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4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5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6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7.xml" ContentType="application/vnd.openxmlformats-officedocument.drawingml.chartshape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8.xml" ContentType="application/vnd.openxmlformats-officedocument.drawingml.chartshape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  <p:sldMasterId id="2147483697" r:id="rId7"/>
  </p:sldMasterIdLst>
  <p:notesMasterIdLst>
    <p:notesMasterId r:id="rId27"/>
  </p:notesMasterIdLst>
  <p:handoutMasterIdLst>
    <p:handoutMasterId r:id="rId28"/>
  </p:handoutMasterIdLst>
  <p:sldIdLst>
    <p:sldId id="256" r:id="rId8"/>
    <p:sldId id="354" r:id="rId9"/>
    <p:sldId id="366" r:id="rId10"/>
    <p:sldId id="367" r:id="rId11"/>
    <p:sldId id="273" r:id="rId12"/>
    <p:sldId id="356" r:id="rId13"/>
    <p:sldId id="368" r:id="rId14"/>
    <p:sldId id="276" r:id="rId15"/>
    <p:sldId id="369" r:id="rId16"/>
    <p:sldId id="364" r:id="rId17"/>
    <p:sldId id="365" r:id="rId18"/>
    <p:sldId id="370" r:id="rId19"/>
    <p:sldId id="357" r:id="rId20"/>
    <p:sldId id="358" r:id="rId21"/>
    <p:sldId id="371" r:id="rId22"/>
    <p:sldId id="372" r:id="rId23"/>
    <p:sldId id="361" r:id="rId24"/>
    <p:sldId id="373" r:id="rId25"/>
    <p:sldId id="289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66FF"/>
    <a:srgbClr val="735D00"/>
    <a:srgbClr val="009DDA"/>
    <a:srgbClr val="CFAF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1DD7D8-BA54-4EF4-8F05-80580B2C1C2A}" v="1" dt="2024-07-30T13:21:01.9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779" autoAdjust="0"/>
  </p:normalViewPr>
  <p:slideViewPr>
    <p:cSldViewPr snapToGrid="0">
      <p:cViewPr varScale="1">
        <p:scale>
          <a:sx n="99" d="100"/>
          <a:sy n="99" d="100"/>
        </p:scale>
        <p:origin x="83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microsoft.com/office/2015/10/relationships/revisionInfo" Target="revisionInfo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wesigye, Gloria" userId="6464a502-8a44-4d67-8fab-8f3aa9495827" providerId="ADAL" clId="{5706AC30-11DC-48BF-897B-2C9C528BD67C}"/>
    <pc:docChg chg="modSld">
      <pc:chgData name="Twesigye, Gloria" userId="6464a502-8a44-4d67-8fab-8f3aa9495827" providerId="ADAL" clId="{5706AC30-11DC-48BF-897B-2C9C528BD67C}" dt="2023-01-27T17:08:48.516" v="0" actId="14100"/>
      <pc:docMkLst>
        <pc:docMk/>
      </pc:docMkLst>
      <pc:sldChg chg="modSp mod">
        <pc:chgData name="Twesigye, Gloria" userId="6464a502-8a44-4d67-8fab-8f3aa9495827" providerId="ADAL" clId="{5706AC30-11DC-48BF-897B-2C9C528BD67C}" dt="2023-01-27T17:08:48.516" v="0" actId="14100"/>
        <pc:sldMkLst>
          <pc:docMk/>
          <pc:sldMk cId="587045458" sldId="351"/>
        </pc:sldMkLst>
        <pc:spChg chg="mod">
          <ac:chgData name="Twesigye, Gloria" userId="6464a502-8a44-4d67-8fab-8f3aa9495827" providerId="ADAL" clId="{5706AC30-11DC-48BF-897B-2C9C528BD67C}" dt="2023-01-27T17:08:48.516" v="0" actId="14100"/>
          <ac:spMkLst>
            <pc:docMk/>
            <pc:sldMk cId="587045458" sldId="351"/>
            <ac:spMk id="12" creationId="{2C5D7986-40C3-7BF6-EC67-A8DC8440AC96}"/>
          </ac:spMkLst>
        </pc:spChg>
      </pc:sldChg>
    </pc:docChg>
  </pc:docChgLst>
  <pc:docChgLst>
    <pc:chgData name="McFarland, Annette (CNTR)" userId="e93d1f50-85ab-41a8-a34a-185a53159573" providerId="ADAL" clId="{CE78D320-88B4-4BDA-B748-3ADF813AA731}"/>
    <pc:docChg chg="custSel delSld modSld sldOrd">
      <pc:chgData name="McFarland, Annette (CNTR)" userId="e93d1f50-85ab-41a8-a34a-185a53159573" providerId="ADAL" clId="{CE78D320-88B4-4BDA-B748-3ADF813AA731}" dt="2024-04-18T18:42:17.526" v="69"/>
      <pc:docMkLst>
        <pc:docMk/>
      </pc:docMkLst>
      <pc:sldChg chg="modSp mod">
        <pc:chgData name="McFarland, Annette (CNTR)" userId="e93d1f50-85ab-41a8-a34a-185a53159573" providerId="ADAL" clId="{CE78D320-88B4-4BDA-B748-3ADF813AA731}" dt="2024-04-18T18:38:58.796" v="36" actId="6549"/>
        <pc:sldMkLst>
          <pc:docMk/>
          <pc:sldMk cId="109857222" sldId="256"/>
        </pc:sldMkLst>
        <pc:spChg chg="mod">
          <ac:chgData name="McFarland, Annette (CNTR)" userId="e93d1f50-85ab-41a8-a34a-185a53159573" providerId="ADAL" clId="{CE78D320-88B4-4BDA-B748-3ADF813AA731}" dt="2024-04-18T18:38:58.796" v="36" actId="6549"/>
          <ac:spMkLst>
            <pc:docMk/>
            <pc:sldMk cId="109857222" sldId="256"/>
            <ac:spMk id="3" creationId="{00000000-0000-0000-0000-000000000000}"/>
          </ac:spMkLst>
        </pc:spChg>
      </pc:sldChg>
      <pc:sldChg chg="del">
        <pc:chgData name="McFarland, Annette (CNTR)" userId="e93d1f50-85ab-41a8-a34a-185a53159573" providerId="ADAL" clId="{CE78D320-88B4-4BDA-B748-3ADF813AA731}" dt="2024-04-18T18:39:01.395" v="37" actId="47"/>
        <pc:sldMkLst>
          <pc:docMk/>
          <pc:sldMk cId="2163988523" sldId="260"/>
        </pc:sldMkLst>
      </pc:sldChg>
      <pc:sldChg chg="del">
        <pc:chgData name="McFarland, Annette (CNTR)" userId="e93d1f50-85ab-41a8-a34a-185a53159573" providerId="ADAL" clId="{CE78D320-88B4-4BDA-B748-3ADF813AA731}" dt="2024-04-18T18:41:48.429" v="67" actId="47"/>
        <pc:sldMkLst>
          <pc:docMk/>
          <pc:sldMk cId="1428788921" sldId="262"/>
        </pc:sldMkLst>
      </pc:sldChg>
      <pc:sldChg chg="del">
        <pc:chgData name="McFarland, Annette (CNTR)" userId="e93d1f50-85ab-41a8-a34a-185a53159573" providerId="ADAL" clId="{CE78D320-88B4-4BDA-B748-3ADF813AA731}" dt="2024-04-18T18:41:42.553" v="63" actId="47"/>
        <pc:sldMkLst>
          <pc:docMk/>
          <pc:sldMk cId="1887431401" sldId="263"/>
        </pc:sldMkLst>
      </pc:sldChg>
      <pc:sldChg chg="mod">
        <pc:chgData name="McFarland, Annette (CNTR)" userId="e93d1f50-85ab-41a8-a34a-185a53159573" providerId="ADAL" clId="{CE78D320-88B4-4BDA-B748-3ADF813AA731}" dt="2024-04-18T18:39:13.809" v="40" actId="27918"/>
        <pc:sldMkLst>
          <pc:docMk/>
          <pc:sldMk cId="1506493807" sldId="272"/>
        </pc:sldMkLst>
      </pc:sldChg>
      <pc:sldChg chg="mod">
        <pc:chgData name="McFarland, Annette (CNTR)" userId="e93d1f50-85ab-41a8-a34a-185a53159573" providerId="ADAL" clId="{CE78D320-88B4-4BDA-B748-3ADF813AA731}" dt="2024-04-18T18:39:24.940" v="43" actId="27918"/>
        <pc:sldMkLst>
          <pc:docMk/>
          <pc:sldMk cId="4007693361" sldId="274"/>
        </pc:sldMkLst>
      </pc:sldChg>
      <pc:sldChg chg="mod">
        <pc:chgData name="McFarland, Annette (CNTR)" userId="e93d1f50-85ab-41a8-a34a-185a53159573" providerId="ADAL" clId="{CE78D320-88B4-4BDA-B748-3ADF813AA731}" dt="2024-04-18T18:40:22.691" v="51" actId="27918"/>
        <pc:sldMkLst>
          <pc:docMk/>
          <pc:sldMk cId="111198767" sldId="275"/>
        </pc:sldMkLst>
      </pc:sldChg>
      <pc:sldChg chg="mod">
        <pc:chgData name="McFarland, Annette (CNTR)" userId="e93d1f50-85ab-41a8-a34a-185a53159573" providerId="ADAL" clId="{CE78D320-88B4-4BDA-B748-3ADF813AA731}" dt="2024-04-18T18:40:33.239" v="54" actId="27918"/>
        <pc:sldMkLst>
          <pc:docMk/>
          <pc:sldMk cId="2975771389" sldId="282"/>
        </pc:sldMkLst>
      </pc:sldChg>
      <pc:sldChg chg="del">
        <pc:chgData name="McFarland, Annette (CNTR)" userId="e93d1f50-85ab-41a8-a34a-185a53159573" providerId="ADAL" clId="{CE78D320-88B4-4BDA-B748-3ADF813AA731}" dt="2024-04-18T18:41:46.001" v="66" actId="47"/>
        <pc:sldMkLst>
          <pc:docMk/>
          <pc:sldMk cId="2492622487" sldId="308"/>
        </pc:sldMkLst>
      </pc:sldChg>
      <pc:sldChg chg="del">
        <pc:chgData name="McFarland, Annette (CNTR)" userId="e93d1f50-85ab-41a8-a34a-185a53159573" providerId="ADAL" clId="{CE78D320-88B4-4BDA-B748-3ADF813AA731}" dt="2024-04-18T18:41:43.926" v="64" actId="47"/>
        <pc:sldMkLst>
          <pc:docMk/>
          <pc:sldMk cId="2781894779" sldId="343"/>
        </pc:sldMkLst>
      </pc:sldChg>
      <pc:sldChg chg="del">
        <pc:chgData name="McFarland, Annette (CNTR)" userId="e93d1f50-85ab-41a8-a34a-185a53159573" providerId="ADAL" clId="{CE78D320-88B4-4BDA-B748-3ADF813AA731}" dt="2024-04-18T18:41:44.849" v="65" actId="47"/>
        <pc:sldMkLst>
          <pc:docMk/>
          <pc:sldMk cId="587045458" sldId="351"/>
        </pc:sldMkLst>
      </pc:sldChg>
      <pc:sldChg chg="ord">
        <pc:chgData name="McFarland, Annette (CNTR)" userId="e93d1f50-85ab-41a8-a34a-185a53159573" providerId="ADAL" clId="{CE78D320-88B4-4BDA-B748-3ADF813AA731}" dt="2024-04-18T18:42:17.526" v="69"/>
        <pc:sldMkLst>
          <pc:docMk/>
          <pc:sldMk cId="3383364338" sldId="353"/>
        </pc:sldMkLst>
      </pc:sldChg>
      <pc:sldChg chg="addSp delSp modSp mod">
        <pc:chgData name="McFarland, Annette (CNTR)" userId="e93d1f50-85ab-41a8-a34a-185a53159573" providerId="ADAL" clId="{CE78D320-88B4-4BDA-B748-3ADF813AA731}" dt="2024-04-18T18:38:41.347" v="6" actId="27636"/>
        <pc:sldMkLst>
          <pc:docMk/>
          <pc:sldMk cId="3900581549" sldId="354"/>
        </pc:sldMkLst>
        <pc:spChg chg="mod">
          <ac:chgData name="McFarland, Annette (CNTR)" userId="e93d1f50-85ab-41a8-a34a-185a53159573" providerId="ADAL" clId="{CE78D320-88B4-4BDA-B748-3ADF813AA731}" dt="2024-04-18T18:38:41.347" v="6" actId="27636"/>
          <ac:spMkLst>
            <pc:docMk/>
            <pc:sldMk cId="3900581549" sldId="354"/>
            <ac:spMk id="3" creationId="{7F10B6DC-6AF4-BFD9-E1D5-B98AA266289F}"/>
          </ac:spMkLst>
        </pc:spChg>
        <pc:spChg chg="add mod">
          <ac:chgData name="McFarland, Annette (CNTR)" userId="e93d1f50-85ab-41a8-a34a-185a53159573" providerId="ADAL" clId="{CE78D320-88B4-4BDA-B748-3ADF813AA731}" dt="2024-04-18T18:38:19.901" v="1"/>
          <ac:spMkLst>
            <pc:docMk/>
            <pc:sldMk cId="3900581549" sldId="354"/>
            <ac:spMk id="4" creationId="{6CB0ED0B-C398-2D52-3EEE-00C827FBAA03}"/>
          </ac:spMkLst>
        </pc:spChg>
        <pc:spChg chg="add mod">
          <ac:chgData name="McFarland, Annette (CNTR)" userId="e93d1f50-85ab-41a8-a34a-185a53159573" providerId="ADAL" clId="{CE78D320-88B4-4BDA-B748-3ADF813AA731}" dt="2024-04-18T18:38:33.721" v="3" actId="1076"/>
          <ac:spMkLst>
            <pc:docMk/>
            <pc:sldMk cId="3900581549" sldId="354"/>
            <ac:spMk id="5" creationId="{3229D5F8-2A7A-FD3B-A574-9017F6CED8F5}"/>
          </ac:spMkLst>
        </pc:spChg>
        <pc:spChg chg="add mod">
          <ac:chgData name="McFarland, Annette (CNTR)" userId="e93d1f50-85ab-41a8-a34a-185a53159573" providerId="ADAL" clId="{CE78D320-88B4-4BDA-B748-3ADF813AA731}" dt="2024-04-18T18:38:33.721" v="3" actId="1076"/>
          <ac:spMkLst>
            <pc:docMk/>
            <pc:sldMk cId="3900581549" sldId="354"/>
            <ac:spMk id="6" creationId="{7A887E00-24F1-0624-3F4A-41A3245A3706}"/>
          </ac:spMkLst>
        </pc:spChg>
        <pc:spChg chg="add mod">
          <ac:chgData name="McFarland, Annette (CNTR)" userId="e93d1f50-85ab-41a8-a34a-185a53159573" providerId="ADAL" clId="{CE78D320-88B4-4BDA-B748-3ADF813AA731}" dt="2024-04-18T18:38:33.721" v="3" actId="1076"/>
          <ac:spMkLst>
            <pc:docMk/>
            <pc:sldMk cId="3900581549" sldId="354"/>
            <ac:spMk id="7" creationId="{215B79EF-4388-A475-D2AE-FA3D2127D95A}"/>
          </ac:spMkLst>
        </pc:spChg>
        <pc:spChg chg="mod">
          <ac:chgData name="McFarland, Annette (CNTR)" userId="e93d1f50-85ab-41a8-a34a-185a53159573" providerId="ADAL" clId="{CE78D320-88B4-4BDA-B748-3ADF813AA731}" dt="2024-04-18T18:38:35.655" v="4" actId="20577"/>
          <ac:spMkLst>
            <pc:docMk/>
            <pc:sldMk cId="3900581549" sldId="354"/>
            <ac:spMk id="9" creationId="{E690F70B-E368-D7F5-795E-B5139345EF71}"/>
          </ac:spMkLst>
        </pc:spChg>
        <pc:picChg chg="del">
          <ac:chgData name="McFarland, Annette (CNTR)" userId="e93d1f50-85ab-41a8-a34a-185a53159573" providerId="ADAL" clId="{CE78D320-88B4-4BDA-B748-3ADF813AA731}" dt="2024-04-18T18:38:19.479" v="0" actId="478"/>
          <ac:picMkLst>
            <pc:docMk/>
            <pc:sldMk cId="3900581549" sldId="354"/>
            <ac:picMk id="2" creationId="{CE7D2714-0625-4FFA-D6A3-93E7F2C5DEFF}"/>
          </ac:picMkLst>
        </pc:picChg>
      </pc:sldChg>
      <pc:sldChg chg="addSp delSp modSp mod">
        <pc:chgData name="McFarland, Annette (CNTR)" userId="e93d1f50-85ab-41a8-a34a-185a53159573" providerId="ADAL" clId="{CE78D320-88B4-4BDA-B748-3ADF813AA731}" dt="2024-04-18T18:39:50.798" v="46"/>
        <pc:sldMkLst>
          <pc:docMk/>
          <pc:sldMk cId="1011801033" sldId="356"/>
        </pc:sldMkLst>
        <pc:spChg chg="add mod">
          <ac:chgData name="McFarland, Annette (CNTR)" userId="e93d1f50-85ab-41a8-a34a-185a53159573" providerId="ADAL" clId="{CE78D320-88B4-4BDA-B748-3ADF813AA731}" dt="2024-04-18T18:39:50.798" v="46"/>
          <ac:spMkLst>
            <pc:docMk/>
            <pc:sldMk cId="1011801033" sldId="356"/>
            <ac:spMk id="3" creationId="{58621EB6-0011-FA02-212C-498E7A934175}"/>
          </ac:spMkLst>
        </pc:spChg>
        <pc:spChg chg="add mod">
          <ac:chgData name="McFarland, Annette (CNTR)" userId="e93d1f50-85ab-41a8-a34a-185a53159573" providerId="ADAL" clId="{CE78D320-88B4-4BDA-B748-3ADF813AA731}" dt="2024-04-18T18:39:50.798" v="46"/>
          <ac:spMkLst>
            <pc:docMk/>
            <pc:sldMk cId="1011801033" sldId="356"/>
            <ac:spMk id="4" creationId="{4A07BA70-C7F8-3E37-55E4-C2AF2FE7FADA}"/>
          </ac:spMkLst>
        </pc:spChg>
        <pc:spChg chg="add mod">
          <ac:chgData name="McFarland, Annette (CNTR)" userId="e93d1f50-85ab-41a8-a34a-185a53159573" providerId="ADAL" clId="{CE78D320-88B4-4BDA-B748-3ADF813AA731}" dt="2024-04-18T18:39:50.798" v="46"/>
          <ac:spMkLst>
            <pc:docMk/>
            <pc:sldMk cId="1011801033" sldId="356"/>
            <ac:spMk id="5" creationId="{CB514F90-9682-F993-F9B4-1615A6CCAC09}"/>
          </ac:spMkLst>
        </pc:spChg>
        <pc:spChg chg="mod">
          <ac:chgData name="McFarland, Annette (CNTR)" userId="e93d1f50-85ab-41a8-a34a-185a53159573" providerId="ADAL" clId="{CE78D320-88B4-4BDA-B748-3ADF813AA731}" dt="2024-04-18T18:39:38.515" v="45" actId="20577"/>
          <ac:spMkLst>
            <pc:docMk/>
            <pc:sldMk cId="1011801033" sldId="356"/>
            <ac:spMk id="9" creationId="{E690F70B-E368-D7F5-795E-B5139345EF71}"/>
          </ac:spMkLst>
        </pc:spChg>
        <pc:picChg chg="del">
          <ac:chgData name="McFarland, Annette (CNTR)" userId="e93d1f50-85ab-41a8-a34a-185a53159573" providerId="ADAL" clId="{CE78D320-88B4-4BDA-B748-3ADF813AA731}" dt="2024-04-18T18:39:36.292" v="44" actId="478"/>
          <ac:picMkLst>
            <pc:docMk/>
            <pc:sldMk cId="1011801033" sldId="356"/>
            <ac:picMk id="2" creationId="{CE7D2714-0625-4FFA-D6A3-93E7F2C5DEFF}"/>
          </ac:picMkLst>
        </pc:picChg>
      </pc:sldChg>
      <pc:sldChg chg="addSp delSp modSp mod">
        <pc:chgData name="McFarland, Annette (CNTR)" userId="e93d1f50-85ab-41a8-a34a-185a53159573" providerId="ADAL" clId="{CE78D320-88B4-4BDA-B748-3ADF813AA731}" dt="2024-04-18T18:40:39.671" v="56"/>
        <pc:sldMkLst>
          <pc:docMk/>
          <pc:sldMk cId="343802726" sldId="357"/>
        </pc:sldMkLst>
        <pc:spChg chg="add mod">
          <ac:chgData name="McFarland, Annette (CNTR)" userId="e93d1f50-85ab-41a8-a34a-185a53159573" providerId="ADAL" clId="{CE78D320-88B4-4BDA-B748-3ADF813AA731}" dt="2024-04-18T18:40:39.671" v="56"/>
          <ac:spMkLst>
            <pc:docMk/>
            <pc:sldMk cId="343802726" sldId="357"/>
            <ac:spMk id="3" creationId="{D33B3D7E-AA66-D1CF-962D-64E416D10DB6}"/>
          </ac:spMkLst>
        </pc:spChg>
        <pc:spChg chg="add mod">
          <ac:chgData name="McFarland, Annette (CNTR)" userId="e93d1f50-85ab-41a8-a34a-185a53159573" providerId="ADAL" clId="{CE78D320-88B4-4BDA-B748-3ADF813AA731}" dt="2024-04-18T18:40:39.671" v="56"/>
          <ac:spMkLst>
            <pc:docMk/>
            <pc:sldMk cId="343802726" sldId="357"/>
            <ac:spMk id="4" creationId="{E0660D6E-3971-921C-6438-3AF09BE969D3}"/>
          </ac:spMkLst>
        </pc:spChg>
        <pc:spChg chg="add mod">
          <ac:chgData name="McFarland, Annette (CNTR)" userId="e93d1f50-85ab-41a8-a34a-185a53159573" providerId="ADAL" clId="{CE78D320-88B4-4BDA-B748-3ADF813AA731}" dt="2024-04-18T18:40:39.671" v="56"/>
          <ac:spMkLst>
            <pc:docMk/>
            <pc:sldMk cId="343802726" sldId="357"/>
            <ac:spMk id="5" creationId="{905A48C5-0E12-3CC9-9934-EC0D86D0D3C4}"/>
          </ac:spMkLst>
        </pc:spChg>
        <pc:picChg chg="del">
          <ac:chgData name="McFarland, Annette (CNTR)" userId="e93d1f50-85ab-41a8-a34a-185a53159573" providerId="ADAL" clId="{CE78D320-88B4-4BDA-B748-3ADF813AA731}" dt="2024-04-18T18:40:39.043" v="55" actId="478"/>
          <ac:picMkLst>
            <pc:docMk/>
            <pc:sldMk cId="343802726" sldId="357"/>
            <ac:picMk id="2" creationId="{CE7D2714-0625-4FFA-D6A3-93E7F2C5DEFF}"/>
          </ac:picMkLst>
        </pc:picChg>
      </pc:sldChg>
      <pc:sldChg chg="mod">
        <pc:chgData name="McFarland, Annette (CNTR)" userId="e93d1f50-85ab-41a8-a34a-185a53159573" providerId="ADAL" clId="{CE78D320-88B4-4BDA-B748-3ADF813AA731}" dt="2024-04-18T18:40:57.151" v="59" actId="27918"/>
        <pc:sldMkLst>
          <pc:docMk/>
          <pc:sldMk cId="3109149893" sldId="362"/>
        </pc:sldMkLst>
      </pc:sldChg>
      <pc:sldChg chg="addSp delSp modSp mod">
        <pc:chgData name="McFarland, Annette (CNTR)" userId="e93d1f50-85ab-41a8-a34a-185a53159573" providerId="ADAL" clId="{CE78D320-88B4-4BDA-B748-3ADF813AA731}" dt="2024-04-18T18:39:56.897" v="48"/>
        <pc:sldMkLst>
          <pc:docMk/>
          <pc:sldMk cId="1916030316" sldId="363"/>
        </pc:sldMkLst>
        <pc:spChg chg="add mod">
          <ac:chgData name="McFarland, Annette (CNTR)" userId="e93d1f50-85ab-41a8-a34a-185a53159573" providerId="ADAL" clId="{CE78D320-88B4-4BDA-B748-3ADF813AA731}" dt="2024-04-18T18:39:56.897" v="48"/>
          <ac:spMkLst>
            <pc:docMk/>
            <pc:sldMk cId="1916030316" sldId="363"/>
            <ac:spMk id="3" creationId="{F159694D-F549-49B9-5B4B-731764235F06}"/>
          </ac:spMkLst>
        </pc:spChg>
        <pc:spChg chg="add mod">
          <ac:chgData name="McFarland, Annette (CNTR)" userId="e93d1f50-85ab-41a8-a34a-185a53159573" providerId="ADAL" clId="{CE78D320-88B4-4BDA-B748-3ADF813AA731}" dt="2024-04-18T18:39:56.897" v="48"/>
          <ac:spMkLst>
            <pc:docMk/>
            <pc:sldMk cId="1916030316" sldId="363"/>
            <ac:spMk id="4" creationId="{6F492FE5-668C-A8E4-C69A-1B5F6A333C9A}"/>
          </ac:spMkLst>
        </pc:spChg>
        <pc:spChg chg="add mod">
          <ac:chgData name="McFarland, Annette (CNTR)" userId="e93d1f50-85ab-41a8-a34a-185a53159573" providerId="ADAL" clId="{CE78D320-88B4-4BDA-B748-3ADF813AA731}" dt="2024-04-18T18:39:56.897" v="48"/>
          <ac:spMkLst>
            <pc:docMk/>
            <pc:sldMk cId="1916030316" sldId="363"/>
            <ac:spMk id="5" creationId="{A6574F60-00A6-F24E-9B46-A55D85217E41}"/>
          </ac:spMkLst>
        </pc:spChg>
        <pc:picChg chg="del">
          <ac:chgData name="McFarland, Annette (CNTR)" userId="e93d1f50-85ab-41a8-a34a-185a53159573" providerId="ADAL" clId="{CE78D320-88B4-4BDA-B748-3ADF813AA731}" dt="2024-04-18T18:39:56.505" v="47" actId="478"/>
          <ac:picMkLst>
            <pc:docMk/>
            <pc:sldMk cId="1916030316" sldId="363"/>
            <ac:picMk id="2" creationId="{CE7D2714-0625-4FFA-D6A3-93E7F2C5DEFF}"/>
          </ac:picMkLst>
        </pc:picChg>
      </pc:sldChg>
      <pc:sldChg chg="mod">
        <pc:chgData name="McFarland, Annette (CNTR)" userId="e93d1f50-85ab-41a8-a34a-185a53159573" providerId="ADAL" clId="{CE78D320-88B4-4BDA-B748-3ADF813AA731}" dt="2024-04-18T18:41:10.855" v="62" actId="27918"/>
        <pc:sldMkLst>
          <pc:docMk/>
          <pc:sldMk cId="1058234367" sldId="365"/>
        </pc:sldMkLst>
      </pc:sldChg>
    </pc:docChg>
  </pc:docChgLst>
  <pc:docChgLst>
    <pc:chgData name="Hanner, Olsen" userId="8f966b24-7479-4073-89bd-2f70180eddce" providerId="ADAL" clId="{846D3BF3-8268-42E4-85A1-3588D895F339}"/>
    <pc:docChg chg="modSld">
      <pc:chgData name="Hanner, Olsen" userId="8f966b24-7479-4073-89bd-2f70180eddce" providerId="ADAL" clId="{846D3BF3-8268-42E4-85A1-3588D895F339}" dt="2024-04-19T21:18:20.176" v="7" actId="27918"/>
      <pc:docMkLst>
        <pc:docMk/>
      </pc:docMkLst>
      <pc:sldChg chg="mod">
        <pc:chgData name="Hanner, Olsen" userId="8f966b24-7479-4073-89bd-2f70180eddce" providerId="ADAL" clId="{846D3BF3-8268-42E4-85A1-3588D895F339}" dt="2024-04-18T20:15:28.178" v="3" actId="27918"/>
        <pc:sldMkLst>
          <pc:docMk/>
          <pc:sldMk cId="4007693361" sldId="274"/>
        </pc:sldMkLst>
      </pc:sldChg>
      <pc:sldChg chg="mod">
        <pc:chgData name="Hanner, Olsen" userId="8f966b24-7479-4073-89bd-2f70180eddce" providerId="ADAL" clId="{846D3BF3-8268-42E4-85A1-3588D895F339}" dt="2024-04-19T21:18:20.176" v="7" actId="27918"/>
        <pc:sldMkLst>
          <pc:docMk/>
          <pc:sldMk cId="3461106669" sldId="360"/>
        </pc:sldMkLst>
      </pc:sldChg>
      <pc:sldChg chg="mod">
        <pc:chgData name="Hanner, Olsen" userId="8f966b24-7479-4073-89bd-2f70180eddce" providerId="ADAL" clId="{846D3BF3-8268-42E4-85A1-3588D895F339}" dt="2024-04-18T20:32:53.025" v="5" actId="27918"/>
        <pc:sldMkLst>
          <pc:docMk/>
          <pc:sldMk cId="1300356920" sldId="366"/>
        </pc:sldMkLst>
      </pc:sldChg>
    </pc:docChg>
  </pc:docChgLst>
  <pc:docChgLst>
    <pc:chgData name="Zachary, Blake" userId="0bdc2457-2c50-48ce-9822-0764288e9642" providerId="ADAL" clId="{BBBC2E8A-45D6-44BC-B1E2-6E7A2CB98CCF}"/>
    <pc:docChg chg="delSld">
      <pc:chgData name="Zachary, Blake" userId="0bdc2457-2c50-48ce-9822-0764288e9642" providerId="ADAL" clId="{BBBC2E8A-45D6-44BC-B1E2-6E7A2CB98CCF}" dt="2024-05-08T16:49:16.739" v="0" actId="47"/>
      <pc:docMkLst>
        <pc:docMk/>
      </pc:docMkLst>
      <pc:sldChg chg="del">
        <pc:chgData name="Zachary, Blake" userId="0bdc2457-2c50-48ce-9822-0764288e9642" providerId="ADAL" clId="{BBBC2E8A-45D6-44BC-B1E2-6E7A2CB98CCF}" dt="2024-05-08T16:49:16.739" v="0" actId="47"/>
        <pc:sldMkLst>
          <pc:docMk/>
          <pc:sldMk cId="1506493807" sldId="272"/>
        </pc:sldMkLst>
      </pc:sldChg>
      <pc:sldChg chg="del">
        <pc:chgData name="Zachary, Blake" userId="0bdc2457-2c50-48ce-9822-0764288e9642" providerId="ADAL" clId="{BBBC2E8A-45D6-44BC-B1E2-6E7A2CB98CCF}" dt="2024-05-08T16:49:16.739" v="0" actId="47"/>
        <pc:sldMkLst>
          <pc:docMk/>
          <pc:sldMk cId="4007693361" sldId="274"/>
        </pc:sldMkLst>
      </pc:sldChg>
      <pc:sldChg chg="del">
        <pc:chgData name="Zachary, Blake" userId="0bdc2457-2c50-48ce-9822-0764288e9642" providerId="ADAL" clId="{BBBC2E8A-45D6-44BC-B1E2-6E7A2CB98CCF}" dt="2024-05-08T16:49:16.739" v="0" actId="47"/>
        <pc:sldMkLst>
          <pc:docMk/>
          <pc:sldMk cId="111198767" sldId="275"/>
        </pc:sldMkLst>
      </pc:sldChg>
      <pc:sldChg chg="del">
        <pc:chgData name="Zachary, Blake" userId="0bdc2457-2c50-48ce-9822-0764288e9642" providerId="ADAL" clId="{BBBC2E8A-45D6-44BC-B1E2-6E7A2CB98CCF}" dt="2024-05-08T16:49:16.739" v="0" actId="47"/>
        <pc:sldMkLst>
          <pc:docMk/>
          <pc:sldMk cId="995516696" sldId="276"/>
        </pc:sldMkLst>
      </pc:sldChg>
      <pc:sldChg chg="del">
        <pc:chgData name="Zachary, Blake" userId="0bdc2457-2c50-48ce-9822-0764288e9642" providerId="ADAL" clId="{BBBC2E8A-45D6-44BC-B1E2-6E7A2CB98CCF}" dt="2024-05-08T16:49:16.739" v="0" actId="47"/>
        <pc:sldMkLst>
          <pc:docMk/>
          <pc:sldMk cId="2975771389" sldId="282"/>
        </pc:sldMkLst>
      </pc:sldChg>
      <pc:sldChg chg="del">
        <pc:chgData name="Zachary, Blake" userId="0bdc2457-2c50-48ce-9822-0764288e9642" providerId="ADAL" clId="{BBBC2E8A-45D6-44BC-B1E2-6E7A2CB98CCF}" dt="2024-05-08T16:49:16.739" v="0" actId="47"/>
        <pc:sldMkLst>
          <pc:docMk/>
          <pc:sldMk cId="2146594365" sldId="359"/>
        </pc:sldMkLst>
      </pc:sldChg>
      <pc:sldChg chg="del">
        <pc:chgData name="Zachary, Blake" userId="0bdc2457-2c50-48ce-9822-0764288e9642" providerId="ADAL" clId="{BBBC2E8A-45D6-44BC-B1E2-6E7A2CB98CCF}" dt="2024-05-08T16:49:16.739" v="0" actId="47"/>
        <pc:sldMkLst>
          <pc:docMk/>
          <pc:sldMk cId="3461106669" sldId="360"/>
        </pc:sldMkLst>
      </pc:sldChg>
      <pc:sldChg chg="del">
        <pc:chgData name="Zachary, Blake" userId="0bdc2457-2c50-48ce-9822-0764288e9642" providerId="ADAL" clId="{BBBC2E8A-45D6-44BC-B1E2-6E7A2CB98CCF}" dt="2024-05-08T16:49:16.739" v="0" actId="47"/>
        <pc:sldMkLst>
          <pc:docMk/>
          <pc:sldMk cId="3109149893" sldId="362"/>
        </pc:sldMkLst>
      </pc:sldChg>
      <pc:sldChg chg="del">
        <pc:chgData name="Zachary, Blake" userId="0bdc2457-2c50-48ce-9822-0764288e9642" providerId="ADAL" clId="{BBBC2E8A-45D6-44BC-B1E2-6E7A2CB98CCF}" dt="2024-05-08T16:49:16.739" v="0" actId="47"/>
        <pc:sldMkLst>
          <pc:docMk/>
          <pc:sldMk cId="1300356920" sldId="366"/>
        </pc:sldMkLst>
      </pc:sldChg>
    </pc:docChg>
  </pc:docChgLst>
  <pc:docChgLst>
    <pc:chgData name="McFarland, Annette (CNTR)" userId="e93d1f50-85ab-41a8-a34a-185a53159573" providerId="ADAL" clId="{C80606E1-3CF1-4451-BC66-26CBCB8D610E}"/>
    <pc:docChg chg="undo custSel addSld delSld modSld">
      <pc:chgData name="McFarland, Annette (CNTR)" userId="e93d1f50-85ab-41a8-a34a-185a53159573" providerId="ADAL" clId="{C80606E1-3CF1-4451-BC66-26CBCB8D610E}" dt="2024-04-30T17:44:13.856" v="427"/>
      <pc:docMkLst>
        <pc:docMk/>
      </pc:docMkLst>
      <pc:sldChg chg="add del setBg">
        <pc:chgData name="McFarland, Annette (CNTR)" userId="e93d1f50-85ab-41a8-a34a-185a53159573" providerId="ADAL" clId="{C80606E1-3CF1-4451-BC66-26CBCB8D610E}" dt="2024-04-30T17:44:13.856" v="427"/>
        <pc:sldMkLst>
          <pc:docMk/>
          <pc:sldMk cId="454941652" sldId="273"/>
        </pc:sldMkLst>
      </pc:sldChg>
      <pc:sldChg chg="modSp mod">
        <pc:chgData name="McFarland, Annette (CNTR)" userId="e93d1f50-85ab-41a8-a34a-185a53159573" providerId="ADAL" clId="{C80606E1-3CF1-4451-BC66-26CBCB8D610E}" dt="2024-04-18T19:51:13.258" v="426" actId="14100"/>
        <pc:sldMkLst>
          <pc:docMk/>
          <pc:sldMk cId="3475639167" sldId="289"/>
        </pc:sldMkLst>
        <pc:spChg chg="mod">
          <ac:chgData name="McFarland, Annette (CNTR)" userId="e93d1f50-85ab-41a8-a34a-185a53159573" providerId="ADAL" clId="{C80606E1-3CF1-4451-BC66-26CBCB8D610E}" dt="2024-04-18T19:51:13.258" v="426" actId="14100"/>
          <ac:spMkLst>
            <pc:docMk/>
            <pc:sldMk cId="3475639167" sldId="289"/>
            <ac:spMk id="6" creationId="{3178E49A-AB46-36D7-BE04-40013DE24A2A}"/>
          </ac:spMkLst>
        </pc:spChg>
      </pc:sldChg>
      <pc:sldChg chg="del">
        <pc:chgData name="McFarland, Annette (CNTR)" userId="e93d1f50-85ab-41a8-a34a-185a53159573" providerId="ADAL" clId="{C80606E1-3CF1-4451-BC66-26CBCB8D610E}" dt="2024-04-18T19:42:54.775" v="91" actId="47"/>
        <pc:sldMkLst>
          <pc:docMk/>
          <pc:sldMk cId="3383364338" sldId="353"/>
        </pc:sldMkLst>
      </pc:sldChg>
      <pc:sldChg chg="modSp mod">
        <pc:chgData name="McFarland, Annette (CNTR)" userId="e93d1f50-85ab-41a8-a34a-185a53159573" providerId="ADAL" clId="{C80606E1-3CF1-4451-BC66-26CBCB8D610E}" dt="2024-04-18T19:33:29.715" v="82" actId="27636"/>
        <pc:sldMkLst>
          <pc:docMk/>
          <pc:sldMk cId="3900581549" sldId="354"/>
        </pc:sldMkLst>
        <pc:spChg chg="mod">
          <ac:chgData name="McFarland, Annette (CNTR)" userId="e93d1f50-85ab-41a8-a34a-185a53159573" providerId="ADAL" clId="{C80606E1-3CF1-4451-BC66-26CBCB8D610E}" dt="2024-04-18T19:33:29.715" v="82" actId="27636"/>
          <ac:spMkLst>
            <pc:docMk/>
            <pc:sldMk cId="3900581549" sldId="354"/>
            <ac:spMk id="3" creationId="{7F10B6DC-6AF4-BFD9-E1D5-B98AA266289F}"/>
          </ac:spMkLst>
        </pc:spChg>
        <pc:spChg chg="mod">
          <ac:chgData name="McFarland, Annette (CNTR)" userId="e93d1f50-85ab-41a8-a34a-185a53159573" providerId="ADAL" clId="{C80606E1-3CF1-4451-BC66-26CBCB8D610E}" dt="2024-04-18T19:32:17.924" v="59" actId="20577"/>
          <ac:spMkLst>
            <pc:docMk/>
            <pc:sldMk cId="3900581549" sldId="354"/>
            <ac:spMk id="9" creationId="{E690F70B-E368-D7F5-795E-B5139345EF71}"/>
          </ac:spMkLst>
        </pc:spChg>
      </pc:sldChg>
      <pc:sldChg chg="modSp mod">
        <pc:chgData name="McFarland, Annette (CNTR)" userId="e93d1f50-85ab-41a8-a34a-185a53159573" providerId="ADAL" clId="{C80606E1-3CF1-4451-BC66-26CBCB8D610E}" dt="2024-04-18T19:47:51.481" v="258" actId="27636"/>
        <pc:sldMkLst>
          <pc:docMk/>
          <pc:sldMk cId="1011801033" sldId="356"/>
        </pc:sldMkLst>
        <pc:spChg chg="mod">
          <ac:chgData name="McFarland, Annette (CNTR)" userId="e93d1f50-85ab-41a8-a34a-185a53159573" providerId="ADAL" clId="{C80606E1-3CF1-4451-BC66-26CBCB8D610E}" dt="2024-04-18T19:47:51.481" v="258" actId="27636"/>
          <ac:spMkLst>
            <pc:docMk/>
            <pc:sldMk cId="1011801033" sldId="356"/>
            <ac:spMk id="6" creationId="{EA812BD9-ED0C-6146-17B5-19274A6D1D4E}"/>
          </ac:spMkLst>
        </pc:spChg>
        <pc:spChg chg="mod">
          <ac:chgData name="McFarland, Annette (CNTR)" userId="e93d1f50-85ab-41a8-a34a-185a53159573" providerId="ADAL" clId="{C80606E1-3CF1-4451-BC66-26CBCB8D610E}" dt="2024-04-18T19:39:31.953" v="84" actId="20577"/>
          <ac:spMkLst>
            <pc:docMk/>
            <pc:sldMk cId="1011801033" sldId="356"/>
            <ac:spMk id="9" creationId="{E690F70B-E368-D7F5-795E-B5139345EF71}"/>
          </ac:spMkLst>
        </pc:spChg>
      </pc:sldChg>
      <pc:sldChg chg="modSp mod">
        <pc:chgData name="McFarland, Annette (CNTR)" userId="e93d1f50-85ab-41a8-a34a-185a53159573" providerId="ADAL" clId="{C80606E1-3CF1-4451-BC66-26CBCB8D610E}" dt="2024-04-18T19:49:05.618" v="400" actId="27636"/>
        <pc:sldMkLst>
          <pc:docMk/>
          <pc:sldMk cId="343802726" sldId="357"/>
        </pc:sldMkLst>
        <pc:spChg chg="mod">
          <ac:chgData name="McFarland, Annette (CNTR)" userId="e93d1f50-85ab-41a8-a34a-185a53159573" providerId="ADAL" clId="{C80606E1-3CF1-4451-BC66-26CBCB8D610E}" dt="2024-04-18T19:49:05.618" v="400" actId="27636"/>
          <ac:spMkLst>
            <pc:docMk/>
            <pc:sldMk cId="343802726" sldId="357"/>
            <ac:spMk id="6" creationId="{2A1C36D4-A342-1117-04AF-1546A44870AB}"/>
          </ac:spMkLst>
        </pc:spChg>
        <pc:spChg chg="mod">
          <ac:chgData name="McFarland, Annette (CNTR)" userId="e93d1f50-85ab-41a8-a34a-185a53159573" providerId="ADAL" clId="{C80606E1-3CF1-4451-BC66-26CBCB8D610E}" dt="2024-04-18T19:33:14.617" v="74" actId="20577"/>
          <ac:spMkLst>
            <pc:docMk/>
            <pc:sldMk cId="343802726" sldId="357"/>
            <ac:spMk id="9" creationId="{E690F70B-E368-D7F5-795E-B5139345EF71}"/>
          </ac:spMkLst>
        </pc:spChg>
      </pc:sldChg>
      <pc:sldChg chg="modSp mod">
        <pc:chgData name="McFarland, Annette (CNTR)" userId="e93d1f50-85ab-41a8-a34a-185a53159573" providerId="ADAL" clId="{C80606E1-3CF1-4451-BC66-26CBCB8D610E}" dt="2024-04-18T19:42:40.889" v="90" actId="20577"/>
        <pc:sldMkLst>
          <pc:docMk/>
          <pc:sldMk cId="2146594365" sldId="359"/>
        </pc:sldMkLst>
        <pc:spChg chg="mod">
          <ac:chgData name="McFarland, Annette (CNTR)" userId="e93d1f50-85ab-41a8-a34a-185a53159573" providerId="ADAL" clId="{C80606E1-3CF1-4451-BC66-26CBCB8D610E}" dt="2024-04-18T19:42:40.889" v="90" actId="20577"/>
          <ac:spMkLst>
            <pc:docMk/>
            <pc:sldMk cId="2146594365" sldId="359"/>
            <ac:spMk id="15" creationId="{D98D9DFE-A653-03D6-94B0-66FBB56D71DE}"/>
          </ac:spMkLst>
        </pc:spChg>
      </pc:sldChg>
      <pc:sldChg chg="add del">
        <pc:chgData name="McFarland, Annette (CNTR)" userId="e93d1f50-85ab-41a8-a34a-185a53159573" providerId="ADAL" clId="{C80606E1-3CF1-4451-BC66-26CBCB8D610E}" dt="2024-04-18T18:46:40.187" v="5"/>
        <pc:sldMkLst>
          <pc:docMk/>
          <pc:sldMk cId="1826674928" sldId="363"/>
        </pc:sldMkLst>
      </pc:sldChg>
      <pc:sldChg chg="del">
        <pc:chgData name="McFarland, Annette (CNTR)" userId="e93d1f50-85ab-41a8-a34a-185a53159573" providerId="ADAL" clId="{C80606E1-3CF1-4451-BC66-26CBCB8D610E}" dt="2024-04-18T18:46:35.010" v="0" actId="2696"/>
        <pc:sldMkLst>
          <pc:docMk/>
          <pc:sldMk cId="1916030316" sldId="363"/>
        </pc:sldMkLst>
      </pc:sldChg>
      <pc:sldChg chg="new del">
        <pc:chgData name="McFarland, Annette (CNTR)" userId="e93d1f50-85ab-41a8-a34a-185a53159573" providerId="ADAL" clId="{C80606E1-3CF1-4451-BC66-26CBCB8D610E}" dt="2024-04-18T18:46:52.233" v="8" actId="47"/>
        <pc:sldMkLst>
          <pc:docMk/>
          <pc:sldMk cId="2005405064" sldId="363"/>
        </pc:sldMkLst>
      </pc:sldChg>
      <pc:sldChg chg="del">
        <pc:chgData name="McFarland, Annette (CNTR)" userId="e93d1f50-85ab-41a8-a34a-185a53159573" providerId="ADAL" clId="{C80606E1-3CF1-4451-BC66-26CBCB8D610E}" dt="2024-04-18T18:46:35.010" v="0" actId="2696"/>
        <pc:sldMkLst>
          <pc:docMk/>
          <pc:sldMk cId="719158991" sldId="364"/>
        </pc:sldMkLst>
      </pc:sldChg>
      <pc:sldChg chg="modSp add del mod">
        <pc:chgData name="McFarland, Annette (CNTR)" userId="e93d1f50-85ab-41a8-a34a-185a53159573" providerId="ADAL" clId="{C80606E1-3CF1-4451-BC66-26CBCB8D610E}" dt="2024-04-18T18:46:40.187" v="5"/>
        <pc:sldMkLst>
          <pc:docMk/>
          <pc:sldMk cId="1535919565" sldId="364"/>
        </pc:sldMkLst>
        <pc:spChg chg="mod">
          <ac:chgData name="McFarland, Annette (CNTR)" userId="e93d1f50-85ab-41a8-a34a-185a53159573" providerId="ADAL" clId="{C80606E1-3CF1-4451-BC66-26CBCB8D610E}" dt="2024-04-18T18:46:40.187" v="5"/>
          <ac:spMkLst>
            <pc:docMk/>
            <pc:sldMk cId="1535919565" sldId="364"/>
            <ac:spMk id="2" creationId="{1EF68A43-CCDB-5018-A4E6-C8CFA514B315}"/>
          </ac:spMkLst>
        </pc:spChg>
      </pc:sldChg>
      <pc:sldChg chg="modSp add del mod">
        <pc:chgData name="McFarland, Annette (CNTR)" userId="e93d1f50-85ab-41a8-a34a-185a53159573" providerId="ADAL" clId="{C80606E1-3CF1-4451-BC66-26CBCB8D610E}" dt="2024-04-18T19:32:55.426" v="62" actId="2696"/>
        <pc:sldMkLst>
          <pc:docMk/>
          <pc:sldMk cId="2702182588" sldId="364"/>
        </pc:sldMkLst>
        <pc:spChg chg="mod">
          <ac:chgData name="McFarland, Annette (CNTR)" userId="e93d1f50-85ab-41a8-a34a-185a53159573" providerId="ADAL" clId="{C80606E1-3CF1-4451-BC66-26CBCB8D610E}" dt="2024-04-18T18:46:59.266" v="16" actId="27636"/>
          <ac:spMkLst>
            <pc:docMk/>
            <pc:sldMk cId="2702182588" sldId="364"/>
            <ac:spMk id="6" creationId="{2A1C36D4-A342-1117-04AF-1546A44870AB}"/>
          </ac:spMkLst>
        </pc:spChg>
        <pc:spChg chg="mod">
          <ac:chgData name="McFarland, Annette (CNTR)" userId="e93d1f50-85ab-41a8-a34a-185a53159573" providerId="ADAL" clId="{C80606E1-3CF1-4451-BC66-26CBCB8D610E}" dt="2024-04-18T19:32:38.757" v="61" actId="6549"/>
          <ac:spMkLst>
            <pc:docMk/>
            <pc:sldMk cId="2702182588" sldId="364"/>
            <ac:spMk id="9" creationId="{E690F70B-E368-D7F5-795E-B5139345EF71}"/>
          </ac:spMkLst>
        </pc:spChg>
      </pc:sldChg>
      <pc:sldChg chg="modSp add mod">
        <pc:chgData name="McFarland, Annette (CNTR)" userId="e93d1f50-85ab-41a8-a34a-185a53159573" providerId="ADAL" clId="{C80606E1-3CF1-4451-BC66-26CBCB8D610E}" dt="2024-04-18T19:33:09.577" v="71" actId="27636"/>
        <pc:sldMkLst>
          <pc:docMk/>
          <pc:sldMk cId="3541751094" sldId="364"/>
        </pc:sldMkLst>
        <pc:spChg chg="mod">
          <ac:chgData name="McFarland, Annette (CNTR)" userId="e93d1f50-85ab-41a8-a34a-185a53159573" providerId="ADAL" clId="{C80606E1-3CF1-4451-BC66-26CBCB8D610E}" dt="2024-04-18T19:33:09.577" v="71" actId="27636"/>
          <ac:spMkLst>
            <pc:docMk/>
            <pc:sldMk cId="3541751094" sldId="364"/>
            <ac:spMk id="6" creationId="{2A1C36D4-A342-1117-04AF-1546A44870AB}"/>
          </ac:spMkLst>
        </pc:spChg>
      </pc:sldChg>
      <pc:sldChg chg="del">
        <pc:chgData name="McFarland, Annette (CNTR)" userId="e93d1f50-85ab-41a8-a34a-185a53159573" providerId="ADAL" clId="{C80606E1-3CF1-4451-BC66-26CBCB8D610E}" dt="2024-04-18T18:46:35.010" v="0" actId="2696"/>
        <pc:sldMkLst>
          <pc:docMk/>
          <pc:sldMk cId="1058234367" sldId="365"/>
        </pc:sldMkLst>
      </pc:sldChg>
      <pc:sldChg chg="modSp add del mod">
        <pc:chgData name="McFarland, Annette (CNTR)" userId="e93d1f50-85ab-41a8-a34a-185a53159573" providerId="ADAL" clId="{C80606E1-3CF1-4451-BC66-26CBCB8D610E}" dt="2024-04-18T18:46:40.187" v="5"/>
        <pc:sldMkLst>
          <pc:docMk/>
          <pc:sldMk cId="1121230370" sldId="365"/>
        </pc:sldMkLst>
        <pc:spChg chg="mod">
          <ac:chgData name="McFarland, Annette (CNTR)" userId="e93d1f50-85ab-41a8-a34a-185a53159573" providerId="ADAL" clId="{C80606E1-3CF1-4451-BC66-26CBCB8D610E}" dt="2024-04-18T18:46:40.187" v="5"/>
          <ac:spMkLst>
            <pc:docMk/>
            <pc:sldMk cId="1121230370" sldId="365"/>
            <ac:spMk id="13" creationId="{B8005264-241D-4BC5-4C18-207DA6D099C3}"/>
          </ac:spMkLst>
        </pc:spChg>
      </pc:sldChg>
      <pc:sldChg chg="add">
        <pc:chgData name="McFarland, Annette (CNTR)" userId="e93d1f50-85ab-41a8-a34a-185a53159573" providerId="ADAL" clId="{C80606E1-3CF1-4451-BC66-26CBCB8D610E}" dt="2024-04-18T19:33:01.615" v="63"/>
        <pc:sldMkLst>
          <pc:docMk/>
          <pc:sldMk cId="3318318667" sldId="365"/>
        </pc:sldMkLst>
      </pc:sldChg>
      <pc:sldChg chg="add del">
        <pc:chgData name="McFarland, Annette (CNTR)" userId="e93d1f50-85ab-41a8-a34a-185a53159573" providerId="ADAL" clId="{C80606E1-3CF1-4451-BC66-26CBCB8D610E}" dt="2024-04-18T19:32:55.426" v="62" actId="2696"/>
        <pc:sldMkLst>
          <pc:docMk/>
          <pc:sldMk cId="3821096247" sldId="365"/>
        </pc:sldMkLst>
      </pc:sldChg>
      <pc:sldChg chg="add del">
        <pc:chgData name="McFarland, Annette (CNTR)" userId="e93d1f50-85ab-41a8-a34a-185a53159573" providerId="ADAL" clId="{C80606E1-3CF1-4451-BC66-26CBCB8D610E}" dt="2024-04-18T19:32:55.426" v="62" actId="2696"/>
        <pc:sldMkLst>
          <pc:docMk/>
          <pc:sldMk cId="1104307318" sldId="366"/>
        </pc:sldMkLst>
      </pc:sldChg>
      <pc:sldChg chg="add">
        <pc:chgData name="McFarland, Annette (CNTR)" userId="e93d1f50-85ab-41a8-a34a-185a53159573" providerId="ADAL" clId="{C80606E1-3CF1-4451-BC66-26CBCB8D610E}" dt="2024-04-18T19:33:01.615" v="63"/>
        <pc:sldMkLst>
          <pc:docMk/>
          <pc:sldMk cId="1300356920" sldId="366"/>
        </pc:sldMkLst>
      </pc:sldChg>
    </pc:docChg>
  </pc:docChgLst>
  <pc:docChgLst>
    <pc:chgData name="Balian, Sarah" userId="b3b060d9-4d34-479b-ad68-688eaebf93c5" providerId="ADAL" clId="{E6DABBB8-C3A1-4667-B759-9A18626DC85D}"/>
    <pc:docChg chg="undo redo custSel addSld delSld modSld sldOrd">
      <pc:chgData name="Balian, Sarah" userId="b3b060d9-4d34-479b-ad68-688eaebf93c5" providerId="ADAL" clId="{E6DABBB8-C3A1-4667-B759-9A18626DC85D}" dt="2022-12-14T00:33:25.901" v="1337" actId="403"/>
      <pc:docMkLst>
        <pc:docMk/>
      </pc:docMkLst>
      <pc:sldChg chg="modSp mod">
        <pc:chgData name="Balian, Sarah" userId="b3b060d9-4d34-479b-ad68-688eaebf93c5" providerId="ADAL" clId="{E6DABBB8-C3A1-4667-B759-9A18626DC85D}" dt="2022-12-13T14:35:47.222" v="9" actId="20577"/>
        <pc:sldMkLst>
          <pc:docMk/>
          <pc:sldMk cId="109857222" sldId="256"/>
        </pc:sldMkLst>
        <pc:spChg chg="mod">
          <ac:chgData name="Balian, Sarah" userId="b3b060d9-4d34-479b-ad68-688eaebf93c5" providerId="ADAL" clId="{E6DABBB8-C3A1-4667-B759-9A18626DC85D}" dt="2022-12-13T14:35:47.222" v="9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Balian, Sarah" userId="b3b060d9-4d34-479b-ad68-688eaebf93c5" providerId="ADAL" clId="{E6DABBB8-C3A1-4667-B759-9A18626DC85D}" dt="2022-12-13T14:41:05.779" v="15" actId="20577"/>
        <pc:sldMkLst>
          <pc:docMk/>
          <pc:sldMk cId="2163988523" sldId="260"/>
        </pc:sldMkLst>
        <pc:spChg chg="del">
          <ac:chgData name="Balian, Sarah" userId="b3b060d9-4d34-479b-ad68-688eaebf93c5" providerId="ADAL" clId="{E6DABBB8-C3A1-4667-B759-9A18626DC85D}" dt="2022-12-13T14:40:32.339" v="10" actId="478"/>
          <ac:spMkLst>
            <pc:docMk/>
            <pc:sldMk cId="2163988523" sldId="260"/>
            <ac:spMk id="3" creationId="{7F10B6DC-6AF4-BFD9-E1D5-B98AA266289F}"/>
          </ac:spMkLst>
        </pc:spChg>
        <pc:spChg chg="add del mod">
          <ac:chgData name="Balian, Sarah" userId="b3b060d9-4d34-479b-ad68-688eaebf93c5" providerId="ADAL" clId="{E6DABBB8-C3A1-4667-B759-9A18626DC85D}" dt="2022-12-13T14:40:34.167" v="11" actId="478"/>
          <ac:spMkLst>
            <pc:docMk/>
            <pc:sldMk cId="2163988523" sldId="260"/>
            <ac:spMk id="4" creationId="{B3E41AB8-10E9-653E-EACB-0FE1E22E9EC6}"/>
          </ac:spMkLst>
        </pc:spChg>
        <pc:spChg chg="mod">
          <ac:chgData name="Balian, Sarah" userId="b3b060d9-4d34-479b-ad68-688eaebf93c5" providerId="ADAL" clId="{E6DABBB8-C3A1-4667-B759-9A18626DC85D}" dt="2022-12-13T14:40:49.855" v="14" actId="1076"/>
          <ac:spMkLst>
            <pc:docMk/>
            <pc:sldMk cId="2163988523" sldId="260"/>
            <ac:spMk id="6" creationId="{5D0F14F3-1A09-3E96-BCB2-D8B940E469DA}"/>
          </ac:spMkLst>
        </pc:spChg>
        <pc:spChg chg="mod">
          <ac:chgData name="Balian, Sarah" userId="b3b060d9-4d34-479b-ad68-688eaebf93c5" providerId="ADAL" clId="{E6DABBB8-C3A1-4667-B759-9A18626DC85D}" dt="2022-12-13T14:40:49.855" v="14" actId="1076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alian, Sarah" userId="b3b060d9-4d34-479b-ad68-688eaebf93c5" providerId="ADAL" clId="{E6DABBB8-C3A1-4667-B759-9A18626DC85D}" dt="2022-12-13T14:40:49.855" v="14" actId="1076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Balian, Sarah" userId="b3b060d9-4d34-479b-ad68-688eaebf93c5" providerId="ADAL" clId="{E6DABBB8-C3A1-4667-B759-9A18626DC85D}" dt="2022-12-13T14:41:05.779" v="15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mod">
        <pc:chgData name="Balian, Sarah" userId="b3b060d9-4d34-479b-ad68-688eaebf93c5" providerId="ADAL" clId="{E6DABBB8-C3A1-4667-B759-9A18626DC85D}" dt="2022-12-13T14:47:40.535" v="192" actId="1076"/>
        <pc:sldMkLst>
          <pc:docMk/>
          <pc:sldMk cId="1428788921" sldId="262"/>
        </pc:sldMkLst>
        <pc:spChg chg="mod">
          <ac:chgData name="Balian, Sarah" userId="b3b060d9-4d34-479b-ad68-688eaebf93c5" providerId="ADAL" clId="{E6DABBB8-C3A1-4667-B759-9A18626DC85D}" dt="2022-12-13T14:41:56.799" v="44" actId="20577"/>
          <ac:spMkLst>
            <pc:docMk/>
            <pc:sldMk cId="1428788921" sldId="262"/>
            <ac:spMk id="2" creationId="{F6245169-1799-41CD-B28E-D2D20D16AD73}"/>
          </ac:spMkLst>
        </pc:spChg>
        <pc:spChg chg="del">
          <ac:chgData name="Balian, Sarah" userId="b3b060d9-4d34-479b-ad68-688eaebf93c5" providerId="ADAL" clId="{E6DABBB8-C3A1-4667-B759-9A18626DC85D}" dt="2022-12-13T14:43:10.391" v="104" actId="478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Balian, Sarah" userId="b3b060d9-4d34-479b-ad68-688eaebf93c5" providerId="ADAL" clId="{E6DABBB8-C3A1-4667-B759-9A18626DC85D}" dt="2022-12-13T14:43:05.488" v="102" actId="20577"/>
          <ac:spMkLst>
            <pc:docMk/>
            <pc:sldMk cId="1428788921" sldId="262"/>
            <ac:spMk id="16" creationId="{7EF9F444-652D-626D-94F0-686DE3F451C0}"/>
          </ac:spMkLst>
        </pc:spChg>
        <pc:spChg chg="del">
          <ac:chgData name="Balian, Sarah" userId="b3b060d9-4d34-479b-ad68-688eaebf93c5" providerId="ADAL" clId="{E6DABBB8-C3A1-4667-B759-9A18626DC85D}" dt="2022-12-13T14:43:11.960" v="105" actId="478"/>
          <ac:spMkLst>
            <pc:docMk/>
            <pc:sldMk cId="1428788921" sldId="262"/>
            <ac:spMk id="17" creationId="{B5138D57-81A7-9062-3037-7FA0E56333ED}"/>
          </ac:spMkLst>
        </pc:spChg>
        <pc:graphicFrameChg chg="add mod modGraphic">
          <ac:chgData name="Balian, Sarah" userId="b3b060d9-4d34-479b-ad68-688eaebf93c5" providerId="ADAL" clId="{E6DABBB8-C3A1-4667-B759-9A18626DC85D}" dt="2022-12-13T14:47:40.535" v="192" actId="1076"/>
          <ac:graphicFrameMkLst>
            <pc:docMk/>
            <pc:sldMk cId="1428788921" sldId="262"/>
            <ac:graphicFrameMk id="3" creationId="{1858FC0C-B762-58E4-F6E2-570F6B01D6EC}"/>
          </ac:graphicFrameMkLst>
        </pc:graphicFrameChg>
        <pc:graphicFrameChg chg="del">
          <ac:chgData name="Balian, Sarah" userId="b3b060d9-4d34-479b-ad68-688eaebf93c5" providerId="ADAL" clId="{E6DABBB8-C3A1-4667-B759-9A18626DC85D}" dt="2022-12-13T14:43:08.335" v="103" actId="478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delSp modSp add mod">
        <pc:chgData name="Balian, Sarah" userId="b3b060d9-4d34-479b-ad68-688eaebf93c5" providerId="ADAL" clId="{E6DABBB8-C3A1-4667-B759-9A18626DC85D}" dt="2022-12-14T00:26:34.621" v="1162" actId="27918"/>
        <pc:sldMkLst>
          <pc:docMk/>
          <pc:sldMk cId="1887431401" sldId="263"/>
        </pc:sldMkLst>
        <pc:spChg chg="mod">
          <ac:chgData name="Balian, Sarah" userId="b3b060d9-4d34-479b-ad68-688eaebf93c5" providerId="ADAL" clId="{E6DABBB8-C3A1-4667-B759-9A18626DC85D}" dt="2022-12-14T00:25:40.798" v="1033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alian, Sarah" userId="b3b060d9-4d34-479b-ad68-688eaebf93c5" providerId="ADAL" clId="{E6DABBB8-C3A1-4667-B759-9A18626DC85D}" dt="2022-12-14T00:26:18.593" v="1157" actId="27636"/>
          <ac:spMkLst>
            <pc:docMk/>
            <pc:sldMk cId="1887431401" sldId="263"/>
            <ac:spMk id="3" creationId="{E4FD1E92-5DBC-B105-F246-2355E4FF9A74}"/>
          </ac:spMkLst>
        </pc:spChg>
        <pc:picChg chg="del mod">
          <ac:chgData name="Balian, Sarah" userId="b3b060d9-4d34-479b-ad68-688eaebf93c5" providerId="ADAL" clId="{E6DABBB8-C3A1-4667-B759-9A18626DC85D}" dt="2022-12-14T00:11:26.756" v="993" actId="21"/>
          <ac:picMkLst>
            <pc:docMk/>
            <pc:sldMk cId="1887431401" sldId="263"/>
            <ac:picMk id="7" creationId="{7A644DFE-C421-A99B-7B75-FD6CDCA44372}"/>
          </ac:picMkLst>
        </pc:picChg>
      </pc:sldChg>
      <pc:sldChg chg="addSp delSp modSp del mod">
        <pc:chgData name="Balian, Sarah" userId="b3b060d9-4d34-479b-ad68-688eaebf93c5" providerId="ADAL" clId="{E6DABBB8-C3A1-4667-B759-9A18626DC85D}" dt="2022-12-13T23:51:05.239" v="770" actId="47"/>
        <pc:sldMkLst>
          <pc:docMk/>
          <pc:sldMk cId="2479953464" sldId="264"/>
        </pc:sldMkLst>
        <pc:spChg chg="add del mod">
          <ac:chgData name="Balian, Sarah" userId="b3b060d9-4d34-479b-ad68-688eaebf93c5" providerId="ADAL" clId="{E6DABBB8-C3A1-4667-B759-9A18626DC85D}" dt="2022-12-13T23:48:19.504" v="722" actId="478"/>
          <ac:spMkLst>
            <pc:docMk/>
            <pc:sldMk cId="2479953464" sldId="264"/>
            <ac:spMk id="3" creationId="{FCEA3293-11E0-0136-5074-95EB03635FFF}"/>
          </ac:spMkLst>
        </pc:spChg>
        <pc:spChg chg="add mod">
          <ac:chgData name="Balian, Sarah" userId="b3b060d9-4d34-479b-ad68-688eaebf93c5" providerId="ADAL" clId="{E6DABBB8-C3A1-4667-B759-9A18626DC85D}" dt="2022-12-13T23:50:14.315" v="764" actId="1076"/>
          <ac:spMkLst>
            <pc:docMk/>
            <pc:sldMk cId="2479953464" sldId="264"/>
            <ac:spMk id="4" creationId="{0174D110-D89C-F26C-534F-E73D4DF747CF}"/>
          </ac:spMkLst>
        </pc:spChg>
        <pc:spChg chg="mod">
          <ac:chgData name="Balian, Sarah" userId="b3b060d9-4d34-479b-ad68-688eaebf93c5" providerId="ADAL" clId="{E6DABBB8-C3A1-4667-B759-9A18626DC85D}" dt="2022-12-13T23:50:11.229" v="763" actId="14100"/>
          <ac:spMkLst>
            <pc:docMk/>
            <pc:sldMk cId="2479953464" sldId="264"/>
            <ac:spMk id="7" creationId="{C6AD3CA1-B490-CAD9-358E-36CAF5A9AFAD}"/>
          </ac:spMkLst>
        </pc:spChg>
        <pc:spChg chg="del">
          <ac:chgData name="Balian, Sarah" userId="b3b060d9-4d34-479b-ad68-688eaebf93c5" providerId="ADAL" clId="{E6DABBB8-C3A1-4667-B759-9A18626DC85D}" dt="2022-12-13T23:48:18.740" v="721" actId="478"/>
          <ac:spMkLst>
            <pc:docMk/>
            <pc:sldMk cId="2479953464" sldId="264"/>
            <ac:spMk id="8" creationId="{D2113DFA-A685-4B12-7242-8814DEF4FC2E}"/>
          </ac:spMkLst>
        </pc:spChg>
        <pc:picChg chg="add mod">
          <ac:chgData name="Balian, Sarah" userId="b3b060d9-4d34-479b-ad68-688eaebf93c5" providerId="ADAL" clId="{E6DABBB8-C3A1-4667-B759-9A18626DC85D}" dt="2022-12-13T23:50:04.077" v="761"/>
          <ac:picMkLst>
            <pc:docMk/>
            <pc:sldMk cId="2479953464" sldId="264"/>
            <ac:picMk id="5" creationId="{51E955FC-78EF-411C-F6B0-F482F53A2A58}"/>
          </ac:picMkLst>
        </pc:picChg>
      </pc:sldChg>
      <pc:sldChg chg="del">
        <pc:chgData name="Balian, Sarah" userId="b3b060d9-4d34-479b-ad68-688eaebf93c5" providerId="ADAL" clId="{E6DABBB8-C3A1-4667-B759-9A18626DC85D}" dt="2022-12-14T00:11:07.226" v="988" actId="47"/>
        <pc:sldMkLst>
          <pc:docMk/>
          <pc:sldMk cId="1506493807" sldId="272"/>
        </pc:sldMkLst>
      </pc:sldChg>
      <pc:sldChg chg="addSp delSp modSp del mod">
        <pc:chgData name="Balian, Sarah" userId="b3b060d9-4d34-479b-ad68-688eaebf93c5" providerId="ADAL" clId="{E6DABBB8-C3A1-4667-B759-9A18626DC85D}" dt="2022-12-13T23:53:02.414" v="804" actId="47"/>
        <pc:sldMkLst>
          <pc:docMk/>
          <pc:sldMk cId="3502258445" sldId="283"/>
        </pc:sldMkLst>
        <pc:spChg chg="add del mod">
          <ac:chgData name="Balian, Sarah" userId="b3b060d9-4d34-479b-ad68-688eaebf93c5" providerId="ADAL" clId="{E6DABBB8-C3A1-4667-B759-9A18626DC85D}" dt="2022-12-13T23:48:24.382" v="724" actId="478"/>
          <ac:spMkLst>
            <pc:docMk/>
            <pc:sldMk cId="3502258445" sldId="283"/>
            <ac:spMk id="3" creationId="{1CDE71C3-49A4-3A57-3AD3-1F8C19F85C2A}"/>
          </ac:spMkLst>
        </pc:spChg>
        <pc:spChg chg="add mod">
          <ac:chgData name="Balian, Sarah" userId="b3b060d9-4d34-479b-ad68-688eaebf93c5" providerId="ADAL" clId="{E6DABBB8-C3A1-4667-B759-9A18626DC85D}" dt="2022-12-13T23:49:37.141" v="739"/>
          <ac:spMkLst>
            <pc:docMk/>
            <pc:sldMk cId="3502258445" sldId="283"/>
            <ac:spMk id="4" creationId="{7A15433F-032F-84B8-416B-3618CD270854}"/>
          </ac:spMkLst>
        </pc:spChg>
        <pc:spChg chg="mod">
          <ac:chgData name="Balian, Sarah" userId="b3b060d9-4d34-479b-ad68-688eaebf93c5" providerId="ADAL" clId="{E6DABBB8-C3A1-4667-B759-9A18626DC85D}" dt="2022-12-13T23:51:17.134" v="788" actId="20577"/>
          <ac:spMkLst>
            <pc:docMk/>
            <pc:sldMk cId="3502258445" sldId="283"/>
            <ac:spMk id="11" creationId="{AA7DA90E-F1B1-6A3A-8771-E43E613C537E}"/>
          </ac:spMkLst>
        </pc:spChg>
        <pc:spChg chg="del">
          <ac:chgData name="Balian, Sarah" userId="b3b060d9-4d34-479b-ad68-688eaebf93c5" providerId="ADAL" clId="{E6DABBB8-C3A1-4667-B759-9A18626DC85D}" dt="2022-12-13T23:48:23.235" v="723" actId="478"/>
          <ac:spMkLst>
            <pc:docMk/>
            <pc:sldMk cId="3502258445" sldId="283"/>
            <ac:spMk id="17" creationId="{5C6B47CA-107B-B3FF-2202-F69F83513340}"/>
          </ac:spMkLst>
        </pc:spChg>
        <pc:picChg chg="add mod">
          <ac:chgData name="Balian, Sarah" userId="b3b060d9-4d34-479b-ad68-688eaebf93c5" providerId="ADAL" clId="{E6DABBB8-C3A1-4667-B759-9A18626DC85D}" dt="2022-12-13T23:51:22.233" v="789"/>
          <ac:picMkLst>
            <pc:docMk/>
            <pc:sldMk cId="3502258445" sldId="283"/>
            <ac:picMk id="10" creationId="{A0831471-6FD2-9987-4B6A-C7CD0183152A}"/>
          </ac:picMkLst>
        </pc:picChg>
      </pc:sldChg>
      <pc:sldChg chg="del">
        <pc:chgData name="Balian, Sarah" userId="b3b060d9-4d34-479b-ad68-688eaebf93c5" providerId="ADAL" clId="{E6DABBB8-C3A1-4667-B759-9A18626DC85D}" dt="2022-12-14T00:11:11.412" v="990" actId="47"/>
        <pc:sldMkLst>
          <pc:docMk/>
          <pc:sldMk cId="1821595124" sldId="286"/>
        </pc:sldMkLst>
      </pc:sldChg>
      <pc:sldChg chg="modSp mod">
        <pc:chgData name="Balian, Sarah" userId="b3b060d9-4d34-479b-ad68-688eaebf93c5" providerId="ADAL" clId="{E6DABBB8-C3A1-4667-B759-9A18626DC85D}" dt="2022-12-14T00:33:25.901" v="1337" actId="403"/>
        <pc:sldMkLst>
          <pc:docMk/>
          <pc:sldMk cId="3475639167" sldId="289"/>
        </pc:sldMkLst>
        <pc:spChg chg="mod">
          <ac:chgData name="Balian, Sarah" userId="b3b060d9-4d34-479b-ad68-688eaebf93c5" providerId="ADAL" clId="{E6DABBB8-C3A1-4667-B759-9A18626DC85D}" dt="2022-12-14T00:33:25.901" v="1337" actId="403"/>
          <ac:spMkLst>
            <pc:docMk/>
            <pc:sldMk cId="3475639167" sldId="289"/>
            <ac:spMk id="6" creationId="{3178E49A-AB46-36D7-BE04-40013DE24A2A}"/>
          </ac:spMkLst>
        </pc:spChg>
      </pc:sldChg>
      <pc:sldChg chg="addSp modSp mod">
        <pc:chgData name="Balian, Sarah" userId="b3b060d9-4d34-479b-ad68-688eaebf93c5" providerId="ADAL" clId="{E6DABBB8-C3A1-4667-B759-9A18626DC85D}" dt="2022-12-14T00:31:58.634" v="1261"/>
        <pc:sldMkLst>
          <pc:docMk/>
          <pc:sldMk cId="2492622487" sldId="308"/>
        </pc:sldMkLst>
        <pc:spChg chg="mod">
          <ac:chgData name="Balian, Sarah" userId="b3b060d9-4d34-479b-ad68-688eaebf93c5" providerId="ADAL" clId="{E6DABBB8-C3A1-4667-B759-9A18626DC85D}" dt="2022-12-13T23:16:48.318" v="545" actId="20577"/>
          <ac:spMkLst>
            <pc:docMk/>
            <pc:sldMk cId="2492622487" sldId="308"/>
            <ac:spMk id="14" creationId="{472837B1-EAE8-8564-2917-A240D47892B0}"/>
          </ac:spMkLst>
        </pc:spChg>
        <pc:spChg chg="mod">
          <ac:chgData name="Balian, Sarah" userId="b3b060d9-4d34-479b-ad68-688eaebf93c5" providerId="ADAL" clId="{E6DABBB8-C3A1-4667-B759-9A18626DC85D}" dt="2022-12-13T23:17:14.898" v="638" actId="20577"/>
          <ac:spMkLst>
            <pc:docMk/>
            <pc:sldMk cId="2492622487" sldId="308"/>
            <ac:spMk id="15" creationId="{D98D9DFE-A653-03D6-94B0-66FBB56D71DE}"/>
          </ac:spMkLst>
        </pc:spChg>
        <pc:graphicFrameChg chg="mod">
          <ac:chgData name="Balian, Sarah" userId="b3b060d9-4d34-479b-ad68-688eaebf93c5" providerId="ADAL" clId="{E6DABBB8-C3A1-4667-B759-9A18626DC85D}" dt="2022-12-14T00:31:58.634" v="1261"/>
          <ac:graphicFrameMkLst>
            <pc:docMk/>
            <pc:sldMk cId="2492622487" sldId="308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E6DABBB8-C3A1-4667-B759-9A18626DC85D}" dt="2022-12-13T23:16:25.507" v="529"/>
          <ac:picMkLst>
            <pc:docMk/>
            <pc:sldMk cId="2492622487" sldId="308"/>
            <ac:picMk id="2" creationId="{07C5A718-927A-723F-76EC-DE1D018B4A8D}"/>
          </ac:picMkLst>
        </pc:picChg>
      </pc:sldChg>
      <pc:sldChg chg="del">
        <pc:chgData name="Balian, Sarah" userId="b3b060d9-4d34-479b-ad68-688eaebf93c5" providerId="ADAL" clId="{E6DABBB8-C3A1-4667-B759-9A18626DC85D}" dt="2022-12-13T23:15:24.249" v="528" actId="47"/>
        <pc:sldMkLst>
          <pc:docMk/>
          <pc:sldMk cId="1702557876" sldId="324"/>
        </pc:sldMkLst>
      </pc:sldChg>
      <pc:sldChg chg="del">
        <pc:chgData name="Balian, Sarah" userId="b3b060d9-4d34-479b-ad68-688eaebf93c5" providerId="ADAL" clId="{E6DABBB8-C3A1-4667-B759-9A18626DC85D}" dt="2022-12-14T00:11:09.268" v="989" actId="47"/>
        <pc:sldMkLst>
          <pc:docMk/>
          <pc:sldMk cId="3364805724" sldId="339"/>
        </pc:sldMkLst>
      </pc:sldChg>
      <pc:sldChg chg="addSp delSp modSp add del mod">
        <pc:chgData name="Balian, Sarah" userId="b3b060d9-4d34-479b-ad68-688eaebf93c5" providerId="ADAL" clId="{E6DABBB8-C3A1-4667-B759-9A18626DC85D}" dt="2022-12-14T00:11:34.091" v="995" actId="1076"/>
        <pc:sldMkLst>
          <pc:docMk/>
          <pc:sldMk cId="2781894779" sldId="343"/>
        </pc:sldMkLst>
        <pc:spChg chg="add del mod">
          <ac:chgData name="Balian, Sarah" userId="b3b060d9-4d34-479b-ad68-688eaebf93c5" providerId="ADAL" clId="{E6DABBB8-C3A1-4667-B759-9A18626DC85D}" dt="2022-12-13T23:48:31.848" v="726" actId="478"/>
          <ac:spMkLst>
            <pc:docMk/>
            <pc:sldMk cId="2781894779" sldId="343"/>
            <ac:spMk id="3" creationId="{744C0C85-D220-C73E-8DE8-A77CDC58E51E}"/>
          </ac:spMkLst>
        </pc:spChg>
        <pc:spChg chg="mod">
          <ac:chgData name="Balian, Sarah" userId="b3b060d9-4d34-479b-ad68-688eaebf93c5" providerId="ADAL" clId="{E6DABBB8-C3A1-4667-B759-9A18626DC85D}" dt="2022-12-13T23:53:45.132" v="893" actId="20577"/>
          <ac:spMkLst>
            <pc:docMk/>
            <pc:sldMk cId="2781894779" sldId="343"/>
            <ac:spMk id="4" creationId="{2835B22F-59A0-D51F-5B6D-700079BFD428}"/>
          </ac:spMkLst>
        </pc:spChg>
        <pc:spChg chg="add mod">
          <ac:chgData name="Balian, Sarah" userId="b3b060d9-4d34-479b-ad68-688eaebf93c5" providerId="ADAL" clId="{E6DABBB8-C3A1-4667-B759-9A18626DC85D}" dt="2022-12-13T23:53:24.698" v="865" actId="27636"/>
          <ac:spMkLst>
            <pc:docMk/>
            <pc:sldMk cId="2781894779" sldId="343"/>
            <ac:spMk id="5" creationId="{E17FE7ED-4C0F-CC05-AFE8-D996317F6549}"/>
          </ac:spMkLst>
        </pc:spChg>
        <pc:spChg chg="del">
          <ac:chgData name="Balian, Sarah" userId="b3b060d9-4d34-479b-ad68-688eaebf93c5" providerId="ADAL" clId="{E6DABBB8-C3A1-4667-B759-9A18626DC85D}" dt="2022-12-13T23:48:28.741" v="725" actId="478"/>
          <ac:spMkLst>
            <pc:docMk/>
            <pc:sldMk cId="2781894779" sldId="343"/>
            <ac:spMk id="11" creationId="{FAE75C40-A01E-5362-9F7E-92B20DD3702C}"/>
          </ac:spMkLst>
        </pc:spChg>
        <pc:spChg chg="mod">
          <ac:chgData name="Balian, Sarah" userId="b3b060d9-4d34-479b-ad68-688eaebf93c5" providerId="ADAL" clId="{E6DABBB8-C3A1-4667-B759-9A18626DC85D}" dt="2022-12-14T00:00:36.824" v="953" actId="207"/>
          <ac:spMkLst>
            <pc:docMk/>
            <pc:sldMk cId="2781894779" sldId="343"/>
            <ac:spMk id="15" creationId="{D0F2CC26-5BB6-0FF2-59FF-823E56C7B7BC}"/>
          </ac:spMkLst>
        </pc:spChg>
        <pc:spChg chg="mod">
          <ac:chgData name="Balian, Sarah" userId="b3b060d9-4d34-479b-ad68-688eaebf93c5" providerId="ADAL" clId="{E6DABBB8-C3A1-4667-B759-9A18626DC85D}" dt="2022-12-14T00:00:46.319" v="955" actId="207"/>
          <ac:spMkLst>
            <pc:docMk/>
            <pc:sldMk cId="2781894779" sldId="343"/>
            <ac:spMk id="16" creationId="{B48AF8D6-3B53-9F74-94D2-3B25DE3DD83B}"/>
          </ac:spMkLst>
        </pc:spChg>
        <pc:spChg chg="mod">
          <ac:chgData name="Balian, Sarah" userId="b3b060d9-4d34-479b-ad68-688eaebf93c5" providerId="ADAL" clId="{E6DABBB8-C3A1-4667-B759-9A18626DC85D}" dt="2022-12-14T00:01:51.612" v="970" actId="207"/>
          <ac:spMkLst>
            <pc:docMk/>
            <pc:sldMk cId="2781894779" sldId="343"/>
            <ac:spMk id="17" creationId="{A26086BA-EB13-AEAF-5740-8696C7A3D23D}"/>
          </ac:spMkLst>
        </pc:spChg>
        <pc:spChg chg="mod">
          <ac:chgData name="Balian, Sarah" userId="b3b060d9-4d34-479b-ad68-688eaebf93c5" providerId="ADAL" clId="{E6DABBB8-C3A1-4667-B759-9A18626DC85D}" dt="2022-12-14T00:03:00.821" v="984" actId="207"/>
          <ac:spMkLst>
            <pc:docMk/>
            <pc:sldMk cId="2781894779" sldId="343"/>
            <ac:spMk id="18" creationId="{6EB730F7-D11E-13E3-D394-591543F6F3F4}"/>
          </ac:spMkLst>
        </pc:spChg>
        <pc:spChg chg="mod">
          <ac:chgData name="Balian, Sarah" userId="b3b060d9-4d34-479b-ad68-688eaebf93c5" providerId="ADAL" clId="{E6DABBB8-C3A1-4667-B759-9A18626DC85D}" dt="2022-12-13T23:58:58.011" v="946" actId="207"/>
          <ac:spMkLst>
            <pc:docMk/>
            <pc:sldMk cId="2781894779" sldId="343"/>
            <ac:spMk id="19" creationId="{82B27EF9-3FBD-309B-79E6-6DD1B396B7F2}"/>
          </ac:spMkLst>
        </pc:spChg>
        <pc:spChg chg="mod">
          <ac:chgData name="Balian, Sarah" userId="b3b060d9-4d34-479b-ad68-688eaebf93c5" providerId="ADAL" clId="{E6DABBB8-C3A1-4667-B759-9A18626DC85D}" dt="2022-12-14T00:00:29.027" v="951" actId="207"/>
          <ac:spMkLst>
            <pc:docMk/>
            <pc:sldMk cId="2781894779" sldId="343"/>
            <ac:spMk id="20" creationId="{DFF4D7D1-5531-9052-3A86-E631897C3FF1}"/>
          </ac:spMkLst>
        </pc:spChg>
        <pc:spChg chg="mod">
          <ac:chgData name="Balian, Sarah" userId="b3b060d9-4d34-479b-ad68-688eaebf93c5" providerId="ADAL" clId="{E6DABBB8-C3A1-4667-B759-9A18626DC85D}" dt="2022-12-14T00:02:24.248" v="976" actId="207"/>
          <ac:spMkLst>
            <pc:docMk/>
            <pc:sldMk cId="2781894779" sldId="343"/>
            <ac:spMk id="21" creationId="{AECBB6B8-6EEE-D215-E1C3-2FF2633D3578}"/>
          </ac:spMkLst>
        </pc:spChg>
        <pc:spChg chg="mod">
          <ac:chgData name="Balian, Sarah" userId="b3b060d9-4d34-479b-ad68-688eaebf93c5" providerId="ADAL" clId="{E6DABBB8-C3A1-4667-B759-9A18626DC85D}" dt="2022-12-14T00:00:26.044" v="950" actId="207"/>
          <ac:spMkLst>
            <pc:docMk/>
            <pc:sldMk cId="2781894779" sldId="343"/>
            <ac:spMk id="22" creationId="{79F7DE7F-B6FC-67E3-1062-6A6FF705070C}"/>
          </ac:spMkLst>
        </pc:spChg>
        <pc:spChg chg="mod">
          <ac:chgData name="Balian, Sarah" userId="b3b060d9-4d34-479b-ad68-688eaebf93c5" providerId="ADAL" clId="{E6DABBB8-C3A1-4667-B759-9A18626DC85D}" dt="2022-12-14T00:00:23.880" v="949" actId="207"/>
          <ac:spMkLst>
            <pc:docMk/>
            <pc:sldMk cId="2781894779" sldId="343"/>
            <ac:spMk id="23" creationId="{FB08A05E-566E-4B8C-CEE8-9AB1A3EC8EFD}"/>
          </ac:spMkLst>
        </pc:spChg>
        <pc:spChg chg="mod">
          <ac:chgData name="Balian, Sarah" userId="b3b060d9-4d34-479b-ad68-688eaebf93c5" providerId="ADAL" clId="{E6DABBB8-C3A1-4667-B759-9A18626DC85D}" dt="2022-12-14T00:03:16.762" v="986" actId="207"/>
          <ac:spMkLst>
            <pc:docMk/>
            <pc:sldMk cId="2781894779" sldId="343"/>
            <ac:spMk id="25" creationId="{9286E2F4-7211-1053-F8E4-62BDD171BC13}"/>
          </ac:spMkLst>
        </pc:spChg>
        <pc:spChg chg="mod">
          <ac:chgData name="Balian, Sarah" userId="b3b060d9-4d34-479b-ad68-688eaebf93c5" providerId="ADAL" clId="{E6DABBB8-C3A1-4667-B759-9A18626DC85D}" dt="2022-12-14T00:00:33.060" v="952" actId="207"/>
          <ac:spMkLst>
            <pc:docMk/>
            <pc:sldMk cId="2781894779" sldId="343"/>
            <ac:spMk id="26" creationId="{0CE7C57C-079C-43BE-38DE-8556061A61F0}"/>
          </ac:spMkLst>
        </pc:spChg>
        <pc:spChg chg="mod">
          <ac:chgData name="Balian, Sarah" userId="b3b060d9-4d34-479b-ad68-688eaebf93c5" providerId="ADAL" clId="{E6DABBB8-C3A1-4667-B759-9A18626DC85D}" dt="2022-12-14T00:02:11.373" v="972" actId="207"/>
          <ac:spMkLst>
            <pc:docMk/>
            <pc:sldMk cId="2781894779" sldId="343"/>
            <ac:spMk id="27" creationId="{3B2484F9-7DA9-3B58-5691-5C05CBB4911C}"/>
          </ac:spMkLst>
        </pc:spChg>
        <pc:spChg chg="mod">
          <ac:chgData name="Balian, Sarah" userId="b3b060d9-4d34-479b-ad68-688eaebf93c5" providerId="ADAL" clId="{E6DABBB8-C3A1-4667-B759-9A18626DC85D}" dt="2022-12-14T00:01:01.197" v="959" actId="207"/>
          <ac:spMkLst>
            <pc:docMk/>
            <pc:sldMk cId="2781894779" sldId="343"/>
            <ac:spMk id="28" creationId="{086B88E6-B36D-DA23-F13A-221477F30255}"/>
          </ac:spMkLst>
        </pc:spChg>
        <pc:spChg chg="mod">
          <ac:chgData name="Balian, Sarah" userId="b3b060d9-4d34-479b-ad68-688eaebf93c5" providerId="ADAL" clId="{E6DABBB8-C3A1-4667-B759-9A18626DC85D}" dt="2022-12-14T00:00:41.794" v="954" actId="207"/>
          <ac:spMkLst>
            <pc:docMk/>
            <pc:sldMk cId="2781894779" sldId="343"/>
            <ac:spMk id="29" creationId="{1BF5DB5A-462C-81A6-1C76-D1666FA63B95}"/>
          </ac:spMkLst>
        </pc:spChg>
        <pc:spChg chg="mod">
          <ac:chgData name="Balian, Sarah" userId="b3b060d9-4d34-479b-ad68-688eaebf93c5" providerId="ADAL" clId="{E6DABBB8-C3A1-4667-B759-9A18626DC85D}" dt="2022-12-14T00:01:58.709" v="971" actId="207"/>
          <ac:spMkLst>
            <pc:docMk/>
            <pc:sldMk cId="2781894779" sldId="343"/>
            <ac:spMk id="30" creationId="{70AA0F01-213A-E2F6-7512-A7938C78CB69}"/>
          </ac:spMkLst>
        </pc:spChg>
        <pc:spChg chg="mod">
          <ac:chgData name="Balian, Sarah" userId="b3b060d9-4d34-479b-ad68-688eaebf93c5" providerId="ADAL" clId="{E6DABBB8-C3A1-4667-B759-9A18626DC85D}" dt="2022-12-14T00:02:31.903" v="977" actId="207"/>
          <ac:spMkLst>
            <pc:docMk/>
            <pc:sldMk cId="2781894779" sldId="343"/>
            <ac:spMk id="31" creationId="{A67A114E-0910-BD77-04C3-779B7C7BED6A}"/>
          </ac:spMkLst>
        </pc:spChg>
        <pc:spChg chg="mod">
          <ac:chgData name="Balian, Sarah" userId="b3b060d9-4d34-479b-ad68-688eaebf93c5" providerId="ADAL" clId="{E6DABBB8-C3A1-4667-B759-9A18626DC85D}" dt="2022-12-14T00:00:21.594" v="948" actId="207"/>
          <ac:spMkLst>
            <pc:docMk/>
            <pc:sldMk cId="2781894779" sldId="343"/>
            <ac:spMk id="32" creationId="{E978B757-63B9-7169-1890-A30CE86C7447}"/>
          </ac:spMkLst>
        </pc:spChg>
        <pc:spChg chg="mod">
          <ac:chgData name="Balian, Sarah" userId="b3b060d9-4d34-479b-ad68-688eaebf93c5" providerId="ADAL" clId="{E6DABBB8-C3A1-4667-B759-9A18626DC85D}" dt="2022-12-14T00:02:42.127" v="980" actId="207"/>
          <ac:spMkLst>
            <pc:docMk/>
            <pc:sldMk cId="2781894779" sldId="343"/>
            <ac:spMk id="34" creationId="{DF95CE22-E860-1A14-1666-1A99D7D42037}"/>
          </ac:spMkLst>
        </pc:spChg>
        <pc:spChg chg="mod">
          <ac:chgData name="Balian, Sarah" userId="b3b060d9-4d34-479b-ad68-688eaebf93c5" providerId="ADAL" clId="{E6DABBB8-C3A1-4667-B759-9A18626DC85D}" dt="2022-12-14T00:00:53.445" v="957" actId="207"/>
          <ac:spMkLst>
            <pc:docMk/>
            <pc:sldMk cId="2781894779" sldId="343"/>
            <ac:spMk id="35" creationId="{F8F9B46C-36E3-0EA5-56DA-E653E271E8D5}"/>
          </ac:spMkLst>
        </pc:spChg>
        <pc:spChg chg="mod">
          <ac:chgData name="Balian, Sarah" userId="b3b060d9-4d34-479b-ad68-688eaebf93c5" providerId="ADAL" clId="{E6DABBB8-C3A1-4667-B759-9A18626DC85D}" dt="2022-12-14T00:01:48.780" v="969" actId="207"/>
          <ac:spMkLst>
            <pc:docMk/>
            <pc:sldMk cId="2781894779" sldId="343"/>
            <ac:spMk id="36" creationId="{3A6045E7-8748-CF8A-A9B5-1479A6021893}"/>
          </ac:spMkLst>
        </pc:spChg>
        <pc:spChg chg="mod">
          <ac:chgData name="Balian, Sarah" userId="b3b060d9-4d34-479b-ad68-688eaebf93c5" providerId="ADAL" clId="{E6DABBB8-C3A1-4667-B759-9A18626DC85D}" dt="2022-12-14T00:02:34.404" v="978" actId="207"/>
          <ac:spMkLst>
            <pc:docMk/>
            <pc:sldMk cId="2781894779" sldId="343"/>
            <ac:spMk id="38" creationId="{AD04D305-2F1B-09A1-7316-2CA8AE0B75EB}"/>
          </ac:spMkLst>
        </pc:spChg>
        <pc:spChg chg="mod">
          <ac:chgData name="Balian, Sarah" userId="b3b060d9-4d34-479b-ad68-688eaebf93c5" providerId="ADAL" clId="{E6DABBB8-C3A1-4667-B759-9A18626DC85D}" dt="2022-12-14T00:01:22.888" v="965" actId="207"/>
          <ac:spMkLst>
            <pc:docMk/>
            <pc:sldMk cId="2781894779" sldId="343"/>
            <ac:spMk id="40" creationId="{6A2D8D17-55A6-5F49-0564-5524CA389360}"/>
          </ac:spMkLst>
        </pc:spChg>
        <pc:spChg chg="mod">
          <ac:chgData name="Balian, Sarah" userId="b3b060d9-4d34-479b-ad68-688eaebf93c5" providerId="ADAL" clId="{E6DABBB8-C3A1-4667-B759-9A18626DC85D}" dt="2022-12-13T23:56:06.333" v="926" actId="20577"/>
          <ac:spMkLst>
            <pc:docMk/>
            <pc:sldMk cId="2781894779" sldId="343"/>
            <ac:spMk id="41" creationId="{D668D04A-DECC-8646-63D2-86090C0B6EC2}"/>
          </ac:spMkLst>
        </pc:spChg>
        <pc:spChg chg="mod">
          <ac:chgData name="Balian, Sarah" userId="b3b060d9-4d34-479b-ad68-688eaebf93c5" providerId="ADAL" clId="{E6DABBB8-C3A1-4667-B759-9A18626DC85D}" dt="2022-12-13T23:56:49.855" v="932" actId="20577"/>
          <ac:spMkLst>
            <pc:docMk/>
            <pc:sldMk cId="2781894779" sldId="343"/>
            <ac:spMk id="42" creationId="{CF8A5421-9323-A745-9033-6B0858E056E5}"/>
          </ac:spMkLst>
        </pc:spChg>
        <pc:spChg chg="mod">
          <ac:chgData name="Balian, Sarah" userId="b3b060d9-4d34-479b-ad68-688eaebf93c5" providerId="ADAL" clId="{E6DABBB8-C3A1-4667-B759-9A18626DC85D}" dt="2022-12-13T23:55:39.036" v="919" actId="20577"/>
          <ac:spMkLst>
            <pc:docMk/>
            <pc:sldMk cId="2781894779" sldId="343"/>
            <ac:spMk id="43" creationId="{B7FC13D1-752F-56B6-5609-2A21E3445535}"/>
          </ac:spMkLst>
        </pc:spChg>
        <pc:spChg chg="mod">
          <ac:chgData name="Balian, Sarah" userId="b3b060d9-4d34-479b-ad68-688eaebf93c5" providerId="ADAL" clId="{E6DABBB8-C3A1-4667-B759-9A18626DC85D}" dt="2022-12-13T23:53:56.647" v="894" actId="20577"/>
          <ac:spMkLst>
            <pc:docMk/>
            <pc:sldMk cId="2781894779" sldId="343"/>
            <ac:spMk id="45" creationId="{BBE6A571-B611-7C03-DEE0-82AB9841B25B}"/>
          </ac:spMkLst>
        </pc:spChg>
        <pc:spChg chg="mod">
          <ac:chgData name="Balian, Sarah" userId="b3b060d9-4d34-479b-ad68-688eaebf93c5" providerId="ADAL" clId="{E6DABBB8-C3A1-4667-B759-9A18626DC85D}" dt="2022-12-13T23:56:25.822" v="928" actId="20577"/>
          <ac:spMkLst>
            <pc:docMk/>
            <pc:sldMk cId="2781894779" sldId="343"/>
            <ac:spMk id="46" creationId="{42DF423A-99C8-4EB4-85E6-B227F5AC86CF}"/>
          </ac:spMkLst>
        </pc:spChg>
        <pc:spChg chg="mod">
          <ac:chgData name="Balian, Sarah" userId="b3b060d9-4d34-479b-ad68-688eaebf93c5" providerId="ADAL" clId="{E6DABBB8-C3A1-4667-B759-9A18626DC85D}" dt="2022-12-13T23:54:36.111" v="902" actId="20577"/>
          <ac:spMkLst>
            <pc:docMk/>
            <pc:sldMk cId="2781894779" sldId="343"/>
            <ac:spMk id="47" creationId="{1A54FE55-9EA8-7040-3CAE-58A0BC0B5A7A}"/>
          </ac:spMkLst>
        </pc:spChg>
        <pc:spChg chg="mod">
          <ac:chgData name="Balian, Sarah" userId="b3b060d9-4d34-479b-ad68-688eaebf93c5" providerId="ADAL" clId="{E6DABBB8-C3A1-4667-B759-9A18626DC85D}" dt="2022-12-13T23:55:17.358" v="913" actId="20577"/>
          <ac:spMkLst>
            <pc:docMk/>
            <pc:sldMk cId="2781894779" sldId="343"/>
            <ac:spMk id="48" creationId="{C745E97A-7FD6-1663-C9EC-826AD8D437D1}"/>
          </ac:spMkLst>
        </pc:spChg>
        <pc:spChg chg="mod">
          <ac:chgData name="Balian, Sarah" userId="b3b060d9-4d34-479b-ad68-688eaebf93c5" providerId="ADAL" clId="{E6DABBB8-C3A1-4667-B759-9A18626DC85D}" dt="2022-12-13T23:55:24.164" v="915" actId="20577"/>
          <ac:spMkLst>
            <pc:docMk/>
            <pc:sldMk cId="2781894779" sldId="343"/>
            <ac:spMk id="49" creationId="{5A089B96-6EB7-40E6-B695-CA14F03E510E}"/>
          </ac:spMkLst>
        </pc:spChg>
        <pc:spChg chg="mod">
          <ac:chgData name="Balian, Sarah" userId="b3b060d9-4d34-479b-ad68-688eaebf93c5" providerId="ADAL" clId="{E6DABBB8-C3A1-4667-B759-9A18626DC85D}" dt="2022-12-13T23:57:49.641" v="940" actId="20577"/>
          <ac:spMkLst>
            <pc:docMk/>
            <pc:sldMk cId="2781894779" sldId="343"/>
            <ac:spMk id="50" creationId="{B4A38A1D-ED77-E4A3-DF60-1B2D80DD4252}"/>
          </ac:spMkLst>
        </pc:spChg>
        <pc:spChg chg="mod">
          <ac:chgData name="Balian, Sarah" userId="b3b060d9-4d34-479b-ad68-688eaebf93c5" providerId="ADAL" clId="{E6DABBB8-C3A1-4667-B759-9A18626DC85D}" dt="2022-12-13T23:54:11.216" v="897" actId="20577"/>
          <ac:spMkLst>
            <pc:docMk/>
            <pc:sldMk cId="2781894779" sldId="343"/>
            <ac:spMk id="51" creationId="{3D949BF7-3246-03FC-D71D-FF2B194A5867}"/>
          </ac:spMkLst>
        </pc:spChg>
        <pc:spChg chg="mod">
          <ac:chgData name="Balian, Sarah" userId="b3b060d9-4d34-479b-ad68-688eaebf93c5" providerId="ADAL" clId="{E6DABBB8-C3A1-4667-B759-9A18626DC85D}" dt="2022-12-14T00:03:04.730" v="985" actId="1076"/>
          <ac:spMkLst>
            <pc:docMk/>
            <pc:sldMk cId="2781894779" sldId="343"/>
            <ac:spMk id="52" creationId="{D73A6417-5A8E-992C-44F0-86E234C17E10}"/>
          </ac:spMkLst>
        </pc:spChg>
        <pc:spChg chg="mod">
          <ac:chgData name="Balian, Sarah" userId="b3b060d9-4d34-479b-ad68-688eaebf93c5" providerId="ADAL" clId="{E6DABBB8-C3A1-4667-B759-9A18626DC85D}" dt="2022-12-13T23:55:57.473" v="924" actId="20577"/>
          <ac:spMkLst>
            <pc:docMk/>
            <pc:sldMk cId="2781894779" sldId="343"/>
            <ac:spMk id="53" creationId="{34E58A3B-6C41-24E5-AFB9-0CC8E52DFFBF}"/>
          </ac:spMkLst>
        </pc:spChg>
        <pc:spChg chg="mod">
          <ac:chgData name="Balian, Sarah" userId="b3b060d9-4d34-479b-ad68-688eaebf93c5" providerId="ADAL" clId="{E6DABBB8-C3A1-4667-B759-9A18626DC85D}" dt="2022-12-13T23:54:03.361" v="895" actId="20577"/>
          <ac:spMkLst>
            <pc:docMk/>
            <pc:sldMk cId="2781894779" sldId="343"/>
            <ac:spMk id="54" creationId="{3C62B939-790C-DB0F-0CF6-1E2C6F585ED4}"/>
          </ac:spMkLst>
        </pc:spChg>
        <pc:spChg chg="mod">
          <ac:chgData name="Balian, Sarah" userId="b3b060d9-4d34-479b-ad68-688eaebf93c5" providerId="ADAL" clId="{E6DABBB8-C3A1-4667-B759-9A18626DC85D}" dt="2022-12-14T00:00:57.472" v="958" actId="1076"/>
          <ac:spMkLst>
            <pc:docMk/>
            <pc:sldMk cId="2781894779" sldId="343"/>
            <ac:spMk id="55" creationId="{16C6B6BA-7222-2A46-CA43-30A3DC2F40E5}"/>
          </ac:spMkLst>
        </pc:spChg>
        <pc:spChg chg="del">
          <ac:chgData name="Balian, Sarah" userId="b3b060d9-4d34-479b-ad68-688eaebf93c5" providerId="ADAL" clId="{E6DABBB8-C3A1-4667-B759-9A18626DC85D}" dt="2022-12-13T23:53:27.413" v="866" actId="478"/>
          <ac:spMkLst>
            <pc:docMk/>
            <pc:sldMk cId="2781894779" sldId="343"/>
            <ac:spMk id="56" creationId="{86DA3428-A2E6-7961-02DF-4DFFA860A7F2}"/>
          </ac:spMkLst>
        </pc:spChg>
        <pc:spChg chg="mod">
          <ac:chgData name="Balian, Sarah" userId="b3b060d9-4d34-479b-ad68-688eaebf93c5" providerId="ADAL" clId="{E6DABBB8-C3A1-4667-B759-9A18626DC85D}" dt="2022-12-14T00:01:28.339" v="966" actId="1076"/>
          <ac:spMkLst>
            <pc:docMk/>
            <pc:sldMk cId="2781894779" sldId="343"/>
            <ac:spMk id="59" creationId="{4D135624-874F-7303-6186-F1323F30C5AA}"/>
          </ac:spMkLst>
        </pc:spChg>
        <pc:spChg chg="mod">
          <ac:chgData name="Balian, Sarah" userId="b3b060d9-4d34-479b-ad68-688eaebf93c5" providerId="ADAL" clId="{E6DABBB8-C3A1-4667-B759-9A18626DC85D}" dt="2022-12-13T23:59:02.406" v="947" actId="1076"/>
          <ac:spMkLst>
            <pc:docMk/>
            <pc:sldMk cId="2781894779" sldId="343"/>
            <ac:spMk id="60" creationId="{283A431F-66DE-56D0-6F8C-E197CA434994}"/>
          </ac:spMkLst>
        </pc:spChg>
        <pc:spChg chg="mod">
          <ac:chgData name="Balian, Sarah" userId="b3b060d9-4d34-479b-ad68-688eaebf93c5" providerId="ADAL" clId="{E6DABBB8-C3A1-4667-B759-9A18626DC85D}" dt="2022-12-13T23:56:34.293" v="930" actId="20577"/>
          <ac:spMkLst>
            <pc:docMk/>
            <pc:sldMk cId="2781894779" sldId="343"/>
            <ac:spMk id="61" creationId="{13D1EBF7-3808-CC4B-C914-B34A82C02B00}"/>
          </ac:spMkLst>
        </pc:spChg>
        <pc:spChg chg="mod">
          <ac:chgData name="Balian, Sarah" userId="b3b060d9-4d34-479b-ad68-688eaebf93c5" providerId="ADAL" clId="{E6DABBB8-C3A1-4667-B759-9A18626DC85D}" dt="2022-12-14T00:02:45.383" v="981" actId="1076"/>
          <ac:spMkLst>
            <pc:docMk/>
            <pc:sldMk cId="2781894779" sldId="343"/>
            <ac:spMk id="1033" creationId="{3CD9B410-05B2-6138-6911-D2332C745AC9}"/>
          </ac:spMkLst>
        </pc:spChg>
        <pc:spChg chg="mod">
          <ac:chgData name="Balian, Sarah" userId="b3b060d9-4d34-479b-ad68-688eaebf93c5" providerId="ADAL" clId="{E6DABBB8-C3A1-4667-B759-9A18626DC85D}" dt="2022-12-14T00:02:48.113" v="982" actId="1076"/>
          <ac:spMkLst>
            <pc:docMk/>
            <pc:sldMk cId="2781894779" sldId="343"/>
            <ac:spMk id="1034" creationId="{7DB997D1-C003-D6C6-1F18-F0F31FEDDA4D}"/>
          </ac:spMkLst>
        </pc:spChg>
        <pc:spChg chg="mod">
          <ac:chgData name="Balian, Sarah" userId="b3b060d9-4d34-479b-ad68-688eaebf93c5" providerId="ADAL" clId="{E6DABBB8-C3A1-4667-B759-9A18626DC85D}" dt="2022-12-13T23:57:12.016" v="936" actId="20577"/>
          <ac:spMkLst>
            <pc:docMk/>
            <pc:sldMk cId="2781894779" sldId="343"/>
            <ac:spMk id="1035" creationId="{505D2889-80F3-69CB-1B35-181142E76EFB}"/>
          </ac:spMkLst>
        </pc:spChg>
        <pc:spChg chg="mod">
          <ac:chgData name="Balian, Sarah" userId="b3b060d9-4d34-479b-ad68-688eaebf93c5" providerId="ADAL" clId="{E6DABBB8-C3A1-4667-B759-9A18626DC85D}" dt="2022-12-14T00:03:26.736" v="987" actId="1076"/>
          <ac:spMkLst>
            <pc:docMk/>
            <pc:sldMk cId="2781894779" sldId="343"/>
            <ac:spMk id="1036" creationId="{857DBFB8-A839-2B3D-F992-3D5B522A6EDA}"/>
          </ac:spMkLst>
        </pc:spChg>
        <pc:spChg chg="mod">
          <ac:chgData name="Balian, Sarah" userId="b3b060d9-4d34-479b-ad68-688eaebf93c5" providerId="ADAL" clId="{E6DABBB8-C3A1-4667-B759-9A18626DC85D}" dt="2022-12-13T23:55:46.493" v="921" actId="20577"/>
          <ac:spMkLst>
            <pc:docMk/>
            <pc:sldMk cId="2781894779" sldId="343"/>
            <ac:spMk id="1037" creationId="{A619D19B-59AC-7D09-4061-FA84E7FB471A}"/>
          </ac:spMkLst>
        </pc:spChg>
        <pc:spChg chg="mod">
          <ac:chgData name="Balian, Sarah" userId="b3b060d9-4d34-479b-ad68-688eaebf93c5" providerId="ADAL" clId="{E6DABBB8-C3A1-4667-B759-9A18626DC85D}" dt="2022-12-13T23:57:02.886" v="934" actId="20577"/>
          <ac:spMkLst>
            <pc:docMk/>
            <pc:sldMk cId="2781894779" sldId="343"/>
            <ac:spMk id="1038" creationId="{5909F8BF-9101-628B-51F4-11674CFA84EF}"/>
          </ac:spMkLst>
        </pc:spChg>
        <pc:spChg chg="mod">
          <ac:chgData name="Balian, Sarah" userId="b3b060d9-4d34-479b-ad68-688eaebf93c5" providerId="ADAL" clId="{E6DABBB8-C3A1-4667-B759-9A18626DC85D}" dt="2022-12-13T23:55:29.887" v="917" actId="20577"/>
          <ac:spMkLst>
            <pc:docMk/>
            <pc:sldMk cId="2781894779" sldId="343"/>
            <ac:spMk id="1041" creationId="{EDDDA1C2-40F2-C465-D3BB-2E406CC881AB}"/>
          </ac:spMkLst>
        </pc:spChg>
        <pc:spChg chg="mod">
          <ac:chgData name="Balian, Sarah" userId="b3b060d9-4d34-479b-ad68-688eaebf93c5" providerId="ADAL" clId="{E6DABBB8-C3A1-4667-B759-9A18626DC85D}" dt="2022-12-13T23:53:30.468" v="867" actId="20577"/>
          <ac:spMkLst>
            <pc:docMk/>
            <pc:sldMk cId="2781894779" sldId="343"/>
            <ac:spMk id="1046" creationId="{8A57591F-F75D-FBB3-BD7E-757A1AFC2F44}"/>
          </ac:spMkLst>
        </pc:spChg>
        <pc:grpChg chg="mod">
          <ac:chgData name="Balian, Sarah" userId="b3b060d9-4d34-479b-ad68-688eaebf93c5" providerId="ADAL" clId="{E6DABBB8-C3A1-4667-B759-9A18626DC85D}" dt="2022-12-14T00:02:17.142" v="974" actId="1076"/>
          <ac:grpSpMkLst>
            <pc:docMk/>
            <pc:sldMk cId="2781894779" sldId="343"/>
            <ac:grpSpMk id="12" creationId="{5E9238D3-4F99-E415-7A54-9FE1BC3F8A71}"/>
          </ac:grpSpMkLst>
        </pc:grpChg>
        <pc:picChg chg="add mod">
          <ac:chgData name="Balian, Sarah" userId="b3b060d9-4d34-479b-ad68-688eaebf93c5" providerId="ADAL" clId="{E6DABBB8-C3A1-4667-B759-9A18626DC85D}" dt="2022-12-14T00:11:34.091" v="995" actId="1076"/>
          <ac:picMkLst>
            <pc:docMk/>
            <pc:sldMk cId="2781894779" sldId="343"/>
            <ac:picMk id="6" creationId="{8E9119F2-3CC0-2D08-3436-3E5146B6BB52}"/>
          </ac:picMkLst>
        </pc:picChg>
      </pc:sldChg>
      <pc:sldChg chg="addSp delSp modSp mod">
        <pc:chgData name="Balian, Sarah" userId="b3b060d9-4d34-479b-ad68-688eaebf93c5" providerId="ADAL" clId="{E6DABBB8-C3A1-4667-B759-9A18626DC85D}" dt="2022-12-13T23:50:00.126" v="760" actId="1076"/>
        <pc:sldMkLst>
          <pc:docMk/>
          <pc:sldMk cId="587045458" sldId="351"/>
        </pc:sldMkLst>
        <pc:spChg chg="mod">
          <ac:chgData name="Balian, Sarah" userId="b3b060d9-4d34-479b-ad68-688eaebf93c5" providerId="ADAL" clId="{E6DABBB8-C3A1-4667-B759-9A18626DC85D}" dt="2022-12-13T23:50:00.126" v="760" actId="1076"/>
          <ac:spMkLst>
            <pc:docMk/>
            <pc:sldMk cId="587045458" sldId="351"/>
            <ac:spMk id="2" creationId="{F6245169-1799-41CD-B28E-D2D20D16AD73}"/>
          </ac:spMkLst>
        </pc:spChg>
        <pc:spChg chg="del">
          <ac:chgData name="Balian, Sarah" userId="b3b060d9-4d34-479b-ad68-688eaebf93c5" providerId="ADAL" clId="{E6DABBB8-C3A1-4667-B759-9A18626DC85D}" dt="2022-12-13T23:49:03.868" v="730" actId="478"/>
          <ac:spMkLst>
            <pc:docMk/>
            <pc:sldMk cId="587045458" sldId="351"/>
            <ac:spMk id="3" creationId="{E4FD1E92-5DBC-B105-F246-2355E4FF9A74}"/>
          </ac:spMkLst>
        </pc:spChg>
        <pc:spChg chg="del">
          <ac:chgData name="Balian, Sarah" userId="b3b060d9-4d34-479b-ad68-688eaebf93c5" providerId="ADAL" clId="{E6DABBB8-C3A1-4667-B759-9A18626DC85D}" dt="2022-12-13T23:45:37.918" v="703" actId="478"/>
          <ac:spMkLst>
            <pc:docMk/>
            <pc:sldMk cId="587045458" sldId="351"/>
            <ac:spMk id="5" creationId="{355175CA-46B0-BA63-25E8-590B108C08AC}"/>
          </ac:spMkLst>
        </pc:spChg>
        <pc:spChg chg="del">
          <ac:chgData name="Balian, Sarah" userId="b3b060d9-4d34-479b-ad68-688eaebf93c5" providerId="ADAL" clId="{E6DABBB8-C3A1-4667-B759-9A18626DC85D}" dt="2022-12-13T23:45:40.747" v="704" actId="478"/>
          <ac:spMkLst>
            <pc:docMk/>
            <pc:sldMk cId="587045458" sldId="351"/>
            <ac:spMk id="6" creationId="{E2176CB9-D0A7-65C2-5536-CC45BF10399E}"/>
          </ac:spMkLst>
        </pc:spChg>
        <pc:spChg chg="add del mod">
          <ac:chgData name="Balian, Sarah" userId="b3b060d9-4d34-479b-ad68-688eaebf93c5" providerId="ADAL" clId="{E6DABBB8-C3A1-4667-B759-9A18626DC85D}" dt="2022-12-13T23:49:06.246" v="731" actId="478"/>
          <ac:spMkLst>
            <pc:docMk/>
            <pc:sldMk cId="587045458" sldId="351"/>
            <ac:spMk id="11" creationId="{83680EAF-5C5E-39A3-E4EA-5F41DAC98EFE}"/>
          </ac:spMkLst>
        </pc:spChg>
        <pc:spChg chg="add mod">
          <ac:chgData name="Balian, Sarah" userId="b3b060d9-4d34-479b-ad68-688eaebf93c5" providerId="ADAL" clId="{E6DABBB8-C3A1-4667-B759-9A18626DC85D}" dt="2022-12-13T23:49:26.527" v="737" actId="20577"/>
          <ac:spMkLst>
            <pc:docMk/>
            <pc:sldMk cId="587045458" sldId="351"/>
            <ac:spMk id="12" creationId="{2C5D7986-40C3-7BF6-EC67-A8DC8440AC96}"/>
          </ac:spMkLst>
        </pc:spChg>
        <pc:cxnChg chg="del">
          <ac:chgData name="Balian, Sarah" userId="b3b060d9-4d34-479b-ad68-688eaebf93c5" providerId="ADAL" clId="{E6DABBB8-C3A1-4667-B759-9A18626DC85D}" dt="2022-12-13T23:45:40.747" v="704" actId="478"/>
          <ac:cxnSpMkLst>
            <pc:docMk/>
            <pc:sldMk cId="587045458" sldId="351"/>
            <ac:cxnSpMk id="8" creationId="{242B6FC0-FAF7-B549-2D1D-27B3A155C80A}"/>
          </ac:cxnSpMkLst>
        </pc:cxnChg>
        <pc:cxnChg chg="del">
          <ac:chgData name="Balian, Sarah" userId="b3b060d9-4d34-479b-ad68-688eaebf93c5" providerId="ADAL" clId="{E6DABBB8-C3A1-4667-B759-9A18626DC85D}" dt="2022-12-13T23:45:40.747" v="704" actId="478"/>
          <ac:cxnSpMkLst>
            <pc:docMk/>
            <pc:sldMk cId="587045458" sldId="351"/>
            <ac:cxnSpMk id="10" creationId="{AE7C3343-9B98-6473-58CC-689CAA71F9A3}"/>
          </ac:cxnSpMkLst>
        </pc:cxnChg>
      </pc:sldChg>
      <pc:sldChg chg="del">
        <pc:chgData name="Balian, Sarah" userId="b3b060d9-4d34-479b-ad68-688eaebf93c5" providerId="ADAL" clId="{E6DABBB8-C3A1-4667-B759-9A18626DC85D}" dt="2022-12-13T23:48:41.098" v="729" actId="47"/>
        <pc:sldMkLst>
          <pc:docMk/>
          <pc:sldMk cId="2848752032" sldId="352"/>
        </pc:sldMkLst>
      </pc:sldChg>
      <pc:sldChg chg="addSp delSp modSp mod ord">
        <pc:chgData name="Balian, Sarah" userId="b3b060d9-4d34-479b-ad68-688eaebf93c5" providerId="ADAL" clId="{E6DABBB8-C3A1-4667-B759-9A18626DC85D}" dt="2022-12-13T23:18:08.393" v="651" actId="1076"/>
        <pc:sldMkLst>
          <pc:docMk/>
          <pc:sldMk cId="3383364338" sldId="353"/>
        </pc:sldMkLst>
        <pc:spChg chg="mod">
          <ac:chgData name="Balian, Sarah" userId="b3b060d9-4d34-479b-ad68-688eaebf93c5" providerId="ADAL" clId="{E6DABBB8-C3A1-4667-B759-9A18626DC85D}" dt="2022-12-13T23:17:45.424" v="643" actId="1076"/>
          <ac:spMkLst>
            <pc:docMk/>
            <pc:sldMk cId="3383364338" sldId="353"/>
            <ac:spMk id="2" creationId="{F6245169-1799-41CD-B28E-D2D20D16AD73}"/>
          </ac:spMkLst>
        </pc:spChg>
        <pc:spChg chg="mod">
          <ac:chgData name="Balian, Sarah" userId="b3b060d9-4d34-479b-ad68-688eaebf93c5" providerId="ADAL" clId="{E6DABBB8-C3A1-4667-B759-9A18626DC85D}" dt="2022-12-13T23:11:21.475" v="415" actId="1076"/>
          <ac:spMkLst>
            <pc:docMk/>
            <pc:sldMk cId="3383364338" sldId="353"/>
            <ac:spMk id="4" creationId="{8B84E1DF-59E2-B225-1AF1-18C8CEE2758A}"/>
          </ac:spMkLst>
        </pc:spChg>
        <pc:spChg chg="del mod">
          <ac:chgData name="Balian, Sarah" userId="b3b060d9-4d34-479b-ad68-688eaebf93c5" providerId="ADAL" clId="{E6DABBB8-C3A1-4667-B759-9A18626DC85D}" dt="2022-12-13T23:17:21.937" v="639" actId="478"/>
          <ac:spMkLst>
            <pc:docMk/>
            <pc:sldMk cId="3383364338" sldId="353"/>
            <ac:spMk id="8" creationId="{3EFE8A50-771E-49B9-ECC6-CDA29387FFE8}"/>
          </ac:spMkLst>
        </pc:spChg>
        <pc:spChg chg="mod">
          <ac:chgData name="Balian, Sarah" userId="b3b060d9-4d34-479b-ad68-688eaebf93c5" providerId="ADAL" clId="{E6DABBB8-C3A1-4667-B759-9A18626DC85D}" dt="2022-12-13T23:11:12.754" v="411" actId="1076"/>
          <ac:spMkLst>
            <pc:docMk/>
            <pc:sldMk cId="3383364338" sldId="353"/>
            <ac:spMk id="11" creationId="{5980DFDB-71E6-CBFE-EEF2-8EFCA325E222}"/>
          </ac:spMkLst>
        </pc:spChg>
        <pc:spChg chg="mod">
          <ac:chgData name="Balian, Sarah" userId="b3b060d9-4d34-479b-ad68-688eaebf93c5" providerId="ADAL" clId="{E6DABBB8-C3A1-4667-B759-9A18626DC85D}" dt="2022-12-13T23:12:35.754" v="451" actId="14100"/>
          <ac:spMkLst>
            <pc:docMk/>
            <pc:sldMk cId="3383364338" sldId="353"/>
            <ac:spMk id="15" creationId="{00E00D7F-4771-C103-D9B7-F86F554BF35A}"/>
          </ac:spMkLst>
        </pc:spChg>
        <pc:spChg chg="mod">
          <ac:chgData name="Balian, Sarah" userId="b3b060d9-4d34-479b-ad68-688eaebf93c5" providerId="ADAL" clId="{E6DABBB8-C3A1-4667-B759-9A18626DC85D}" dt="2022-12-13T23:13:50.672" v="494" actId="1076"/>
          <ac:spMkLst>
            <pc:docMk/>
            <pc:sldMk cId="3383364338" sldId="353"/>
            <ac:spMk id="20" creationId="{887BC45C-D623-D2F6-FA71-2EE5ED764E2F}"/>
          </ac:spMkLst>
        </pc:spChg>
        <pc:spChg chg="add del mod">
          <ac:chgData name="Balian, Sarah" userId="b3b060d9-4d34-479b-ad68-688eaebf93c5" providerId="ADAL" clId="{E6DABBB8-C3A1-4667-B759-9A18626DC85D}" dt="2022-12-13T23:17:23.497" v="640" actId="478"/>
          <ac:spMkLst>
            <pc:docMk/>
            <pc:sldMk cId="3383364338" sldId="353"/>
            <ac:spMk id="24" creationId="{C12F6C73-5A40-47C1-A4F2-20CEBB6C2303}"/>
          </ac:spMkLst>
        </pc:spChg>
        <pc:spChg chg="add mod">
          <ac:chgData name="Balian, Sarah" userId="b3b060d9-4d34-479b-ad68-688eaebf93c5" providerId="ADAL" clId="{E6DABBB8-C3A1-4667-B759-9A18626DC85D}" dt="2022-12-13T23:18:08.393" v="651" actId="1076"/>
          <ac:spMkLst>
            <pc:docMk/>
            <pc:sldMk cId="3383364338" sldId="353"/>
            <ac:spMk id="25" creationId="{D623205A-D2A9-DC5A-6AC0-F2E9DF0FB7EA}"/>
          </ac:spMkLst>
        </pc:spChg>
        <pc:grpChg chg="add mod">
          <ac:chgData name="Balian, Sarah" userId="b3b060d9-4d34-479b-ad68-688eaebf93c5" providerId="ADAL" clId="{E6DABBB8-C3A1-4667-B759-9A18626DC85D}" dt="2022-12-13T23:11:43.035" v="420" actId="1076"/>
          <ac:grpSpMkLst>
            <pc:docMk/>
            <pc:sldMk cId="3383364338" sldId="353"/>
            <ac:grpSpMk id="3" creationId="{1D986584-109F-3320-A077-4053FE5F7C75}"/>
          </ac:grpSpMkLst>
        </pc:grpChg>
        <pc:grpChg chg="add mod">
          <ac:chgData name="Balian, Sarah" userId="b3b060d9-4d34-479b-ad68-688eaebf93c5" providerId="ADAL" clId="{E6DABBB8-C3A1-4667-B759-9A18626DC85D}" dt="2022-12-13T23:11:39.164" v="419" actId="1076"/>
          <ac:grpSpMkLst>
            <pc:docMk/>
            <pc:sldMk cId="3383364338" sldId="353"/>
            <ac:grpSpMk id="10" creationId="{BE10AC98-85DF-A2D4-EC44-761A1FBB8428}"/>
          </ac:grpSpMkLst>
        </pc:grpChg>
        <pc:grpChg chg="add mod">
          <ac:chgData name="Balian, Sarah" userId="b3b060d9-4d34-479b-ad68-688eaebf93c5" providerId="ADAL" clId="{E6DABBB8-C3A1-4667-B759-9A18626DC85D}" dt="2022-12-13T23:11:58.553" v="422" actId="1076"/>
          <ac:grpSpMkLst>
            <pc:docMk/>
            <pc:sldMk cId="3383364338" sldId="353"/>
            <ac:grpSpMk id="14" creationId="{715DB227-D8D9-7805-1E34-485AC366C5A8}"/>
          </ac:grpSpMkLst>
        </pc:grpChg>
        <pc:grpChg chg="add mod">
          <ac:chgData name="Balian, Sarah" userId="b3b060d9-4d34-479b-ad68-688eaebf93c5" providerId="ADAL" clId="{E6DABBB8-C3A1-4667-B759-9A18626DC85D}" dt="2022-12-13T23:12:48.741" v="453" actId="1076"/>
          <ac:grpSpMkLst>
            <pc:docMk/>
            <pc:sldMk cId="3383364338" sldId="353"/>
            <ac:grpSpMk id="19" creationId="{040F3BDA-06D2-F689-3CCF-8A36C0891017}"/>
          </ac:grpSpMkLst>
        </pc:grpChg>
        <pc:graphicFrameChg chg="mod">
          <ac:chgData name="Balian, Sarah" userId="b3b060d9-4d34-479b-ad68-688eaebf93c5" providerId="ADAL" clId="{E6DABBB8-C3A1-4667-B759-9A18626DC85D}" dt="2022-12-13T23:11:18.160" v="413" actId="1076"/>
          <ac:graphicFrameMkLst>
            <pc:docMk/>
            <pc:sldMk cId="3383364338" sldId="353"/>
            <ac:graphicFrameMk id="21" creationId="{9673CC04-08CC-5578-D046-2CD1CE6E0EBA}"/>
          </ac:graphicFrameMkLst>
        </pc:graphicFrameChg>
        <pc:cxnChg chg="mod">
          <ac:chgData name="Balian, Sarah" userId="b3b060d9-4d34-479b-ad68-688eaebf93c5" providerId="ADAL" clId="{E6DABBB8-C3A1-4667-B759-9A18626DC85D}" dt="2022-12-13T23:09:21.020" v="271" actId="14100"/>
          <ac:cxnSpMkLst>
            <pc:docMk/>
            <pc:sldMk cId="3383364338" sldId="353"/>
            <ac:cxnSpMk id="5" creationId="{7992DCDD-49A1-8238-F0AB-8FD21B8E3A23}"/>
          </ac:cxnSpMkLst>
        </pc:cxnChg>
        <pc:cxnChg chg="mod">
          <ac:chgData name="Balian, Sarah" userId="b3b060d9-4d34-479b-ad68-688eaebf93c5" providerId="ADAL" clId="{E6DABBB8-C3A1-4667-B759-9A18626DC85D}" dt="2022-12-13T23:10:34.259" v="377" actId="14100"/>
          <ac:cxnSpMkLst>
            <pc:docMk/>
            <pc:sldMk cId="3383364338" sldId="353"/>
            <ac:cxnSpMk id="12" creationId="{AE6416A7-F12F-43DA-6CBD-483DC19B0CA9}"/>
          </ac:cxnSpMkLst>
        </pc:cxnChg>
        <pc:cxnChg chg="mod">
          <ac:chgData name="Balian, Sarah" userId="b3b060d9-4d34-479b-ad68-688eaebf93c5" providerId="ADAL" clId="{E6DABBB8-C3A1-4667-B759-9A18626DC85D}" dt="2022-12-13T23:12:33.128" v="450" actId="14100"/>
          <ac:cxnSpMkLst>
            <pc:docMk/>
            <pc:sldMk cId="3383364338" sldId="353"/>
            <ac:cxnSpMk id="16" creationId="{569700AF-EEC8-1944-6EE7-FEB16CF6A4D0}"/>
          </ac:cxnSpMkLst>
        </pc:cxnChg>
        <pc:cxnChg chg="mod">
          <ac:chgData name="Balian, Sarah" userId="b3b060d9-4d34-479b-ad68-688eaebf93c5" providerId="ADAL" clId="{E6DABBB8-C3A1-4667-B759-9A18626DC85D}" dt="2022-12-13T23:12:40.770" v="452"/>
          <ac:cxnSpMkLst>
            <pc:docMk/>
            <pc:sldMk cId="3383364338" sldId="353"/>
            <ac:cxnSpMk id="22" creationId="{7B2E6179-7923-32D4-4D42-8892F453AF25}"/>
          </ac:cxnSpMkLst>
        </pc:cxnChg>
      </pc:sldChg>
    </pc:docChg>
  </pc:docChgLst>
  <pc:docChgLst>
    <pc:chgData name="McFarland, Annette (CNTR)" userId="e93d1f50-85ab-41a8-a34a-185a53159573" providerId="ADAL" clId="{85F63E65-4992-4F50-9D3A-2952095B9B8B}"/>
    <pc:docChg chg="addSld modSld">
      <pc:chgData name="McFarland, Annette (CNTR)" userId="e93d1f50-85ab-41a8-a34a-185a53159573" providerId="ADAL" clId="{85F63E65-4992-4F50-9D3A-2952095B9B8B}" dt="2024-06-03T13:25:57.566" v="134" actId="20577"/>
      <pc:docMkLst>
        <pc:docMk/>
      </pc:docMkLst>
      <pc:sldChg chg="modSp mod">
        <pc:chgData name="McFarland, Annette (CNTR)" userId="e93d1f50-85ab-41a8-a34a-185a53159573" providerId="ADAL" clId="{85F63E65-4992-4F50-9D3A-2952095B9B8B}" dt="2024-06-03T13:25:57.566" v="134" actId="20577"/>
        <pc:sldMkLst>
          <pc:docMk/>
          <pc:sldMk cId="109857222" sldId="256"/>
        </pc:sldMkLst>
        <pc:spChg chg="mod">
          <ac:chgData name="McFarland, Annette (CNTR)" userId="e93d1f50-85ab-41a8-a34a-185a53159573" providerId="ADAL" clId="{85F63E65-4992-4F50-9D3A-2952095B9B8B}" dt="2024-06-03T13:25:57.566" v="134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add mod modNotesTx">
        <pc:chgData name="McFarland, Annette (CNTR)" userId="e93d1f50-85ab-41a8-a34a-185a53159573" providerId="ADAL" clId="{85F63E65-4992-4F50-9D3A-2952095B9B8B}" dt="2024-05-10T17:35:11.975" v="86" actId="20577"/>
        <pc:sldMkLst>
          <pc:docMk/>
          <pc:sldMk cId="995516696" sldId="276"/>
        </pc:sldMkLst>
        <pc:spChg chg="mod">
          <ac:chgData name="McFarland, Annette (CNTR)" userId="e93d1f50-85ab-41a8-a34a-185a53159573" providerId="ADAL" clId="{85F63E65-4992-4F50-9D3A-2952095B9B8B}" dt="2024-05-10T17:34:43.813" v="13" actId="207"/>
          <ac:spMkLst>
            <pc:docMk/>
            <pc:sldMk cId="995516696" sldId="276"/>
            <ac:spMk id="3" creationId="{E4FD1E92-5DBC-B105-F246-2355E4FF9A74}"/>
          </ac:spMkLst>
        </pc:spChg>
        <pc:spChg chg="mod">
          <ac:chgData name="McFarland, Annette (CNTR)" userId="e93d1f50-85ab-41a8-a34a-185a53159573" providerId="ADAL" clId="{85F63E65-4992-4F50-9D3A-2952095B9B8B}" dt="2024-05-10T17:34:38.506" v="12" actId="207"/>
          <ac:spMkLst>
            <pc:docMk/>
            <pc:sldMk cId="995516696" sldId="276"/>
            <ac:spMk id="4" creationId="{EFF7A8D9-8536-2529-A343-3E45EE4D2E0B}"/>
          </ac:spMkLst>
        </pc:spChg>
        <pc:spChg chg="mod">
          <ac:chgData name="McFarland, Annette (CNTR)" userId="e93d1f50-85ab-41a8-a34a-185a53159573" providerId="ADAL" clId="{85F63E65-4992-4F50-9D3A-2952095B9B8B}" dt="2024-05-10T17:34:31.918" v="11" actId="207"/>
          <ac:spMkLst>
            <pc:docMk/>
            <pc:sldMk cId="995516696" sldId="276"/>
            <ac:spMk id="5" creationId="{104FF3C6-7D13-3DDE-4B1B-471193A52BFB}"/>
          </ac:spMkLst>
        </pc:spChg>
      </pc:sldChg>
    </pc:docChg>
  </pc:docChgLst>
  <pc:docChgLst>
    <pc:chgData name="Sarah Balian" userId="b9b6ec2c-f67a-4485-ae9a-27dddf9569d2" providerId="ADAL" clId="{0681B6DF-9F27-45DF-86FF-58B5643AC09F}"/>
    <pc:docChg chg="modSld">
      <pc:chgData name="Sarah Balian" userId="b9b6ec2c-f67a-4485-ae9a-27dddf9569d2" providerId="ADAL" clId="{0681B6DF-9F27-45DF-86FF-58B5643AC09F}" dt="2023-02-02T19:19:42.588" v="2" actId="6549"/>
      <pc:docMkLst>
        <pc:docMk/>
      </pc:docMkLst>
      <pc:sldChg chg="modSp mod">
        <pc:chgData name="Sarah Balian" userId="b9b6ec2c-f67a-4485-ae9a-27dddf9569d2" providerId="ADAL" clId="{0681B6DF-9F27-45DF-86FF-58B5643AC09F}" dt="2023-02-02T19:19:42.588" v="2" actId="6549"/>
        <pc:sldMkLst>
          <pc:docMk/>
          <pc:sldMk cId="2163988523" sldId="260"/>
        </pc:sldMkLst>
        <pc:spChg chg="mod">
          <ac:chgData name="Sarah Balian" userId="b9b6ec2c-f67a-4485-ae9a-27dddf9569d2" providerId="ADAL" clId="{0681B6DF-9F27-45DF-86FF-58B5643AC09F}" dt="2023-02-02T19:19:42.588" v="2" actId="6549"/>
          <ac:spMkLst>
            <pc:docMk/>
            <pc:sldMk cId="2163988523" sldId="260"/>
            <ac:spMk id="9" creationId="{E690F70B-E368-D7F5-795E-B5139345EF71}"/>
          </ac:spMkLst>
        </pc:spChg>
      </pc:sldChg>
      <pc:sldChg chg="delCm">
        <pc:chgData name="Sarah Balian" userId="b9b6ec2c-f67a-4485-ae9a-27dddf9569d2" providerId="ADAL" clId="{0681B6DF-9F27-45DF-86FF-58B5643AC09F}" dt="2023-02-02T19:19:35.548" v="1"/>
        <pc:sldMkLst>
          <pc:docMk/>
          <pc:sldMk cId="587045458" sldId="35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0681B6DF-9F27-45DF-86FF-58B5643AC09F}" dt="2023-02-02T19:19:35.548" v="1"/>
              <pc2:cmMkLst xmlns:pc2="http://schemas.microsoft.com/office/powerpoint/2019/9/main/command">
                <pc:docMk/>
                <pc:sldMk cId="587045458" sldId="351"/>
                <pc2:cmMk id="{367C8BE1-C5B0-4023-A900-EE442455A362}"/>
              </pc2:cmMkLst>
            </pc226:cmChg>
          </p:ext>
        </pc:extLst>
      </pc:sldChg>
    </pc:docChg>
  </pc:docChgLst>
  <pc:docChgLst>
    <pc:chgData name="McFarland, Annette" userId="e93d1f50-85ab-41a8-a34a-185a53159573" providerId="ADAL" clId="{5DBC9D9F-4FA5-4230-A63E-C868B3AC023A}"/>
    <pc:docChg chg="undo custSel modSld">
      <pc:chgData name="McFarland, Annette" userId="e93d1f50-85ab-41a8-a34a-185a53159573" providerId="ADAL" clId="{5DBC9D9F-4FA5-4230-A63E-C868B3AC023A}" dt="2023-01-20T20:31:22.697" v="1634"/>
      <pc:docMkLst>
        <pc:docMk/>
      </pc:docMkLst>
      <pc:sldChg chg="addSp modSp mod addCm delCm">
        <pc:chgData name="McFarland, Annette" userId="e93d1f50-85ab-41a8-a34a-185a53159573" providerId="ADAL" clId="{5DBC9D9F-4FA5-4230-A63E-C868B3AC023A}" dt="2023-01-20T17:14:22.629" v="1621"/>
        <pc:sldMkLst>
          <pc:docMk/>
          <pc:sldMk cId="1428788921" sldId="262"/>
        </pc:sldMkLst>
        <pc:spChg chg="mod">
          <ac:chgData name="McFarland, Annette" userId="e93d1f50-85ab-41a8-a34a-185a53159573" providerId="ADAL" clId="{5DBC9D9F-4FA5-4230-A63E-C868B3AC023A}" dt="2023-01-13T18:39:23.456" v="3" actId="20577"/>
          <ac:spMkLst>
            <pc:docMk/>
            <pc:sldMk cId="1428788921" sldId="262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5DBC9D9F-4FA5-4230-A63E-C868B3AC023A}" dt="2023-01-20T17:13:30.430" v="1620" actId="20577"/>
          <ac:spMkLst>
            <pc:docMk/>
            <pc:sldMk cId="1428788921" sldId="262"/>
            <ac:spMk id="4" creationId="{805CD0A2-EB45-D7F0-1B61-3CF2BC0ABE1E}"/>
          </ac:spMkLst>
        </pc:spChg>
        <pc:graphicFrameChg chg="mod modGraphic">
          <ac:chgData name="McFarland, Annette" userId="e93d1f50-85ab-41a8-a34a-185a53159573" providerId="ADAL" clId="{5DBC9D9F-4FA5-4230-A63E-C868B3AC023A}" dt="2023-01-13T19:11:19.027" v="192" actId="1076"/>
          <ac:graphicFrameMkLst>
            <pc:docMk/>
            <pc:sldMk cId="1428788921" sldId="262"/>
            <ac:graphicFrameMk id="3" creationId="{1858FC0C-B762-58E4-F6E2-570F6B01D6EC}"/>
          </ac:graphicFrameMkLst>
        </pc:graphicFrameChg>
      </pc:sldChg>
      <pc:sldChg chg="modSp mod addCm delCm modCm">
        <pc:chgData name="McFarland, Annette" userId="e93d1f50-85ab-41a8-a34a-185a53159573" providerId="ADAL" clId="{5DBC9D9F-4FA5-4230-A63E-C868B3AC023A}" dt="2023-01-20T17:17:23.386" v="1632"/>
        <pc:sldMkLst>
          <pc:docMk/>
          <pc:sldMk cId="1887431401" sldId="263"/>
        </pc:sldMkLst>
        <pc:spChg chg="mod">
          <ac:chgData name="McFarland, Annette" userId="e93d1f50-85ab-41a8-a34a-185a53159573" providerId="ADAL" clId="{5DBC9D9F-4FA5-4230-A63E-C868B3AC023A}" dt="2023-01-13T18:40:04.402" v="25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McFarland, Annette" userId="e93d1f50-85ab-41a8-a34a-185a53159573" providerId="ADAL" clId="{5DBC9D9F-4FA5-4230-A63E-C868B3AC023A}" dt="2023-01-20T17:17:19.893" v="1631" actId="20577"/>
          <ac:spMkLst>
            <pc:docMk/>
            <pc:sldMk cId="1887431401" sldId="263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5DBC9D9F-4FA5-4230-A63E-C868B3AC023A}" dt="2023-01-13T19:50:20.849" v="1549"/>
          <ac:graphicFrameMkLst>
            <pc:docMk/>
            <pc:sldMk cId="1887431401" sldId="263"/>
            <ac:graphicFrameMk id="9" creationId="{16BB2B36-D329-083C-5198-BEEC5AC12CFA}"/>
          </ac:graphicFrameMkLst>
        </pc:graphicFrameChg>
      </pc:sldChg>
      <pc:sldChg chg="modSp mod">
        <pc:chgData name="McFarland, Annette" userId="e93d1f50-85ab-41a8-a34a-185a53159573" providerId="ADAL" clId="{5DBC9D9F-4FA5-4230-A63E-C868B3AC023A}" dt="2023-01-13T18:40:16.932" v="30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5DBC9D9F-4FA5-4230-A63E-C868B3AC023A}" dt="2023-01-13T18:40:16.932" v="30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addSp delSp modSp mod addCm delCm modNotesTx">
        <pc:chgData name="McFarland, Annette" userId="e93d1f50-85ab-41a8-a34a-185a53159573" providerId="ADAL" clId="{5DBC9D9F-4FA5-4230-A63E-C868B3AC023A}" dt="2023-01-20T20:31:22.697" v="1634"/>
        <pc:sldMkLst>
          <pc:docMk/>
          <pc:sldMk cId="2492622487" sldId="308"/>
        </pc:sldMkLst>
        <pc:spChg chg="add del mod">
          <ac:chgData name="McFarland, Annette" userId="e93d1f50-85ab-41a8-a34a-185a53159573" providerId="ADAL" clId="{5DBC9D9F-4FA5-4230-A63E-C868B3AC023A}" dt="2023-01-13T19:36:28.568" v="1168" actId="478"/>
          <ac:spMkLst>
            <pc:docMk/>
            <pc:sldMk cId="2492622487" sldId="308"/>
            <ac:spMk id="3" creationId="{5DD7D17E-36CD-97DF-4192-EA7A8542DC97}"/>
          </ac:spMkLst>
        </pc:spChg>
        <pc:spChg chg="add mod">
          <ac:chgData name="McFarland, Annette" userId="e93d1f50-85ab-41a8-a34a-185a53159573" providerId="ADAL" clId="{5DBC9D9F-4FA5-4230-A63E-C868B3AC023A}" dt="2023-01-13T19:46:02.620" v="1369" actId="6549"/>
          <ac:spMkLst>
            <pc:docMk/>
            <pc:sldMk cId="2492622487" sldId="308"/>
            <ac:spMk id="5" creationId="{78FB21F5-B3F2-6E1D-19C0-97E0322A008B}"/>
          </ac:spMkLst>
        </pc:spChg>
        <pc:spChg chg="mod">
          <ac:chgData name="McFarland, Annette" userId="e93d1f50-85ab-41a8-a34a-185a53159573" providerId="ADAL" clId="{5DBC9D9F-4FA5-4230-A63E-C868B3AC023A}" dt="2023-01-13T19:34:38.169" v="1146" actId="1076"/>
          <ac:spMkLst>
            <pc:docMk/>
            <pc:sldMk cId="2492622487" sldId="308"/>
            <ac:spMk id="14" creationId="{472837B1-EAE8-8564-2917-A240D47892B0}"/>
          </ac:spMkLst>
        </pc:spChg>
        <pc:spChg chg="mod">
          <ac:chgData name="McFarland, Annette" userId="e93d1f50-85ab-41a8-a34a-185a53159573" providerId="ADAL" clId="{5DBC9D9F-4FA5-4230-A63E-C868B3AC023A}" dt="2023-01-13T19:46:25.902" v="1396" actId="20577"/>
          <ac:spMkLst>
            <pc:docMk/>
            <pc:sldMk cId="2492622487" sldId="308"/>
            <ac:spMk id="15" creationId="{D98D9DFE-A653-03D6-94B0-66FBB56D71DE}"/>
          </ac:spMkLst>
        </pc:spChg>
        <pc:graphicFrameChg chg="mod">
          <ac:chgData name="McFarland, Annette" userId="e93d1f50-85ab-41a8-a34a-185a53159573" providerId="ADAL" clId="{5DBC9D9F-4FA5-4230-A63E-C868B3AC023A}" dt="2023-01-13T19:38:41.467" v="1345"/>
          <ac:graphicFrameMkLst>
            <pc:docMk/>
            <pc:sldMk cId="2492622487" sldId="308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5DBC9D9F-4FA5-4230-A63E-C868B3AC023A}" dt="2023-01-13T19:45:10.549" v="1346" actId="478"/>
          <ac:picMkLst>
            <pc:docMk/>
            <pc:sldMk cId="2492622487" sldId="308"/>
            <ac:picMk id="2" creationId="{07C5A718-927A-723F-76EC-DE1D018B4A8D}"/>
          </ac:picMkLst>
        </pc:picChg>
        <pc:picChg chg="add mod">
          <ac:chgData name="McFarland, Annette" userId="e93d1f50-85ab-41a8-a34a-185a53159573" providerId="ADAL" clId="{5DBC9D9F-4FA5-4230-A63E-C868B3AC023A}" dt="2023-01-13T19:45:10.942" v="1347"/>
          <ac:picMkLst>
            <pc:docMk/>
            <pc:sldMk cId="2492622487" sldId="308"/>
            <ac:picMk id="4" creationId="{A9FDCA5A-28E0-2ACB-7132-F0099C53F23C}"/>
          </ac:picMkLst>
        </pc:picChg>
      </pc:sldChg>
      <pc:sldChg chg="addSp delSp modSp mod modNotesTx">
        <pc:chgData name="McFarland, Annette" userId="e93d1f50-85ab-41a8-a34a-185a53159573" providerId="ADAL" clId="{5DBC9D9F-4FA5-4230-A63E-C868B3AC023A}" dt="2023-01-13T19:50:08.819" v="1547"/>
        <pc:sldMkLst>
          <pc:docMk/>
          <pc:sldMk cId="2781894779" sldId="343"/>
        </pc:sldMkLst>
        <pc:spChg chg="add mod">
          <ac:chgData name="McFarland, Annette" userId="e93d1f50-85ab-41a8-a34a-185a53159573" providerId="ADAL" clId="{5DBC9D9F-4FA5-4230-A63E-C868B3AC023A}" dt="2023-01-13T19:49:31.836" v="1522"/>
          <ac:spMkLst>
            <pc:docMk/>
            <pc:sldMk cId="2781894779" sldId="343"/>
            <ac:spMk id="3" creationId="{149A99FC-BD27-3E23-3C6C-08D1BF6CB2B4}"/>
          </ac:spMkLst>
        </pc:spChg>
        <pc:spChg chg="mod">
          <ac:chgData name="McFarland, Annette" userId="e93d1f50-85ab-41a8-a34a-185a53159573" providerId="ADAL" clId="{5DBC9D9F-4FA5-4230-A63E-C868B3AC023A}" dt="2023-01-13T18:39:53.130" v="19" actId="20577"/>
          <ac:spMkLst>
            <pc:docMk/>
            <pc:sldMk cId="2781894779" sldId="343"/>
            <ac:spMk id="4" creationId="{2835B22F-59A0-D51F-5B6D-700079BFD428}"/>
          </ac:spMkLst>
        </pc:spChg>
        <pc:spChg chg="mod">
          <ac:chgData name="McFarland, Annette" userId="e93d1f50-85ab-41a8-a34a-185a53159573" providerId="ADAL" clId="{5DBC9D9F-4FA5-4230-A63E-C868B3AC023A}" dt="2023-01-13T19:49:55.381" v="1546" actId="20577"/>
          <ac:spMkLst>
            <pc:docMk/>
            <pc:sldMk cId="2781894779" sldId="343"/>
            <ac:spMk id="5" creationId="{E17FE7ED-4C0F-CC05-AFE8-D996317F6549}"/>
          </ac:spMkLst>
        </pc:spChg>
        <pc:picChg chg="add mod">
          <ac:chgData name="McFarland, Annette" userId="e93d1f50-85ab-41a8-a34a-185a53159573" providerId="ADAL" clId="{5DBC9D9F-4FA5-4230-A63E-C868B3AC023A}" dt="2023-01-13T19:49:31.836" v="1522"/>
          <ac:picMkLst>
            <pc:docMk/>
            <pc:sldMk cId="2781894779" sldId="343"/>
            <ac:picMk id="2" creationId="{F53C0C53-ACF8-9429-32C6-8527479046C1}"/>
          </ac:picMkLst>
        </pc:picChg>
        <pc:picChg chg="del">
          <ac:chgData name="McFarland, Annette" userId="e93d1f50-85ab-41a8-a34a-185a53159573" providerId="ADAL" clId="{5DBC9D9F-4FA5-4230-A63E-C868B3AC023A}" dt="2023-01-13T19:49:31.439" v="1521" actId="478"/>
          <ac:picMkLst>
            <pc:docMk/>
            <pc:sldMk cId="2781894779" sldId="343"/>
            <ac:picMk id="6" creationId="{8E9119F2-3CC0-2D08-3436-3E5146B6BB52}"/>
          </ac:picMkLst>
        </pc:picChg>
      </pc:sldChg>
      <pc:sldChg chg="addSp delSp modSp mod modNotesTx">
        <pc:chgData name="McFarland, Annette" userId="e93d1f50-85ab-41a8-a34a-185a53159573" providerId="ADAL" clId="{5DBC9D9F-4FA5-4230-A63E-C868B3AC023A}" dt="2023-01-13T19:49:20.983" v="1520" actId="14100"/>
        <pc:sldMkLst>
          <pc:docMk/>
          <pc:sldMk cId="587045458" sldId="351"/>
        </pc:sldMkLst>
        <pc:spChg chg="mod">
          <ac:chgData name="McFarland, Annette" userId="e93d1f50-85ab-41a8-a34a-185a53159573" providerId="ADAL" clId="{5DBC9D9F-4FA5-4230-A63E-C868B3AC023A}" dt="2023-01-13T18:39:43.851" v="13" actId="20577"/>
          <ac:spMkLst>
            <pc:docMk/>
            <pc:sldMk cId="587045458" sldId="351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5DBC9D9F-4FA5-4230-A63E-C868B3AC023A}" dt="2023-01-13T19:46:54.030" v="1418"/>
          <ac:spMkLst>
            <pc:docMk/>
            <pc:sldMk cId="587045458" sldId="351"/>
            <ac:spMk id="5" creationId="{1C27BED3-0618-9DC8-029F-865DD60CC5C0}"/>
          </ac:spMkLst>
        </pc:spChg>
        <pc:spChg chg="add del mod">
          <ac:chgData name="McFarland, Annette" userId="e93d1f50-85ab-41a8-a34a-185a53159573" providerId="ADAL" clId="{5DBC9D9F-4FA5-4230-A63E-C868B3AC023A}" dt="2023-01-13T19:49:18.543" v="1519" actId="478"/>
          <ac:spMkLst>
            <pc:docMk/>
            <pc:sldMk cId="587045458" sldId="351"/>
            <ac:spMk id="6" creationId="{E8AD45C9-253E-EF55-CEED-E42F2931D5BD}"/>
          </ac:spMkLst>
        </pc:spChg>
        <pc:spChg chg="mod">
          <ac:chgData name="McFarland, Annette" userId="e93d1f50-85ab-41a8-a34a-185a53159573" providerId="ADAL" clId="{5DBC9D9F-4FA5-4230-A63E-C868B3AC023A}" dt="2023-01-13T19:47:49.038" v="1429" actId="1076"/>
          <ac:spMkLst>
            <pc:docMk/>
            <pc:sldMk cId="587045458" sldId="351"/>
            <ac:spMk id="12" creationId="{2C5D7986-40C3-7BF6-EC67-A8DC8440AC96}"/>
          </ac:spMkLst>
        </pc:spChg>
        <pc:graphicFrameChg chg="mod">
          <ac:chgData name="McFarland, Annette" userId="e93d1f50-85ab-41a8-a34a-185a53159573" providerId="ADAL" clId="{5DBC9D9F-4FA5-4230-A63E-C868B3AC023A}" dt="2023-01-13T19:49:20.983" v="1520" actId="14100"/>
          <ac:graphicFrameMkLst>
            <pc:docMk/>
            <pc:sldMk cId="587045458" sldId="351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5DBC9D9F-4FA5-4230-A63E-C868B3AC023A}" dt="2023-01-13T19:46:54.030" v="1418"/>
          <ac:picMkLst>
            <pc:docMk/>
            <pc:sldMk cId="587045458" sldId="351"/>
            <ac:picMk id="3" creationId="{11B04BD4-7287-52E4-F053-068C1E9EB216}"/>
          </ac:picMkLst>
        </pc:picChg>
        <pc:picChg chg="del">
          <ac:chgData name="McFarland, Annette" userId="e93d1f50-85ab-41a8-a34a-185a53159573" providerId="ADAL" clId="{5DBC9D9F-4FA5-4230-A63E-C868B3AC023A}" dt="2023-01-13T19:46:53.708" v="1417" actId="478"/>
          <ac:picMkLst>
            <pc:docMk/>
            <pc:sldMk cId="587045458" sldId="351"/>
            <ac:picMk id="4" creationId="{3D0D85FD-B9BF-82AE-7DCA-5C5E3FA5E6B7}"/>
          </ac:picMkLst>
        </pc:picChg>
      </pc:sldChg>
      <pc:sldChg chg="modSp mod addCm delCm">
        <pc:chgData name="McFarland, Annette" userId="e93d1f50-85ab-41a8-a34a-185a53159573" providerId="ADAL" clId="{5DBC9D9F-4FA5-4230-A63E-C868B3AC023A}" dt="2023-01-20T20:31:03.792" v="1633"/>
        <pc:sldMkLst>
          <pc:docMk/>
          <pc:sldMk cId="3383364338" sldId="353"/>
        </pc:sldMkLst>
        <pc:spChg chg="mod">
          <ac:chgData name="McFarland, Annette" userId="e93d1f50-85ab-41a8-a34a-185a53159573" providerId="ADAL" clId="{5DBC9D9F-4FA5-4230-A63E-C868B3AC023A}" dt="2023-01-13T18:39:33.634" v="7" actId="20577"/>
          <ac:spMkLst>
            <pc:docMk/>
            <pc:sldMk cId="3383364338" sldId="353"/>
            <ac:spMk id="2" creationId="{F6245169-1799-41CD-B28E-D2D20D16AD73}"/>
          </ac:spMkLst>
        </pc:spChg>
        <pc:spChg chg="mod">
          <ac:chgData name="McFarland, Annette" userId="e93d1f50-85ab-41a8-a34a-185a53159573" providerId="ADAL" clId="{5DBC9D9F-4FA5-4230-A63E-C868B3AC023A}" dt="2023-01-13T19:15:42.978" v="220" actId="14100"/>
          <ac:spMkLst>
            <pc:docMk/>
            <pc:sldMk cId="3383364338" sldId="353"/>
            <ac:spMk id="15" creationId="{00E00D7F-4771-C103-D9B7-F86F554BF35A}"/>
          </ac:spMkLst>
        </pc:spChg>
        <pc:spChg chg="mod">
          <ac:chgData name="McFarland, Annette" userId="e93d1f50-85ab-41a8-a34a-185a53159573" providerId="ADAL" clId="{5DBC9D9F-4FA5-4230-A63E-C868B3AC023A}" dt="2023-01-13T19:15:31.443" v="219" actId="14100"/>
          <ac:spMkLst>
            <pc:docMk/>
            <pc:sldMk cId="3383364338" sldId="353"/>
            <ac:spMk id="20" creationId="{887BC45C-D623-D2F6-FA71-2EE5ED764E2F}"/>
          </ac:spMkLst>
        </pc:spChg>
        <pc:grpChg chg="mod">
          <ac:chgData name="McFarland, Annette" userId="e93d1f50-85ab-41a8-a34a-185a53159573" providerId="ADAL" clId="{5DBC9D9F-4FA5-4230-A63E-C868B3AC023A}" dt="2023-01-13T19:15:26.203" v="218" actId="1076"/>
          <ac:grpSpMkLst>
            <pc:docMk/>
            <pc:sldMk cId="3383364338" sldId="353"/>
            <ac:grpSpMk id="19" creationId="{040F3BDA-06D2-F689-3CCF-8A36C0891017}"/>
          </ac:grpSpMkLst>
        </pc:grpChg>
        <pc:cxnChg chg="mod">
          <ac:chgData name="McFarland, Annette" userId="e93d1f50-85ab-41a8-a34a-185a53159573" providerId="ADAL" clId="{5DBC9D9F-4FA5-4230-A63E-C868B3AC023A}" dt="2023-01-13T19:14:44.113" v="212" actId="14100"/>
          <ac:cxnSpMkLst>
            <pc:docMk/>
            <pc:sldMk cId="3383364338" sldId="353"/>
            <ac:cxnSpMk id="5" creationId="{7992DCDD-49A1-8238-F0AB-8FD21B8E3A23}"/>
          </ac:cxnSpMkLst>
        </pc:cxnChg>
        <pc:cxnChg chg="mod">
          <ac:chgData name="McFarland, Annette" userId="e93d1f50-85ab-41a8-a34a-185a53159573" providerId="ADAL" clId="{5DBC9D9F-4FA5-4230-A63E-C868B3AC023A}" dt="2023-01-13T19:14:50.379" v="213" actId="14100"/>
          <ac:cxnSpMkLst>
            <pc:docMk/>
            <pc:sldMk cId="3383364338" sldId="353"/>
            <ac:cxnSpMk id="12" creationId="{AE6416A7-F12F-43DA-6CBD-483DC19B0CA9}"/>
          </ac:cxnSpMkLst>
        </pc:cxnChg>
        <pc:cxnChg chg="mod">
          <ac:chgData name="McFarland, Annette" userId="e93d1f50-85ab-41a8-a34a-185a53159573" providerId="ADAL" clId="{5DBC9D9F-4FA5-4230-A63E-C868B3AC023A}" dt="2023-01-13T19:14:57.386" v="215" actId="14100"/>
          <ac:cxnSpMkLst>
            <pc:docMk/>
            <pc:sldMk cId="3383364338" sldId="353"/>
            <ac:cxnSpMk id="16" creationId="{569700AF-EEC8-1944-6EE7-FEB16CF6A4D0}"/>
          </ac:cxnSpMkLst>
        </pc:cxnChg>
        <pc:cxnChg chg="mod">
          <ac:chgData name="McFarland, Annette" userId="e93d1f50-85ab-41a8-a34a-185a53159573" providerId="ADAL" clId="{5DBC9D9F-4FA5-4230-A63E-C868B3AC023A}" dt="2023-01-13T19:15:02.684" v="216" actId="14100"/>
          <ac:cxnSpMkLst>
            <pc:docMk/>
            <pc:sldMk cId="3383364338" sldId="353"/>
            <ac:cxnSpMk id="22" creationId="{7B2E6179-7923-32D4-4D42-8892F453AF25}"/>
          </ac:cxnSpMkLst>
        </pc:cxnChg>
      </pc:sldChg>
    </pc:docChg>
  </pc:docChgLst>
  <pc:docChgLst>
    <pc:chgData name="Behague, Sabina" userId="2f9f8379-56ce-455c-81be-d1dc66b28ae7" providerId="ADAL" clId="{97C81B9A-2C2A-490C-AC03-B2DC26BCED0C}"/>
    <pc:docChg chg="modSld">
      <pc:chgData name="Behague, Sabina" userId="2f9f8379-56ce-455c-81be-d1dc66b28ae7" providerId="ADAL" clId="{97C81B9A-2C2A-490C-AC03-B2DC26BCED0C}" dt="2023-01-26T14:44:20.002" v="20"/>
      <pc:docMkLst>
        <pc:docMk/>
      </pc:docMkLst>
      <pc:sldChg chg="modSp mod">
        <pc:chgData name="Behague, Sabina" userId="2f9f8379-56ce-455c-81be-d1dc66b28ae7" providerId="ADAL" clId="{97C81B9A-2C2A-490C-AC03-B2DC26BCED0C}" dt="2023-01-26T14:28:42.237" v="1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97C81B9A-2C2A-490C-AC03-B2DC26BCED0C}" dt="2023-01-26T14:28:42.237" v="1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97C81B9A-2C2A-490C-AC03-B2DC26BCED0C}" dt="2023-01-26T14:41:42.861" v="14" actId="14100"/>
        <pc:sldMkLst>
          <pc:docMk/>
          <pc:sldMk cId="2492622487" sldId="308"/>
        </pc:sldMkLst>
        <pc:spChg chg="mod">
          <ac:chgData name="Behague, Sabina" userId="2f9f8379-56ce-455c-81be-d1dc66b28ae7" providerId="ADAL" clId="{97C81B9A-2C2A-490C-AC03-B2DC26BCED0C}" dt="2023-01-26T14:37:31.033" v="8" actId="1076"/>
          <ac:spMkLst>
            <pc:docMk/>
            <pc:sldMk cId="2492622487" sldId="308"/>
            <ac:spMk id="5" creationId="{78FB21F5-B3F2-6E1D-19C0-97E0322A008B}"/>
          </ac:spMkLst>
        </pc:spChg>
        <pc:spChg chg="mod">
          <ac:chgData name="Behague, Sabina" userId="2f9f8379-56ce-455c-81be-d1dc66b28ae7" providerId="ADAL" clId="{97C81B9A-2C2A-490C-AC03-B2DC26BCED0C}" dt="2023-01-26T14:41:42.861" v="14" actId="14100"/>
          <ac:spMkLst>
            <pc:docMk/>
            <pc:sldMk cId="2492622487" sldId="308"/>
            <ac:spMk id="15" creationId="{D98D9DFE-A653-03D6-94B0-66FBB56D71DE}"/>
          </ac:spMkLst>
        </pc:spChg>
        <pc:picChg chg="mod">
          <ac:chgData name="Behague, Sabina" userId="2f9f8379-56ce-455c-81be-d1dc66b28ae7" providerId="ADAL" clId="{97C81B9A-2C2A-490C-AC03-B2DC26BCED0C}" dt="2023-01-26T14:37:25.289" v="7" actId="1076"/>
          <ac:picMkLst>
            <pc:docMk/>
            <pc:sldMk cId="2492622487" sldId="308"/>
            <ac:picMk id="4" creationId="{A9FDCA5A-28E0-2ACB-7132-F0099C53F23C}"/>
          </ac:picMkLst>
        </pc:picChg>
      </pc:sldChg>
      <pc:sldChg chg="modSp mod">
        <pc:chgData name="Behague, Sabina" userId="2f9f8379-56ce-455c-81be-d1dc66b28ae7" providerId="ADAL" clId="{97C81B9A-2C2A-490C-AC03-B2DC26BCED0C}" dt="2023-01-26T14:42:15.224" v="19" actId="1076"/>
        <pc:sldMkLst>
          <pc:docMk/>
          <pc:sldMk cId="2781894779" sldId="343"/>
        </pc:sldMkLst>
        <pc:spChg chg="mod">
          <ac:chgData name="Behague, Sabina" userId="2f9f8379-56ce-455c-81be-d1dc66b28ae7" providerId="ADAL" clId="{97C81B9A-2C2A-490C-AC03-B2DC26BCED0C}" dt="2023-01-26T14:42:15.224" v="19" actId="1076"/>
          <ac:spMkLst>
            <pc:docMk/>
            <pc:sldMk cId="2781894779" sldId="343"/>
            <ac:spMk id="3" creationId="{149A99FC-BD27-3E23-3C6C-08D1BF6CB2B4}"/>
          </ac:spMkLst>
        </pc:spChg>
      </pc:sldChg>
      <pc:sldChg chg="modSp mod addCm">
        <pc:chgData name="Behague, Sabina" userId="2f9f8379-56ce-455c-81be-d1dc66b28ae7" providerId="ADAL" clId="{97C81B9A-2C2A-490C-AC03-B2DC26BCED0C}" dt="2023-01-26T14:44:20.002" v="20"/>
        <pc:sldMkLst>
          <pc:docMk/>
          <pc:sldMk cId="587045458" sldId="351"/>
        </pc:sldMkLst>
        <pc:spChg chg="mod">
          <ac:chgData name="Behague, Sabina" userId="2f9f8379-56ce-455c-81be-d1dc66b28ae7" providerId="ADAL" clId="{97C81B9A-2C2A-490C-AC03-B2DC26BCED0C}" dt="2023-01-26T14:41:20.961" v="13" actId="1076"/>
          <ac:spMkLst>
            <pc:docMk/>
            <pc:sldMk cId="587045458" sldId="351"/>
            <ac:spMk id="5" creationId="{1C27BED3-0618-9DC8-029F-865DD60CC5C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97C81B9A-2C2A-490C-AC03-B2DC26BCED0C}" dt="2023-01-26T14:44:20.002" v="20"/>
              <pc2:cmMkLst xmlns:pc2="http://schemas.microsoft.com/office/powerpoint/2019/9/main/command">
                <pc:docMk/>
                <pc:sldMk cId="587045458" sldId="351"/>
                <pc2:cmMk id="{367C8BE1-C5B0-4023-A900-EE442455A362}"/>
              </pc2:cmMkLst>
            </pc226:cmChg>
          </p:ext>
        </pc:ext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194337683250355E-2"/>
          <c:y val="0.30660976529972694"/>
          <c:w val="0.94383016614176451"/>
          <c:h val="0.615949717780502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orph_res!$B$10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680-4156-9115-5EDFD7FBC68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680-4156-9115-5EDFD7FBC68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680-4156-9115-5EDFD7FBC68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orph_res!$A$11:$A$13</c:f>
              <c:strCache>
                <c:ptCount val="3"/>
                <c:pt idx="0">
                  <c:v>Jordan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orph_res!$B$11:$B$13</c:f>
              <c:numCache>
                <c:formatCode>General</c:formatCode>
                <c:ptCount val="3"/>
                <c:pt idx="0">
                  <c:v>3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680-4156-9115-5EDFD7FBC6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100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858419021291081E-3"/>
          <c:y val="0.24789194380557511"/>
          <c:w val="0.66601930730497527"/>
          <c:h val="0.67466758157926388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birthreg!$B$10</c:f>
              <c:strCache>
                <c:ptCount val="1"/>
                <c:pt idx="0">
                  <c:v>Registered with a birth certificate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&gt;</a:t>
                    </a:r>
                    <a:fld id="{40C290FF-81DE-4652-9F13-3A31E683F456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4C85-40F8-9375-9FAC961CD1C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&gt;</a:t>
                    </a:r>
                    <a:fld id="{E442249D-E7C0-4101-A49A-A51932E488F9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C85-40F8-9375-9FAC961CD1C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&gt;</a:t>
                    </a:r>
                    <a:fld id="{97EA2BB9-3D34-4A3D-B593-77B288625249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4C85-40F8-9375-9FAC961CD1C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birthreg!$A$11:$A$13</c:f>
              <c:strCache>
                <c:ptCount val="3"/>
                <c:pt idx="0">
                  <c:v>Jordan</c:v>
                </c:pt>
                <c:pt idx="1">
                  <c:v>Female</c:v>
                </c:pt>
                <c:pt idx="2">
                  <c:v>Male</c:v>
                </c:pt>
              </c:strCache>
            </c:strRef>
          </c:cat>
          <c:val>
            <c:numRef>
              <c:f>birthreg!$B$11:$B$13</c:f>
              <c:numCache>
                <c:formatCode>General</c:formatCode>
                <c:ptCount val="3"/>
                <c:pt idx="0">
                  <c:v>99</c:v>
                </c:pt>
                <c:pt idx="1">
                  <c:v>99</c:v>
                </c:pt>
                <c:pt idx="2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C85-40F8-9375-9FAC961CD1C7}"/>
            </c:ext>
          </c:extLst>
        </c:ser>
        <c:ser>
          <c:idx val="1"/>
          <c:order val="1"/>
          <c:tx>
            <c:strRef>
              <c:f>birthreg!$C$10</c:f>
              <c:strCache>
                <c:ptCount val="1"/>
                <c:pt idx="0">
                  <c:v>Registered and does not have a birth certificate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&lt;</a:t>
                    </a:r>
                    <a:fld id="{703FA420-CCB4-4821-9611-1AA7EC6EAED7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4C85-40F8-9375-9FAC961CD1C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&lt;</a:t>
                    </a:r>
                    <a:fld id="{B1802707-B7EC-475F-B1D2-62123BA821F8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4C85-40F8-9375-9FAC961CD1C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&lt;</a:t>
                    </a:r>
                    <a:fld id="{00CEB940-4609-4365-9C97-28C583E0A7F1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4C85-40F8-9375-9FAC961CD1C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birthreg!$A$11:$A$13</c:f>
              <c:strCache>
                <c:ptCount val="3"/>
                <c:pt idx="0">
                  <c:v>Jordan</c:v>
                </c:pt>
                <c:pt idx="1">
                  <c:v>Female</c:v>
                </c:pt>
                <c:pt idx="2">
                  <c:v>Male</c:v>
                </c:pt>
              </c:strCache>
            </c:strRef>
          </c:cat>
          <c:val>
            <c:numRef>
              <c:f>birthreg!$C$11:$C$13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C85-40F8-9375-9FAC961CD1C7}"/>
            </c:ext>
          </c:extLst>
        </c:ser>
        <c:ser>
          <c:idx val="2"/>
          <c:order val="2"/>
          <c:tx>
            <c:strRef>
              <c:f>birthreg!$D$10</c:f>
              <c:strCache>
                <c:ptCount val="1"/>
                <c:pt idx="0">
                  <c:v>Not registered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4C85-40F8-9375-9FAC961CD1C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4C85-40F8-9375-9FAC961CD1C7}"/>
              </c:ext>
            </c:extLst>
          </c:dPt>
          <c:dLbls>
            <c:dLbl>
              <c:idx val="0"/>
              <c:layout>
                <c:manualLayout>
                  <c:x val="-3.0589543602805133E-3"/>
                  <c:y val="-2.632180583849858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&lt;</a:t>
                    </a:r>
                    <a:fld id="{D0FCA5A6-1A1A-4EC1-95DE-367521EDC185}" type="VALUE">
                      <a:rPr lang="en-US"/>
                      <a:pPr/>
                      <a:t>[VALUE]</a:t>
                    </a:fld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4C85-40F8-9375-9FAC961CD1C7}"/>
                </c:ext>
              </c:extLst>
            </c:dLbl>
            <c:dLbl>
              <c:idx val="1"/>
              <c:layout>
                <c:manualLayout>
                  <c:x val="0"/>
                  <c:y val="-2.632180583849858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&lt;</a:t>
                    </a:r>
                    <a:fld id="{3DB1526F-4E98-4B6F-BC4E-E86A33B6BF65}" type="VALUE">
                      <a:rPr lang="en-US"/>
                      <a:pPr/>
                      <a:t>[VALUE]</a:t>
                    </a:fld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4C85-40F8-9375-9FAC961CD1C7}"/>
                </c:ext>
              </c:extLst>
            </c:dLbl>
            <c:dLbl>
              <c:idx val="2"/>
              <c:layout>
                <c:manualLayout>
                  <c:x val="1.5294771801402567E-3"/>
                  <c:y val="-2.834656013376770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&lt;</a:t>
                    </a:r>
                    <a:fld id="{7CF4F4ED-BC51-4F8C-8A53-F67CF9FC932E}" type="VALUE">
                      <a:rPr lang="en-US"/>
                      <a:pPr/>
                      <a:t>[VALUE]</a:t>
                    </a:fld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4C85-40F8-9375-9FAC961CD1C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birthreg!$A$11:$A$13</c:f>
              <c:strCache>
                <c:ptCount val="3"/>
                <c:pt idx="0">
                  <c:v>Jordan</c:v>
                </c:pt>
                <c:pt idx="1">
                  <c:v>Female</c:v>
                </c:pt>
                <c:pt idx="2">
                  <c:v>Male</c:v>
                </c:pt>
              </c:strCache>
            </c:strRef>
          </c:cat>
          <c:val>
            <c:numRef>
              <c:f>birthreg!$D$11:$D$13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C85-40F8-9375-9FAC961CD1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"/>
          <c:min val="0"/>
        </c:scaling>
        <c:delete val="1"/>
        <c:axPos val="l"/>
        <c:numFmt formatCode="0%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145771383024832"/>
          <c:y val="0.24327263428186433"/>
          <c:w val="0.33854228616975168"/>
          <c:h val="0.547875554455846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194337683250355E-2"/>
          <c:y val="0.35535188764618841"/>
          <c:w val="0.94383016614176451"/>
          <c:h val="0.567207611576384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SAR!$B$10</c:f>
              <c:strCache>
                <c:ptCount val="1"/>
                <c:pt idx="0">
                  <c:v>Jordan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55C-46DB-8365-463790FA6D0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55C-46DB-8365-463790FA6D0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SAR!$A$11:$A$12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SAR!$B$11:$B$12</c:f>
              <c:numCache>
                <c:formatCode>General</c:formatCode>
                <c:ptCount val="2"/>
                <c:pt idx="0">
                  <c:v>96</c:v>
                </c:pt>
                <c:pt idx="1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55C-46DB-8365-463790FA6D04}"/>
            </c:ext>
          </c:extLst>
        </c:ser>
        <c:ser>
          <c:idx val="1"/>
          <c:order val="1"/>
          <c:tx>
            <c:strRef>
              <c:f>SAR!$C$10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SAR!$A$11:$A$12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SAR!$C$11:$C$12</c:f>
              <c:numCache>
                <c:formatCode>General</c:formatCode>
                <c:ptCount val="2"/>
                <c:pt idx="0">
                  <c:v>96</c:v>
                </c:pt>
                <c:pt idx="1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55C-46DB-8365-463790FA6D04}"/>
            </c:ext>
          </c:extLst>
        </c:ser>
        <c:ser>
          <c:idx val="2"/>
          <c:order val="2"/>
          <c:tx>
            <c:strRef>
              <c:f>SAR!$D$10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SAR!$A$11:$A$12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SAR!$D$11:$D$12</c:f>
              <c:numCache>
                <c:formatCode>General</c:formatCode>
                <c:ptCount val="2"/>
                <c:pt idx="0">
                  <c:v>96</c:v>
                </c:pt>
                <c:pt idx="1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55C-46DB-8365-463790FA6D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5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754153832271718"/>
          <c:y val="0.26770192523423975"/>
          <c:w val="0.41940984341696369"/>
          <c:h val="5.76756303894397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4.3220550453074179E-2"/>
          <c:w val="0.95416666666666672"/>
          <c:h val="0.855102736068953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B77-45C1-A847-95825628AF6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B77-45C1-A847-95825628AF6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B77-45C1-A847-95825628AF6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101</c:v>
                </c:pt>
                <c:pt idx="1">
                  <c:v>100</c:v>
                </c:pt>
                <c:pt idx="2">
                  <c:v>105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B77-45C1-A847-95825628AF6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2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194337683250355E-2"/>
          <c:y val="0.30053555548257227"/>
          <c:w val="0.94383016614176451"/>
          <c:h val="0.622023969902266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partic.!$B$10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A3-4C93-AD5B-196F898F288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6A3-4C93-AD5B-196F898F288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6A3-4C93-AD5B-196F898F288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partic.!$A$11:$A$13</c:f>
              <c:strCache>
                <c:ptCount val="3"/>
                <c:pt idx="0">
                  <c:v>Jordan</c:v>
                </c:pt>
                <c:pt idx="1">
                  <c:v>Female</c:v>
                </c:pt>
                <c:pt idx="2">
                  <c:v>Male</c:v>
                </c:pt>
              </c:strCache>
            </c:strRef>
          </c:cat>
          <c:val>
            <c:numRef>
              <c:f>partic.!$B$11:$B$13</c:f>
              <c:numCache>
                <c:formatCode>General</c:formatCode>
                <c:ptCount val="3"/>
                <c:pt idx="0">
                  <c:v>84</c:v>
                </c:pt>
                <c:pt idx="1">
                  <c:v>85</c:v>
                </c:pt>
                <c:pt idx="2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6A3-4C93-AD5B-196F898F28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100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194337683250355E-2"/>
          <c:y val="0.21954538367180743"/>
          <c:w val="0.94383016614176451"/>
          <c:h val="0.703014141713031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ecdi2030!$B$10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DE8-46C0-9444-C0F05117DAE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DE8-46C0-9444-C0F05117DAE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DE8-46C0-9444-C0F05117DAE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DE8-46C0-9444-C0F05117DAE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DE8-46C0-9444-C0F05117DAE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ecdi2030!$A$11:$A$15</c:f>
              <c:strCache>
                <c:ptCount val="5"/>
                <c:pt idx="0">
                  <c:v>Jordan</c:v>
                </c:pt>
                <c:pt idx="1">
                  <c:v>Urban</c:v>
                </c:pt>
                <c:pt idx="2">
                  <c:v>Rural</c:v>
                </c:pt>
                <c:pt idx="3">
                  <c:v>Female</c:v>
                </c:pt>
                <c:pt idx="4">
                  <c:v>Male</c:v>
                </c:pt>
              </c:strCache>
            </c:strRef>
          </c:cat>
          <c:val>
            <c:numRef>
              <c:f>ecdi2030!$B$11:$B$15</c:f>
              <c:numCache>
                <c:formatCode>General</c:formatCode>
                <c:ptCount val="5"/>
                <c:pt idx="0">
                  <c:v>84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DE8-46C0-9444-C0F05117DA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100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194337683250355E-2"/>
          <c:y val="0.21794556302771873"/>
          <c:w val="0.94383016614176451"/>
          <c:h val="0.609754763335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ch_dpl!$B$10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0563C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2E2-42BE-B226-C41D7130323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2E2-42BE-B226-C41D7130323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2E2-42BE-B226-C41D71303230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2E2-42BE-B226-C41D71303230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2E2-42BE-B226-C41D7130323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ch_dpl!$A$11:$A$15</c:f>
              <c:strCache>
                <c:ptCount val="5"/>
                <c:pt idx="0">
                  <c:v>Only nonviolent discipline</c:v>
                </c:pt>
                <c:pt idx="1">
                  <c:v>Psychological aggression</c:v>
                </c:pt>
                <c:pt idx="2">
                  <c:v>Any physical punishment</c:v>
                </c:pt>
                <c:pt idx="3">
                  <c:v>Severe physical punishment</c:v>
                </c:pt>
                <c:pt idx="4">
                  <c:v>Any violent discipline method</c:v>
                </c:pt>
              </c:strCache>
            </c:strRef>
          </c:cat>
          <c:val>
            <c:numRef>
              <c:f>ch_dpl!$B$11:$B$15</c:f>
              <c:numCache>
                <c:formatCode>0</c:formatCode>
                <c:ptCount val="5"/>
                <c:pt idx="0" formatCode="General">
                  <c:v>20</c:v>
                </c:pt>
                <c:pt idx="1">
                  <c:v>72</c:v>
                </c:pt>
                <c:pt idx="2" formatCode="General">
                  <c:v>53</c:v>
                </c:pt>
                <c:pt idx="3" formatCode="General">
                  <c:v>10</c:v>
                </c:pt>
                <c:pt idx="4" formatCode="General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2E2-42BE-B226-C41D713032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930606084220975E-2"/>
          <c:y val="0.28557424268707415"/>
          <c:w val="0.94383016614176451"/>
          <c:h val="0.6363963644138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dpl_sex!$A$11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A61-492D-834E-802DBE72BB8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dpl_sex!$B$10:$C$10</c:f>
              <c:strCache>
                <c:ptCount val="2"/>
                <c:pt idx="0">
                  <c:v>Only nonviolent discipline</c:v>
                </c:pt>
                <c:pt idx="1">
                  <c:v>Any violent discipline method</c:v>
                </c:pt>
              </c:strCache>
            </c:strRef>
          </c:cat>
          <c:val>
            <c:numRef>
              <c:f>dpl_sex!$B$11:$C$11</c:f>
              <c:numCache>
                <c:formatCode>General</c:formatCode>
                <c:ptCount val="2"/>
                <c:pt idx="0">
                  <c:v>22</c:v>
                </c:pt>
                <c:pt idx="1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61-492D-834E-802DBE72BB86}"/>
            </c:ext>
          </c:extLst>
        </c:ser>
        <c:ser>
          <c:idx val="1"/>
          <c:order val="1"/>
          <c:tx>
            <c:strRef>
              <c:f>dpl_sex!$A$12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6A61-492D-834E-802DBE72BB8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dpl_sex!$B$10:$C$10</c:f>
              <c:strCache>
                <c:ptCount val="2"/>
                <c:pt idx="0">
                  <c:v>Only nonviolent discipline</c:v>
                </c:pt>
                <c:pt idx="1">
                  <c:v>Any violent discipline method</c:v>
                </c:pt>
              </c:strCache>
            </c:strRef>
          </c:cat>
          <c:val>
            <c:numRef>
              <c:f>dpl_sex!$B$12:$C$12</c:f>
              <c:numCache>
                <c:formatCode>General</c:formatCode>
                <c:ptCount val="2"/>
                <c:pt idx="0">
                  <c:v>18</c:v>
                </c:pt>
                <c:pt idx="1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A61-492D-834E-802DBE72BB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5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9062949032925776"/>
          <c:y val="0.21723151648156591"/>
          <c:w val="0.27447025223089472"/>
          <c:h val="5.81990697224093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194337683250355E-2"/>
          <c:y val="0.30660976529972694"/>
          <c:w val="0.94383016614176451"/>
          <c:h val="0.615949717780502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dpl_res!$B$10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058-4B06-BEB2-A244381867A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058-4B06-BEB2-A244381867A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058-4B06-BEB2-A244381867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dpl_res!$A$11:$A$13</c:f>
              <c:strCache>
                <c:ptCount val="3"/>
                <c:pt idx="0">
                  <c:v>Jordan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dpl_res!$B$11:$B$13</c:f>
              <c:numCache>
                <c:formatCode>General</c:formatCode>
                <c:ptCount val="3"/>
                <c:pt idx="0">
                  <c:v>14</c:v>
                </c:pt>
                <c:pt idx="1">
                  <c:v>13</c:v>
                </c:pt>
                <c:pt idx="2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058-4B06-BEB2-A244381867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100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0.11613</cdr:y>
    </cdr:from>
    <cdr:to>
      <cdr:x>1</cdr:x>
      <cdr:y>0.19628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715716"/>
          <a:ext cx="7885830" cy="4939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 baseline="0">
              <a:latin typeface="Source Sans Pro" panose="020B0503030403020204" pitchFamily="34" charset="0"/>
              <a:cs typeface="Calibri"/>
            </a:rPr>
            <a:t>Percent of household children under age 18 with one or both parents dead</a:t>
          </a:r>
        </a:p>
      </cdr:txBody>
    </cdr:sp>
  </cdr:relSizeAnchor>
  <cdr:relSizeAnchor xmlns:cdr="http://schemas.openxmlformats.org/drawingml/2006/chartDrawing">
    <cdr:from>
      <cdr:x>0</cdr:x>
      <cdr:y>1.62257E-7</cdr:y>
    </cdr:from>
    <cdr:to>
      <cdr:x>1</cdr:x>
      <cdr:y>0.10509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1"/>
          <a:ext cx="7885830" cy="6477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 baseline="0">
              <a:latin typeface="Source Sans Pro" panose="020B0503030403020204" pitchFamily="34" charset="0"/>
              <a:cs typeface="Calibri"/>
            </a:rPr>
            <a:t>Orphanhood by Residence</a:t>
          </a:r>
        </a:p>
      </cdr:txBody>
    </cdr:sp>
  </cdr:relSizeAnchor>
  <cdr:relSizeAnchor xmlns:cdr="http://schemas.openxmlformats.org/drawingml/2006/chartDrawing">
    <cdr:from>
      <cdr:x>0.01085</cdr:x>
      <cdr:y>0.94821</cdr:y>
    </cdr:from>
    <cdr:to>
      <cdr:x>0.51413</cdr:x>
      <cdr:y>1</cdr:y>
    </cdr:to>
    <cdr:sp macro="" textlink="">
      <cdr:nvSpPr>
        <cdr:cNvPr id="6" name="footnote">
          <a:extLst xmlns:a="http://schemas.openxmlformats.org/drawingml/2006/main">
            <a:ext uri="{FF2B5EF4-FFF2-40B4-BE49-F238E27FC236}">
              <a16:creationId xmlns:a16="http://schemas.microsoft.com/office/drawing/2014/main" id="{E767B3B5-E544-11F5-245A-E51762EF9843}"/>
            </a:ext>
          </a:extLst>
        </cdr:cNvPr>
        <cdr:cNvSpPr txBox="1"/>
      </cdr:nvSpPr>
      <cdr:spPr>
        <a:xfrm xmlns:a="http://schemas.openxmlformats.org/drawingml/2006/main">
          <a:off x="79375" y="5838183"/>
          <a:ext cx="3683000" cy="318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230AC70B-D503-4D3A-B8C8-03E5A5A0424E}" type="TxLink">
            <a:rPr lang="en-US" sz="1400" b="0" i="1" u="none" strike="noStrike" baseline="0">
              <a:solidFill>
                <a:srgbClr val="000000"/>
              </a:solidFill>
              <a:latin typeface="Source Sans Pro" panose="020B0503030403020204" pitchFamily="34" charset="0"/>
              <a:ea typeface="Calibri"/>
              <a:cs typeface="Calibri"/>
            </a:rPr>
            <a:pPr/>
            <a:t> </a:t>
          </a:fld>
          <a:endParaRPr lang="en-US" sz="1400" b="0" i="1" baseline="0">
            <a:solidFill>
              <a:sysClr val="windowText" lastClr="000000"/>
            </a:solidFill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0.84516</cdr:x>
      <cdr:y>0.16295</cdr:y>
    </cdr:from>
    <cdr:to>
      <cdr:x>0.97012</cdr:x>
      <cdr:y>0.31146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10046BA-BC36-52AF-FD42-AA0A92C99256}"/>
            </a:ext>
          </a:extLst>
        </cdr:cNvPr>
        <cdr:cNvSpPr txBox="1"/>
      </cdr:nvSpPr>
      <cdr:spPr>
        <a:xfrm xmlns:a="http://schemas.openxmlformats.org/drawingml/2006/main">
          <a:off x="6184900" y="1003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0.11613</cdr:y>
    </cdr:from>
    <cdr:to>
      <cdr:x>0.77359</cdr:x>
      <cdr:y>0.2332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728410"/>
          <a:ext cx="5658304" cy="7343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 baseline="0">
              <a:latin typeface="Source Sans Pro" panose="020B0503030403020204" pitchFamily="34" charset="0"/>
              <a:cs typeface="Calibri"/>
            </a:rPr>
            <a:t>Percent of household children under age 5 whose births are registered with the civil authorities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0.76717</cdr:x>
      <cdr:y>0.12489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0"/>
          <a:ext cx="6049736" cy="7506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 baseline="0">
              <a:latin typeface="Source Sans Pro" panose="020B0503030403020204" pitchFamily="34" charset="0"/>
              <a:cs typeface="Calibri"/>
            </a:rPr>
            <a:t>Birth Registration by Sex</a:t>
          </a:r>
        </a:p>
      </cdr:txBody>
    </cdr:sp>
  </cdr:relSizeAnchor>
  <cdr:relSizeAnchor xmlns:cdr="http://schemas.openxmlformats.org/drawingml/2006/chartDrawing">
    <cdr:from>
      <cdr:x>0.65813</cdr:x>
      <cdr:y>0.94821</cdr:y>
    </cdr:from>
    <cdr:to>
      <cdr:x>1</cdr:x>
      <cdr:y>1</cdr:y>
    </cdr:to>
    <cdr:sp macro="" textlink="">
      <cdr:nvSpPr>
        <cdr:cNvPr id="6" name="footnote">
          <a:extLst xmlns:a="http://schemas.openxmlformats.org/drawingml/2006/main">
            <a:ext uri="{FF2B5EF4-FFF2-40B4-BE49-F238E27FC236}">
              <a16:creationId xmlns:a16="http://schemas.microsoft.com/office/drawing/2014/main" id="{E767B3B5-E544-11F5-245A-E51762EF9843}"/>
            </a:ext>
          </a:extLst>
        </cdr:cNvPr>
        <cdr:cNvSpPr txBox="1"/>
      </cdr:nvSpPr>
      <cdr:spPr>
        <a:xfrm xmlns:a="http://schemas.openxmlformats.org/drawingml/2006/main">
          <a:off x="4813754" y="5947520"/>
          <a:ext cx="2500576" cy="3248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en-US" sz="1400" b="0" i="1" baseline="0">
              <a:latin typeface="Source Sans Pro" panose="020B0503030403020204" pitchFamily="34" charset="0"/>
            </a:rPr>
            <a:t>Figures ≠ 100% due to rounding.</a:t>
          </a:r>
        </a:p>
      </cdr:txBody>
    </cdr:sp>
  </cdr:relSizeAnchor>
  <cdr:relSizeAnchor xmlns:cdr="http://schemas.openxmlformats.org/drawingml/2006/chartDrawing">
    <cdr:from>
      <cdr:x>0.84516</cdr:x>
      <cdr:y>0.16295</cdr:y>
    </cdr:from>
    <cdr:to>
      <cdr:x>0.97012</cdr:x>
      <cdr:y>0.31146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10046BA-BC36-52AF-FD42-AA0A92C99256}"/>
            </a:ext>
          </a:extLst>
        </cdr:cNvPr>
        <cdr:cNvSpPr txBox="1"/>
      </cdr:nvSpPr>
      <cdr:spPr>
        <a:xfrm xmlns:a="http://schemas.openxmlformats.org/drawingml/2006/main">
          <a:off x="6184900" y="1003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0.79957</cdr:x>
      <cdr:y>0</cdr:y>
    </cdr:from>
    <cdr:to>
      <cdr:x>0.9577</cdr:x>
      <cdr:y>0.12033</cdr:y>
    </cdr:to>
    <cdr:pic>
      <cdr:nvPicPr>
        <cdr:cNvPr id="3" name="SDG" descr="A picture containing text&#10;&#10;Description automatically generated">
          <a:extLst xmlns:a="http://schemas.openxmlformats.org/drawingml/2006/main">
            <a:ext uri="{FF2B5EF4-FFF2-40B4-BE49-F238E27FC236}">
              <a16:creationId xmlns:a16="http://schemas.microsoft.com/office/drawing/2014/main" id="{304D8D7F-1708-9170-DF5B-181C3A70F14D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5848350" y="0"/>
          <a:ext cx="1156553" cy="754729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0.75623</cdr:x>
      <cdr:y>0.11136</cdr:y>
    </cdr:from>
    <cdr:to>
      <cdr:x>1</cdr:x>
      <cdr:y>0.17109</cdr:y>
    </cdr:to>
    <cdr:sp macro="" textlink="">
      <cdr:nvSpPr>
        <cdr:cNvPr id="7" name="SDG_Indicator">
          <a:extLst xmlns:a="http://schemas.openxmlformats.org/drawingml/2006/main">
            <a:ext uri="{FF2B5EF4-FFF2-40B4-BE49-F238E27FC236}">
              <a16:creationId xmlns:a16="http://schemas.microsoft.com/office/drawing/2014/main" id="{3954C023-2619-1B97-8330-01A5E643303A}"/>
            </a:ext>
          </a:extLst>
        </cdr:cNvPr>
        <cdr:cNvSpPr txBox="1"/>
      </cdr:nvSpPr>
      <cdr:spPr>
        <a:xfrm xmlns:a="http://schemas.openxmlformats.org/drawingml/2006/main">
          <a:off x="5531304" y="698500"/>
          <a:ext cx="1783026" cy="3746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b="1">
              <a:solidFill>
                <a:srgbClr val="00A1DF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Indicator 16.9.1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0.18408</cdr:y>
    </cdr:from>
    <cdr:to>
      <cdr:x>1</cdr:x>
      <cdr:y>0.28404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1151131"/>
          <a:ext cx="7314330" cy="6250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 baseline="0">
              <a:latin typeface="Source Sans Pro" panose="020B0503030403020204" pitchFamily="34" charset="0"/>
              <a:cs typeface="Calibri"/>
            </a:rPr>
            <a:t>Percent of the school-aged population attending primary and secondary school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0.18249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0"/>
          <a:ext cx="7314330" cy="11411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 baseline="0">
              <a:latin typeface="Source Sans Pro" panose="020B0503030403020204" pitchFamily="34" charset="0"/>
              <a:cs typeface="Calibri"/>
            </a:rPr>
            <a:t>Net School Attendance Ratio by Residence</a:t>
          </a:r>
        </a:p>
      </cdr:txBody>
    </cdr:sp>
  </cdr:relSizeAnchor>
  <cdr:relSizeAnchor xmlns:cdr="http://schemas.openxmlformats.org/drawingml/2006/chartDrawing">
    <cdr:from>
      <cdr:x>0.01085</cdr:x>
      <cdr:y>0.94821</cdr:y>
    </cdr:from>
    <cdr:to>
      <cdr:x>0.51413</cdr:x>
      <cdr:y>1</cdr:y>
    </cdr:to>
    <cdr:sp macro="" textlink="">
      <cdr:nvSpPr>
        <cdr:cNvPr id="6" name="footnote">
          <a:extLst xmlns:a="http://schemas.openxmlformats.org/drawingml/2006/main">
            <a:ext uri="{FF2B5EF4-FFF2-40B4-BE49-F238E27FC236}">
              <a16:creationId xmlns:a16="http://schemas.microsoft.com/office/drawing/2014/main" id="{E767B3B5-E544-11F5-245A-E51762EF9843}"/>
            </a:ext>
          </a:extLst>
        </cdr:cNvPr>
        <cdr:cNvSpPr txBox="1"/>
      </cdr:nvSpPr>
      <cdr:spPr>
        <a:xfrm xmlns:a="http://schemas.openxmlformats.org/drawingml/2006/main">
          <a:off x="79375" y="5838183"/>
          <a:ext cx="3683000" cy="318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230AC70B-D503-4D3A-B8C8-03E5A5A0424E}" type="TxLink">
            <a:rPr lang="en-US" sz="1400" b="0" i="1" u="none" strike="noStrike" baseline="0">
              <a:solidFill>
                <a:srgbClr val="000000"/>
              </a:solidFill>
              <a:latin typeface="Source Sans Pro" panose="020B0503030403020204" pitchFamily="34" charset="0"/>
              <a:ea typeface="Calibri"/>
              <a:cs typeface="Calibri"/>
            </a:rPr>
            <a:pPr/>
            <a:t> </a:t>
          </a:fld>
          <a:endParaRPr lang="en-US" sz="1400" b="0" i="1" baseline="0">
            <a:solidFill>
              <a:sysClr val="windowText" lastClr="000000"/>
            </a:solidFill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0.84516</cdr:x>
      <cdr:y>0.16295</cdr:y>
    </cdr:from>
    <cdr:to>
      <cdr:x>0.97012</cdr:x>
      <cdr:y>0.31146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10046BA-BC36-52AF-FD42-AA0A92C99256}"/>
            </a:ext>
          </a:extLst>
        </cdr:cNvPr>
        <cdr:cNvSpPr txBox="1"/>
      </cdr:nvSpPr>
      <cdr:spPr>
        <a:xfrm xmlns:a="http://schemas.openxmlformats.org/drawingml/2006/main">
          <a:off x="6184900" y="1003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0.75666</cdr:x>
      <cdr:y>0.10061</cdr:y>
    </cdr:from>
    <cdr:to>
      <cdr:x>1</cdr:x>
      <cdr:y>0.15994</cdr:y>
    </cdr:to>
    <cdr:sp macro="" textlink="">
      <cdr:nvSpPr>
        <cdr:cNvPr id="11" name="SDG_Indicator">
          <a:extLst xmlns:a="http://schemas.openxmlformats.org/drawingml/2006/main">
            <a:ext uri="{FF2B5EF4-FFF2-40B4-BE49-F238E27FC236}">
              <a16:creationId xmlns:a16="http://schemas.microsoft.com/office/drawing/2014/main" id="{19895672-9C62-6667-D998-4F2EDFCA013E}"/>
            </a:ext>
          </a:extLst>
        </cdr:cNvPr>
        <cdr:cNvSpPr txBox="1"/>
      </cdr:nvSpPr>
      <cdr:spPr>
        <a:xfrm xmlns:a="http://schemas.openxmlformats.org/drawingml/2006/main">
          <a:off x="5537200" y="619145"/>
          <a:ext cx="1780794" cy="3651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fld id="{3DD80476-CBE5-4CF3-9F82-35B959252C81}" type="TxLink">
            <a:rPr lang="en-US" sz="1800" b="1" i="0" u="none" strike="noStrike" baseline="0">
              <a:solidFill>
                <a:srgbClr val="00A1DF"/>
              </a:solidFill>
              <a:latin typeface="Source Sans Pro" panose="020B0503030403020204" pitchFamily="34" charset="0"/>
              <a:ea typeface="Calibri"/>
              <a:cs typeface="Calibri"/>
            </a:rPr>
            <a:pPr/>
            <a:t> </a:t>
          </a:fld>
          <a:endParaRPr lang="en-US" sz="1800" b="1" i="0" baseline="0">
            <a:solidFill>
              <a:srgbClr val="00A1DF"/>
            </a:solidFill>
            <a:latin typeface="Source Sans Pro" panose="020B0503030403020204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0.19712</cdr:y>
    </cdr:from>
    <cdr:to>
      <cdr:x>1</cdr:x>
      <cdr:y>0.36648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1236410"/>
          <a:ext cx="7314330" cy="10622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 baseline="0">
              <a:latin typeface="Source Sans Pro" panose="020B0503030403020204" pitchFamily="34" charset="0"/>
              <a:cs typeface="Calibri"/>
            </a:rPr>
            <a:t>Percent of children 1 year younger than the official primary school entry age at the beginning of the school year attending early childhood education or primary school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0.817</cdr:x>
      <cdr:y>0.1908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0"/>
          <a:ext cx="5975804" cy="11967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 baseline="0">
              <a:latin typeface="Source Sans Pro" panose="020B0503030403020204" pitchFamily="34" charset="0"/>
              <a:cs typeface="Calibri"/>
            </a:rPr>
            <a:t>Participation Rate in Organized Learning by Sex</a:t>
          </a:r>
        </a:p>
      </cdr:txBody>
    </cdr:sp>
  </cdr:relSizeAnchor>
  <cdr:relSizeAnchor xmlns:cdr="http://schemas.openxmlformats.org/drawingml/2006/chartDrawing">
    <cdr:from>
      <cdr:x>0.01085</cdr:x>
      <cdr:y>0.94821</cdr:y>
    </cdr:from>
    <cdr:to>
      <cdr:x>0.51413</cdr:x>
      <cdr:y>1</cdr:y>
    </cdr:to>
    <cdr:sp macro="" textlink="">
      <cdr:nvSpPr>
        <cdr:cNvPr id="6" name="footnote">
          <a:extLst xmlns:a="http://schemas.openxmlformats.org/drawingml/2006/main">
            <a:ext uri="{FF2B5EF4-FFF2-40B4-BE49-F238E27FC236}">
              <a16:creationId xmlns:a16="http://schemas.microsoft.com/office/drawing/2014/main" id="{E767B3B5-E544-11F5-245A-E51762EF9843}"/>
            </a:ext>
          </a:extLst>
        </cdr:cNvPr>
        <cdr:cNvSpPr txBox="1"/>
      </cdr:nvSpPr>
      <cdr:spPr>
        <a:xfrm xmlns:a="http://schemas.openxmlformats.org/drawingml/2006/main">
          <a:off x="79375" y="5838183"/>
          <a:ext cx="3683000" cy="318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230AC70B-D503-4D3A-B8C8-03E5A5A0424E}" type="TxLink">
            <a:rPr lang="en-US" sz="1400" b="0" i="1" u="none" strike="noStrike" baseline="0">
              <a:solidFill>
                <a:srgbClr val="000000"/>
              </a:solidFill>
              <a:latin typeface="Source Sans Pro" panose="020B0503030403020204" pitchFamily="34" charset="0"/>
              <a:ea typeface="Calibri"/>
              <a:cs typeface="Calibri"/>
            </a:rPr>
            <a:pPr/>
            <a:t> </a:t>
          </a:fld>
          <a:endParaRPr lang="en-US" sz="1400" b="0" i="1" baseline="0">
            <a:solidFill>
              <a:sysClr val="windowText" lastClr="000000"/>
            </a:solidFill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0.84516</cdr:x>
      <cdr:y>0.16295</cdr:y>
    </cdr:from>
    <cdr:to>
      <cdr:x>0.97012</cdr:x>
      <cdr:y>0.31146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10046BA-BC36-52AF-FD42-AA0A92C99256}"/>
            </a:ext>
          </a:extLst>
        </cdr:cNvPr>
        <cdr:cNvSpPr txBox="1"/>
      </cdr:nvSpPr>
      <cdr:spPr>
        <a:xfrm xmlns:a="http://schemas.openxmlformats.org/drawingml/2006/main">
          <a:off x="6184900" y="1003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0.80999</cdr:x>
      <cdr:y>0</cdr:y>
    </cdr:from>
    <cdr:to>
      <cdr:x>0.96811</cdr:x>
      <cdr:y>0.12033</cdr:y>
    </cdr:to>
    <cdr:pic>
      <cdr:nvPicPr>
        <cdr:cNvPr id="3" name="SDG" descr="A picture containing text&#10;&#10;Description automatically generated">
          <a:extLst xmlns:a="http://schemas.openxmlformats.org/drawingml/2006/main">
            <a:ext uri="{FF2B5EF4-FFF2-40B4-BE49-F238E27FC236}">
              <a16:creationId xmlns:a16="http://schemas.microsoft.com/office/drawing/2014/main" id="{B9C4DE57-CB98-BFDB-71A6-E70C9F1AD07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5924550" y="0"/>
          <a:ext cx="1156553" cy="754729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0.77359</cdr:x>
      <cdr:y>0.11136</cdr:y>
    </cdr:from>
    <cdr:to>
      <cdr:x>1</cdr:x>
      <cdr:y>0.16805</cdr:y>
    </cdr:to>
    <cdr:sp macro="" textlink="">
      <cdr:nvSpPr>
        <cdr:cNvPr id="7" name="SDG_Indicator">
          <a:extLst xmlns:a="http://schemas.openxmlformats.org/drawingml/2006/main">
            <a:ext uri="{FF2B5EF4-FFF2-40B4-BE49-F238E27FC236}">
              <a16:creationId xmlns:a16="http://schemas.microsoft.com/office/drawing/2014/main" id="{495EF6CB-DE60-FFE6-75B0-3FE303904E51}"/>
            </a:ext>
          </a:extLst>
        </cdr:cNvPr>
        <cdr:cNvSpPr txBox="1"/>
      </cdr:nvSpPr>
      <cdr:spPr>
        <a:xfrm xmlns:a="http://schemas.openxmlformats.org/drawingml/2006/main">
          <a:off x="5658304" y="698500"/>
          <a:ext cx="1656026" cy="355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800" b="1" dirty="0">
              <a:solidFill>
                <a:srgbClr val="00A1DF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Indicator 4.2.2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</cdr:x>
      <cdr:y>0.09975</cdr:y>
    </cdr:from>
    <cdr:to>
      <cdr:x>0.78241</cdr:x>
      <cdr:y>0.21545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614786"/>
          <a:ext cx="6169933" cy="713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 baseline="0">
              <a:latin typeface="Source Sans Pro" panose="020B0503030403020204" pitchFamily="34" charset="0"/>
              <a:cs typeface="Calibri"/>
            </a:rPr>
            <a:t>Percent of children age 24-59 months who are developmentally on track in health, learning, and psychosocial well-being</a:t>
          </a:r>
        </a:p>
      </cdr:txBody>
    </cdr:sp>
  </cdr:relSizeAnchor>
  <cdr:relSizeAnchor xmlns:cdr="http://schemas.openxmlformats.org/drawingml/2006/chartDrawing">
    <cdr:from>
      <cdr:x>1.2681E-7</cdr:x>
      <cdr:y>1.62257E-7</cdr:y>
    </cdr:from>
    <cdr:to>
      <cdr:x>0.79207</cdr:x>
      <cdr:y>0.12055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1" y="1"/>
          <a:ext cx="6246132" cy="7429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 baseline="0">
              <a:latin typeface="Source Sans Pro" panose="020B0503030403020204" pitchFamily="34" charset="0"/>
              <a:cs typeface="Calibri"/>
            </a:rPr>
            <a:t>ECDI2030 by Residence and Sex</a:t>
          </a:r>
        </a:p>
      </cdr:txBody>
    </cdr:sp>
  </cdr:relSizeAnchor>
  <cdr:relSizeAnchor xmlns:cdr="http://schemas.openxmlformats.org/drawingml/2006/chartDrawing">
    <cdr:from>
      <cdr:x>0.01085</cdr:x>
      <cdr:y>0.94821</cdr:y>
    </cdr:from>
    <cdr:to>
      <cdr:x>0.51413</cdr:x>
      <cdr:y>1</cdr:y>
    </cdr:to>
    <cdr:sp macro="" textlink="">
      <cdr:nvSpPr>
        <cdr:cNvPr id="6" name="footnote">
          <a:extLst xmlns:a="http://schemas.openxmlformats.org/drawingml/2006/main">
            <a:ext uri="{FF2B5EF4-FFF2-40B4-BE49-F238E27FC236}">
              <a16:creationId xmlns:a16="http://schemas.microsoft.com/office/drawing/2014/main" id="{E767B3B5-E544-11F5-245A-E51762EF9843}"/>
            </a:ext>
          </a:extLst>
        </cdr:cNvPr>
        <cdr:cNvSpPr txBox="1"/>
      </cdr:nvSpPr>
      <cdr:spPr>
        <a:xfrm xmlns:a="http://schemas.openxmlformats.org/drawingml/2006/main">
          <a:off x="79375" y="5838183"/>
          <a:ext cx="3683000" cy="318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230AC70B-D503-4D3A-B8C8-03E5A5A0424E}" type="TxLink">
            <a:rPr lang="en-US" sz="1400" b="0" i="1" u="none" strike="noStrike" baseline="0">
              <a:solidFill>
                <a:srgbClr val="000000"/>
              </a:solidFill>
              <a:latin typeface="Source Sans Pro" panose="020B0503030403020204" pitchFamily="34" charset="0"/>
              <a:ea typeface="Calibri"/>
              <a:cs typeface="Calibri"/>
            </a:rPr>
            <a:pPr/>
            <a:t> </a:t>
          </a:fld>
          <a:endParaRPr lang="en-US" sz="1400" b="0" i="1" baseline="0">
            <a:solidFill>
              <a:sysClr val="windowText" lastClr="000000"/>
            </a:solidFill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0.84516</cdr:x>
      <cdr:y>0.16295</cdr:y>
    </cdr:from>
    <cdr:to>
      <cdr:x>0.97012</cdr:x>
      <cdr:y>0.31146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10046BA-BC36-52AF-FD42-AA0A92C99256}"/>
            </a:ext>
          </a:extLst>
        </cdr:cNvPr>
        <cdr:cNvSpPr txBox="1"/>
      </cdr:nvSpPr>
      <cdr:spPr>
        <a:xfrm xmlns:a="http://schemas.openxmlformats.org/drawingml/2006/main">
          <a:off x="6184900" y="1003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0.80999</cdr:x>
      <cdr:y>0</cdr:y>
    </cdr:from>
    <cdr:to>
      <cdr:x>0.96811</cdr:x>
      <cdr:y>0.12033</cdr:y>
    </cdr:to>
    <cdr:pic>
      <cdr:nvPicPr>
        <cdr:cNvPr id="3" name="SDG" descr="A picture containing text&#10;&#10;Description automatically generated">
          <a:extLst xmlns:a="http://schemas.openxmlformats.org/drawingml/2006/main">
            <a:ext uri="{FF2B5EF4-FFF2-40B4-BE49-F238E27FC236}">
              <a16:creationId xmlns:a16="http://schemas.microsoft.com/office/drawing/2014/main" id="{B9C4DE57-CB98-BFDB-71A6-E70C9F1AD07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5924550" y="0"/>
          <a:ext cx="1156553" cy="754729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0.77359</cdr:x>
      <cdr:y>0.11136</cdr:y>
    </cdr:from>
    <cdr:to>
      <cdr:x>1</cdr:x>
      <cdr:y>0.16805</cdr:y>
    </cdr:to>
    <cdr:sp macro="" textlink="">
      <cdr:nvSpPr>
        <cdr:cNvPr id="7" name="SDG_Indicator">
          <a:extLst xmlns:a="http://schemas.openxmlformats.org/drawingml/2006/main">
            <a:ext uri="{FF2B5EF4-FFF2-40B4-BE49-F238E27FC236}">
              <a16:creationId xmlns:a16="http://schemas.microsoft.com/office/drawing/2014/main" id="{495EF6CB-DE60-FFE6-75B0-3FE303904E51}"/>
            </a:ext>
          </a:extLst>
        </cdr:cNvPr>
        <cdr:cNvSpPr txBox="1"/>
      </cdr:nvSpPr>
      <cdr:spPr>
        <a:xfrm xmlns:a="http://schemas.openxmlformats.org/drawingml/2006/main">
          <a:off x="5658304" y="698500"/>
          <a:ext cx="1656026" cy="355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b="1">
              <a:solidFill>
                <a:srgbClr val="00A1DF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Indicator 4.2.1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</cdr:x>
      <cdr:y>0.10633</cdr:y>
    </cdr:from>
    <cdr:to>
      <cdr:x>0.76707</cdr:x>
      <cdr:y>0.2234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654345"/>
          <a:ext cx="5613400" cy="7204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 baseline="0">
              <a:latin typeface="Source Sans Pro" panose="020B0503030403020204" pitchFamily="34" charset="0"/>
              <a:cs typeface="Calibri"/>
            </a:rPr>
            <a:t>Percent of children age 1-14 by child disciplining methods experienced in the month before the survey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0.12846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0"/>
          <a:ext cx="7317994" cy="7909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 baseline="0">
              <a:latin typeface="Source Sans Pro" panose="020B0503030403020204" pitchFamily="34" charset="0"/>
              <a:cs typeface="Calibri"/>
            </a:rPr>
            <a:t>Child Discipline</a:t>
          </a:r>
        </a:p>
      </cdr:txBody>
    </cdr:sp>
  </cdr:relSizeAnchor>
  <cdr:relSizeAnchor xmlns:cdr="http://schemas.openxmlformats.org/drawingml/2006/chartDrawing">
    <cdr:from>
      <cdr:x>0.01085</cdr:x>
      <cdr:y>0.94821</cdr:y>
    </cdr:from>
    <cdr:to>
      <cdr:x>0.51413</cdr:x>
      <cdr:y>1</cdr:y>
    </cdr:to>
    <cdr:sp macro="" textlink="">
      <cdr:nvSpPr>
        <cdr:cNvPr id="6" name="footnote">
          <a:extLst xmlns:a="http://schemas.openxmlformats.org/drawingml/2006/main">
            <a:ext uri="{FF2B5EF4-FFF2-40B4-BE49-F238E27FC236}">
              <a16:creationId xmlns:a16="http://schemas.microsoft.com/office/drawing/2014/main" id="{E767B3B5-E544-11F5-245A-E51762EF9843}"/>
            </a:ext>
          </a:extLst>
        </cdr:cNvPr>
        <cdr:cNvSpPr txBox="1"/>
      </cdr:nvSpPr>
      <cdr:spPr>
        <a:xfrm xmlns:a="http://schemas.openxmlformats.org/drawingml/2006/main">
          <a:off x="79375" y="5838183"/>
          <a:ext cx="3683000" cy="318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230AC70B-D503-4D3A-B8C8-03E5A5A0424E}" type="TxLink">
            <a:rPr lang="en-US" sz="1400" b="0" i="1" u="none" strike="noStrike" baseline="0">
              <a:solidFill>
                <a:srgbClr val="000000"/>
              </a:solidFill>
              <a:latin typeface="Source Sans Pro" panose="020B0503030403020204" pitchFamily="34" charset="0"/>
              <a:ea typeface="Calibri"/>
              <a:cs typeface="Calibri"/>
            </a:rPr>
            <a:pPr/>
            <a:t> </a:t>
          </a:fld>
          <a:endParaRPr lang="en-US" sz="1400" b="0" i="1" baseline="0">
            <a:solidFill>
              <a:sysClr val="windowText" lastClr="000000"/>
            </a:solidFill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0.84516</cdr:x>
      <cdr:y>0.16295</cdr:y>
    </cdr:from>
    <cdr:to>
      <cdr:x>0.97012</cdr:x>
      <cdr:y>0.31146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10046BA-BC36-52AF-FD42-AA0A92C99256}"/>
            </a:ext>
          </a:extLst>
        </cdr:cNvPr>
        <cdr:cNvSpPr txBox="1"/>
      </cdr:nvSpPr>
      <cdr:spPr>
        <a:xfrm xmlns:a="http://schemas.openxmlformats.org/drawingml/2006/main">
          <a:off x="6184900" y="1003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0.75666</cdr:x>
      <cdr:y>0.10061</cdr:y>
    </cdr:from>
    <cdr:to>
      <cdr:x>1</cdr:x>
      <cdr:y>0.15994</cdr:y>
    </cdr:to>
    <cdr:sp macro="" textlink="">
      <cdr:nvSpPr>
        <cdr:cNvPr id="11" name="SDG_Indicator">
          <a:extLst xmlns:a="http://schemas.openxmlformats.org/drawingml/2006/main">
            <a:ext uri="{FF2B5EF4-FFF2-40B4-BE49-F238E27FC236}">
              <a16:creationId xmlns:a16="http://schemas.microsoft.com/office/drawing/2014/main" id="{19895672-9C62-6667-D998-4F2EDFCA013E}"/>
            </a:ext>
          </a:extLst>
        </cdr:cNvPr>
        <cdr:cNvSpPr txBox="1"/>
      </cdr:nvSpPr>
      <cdr:spPr>
        <a:xfrm xmlns:a="http://schemas.openxmlformats.org/drawingml/2006/main">
          <a:off x="5537200" y="619145"/>
          <a:ext cx="1780794" cy="3651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fld id="{3DD80476-CBE5-4CF3-9F82-35B959252C81}" type="TxLink">
            <a:rPr lang="en-US" sz="1800" b="1" i="0" u="none" strike="noStrike" baseline="0">
              <a:solidFill>
                <a:srgbClr val="00A1DF"/>
              </a:solidFill>
              <a:latin typeface="Source Sans Pro" panose="020B0503030403020204" pitchFamily="34" charset="0"/>
              <a:ea typeface="Calibri"/>
              <a:cs typeface="Calibri"/>
            </a:rPr>
            <a:pPr/>
            <a:t>Indicator 16.2.1</a:t>
          </a:fld>
          <a:endParaRPr lang="en-US" sz="1800" b="1" i="0" baseline="0">
            <a:solidFill>
              <a:srgbClr val="00A1DF"/>
            </a:solidFill>
            <a:latin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0.80612</cdr:x>
      <cdr:y>0</cdr:y>
    </cdr:from>
    <cdr:to>
      <cdr:x>0.9642</cdr:x>
      <cdr:y>0.12031</cdr:y>
    </cdr:to>
    <cdr:pic>
      <cdr:nvPicPr>
        <cdr:cNvPr id="12" name="SDG" descr="A picture containing text&#10;&#10;Description automatically generated">
          <a:extLst xmlns:a="http://schemas.openxmlformats.org/drawingml/2006/main">
            <a:ext uri="{FF2B5EF4-FFF2-40B4-BE49-F238E27FC236}">
              <a16:creationId xmlns:a16="http://schemas.microsoft.com/office/drawing/2014/main" id="{BE0AE113-A945-0A10-3DBC-A85BDE91D0A3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5899150" y="0"/>
          <a:ext cx="1156892" cy="740379"/>
        </a:xfrm>
        <a:prstGeom xmlns:a="http://schemas.openxmlformats.org/drawingml/2006/main" prst="rect">
          <a:avLst/>
        </a:prstGeom>
      </cdr:spPr>
    </cdr:pic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</cdr:x>
      <cdr:y>0.10633</cdr:y>
    </cdr:from>
    <cdr:to>
      <cdr:x>0.76707</cdr:x>
      <cdr:y>0.2234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654345"/>
          <a:ext cx="5613400" cy="7204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 baseline="0">
              <a:latin typeface="Source Sans Pro" panose="020B0503030403020204" pitchFamily="34" charset="0"/>
              <a:cs typeface="Calibri"/>
            </a:rPr>
            <a:t>Percent of children age 1-14 by child disciplining methods experienced in the month before the survey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0.75135</cdr:x>
      <cdr:y>0.12846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0"/>
          <a:ext cx="5925004" cy="78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 baseline="0">
              <a:latin typeface="Source Sans Pro" panose="020B0503030403020204" pitchFamily="34" charset="0"/>
              <a:cs typeface="Calibri"/>
            </a:rPr>
            <a:t>Child Discipline by Sex</a:t>
          </a:r>
        </a:p>
      </cdr:txBody>
    </cdr:sp>
  </cdr:relSizeAnchor>
  <cdr:relSizeAnchor xmlns:cdr="http://schemas.openxmlformats.org/drawingml/2006/chartDrawing">
    <cdr:from>
      <cdr:x>0.01085</cdr:x>
      <cdr:y>0.94821</cdr:y>
    </cdr:from>
    <cdr:to>
      <cdr:x>0.51413</cdr:x>
      <cdr:y>1</cdr:y>
    </cdr:to>
    <cdr:sp macro="" textlink="">
      <cdr:nvSpPr>
        <cdr:cNvPr id="6" name="footnote">
          <a:extLst xmlns:a="http://schemas.openxmlformats.org/drawingml/2006/main">
            <a:ext uri="{FF2B5EF4-FFF2-40B4-BE49-F238E27FC236}">
              <a16:creationId xmlns:a16="http://schemas.microsoft.com/office/drawing/2014/main" id="{E767B3B5-E544-11F5-245A-E51762EF9843}"/>
            </a:ext>
          </a:extLst>
        </cdr:cNvPr>
        <cdr:cNvSpPr txBox="1"/>
      </cdr:nvSpPr>
      <cdr:spPr>
        <a:xfrm xmlns:a="http://schemas.openxmlformats.org/drawingml/2006/main">
          <a:off x="79375" y="5838183"/>
          <a:ext cx="3683000" cy="318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230AC70B-D503-4D3A-B8C8-03E5A5A0424E}" type="TxLink">
            <a:rPr lang="en-US" sz="1400" b="0" i="1" u="none" strike="noStrike" baseline="0">
              <a:solidFill>
                <a:srgbClr val="000000"/>
              </a:solidFill>
              <a:latin typeface="Source Sans Pro" panose="020B0503030403020204" pitchFamily="34" charset="0"/>
              <a:ea typeface="Calibri"/>
              <a:cs typeface="Calibri"/>
            </a:rPr>
            <a:pPr/>
            <a:t> </a:t>
          </a:fld>
          <a:endParaRPr lang="en-US" sz="1400" b="0" i="1" baseline="0">
            <a:solidFill>
              <a:sysClr val="windowText" lastClr="000000"/>
            </a:solidFill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0.84516</cdr:x>
      <cdr:y>0.16295</cdr:y>
    </cdr:from>
    <cdr:to>
      <cdr:x>0.97012</cdr:x>
      <cdr:y>0.31146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10046BA-BC36-52AF-FD42-AA0A92C99256}"/>
            </a:ext>
          </a:extLst>
        </cdr:cNvPr>
        <cdr:cNvSpPr txBox="1"/>
      </cdr:nvSpPr>
      <cdr:spPr>
        <a:xfrm xmlns:a="http://schemas.openxmlformats.org/drawingml/2006/main">
          <a:off x="6184900" y="1003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0.75666</cdr:x>
      <cdr:y>0.10061</cdr:y>
    </cdr:from>
    <cdr:to>
      <cdr:x>1</cdr:x>
      <cdr:y>0.15994</cdr:y>
    </cdr:to>
    <cdr:sp macro="" textlink="">
      <cdr:nvSpPr>
        <cdr:cNvPr id="11" name="SDG_Indicator">
          <a:extLst xmlns:a="http://schemas.openxmlformats.org/drawingml/2006/main">
            <a:ext uri="{FF2B5EF4-FFF2-40B4-BE49-F238E27FC236}">
              <a16:creationId xmlns:a16="http://schemas.microsoft.com/office/drawing/2014/main" id="{19895672-9C62-6667-D998-4F2EDFCA013E}"/>
            </a:ext>
          </a:extLst>
        </cdr:cNvPr>
        <cdr:cNvSpPr txBox="1"/>
      </cdr:nvSpPr>
      <cdr:spPr>
        <a:xfrm xmlns:a="http://schemas.openxmlformats.org/drawingml/2006/main">
          <a:off x="5537200" y="619145"/>
          <a:ext cx="1780794" cy="3651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b="1" i="0" baseline="0">
              <a:solidFill>
                <a:srgbClr val="00A1DF"/>
              </a:solidFill>
              <a:latin typeface="Source Sans Pro" panose="020B0503030403020204" pitchFamily="34" charset="0"/>
            </a:rPr>
            <a:t>Indicator 16.2.1</a:t>
          </a:r>
        </a:p>
      </cdr:txBody>
    </cdr:sp>
  </cdr:relSizeAnchor>
  <cdr:relSizeAnchor xmlns:cdr="http://schemas.openxmlformats.org/drawingml/2006/chartDrawing">
    <cdr:from>
      <cdr:x>0.80612</cdr:x>
      <cdr:y>0</cdr:y>
    </cdr:from>
    <cdr:to>
      <cdr:x>0.9642</cdr:x>
      <cdr:y>0.12031</cdr:y>
    </cdr:to>
    <cdr:pic>
      <cdr:nvPicPr>
        <cdr:cNvPr id="12" name="SDG" descr="A picture containing text&#10;&#10;Description automatically generated">
          <a:extLst xmlns:a="http://schemas.openxmlformats.org/drawingml/2006/main">
            <a:ext uri="{FF2B5EF4-FFF2-40B4-BE49-F238E27FC236}">
              <a16:creationId xmlns:a16="http://schemas.microsoft.com/office/drawing/2014/main" id="{BE0AE113-A945-0A10-3DBC-A85BDE91D0A3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5899150" y="0"/>
          <a:ext cx="1156892" cy="740379"/>
        </a:xfrm>
        <a:prstGeom xmlns:a="http://schemas.openxmlformats.org/drawingml/2006/main" prst="rect">
          <a:avLst/>
        </a:prstGeom>
      </cdr:spPr>
    </cdr:pic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</cdr:x>
      <cdr:y>0.19611</cdr:y>
    </cdr:from>
    <cdr:to>
      <cdr:x>1</cdr:x>
      <cdr:y>0.31318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1206843"/>
          <a:ext cx="7317994" cy="7204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 baseline="0">
              <a:latin typeface="Source Sans Pro" panose="020B0503030403020204" pitchFamily="34" charset="0"/>
              <a:cs typeface="Calibri"/>
            </a:rPr>
            <a:t>Percent of household respondents who believe that physical punishment is needed to bring up, raise, or educate a child properly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0.1908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0"/>
          <a:ext cx="7317994" cy="11747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 baseline="0">
              <a:latin typeface="Source Sans Pro" panose="020B0503030403020204" pitchFamily="34" charset="0"/>
              <a:cs typeface="Calibri"/>
            </a:rPr>
            <a:t>Attitudes toward Physical Punishment by Residence</a:t>
          </a:r>
        </a:p>
      </cdr:txBody>
    </cdr:sp>
  </cdr:relSizeAnchor>
  <cdr:relSizeAnchor xmlns:cdr="http://schemas.openxmlformats.org/drawingml/2006/chartDrawing">
    <cdr:from>
      <cdr:x>0.01085</cdr:x>
      <cdr:y>0.94821</cdr:y>
    </cdr:from>
    <cdr:to>
      <cdr:x>0.51413</cdr:x>
      <cdr:y>1</cdr:y>
    </cdr:to>
    <cdr:sp macro="" textlink="">
      <cdr:nvSpPr>
        <cdr:cNvPr id="6" name="footnote">
          <a:extLst xmlns:a="http://schemas.openxmlformats.org/drawingml/2006/main">
            <a:ext uri="{FF2B5EF4-FFF2-40B4-BE49-F238E27FC236}">
              <a16:creationId xmlns:a16="http://schemas.microsoft.com/office/drawing/2014/main" id="{E767B3B5-E544-11F5-245A-E51762EF9843}"/>
            </a:ext>
          </a:extLst>
        </cdr:cNvPr>
        <cdr:cNvSpPr txBox="1"/>
      </cdr:nvSpPr>
      <cdr:spPr>
        <a:xfrm xmlns:a="http://schemas.openxmlformats.org/drawingml/2006/main">
          <a:off x="79375" y="5838183"/>
          <a:ext cx="3683000" cy="318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230AC70B-D503-4D3A-B8C8-03E5A5A0424E}" type="TxLink">
            <a:rPr lang="en-US" sz="1400" b="0" i="1" u="none" strike="noStrike" baseline="0">
              <a:solidFill>
                <a:srgbClr val="000000"/>
              </a:solidFill>
              <a:latin typeface="Source Sans Pro" panose="020B0503030403020204" pitchFamily="34" charset="0"/>
              <a:ea typeface="Calibri"/>
              <a:cs typeface="Calibri"/>
            </a:rPr>
            <a:pPr/>
            <a:t> </a:t>
          </a:fld>
          <a:endParaRPr lang="en-US" sz="1400" b="0" i="1" baseline="0">
            <a:solidFill>
              <a:sysClr val="windowText" lastClr="000000"/>
            </a:solidFill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0.84516</cdr:x>
      <cdr:y>0.16295</cdr:y>
    </cdr:from>
    <cdr:to>
      <cdr:x>0.97012</cdr:x>
      <cdr:y>0.31146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10046BA-BC36-52AF-FD42-AA0A92C99256}"/>
            </a:ext>
          </a:extLst>
        </cdr:cNvPr>
        <cdr:cNvSpPr txBox="1"/>
      </cdr:nvSpPr>
      <cdr:spPr>
        <a:xfrm xmlns:a="http://schemas.openxmlformats.org/drawingml/2006/main">
          <a:off x="6184900" y="1003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3% of children under age 18 have one or both parents dead. This does not vary by urban/rural residence. Table 2.9. Includes children with father dead, mother dead, both dead and one parent dead but missing information on survival status of the other parent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6022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Violent child discipline varies by region from a low of 57% in Aqaba to a high of 90% in Zarqa.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Any violent discipline method = Shouted at, yelled at, or screamed at the child; called the child dumb, lazy, or another name like that. Shook, spanked, hit, or slapped on the bottom with bare hand; hit on the bottom or elsewhere on the body with something like a belt, hairbrush, stick, or other hard object; hit or slapped the child on the face, head or ears; hit or slapped on the hand, arm or leg, or beat up, that is hit over and over as hard as one could.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5287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14% of respondents to the household questionnaire believe that physical punishment is needed to bring up, raise, or educate a child properly. These attitudes are slightly more common in rural areas than urban areas. Table 14.3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898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Births of nearly all household children under age 5 are registered with the civil authorities, and nearly all have a birth certificate. This does not vary by urban/rural residence. Table 2.10.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3215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Birth registration does not vary by governorate.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Table 2.10.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8350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96% of the primary school-aged population is attending primary school. This does not vary by residence. 77% of the secondary school age population is attending secondary school, and this is higher in rural than in urban areas.</a:t>
            </a:r>
          </a:p>
          <a:p>
            <a:endParaRPr lang="en-US" dirty="0"/>
          </a:p>
          <a:p>
            <a:r>
              <a:rPr lang="en-US" dirty="0"/>
              <a:t>Table 2.12. Note: The NAR for primary school is the percentage of the primary-school age (6–15 years) population that is attending primary school. The NAR for secondary school is the percentage of the secondary-school age (16–17 years) population that is attending secondary school. By definition the NAR cannot exceed 100.0.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8673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More girls attend primary and secondary school than boys in Jordan.</a:t>
            </a:r>
          </a:p>
          <a:p>
            <a:endParaRPr lang="en-US" dirty="0"/>
          </a:p>
          <a:p>
            <a:r>
              <a:rPr lang="en-US" dirty="0"/>
              <a:t>The Gender Parity Index for primary school is the ratio of the primary school NAR for female pupils to the NAR for male pupils.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Gender Parity Index for secondary school is the ratio of the secondary school NAR for female pupils to the NAR for male pupils.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information comes from Table 2.12.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4584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84% of children one year younger than the official primary school entry age are attending either early childhood education or primary school. This does not vary much by sex. Table 2.13.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0958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84% of children age 24-59 months are developmentally on track in health, learning and psychosocial well-being. This varies only slightly by urban/rural residence and sex. Table 14.1.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1491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14.2</a:t>
            </a:r>
          </a:p>
          <a:p>
            <a:endParaRPr lang="en-US" dirty="0"/>
          </a:p>
          <a:p>
            <a:r>
              <a:rPr lang="en-US" dirty="0"/>
              <a:t>Notes: Only nonviolent discipline = Took away privileges, forbade something the child liked or did not allow the child to leave the house; explained why the child’s behavior was wrong, gave the child something else to do.</a:t>
            </a:r>
          </a:p>
          <a:p>
            <a:r>
              <a:rPr lang="en-US" dirty="0"/>
              <a:t>Psychological aggression = Shouted at, yelled at, or screamed at the child; called the child dumb, lazy, or another name like that.</a:t>
            </a:r>
          </a:p>
          <a:p>
            <a:r>
              <a:rPr lang="en-US" dirty="0"/>
              <a:t>Any physical punishment = Shook, spanked, hit, or slapped on the bottom with bare hand; hit on the bottom or elsewhere on the body with something like a belt, hairbrush, stick, or other hard object; hit or slapped the child on the face, head or ears; hit or slapped on the hand, arm or leg, or beat up, that is hit over and over as hard as one could.</a:t>
            </a:r>
          </a:p>
          <a:p>
            <a:r>
              <a:rPr lang="en-US" dirty="0"/>
              <a:t>Severe punishment = Hit or slapped on the face, head, or ears, or beat up, that is hit over and over as hard as one could.</a:t>
            </a:r>
          </a:p>
          <a:p>
            <a:r>
              <a:rPr lang="en-US" dirty="0"/>
              <a:t>Any violent discipline method = Shouted at, yelled at, or screamed at the child; called the child dumb, lazy, or another name like that. Shook, spanked, hit, or slapped on the bottom with bare hand; hit on the bottom or elsewhere on the body with something like a belt, hairbrush, stick, or other hard object; hit or slapped the child on the face, head or ears; hit or slapped on the hand, arm or leg, or beat up, that is hit over and over as hard as one could.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1945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Child discipline varies slightly by sex, with a higher proportion of girls experiencing only nonviolent discipline and a higher proportion of boys experiencing any violent discipline method. Table 14.2.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566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#JordanDHS #JPFHS</a:t>
            </a: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4488E0-ED17-9369-58EE-ADE445C1049F}"/>
              </a:ext>
            </a:extLst>
          </p:cNvPr>
          <p:cNvSpPr txBox="1"/>
          <p:nvPr userDrawn="1"/>
        </p:nvSpPr>
        <p:spPr>
          <a:xfrm>
            <a:off x="628650" y="5542961"/>
            <a:ext cx="7886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2023 Jordan Population and Family Health Survey (JPFHS)</a:t>
            </a:r>
          </a:p>
        </p:txBody>
      </p:sp>
      <p:pic>
        <p:nvPicPr>
          <p:cNvPr id="3" name="Picture 2" descr="A stone building in the desert&#10;&#10;Description automatically generated">
            <a:extLst>
              <a:ext uri="{FF2B5EF4-FFF2-40B4-BE49-F238E27FC236}">
                <a16:creationId xmlns:a16="http://schemas.microsoft.com/office/drawing/2014/main" id="{820C0053-23D8-0F55-D225-734E8B2F9E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16881"/>
            <a:ext cx="9144000" cy="350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314"/>
            <a:ext cx="9144000" cy="120944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Early Childhood Development and </a:t>
            </a:r>
            <a:r>
              <a:rPr lang="en-US"/>
              <a:t>Child Discipline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2515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14</a:t>
            </a:r>
            <a:r>
              <a:rPr lang="en-US" sz="2000"/>
              <a:t> of the Final Report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A1C36D4-A342-1117-04AF-1546A44870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1498" y="1253537"/>
            <a:ext cx="4591050" cy="3828828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Orphanhood and Birth Registration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School Attendance and Participation in Organized Learning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Early Childhood Development Index (ECDI2030)</a:t>
            </a:r>
            <a:endParaRPr lang="en-US" sz="3200" i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Child Discipline</a:t>
            </a:r>
          </a:p>
        </p:txBody>
      </p:sp>
      <p:pic>
        <p:nvPicPr>
          <p:cNvPr id="2" name="Picture 1" descr="A stone building in a desert&#10;&#10;Description automatically generated">
            <a:extLst>
              <a:ext uri="{FF2B5EF4-FFF2-40B4-BE49-F238E27FC236}">
                <a16:creationId xmlns:a16="http://schemas.microsoft.com/office/drawing/2014/main" id="{FBDAE076-6913-54E3-22CA-2CFCD5FFAB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01" y="1430865"/>
            <a:ext cx="2362200" cy="305696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1751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68A43-CCDB-5018-A4E6-C8CFA514B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4"/>
            <a:ext cx="7886700" cy="998085"/>
          </a:xfrm>
        </p:spPr>
        <p:txBody>
          <a:bodyPr>
            <a:normAutofit fontScale="90000"/>
          </a:bodyPr>
          <a:lstStyle/>
          <a:p>
            <a:r>
              <a:rPr lang="en-US"/>
              <a:t>Early Childhood Development Index 2030 (ECDI 2030)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B20917-B09D-6771-5282-99283A9C7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69312"/>
            <a:ext cx="7886700" cy="4857704"/>
          </a:xfrm>
        </p:spPr>
        <p:txBody>
          <a:bodyPr>
            <a:normAutofit lnSpcReduction="10000"/>
          </a:bodyPr>
          <a:lstStyle/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en-US" sz="2400" i="0">
                <a:effectLst/>
                <a:latin typeface="+mn-lt"/>
                <a:ea typeface="Times New Roman" panose="02020603050405020304" pitchFamily="18" charset="0"/>
              </a:rPr>
              <a:t>The ECDI2030 is organized according to the 3 general domains of health, learning, and psychosocial well-being. Each of the 3 general domains is composed of subdomains: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Clr>
                <a:srgbClr val="0085B1"/>
              </a:buClr>
              <a:buFont typeface="Arial" panose="020B0604020202020204" pitchFamily="34" charset="0"/>
              <a:buChar char="•"/>
            </a:pPr>
            <a:r>
              <a:rPr lang="en-US" sz="2400" b="1" i="0">
                <a:solidFill>
                  <a:schemeClr val="accent5"/>
                </a:solidFill>
                <a:effectLst/>
                <a:latin typeface="+mn-lt"/>
                <a:ea typeface="Times New Roman" panose="02020603050405020304" pitchFamily="18" charset="0"/>
              </a:rPr>
              <a:t>Health subdomains</a:t>
            </a:r>
            <a:r>
              <a:rPr lang="en-US" sz="2400" i="0">
                <a:effectLst/>
                <a:latin typeface="+mn-lt"/>
                <a:ea typeface="Times New Roman" panose="02020603050405020304" pitchFamily="18" charset="0"/>
              </a:rPr>
              <a:t>: gross motor development, fine motor development, and self-care.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Clr>
                <a:srgbClr val="0085B1"/>
              </a:buClr>
              <a:buFont typeface="Arial" panose="020B0604020202020204" pitchFamily="34" charset="0"/>
              <a:buChar char="•"/>
            </a:pPr>
            <a:r>
              <a:rPr lang="en-US" sz="2400" b="1" i="0">
                <a:solidFill>
                  <a:schemeClr val="accent5"/>
                </a:solidFill>
                <a:effectLst/>
                <a:latin typeface="+mn-lt"/>
                <a:ea typeface="Times New Roman" panose="02020603050405020304" pitchFamily="18" charset="0"/>
              </a:rPr>
              <a:t>Learning subdomains</a:t>
            </a:r>
            <a:r>
              <a:rPr lang="en-US" sz="2400" i="0">
                <a:effectLst/>
                <a:latin typeface="+mn-lt"/>
                <a:ea typeface="Times New Roman" panose="02020603050405020304" pitchFamily="18" charset="0"/>
              </a:rPr>
              <a:t>: expressive language, literacy, numeracy, pre-writing, and executive functioning.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Clr>
                <a:srgbClr val="0085B1"/>
              </a:buClr>
              <a:buFont typeface="Arial" panose="020B0604020202020204" pitchFamily="34" charset="0"/>
              <a:buChar char="•"/>
            </a:pPr>
            <a:r>
              <a:rPr lang="en-US" sz="2400" b="1" i="0">
                <a:solidFill>
                  <a:schemeClr val="accent5"/>
                </a:solidFill>
                <a:effectLst/>
                <a:latin typeface="+mn-lt"/>
                <a:ea typeface="Times New Roman" panose="02020603050405020304" pitchFamily="18" charset="0"/>
              </a:rPr>
              <a:t>Psychosocial well-being subdomains</a:t>
            </a:r>
            <a:r>
              <a:rPr lang="en-US" sz="2400" i="0">
                <a:effectLst/>
                <a:latin typeface="+mn-lt"/>
                <a:ea typeface="Times New Roman" panose="02020603050405020304" pitchFamily="18" charset="0"/>
              </a:rPr>
              <a:t>: emotional skills, social skills, internalizing behavior, and externalizing behavior.</a:t>
            </a:r>
          </a:p>
          <a:p>
            <a:r>
              <a:rPr lang="en-US" sz="2400" i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The ECDI2030 module is not designed to report on individual domains separately. Rather, it is meant to produce a single summary score that captures the interlinked developmental concepts embedded in the 3 domains mentioned in SDG 4.2.1.</a:t>
            </a:r>
            <a:endParaRPr lang="en-US" sz="2400" i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8318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ecdi2030">
            <a:extLst>
              <a:ext uri="{FF2B5EF4-FFF2-40B4-BE49-F238E27FC236}">
                <a16:creationId xmlns:a16="http://schemas.microsoft.com/office/drawing/2014/main" id="{A56E310D-D35E-454F-BF6A-D4DD7940A78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6767459"/>
              </p:ext>
            </p:extLst>
          </p:nvPr>
        </p:nvGraphicFramePr>
        <p:xfrm>
          <a:off x="457200" y="292817"/>
          <a:ext cx="8296275" cy="6272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498875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2515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14</a:t>
            </a:r>
            <a:r>
              <a:rPr lang="en-US" sz="2000"/>
              <a:t> of the Final Report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A1C36D4-A342-1117-04AF-1546A44870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1498" y="1253537"/>
            <a:ext cx="4591050" cy="3828828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Orphanhood and Birth Registration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School Attendance and Participation in Organized Learning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Early Childhood Development Index (ECDI2030)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Child Discipline</a:t>
            </a:r>
          </a:p>
        </p:txBody>
      </p:sp>
      <p:pic>
        <p:nvPicPr>
          <p:cNvPr id="2" name="Picture 1" descr="A stone building in a desert&#10;&#10;Description automatically generated">
            <a:extLst>
              <a:ext uri="{FF2B5EF4-FFF2-40B4-BE49-F238E27FC236}">
                <a16:creationId xmlns:a16="http://schemas.microsoft.com/office/drawing/2014/main" id="{06A386F3-83F5-1E00-6A0D-8ED2C260DB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01" y="1430865"/>
            <a:ext cx="2362200" cy="305696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802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642711"/>
          </a:xfrm>
        </p:spPr>
        <p:txBody>
          <a:bodyPr>
            <a:noAutofit/>
          </a:bodyPr>
          <a:lstStyle/>
          <a:p>
            <a:r>
              <a:rPr lang="en-US" dirty="0"/>
              <a:t>Child Discipline Sample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68615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De jure children age 1-14 selected for the child discipline module 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1858FC0C-B762-58E4-F6E2-570F6B01D6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841666"/>
              </p:ext>
            </p:extLst>
          </p:nvPr>
        </p:nvGraphicFramePr>
        <p:xfrm>
          <a:off x="1709737" y="2026897"/>
          <a:ext cx="572452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865842454"/>
                    </a:ext>
                  </a:extLst>
                </a:gridCol>
                <a:gridCol w="2676525">
                  <a:extLst>
                    <a:ext uri="{9D8B030D-6E8A-4147-A177-3AD203B41FA5}">
                      <a16:colId xmlns:a16="http://schemas.microsoft.com/office/drawing/2014/main" val="3862692109"/>
                    </a:ext>
                  </a:extLst>
                </a:gridCol>
              </a:tblGrid>
              <a:tr h="148728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bg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Children age 1-14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solidFill>
                            <a:schemeClr val="bg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Number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0266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Female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2,929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3526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3,127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7042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Source Sans Pro" panose="020B0503030403020204" pitchFamily="34" charset="0"/>
                          <a:ea typeface="Source Sans Pro" panose="020B0503030403020204" pitchFamily="34" charset="0"/>
                        </a:rPr>
                        <a:t>6,056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664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05CD0A2-EB45-D7F0-1B61-3CF2BC0ABE1E}"/>
              </a:ext>
            </a:extLst>
          </p:cNvPr>
          <p:cNvSpPr txBox="1"/>
          <p:nvPr/>
        </p:nvSpPr>
        <p:spPr>
          <a:xfrm>
            <a:off x="628650" y="4476522"/>
            <a:ext cx="7886700" cy="163689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r>
              <a:rPr lang="en-US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Household questionnaire respondents were asked questions on child discipline about one randomly selected child age </a:t>
            </a:r>
            <a:br>
              <a:rPr lang="en-US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en-US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1-14 per household.</a:t>
            </a:r>
          </a:p>
        </p:txBody>
      </p:sp>
    </p:spTree>
    <p:extLst>
      <p:ext uri="{BB962C8B-B14F-4D97-AF65-F5344CB8AC3E}">
        <p14:creationId xmlns:p14="http://schemas.microsoft.com/office/powerpoint/2010/main" val="6573659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_dpl">
            <a:extLst>
              <a:ext uri="{FF2B5EF4-FFF2-40B4-BE49-F238E27FC236}">
                <a16:creationId xmlns:a16="http://schemas.microsoft.com/office/drawing/2014/main" id="{4C9CB6CE-0215-4AB9-93BB-0EA6D1968B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8664959"/>
              </p:ext>
            </p:extLst>
          </p:nvPr>
        </p:nvGraphicFramePr>
        <p:xfrm>
          <a:off x="533400" y="330462"/>
          <a:ext cx="8191500" cy="6197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541736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pl_sex">
            <a:extLst>
              <a:ext uri="{FF2B5EF4-FFF2-40B4-BE49-F238E27FC236}">
                <a16:creationId xmlns:a16="http://schemas.microsoft.com/office/drawing/2014/main" id="{3A338318-D215-449E-97F1-B0535E8F9C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180170"/>
              </p:ext>
            </p:extLst>
          </p:nvPr>
        </p:nvGraphicFramePr>
        <p:xfrm>
          <a:off x="438150" y="330462"/>
          <a:ext cx="8315325" cy="6197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353162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835B22F-59A0-D51F-5B6D-700079BFD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904" y="51135"/>
            <a:ext cx="7886700" cy="667580"/>
          </a:xfrm>
        </p:spPr>
        <p:txBody>
          <a:bodyPr>
            <a:noAutofit/>
          </a:bodyPr>
          <a:lstStyle/>
          <a:p>
            <a:r>
              <a:rPr lang="en-US" sz="3200" dirty="0"/>
              <a:t>Violent Child Discipline by Governorate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17FE7ED-4C0F-CC05-AFE8-D996317F6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781" y="611759"/>
            <a:ext cx="7076344" cy="593379"/>
          </a:xfrm>
        </p:spPr>
        <p:txBody>
          <a:bodyPr>
            <a:normAutofit/>
          </a:bodyPr>
          <a:lstStyle/>
          <a:p>
            <a:r>
              <a:rPr lang="en-US"/>
              <a:t>Percent of children age 1-14 who experienced any form of violent discipline method in the month before the survey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F53C0C53-ACF8-9429-32C6-8527479046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9A99FC-BD27-3E23-3C6C-08D1BF6CB2B4}"/>
              </a:ext>
            </a:extLst>
          </p:cNvPr>
          <p:cNvSpPr txBox="1">
            <a:spLocks/>
          </p:cNvSpPr>
          <p:nvPr/>
        </p:nvSpPr>
        <p:spPr>
          <a:xfrm>
            <a:off x="7286619" y="787610"/>
            <a:ext cx="183991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9DDA"/>
                </a:solidFill>
              </a:rPr>
              <a:t>Indicator 16.2.1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809A044-B756-8593-5B36-29F9066ED9D0}"/>
              </a:ext>
            </a:extLst>
          </p:cNvPr>
          <p:cNvSpPr txBox="1"/>
          <p:nvPr/>
        </p:nvSpPr>
        <p:spPr>
          <a:xfrm>
            <a:off x="6763419" y="4296206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Jordan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75%</a:t>
            </a:r>
          </a:p>
        </p:txBody>
      </p:sp>
      <p:grpSp>
        <p:nvGrpSpPr>
          <p:cNvPr id="31" name="Group 19">
            <a:extLst>
              <a:ext uri="{FF2B5EF4-FFF2-40B4-BE49-F238E27FC236}">
                <a16:creationId xmlns:a16="http://schemas.microsoft.com/office/drawing/2014/main" id="{E6EB07B6-0197-46BD-EE92-C16BA895CA6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566661" y="1172028"/>
            <a:ext cx="5785179" cy="5581617"/>
            <a:chOff x="1069" y="214"/>
            <a:chExt cx="4064" cy="3921"/>
          </a:xfrm>
          <a:solidFill>
            <a:schemeClr val="accent2"/>
          </a:solidFill>
        </p:grpSpPr>
        <p:sp>
          <p:nvSpPr>
            <p:cNvPr id="32" name="Freeform 20">
              <a:extLst>
                <a:ext uri="{FF2B5EF4-FFF2-40B4-BE49-F238E27FC236}">
                  <a16:creationId xmlns:a16="http://schemas.microsoft.com/office/drawing/2014/main" id="{E1E887BA-9112-AC71-C1A6-31B3A010A4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7" y="1088"/>
              <a:ext cx="279" cy="233"/>
            </a:xfrm>
            <a:custGeom>
              <a:avLst/>
              <a:gdLst>
                <a:gd name="T0" fmla="*/ 222 w 279"/>
                <a:gd name="T1" fmla="*/ 26 h 233"/>
                <a:gd name="T2" fmla="*/ 256 w 279"/>
                <a:gd name="T3" fmla="*/ 29 h 233"/>
                <a:gd name="T4" fmla="*/ 252 w 279"/>
                <a:gd name="T5" fmla="*/ 36 h 233"/>
                <a:gd name="T6" fmla="*/ 260 w 279"/>
                <a:gd name="T7" fmla="*/ 46 h 233"/>
                <a:gd name="T8" fmla="*/ 274 w 279"/>
                <a:gd name="T9" fmla="*/ 53 h 233"/>
                <a:gd name="T10" fmla="*/ 277 w 279"/>
                <a:gd name="T11" fmla="*/ 60 h 233"/>
                <a:gd name="T12" fmla="*/ 262 w 279"/>
                <a:gd name="T13" fmla="*/ 69 h 233"/>
                <a:gd name="T14" fmla="*/ 238 w 279"/>
                <a:gd name="T15" fmla="*/ 83 h 233"/>
                <a:gd name="T16" fmla="*/ 219 w 279"/>
                <a:gd name="T17" fmla="*/ 87 h 233"/>
                <a:gd name="T18" fmla="*/ 205 w 279"/>
                <a:gd name="T19" fmla="*/ 95 h 233"/>
                <a:gd name="T20" fmla="*/ 201 w 279"/>
                <a:gd name="T21" fmla="*/ 107 h 233"/>
                <a:gd name="T22" fmla="*/ 194 w 279"/>
                <a:gd name="T23" fmla="*/ 115 h 233"/>
                <a:gd name="T24" fmla="*/ 184 w 279"/>
                <a:gd name="T25" fmla="*/ 122 h 233"/>
                <a:gd name="T26" fmla="*/ 188 w 279"/>
                <a:gd name="T27" fmla="*/ 132 h 233"/>
                <a:gd name="T28" fmla="*/ 186 w 279"/>
                <a:gd name="T29" fmla="*/ 142 h 233"/>
                <a:gd name="T30" fmla="*/ 186 w 279"/>
                <a:gd name="T31" fmla="*/ 151 h 233"/>
                <a:gd name="T32" fmla="*/ 184 w 279"/>
                <a:gd name="T33" fmla="*/ 158 h 233"/>
                <a:gd name="T34" fmla="*/ 183 w 279"/>
                <a:gd name="T35" fmla="*/ 160 h 233"/>
                <a:gd name="T36" fmla="*/ 179 w 279"/>
                <a:gd name="T37" fmla="*/ 165 h 233"/>
                <a:gd name="T38" fmla="*/ 177 w 279"/>
                <a:gd name="T39" fmla="*/ 170 h 233"/>
                <a:gd name="T40" fmla="*/ 162 w 279"/>
                <a:gd name="T41" fmla="*/ 175 h 233"/>
                <a:gd name="T42" fmla="*/ 159 w 279"/>
                <a:gd name="T43" fmla="*/ 183 h 233"/>
                <a:gd name="T44" fmla="*/ 160 w 279"/>
                <a:gd name="T45" fmla="*/ 190 h 233"/>
                <a:gd name="T46" fmla="*/ 156 w 279"/>
                <a:gd name="T47" fmla="*/ 196 h 233"/>
                <a:gd name="T48" fmla="*/ 143 w 279"/>
                <a:gd name="T49" fmla="*/ 197 h 233"/>
                <a:gd name="T50" fmla="*/ 104 w 279"/>
                <a:gd name="T51" fmla="*/ 203 h 233"/>
                <a:gd name="T52" fmla="*/ 93 w 279"/>
                <a:gd name="T53" fmla="*/ 217 h 233"/>
                <a:gd name="T54" fmla="*/ 70 w 279"/>
                <a:gd name="T55" fmla="*/ 233 h 233"/>
                <a:gd name="T56" fmla="*/ 59 w 279"/>
                <a:gd name="T57" fmla="*/ 228 h 233"/>
                <a:gd name="T58" fmla="*/ 48 w 279"/>
                <a:gd name="T59" fmla="*/ 220 h 233"/>
                <a:gd name="T60" fmla="*/ 35 w 279"/>
                <a:gd name="T61" fmla="*/ 196 h 233"/>
                <a:gd name="T62" fmla="*/ 12 w 279"/>
                <a:gd name="T63" fmla="*/ 180 h 233"/>
                <a:gd name="T64" fmla="*/ 7 w 279"/>
                <a:gd name="T65" fmla="*/ 159 h 233"/>
                <a:gd name="T66" fmla="*/ 3 w 279"/>
                <a:gd name="T67" fmla="*/ 144 h 233"/>
                <a:gd name="T68" fmla="*/ 0 w 279"/>
                <a:gd name="T69" fmla="*/ 132 h 233"/>
                <a:gd name="T70" fmla="*/ 0 w 279"/>
                <a:gd name="T71" fmla="*/ 125 h 233"/>
                <a:gd name="T72" fmla="*/ 5 w 279"/>
                <a:gd name="T73" fmla="*/ 114 h 233"/>
                <a:gd name="T74" fmla="*/ 7 w 279"/>
                <a:gd name="T75" fmla="*/ 105 h 233"/>
                <a:gd name="T76" fmla="*/ 8 w 279"/>
                <a:gd name="T77" fmla="*/ 94 h 233"/>
                <a:gd name="T78" fmla="*/ 12 w 279"/>
                <a:gd name="T79" fmla="*/ 87 h 233"/>
                <a:gd name="T80" fmla="*/ 14 w 279"/>
                <a:gd name="T81" fmla="*/ 81 h 233"/>
                <a:gd name="T82" fmla="*/ 19 w 279"/>
                <a:gd name="T83" fmla="*/ 71 h 233"/>
                <a:gd name="T84" fmla="*/ 21 w 279"/>
                <a:gd name="T85" fmla="*/ 61 h 233"/>
                <a:gd name="T86" fmla="*/ 17 w 279"/>
                <a:gd name="T87" fmla="*/ 52 h 233"/>
                <a:gd name="T88" fmla="*/ 22 w 279"/>
                <a:gd name="T89" fmla="*/ 44 h 233"/>
                <a:gd name="T90" fmla="*/ 39 w 279"/>
                <a:gd name="T91" fmla="*/ 42 h 233"/>
                <a:gd name="T92" fmla="*/ 62 w 279"/>
                <a:gd name="T93" fmla="*/ 36 h 233"/>
                <a:gd name="T94" fmla="*/ 90 w 279"/>
                <a:gd name="T95" fmla="*/ 49 h 233"/>
                <a:gd name="T96" fmla="*/ 108 w 279"/>
                <a:gd name="T97" fmla="*/ 44 h 233"/>
                <a:gd name="T98" fmla="*/ 118 w 279"/>
                <a:gd name="T99" fmla="*/ 35 h 233"/>
                <a:gd name="T100" fmla="*/ 134 w 279"/>
                <a:gd name="T101" fmla="*/ 29 h 233"/>
                <a:gd name="T102" fmla="*/ 132 w 279"/>
                <a:gd name="T103" fmla="*/ 16 h 233"/>
                <a:gd name="T104" fmla="*/ 148 w 279"/>
                <a:gd name="T105" fmla="*/ 16 h 233"/>
                <a:gd name="T106" fmla="*/ 166 w 279"/>
                <a:gd name="T107" fmla="*/ 15 h 233"/>
                <a:gd name="T108" fmla="*/ 176 w 279"/>
                <a:gd name="T109" fmla="*/ 16 h 233"/>
                <a:gd name="T110" fmla="*/ 207 w 279"/>
                <a:gd name="T111" fmla="*/ 23 h 233"/>
                <a:gd name="T112" fmla="*/ 212 w 279"/>
                <a:gd name="T113" fmla="*/ 15 h 233"/>
                <a:gd name="T114" fmla="*/ 229 w 279"/>
                <a:gd name="T115" fmla="*/ 2 h 233"/>
                <a:gd name="T116" fmla="*/ 239 w 279"/>
                <a:gd name="T117" fmla="*/ 6 h 233"/>
                <a:gd name="T118" fmla="*/ 239 w 279"/>
                <a:gd name="T119" fmla="*/ 1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9" h="233">
                  <a:moveTo>
                    <a:pt x="239" y="15"/>
                  </a:moveTo>
                  <a:lnTo>
                    <a:pt x="236" y="16"/>
                  </a:lnTo>
                  <a:lnTo>
                    <a:pt x="232" y="16"/>
                  </a:lnTo>
                  <a:lnTo>
                    <a:pt x="227" y="18"/>
                  </a:lnTo>
                  <a:lnTo>
                    <a:pt x="222" y="20"/>
                  </a:lnTo>
                  <a:lnTo>
                    <a:pt x="222" y="26"/>
                  </a:lnTo>
                  <a:lnTo>
                    <a:pt x="222" y="26"/>
                  </a:lnTo>
                  <a:lnTo>
                    <a:pt x="227" y="29"/>
                  </a:lnTo>
                  <a:lnTo>
                    <a:pt x="232" y="29"/>
                  </a:lnTo>
                  <a:lnTo>
                    <a:pt x="238" y="29"/>
                  </a:lnTo>
                  <a:lnTo>
                    <a:pt x="243" y="29"/>
                  </a:lnTo>
                  <a:lnTo>
                    <a:pt x="250" y="27"/>
                  </a:lnTo>
                  <a:lnTo>
                    <a:pt x="253" y="27"/>
                  </a:lnTo>
                  <a:lnTo>
                    <a:pt x="256" y="29"/>
                  </a:lnTo>
                  <a:lnTo>
                    <a:pt x="255" y="30"/>
                  </a:lnTo>
                  <a:lnTo>
                    <a:pt x="255" y="30"/>
                  </a:lnTo>
                  <a:lnTo>
                    <a:pt x="253" y="32"/>
                  </a:lnTo>
                  <a:lnTo>
                    <a:pt x="253" y="35"/>
                  </a:lnTo>
                  <a:lnTo>
                    <a:pt x="253" y="35"/>
                  </a:lnTo>
                  <a:lnTo>
                    <a:pt x="253" y="35"/>
                  </a:lnTo>
                  <a:lnTo>
                    <a:pt x="252" y="36"/>
                  </a:lnTo>
                  <a:lnTo>
                    <a:pt x="248" y="40"/>
                  </a:lnTo>
                  <a:lnTo>
                    <a:pt x="248" y="42"/>
                  </a:lnTo>
                  <a:lnTo>
                    <a:pt x="248" y="42"/>
                  </a:lnTo>
                  <a:lnTo>
                    <a:pt x="250" y="43"/>
                  </a:lnTo>
                  <a:lnTo>
                    <a:pt x="255" y="44"/>
                  </a:lnTo>
                  <a:lnTo>
                    <a:pt x="257" y="46"/>
                  </a:lnTo>
                  <a:lnTo>
                    <a:pt x="260" y="46"/>
                  </a:lnTo>
                  <a:lnTo>
                    <a:pt x="265" y="44"/>
                  </a:lnTo>
                  <a:lnTo>
                    <a:pt x="269" y="46"/>
                  </a:lnTo>
                  <a:lnTo>
                    <a:pt x="274" y="47"/>
                  </a:lnTo>
                  <a:lnTo>
                    <a:pt x="276" y="49"/>
                  </a:lnTo>
                  <a:lnTo>
                    <a:pt x="274" y="50"/>
                  </a:lnTo>
                  <a:lnTo>
                    <a:pt x="274" y="52"/>
                  </a:lnTo>
                  <a:lnTo>
                    <a:pt x="274" y="53"/>
                  </a:lnTo>
                  <a:lnTo>
                    <a:pt x="276" y="54"/>
                  </a:lnTo>
                  <a:lnTo>
                    <a:pt x="277" y="56"/>
                  </a:lnTo>
                  <a:lnTo>
                    <a:pt x="279" y="57"/>
                  </a:lnTo>
                  <a:lnTo>
                    <a:pt x="279" y="58"/>
                  </a:lnTo>
                  <a:lnTo>
                    <a:pt x="279" y="60"/>
                  </a:lnTo>
                  <a:lnTo>
                    <a:pt x="277" y="60"/>
                  </a:lnTo>
                  <a:lnTo>
                    <a:pt x="277" y="60"/>
                  </a:lnTo>
                  <a:lnTo>
                    <a:pt x="276" y="61"/>
                  </a:lnTo>
                  <a:lnTo>
                    <a:pt x="273" y="63"/>
                  </a:lnTo>
                  <a:lnTo>
                    <a:pt x="270" y="61"/>
                  </a:lnTo>
                  <a:lnTo>
                    <a:pt x="267" y="63"/>
                  </a:lnTo>
                  <a:lnTo>
                    <a:pt x="265" y="66"/>
                  </a:lnTo>
                  <a:lnTo>
                    <a:pt x="263" y="67"/>
                  </a:lnTo>
                  <a:lnTo>
                    <a:pt x="262" y="69"/>
                  </a:lnTo>
                  <a:lnTo>
                    <a:pt x="260" y="70"/>
                  </a:lnTo>
                  <a:lnTo>
                    <a:pt x="257" y="70"/>
                  </a:lnTo>
                  <a:lnTo>
                    <a:pt x="253" y="73"/>
                  </a:lnTo>
                  <a:lnTo>
                    <a:pt x="250" y="74"/>
                  </a:lnTo>
                  <a:lnTo>
                    <a:pt x="246" y="77"/>
                  </a:lnTo>
                  <a:lnTo>
                    <a:pt x="239" y="78"/>
                  </a:lnTo>
                  <a:lnTo>
                    <a:pt x="238" y="83"/>
                  </a:lnTo>
                  <a:lnTo>
                    <a:pt x="236" y="84"/>
                  </a:lnTo>
                  <a:lnTo>
                    <a:pt x="235" y="84"/>
                  </a:lnTo>
                  <a:lnTo>
                    <a:pt x="234" y="84"/>
                  </a:lnTo>
                  <a:lnTo>
                    <a:pt x="231" y="85"/>
                  </a:lnTo>
                  <a:lnTo>
                    <a:pt x="228" y="84"/>
                  </a:lnTo>
                  <a:lnTo>
                    <a:pt x="224" y="85"/>
                  </a:lnTo>
                  <a:lnTo>
                    <a:pt x="219" y="87"/>
                  </a:lnTo>
                  <a:lnTo>
                    <a:pt x="218" y="87"/>
                  </a:lnTo>
                  <a:lnTo>
                    <a:pt x="218" y="88"/>
                  </a:lnTo>
                  <a:lnTo>
                    <a:pt x="214" y="88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08" y="94"/>
                  </a:lnTo>
                  <a:lnTo>
                    <a:pt x="205" y="95"/>
                  </a:lnTo>
                  <a:lnTo>
                    <a:pt x="204" y="98"/>
                  </a:lnTo>
                  <a:lnTo>
                    <a:pt x="204" y="100"/>
                  </a:lnTo>
                  <a:lnTo>
                    <a:pt x="204" y="101"/>
                  </a:lnTo>
                  <a:lnTo>
                    <a:pt x="204" y="102"/>
                  </a:lnTo>
                  <a:lnTo>
                    <a:pt x="204" y="104"/>
                  </a:lnTo>
                  <a:lnTo>
                    <a:pt x="201" y="105"/>
                  </a:lnTo>
                  <a:lnTo>
                    <a:pt x="201" y="107"/>
                  </a:lnTo>
                  <a:lnTo>
                    <a:pt x="201" y="107"/>
                  </a:lnTo>
                  <a:lnTo>
                    <a:pt x="202" y="108"/>
                  </a:lnTo>
                  <a:lnTo>
                    <a:pt x="201" y="108"/>
                  </a:lnTo>
                  <a:lnTo>
                    <a:pt x="201" y="110"/>
                  </a:lnTo>
                  <a:lnTo>
                    <a:pt x="198" y="112"/>
                  </a:lnTo>
                  <a:lnTo>
                    <a:pt x="197" y="114"/>
                  </a:lnTo>
                  <a:lnTo>
                    <a:pt x="194" y="115"/>
                  </a:lnTo>
                  <a:lnTo>
                    <a:pt x="191" y="115"/>
                  </a:lnTo>
                  <a:lnTo>
                    <a:pt x="188" y="115"/>
                  </a:lnTo>
                  <a:lnTo>
                    <a:pt x="188" y="115"/>
                  </a:lnTo>
                  <a:lnTo>
                    <a:pt x="188" y="117"/>
                  </a:lnTo>
                  <a:lnTo>
                    <a:pt x="186" y="118"/>
                  </a:lnTo>
                  <a:lnTo>
                    <a:pt x="183" y="121"/>
                  </a:lnTo>
                  <a:lnTo>
                    <a:pt x="184" y="122"/>
                  </a:lnTo>
                  <a:lnTo>
                    <a:pt x="187" y="125"/>
                  </a:lnTo>
                  <a:lnTo>
                    <a:pt x="188" y="127"/>
                  </a:lnTo>
                  <a:lnTo>
                    <a:pt x="190" y="128"/>
                  </a:lnTo>
                  <a:lnTo>
                    <a:pt x="188" y="129"/>
                  </a:lnTo>
                  <a:lnTo>
                    <a:pt x="187" y="131"/>
                  </a:lnTo>
                  <a:lnTo>
                    <a:pt x="187" y="132"/>
                  </a:lnTo>
                  <a:lnTo>
                    <a:pt x="188" y="132"/>
                  </a:lnTo>
                  <a:lnTo>
                    <a:pt x="190" y="134"/>
                  </a:lnTo>
                  <a:lnTo>
                    <a:pt x="191" y="134"/>
                  </a:lnTo>
                  <a:lnTo>
                    <a:pt x="193" y="136"/>
                  </a:lnTo>
                  <a:lnTo>
                    <a:pt x="191" y="136"/>
                  </a:lnTo>
                  <a:lnTo>
                    <a:pt x="190" y="136"/>
                  </a:lnTo>
                  <a:lnTo>
                    <a:pt x="187" y="138"/>
                  </a:lnTo>
                  <a:lnTo>
                    <a:pt x="186" y="142"/>
                  </a:lnTo>
                  <a:lnTo>
                    <a:pt x="186" y="144"/>
                  </a:lnTo>
                  <a:lnTo>
                    <a:pt x="187" y="144"/>
                  </a:lnTo>
                  <a:lnTo>
                    <a:pt x="188" y="145"/>
                  </a:lnTo>
                  <a:lnTo>
                    <a:pt x="188" y="148"/>
                  </a:lnTo>
                  <a:lnTo>
                    <a:pt x="188" y="148"/>
                  </a:lnTo>
                  <a:lnTo>
                    <a:pt x="186" y="149"/>
                  </a:lnTo>
                  <a:lnTo>
                    <a:pt x="186" y="151"/>
                  </a:lnTo>
                  <a:lnTo>
                    <a:pt x="186" y="152"/>
                  </a:lnTo>
                  <a:lnTo>
                    <a:pt x="187" y="152"/>
                  </a:lnTo>
                  <a:lnTo>
                    <a:pt x="188" y="153"/>
                  </a:lnTo>
                  <a:lnTo>
                    <a:pt x="188" y="155"/>
                  </a:lnTo>
                  <a:lnTo>
                    <a:pt x="187" y="156"/>
                  </a:lnTo>
                  <a:lnTo>
                    <a:pt x="186" y="156"/>
                  </a:lnTo>
                  <a:lnTo>
                    <a:pt x="184" y="158"/>
                  </a:lnTo>
                  <a:lnTo>
                    <a:pt x="184" y="159"/>
                  </a:lnTo>
                  <a:lnTo>
                    <a:pt x="184" y="159"/>
                  </a:lnTo>
                  <a:lnTo>
                    <a:pt x="186" y="159"/>
                  </a:lnTo>
                  <a:lnTo>
                    <a:pt x="184" y="160"/>
                  </a:lnTo>
                  <a:lnTo>
                    <a:pt x="184" y="160"/>
                  </a:lnTo>
                  <a:lnTo>
                    <a:pt x="184" y="160"/>
                  </a:lnTo>
                  <a:lnTo>
                    <a:pt x="183" y="160"/>
                  </a:lnTo>
                  <a:lnTo>
                    <a:pt x="184" y="162"/>
                  </a:lnTo>
                  <a:lnTo>
                    <a:pt x="186" y="162"/>
                  </a:lnTo>
                  <a:lnTo>
                    <a:pt x="184" y="163"/>
                  </a:lnTo>
                  <a:lnTo>
                    <a:pt x="184" y="165"/>
                  </a:lnTo>
                  <a:lnTo>
                    <a:pt x="184" y="165"/>
                  </a:lnTo>
                  <a:lnTo>
                    <a:pt x="181" y="165"/>
                  </a:lnTo>
                  <a:lnTo>
                    <a:pt x="179" y="165"/>
                  </a:lnTo>
                  <a:lnTo>
                    <a:pt x="179" y="166"/>
                  </a:lnTo>
                  <a:lnTo>
                    <a:pt x="179" y="168"/>
                  </a:lnTo>
                  <a:lnTo>
                    <a:pt x="179" y="168"/>
                  </a:lnTo>
                  <a:lnTo>
                    <a:pt x="179" y="169"/>
                  </a:lnTo>
                  <a:lnTo>
                    <a:pt x="179" y="169"/>
                  </a:lnTo>
                  <a:lnTo>
                    <a:pt x="177" y="169"/>
                  </a:lnTo>
                  <a:lnTo>
                    <a:pt x="177" y="170"/>
                  </a:lnTo>
                  <a:lnTo>
                    <a:pt x="173" y="170"/>
                  </a:lnTo>
                  <a:lnTo>
                    <a:pt x="169" y="170"/>
                  </a:lnTo>
                  <a:lnTo>
                    <a:pt x="166" y="170"/>
                  </a:lnTo>
                  <a:lnTo>
                    <a:pt x="162" y="172"/>
                  </a:lnTo>
                  <a:lnTo>
                    <a:pt x="160" y="173"/>
                  </a:lnTo>
                  <a:lnTo>
                    <a:pt x="162" y="175"/>
                  </a:lnTo>
                  <a:lnTo>
                    <a:pt x="162" y="175"/>
                  </a:lnTo>
                  <a:lnTo>
                    <a:pt x="163" y="176"/>
                  </a:lnTo>
                  <a:lnTo>
                    <a:pt x="163" y="179"/>
                  </a:lnTo>
                  <a:lnTo>
                    <a:pt x="163" y="179"/>
                  </a:lnTo>
                  <a:lnTo>
                    <a:pt x="159" y="180"/>
                  </a:lnTo>
                  <a:lnTo>
                    <a:pt x="157" y="182"/>
                  </a:lnTo>
                  <a:lnTo>
                    <a:pt x="157" y="183"/>
                  </a:lnTo>
                  <a:lnTo>
                    <a:pt x="159" y="183"/>
                  </a:lnTo>
                  <a:lnTo>
                    <a:pt x="160" y="185"/>
                  </a:lnTo>
                  <a:lnTo>
                    <a:pt x="162" y="185"/>
                  </a:lnTo>
                  <a:lnTo>
                    <a:pt x="162" y="186"/>
                  </a:lnTo>
                  <a:lnTo>
                    <a:pt x="160" y="187"/>
                  </a:lnTo>
                  <a:lnTo>
                    <a:pt x="160" y="187"/>
                  </a:lnTo>
                  <a:lnTo>
                    <a:pt x="160" y="189"/>
                  </a:lnTo>
                  <a:lnTo>
                    <a:pt x="160" y="190"/>
                  </a:lnTo>
                  <a:lnTo>
                    <a:pt x="162" y="192"/>
                  </a:lnTo>
                  <a:lnTo>
                    <a:pt x="162" y="192"/>
                  </a:lnTo>
                  <a:lnTo>
                    <a:pt x="160" y="192"/>
                  </a:lnTo>
                  <a:lnTo>
                    <a:pt x="157" y="193"/>
                  </a:lnTo>
                  <a:lnTo>
                    <a:pt x="156" y="194"/>
                  </a:lnTo>
                  <a:lnTo>
                    <a:pt x="156" y="196"/>
                  </a:lnTo>
                  <a:lnTo>
                    <a:pt x="156" y="196"/>
                  </a:lnTo>
                  <a:lnTo>
                    <a:pt x="156" y="196"/>
                  </a:lnTo>
                  <a:lnTo>
                    <a:pt x="156" y="197"/>
                  </a:lnTo>
                  <a:lnTo>
                    <a:pt x="156" y="197"/>
                  </a:lnTo>
                  <a:lnTo>
                    <a:pt x="156" y="199"/>
                  </a:lnTo>
                  <a:lnTo>
                    <a:pt x="153" y="200"/>
                  </a:lnTo>
                  <a:lnTo>
                    <a:pt x="152" y="200"/>
                  </a:lnTo>
                  <a:lnTo>
                    <a:pt x="143" y="197"/>
                  </a:lnTo>
                  <a:lnTo>
                    <a:pt x="134" y="204"/>
                  </a:lnTo>
                  <a:lnTo>
                    <a:pt x="128" y="206"/>
                  </a:lnTo>
                  <a:lnTo>
                    <a:pt x="121" y="206"/>
                  </a:lnTo>
                  <a:lnTo>
                    <a:pt x="115" y="204"/>
                  </a:lnTo>
                  <a:lnTo>
                    <a:pt x="110" y="204"/>
                  </a:lnTo>
                  <a:lnTo>
                    <a:pt x="107" y="204"/>
                  </a:lnTo>
                  <a:lnTo>
                    <a:pt x="104" y="203"/>
                  </a:lnTo>
                  <a:lnTo>
                    <a:pt x="102" y="203"/>
                  </a:lnTo>
                  <a:lnTo>
                    <a:pt x="102" y="203"/>
                  </a:lnTo>
                  <a:lnTo>
                    <a:pt x="101" y="203"/>
                  </a:lnTo>
                  <a:lnTo>
                    <a:pt x="100" y="203"/>
                  </a:lnTo>
                  <a:lnTo>
                    <a:pt x="98" y="207"/>
                  </a:lnTo>
                  <a:lnTo>
                    <a:pt x="95" y="211"/>
                  </a:lnTo>
                  <a:lnTo>
                    <a:pt x="93" y="217"/>
                  </a:lnTo>
                  <a:lnTo>
                    <a:pt x="90" y="220"/>
                  </a:lnTo>
                  <a:lnTo>
                    <a:pt x="86" y="224"/>
                  </a:lnTo>
                  <a:lnTo>
                    <a:pt x="83" y="227"/>
                  </a:lnTo>
                  <a:lnTo>
                    <a:pt x="80" y="230"/>
                  </a:lnTo>
                  <a:lnTo>
                    <a:pt x="77" y="231"/>
                  </a:lnTo>
                  <a:lnTo>
                    <a:pt x="73" y="231"/>
                  </a:lnTo>
                  <a:lnTo>
                    <a:pt x="70" y="233"/>
                  </a:lnTo>
                  <a:lnTo>
                    <a:pt x="67" y="233"/>
                  </a:lnTo>
                  <a:lnTo>
                    <a:pt x="67" y="231"/>
                  </a:lnTo>
                  <a:lnTo>
                    <a:pt x="65" y="230"/>
                  </a:lnTo>
                  <a:lnTo>
                    <a:pt x="65" y="230"/>
                  </a:lnTo>
                  <a:lnTo>
                    <a:pt x="63" y="228"/>
                  </a:lnTo>
                  <a:lnTo>
                    <a:pt x="62" y="228"/>
                  </a:lnTo>
                  <a:lnTo>
                    <a:pt x="59" y="228"/>
                  </a:lnTo>
                  <a:lnTo>
                    <a:pt x="57" y="230"/>
                  </a:lnTo>
                  <a:lnTo>
                    <a:pt x="52" y="227"/>
                  </a:lnTo>
                  <a:lnTo>
                    <a:pt x="52" y="226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49" y="221"/>
                  </a:lnTo>
                  <a:lnTo>
                    <a:pt x="48" y="220"/>
                  </a:lnTo>
                  <a:lnTo>
                    <a:pt x="45" y="217"/>
                  </a:lnTo>
                  <a:lnTo>
                    <a:pt x="40" y="213"/>
                  </a:lnTo>
                  <a:lnTo>
                    <a:pt x="39" y="211"/>
                  </a:lnTo>
                  <a:lnTo>
                    <a:pt x="39" y="211"/>
                  </a:lnTo>
                  <a:lnTo>
                    <a:pt x="38" y="206"/>
                  </a:lnTo>
                  <a:lnTo>
                    <a:pt x="36" y="200"/>
                  </a:lnTo>
                  <a:lnTo>
                    <a:pt x="35" y="196"/>
                  </a:lnTo>
                  <a:lnTo>
                    <a:pt x="34" y="192"/>
                  </a:lnTo>
                  <a:lnTo>
                    <a:pt x="29" y="189"/>
                  </a:lnTo>
                  <a:lnTo>
                    <a:pt x="26" y="187"/>
                  </a:lnTo>
                  <a:lnTo>
                    <a:pt x="22" y="185"/>
                  </a:lnTo>
                  <a:lnTo>
                    <a:pt x="18" y="182"/>
                  </a:lnTo>
                  <a:lnTo>
                    <a:pt x="15" y="182"/>
                  </a:lnTo>
                  <a:lnTo>
                    <a:pt x="12" y="180"/>
                  </a:lnTo>
                  <a:lnTo>
                    <a:pt x="12" y="179"/>
                  </a:lnTo>
                  <a:lnTo>
                    <a:pt x="11" y="176"/>
                  </a:lnTo>
                  <a:lnTo>
                    <a:pt x="8" y="172"/>
                  </a:lnTo>
                  <a:lnTo>
                    <a:pt x="7" y="169"/>
                  </a:lnTo>
                  <a:lnTo>
                    <a:pt x="5" y="165"/>
                  </a:lnTo>
                  <a:lnTo>
                    <a:pt x="7" y="160"/>
                  </a:lnTo>
                  <a:lnTo>
                    <a:pt x="7" y="159"/>
                  </a:lnTo>
                  <a:lnTo>
                    <a:pt x="7" y="158"/>
                  </a:lnTo>
                  <a:lnTo>
                    <a:pt x="4" y="156"/>
                  </a:lnTo>
                  <a:lnTo>
                    <a:pt x="3" y="153"/>
                  </a:lnTo>
                  <a:lnTo>
                    <a:pt x="1" y="152"/>
                  </a:lnTo>
                  <a:lnTo>
                    <a:pt x="1" y="149"/>
                  </a:lnTo>
                  <a:lnTo>
                    <a:pt x="1" y="146"/>
                  </a:lnTo>
                  <a:lnTo>
                    <a:pt x="3" y="144"/>
                  </a:lnTo>
                  <a:lnTo>
                    <a:pt x="4" y="141"/>
                  </a:lnTo>
                  <a:lnTo>
                    <a:pt x="4" y="139"/>
                  </a:lnTo>
                  <a:lnTo>
                    <a:pt x="3" y="138"/>
                  </a:lnTo>
                  <a:lnTo>
                    <a:pt x="3" y="136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0" y="132"/>
                  </a:lnTo>
                  <a:lnTo>
                    <a:pt x="1" y="131"/>
                  </a:lnTo>
                  <a:lnTo>
                    <a:pt x="3" y="129"/>
                  </a:lnTo>
                  <a:lnTo>
                    <a:pt x="3" y="129"/>
                  </a:lnTo>
                  <a:lnTo>
                    <a:pt x="3" y="128"/>
                  </a:lnTo>
                  <a:lnTo>
                    <a:pt x="3" y="128"/>
                  </a:lnTo>
                  <a:lnTo>
                    <a:pt x="3" y="127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2"/>
                  </a:lnTo>
                  <a:lnTo>
                    <a:pt x="0" y="121"/>
                  </a:lnTo>
                  <a:lnTo>
                    <a:pt x="3" y="118"/>
                  </a:lnTo>
                  <a:lnTo>
                    <a:pt x="4" y="115"/>
                  </a:lnTo>
                  <a:lnTo>
                    <a:pt x="5" y="114"/>
                  </a:lnTo>
                  <a:lnTo>
                    <a:pt x="5" y="112"/>
                  </a:lnTo>
                  <a:lnTo>
                    <a:pt x="5" y="111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4" y="108"/>
                  </a:lnTo>
                  <a:lnTo>
                    <a:pt x="5" y="107"/>
                  </a:lnTo>
                  <a:lnTo>
                    <a:pt x="7" y="105"/>
                  </a:lnTo>
                  <a:lnTo>
                    <a:pt x="9" y="104"/>
                  </a:lnTo>
                  <a:lnTo>
                    <a:pt x="11" y="101"/>
                  </a:lnTo>
                  <a:lnTo>
                    <a:pt x="11" y="100"/>
                  </a:lnTo>
                  <a:lnTo>
                    <a:pt x="11" y="98"/>
                  </a:lnTo>
                  <a:lnTo>
                    <a:pt x="11" y="97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9" y="93"/>
                  </a:lnTo>
                  <a:lnTo>
                    <a:pt x="12" y="91"/>
                  </a:lnTo>
                  <a:lnTo>
                    <a:pt x="12" y="90"/>
                  </a:lnTo>
                  <a:lnTo>
                    <a:pt x="14" y="90"/>
                  </a:lnTo>
                  <a:lnTo>
                    <a:pt x="14" y="88"/>
                  </a:lnTo>
                  <a:lnTo>
                    <a:pt x="12" y="87"/>
                  </a:lnTo>
                  <a:lnTo>
                    <a:pt x="9" y="87"/>
                  </a:lnTo>
                  <a:lnTo>
                    <a:pt x="9" y="85"/>
                  </a:lnTo>
                  <a:lnTo>
                    <a:pt x="8" y="85"/>
                  </a:lnTo>
                  <a:lnTo>
                    <a:pt x="8" y="84"/>
                  </a:lnTo>
                  <a:lnTo>
                    <a:pt x="9" y="83"/>
                  </a:lnTo>
                  <a:lnTo>
                    <a:pt x="11" y="83"/>
                  </a:lnTo>
                  <a:lnTo>
                    <a:pt x="14" y="81"/>
                  </a:lnTo>
                  <a:lnTo>
                    <a:pt x="17" y="77"/>
                  </a:lnTo>
                  <a:lnTo>
                    <a:pt x="18" y="77"/>
                  </a:lnTo>
                  <a:lnTo>
                    <a:pt x="18" y="76"/>
                  </a:lnTo>
                  <a:lnTo>
                    <a:pt x="17" y="74"/>
                  </a:lnTo>
                  <a:lnTo>
                    <a:pt x="17" y="73"/>
                  </a:lnTo>
                  <a:lnTo>
                    <a:pt x="18" y="71"/>
                  </a:lnTo>
                  <a:lnTo>
                    <a:pt x="19" y="71"/>
                  </a:lnTo>
                  <a:lnTo>
                    <a:pt x="22" y="70"/>
                  </a:lnTo>
                  <a:lnTo>
                    <a:pt x="22" y="69"/>
                  </a:lnTo>
                  <a:lnTo>
                    <a:pt x="22" y="67"/>
                  </a:lnTo>
                  <a:lnTo>
                    <a:pt x="19" y="64"/>
                  </a:lnTo>
                  <a:lnTo>
                    <a:pt x="19" y="64"/>
                  </a:lnTo>
                  <a:lnTo>
                    <a:pt x="19" y="63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2" y="60"/>
                  </a:lnTo>
                  <a:lnTo>
                    <a:pt x="19" y="57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17" y="53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5" y="47"/>
                  </a:lnTo>
                  <a:lnTo>
                    <a:pt x="15" y="46"/>
                  </a:lnTo>
                  <a:lnTo>
                    <a:pt x="17" y="44"/>
                  </a:lnTo>
                  <a:lnTo>
                    <a:pt x="18" y="43"/>
                  </a:lnTo>
                  <a:lnTo>
                    <a:pt x="21" y="44"/>
                  </a:lnTo>
                  <a:lnTo>
                    <a:pt x="22" y="44"/>
                  </a:lnTo>
                  <a:lnTo>
                    <a:pt x="22" y="43"/>
                  </a:lnTo>
                  <a:lnTo>
                    <a:pt x="24" y="43"/>
                  </a:lnTo>
                  <a:lnTo>
                    <a:pt x="25" y="42"/>
                  </a:lnTo>
                  <a:lnTo>
                    <a:pt x="28" y="42"/>
                  </a:lnTo>
                  <a:lnTo>
                    <a:pt x="31" y="43"/>
                  </a:lnTo>
                  <a:lnTo>
                    <a:pt x="34" y="44"/>
                  </a:lnTo>
                  <a:lnTo>
                    <a:pt x="39" y="42"/>
                  </a:lnTo>
                  <a:lnTo>
                    <a:pt x="42" y="39"/>
                  </a:lnTo>
                  <a:lnTo>
                    <a:pt x="45" y="40"/>
                  </a:lnTo>
                  <a:lnTo>
                    <a:pt x="48" y="40"/>
                  </a:lnTo>
                  <a:lnTo>
                    <a:pt x="50" y="39"/>
                  </a:lnTo>
                  <a:lnTo>
                    <a:pt x="53" y="36"/>
                  </a:lnTo>
                  <a:lnTo>
                    <a:pt x="55" y="35"/>
                  </a:lnTo>
                  <a:lnTo>
                    <a:pt x="62" y="36"/>
                  </a:lnTo>
                  <a:lnTo>
                    <a:pt x="66" y="37"/>
                  </a:lnTo>
                  <a:lnTo>
                    <a:pt x="70" y="39"/>
                  </a:lnTo>
                  <a:lnTo>
                    <a:pt x="73" y="42"/>
                  </a:lnTo>
                  <a:lnTo>
                    <a:pt x="74" y="44"/>
                  </a:lnTo>
                  <a:lnTo>
                    <a:pt x="77" y="46"/>
                  </a:lnTo>
                  <a:lnTo>
                    <a:pt x="83" y="49"/>
                  </a:lnTo>
                  <a:lnTo>
                    <a:pt x="90" y="49"/>
                  </a:lnTo>
                  <a:lnTo>
                    <a:pt x="98" y="47"/>
                  </a:lnTo>
                  <a:lnTo>
                    <a:pt x="102" y="47"/>
                  </a:lnTo>
                  <a:lnTo>
                    <a:pt x="105" y="49"/>
                  </a:lnTo>
                  <a:lnTo>
                    <a:pt x="108" y="49"/>
                  </a:lnTo>
                  <a:lnTo>
                    <a:pt x="108" y="49"/>
                  </a:lnTo>
                  <a:lnTo>
                    <a:pt x="110" y="49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08" y="43"/>
                  </a:lnTo>
                  <a:lnTo>
                    <a:pt x="110" y="40"/>
                  </a:lnTo>
                  <a:lnTo>
                    <a:pt x="111" y="39"/>
                  </a:lnTo>
                  <a:lnTo>
                    <a:pt x="115" y="39"/>
                  </a:lnTo>
                  <a:lnTo>
                    <a:pt x="117" y="37"/>
                  </a:lnTo>
                  <a:lnTo>
                    <a:pt x="118" y="35"/>
                  </a:lnTo>
                  <a:lnTo>
                    <a:pt x="118" y="32"/>
                  </a:lnTo>
                  <a:lnTo>
                    <a:pt x="121" y="32"/>
                  </a:lnTo>
                  <a:lnTo>
                    <a:pt x="124" y="32"/>
                  </a:lnTo>
                  <a:lnTo>
                    <a:pt x="128" y="33"/>
                  </a:lnTo>
                  <a:lnTo>
                    <a:pt x="131" y="33"/>
                  </a:lnTo>
                  <a:lnTo>
                    <a:pt x="134" y="30"/>
                  </a:lnTo>
                  <a:lnTo>
                    <a:pt x="134" y="29"/>
                  </a:lnTo>
                  <a:lnTo>
                    <a:pt x="135" y="27"/>
                  </a:lnTo>
                  <a:lnTo>
                    <a:pt x="132" y="26"/>
                  </a:lnTo>
                  <a:lnTo>
                    <a:pt x="129" y="25"/>
                  </a:lnTo>
                  <a:lnTo>
                    <a:pt x="129" y="23"/>
                  </a:lnTo>
                  <a:lnTo>
                    <a:pt x="128" y="22"/>
                  </a:lnTo>
                  <a:lnTo>
                    <a:pt x="129" y="19"/>
                  </a:lnTo>
                  <a:lnTo>
                    <a:pt x="132" y="16"/>
                  </a:lnTo>
                  <a:lnTo>
                    <a:pt x="134" y="13"/>
                  </a:lnTo>
                  <a:lnTo>
                    <a:pt x="135" y="12"/>
                  </a:lnTo>
                  <a:lnTo>
                    <a:pt x="138" y="12"/>
                  </a:lnTo>
                  <a:lnTo>
                    <a:pt x="141" y="12"/>
                  </a:lnTo>
                  <a:lnTo>
                    <a:pt x="143" y="13"/>
                  </a:lnTo>
                  <a:lnTo>
                    <a:pt x="146" y="13"/>
                  </a:lnTo>
                  <a:lnTo>
                    <a:pt x="148" y="16"/>
                  </a:lnTo>
                  <a:lnTo>
                    <a:pt x="150" y="18"/>
                  </a:lnTo>
                  <a:lnTo>
                    <a:pt x="153" y="16"/>
                  </a:lnTo>
                  <a:lnTo>
                    <a:pt x="157" y="13"/>
                  </a:lnTo>
                  <a:lnTo>
                    <a:pt x="157" y="13"/>
                  </a:lnTo>
                  <a:lnTo>
                    <a:pt x="160" y="12"/>
                  </a:lnTo>
                  <a:lnTo>
                    <a:pt x="163" y="12"/>
                  </a:lnTo>
                  <a:lnTo>
                    <a:pt x="166" y="15"/>
                  </a:lnTo>
                  <a:lnTo>
                    <a:pt x="165" y="18"/>
                  </a:lnTo>
                  <a:lnTo>
                    <a:pt x="165" y="18"/>
                  </a:lnTo>
                  <a:lnTo>
                    <a:pt x="165" y="19"/>
                  </a:lnTo>
                  <a:lnTo>
                    <a:pt x="166" y="20"/>
                  </a:lnTo>
                  <a:lnTo>
                    <a:pt x="171" y="19"/>
                  </a:lnTo>
                  <a:lnTo>
                    <a:pt x="174" y="16"/>
                  </a:lnTo>
                  <a:lnTo>
                    <a:pt x="176" y="16"/>
                  </a:lnTo>
                  <a:lnTo>
                    <a:pt x="180" y="16"/>
                  </a:lnTo>
                  <a:lnTo>
                    <a:pt x="183" y="19"/>
                  </a:lnTo>
                  <a:lnTo>
                    <a:pt x="188" y="22"/>
                  </a:lnTo>
                  <a:lnTo>
                    <a:pt x="194" y="26"/>
                  </a:lnTo>
                  <a:lnTo>
                    <a:pt x="200" y="27"/>
                  </a:lnTo>
                  <a:lnTo>
                    <a:pt x="204" y="26"/>
                  </a:lnTo>
                  <a:lnTo>
                    <a:pt x="207" y="23"/>
                  </a:lnTo>
                  <a:lnTo>
                    <a:pt x="210" y="20"/>
                  </a:lnTo>
                  <a:lnTo>
                    <a:pt x="212" y="20"/>
                  </a:lnTo>
                  <a:lnTo>
                    <a:pt x="214" y="19"/>
                  </a:lnTo>
                  <a:lnTo>
                    <a:pt x="214" y="19"/>
                  </a:lnTo>
                  <a:lnTo>
                    <a:pt x="215" y="18"/>
                  </a:lnTo>
                  <a:lnTo>
                    <a:pt x="215" y="18"/>
                  </a:lnTo>
                  <a:lnTo>
                    <a:pt x="212" y="15"/>
                  </a:lnTo>
                  <a:lnTo>
                    <a:pt x="212" y="15"/>
                  </a:lnTo>
                  <a:lnTo>
                    <a:pt x="212" y="12"/>
                  </a:lnTo>
                  <a:lnTo>
                    <a:pt x="215" y="10"/>
                  </a:lnTo>
                  <a:lnTo>
                    <a:pt x="218" y="10"/>
                  </a:lnTo>
                  <a:lnTo>
                    <a:pt x="221" y="6"/>
                  </a:lnTo>
                  <a:lnTo>
                    <a:pt x="225" y="3"/>
                  </a:lnTo>
                  <a:lnTo>
                    <a:pt x="229" y="2"/>
                  </a:lnTo>
                  <a:lnTo>
                    <a:pt x="232" y="0"/>
                  </a:lnTo>
                  <a:lnTo>
                    <a:pt x="235" y="0"/>
                  </a:lnTo>
                  <a:lnTo>
                    <a:pt x="241" y="2"/>
                  </a:lnTo>
                  <a:lnTo>
                    <a:pt x="239" y="5"/>
                  </a:lnTo>
                  <a:lnTo>
                    <a:pt x="239" y="6"/>
                  </a:lnTo>
                  <a:lnTo>
                    <a:pt x="239" y="6"/>
                  </a:lnTo>
                  <a:lnTo>
                    <a:pt x="239" y="6"/>
                  </a:lnTo>
                  <a:lnTo>
                    <a:pt x="241" y="8"/>
                  </a:lnTo>
                  <a:lnTo>
                    <a:pt x="241" y="10"/>
                  </a:lnTo>
                  <a:lnTo>
                    <a:pt x="241" y="12"/>
                  </a:lnTo>
                  <a:lnTo>
                    <a:pt x="241" y="12"/>
                  </a:lnTo>
                  <a:lnTo>
                    <a:pt x="241" y="13"/>
                  </a:lnTo>
                  <a:lnTo>
                    <a:pt x="241" y="13"/>
                  </a:lnTo>
                  <a:lnTo>
                    <a:pt x="239" y="1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21">
              <a:extLst>
                <a:ext uri="{FF2B5EF4-FFF2-40B4-BE49-F238E27FC236}">
                  <a16:creationId xmlns:a16="http://schemas.microsoft.com/office/drawing/2014/main" id="{9FAB9FF6-FF07-AE00-7D16-A52F49FD61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" y="1417"/>
              <a:ext cx="1454" cy="778"/>
            </a:xfrm>
            <a:custGeom>
              <a:avLst/>
              <a:gdLst>
                <a:gd name="T0" fmla="*/ 252 w 1454"/>
                <a:gd name="T1" fmla="*/ 17 h 778"/>
                <a:gd name="T2" fmla="*/ 269 w 1454"/>
                <a:gd name="T3" fmla="*/ 38 h 778"/>
                <a:gd name="T4" fmla="*/ 297 w 1454"/>
                <a:gd name="T5" fmla="*/ 69 h 778"/>
                <a:gd name="T6" fmla="*/ 310 w 1454"/>
                <a:gd name="T7" fmla="*/ 86 h 778"/>
                <a:gd name="T8" fmla="*/ 348 w 1454"/>
                <a:gd name="T9" fmla="*/ 86 h 778"/>
                <a:gd name="T10" fmla="*/ 580 w 1454"/>
                <a:gd name="T11" fmla="*/ 51 h 778"/>
                <a:gd name="T12" fmla="*/ 741 w 1454"/>
                <a:gd name="T13" fmla="*/ 153 h 778"/>
                <a:gd name="T14" fmla="*/ 808 w 1454"/>
                <a:gd name="T15" fmla="*/ 327 h 778"/>
                <a:gd name="T16" fmla="*/ 929 w 1454"/>
                <a:gd name="T17" fmla="*/ 373 h 778"/>
                <a:gd name="T18" fmla="*/ 1297 w 1454"/>
                <a:gd name="T19" fmla="*/ 614 h 778"/>
                <a:gd name="T20" fmla="*/ 399 w 1454"/>
                <a:gd name="T21" fmla="*/ 749 h 778"/>
                <a:gd name="T22" fmla="*/ 350 w 1454"/>
                <a:gd name="T23" fmla="*/ 714 h 778"/>
                <a:gd name="T24" fmla="*/ 335 w 1454"/>
                <a:gd name="T25" fmla="*/ 701 h 778"/>
                <a:gd name="T26" fmla="*/ 313 w 1454"/>
                <a:gd name="T27" fmla="*/ 691 h 778"/>
                <a:gd name="T28" fmla="*/ 289 w 1454"/>
                <a:gd name="T29" fmla="*/ 652 h 778"/>
                <a:gd name="T30" fmla="*/ 222 w 1454"/>
                <a:gd name="T31" fmla="*/ 633 h 778"/>
                <a:gd name="T32" fmla="*/ 167 w 1454"/>
                <a:gd name="T33" fmla="*/ 619 h 778"/>
                <a:gd name="T34" fmla="*/ 147 w 1454"/>
                <a:gd name="T35" fmla="*/ 587 h 778"/>
                <a:gd name="T36" fmla="*/ 159 w 1454"/>
                <a:gd name="T37" fmla="*/ 542 h 778"/>
                <a:gd name="T38" fmla="*/ 171 w 1454"/>
                <a:gd name="T39" fmla="*/ 503 h 778"/>
                <a:gd name="T40" fmla="*/ 142 w 1454"/>
                <a:gd name="T41" fmla="*/ 494 h 778"/>
                <a:gd name="T42" fmla="*/ 154 w 1454"/>
                <a:gd name="T43" fmla="*/ 489 h 778"/>
                <a:gd name="T44" fmla="*/ 171 w 1454"/>
                <a:gd name="T45" fmla="*/ 460 h 778"/>
                <a:gd name="T46" fmla="*/ 126 w 1454"/>
                <a:gd name="T47" fmla="*/ 435 h 778"/>
                <a:gd name="T48" fmla="*/ 109 w 1454"/>
                <a:gd name="T49" fmla="*/ 387 h 778"/>
                <a:gd name="T50" fmla="*/ 144 w 1454"/>
                <a:gd name="T51" fmla="*/ 369 h 778"/>
                <a:gd name="T52" fmla="*/ 146 w 1454"/>
                <a:gd name="T53" fmla="*/ 319 h 778"/>
                <a:gd name="T54" fmla="*/ 143 w 1454"/>
                <a:gd name="T55" fmla="*/ 294 h 778"/>
                <a:gd name="T56" fmla="*/ 136 w 1454"/>
                <a:gd name="T57" fmla="*/ 301 h 778"/>
                <a:gd name="T58" fmla="*/ 126 w 1454"/>
                <a:gd name="T59" fmla="*/ 300 h 778"/>
                <a:gd name="T60" fmla="*/ 113 w 1454"/>
                <a:gd name="T61" fmla="*/ 301 h 778"/>
                <a:gd name="T62" fmla="*/ 103 w 1454"/>
                <a:gd name="T63" fmla="*/ 297 h 778"/>
                <a:gd name="T64" fmla="*/ 103 w 1454"/>
                <a:gd name="T65" fmla="*/ 287 h 778"/>
                <a:gd name="T66" fmla="*/ 92 w 1454"/>
                <a:gd name="T67" fmla="*/ 283 h 778"/>
                <a:gd name="T68" fmla="*/ 81 w 1454"/>
                <a:gd name="T69" fmla="*/ 283 h 778"/>
                <a:gd name="T70" fmla="*/ 71 w 1454"/>
                <a:gd name="T71" fmla="*/ 286 h 778"/>
                <a:gd name="T72" fmla="*/ 54 w 1454"/>
                <a:gd name="T73" fmla="*/ 276 h 778"/>
                <a:gd name="T74" fmla="*/ 4 w 1454"/>
                <a:gd name="T75" fmla="*/ 271 h 778"/>
                <a:gd name="T76" fmla="*/ 28 w 1454"/>
                <a:gd name="T77" fmla="*/ 240 h 778"/>
                <a:gd name="T78" fmla="*/ 37 w 1454"/>
                <a:gd name="T79" fmla="*/ 209 h 778"/>
                <a:gd name="T80" fmla="*/ 24 w 1454"/>
                <a:gd name="T81" fmla="*/ 194 h 778"/>
                <a:gd name="T82" fmla="*/ 31 w 1454"/>
                <a:gd name="T83" fmla="*/ 158 h 778"/>
                <a:gd name="T84" fmla="*/ 57 w 1454"/>
                <a:gd name="T85" fmla="*/ 134 h 778"/>
                <a:gd name="T86" fmla="*/ 72 w 1454"/>
                <a:gd name="T87" fmla="*/ 124 h 778"/>
                <a:gd name="T88" fmla="*/ 85 w 1454"/>
                <a:gd name="T89" fmla="*/ 113 h 778"/>
                <a:gd name="T90" fmla="*/ 92 w 1454"/>
                <a:gd name="T91" fmla="*/ 103 h 778"/>
                <a:gd name="T92" fmla="*/ 100 w 1454"/>
                <a:gd name="T93" fmla="*/ 103 h 778"/>
                <a:gd name="T94" fmla="*/ 113 w 1454"/>
                <a:gd name="T95" fmla="*/ 116 h 778"/>
                <a:gd name="T96" fmla="*/ 122 w 1454"/>
                <a:gd name="T97" fmla="*/ 105 h 778"/>
                <a:gd name="T98" fmla="*/ 119 w 1454"/>
                <a:gd name="T99" fmla="*/ 98 h 778"/>
                <a:gd name="T100" fmla="*/ 117 w 1454"/>
                <a:gd name="T101" fmla="*/ 89 h 778"/>
                <a:gd name="T102" fmla="*/ 116 w 1454"/>
                <a:gd name="T103" fmla="*/ 76 h 778"/>
                <a:gd name="T104" fmla="*/ 113 w 1454"/>
                <a:gd name="T105" fmla="*/ 62 h 778"/>
                <a:gd name="T106" fmla="*/ 115 w 1454"/>
                <a:gd name="T107" fmla="*/ 56 h 778"/>
                <a:gd name="T108" fmla="*/ 132 w 1454"/>
                <a:gd name="T109" fmla="*/ 48 h 778"/>
                <a:gd name="T110" fmla="*/ 140 w 1454"/>
                <a:gd name="T111" fmla="*/ 54 h 778"/>
                <a:gd name="T112" fmla="*/ 153 w 1454"/>
                <a:gd name="T113" fmla="*/ 54 h 778"/>
                <a:gd name="T114" fmla="*/ 166 w 1454"/>
                <a:gd name="T115" fmla="*/ 49 h 778"/>
                <a:gd name="T116" fmla="*/ 175 w 1454"/>
                <a:gd name="T117" fmla="*/ 38 h 778"/>
                <a:gd name="T118" fmla="*/ 183 w 1454"/>
                <a:gd name="T119" fmla="*/ 13 h 778"/>
                <a:gd name="T120" fmla="*/ 208 w 1454"/>
                <a:gd name="T121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54" h="778">
                  <a:moveTo>
                    <a:pt x="224" y="0"/>
                  </a:moveTo>
                  <a:lnTo>
                    <a:pt x="228" y="3"/>
                  </a:lnTo>
                  <a:lnTo>
                    <a:pt x="229" y="3"/>
                  </a:lnTo>
                  <a:lnTo>
                    <a:pt x="232" y="6"/>
                  </a:lnTo>
                  <a:lnTo>
                    <a:pt x="234" y="11"/>
                  </a:lnTo>
                  <a:lnTo>
                    <a:pt x="231" y="14"/>
                  </a:lnTo>
                  <a:lnTo>
                    <a:pt x="231" y="15"/>
                  </a:lnTo>
                  <a:lnTo>
                    <a:pt x="234" y="15"/>
                  </a:lnTo>
                  <a:lnTo>
                    <a:pt x="236" y="17"/>
                  </a:lnTo>
                  <a:lnTo>
                    <a:pt x="238" y="17"/>
                  </a:lnTo>
                  <a:lnTo>
                    <a:pt x="243" y="20"/>
                  </a:lnTo>
                  <a:lnTo>
                    <a:pt x="245" y="20"/>
                  </a:lnTo>
                  <a:lnTo>
                    <a:pt x="246" y="21"/>
                  </a:lnTo>
                  <a:lnTo>
                    <a:pt x="248" y="18"/>
                  </a:lnTo>
                  <a:lnTo>
                    <a:pt x="249" y="20"/>
                  </a:lnTo>
                  <a:lnTo>
                    <a:pt x="252" y="17"/>
                  </a:lnTo>
                  <a:lnTo>
                    <a:pt x="255" y="20"/>
                  </a:lnTo>
                  <a:lnTo>
                    <a:pt x="256" y="20"/>
                  </a:lnTo>
                  <a:lnTo>
                    <a:pt x="258" y="20"/>
                  </a:lnTo>
                  <a:lnTo>
                    <a:pt x="258" y="24"/>
                  </a:lnTo>
                  <a:lnTo>
                    <a:pt x="260" y="24"/>
                  </a:lnTo>
                  <a:lnTo>
                    <a:pt x="259" y="28"/>
                  </a:lnTo>
                  <a:lnTo>
                    <a:pt x="260" y="28"/>
                  </a:lnTo>
                  <a:lnTo>
                    <a:pt x="259" y="30"/>
                  </a:lnTo>
                  <a:lnTo>
                    <a:pt x="258" y="31"/>
                  </a:lnTo>
                  <a:lnTo>
                    <a:pt x="256" y="34"/>
                  </a:lnTo>
                  <a:lnTo>
                    <a:pt x="259" y="35"/>
                  </a:lnTo>
                  <a:lnTo>
                    <a:pt x="259" y="38"/>
                  </a:lnTo>
                  <a:lnTo>
                    <a:pt x="260" y="38"/>
                  </a:lnTo>
                  <a:lnTo>
                    <a:pt x="263" y="40"/>
                  </a:lnTo>
                  <a:lnTo>
                    <a:pt x="263" y="38"/>
                  </a:lnTo>
                  <a:lnTo>
                    <a:pt x="269" y="38"/>
                  </a:lnTo>
                  <a:lnTo>
                    <a:pt x="272" y="40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6" y="47"/>
                  </a:lnTo>
                  <a:lnTo>
                    <a:pt x="276" y="49"/>
                  </a:lnTo>
                  <a:lnTo>
                    <a:pt x="275" y="51"/>
                  </a:lnTo>
                  <a:lnTo>
                    <a:pt x="275" y="51"/>
                  </a:lnTo>
                  <a:lnTo>
                    <a:pt x="284" y="56"/>
                  </a:lnTo>
                  <a:lnTo>
                    <a:pt x="286" y="59"/>
                  </a:lnTo>
                  <a:lnTo>
                    <a:pt x="294" y="59"/>
                  </a:lnTo>
                  <a:lnTo>
                    <a:pt x="299" y="65"/>
                  </a:lnTo>
                  <a:lnTo>
                    <a:pt x="299" y="66"/>
                  </a:lnTo>
                  <a:lnTo>
                    <a:pt x="300" y="68"/>
                  </a:lnTo>
                  <a:lnTo>
                    <a:pt x="300" y="68"/>
                  </a:lnTo>
                  <a:lnTo>
                    <a:pt x="299" y="69"/>
                  </a:lnTo>
                  <a:lnTo>
                    <a:pt x="297" y="69"/>
                  </a:lnTo>
                  <a:lnTo>
                    <a:pt x="297" y="71"/>
                  </a:lnTo>
                  <a:lnTo>
                    <a:pt x="296" y="75"/>
                  </a:lnTo>
                  <a:lnTo>
                    <a:pt x="296" y="75"/>
                  </a:lnTo>
                  <a:lnTo>
                    <a:pt x="296" y="75"/>
                  </a:lnTo>
                  <a:lnTo>
                    <a:pt x="299" y="78"/>
                  </a:lnTo>
                  <a:lnTo>
                    <a:pt x="299" y="78"/>
                  </a:lnTo>
                  <a:lnTo>
                    <a:pt x="300" y="78"/>
                  </a:lnTo>
                  <a:lnTo>
                    <a:pt x="301" y="79"/>
                  </a:lnTo>
                  <a:lnTo>
                    <a:pt x="301" y="79"/>
                  </a:lnTo>
                  <a:lnTo>
                    <a:pt x="301" y="79"/>
                  </a:lnTo>
                  <a:lnTo>
                    <a:pt x="303" y="81"/>
                  </a:lnTo>
                  <a:lnTo>
                    <a:pt x="303" y="81"/>
                  </a:lnTo>
                  <a:lnTo>
                    <a:pt x="303" y="81"/>
                  </a:lnTo>
                  <a:lnTo>
                    <a:pt x="304" y="81"/>
                  </a:lnTo>
                  <a:lnTo>
                    <a:pt x="306" y="85"/>
                  </a:lnTo>
                  <a:lnTo>
                    <a:pt x="310" y="86"/>
                  </a:lnTo>
                  <a:lnTo>
                    <a:pt x="320" y="88"/>
                  </a:lnTo>
                  <a:lnTo>
                    <a:pt x="324" y="88"/>
                  </a:lnTo>
                  <a:lnTo>
                    <a:pt x="325" y="86"/>
                  </a:lnTo>
                  <a:lnTo>
                    <a:pt x="327" y="86"/>
                  </a:lnTo>
                  <a:lnTo>
                    <a:pt x="328" y="85"/>
                  </a:lnTo>
                  <a:lnTo>
                    <a:pt x="330" y="85"/>
                  </a:lnTo>
                  <a:lnTo>
                    <a:pt x="330" y="85"/>
                  </a:lnTo>
                  <a:lnTo>
                    <a:pt x="334" y="86"/>
                  </a:lnTo>
                  <a:lnTo>
                    <a:pt x="335" y="86"/>
                  </a:lnTo>
                  <a:lnTo>
                    <a:pt x="338" y="85"/>
                  </a:lnTo>
                  <a:lnTo>
                    <a:pt x="338" y="85"/>
                  </a:lnTo>
                  <a:lnTo>
                    <a:pt x="341" y="83"/>
                  </a:lnTo>
                  <a:lnTo>
                    <a:pt x="341" y="83"/>
                  </a:lnTo>
                  <a:lnTo>
                    <a:pt x="344" y="83"/>
                  </a:lnTo>
                  <a:lnTo>
                    <a:pt x="345" y="85"/>
                  </a:lnTo>
                  <a:lnTo>
                    <a:pt x="348" y="86"/>
                  </a:lnTo>
                  <a:lnTo>
                    <a:pt x="350" y="89"/>
                  </a:lnTo>
                  <a:lnTo>
                    <a:pt x="351" y="92"/>
                  </a:lnTo>
                  <a:lnTo>
                    <a:pt x="352" y="95"/>
                  </a:lnTo>
                  <a:lnTo>
                    <a:pt x="355" y="96"/>
                  </a:lnTo>
                  <a:lnTo>
                    <a:pt x="359" y="98"/>
                  </a:lnTo>
                  <a:lnTo>
                    <a:pt x="364" y="98"/>
                  </a:lnTo>
                  <a:lnTo>
                    <a:pt x="371" y="98"/>
                  </a:lnTo>
                  <a:lnTo>
                    <a:pt x="381" y="98"/>
                  </a:lnTo>
                  <a:lnTo>
                    <a:pt x="388" y="96"/>
                  </a:lnTo>
                  <a:lnTo>
                    <a:pt x="396" y="95"/>
                  </a:lnTo>
                  <a:lnTo>
                    <a:pt x="403" y="95"/>
                  </a:lnTo>
                  <a:lnTo>
                    <a:pt x="494" y="79"/>
                  </a:lnTo>
                  <a:lnTo>
                    <a:pt x="519" y="73"/>
                  </a:lnTo>
                  <a:lnTo>
                    <a:pt x="536" y="72"/>
                  </a:lnTo>
                  <a:lnTo>
                    <a:pt x="553" y="65"/>
                  </a:lnTo>
                  <a:lnTo>
                    <a:pt x="580" y="51"/>
                  </a:lnTo>
                  <a:lnTo>
                    <a:pt x="598" y="42"/>
                  </a:lnTo>
                  <a:lnTo>
                    <a:pt x="617" y="38"/>
                  </a:lnTo>
                  <a:lnTo>
                    <a:pt x="624" y="35"/>
                  </a:lnTo>
                  <a:lnTo>
                    <a:pt x="630" y="37"/>
                  </a:lnTo>
                  <a:lnTo>
                    <a:pt x="641" y="44"/>
                  </a:lnTo>
                  <a:lnTo>
                    <a:pt x="652" y="48"/>
                  </a:lnTo>
                  <a:lnTo>
                    <a:pt x="654" y="49"/>
                  </a:lnTo>
                  <a:lnTo>
                    <a:pt x="679" y="61"/>
                  </a:lnTo>
                  <a:lnTo>
                    <a:pt x="698" y="72"/>
                  </a:lnTo>
                  <a:lnTo>
                    <a:pt x="709" y="76"/>
                  </a:lnTo>
                  <a:lnTo>
                    <a:pt x="726" y="92"/>
                  </a:lnTo>
                  <a:lnTo>
                    <a:pt x="744" y="107"/>
                  </a:lnTo>
                  <a:lnTo>
                    <a:pt x="764" y="123"/>
                  </a:lnTo>
                  <a:lnTo>
                    <a:pt x="777" y="137"/>
                  </a:lnTo>
                  <a:lnTo>
                    <a:pt x="765" y="143"/>
                  </a:lnTo>
                  <a:lnTo>
                    <a:pt x="741" y="153"/>
                  </a:lnTo>
                  <a:lnTo>
                    <a:pt x="713" y="170"/>
                  </a:lnTo>
                  <a:lnTo>
                    <a:pt x="696" y="179"/>
                  </a:lnTo>
                  <a:lnTo>
                    <a:pt x="685" y="187"/>
                  </a:lnTo>
                  <a:lnTo>
                    <a:pt x="683" y="187"/>
                  </a:lnTo>
                  <a:lnTo>
                    <a:pt x="679" y="191"/>
                  </a:lnTo>
                  <a:lnTo>
                    <a:pt x="679" y="194"/>
                  </a:lnTo>
                  <a:lnTo>
                    <a:pt x="692" y="206"/>
                  </a:lnTo>
                  <a:lnTo>
                    <a:pt x="705" y="221"/>
                  </a:lnTo>
                  <a:lnTo>
                    <a:pt x="733" y="249"/>
                  </a:lnTo>
                  <a:lnTo>
                    <a:pt x="747" y="260"/>
                  </a:lnTo>
                  <a:lnTo>
                    <a:pt x="756" y="269"/>
                  </a:lnTo>
                  <a:lnTo>
                    <a:pt x="767" y="283"/>
                  </a:lnTo>
                  <a:lnTo>
                    <a:pt x="774" y="293"/>
                  </a:lnTo>
                  <a:lnTo>
                    <a:pt x="785" y="304"/>
                  </a:lnTo>
                  <a:lnTo>
                    <a:pt x="799" y="317"/>
                  </a:lnTo>
                  <a:lnTo>
                    <a:pt x="808" y="327"/>
                  </a:lnTo>
                  <a:lnTo>
                    <a:pt x="811" y="329"/>
                  </a:lnTo>
                  <a:lnTo>
                    <a:pt x="816" y="335"/>
                  </a:lnTo>
                  <a:lnTo>
                    <a:pt x="822" y="341"/>
                  </a:lnTo>
                  <a:lnTo>
                    <a:pt x="826" y="345"/>
                  </a:lnTo>
                  <a:lnTo>
                    <a:pt x="835" y="351"/>
                  </a:lnTo>
                  <a:lnTo>
                    <a:pt x="845" y="356"/>
                  </a:lnTo>
                  <a:lnTo>
                    <a:pt x="852" y="361"/>
                  </a:lnTo>
                  <a:lnTo>
                    <a:pt x="856" y="365"/>
                  </a:lnTo>
                  <a:lnTo>
                    <a:pt x="862" y="370"/>
                  </a:lnTo>
                  <a:lnTo>
                    <a:pt x="869" y="376"/>
                  </a:lnTo>
                  <a:lnTo>
                    <a:pt x="876" y="380"/>
                  </a:lnTo>
                  <a:lnTo>
                    <a:pt x="884" y="382"/>
                  </a:lnTo>
                  <a:lnTo>
                    <a:pt x="893" y="382"/>
                  </a:lnTo>
                  <a:lnTo>
                    <a:pt x="904" y="380"/>
                  </a:lnTo>
                  <a:lnTo>
                    <a:pt x="920" y="376"/>
                  </a:lnTo>
                  <a:lnTo>
                    <a:pt x="929" y="373"/>
                  </a:lnTo>
                  <a:lnTo>
                    <a:pt x="941" y="370"/>
                  </a:lnTo>
                  <a:lnTo>
                    <a:pt x="951" y="368"/>
                  </a:lnTo>
                  <a:lnTo>
                    <a:pt x="961" y="365"/>
                  </a:lnTo>
                  <a:lnTo>
                    <a:pt x="970" y="363"/>
                  </a:lnTo>
                  <a:lnTo>
                    <a:pt x="979" y="361"/>
                  </a:lnTo>
                  <a:lnTo>
                    <a:pt x="995" y="358"/>
                  </a:lnTo>
                  <a:lnTo>
                    <a:pt x="1000" y="355"/>
                  </a:lnTo>
                  <a:lnTo>
                    <a:pt x="1004" y="353"/>
                  </a:lnTo>
                  <a:lnTo>
                    <a:pt x="1009" y="352"/>
                  </a:lnTo>
                  <a:lnTo>
                    <a:pt x="1014" y="352"/>
                  </a:lnTo>
                  <a:lnTo>
                    <a:pt x="1019" y="353"/>
                  </a:lnTo>
                  <a:lnTo>
                    <a:pt x="1024" y="358"/>
                  </a:lnTo>
                  <a:lnTo>
                    <a:pt x="1034" y="365"/>
                  </a:lnTo>
                  <a:lnTo>
                    <a:pt x="1235" y="551"/>
                  </a:lnTo>
                  <a:lnTo>
                    <a:pt x="1237" y="553"/>
                  </a:lnTo>
                  <a:lnTo>
                    <a:pt x="1297" y="614"/>
                  </a:lnTo>
                  <a:lnTo>
                    <a:pt x="1352" y="669"/>
                  </a:lnTo>
                  <a:lnTo>
                    <a:pt x="1364" y="680"/>
                  </a:lnTo>
                  <a:lnTo>
                    <a:pt x="1413" y="731"/>
                  </a:lnTo>
                  <a:lnTo>
                    <a:pt x="1454" y="772"/>
                  </a:lnTo>
                  <a:lnTo>
                    <a:pt x="1442" y="772"/>
                  </a:lnTo>
                  <a:lnTo>
                    <a:pt x="598" y="776"/>
                  </a:lnTo>
                  <a:lnTo>
                    <a:pt x="423" y="778"/>
                  </a:lnTo>
                  <a:lnTo>
                    <a:pt x="422" y="775"/>
                  </a:lnTo>
                  <a:lnTo>
                    <a:pt x="423" y="771"/>
                  </a:lnTo>
                  <a:lnTo>
                    <a:pt x="425" y="771"/>
                  </a:lnTo>
                  <a:lnTo>
                    <a:pt x="422" y="768"/>
                  </a:lnTo>
                  <a:lnTo>
                    <a:pt x="419" y="762"/>
                  </a:lnTo>
                  <a:lnTo>
                    <a:pt x="415" y="761"/>
                  </a:lnTo>
                  <a:lnTo>
                    <a:pt x="410" y="756"/>
                  </a:lnTo>
                  <a:lnTo>
                    <a:pt x="403" y="752"/>
                  </a:lnTo>
                  <a:lnTo>
                    <a:pt x="399" y="749"/>
                  </a:lnTo>
                  <a:lnTo>
                    <a:pt x="392" y="747"/>
                  </a:lnTo>
                  <a:lnTo>
                    <a:pt x="388" y="742"/>
                  </a:lnTo>
                  <a:lnTo>
                    <a:pt x="381" y="737"/>
                  </a:lnTo>
                  <a:lnTo>
                    <a:pt x="375" y="734"/>
                  </a:lnTo>
                  <a:lnTo>
                    <a:pt x="371" y="731"/>
                  </a:lnTo>
                  <a:lnTo>
                    <a:pt x="369" y="730"/>
                  </a:lnTo>
                  <a:lnTo>
                    <a:pt x="367" y="728"/>
                  </a:lnTo>
                  <a:lnTo>
                    <a:pt x="367" y="727"/>
                  </a:lnTo>
                  <a:lnTo>
                    <a:pt x="365" y="725"/>
                  </a:lnTo>
                  <a:lnTo>
                    <a:pt x="361" y="724"/>
                  </a:lnTo>
                  <a:lnTo>
                    <a:pt x="359" y="721"/>
                  </a:lnTo>
                  <a:lnTo>
                    <a:pt x="358" y="718"/>
                  </a:lnTo>
                  <a:lnTo>
                    <a:pt x="355" y="717"/>
                  </a:lnTo>
                  <a:lnTo>
                    <a:pt x="354" y="715"/>
                  </a:lnTo>
                  <a:lnTo>
                    <a:pt x="351" y="714"/>
                  </a:lnTo>
                  <a:lnTo>
                    <a:pt x="350" y="714"/>
                  </a:lnTo>
                  <a:lnTo>
                    <a:pt x="348" y="713"/>
                  </a:lnTo>
                  <a:lnTo>
                    <a:pt x="348" y="711"/>
                  </a:lnTo>
                  <a:lnTo>
                    <a:pt x="348" y="710"/>
                  </a:lnTo>
                  <a:lnTo>
                    <a:pt x="348" y="708"/>
                  </a:lnTo>
                  <a:lnTo>
                    <a:pt x="348" y="707"/>
                  </a:lnTo>
                  <a:lnTo>
                    <a:pt x="347" y="706"/>
                  </a:lnTo>
                  <a:lnTo>
                    <a:pt x="345" y="706"/>
                  </a:lnTo>
                  <a:lnTo>
                    <a:pt x="345" y="704"/>
                  </a:lnTo>
                  <a:lnTo>
                    <a:pt x="344" y="703"/>
                  </a:lnTo>
                  <a:lnTo>
                    <a:pt x="344" y="701"/>
                  </a:lnTo>
                  <a:lnTo>
                    <a:pt x="342" y="698"/>
                  </a:lnTo>
                  <a:lnTo>
                    <a:pt x="340" y="703"/>
                  </a:lnTo>
                  <a:lnTo>
                    <a:pt x="338" y="704"/>
                  </a:lnTo>
                  <a:lnTo>
                    <a:pt x="337" y="704"/>
                  </a:lnTo>
                  <a:lnTo>
                    <a:pt x="335" y="703"/>
                  </a:lnTo>
                  <a:lnTo>
                    <a:pt x="335" y="701"/>
                  </a:lnTo>
                  <a:lnTo>
                    <a:pt x="335" y="701"/>
                  </a:lnTo>
                  <a:lnTo>
                    <a:pt x="334" y="700"/>
                  </a:lnTo>
                  <a:lnTo>
                    <a:pt x="334" y="698"/>
                  </a:lnTo>
                  <a:lnTo>
                    <a:pt x="333" y="700"/>
                  </a:lnTo>
                  <a:lnTo>
                    <a:pt x="331" y="700"/>
                  </a:lnTo>
                  <a:lnTo>
                    <a:pt x="331" y="698"/>
                  </a:lnTo>
                  <a:lnTo>
                    <a:pt x="330" y="697"/>
                  </a:lnTo>
                  <a:lnTo>
                    <a:pt x="328" y="696"/>
                  </a:lnTo>
                  <a:lnTo>
                    <a:pt x="328" y="694"/>
                  </a:lnTo>
                  <a:lnTo>
                    <a:pt x="327" y="694"/>
                  </a:lnTo>
                  <a:lnTo>
                    <a:pt x="325" y="693"/>
                  </a:lnTo>
                  <a:lnTo>
                    <a:pt x="324" y="693"/>
                  </a:lnTo>
                  <a:lnTo>
                    <a:pt x="320" y="691"/>
                  </a:lnTo>
                  <a:lnTo>
                    <a:pt x="317" y="693"/>
                  </a:lnTo>
                  <a:lnTo>
                    <a:pt x="316" y="693"/>
                  </a:lnTo>
                  <a:lnTo>
                    <a:pt x="313" y="691"/>
                  </a:lnTo>
                  <a:lnTo>
                    <a:pt x="313" y="690"/>
                  </a:lnTo>
                  <a:lnTo>
                    <a:pt x="313" y="689"/>
                  </a:lnTo>
                  <a:lnTo>
                    <a:pt x="311" y="687"/>
                  </a:lnTo>
                  <a:lnTo>
                    <a:pt x="310" y="686"/>
                  </a:lnTo>
                  <a:lnTo>
                    <a:pt x="306" y="672"/>
                  </a:lnTo>
                  <a:lnTo>
                    <a:pt x="304" y="670"/>
                  </a:lnTo>
                  <a:lnTo>
                    <a:pt x="304" y="667"/>
                  </a:lnTo>
                  <a:lnTo>
                    <a:pt x="303" y="663"/>
                  </a:lnTo>
                  <a:lnTo>
                    <a:pt x="301" y="660"/>
                  </a:lnTo>
                  <a:lnTo>
                    <a:pt x="301" y="658"/>
                  </a:lnTo>
                  <a:lnTo>
                    <a:pt x="301" y="655"/>
                  </a:lnTo>
                  <a:lnTo>
                    <a:pt x="300" y="652"/>
                  </a:lnTo>
                  <a:lnTo>
                    <a:pt x="299" y="650"/>
                  </a:lnTo>
                  <a:lnTo>
                    <a:pt x="297" y="650"/>
                  </a:lnTo>
                  <a:lnTo>
                    <a:pt x="293" y="653"/>
                  </a:lnTo>
                  <a:lnTo>
                    <a:pt x="289" y="652"/>
                  </a:lnTo>
                  <a:lnTo>
                    <a:pt x="279" y="645"/>
                  </a:lnTo>
                  <a:lnTo>
                    <a:pt x="267" y="636"/>
                  </a:lnTo>
                  <a:lnTo>
                    <a:pt x="262" y="635"/>
                  </a:lnTo>
                  <a:lnTo>
                    <a:pt x="255" y="635"/>
                  </a:lnTo>
                  <a:lnTo>
                    <a:pt x="249" y="633"/>
                  </a:lnTo>
                  <a:lnTo>
                    <a:pt x="246" y="631"/>
                  </a:lnTo>
                  <a:lnTo>
                    <a:pt x="243" y="628"/>
                  </a:lnTo>
                  <a:lnTo>
                    <a:pt x="242" y="626"/>
                  </a:lnTo>
                  <a:lnTo>
                    <a:pt x="241" y="626"/>
                  </a:lnTo>
                  <a:lnTo>
                    <a:pt x="239" y="629"/>
                  </a:lnTo>
                  <a:lnTo>
                    <a:pt x="236" y="632"/>
                  </a:lnTo>
                  <a:lnTo>
                    <a:pt x="235" y="633"/>
                  </a:lnTo>
                  <a:lnTo>
                    <a:pt x="232" y="633"/>
                  </a:lnTo>
                  <a:lnTo>
                    <a:pt x="229" y="632"/>
                  </a:lnTo>
                  <a:lnTo>
                    <a:pt x="225" y="631"/>
                  </a:lnTo>
                  <a:lnTo>
                    <a:pt x="222" y="633"/>
                  </a:lnTo>
                  <a:lnTo>
                    <a:pt x="222" y="635"/>
                  </a:lnTo>
                  <a:lnTo>
                    <a:pt x="218" y="633"/>
                  </a:lnTo>
                  <a:lnTo>
                    <a:pt x="217" y="635"/>
                  </a:lnTo>
                  <a:lnTo>
                    <a:pt x="214" y="638"/>
                  </a:lnTo>
                  <a:lnTo>
                    <a:pt x="212" y="638"/>
                  </a:lnTo>
                  <a:lnTo>
                    <a:pt x="211" y="639"/>
                  </a:lnTo>
                  <a:lnTo>
                    <a:pt x="208" y="641"/>
                  </a:lnTo>
                  <a:lnTo>
                    <a:pt x="205" y="641"/>
                  </a:lnTo>
                  <a:lnTo>
                    <a:pt x="202" y="641"/>
                  </a:lnTo>
                  <a:lnTo>
                    <a:pt x="198" y="641"/>
                  </a:lnTo>
                  <a:lnTo>
                    <a:pt x="192" y="639"/>
                  </a:lnTo>
                  <a:lnTo>
                    <a:pt x="188" y="638"/>
                  </a:lnTo>
                  <a:lnTo>
                    <a:pt x="183" y="633"/>
                  </a:lnTo>
                  <a:lnTo>
                    <a:pt x="177" y="629"/>
                  </a:lnTo>
                  <a:lnTo>
                    <a:pt x="173" y="625"/>
                  </a:lnTo>
                  <a:lnTo>
                    <a:pt x="167" y="619"/>
                  </a:lnTo>
                  <a:lnTo>
                    <a:pt x="163" y="617"/>
                  </a:lnTo>
                  <a:lnTo>
                    <a:pt x="157" y="614"/>
                  </a:lnTo>
                  <a:lnTo>
                    <a:pt x="153" y="614"/>
                  </a:lnTo>
                  <a:lnTo>
                    <a:pt x="146" y="611"/>
                  </a:lnTo>
                  <a:lnTo>
                    <a:pt x="142" y="608"/>
                  </a:lnTo>
                  <a:lnTo>
                    <a:pt x="139" y="607"/>
                  </a:lnTo>
                  <a:lnTo>
                    <a:pt x="136" y="604"/>
                  </a:lnTo>
                  <a:lnTo>
                    <a:pt x="134" y="604"/>
                  </a:lnTo>
                  <a:lnTo>
                    <a:pt x="133" y="604"/>
                  </a:lnTo>
                  <a:lnTo>
                    <a:pt x="132" y="604"/>
                  </a:lnTo>
                  <a:lnTo>
                    <a:pt x="134" y="601"/>
                  </a:lnTo>
                  <a:lnTo>
                    <a:pt x="137" y="598"/>
                  </a:lnTo>
                  <a:lnTo>
                    <a:pt x="139" y="595"/>
                  </a:lnTo>
                  <a:lnTo>
                    <a:pt x="142" y="591"/>
                  </a:lnTo>
                  <a:lnTo>
                    <a:pt x="144" y="588"/>
                  </a:lnTo>
                  <a:lnTo>
                    <a:pt x="147" y="587"/>
                  </a:lnTo>
                  <a:lnTo>
                    <a:pt x="149" y="584"/>
                  </a:lnTo>
                  <a:lnTo>
                    <a:pt x="150" y="580"/>
                  </a:lnTo>
                  <a:lnTo>
                    <a:pt x="150" y="575"/>
                  </a:lnTo>
                  <a:lnTo>
                    <a:pt x="150" y="573"/>
                  </a:lnTo>
                  <a:lnTo>
                    <a:pt x="151" y="570"/>
                  </a:lnTo>
                  <a:lnTo>
                    <a:pt x="153" y="566"/>
                  </a:lnTo>
                  <a:lnTo>
                    <a:pt x="156" y="563"/>
                  </a:lnTo>
                  <a:lnTo>
                    <a:pt x="157" y="563"/>
                  </a:lnTo>
                  <a:lnTo>
                    <a:pt x="159" y="561"/>
                  </a:lnTo>
                  <a:lnTo>
                    <a:pt x="160" y="560"/>
                  </a:lnTo>
                  <a:lnTo>
                    <a:pt x="161" y="557"/>
                  </a:lnTo>
                  <a:lnTo>
                    <a:pt x="161" y="554"/>
                  </a:lnTo>
                  <a:lnTo>
                    <a:pt x="160" y="551"/>
                  </a:lnTo>
                  <a:lnTo>
                    <a:pt x="159" y="549"/>
                  </a:lnTo>
                  <a:lnTo>
                    <a:pt x="157" y="546"/>
                  </a:lnTo>
                  <a:lnTo>
                    <a:pt x="159" y="542"/>
                  </a:lnTo>
                  <a:lnTo>
                    <a:pt x="160" y="540"/>
                  </a:lnTo>
                  <a:lnTo>
                    <a:pt x="163" y="537"/>
                  </a:lnTo>
                  <a:lnTo>
                    <a:pt x="164" y="534"/>
                  </a:lnTo>
                  <a:lnTo>
                    <a:pt x="167" y="534"/>
                  </a:lnTo>
                  <a:lnTo>
                    <a:pt x="171" y="533"/>
                  </a:lnTo>
                  <a:lnTo>
                    <a:pt x="174" y="532"/>
                  </a:lnTo>
                  <a:lnTo>
                    <a:pt x="178" y="529"/>
                  </a:lnTo>
                  <a:lnTo>
                    <a:pt x="180" y="527"/>
                  </a:lnTo>
                  <a:lnTo>
                    <a:pt x="181" y="523"/>
                  </a:lnTo>
                  <a:lnTo>
                    <a:pt x="180" y="519"/>
                  </a:lnTo>
                  <a:lnTo>
                    <a:pt x="180" y="515"/>
                  </a:lnTo>
                  <a:lnTo>
                    <a:pt x="177" y="508"/>
                  </a:lnTo>
                  <a:lnTo>
                    <a:pt x="177" y="505"/>
                  </a:lnTo>
                  <a:lnTo>
                    <a:pt x="175" y="503"/>
                  </a:lnTo>
                  <a:lnTo>
                    <a:pt x="173" y="503"/>
                  </a:lnTo>
                  <a:lnTo>
                    <a:pt x="171" y="503"/>
                  </a:lnTo>
                  <a:lnTo>
                    <a:pt x="170" y="505"/>
                  </a:lnTo>
                  <a:lnTo>
                    <a:pt x="167" y="506"/>
                  </a:lnTo>
                  <a:lnTo>
                    <a:pt x="164" y="510"/>
                  </a:lnTo>
                  <a:lnTo>
                    <a:pt x="163" y="513"/>
                  </a:lnTo>
                  <a:lnTo>
                    <a:pt x="160" y="513"/>
                  </a:lnTo>
                  <a:lnTo>
                    <a:pt x="157" y="512"/>
                  </a:lnTo>
                  <a:lnTo>
                    <a:pt x="156" y="508"/>
                  </a:lnTo>
                  <a:lnTo>
                    <a:pt x="156" y="505"/>
                  </a:lnTo>
                  <a:lnTo>
                    <a:pt x="156" y="500"/>
                  </a:lnTo>
                  <a:lnTo>
                    <a:pt x="154" y="499"/>
                  </a:lnTo>
                  <a:lnTo>
                    <a:pt x="151" y="500"/>
                  </a:lnTo>
                  <a:lnTo>
                    <a:pt x="147" y="502"/>
                  </a:lnTo>
                  <a:lnTo>
                    <a:pt x="146" y="500"/>
                  </a:lnTo>
                  <a:lnTo>
                    <a:pt x="144" y="499"/>
                  </a:lnTo>
                  <a:lnTo>
                    <a:pt x="143" y="496"/>
                  </a:lnTo>
                  <a:lnTo>
                    <a:pt x="142" y="494"/>
                  </a:lnTo>
                  <a:lnTo>
                    <a:pt x="142" y="492"/>
                  </a:lnTo>
                  <a:lnTo>
                    <a:pt x="142" y="488"/>
                  </a:lnTo>
                  <a:lnTo>
                    <a:pt x="142" y="485"/>
                  </a:lnTo>
                  <a:lnTo>
                    <a:pt x="143" y="482"/>
                  </a:lnTo>
                  <a:lnTo>
                    <a:pt x="144" y="482"/>
                  </a:lnTo>
                  <a:lnTo>
                    <a:pt x="146" y="483"/>
                  </a:lnTo>
                  <a:lnTo>
                    <a:pt x="147" y="485"/>
                  </a:lnTo>
                  <a:lnTo>
                    <a:pt x="150" y="483"/>
                  </a:lnTo>
                  <a:lnTo>
                    <a:pt x="151" y="482"/>
                  </a:lnTo>
                  <a:lnTo>
                    <a:pt x="153" y="481"/>
                  </a:lnTo>
                  <a:lnTo>
                    <a:pt x="156" y="481"/>
                  </a:lnTo>
                  <a:lnTo>
                    <a:pt x="157" y="482"/>
                  </a:lnTo>
                  <a:lnTo>
                    <a:pt x="157" y="482"/>
                  </a:lnTo>
                  <a:lnTo>
                    <a:pt x="156" y="486"/>
                  </a:lnTo>
                  <a:lnTo>
                    <a:pt x="154" y="488"/>
                  </a:lnTo>
                  <a:lnTo>
                    <a:pt x="154" y="489"/>
                  </a:lnTo>
                  <a:lnTo>
                    <a:pt x="154" y="491"/>
                  </a:lnTo>
                  <a:lnTo>
                    <a:pt x="156" y="491"/>
                  </a:lnTo>
                  <a:lnTo>
                    <a:pt x="157" y="491"/>
                  </a:lnTo>
                  <a:lnTo>
                    <a:pt x="160" y="489"/>
                  </a:lnTo>
                  <a:lnTo>
                    <a:pt x="163" y="488"/>
                  </a:lnTo>
                  <a:lnTo>
                    <a:pt x="166" y="485"/>
                  </a:lnTo>
                  <a:lnTo>
                    <a:pt x="167" y="483"/>
                  </a:lnTo>
                  <a:lnTo>
                    <a:pt x="167" y="481"/>
                  </a:lnTo>
                  <a:lnTo>
                    <a:pt x="167" y="477"/>
                  </a:lnTo>
                  <a:lnTo>
                    <a:pt x="167" y="472"/>
                  </a:lnTo>
                  <a:lnTo>
                    <a:pt x="170" y="469"/>
                  </a:lnTo>
                  <a:lnTo>
                    <a:pt x="170" y="468"/>
                  </a:lnTo>
                  <a:lnTo>
                    <a:pt x="173" y="467"/>
                  </a:lnTo>
                  <a:lnTo>
                    <a:pt x="174" y="464"/>
                  </a:lnTo>
                  <a:lnTo>
                    <a:pt x="174" y="461"/>
                  </a:lnTo>
                  <a:lnTo>
                    <a:pt x="171" y="460"/>
                  </a:lnTo>
                  <a:lnTo>
                    <a:pt x="168" y="458"/>
                  </a:lnTo>
                  <a:lnTo>
                    <a:pt x="166" y="455"/>
                  </a:lnTo>
                  <a:lnTo>
                    <a:pt x="164" y="452"/>
                  </a:lnTo>
                  <a:lnTo>
                    <a:pt x="163" y="448"/>
                  </a:lnTo>
                  <a:lnTo>
                    <a:pt x="161" y="445"/>
                  </a:lnTo>
                  <a:lnTo>
                    <a:pt x="160" y="441"/>
                  </a:lnTo>
                  <a:lnTo>
                    <a:pt x="157" y="440"/>
                  </a:lnTo>
                  <a:lnTo>
                    <a:pt x="156" y="437"/>
                  </a:lnTo>
                  <a:lnTo>
                    <a:pt x="151" y="433"/>
                  </a:lnTo>
                  <a:lnTo>
                    <a:pt x="149" y="431"/>
                  </a:lnTo>
                  <a:lnTo>
                    <a:pt x="146" y="431"/>
                  </a:lnTo>
                  <a:lnTo>
                    <a:pt x="139" y="434"/>
                  </a:lnTo>
                  <a:lnTo>
                    <a:pt x="134" y="434"/>
                  </a:lnTo>
                  <a:lnTo>
                    <a:pt x="130" y="434"/>
                  </a:lnTo>
                  <a:lnTo>
                    <a:pt x="129" y="434"/>
                  </a:lnTo>
                  <a:lnTo>
                    <a:pt x="126" y="435"/>
                  </a:lnTo>
                  <a:lnTo>
                    <a:pt x="123" y="434"/>
                  </a:lnTo>
                  <a:lnTo>
                    <a:pt x="122" y="431"/>
                  </a:lnTo>
                  <a:lnTo>
                    <a:pt x="120" y="428"/>
                  </a:lnTo>
                  <a:lnTo>
                    <a:pt x="119" y="424"/>
                  </a:lnTo>
                  <a:lnTo>
                    <a:pt x="117" y="420"/>
                  </a:lnTo>
                  <a:lnTo>
                    <a:pt x="117" y="417"/>
                  </a:lnTo>
                  <a:lnTo>
                    <a:pt x="116" y="414"/>
                  </a:lnTo>
                  <a:lnTo>
                    <a:pt x="115" y="413"/>
                  </a:lnTo>
                  <a:lnTo>
                    <a:pt x="113" y="413"/>
                  </a:lnTo>
                  <a:lnTo>
                    <a:pt x="112" y="411"/>
                  </a:lnTo>
                  <a:lnTo>
                    <a:pt x="111" y="409"/>
                  </a:lnTo>
                  <a:lnTo>
                    <a:pt x="109" y="406"/>
                  </a:lnTo>
                  <a:lnTo>
                    <a:pt x="108" y="403"/>
                  </a:lnTo>
                  <a:lnTo>
                    <a:pt x="106" y="397"/>
                  </a:lnTo>
                  <a:lnTo>
                    <a:pt x="106" y="393"/>
                  </a:lnTo>
                  <a:lnTo>
                    <a:pt x="109" y="387"/>
                  </a:lnTo>
                  <a:lnTo>
                    <a:pt x="112" y="385"/>
                  </a:lnTo>
                  <a:lnTo>
                    <a:pt x="116" y="380"/>
                  </a:lnTo>
                  <a:lnTo>
                    <a:pt x="119" y="380"/>
                  </a:lnTo>
                  <a:lnTo>
                    <a:pt x="123" y="383"/>
                  </a:lnTo>
                  <a:lnTo>
                    <a:pt x="126" y="385"/>
                  </a:lnTo>
                  <a:lnTo>
                    <a:pt x="129" y="385"/>
                  </a:lnTo>
                  <a:lnTo>
                    <a:pt x="130" y="385"/>
                  </a:lnTo>
                  <a:lnTo>
                    <a:pt x="132" y="382"/>
                  </a:lnTo>
                  <a:lnTo>
                    <a:pt x="134" y="380"/>
                  </a:lnTo>
                  <a:lnTo>
                    <a:pt x="134" y="382"/>
                  </a:lnTo>
                  <a:lnTo>
                    <a:pt x="137" y="383"/>
                  </a:lnTo>
                  <a:lnTo>
                    <a:pt x="139" y="382"/>
                  </a:lnTo>
                  <a:lnTo>
                    <a:pt x="139" y="380"/>
                  </a:lnTo>
                  <a:lnTo>
                    <a:pt x="140" y="379"/>
                  </a:lnTo>
                  <a:lnTo>
                    <a:pt x="143" y="375"/>
                  </a:lnTo>
                  <a:lnTo>
                    <a:pt x="144" y="369"/>
                  </a:lnTo>
                  <a:lnTo>
                    <a:pt x="149" y="365"/>
                  </a:lnTo>
                  <a:lnTo>
                    <a:pt x="151" y="362"/>
                  </a:lnTo>
                  <a:lnTo>
                    <a:pt x="151" y="356"/>
                  </a:lnTo>
                  <a:lnTo>
                    <a:pt x="149" y="353"/>
                  </a:lnTo>
                  <a:lnTo>
                    <a:pt x="146" y="352"/>
                  </a:lnTo>
                  <a:lnTo>
                    <a:pt x="143" y="352"/>
                  </a:lnTo>
                  <a:lnTo>
                    <a:pt x="139" y="352"/>
                  </a:lnTo>
                  <a:lnTo>
                    <a:pt x="136" y="349"/>
                  </a:lnTo>
                  <a:lnTo>
                    <a:pt x="136" y="348"/>
                  </a:lnTo>
                  <a:lnTo>
                    <a:pt x="139" y="344"/>
                  </a:lnTo>
                  <a:lnTo>
                    <a:pt x="143" y="339"/>
                  </a:lnTo>
                  <a:lnTo>
                    <a:pt x="146" y="336"/>
                  </a:lnTo>
                  <a:lnTo>
                    <a:pt x="147" y="332"/>
                  </a:lnTo>
                  <a:lnTo>
                    <a:pt x="146" y="329"/>
                  </a:lnTo>
                  <a:lnTo>
                    <a:pt x="146" y="325"/>
                  </a:lnTo>
                  <a:lnTo>
                    <a:pt x="146" y="319"/>
                  </a:lnTo>
                  <a:lnTo>
                    <a:pt x="146" y="317"/>
                  </a:lnTo>
                  <a:lnTo>
                    <a:pt x="149" y="313"/>
                  </a:lnTo>
                  <a:lnTo>
                    <a:pt x="154" y="308"/>
                  </a:lnTo>
                  <a:lnTo>
                    <a:pt x="154" y="308"/>
                  </a:lnTo>
                  <a:lnTo>
                    <a:pt x="154" y="307"/>
                  </a:lnTo>
                  <a:lnTo>
                    <a:pt x="153" y="301"/>
                  </a:lnTo>
                  <a:lnTo>
                    <a:pt x="151" y="298"/>
                  </a:lnTo>
                  <a:lnTo>
                    <a:pt x="150" y="294"/>
                  </a:lnTo>
                  <a:lnTo>
                    <a:pt x="149" y="294"/>
                  </a:lnTo>
                  <a:lnTo>
                    <a:pt x="147" y="294"/>
                  </a:lnTo>
                  <a:lnTo>
                    <a:pt x="147" y="294"/>
                  </a:lnTo>
                  <a:lnTo>
                    <a:pt x="147" y="294"/>
                  </a:lnTo>
                  <a:lnTo>
                    <a:pt x="146" y="296"/>
                  </a:lnTo>
                  <a:lnTo>
                    <a:pt x="144" y="296"/>
                  </a:lnTo>
                  <a:lnTo>
                    <a:pt x="144" y="296"/>
                  </a:lnTo>
                  <a:lnTo>
                    <a:pt x="143" y="294"/>
                  </a:lnTo>
                  <a:lnTo>
                    <a:pt x="143" y="294"/>
                  </a:lnTo>
                  <a:lnTo>
                    <a:pt x="142" y="294"/>
                  </a:lnTo>
                  <a:lnTo>
                    <a:pt x="142" y="294"/>
                  </a:lnTo>
                  <a:lnTo>
                    <a:pt x="140" y="293"/>
                  </a:lnTo>
                  <a:lnTo>
                    <a:pt x="140" y="294"/>
                  </a:lnTo>
                  <a:lnTo>
                    <a:pt x="139" y="294"/>
                  </a:lnTo>
                  <a:lnTo>
                    <a:pt x="139" y="296"/>
                  </a:lnTo>
                  <a:lnTo>
                    <a:pt x="139" y="296"/>
                  </a:lnTo>
                  <a:lnTo>
                    <a:pt x="139" y="297"/>
                  </a:lnTo>
                  <a:lnTo>
                    <a:pt x="139" y="297"/>
                  </a:lnTo>
                  <a:lnTo>
                    <a:pt x="139" y="298"/>
                  </a:lnTo>
                  <a:lnTo>
                    <a:pt x="137" y="298"/>
                  </a:lnTo>
                  <a:lnTo>
                    <a:pt x="137" y="298"/>
                  </a:lnTo>
                  <a:lnTo>
                    <a:pt x="137" y="300"/>
                  </a:lnTo>
                  <a:lnTo>
                    <a:pt x="136" y="300"/>
                  </a:lnTo>
                  <a:lnTo>
                    <a:pt x="136" y="301"/>
                  </a:lnTo>
                  <a:lnTo>
                    <a:pt x="134" y="301"/>
                  </a:lnTo>
                  <a:lnTo>
                    <a:pt x="134" y="301"/>
                  </a:lnTo>
                  <a:lnTo>
                    <a:pt x="134" y="302"/>
                  </a:lnTo>
                  <a:lnTo>
                    <a:pt x="133" y="302"/>
                  </a:lnTo>
                  <a:lnTo>
                    <a:pt x="133" y="304"/>
                  </a:lnTo>
                  <a:lnTo>
                    <a:pt x="133" y="304"/>
                  </a:lnTo>
                  <a:lnTo>
                    <a:pt x="132" y="304"/>
                  </a:lnTo>
                  <a:lnTo>
                    <a:pt x="132" y="304"/>
                  </a:lnTo>
                  <a:lnTo>
                    <a:pt x="130" y="304"/>
                  </a:lnTo>
                  <a:lnTo>
                    <a:pt x="130" y="302"/>
                  </a:lnTo>
                  <a:lnTo>
                    <a:pt x="129" y="302"/>
                  </a:lnTo>
                  <a:lnTo>
                    <a:pt x="129" y="302"/>
                  </a:lnTo>
                  <a:lnTo>
                    <a:pt x="129" y="301"/>
                  </a:lnTo>
                  <a:lnTo>
                    <a:pt x="128" y="301"/>
                  </a:lnTo>
                  <a:lnTo>
                    <a:pt x="128" y="301"/>
                  </a:lnTo>
                  <a:lnTo>
                    <a:pt x="126" y="300"/>
                  </a:lnTo>
                  <a:lnTo>
                    <a:pt x="126" y="300"/>
                  </a:lnTo>
                  <a:lnTo>
                    <a:pt x="125" y="300"/>
                  </a:lnTo>
                  <a:lnTo>
                    <a:pt x="123" y="300"/>
                  </a:lnTo>
                  <a:lnTo>
                    <a:pt x="123" y="300"/>
                  </a:lnTo>
                  <a:lnTo>
                    <a:pt x="123" y="301"/>
                  </a:lnTo>
                  <a:lnTo>
                    <a:pt x="122" y="301"/>
                  </a:lnTo>
                  <a:lnTo>
                    <a:pt x="120" y="301"/>
                  </a:lnTo>
                  <a:lnTo>
                    <a:pt x="120" y="300"/>
                  </a:lnTo>
                  <a:lnTo>
                    <a:pt x="119" y="300"/>
                  </a:lnTo>
                  <a:lnTo>
                    <a:pt x="119" y="300"/>
                  </a:lnTo>
                  <a:lnTo>
                    <a:pt x="117" y="301"/>
                  </a:lnTo>
                  <a:lnTo>
                    <a:pt x="116" y="301"/>
                  </a:lnTo>
                  <a:lnTo>
                    <a:pt x="116" y="301"/>
                  </a:lnTo>
                  <a:lnTo>
                    <a:pt x="115" y="301"/>
                  </a:lnTo>
                  <a:lnTo>
                    <a:pt x="113" y="301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12" y="301"/>
                  </a:lnTo>
                  <a:lnTo>
                    <a:pt x="111" y="301"/>
                  </a:lnTo>
                  <a:lnTo>
                    <a:pt x="111" y="300"/>
                  </a:lnTo>
                  <a:lnTo>
                    <a:pt x="109" y="300"/>
                  </a:lnTo>
                  <a:lnTo>
                    <a:pt x="108" y="300"/>
                  </a:lnTo>
                  <a:lnTo>
                    <a:pt x="108" y="300"/>
                  </a:lnTo>
                  <a:lnTo>
                    <a:pt x="106" y="300"/>
                  </a:lnTo>
                  <a:lnTo>
                    <a:pt x="106" y="300"/>
                  </a:lnTo>
                  <a:lnTo>
                    <a:pt x="105" y="300"/>
                  </a:lnTo>
                  <a:lnTo>
                    <a:pt x="103" y="300"/>
                  </a:lnTo>
                  <a:lnTo>
                    <a:pt x="103" y="300"/>
                  </a:lnTo>
                  <a:lnTo>
                    <a:pt x="103" y="298"/>
                  </a:lnTo>
                  <a:lnTo>
                    <a:pt x="103" y="298"/>
                  </a:lnTo>
                  <a:lnTo>
                    <a:pt x="103" y="297"/>
                  </a:lnTo>
                  <a:lnTo>
                    <a:pt x="103" y="297"/>
                  </a:lnTo>
                  <a:lnTo>
                    <a:pt x="105" y="296"/>
                  </a:lnTo>
                  <a:lnTo>
                    <a:pt x="105" y="296"/>
                  </a:lnTo>
                  <a:lnTo>
                    <a:pt x="105" y="294"/>
                  </a:lnTo>
                  <a:lnTo>
                    <a:pt x="105" y="294"/>
                  </a:lnTo>
                  <a:lnTo>
                    <a:pt x="106" y="294"/>
                  </a:lnTo>
                  <a:lnTo>
                    <a:pt x="106" y="293"/>
                  </a:lnTo>
                  <a:lnTo>
                    <a:pt x="106" y="293"/>
                  </a:lnTo>
                  <a:lnTo>
                    <a:pt x="106" y="291"/>
                  </a:lnTo>
                  <a:lnTo>
                    <a:pt x="108" y="291"/>
                  </a:lnTo>
                  <a:lnTo>
                    <a:pt x="108" y="290"/>
                  </a:lnTo>
                  <a:lnTo>
                    <a:pt x="106" y="290"/>
                  </a:lnTo>
                  <a:lnTo>
                    <a:pt x="106" y="288"/>
                  </a:lnTo>
                  <a:lnTo>
                    <a:pt x="106" y="288"/>
                  </a:lnTo>
                  <a:lnTo>
                    <a:pt x="105" y="288"/>
                  </a:lnTo>
                  <a:lnTo>
                    <a:pt x="105" y="288"/>
                  </a:lnTo>
                  <a:lnTo>
                    <a:pt x="103" y="287"/>
                  </a:lnTo>
                  <a:lnTo>
                    <a:pt x="103" y="287"/>
                  </a:lnTo>
                  <a:lnTo>
                    <a:pt x="102" y="287"/>
                  </a:lnTo>
                  <a:lnTo>
                    <a:pt x="100" y="287"/>
                  </a:lnTo>
                  <a:lnTo>
                    <a:pt x="100" y="287"/>
                  </a:lnTo>
                  <a:lnTo>
                    <a:pt x="99" y="287"/>
                  </a:lnTo>
                  <a:lnTo>
                    <a:pt x="99" y="286"/>
                  </a:lnTo>
                  <a:lnTo>
                    <a:pt x="98" y="286"/>
                  </a:lnTo>
                  <a:lnTo>
                    <a:pt x="98" y="286"/>
                  </a:lnTo>
                  <a:lnTo>
                    <a:pt x="96" y="286"/>
                  </a:lnTo>
                  <a:lnTo>
                    <a:pt x="96" y="286"/>
                  </a:lnTo>
                  <a:lnTo>
                    <a:pt x="95" y="284"/>
                  </a:lnTo>
                  <a:lnTo>
                    <a:pt x="95" y="284"/>
                  </a:lnTo>
                  <a:lnTo>
                    <a:pt x="94" y="284"/>
                  </a:lnTo>
                  <a:lnTo>
                    <a:pt x="94" y="283"/>
                  </a:lnTo>
                  <a:lnTo>
                    <a:pt x="92" y="283"/>
                  </a:lnTo>
                  <a:lnTo>
                    <a:pt x="92" y="283"/>
                  </a:lnTo>
                  <a:lnTo>
                    <a:pt x="91" y="281"/>
                  </a:lnTo>
                  <a:lnTo>
                    <a:pt x="91" y="281"/>
                  </a:lnTo>
                  <a:lnTo>
                    <a:pt x="89" y="281"/>
                  </a:lnTo>
                  <a:lnTo>
                    <a:pt x="89" y="280"/>
                  </a:lnTo>
                  <a:lnTo>
                    <a:pt x="88" y="280"/>
                  </a:lnTo>
                  <a:lnTo>
                    <a:pt x="88" y="280"/>
                  </a:lnTo>
                  <a:lnTo>
                    <a:pt x="86" y="280"/>
                  </a:lnTo>
                  <a:lnTo>
                    <a:pt x="86" y="280"/>
                  </a:lnTo>
                  <a:lnTo>
                    <a:pt x="85" y="280"/>
                  </a:lnTo>
                  <a:lnTo>
                    <a:pt x="85" y="280"/>
                  </a:lnTo>
                  <a:lnTo>
                    <a:pt x="84" y="280"/>
                  </a:lnTo>
                  <a:lnTo>
                    <a:pt x="84" y="281"/>
                  </a:lnTo>
                  <a:lnTo>
                    <a:pt x="82" y="281"/>
                  </a:lnTo>
                  <a:lnTo>
                    <a:pt x="82" y="281"/>
                  </a:lnTo>
                  <a:lnTo>
                    <a:pt x="81" y="283"/>
                  </a:lnTo>
                  <a:lnTo>
                    <a:pt x="81" y="283"/>
                  </a:lnTo>
                  <a:lnTo>
                    <a:pt x="81" y="284"/>
                  </a:lnTo>
                  <a:lnTo>
                    <a:pt x="81" y="284"/>
                  </a:lnTo>
                  <a:lnTo>
                    <a:pt x="81" y="286"/>
                  </a:lnTo>
                  <a:lnTo>
                    <a:pt x="79" y="286"/>
                  </a:lnTo>
                  <a:lnTo>
                    <a:pt x="79" y="286"/>
                  </a:lnTo>
                  <a:lnTo>
                    <a:pt x="78" y="286"/>
                  </a:lnTo>
                  <a:lnTo>
                    <a:pt x="78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5" y="286"/>
                  </a:lnTo>
                  <a:lnTo>
                    <a:pt x="74" y="286"/>
                  </a:lnTo>
                  <a:lnTo>
                    <a:pt x="74" y="287"/>
                  </a:lnTo>
                  <a:lnTo>
                    <a:pt x="72" y="287"/>
                  </a:lnTo>
                  <a:lnTo>
                    <a:pt x="72" y="287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69" y="284"/>
                  </a:lnTo>
                  <a:lnTo>
                    <a:pt x="69" y="284"/>
                  </a:lnTo>
                  <a:lnTo>
                    <a:pt x="68" y="283"/>
                  </a:lnTo>
                  <a:lnTo>
                    <a:pt x="68" y="283"/>
                  </a:lnTo>
                  <a:lnTo>
                    <a:pt x="67" y="283"/>
                  </a:lnTo>
                  <a:lnTo>
                    <a:pt x="67" y="283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4" y="277"/>
                  </a:lnTo>
                  <a:lnTo>
                    <a:pt x="64" y="276"/>
                  </a:lnTo>
                  <a:lnTo>
                    <a:pt x="62" y="276"/>
                  </a:lnTo>
                  <a:lnTo>
                    <a:pt x="62" y="274"/>
                  </a:lnTo>
                  <a:lnTo>
                    <a:pt x="58" y="274"/>
                  </a:lnTo>
                  <a:lnTo>
                    <a:pt x="55" y="276"/>
                  </a:lnTo>
                  <a:lnTo>
                    <a:pt x="54" y="276"/>
                  </a:lnTo>
                  <a:lnTo>
                    <a:pt x="51" y="276"/>
                  </a:lnTo>
                  <a:lnTo>
                    <a:pt x="48" y="277"/>
                  </a:lnTo>
                  <a:lnTo>
                    <a:pt x="42" y="277"/>
                  </a:lnTo>
                  <a:lnTo>
                    <a:pt x="38" y="277"/>
                  </a:lnTo>
                  <a:lnTo>
                    <a:pt x="37" y="276"/>
                  </a:lnTo>
                  <a:lnTo>
                    <a:pt x="36" y="277"/>
                  </a:lnTo>
                  <a:lnTo>
                    <a:pt x="30" y="277"/>
                  </a:lnTo>
                  <a:lnTo>
                    <a:pt x="27" y="277"/>
                  </a:lnTo>
                  <a:lnTo>
                    <a:pt x="24" y="277"/>
                  </a:lnTo>
                  <a:lnTo>
                    <a:pt x="23" y="277"/>
                  </a:lnTo>
                  <a:lnTo>
                    <a:pt x="20" y="276"/>
                  </a:lnTo>
                  <a:lnTo>
                    <a:pt x="16" y="276"/>
                  </a:lnTo>
                  <a:lnTo>
                    <a:pt x="14" y="276"/>
                  </a:lnTo>
                  <a:lnTo>
                    <a:pt x="13" y="274"/>
                  </a:lnTo>
                  <a:lnTo>
                    <a:pt x="7" y="273"/>
                  </a:lnTo>
                  <a:lnTo>
                    <a:pt x="4" y="271"/>
                  </a:lnTo>
                  <a:lnTo>
                    <a:pt x="11" y="267"/>
                  </a:lnTo>
                  <a:lnTo>
                    <a:pt x="16" y="264"/>
                  </a:lnTo>
                  <a:lnTo>
                    <a:pt x="26" y="260"/>
                  </a:lnTo>
                  <a:lnTo>
                    <a:pt x="30" y="257"/>
                  </a:lnTo>
                  <a:lnTo>
                    <a:pt x="34" y="256"/>
                  </a:lnTo>
                  <a:lnTo>
                    <a:pt x="44" y="253"/>
                  </a:lnTo>
                  <a:lnTo>
                    <a:pt x="47" y="252"/>
                  </a:lnTo>
                  <a:lnTo>
                    <a:pt x="48" y="252"/>
                  </a:lnTo>
                  <a:lnTo>
                    <a:pt x="45" y="249"/>
                  </a:lnTo>
                  <a:lnTo>
                    <a:pt x="42" y="247"/>
                  </a:lnTo>
                  <a:lnTo>
                    <a:pt x="37" y="242"/>
                  </a:lnTo>
                  <a:lnTo>
                    <a:pt x="37" y="240"/>
                  </a:lnTo>
                  <a:lnTo>
                    <a:pt x="36" y="239"/>
                  </a:lnTo>
                  <a:lnTo>
                    <a:pt x="33" y="239"/>
                  </a:lnTo>
                  <a:lnTo>
                    <a:pt x="31" y="239"/>
                  </a:lnTo>
                  <a:lnTo>
                    <a:pt x="28" y="240"/>
                  </a:lnTo>
                  <a:lnTo>
                    <a:pt x="26" y="240"/>
                  </a:lnTo>
                  <a:lnTo>
                    <a:pt x="23" y="240"/>
                  </a:lnTo>
                  <a:lnTo>
                    <a:pt x="20" y="240"/>
                  </a:lnTo>
                  <a:lnTo>
                    <a:pt x="19" y="239"/>
                  </a:lnTo>
                  <a:lnTo>
                    <a:pt x="17" y="236"/>
                  </a:lnTo>
                  <a:lnTo>
                    <a:pt x="17" y="235"/>
                  </a:lnTo>
                  <a:lnTo>
                    <a:pt x="17" y="233"/>
                  </a:lnTo>
                  <a:lnTo>
                    <a:pt x="17" y="230"/>
                  </a:lnTo>
                  <a:lnTo>
                    <a:pt x="19" y="228"/>
                  </a:lnTo>
                  <a:lnTo>
                    <a:pt x="20" y="225"/>
                  </a:lnTo>
                  <a:lnTo>
                    <a:pt x="21" y="223"/>
                  </a:lnTo>
                  <a:lnTo>
                    <a:pt x="24" y="221"/>
                  </a:lnTo>
                  <a:lnTo>
                    <a:pt x="28" y="215"/>
                  </a:lnTo>
                  <a:lnTo>
                    <a:pt x="31" y="213"/>
                  </a:lnTo>
                  <a:lnTo>
                    <a:pt x="34" y="211"/>
                  </a:lnTo>
                  <a:lnTo>
                    <a:pt x="37" y="209"/>
                  </a:lnTo>
                  <a:lnTo>
                    <a:pt x="38" y="208"/>
                  </a:lnTo>
                  <a:lnTo>
                    <a:pt x="41" y="208"/>
                  </a:lnTo>
                  <a:lnTo>
                    <a:pt x="44" y="208"/>
                  </a:lnTo>
                  <a:lnTo>
                    <a:pt x="47" y="206"/>
                  </a:lnTo>
                  <a:lnTo>
                    <a:pt x="47" y="206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50" y="205"/>
                  </a:lnTo>
                  <a:lnTo>
                    <a:pt x="47" y="204"/>
                  </a:lnTo>
                  <a:lnTo>
                    <a:pt x="41" y="204"/>
                  </a:lnTo>
                  <a:lnTo>
                    <a:pt x="37" y="205"/>
                  </a:lnTo>
                  <a:lnTo>
                    <a:pt x="34" y="205"/>
                  </a:lnTo>
                  <a:lnTo>
                    <a:pt x="31" y="205"/>
                  </a:lnTo>
                  <a:lnTo>
                    <a:pt x="26" y="198"/>
                  </a:lnTo>
                  <a:lnTo>
                    <a:pt x="26" y="196"/>
                  </a:lnTo>
                  <a:lnTo>
                    <a:pt x="24" y="194"/>
                  </a:lnTo>
                  <a:lnTo>
                    <a:pt x="24" y="191"/>
                  </a:lnTo>
                  <a:lnTo>
                    <a:pt x="23" y="188"/>
                  </a:lnTo>
                  <a:lnTo>
                    <a:pt x="19" y="189"/>
                  </a:lnTo>
                  <a:lnTo>
                    <a:pt x="14" y="192"/>
                  </a:lnTo>
                  <a:lnTo>
                    <a:pt x="9" y="192"/>
                  </a:lnTo>
                  <a:lnTo>
                    <a:pt x="0" y="189"/>
                  </a:lnTo>
                  <a:lnTo>
                    <a:pt x="0" y="187"/>
                  </a:lnTo>
                  <a:lnTo>
                    <a:pt x="4" y="184"/>
                  </a:lnTo>
                  <a:lnTo>
                    <a:pt x="7" y="181"/>
                  </a:lnTo>
                  <a:lnTo>
                    <a:pt x="9" y="178"/>
                  </a:lnTo>
                  <a:lnTo>
                    <a:pt x="11" y="174"/>
                  </a:lnTo>
                  <a:lnTo>
                    <a:pt x="13" y="170"/>
                  </a:lnTo>
                  <a:lnTo>
                    <a:pt x="17" y="167"/>
                  </a:lnTo>
                  <a:lnTo>
                    <a:pt x="21" y="163"/>
                  </a:lnTo>
                  <a:lnTo>
                    <a:pt x="27" y="160"/>
                  </a:lnTo>
                  <a:lnTo>
                    <a:pt x="31" y="158"/>
                  </a:lnTo>
                  <a:lnTo>
                    <a:pt x="33" y="155"/>
                  </a:lnTo>
                  <a:lnTo>
                    <a:pt x="34" y="150"/>
                  </a:lnTo>
                  <a:lnTo>
                    <a:pt x="40" y="148"/>
                  </a:lnTo>
                  <a:lnTo>
                    <a:pt x="42" y="147"/>
                  </a:lnTo>
                  <a:lnTo>
                    <a:pt x="42" y="144"/>
                  </a:lnTo>
                  <a:lnTo>
                    <a:pt x="41" y="143"/>
                  </a:lnTo>
                  <a:lnTo>
                    <a:pt x="41" y="140"/>
                  </a:lnTo>
                  <a:lnTo>
                    <a:pt x="45" y="137"/>
                  </a:lnTo>
                  <a:lnTo>
                    <a:pt x="50" y="139"/>
                  </a:lnTo>
                  <a:lnTo>
                    <a:pt x="55" y="137"/>
                  </a:lnTo>
                  <a:lnTo>
                    <a:pt x="55" y="136"/>
                  </a:lnTo>
                  <a:lnTo>
                    <a:pt x="55" y="136"/>
                  </a:lnTo>
                  <a:lnTo>
                    <a:pt x="55" y="136"/>
                  </a:lnTo>
                  <a:lnTo>
                    <a:pt x="57" y="136"/>
                  </a:lnTo>
                  <a:lnTo>
                    <a:pt x="57" y="134"/>
                  </a:lnTo>
                  <a:lnTo>
                    <a:pt x="57" y="134"/>
                  </a:lnTo>
                  <a:lnTo>
                    <a:pt x="57" y="133"/>
                  </a:lnTo>
                  <a:lnTo>
                    <a:pt x="57" y="133"/>
                  </a:lnTo>
                  <a:lnTo>
                    <a:pt x="58" y="133"/>
                  </a:lnTo>
                  <a:lnTo>
                    <a:pt x="58" y="131"/>
                  </a:lnTo>
                  <a:lnTo>
                    <a:pt x="58" y="131"/>
                  </a:lnTo>
                  <a:lnTo>
                    <a:pt x="59" y="131"/>
                  </a:lnTo>
                  <a:lnTo>
                    <a:pt x="59" y="130"/>
                  </a:lnTo>
                  <a:lnTo>
                    <a:pt x="59" y="130"/>
                  </a:lnTo>
                  <a:lnTo>
                    <a:pt x="61" y="130"/>
                  </a:lnTo>
                  <a:lnTo>
                    <a:pt x="62" y="129"/>
                  </a:lnTo>
                  <a:lnTo>
                    <a:pt x="62" y="129"/>
                  </a:lnTo>
                  <a:lnTo>
                    <a:pt x="64" y="127"/>
                  </a:lnTo>
                  <a:lnTo>
                    <a:pt x="67" y="126"/>
                  </a:lnTo>
                  <a:lnTo>
                    <a:pt x="68" y="126"/>
                  </a:lnTo>
                  <a:lnTo>
                    <a:pt x="71" y="124"/>
                  </a:lnTo>
                  <a:lnTo>
                    <a:pt x="72" y="124"/>
                  </a:lnTo>
                  <a:lnTo>
                    <a:pt x="72" y="123"/>
                  </a:lnTo>
                  <a:lnTo>
                    <a:pt x="72" y="123"/>
                  </a:lnTo>
                  <a:lnTo>
                    <a:pt x="74" y="123"/>
                  </a:lnTo>
                  <a:lnTo>
                    <a:pt x="78" y="120"/>
                  </a:lnTo>
                  <a:lnTo>
                    <a:pt x="79" y="119"/>
                  </a:lnTo>
                  <a:lnTo>
                    <a:pt x="79" y="119"/>
                  </a:lnTo>
                  <a:lnTo>
                    <a:pt x="81" y="119"/>
                  </a:lnTo>
                  <a:lnTo>
                    <a:pt x="82" y="119"/>
                  </a:lnTo>
                  <a:lnTo>
                    <a:pt x="82" y="119"/>
                  </a:lnTo>
                  <a:lnTo>
                    <a:pt x="84" y="117"/>
                  </a:lnTo>
                  <a:lnTo>
                    <a:pt x="84" y="117"/>
                  </a:lnTo>
                  <a:lnTo>
                    <a:pt x="84" y="117"/>
                  </a:lnTo>
                  <a:lnTo>
                    <a:pt x="85" y="115"/>
                  </a:lnTo>
                  <a:lnTo>
                    <a:pt x="85" y="115"/>
                  </a:lnTo>
                  <a:lnTo>
                    <a:pt x="85" y="113"/>
                  </a:lnTo>
                  <a:lnTo>
                    <a:pt x="85" y="113"/>
                  </a:lnTo>
                  <a:lnTo>
                    <a:pt x="86" y="112"/>
                  </a:lnTo>
                  <a:lnTo>
                    <a:pt x="86" y="112"/>
                  </a:lnTo>
                  <a:lnTo>
                    <a:pt x="86" y="110"/>
                  </a:lnTo>
                  <a:lnTo>
                    <a:pt x="86" y="110"/>
                  </a:lnTo>
                  <a:lnTo>
                    <a:pt x="86" y="109"/>
                  </a:lnTo>
                  <a:lnTo>
                    <a:pt x="88" y="109"/>
                  </a:lnTo>
                  <a:lnTo>
                    <a:pt x="88" y="107"/>
                  </a:lnTo>
                  <a:lnTo>
                    <a:pt x="88" y="107"/>
                  </a:lnTo>
                  <a:lnTo>
                    <a:pt x="88" y="107"/>
                  </a:lnTo>
                  <a:lnTo>
                    <a:pt x="88" y="106"/>
                  </a:lnTo>
                  <a:lnTo>
                    <a:pt x="88" y="105"/>
                  </a:lnTo>
                  <a:lnTo>
                    <a:pt x="89" y="105"/>
                  </a:lnTo>
                  <a:lnTo>
                    <a:pt x="89" y="103"/>
                  </a:lnTo>
                  <a:lnTo>
                    <a:pt x="91" y="103"/>
                  </a:lnTo>
                  <a:lnTo>
                    <a:pt x="91" y="103"/>
                  </a:lnTo>
                  <a:lnTo>
                    <a:pt x="92" y="103"/>
                  </a:lnTo>
                  <a:lnTo>
                    <a:pt x="92" y="103"/>
                  </a:lnTo>
                  <a:lnTo>
                    <a:pt x="94" y="103"/>
                  </a:lnTo>
                  <a:lnTo>
                    <a:pt x="94" y="103"/>
                  </a:lnTo>
                  <a:lnTo>
                    <a:pt x="95" y="103"/>
                  </a:lnTo>
                  <a:lnTo>
                    <a:pt x="95" y="103"/>
                  </a:lnTo>
                  <a:lnTo>
                    <a:pt x="96" y="103"/>
                  </a:lnTo>
                  <a:lnTo>
                    <a:pt x="96" y="103"/>
                  </a:lnTo>
                  <a:lnTo>
                    <a:pt x="96" y="103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9" y="102"/>
                  </a:lnTo>
                  <a:lnTo>
                    <a:pt x="100" y="102"/>
                  </a:lnTo>
                  <a:lnTo>
                    <a:pt x="100" y="102"/>
                  </a:lnTo>
                  <a:lnTo>
                    <a:pt x="100" y="102"/>
                  </a:lnTo>
                  <a:lnTo>
                    <a:pt x="100" y="102"/>
                  </a:lnTo>
                  <a:lnTo>
                    <a:pt x="100" y="103"/>
                  </a:lnTo>
                  <a:lnTo>
                    <a:pt x="102" y="105"/>
                  </a:lnTo>
                  <a:lnTo>
                    <a:pt x="102" y="105"/>
                  </a:lnTo>
                  <a:lnTo>
                    <a:pt x="102" y="105"/>
                  </a:lnTo>
                  <a:lnTo>
                    <a:pt x="103" y="105"/>
                  </a:lnTo>
                  <a:lnTo>
                    <a:pt x="105" y="105"/>
                  </a:lnTo>
                  <a:lnTo>
                    <a:pt x="105" y="105"/>
                  </a:lnTo>
                  <a:lnTo>
                    <a:pt x="106" y="105"/>
                  </a:lnTo>
                  <a:lnTo>
                    <a:pt x="106" y="103"/>
                  </a:lnTo>
                  <a:lnTo>
                    <a:pt x="109" y="103"/>
                  </a:lnTo>
                  <a:lnTo>
                    <a:pt x="109" y="105"/>
                  </a:lnTo>
                  <a:lnTo>
                    <a:pt x="108" y="106"/>
                  </a:lnTo>
                  <a:lnTo>
                    <a:pt x="109" y="107"/>
                  </a:lnTo>
                  <a:lnTo>
                    <a:pt x="109" y="107"/>
                  </a:lnTo>
                  <a:lnTo>
                    <a:pt x="108" y="109"/>
                  </a:lnTo>
                  <a:lnTo>
                    <a:pt x="111" y="110"/>
                  </a:lnTo>
                  <a:lnTo>
                    <a:pt x="113" y="116"/>
                  </a:lnTo>
                  <a:lnTo>
                    <a:pt x="115" y="116"/>
                  </a:lnTo>
                  <a:lnTo>
                    <a:pt x="116" y="116"/>
                  </a:lnTo>
                  <a:lnTo>
                    <a:pt x="117" y="116"/>
                  </a:lnTo>
                  <a:lnTo>
                    <a:pt x="117" y="116"/>
                  </a:lnTo>
                  <a:lnTo>
                    <a:pt x="117" y="115"/>
                  </a:lnTo>
                  <a:lnTo>
                    <a:pt x="117" y="115"/>
                  </a:lnTo>
                  <a:lnTo>
                    <a:pt x="119" y="113"/>
                  </a:lnTo>
                  <a:lnTo>
                    <a:pt x="119" y="113"/>
                  </a:lnTo>
                  <a:lnTo>
                    <a:pt x="119" y="112"/>
                  </a:lnTo>
                  <a:lnTo>
                    <a:pt x="119" y="112"/>
                  </a:lnTo>
                  <a:lnTo>
                    <a:pt x="119" y="110"/>
                  </a:lnTo>
                  <a:lnTo>
                    <a:pt x="119" y="109"/>
                  </a:lnTo>
                  <a:lnTo>
                    <a:pt x="120" y="107"/>
                  </a:lnTo>
                  <a:lnTo>
                    <a:pt x="120" y="105"/>
                  </a:lnTo>
                  <a:lnTo>
                    <a:pt x="120" y="105"/>
                  </a:lnTo>
                  <a:lnTo>
                    <a:pt x="122" y="105"/>
                  </a:lnTo>
                  <a:lnTo>
                    <a:pt x="123" y="105"/>
                  </a:lnTo>
                  <a:lnTo>
                    <a:pt x="123" y="103"/>
                  </a:lnTo>
                  <a:lnTo>
                    <a:pt x="125" y="103"/>
                  </a:lnTo>
                  <a:lnTo>
                    <a:pt x="125" y="102"/>
                  </a:lnTo>
                  <a:lnTo>
                    <a:pt x="125" y="102"/>
                  </a:lnTo>
                  <a:lnTo>
                    <a:pt x="125" y="102"/>
                  </a:lnTo>
                  <a:lnTo>
                    <a:pt x="125" y="102"/>
                  </a:lnTo>
                  <a:lnTo>
                    <a:pt x="125" y="100"/>
                  </a:lnTo>
                  <a:lnTo>
                    <a:pt x="125" y="99"/>
                  </a:lnTo>
                  <a:lnTo>
                    <a:pt x="123" y="98"/>
                  </a:lnTo>
                  <a:lnTo>
                    <a:pt x="122" y="98"/>
                  </a:lnTo>
                  <a:lnTo>
                    <a:pt x="122" y="98"/>
                  </a:lnTo>
                  <a:lnTo>
                    <a:pt x="120" y="98"/>
                  </a:lnTo>
                  <a:lnTo>
                    <a:pt x="119" y="98"/>
                  </a:lnTo>
                  <a:lnTo>
                    <a:pt x="119" y="98"/>
                  </a:lnTo>
                  <a:lnTo>
                    <a:pt x="119" y="98"/>
                  </a:lnTo>
                  <a:lnTo>
                    <a:pt x="117" y="96"/>
                  </a:lnTo>
                  <a:lnTo>
                    <a:pt x="117" y="96"/>
                  </a:lnTo>
                  <a:lnTo>
                    <a:pt x="116" y="96"/>
                  </a:lnTo>
                  <a:lnTo>
                    <a:pt x="116" y="96"/>
                  </a:lnTo>
                  <a:lnTo>
                    <a:pt x="116" y="98"/>
                  </a:lnTo>
                  <a:lnTo>
                    <a:pt x="115" y="98"/>
                  </a:lnTo>
                  <a:lnTo>
                    <a:pt x="115" y="96"/>
                  </a:lnTo>
                  <a:lnTo>
                    <a:pt x="113" y="92"/>
                  </a:lnTo>
                  <a:lnTo>
                    <a:pt x="115" y="92"/>
                  </a:lnTo>
                  <a:lnTo>
                    <a:pt x="115" y="92"/>
                  </a:lnTo>
                  <a:lnTo>
                    <a:pt x="116" y="92"/>
                  </a:lnTo>
                  <a:lnTo>
                    <a:pt x="116" y="90"/>
                  </a:lnTo>
                  <a:lnTo>
                    <a:pt x="116" y="90"/>
                  </a:lnTo>
                  <a:lnTo>
                    <a:pt x="116" y="90"/>
                  </a:lnTo>
                  <a:lnTo>
                    <a:pt x="116" y="89"/>
                  </a:lnTo>
                  <a:lnTo>
                    <a:pt x="117" y="89"/>
                  </a:lnTo>
                  <a:lnTo>
                    <a:pt x="117" y="89"/>
                  </a:lnTo>
                  <a:lnTo>
                    <a:pt x="117" y="89"/>
                  </a:lnTo>
                  <a:lnTo>
                    <a:pt x="117" y="88"/>
                  </a:lnTo>
                  <a:lnTo>
                    <a:pt x="117" y="86"/>
                  </a:lnTo>
                  <a:lnTo>
                    <a:pt x="119" y="85"/>
                  </a:lnTo>
                  <a:lnTo>
                    <a:pt x="119" y="85"/>
                  </a:lnTo>
                  <a:lnTo>
                    <a:pt x="119" y="82"/>
                  </a:lnTo>
                  <a:lnTo>
                    <a:pt x="119" y="82"/>
                  </a:lnTo>
                  <a:lnTo>
                    <a:pt x="120" y="82"/>
                  </a:lnTo>
                  <a:lnTo>
                    <a:pt x="122" y="82"/>
                  </a:lnTo>
                  <a:lnTo>
                    <a:pt x="120" y="82"/>
                  </a:lnTo>
                  <a:lnTo>
                    <a:pt x="119" y="79"/>
                  </a:lnTo>
                  <a:lnTo>
                    <a:pt x="117" y="79"/>
                  </a:lnTo>
                  <a:lnTo>
                    <a:pt x="117" y="79"/>
                  </a:lnTo>
                  <a:lnTo>
                    <a:pt x="117" y="78"/>
                  </a:lnTo>
                  <a:lnTo>
                    <a:pt x="116" y="76"/>
                  </a:lnTo>
                  <a:lnTo>
                    <a:pt x="116" y="76"/>
                  </a:lnTo>
                  <a:lnTo>
                    <a:pt x="115" y="75"/>
                  </a:lnTo>
                  <a:lnTo>
                    <a:pt x="115" y="75"/>
                  </a:lnTo>
                  <a:lnTo>
                    <a:pt x="113" y="73"/>
                  </a:lnTo>
                  <a:lnTo>
                    <a:pt x="113" y="72"/>
                  </a:lnTo>
                  <a:lnTo>
                    <a:pt x="113" y="72"/>
                  </a:lnTo>
                  <a:lnTo>
                    <a:pt x="112" y="71"/>
                  </a:lnTo>
                  <a:lnTo>
                    <a:pt x="112" y="69"/>
                  </a:lnTo>
                  <a:lnTo>
                    <a:pt x="112" y="69"/>
                  </a:lnTo>
                  <a:lnTo>
                    <a:pt x="112" y="66"/>
                  </a:lnTo>
                  <a:lnTo>
                    <a:pt x="112" y="66"/>
                  </a:lnTo>
                  <a:lnTo>
                    <a:pt x="112" y="65"/>
                  </a:lnTo>
                  <a:lnTo>
                    <a:pt x="113" y="65"/>
                  </a:lnTo>
                  <a:lnTo>
                    <a:pt x="113" y="64"/>
                  </a:lnTo>
                  <a:lnTo>
                    <a:pt x="113" y="62"/>
                  </a:lnTo>
                  <a:lnTo>
                    <a:pt x="113" y="62"/>
                  </a:lnTo>
                  <a:lnTo>
                    <a:pt x="113" y="62"/>
                  </a:lnTo>
                  <a:lnTo>
                    <a:pt x="112" y="61"/>
                  </a:lnTo>
                  <a:lnTo>
                    <a:pt x="111" y="61"/>
                  </a:lnTo>
                  <a:lnTo>
                    <a:pt x="111" y="59"/>
                  </a:lnTo>
                  <a:lnTo>
                    <a:pt x="109" y="59"/>
                  </a:lnTo>
                  <a:lnTo>
                    <a:pt x="109" y="58"/>
                  </a:lnTo>
                  <a:lnTo>
                    <a:pt x="111" y="58"/>
                  </a:lnTo>
                  <a:lnTo>
                    <a:pt x="111" y="56"/>
                  </a:lnTo>
                  <a:lnTo>
                    <a:pt x="111" y="56"/>
                  </a:lnTo>
                  <a:lnTo>
                    <a:pt x="111" y="55"/>
                  </a:lnTo>
                  <a:lnTo>
                    <a:pt x="111" y="56"/>
                  </a:lnTo>
                  <a:lnTo>
                    <a:pt x="112" y="56"/>
                  </a:lnTo>
                  <a:lnTo>
                    <a:pt x="113" y="56"/>
                  </a:lnTo>
                  <a:lnTo>
                    <a:pt x="113" y="56"/>
                  </a:lnTo>
                  <a:lnTo>
                    <a:pt x="115" y="56"/>
                  </a:lnTo>
                  <a:lnTo>
                    <a:pt x="115" y="56"/>
                  </a:lnTo>
                  <a:lnTo>
                    <a:pt x="116" y="55"/>
                  </a:lnTo>
                  <a:lnTo>
                    <a:pt x="117" y="55"/>
                  </a:lnTo>
                  <a:lnTo>
                    <a:pt x="119" y="55"/>
                  </a:lnTo>
                  <a:lnTo>
                    <a:pt x="120" y="54"/>
                  </a:lnTo>
                  <a:lnTo>
                    <a:pt x="122" y="52"/>
                  </a:lnTo>
                  <a:lnTo>
                    <a:pt x="122" y="51"/>
                  </a:lnTo>
                  <a:lnTo>
                    <a:pt x="123" y="51"/>
                  </a:lnTo>
                  <a:lnTo>
                    <a:pt x="125" y="49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8" y="48"/>
                  </a:lnTo>
                  <a:lnTo>
                    <a:pt x="128" y="48"/>
                  </a:lnTo>
                  <a:lnTo>
                    <a:pt x="129" y="48"/>
                  </a:lnTo>
                  <a:lnTo>
                    <a:pt x="129" y="47"/>
                  </a:lnTo>
                  <a:lnTo>
                    <a:pt x="129" y="48"/>
                  </a:lnTo>
                  <a:lnTo>
                    <a:pt x="132" y="48"/>
                  </a:lnTo>
                  <a:lnTo>
                    <a:pt x="132" y="49"/>
                  </a:lnTo>
                  <a:lnTo>
                    <a:pt x="132" y="49"/>
                  </a:lnTo>
                  <a:lnTo>
                    <a:pt x="130" y="51"/>
                  </a:lnTo>
                  <a:lnTo>
                    <a:pt x="132" y="51"/>
                  </a:lnTo>
                  <a:lnTo>
                    <a:pt x="132" y="52"/>
                  </a:lnTo>
                  <a:lnTo>
                    <a:pt x="134" y="52"/>
                  </a:lnTo>
                  <a:lnTo>
                    <a:pt x="136" y="52"/>
                  </a:lnTo>
                  <a:lnTo>
                    <a:pt x="136" y="52"/>
                  </a:lnTo>
                  <a:lnTo>
                    <a:pt x="137" y="52"/>
                  </a:lnTo>
                  <a:lnTo>
                    <a:pt x="137" y="54"/>
                  </a:lnTo>
                  <a:lnTo>
                    <a:pt x="137" y="54"/>
                  </a:lnTo>
                  <a:lnTo>
                    <a:pt x="137" y="54"/>
                  </a:lnTo>
                  <a:lnTo>
                    <a:pt x="139" y="54"/>
                  </a:lnTo>
                  <a:lnTo>
                    <a:pt x="139" y="55"/>
                  </a:lnTo>
                  <a:lnTo>
                    <a:pt x="140" y="54"/>
                  </a:lnTo>
                  <a:lnTo>
                    <a:pt x="140" y="54"/>
                  </a:lnTo>
                  <a:lnTo>
                    <a:pt x="142" y="54"/>
                  </a:lnTo>
                  <a:lnTo>
                    <a:pt x="143" y="54"/>
                  </a:lnTo>
                  <a:lnTo>
                    <a:pt x="144" y="54"/>
                  </a:lnTo>
                  <a:lnTo>
                    <a:pt x="144" y="54"/>
                  </a:lnTo>
                  <a:lnTo>
                    <a:pt x="144" y="54"/>
                  </a:lnTo>
                  <a:lnTo>
                    <a:pt x="146" y="54"/>
                  </a:lnTo>
                  <a:lnTo>
                    <a:pt x="146" y="52"/>
                  </a:lnTo>
                  <a:lnTo>
                    <a:pt x="146" y="52"/>
                  </a:lnTo>
                  <a:lnTo>
                    <a:pt x="146" y="51"/>
                  </a:lnTo>
                  <a:lnTo>
                    <a:pt x="147" y="51"/>
                  </a:lnTo>
                  <a:lnTo>
                    <a:pt x="147" y="51"/>
                  </a:lnTo>
                  <a:lnTo>
                    <a:pt x="149" y="51"/>
                  </a:lnTo>
                  <a:lnTo>
                    <a:pt x="149" y="51"/>
                  </a:lnTo>
                  <a:lnTo>
                    <a:pt x="150" y="51"/>
                  </a:lnTo>
                  <a:lnTo>
                    <a:pt x="150" y="49"/>
                  </a:lnTo>
                  <a:lnTo>
                    <a:pt x="153" y="54"/>
                  </a:lnTo>
                  <a:lnTo>
                    <a:pt x="153" y="54"/>
                  </a:lnTo>
                  <a:lnTo>
                    <a:pt x="154" y="54"/>
                  </a:lnTo>
                  <a:lnTo>
                    <a:pt x="154" y="54"/>
                  </a:lnTo>
                  <a:lnTo>
                    <a:pt x="157" y="55"/>
                  </a:lnTo>
                  <a:lnTo>
                    <a:pt x="159" y="54"/>
                  </a:lnTo>
                  <a:lnTo>
                    <a:pt x="159" y="54"/>
                  </a:lnTo>
                  <a:lnTo>
                    <a:pt x="160" y="52"/>
                  </a:lnTo>
                  <a:lnTo>
                    <a:pt x="160" y="52"/>
                  </a:lnTo>
                  <a:lnTo>
                    <a:pt x="161" y="52"/>
                  </a:lnTo>
                  <a:lnTo>
                    <a:pt x="161" y="51"/>
                  </a:lnTo>
                  <a:lnTo>
                    <a:pt x="161" y="51"/>
                  </a:lnTo>
                  <a:lnTo>
                    <a:pt x="163" y="49"/>
                  </a:lnTo>
                  <a:lnTo>
                    <a:pt x="164" y="49"/>
                  </a:lnTo>
                  <a:lnTo>
                    <a:pt x="164" y="49"/>
                  </a:lnTo>
                  <a:lnTo>
                    <a:pt x="164" y="49"/>
                  </a:lnTo>
                  <a:lnTo>
                    <a:pt x="166" y="49"/>
                  </a:lnTo>
                  <a:lnTo>
                    <a:pt x="166" y="48"/>
                  </a:lnTo>
                  <a:lnTo>
                    <a:pt x="167" y="48"/>
                  </a:lnTo>
                  <a:lnTo>
                    <a:pt x="168" y="47"/>
                  </a:lnTo>
                  <a:lnTo>
                    <a:pt x="170" y="47"/>
                  </a:lnTo>
                  <a:lnTo>
                    <a:pt x="170" y="47"/>
                  </a:lnTo>
                  <a:lnTo>
                    <a:pt x="171" y="47"/>
                  </a:lnTo>
                  <a:lnTo>
                    <a:pt x="171" y="45"/>
                  </a:lnTo>
                  <a:lnTo>
                    <a:pt x="173" y="45"/>
                  </a:lnTo>
                  <a:lnTo>
                    <a:pt x="173" y="42"/>
                  </a:lnTo>
                  <a:lnTo>
                    <a:pt x="173" y="42"/>
                  </a:lnTo>
                  <a:lnTo>
                    <a:pt x="173" y="41"/>
                  </a:lnTo>
                  <a:lnTo>
                    <a:pt x="173" y="41"/>
                  </a:lnTo>
                  <a:lnTo>
                    <a:pt x="174" y="41"/>
                  </a:lnTo>
                  <a:lnTo>
                    <a:pt x="175" y="40"/>
                  </a:lnTo>
                  <a:lnTo>
                    <a:pt x="175" y="40"/>
                  </a:lnTo>
                  <a:lnTo>
                    <a:pt x="175" y="38"/>
                  </a:lnTo>
                  <a:lnTo>
                    <a:pt x="175" y="37"/>
                  </a:lnTo>
                  <a:lnTo>
                    <a:pt x="175" y="37"/>
                  </a:lnTo>
                  <a:lnTo>
                    <a:pt x="174" y="35"/>
                  </a:lnTo>
                  <a:lnTo>
                    <a:pt x="174" y="31"/>
                  </a:lnTo>
                  <a:lnTo>
                    <a:pt x="173" y="24"/>
                  </a:lnTo>
                  <a:lnTo>
                    <a:pt x="173" y="24"/>
                  </a:lnTo>
                  <a:lnTo>
                    <a:pt x="173" y="24"/>
                  </a:lnTo>
                  <a:lnTo>
                    <a:pt x="174" y="23"/>
                  </a:lnTo>
                  <a:lnTo>
                    <a:pt x="174" y="23"/>
                  </a:lnTo>
                  <a:lnTo>
                    <a:pt x="174" y="21"/>
                  </a:lnTo>
                  <a:lnTo>
                    <a:pt x="175" y="21"/>
                  </a:lnTo>
                  <a:lnTo>
                    <a:pt x="178" y="18"/>
                  </a:lnTo>
                  <a:lnTo>
                    <a:pt x="181" y="15"/>
                  </a:lnTo>
                  <a:lnTo>
                    <a:pt x="181" y="14"/>
                  </a:lnTo>
                  <a:lnTo>
                    <a:pt x="183" y="14"/>
                  </a:lnTo>
                  <a:lnTo>
                    <a:pt x="183" y="13"/>
                  </a:lnTo>
                  <a:lnTo>
                    <a:pt x="183" y="13"/>
                  </a:lnTo>
                  <a:lnTo>
                    <a:pt x="183" y="11"/>
                  </a:lnTo>
                  <a:lnTo>
                    <a:pt x="183" y="10"/>
                  </a:lnTo>
                  <a:lnTo>
                    <a:pt x="183" y="8"/>
                  </a:lnTo>
                  <a:lnTo>
                    <a:pt x="185" y="7"/>
                  </a:lnTo>
                  <a:lnTo>
                    <a:pt x="190" y="4"/>
                  </a:lnTo>
                  <a:lnTo>
                    <a:pt x="190" y="6"/>
                  </a:lnTo>
                  <a:lnTo>
                    <a:pt x="191" y="4"/>
                  </a:lnTo>
                  <a:lnTo>
                    <a:pt x="192" y="4"/>
                  </a:lnTo>
                  <a:lnTo>
                    <a:pt x="194" y="4"/>
                  </a:lnTo>
                  <a:lnTo>
                    <a:pt x="195" y="4"/>
                  </a:lnTo>
                  <a:lnTo>
                    <a:pt x="200" y="1"/>
                  </a:lnTo>
                  <a:lnTo>
                    <a:pt x="202" y="3"/>
                  </a:lnTo>
                  <a:lnTo>
                    <a:pt x="202" y="3"/>
                  </a:lnTo>
                  <a:lnTo>
                    <a:pt x="205" y="3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2" y="0"/>
                  </a:lnTo>
                  <a:lnTo>
                    <a:pt x="218" y="1"/>
                  </a:lnTo>
                  <a:lnTo>
                    <a:pt x="218" y="1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2">
              <a:extLst>
                <a:ext uri="{FF2B5EF4-FFF2-40B4-BE49-F238E27FC236}">
                  <a16:creationId xmlns:a16="http://schemas.microsoft.com/office/drawing/2014/main" id="{508EB680-6320-CF70-8FC6-17FC62165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" y="2656"/>
              <a:ext cx="773" cy="1435"/>
            </a:xfrm>
            <a:custGeom>
              <a:avLst/>
              <a:gdLst>
                <a:gd name="T0" fmla="*/ 403 w 773"/>
                <a:gd name="T1" fmla="*/ 85 h 1435"/>
                <a:gd name="T2" fmla="*/ 461 w 773"/>
                <a:gd name="T3" fmla="*/ 129 h 1435"/>
                <a:gd name="T4" fmla="*/ 508 w 773"/>
                <a:gd name="T5" fmla="*/ 136 h 1435"/>
                <a:gd name="T6" fmla="*/ 494 w 773"/>
                <a:gd name="T7" fmla="*/ 227 h 1435"/>
                <a:gd name="T8" fmla="*/ 485 w 773"/>
                <a:gd name="T9" fmla="*/ 286 h 1435"/>
                <a:gd name="T10" fmla="*/ 453 w 773"/>
                <a:gd name="T11" fmla="*/ 321 h 1435"/>
                <a:gd name="T12" fmla="*/ 431 w 773"/>
                <a:gd name="T13" fmla="*/ 369 h 1435"/>
                <a:gd name="T14" fmla="*/ 418 w 773"/>
                <a:gd name="T15" fmla="*/ 419 h 1435"/>
                <a:gd name="T16" fmla="*/ 445 w 773"/>
                <a:gd name="T17" fmla="*/ 461 h 1435"/>
                <a:gd name="T18" fmla="*/ 433 w 773"/>
                <a:gd name="T19" fmla="*/ 533 h 1435"/>
                <a:gd name="T20" fmla="*/ 399 w 773"/>
                <a:gd name="T21" fmla="*/ 581 h 1435"/>
                <a:gd name="T22" fmla="*/ 363 w 773"/>
                <a:gd name="T23" fmla="*/ 617 h 1435"/>
                <a:gd name="T24" fmla="*/ 356 w 773"/>
                <a:gd name="T25" fmla="*/ 656 h 1435"/>
                <a:gd name="T26" fmla="*/ 345 w 773"/>
                <a:gd name="T27" fmla="*/ 710 h 1435"/>
                <a:gd name="T28" fmla="*/ 397 w 773"/>
                <a:gd name="T29" fmla="*/ 738 h 1435"/>
                <a:gd name="T30" fmla="*/ 479 w 773"/>
                <a:gd name="T31" fmla="*/ 735 h 1435"/>
                <a:gd name="T32" fmla="*/ 549 w 773"/>
                <a:gd name="T33" fmla="*/ 742 h 1435"/>
                <a:gd name="T34" fmla="*/ 576 w 773"/>
                <a:gd name="T35" fmla="*/ 772 h 1435"/>
                <a:gd name="T36" fmla="*/ 606 w 773"/>
                <a:gd name="T37" fmla="*/ 830 h 1435"/>
                <a:gd name="T38" fmla="*/ 645 w 773"/>
                <a:gd name="T39" fmla="*/ 867 h 1435"/>
                <a:gd name="T40" fmla="*/ 679 w 773"/>
                <a:gd name="T41" fmla="*/ 909 h 1435"/>
                <a:gd name="T42" fmla="*/ 709 w 773"/>
                <a:gd name="T43" fmla="*/ 974 h 1435"/>
                <a:gd name="T44" fmla="*/ 726 w 773"/>
                <a:gd name="T45" fmla="*/ 1028 h 1435"/>
                <a:gd name="T46" fmla="*/ 729 w 773"/>
                <a:gd name="T47" fmla="*/ 1075 h 1435"/>
                <a:gd name="T48" fmla="*/ 732 w 773"/>
                <a:gd name="T49" fmla="*/ 1128 h 1435"/>
                <a:gd name="T50" fmla="*/ 739 w 773"/>
                <a:gd name="T51" fmla="*/ 1173 h 1435"/>
                <a:gd name="T52" fmla="*/ 732 w 773"/>
                <a:gd name="T53" fmla="*/ 1240 h 1435"/>
                <a:gd name="T54" fmla="*/ 739 w 773"/>
                <a:gd name="T55" fmla="*/ 1308 h 1435"/>
                <a:gd name="T56" fmla="*/ 752 w 773"/>
                <a:gd name="T57" fmla="*/ 1361 h 1435"/>
                <a:gd name="T58" fmla="*/ 764 w 773"/>
                <a:gd name="T59" fmla="*/ 1398 h 1435"/>
                <a:gd name="T60" fmla="*/ 692 w 773"/>
                <a:gd name="T61" fmla="*/ 1422 h 1435"/>
                <a:gd name="T62" fmla="*/ 325 w 773"/>
                <a:gd name="T63" fmla="*/ 1366 h 1435"/>
                <a:gd name="T64" fmla="*/ 0 w 773"/>
                <a:gd name="T65" fmla="*/ 1311 h 1435"/>
                <a:gd name="T66" fmla="*/ 3 w 773"/>
                <a:gd name="T67" fmla="*/ 1296 h 1435"/>
                <a:gd name="T68" fmla="*/ 14 w 773"/>
                <a:gd name="T69" fmla="*/ 1268 h 1435"/>
                <a:gd name="T70" fmla="*/ 10 w 773"/>
                <a:gd name="T71" fmla="*/ 1238 h 1435"/>
                <a:gd name="T72" fmla="*/ 17 w 773"/>
                <a:gd name="T73" fmla="*/ 1216 h 1435"/>
                <a:gd name="T74" fmla="*/ 31 w 773"/>
                <a:gd name="T75" fmla="*/ 1189 h 1435"/>
                <a:gd name="T76" fmla="*/ 41 w 773"/>
                <a:gd name="T77" fmla="*/ 1166 h 1435"/>
                <a:gd name="T78" fmla="*/ 30 w 773"/>
                <a:gd name="T79" fmla="*/ 1148 h 1435"/>
                <a:gd name="T80" fmla="*/ 28 w 773"/>
                <a:gd name="T81" fmla="*/ 1094 h 1435"/>
                <a:gd name="T82" fmla="*/ 53 w 773"/>
                <a:gd name="T83" fmla="*/ 1000 h 1435"/>
                <a:gd name="T84" fmla="*/ 89 w 773"/>
                <a:gd name="T85" fmla="*/ 881 h 1435"/>
                <a:gd name="T86" fmla="*/ 121 w 773"/>
                <a:gd name="T87" fmla="*/ 817 h 1435"/>
                <a:gd name="T88" fmla="*/ 121 w 773"/>
                <a:gd name="T89" fmla="*/ 769 h 1435"/>
                <a:gd name="T90" fmla="*/ 131 w 773"/>
                <a:gd name="T91" fmla="*/ 730 h 1435"/>
                <a:gd name="T92" fmla="*/ 146 w 773"/>
                <a:gd name="T93" fmla="*/ 679 h 1435"/>
                <a:gd name="T94" fmla="*/ 189 w 773"/>
                <a:gd name="T95" fmla="*/ 608 h 1435"/>
                <a:gd name="T96" fmla="*/ 179 w 773"/>
                <a:gd name="T97" fmla="*/ 547 h 1435"/>
                <a:gd name="T98" fmla="*/ 182 w 773"/>
                <a:gd name="T99" fmla="*/ 464 h 1435"/>
                <a:gd name="T100" fmla="*/ 193 w 773"/>
                <a:gd name="T101" fmla="*/ 323 h 1435"/>
                <a:gd name="T102" fmla="*/ 248 w 773"/>
                <a:gd name="T103" fmla="*/ 146 h 1435"/>
                <a:gd name="T104" fmla="*/ 294 w 773"/>
                <a:gd name="T105" fmla="*/ 81 h 1435"/>
                <a:gd name="T106" fmla="*/ 318 w 773"/>
                <a:gd name="T107" fmla="*/ 47 h 1435"/>
                <a:gd name="T108" fmla="*/ 352 w 773"/>
                <a:gd name="T109" fmla="*/ 33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3" h="1435">
                  <a:moveTo>
                    <a:pt x="359" y="46"/>
                  </a:moveTo>
                  <a:lnTo>
                    <a:pt x="366" y="56"/>
                  </a:lnTo>
                  <a:lnTo>
                    <a:pt x="373" y="64"/>
                  </a:lnTo>
                  <a:lnTo>
                    <a:pt x="379" y="70"/>
                  </a:lnTo>
                  <a:lnTo>
                    <a:pt x="386" y="77"/>
                  </a:lnTo>
                  <a:lnTo>
                    <a:pt x="397" y="81"/>
                  </a:lnTo>
                  <a:lnTo>
                    <a:pt x="403" y="85"/>
                  </a:lnTo>
                  <a:lnTo>
                    <a:pt x="410" y="94"/>
                  </a:lnTo>
                  <a:lnTo>
                    <a:pt x="417" y="105"/>
                  </a:lnTo>
                  <a:lnTo>
                    <a:pt x="424" y="113"/>
                  </a:lnTo>
                  <a:lnTo>
                    <a:pt x="430" y="119"/>
                  </a:lnTo>
                  <a:lnTo>
                    <a:pt x="437" y="125"/>
                  </a:lnTo>
                  <a:lnTo>
                    <a:pt x="447" y="128"/>
                  </a:lnTo>
                  <a:lnTo>
                    <a:pt x="461" y="129"/>
                  </a:lnTo>
                  <a:lnTo>
                    <a:pt x="471" y="129"/>
                  </a:lnTo>
                  <a:lnTo>
                    <a:pt x="482" y="128"/>
                  </a:lnTo>
                  <a:lnTo>
                    <a:pt x="494" y="128"/>
                  </a:lnTo>
                  <a:lnTo>
                    <a:pt x="504" y="126"/>
                  </a:lnTo>
                  <a:lnTo>
                    <a:pt x="508" y="126"/>
                  </a:lnTo>
                  <a:lnTo>
                    <a:pt x="508" y="129"/>
                  </a:lnTo>
                  <a:lnTo>
                    <a:pt x="508" y="136"/>
                  </a:lnTo>
                  <a:lnTo>
                    <a:pt x="506" y="155"/>
                  </a:lnTo>
                  <a:lnTo>
                    <a:pt x="508" y="171"/>
                  </a:lnTo>
                  <a:lnTo>
                    <a:pt x="508" y="186"/>
                  </a:lnTo>
                  <a:lnTo>
                    <a:pt x="506" y="198"/>
                  </a:lnTo>
                  <a:lnTo>
                    <a:pt x="505" y="208"/>
                  </a:lnTo>
                  <a:lnTo>
                    <a:pt x="501" y="219"/>
                  </a:lnTo>
                  <a:lnTo>
                    <a:pt x="494" y="227"/>
                  </a:lnTo>
                  <a:lnTo>
                    <a:pt x="486" y="236"/>
                  </a:lnTo>
                  <a:lnTo>
                    <a:pt x="478" y="248"/>
                  </a:lnTo>
                  <a:lnTo>
                    <a:pt x="474" y="256"/>
                  </a:lnTo>
                  <a:lnTo>
                    <a:pt x="474" y="262"/>
                  </a:lnTo>
                  <a:lnTo>
                    <a:pt x="477" y="270"/>
                  </a:lnTo>
                  <a:lnTo>
                    <a:pt x="481" y="278"/>
                  </a:lnTo>
                  <a:lnTo>
                    <a:pt x="485" y="286"/>
                  </a:lnTo>
                  <a:lnTo>
                    <a:pt x="485" y="294"/>
                  </a:lnTo>
                  <a:lnTo>
                    <a:pt x="484" y="300"/>
                  </a:lnTo>
                  <a:lnTo>
                    <a:pt x="481" y="306"/>
                  </a:lnTo>
                  <a:lnTo>
                    <a:pt x="472" y="311"/>
                  </a:lnTo>
                  <a:lnTo>
                    <a:pt x="462" y="317"/>
                  </a:lnTo>
                  <a:lnTo>
                    <a:pt x="454" y="321"/>
                  </a:lnTo>
                  <a:lnTo>
                    <a:pt x="453" y="321"/>
                  </a:lnTo>
                  <a:lnTo>
                    <a:pt x="445" y="324"/>
                  </a:lnTo>
                  <a:lnTo>
                    <a:pt x="441" y="327"/>
                  </a:lnTo>
                  <a:lnTo>
                    <a:pt x="437" y="334"/>
                  </a:lnTo>
                  <a:lnTo>
                    <a:pt x="435" y="340"/>
                  </a:lnTo>
                  <a:lnTo>
                    <a:pt x="434" y="348"/>
                  </a:lnTo>
                  <a:lnTo>
                    <a:pt x="433" y="361"/>
                  </a:lnTo>
                  <a:lnTo>
                    <a:pt x="431" y="369"/>
                  </a:lnTo>
                  <a:lnTo>
                    <a:pt x="431" y="379"/>
                  </a:lnTo>
                  <a:lnTo>
                    <a:pt x="433" y="385"/>
                  </a:lnTo>
                  <a:lnTo>
                    <a:pt x="431" y="392"/>
                  </a:lnTo>
                  <a:lnTo>
                    <a:pt x="428" y="400"/>
                  </a:lnTo>
                  <a:lnTo>
                    <a:pt x="424" y="407"/>
                  </a:lnTo>
                  <a:lnTo>
                    <a:pt x="420" y="415"/>
                  </a:lnTo>
                  <a:lnTo>
                    <a:pt x="418" y="419"/>
                  </a:lnTo>
                  <a:lnTo>
                    <a:pt x="420" y="426"/>
                  </a:lnTo>
                  <a:lnTo>
                    <a:pt x="424" y="433"/>
                  </a:lnTo>
                  <a:lnTo>
                    <a:pt x="431" y="440"/>
                  </a:lnTo>
                  <a:lnTo>
                    <a:pt x="437" y="446"/>
                  </a:lnTo>
                  <a:lnTo>
                    <a:pt x="440" y="451"/>
                  </a:lnTo>
                  <a:lnTo>
                    <a:pt x="442" y="457"/>
                  </a:lnTo>
                  <a:lnTo>
                    <a:pt x="445" y="461"/>
                  </a:lnTo>
                  <a:lnTo>
                    <a:pt x="448" y="468"/>
                  </a:lnTo>
                  <a:lnTo>
                    <a:pt x="450" y="475"/>
                  </a:lnTo>
                  <a:lnTo>
                    <a:pt x="450" y="484"/>
                  </a:lnTo>
                  <a:lnTo>
                    <a:pt x="448" y="496"/>
                  </a:lnTo>
                  <a:lnTo>
                    <a:pt x="445" y="509"/>
                  </a:lnTo>
                  <a:lnTo>
                    <a:pt x="440" y="522"/>
                  </a:lnTo>
                  <a:lnTo>
                    <a:pt x="433" y="533"/>
                  </a:lnTo>
                  <a:lnTo>
                    <a:pt x="427" y="545"/>
                  </a:lnTo>
                  <a:lnTo>
                    <a:pt x="423" y="552"/>
                  </a:lnTo>
                  <a:lnTo>
                    <a:pt x="418" y="557"/>
                  </a:lnTo>
                  <a:lnTo>
                    <a:pt x="413" y="561"/>
                  </a:lnTo>
                  <a:lnTo>
                    <a:pt x="406" y="567"/>
                  </a:lnTo>
                  <a:lnTo>
                    <a:pt x="401" y="577"/>
                  </a:lnTo>
                  <a:lnTo>
                    <a:pt x="399" y="581"/>
                  </a:lnTo>
                  <a:lnTo>
                    <a:pt x="396" y="584"/>
                  </a:lnTo>
                  <a:lnTo>
                    <a:pt x="394" y="586"/>
                  </a:lnTo>
                  <a:lnTo>
                    <a:pt x="390" y="591"/>
                  </a:lnTo>
                  <a:lnTo>
                    <a:pt x="386" y="598"/>
                  </a:lnTo>
                  <a:lnTo>
                    <a:pt x="379" y="604"/>
                  </a:lnTo>
                  <a:lnTo>
                    <a:pt x="370" y="612"/>
                  </a:lnTo>
                  <a:lnTo>
                    <a:pt x="363" y="617"/>
                  </a:lnTo>
                  <a:lnTo>
                    <a:pt x="355" y="622"/>
                  </a:lnTo>
                  <a:lnTo>
                    <a:pt x="350" y="627"/>
                  </a:lnTo>
                  <a:lnTo>
                    <a:pt x="348" y="634"/>
                  </a:lnTo>
                  <a:lnTo>
                    <a:pt x="348" y="638"/>
                  </a:lnTo>
                  <a:lnTo>
                    <a:pt x="350" y="644"/>
                  </a:lnTo>
                  <a:lnTo>
                    <a:pt x="352" y="648"/>
                  </a:lnTo>
                  <a:lnTo>
                    <a:pt x="356" y="656"/>
                  </a:lnTo>
                  <a:lnTo>
                    <a:pt x="357" y="662"/>
                  </a:lnTo>
                  <a:lnTo>
                    <a:pt x="357" y="665"/>
                  </a:lnTo>
                  <a:lnTo>
                    <a:pt x="356" y="676"/>
                  </a:lnTo>
                  <a:lnTo>
                    <a:pt x="355" y="682"/>
                  </a:lnTo>
                  <a:lnTo>
                    <a:pt x="352" y="690"/>
                  </a:lnTo>
                  <a:lnTo>
                    <a:pt x="348" y="701"/>
                  </a:lnTo>
                  <a:lnTo>
                    <a:pt x="345" y="710"/>
                  </a:lnTo>
                  <a:lnTo>
                    <a:pt x="345" y="720"/>
                  </a:lnTo>
                  <a:lnTo>
                    <a:pt x="339" y="731"/>
                  </a:lnTo>
                  <a:lnTo>
                    <a:pt x="336" y="735"/>
                  </a:lnTo>
                  <a:lnTo>
                    <a:pt x="348" y="735"/>
                  </a:lnTo>
                  <a:lnTo>
                    <a:pt x="359" y="737"/>
                  </a:lnTo>
                  <a:lnTo>
                    <a:pt x="382" y="738"/>
                  </a:lnTo>
                  <a:lnTo>
                    <a:pt x="397" y="738"/>
                  </a:lnTo>
                  <a:lnTo>
                    <a:pt x="414" y="738"/>
                  </a:lnTo>
                  <a:lnTo>
                    <a:pt x="423" y="738"/>
                  </a:lnTo>
                  <a:lnTo>
                    <a:pt x="431" y="738"/>
                  </a:lnTo>
                  <a:lnTo>
                    <a:pt x="442" y="738"/>
                  </a:lnTo>
                  <a:lnTo>
                    <a:pt x="455" y="738"/>
                  </a:lnTo>
                  <a:lnTo>
                    <a:pt x="467" y="737"/>
                  </a:lnTo>
                  <a:lnTo>
                    <a:pt x="479" y="735"/>
                  </a:lnTo>
                  <a:lnTo>
                    <a:pt x="498" y="737"/>
                  </a:lnTo>
                  <a:lnTo>
                    <a:pt x="511" y="738"/>
                  </a:lnTo>
                  <a:lnTo>
                    <a:pt x="521" y="738"/>
                  </a:lnTo>
                  <a:lnTo>
                    <a:pt x="530" y="738"/>
                  </a:lnTo>
                  <a:lnTo>
                    <a:pt x="538" y="741"/>
                  </a:lnTo>
                  <a:lnTo>
                    <a:pt x="542" y="741"/>
                  </a:lnTo>
                  <a:lnTo>
                    <a:pt x="549" y="742"/>
                  </a:lnTo>
                  <a:lnTo>
                    <a:pt x="555" y="744"/>
                  </a:lnTo>
                  <a:lnTo>
                    <a:pt x="557" y="745"/>
                  </a:lnTo>
                  <a:lnTo>
                    <a:pt x="560" y="748"/>
                  </a:lnTo>
                  <a:lnTo>
                    <a:pt x="563" y="754"/>
                  </a:lnTo>
                  <a:lnTo>
                    <a:pt x="567" y="759"/>
                  </a:lnTo>
                  <a:lnTo>
                    <a:pt x="572" y="765"/>
                  </a:lnTo>
                  <a:lnTo>
                    <a:pt x="576" y="772"/>
                  </a:lnTo>
                  <a:lnTo>
                    <a:pt x="579" y="778"/>
                  </a:lnTo>
                  <a:lnTo>
                    <a:pt x="583" y="788"/>
                  </a:lnTo>
                  <a:lnTo>
                    <a:pt x="586" y="796"/>
                  </a:lnTo>
                  <a:lnTo>
                    <a:pt x="589" y="806"/>
                  </a:lnTo>
                  <a:lnTo>
                    <a:pt x="594" y="816"/>
                  </a:lnTo>
                  <a:lnTo>
                    <a:pt x="600" y="824"/>
                  </a:lnTo>
                  <a:lnTo>
                    <a:pt x="606" y="830"/>
                  </a:lnTo>
                  <a:lnTo>
                    <a:pt x="613" y="834"/>
                  </a:lnTo>
                  <a:lnTo>
                    <a:pt x="621" y="840"/>
                  </a:lnTo>
                  <a:lnTo>
                    <a:pt x="626" y="844"/>
                  </a:lnTo>
                  <a:lnTo>
                    <a:pt x="627" y="847"/>
                  </a:lnTo>
                  <a:lnTo>
                    <a:pt x="631" y="853"/>
                  </a:lnTo>
                  <a:lnTo>
                    <a:pt x="640" y="861"/>
                  </a:lnTo>
                  <a:lnTo>
                    <a:pt x="645" y="867"/>
                  </a:lnTo>
                  <a:lnTo>
                    <a:pt x="651" y="874"/>
                  </a:lnTo>
                  <a:lnTo>
                    <a:pt x="659" y="881"/>
                  </a:lnTo>
                  <a:lnTo>
                    <a:pt x="665" y="888"/>
                  </a:lnTo>
                  <a:lnTo>
                    <a:pt x="668" y="892"/>
                  </a:lnTo>
                  <a:lnTo>
                    <a:pt x="668" y="894"/>
                  </a:lnTo>
                  <a:lnTo>
                    <a:pt x="672" y="899"/>
                  </a:lnTo>
                  <a:lnTo>
                    <a:pt x="679" y="909"/>
                  </a:lnTo>
                  <a:lnTo>
                    <a:pt x="689" y="923"/>
                  </a:lnTo>
                  <a:lnTo>
                    <a:pt x="692" y="928"/>
                  </a:lnTo>
                  <a:lnTo>
                    <a:pt x="696" y="936"/>
                  </a:lnTo>
                  <a:lnTo>
                    <a:pt x="701" y="944"/>
                  </a:lnTo>
                  <a:lnTo>
                    <a:pt x="705" y="955"/>
                  </a:lnTo>
                  <a:lnTo>
                    <a:pt x="708" y="964"/>
                  </a:lnTo>
                  <a:lnTo>
                    <a:pt x="709" y="974"/>
                  </a:lnTo>
                  <a:lnTo>
                    <a:pt x="712" y="983"/>
                  </a:lnTo>
                  <a:lnTo>
                    <a:pt x="715" y="994"/>
                  </a:lnTo>
                  <a:lnTo>
                    <a:pt x="718" y="1002"/>
                  </a:lnTo>
                  <a:lnTo>
                    <a:pt x="722" y="1012"/>
                  </a:lnTo>
                  <a:lnTo>
                    <a:pt x="725" y="1021"/>
                  </a:lnTo>
                  <a:lnTo>
                    <a:pt x="725" y="1027"/>
                  </a:lnTo>
                  <a:lnTo>
                    <a:pt x="726" y="1028"/>
                  </a:lnTo>
                  <a:lnTo>
                    <a:pt x="727" y="1035"/>
                  </a:lnTo>
                  <a:lnTo>
                    <a:pt x="730" y="1044"/>
                  </a:lnTo>
                  <a:lnTo>
                    <a:pt x="732" y="1052"/>
                  </a:lnTo>
                  <a:lnTo>
                    <a:pt x="730" y="1059"/>
                  </a:lnTo>
                  <a:lnTo>
                    <a:pt x="730" y="1062"/>
                  </a:lnTo>
                  <a:lnTo>
                    <a:pt x="730" y="1069"/>
                  </a:lnTo>
                  <a:lnTo>
                    <a:pt x="729" y="1075"/>
                  </a:lnTo>
                  <a:lnTo>
                    <a:pt x="729" y="1082"/>
                  </a:lnTo>
                  <a:lnTo>
                    <a:pt x="730" y="1090"/>
                  </a:lnTo>
                  <a:lnTo>
                    <a:pt x="732" y="1100"/>
                  </a:lnTo>
                  <a:lnTo>
                    <a:pt x="732" y="1107"/>
                  </a:lnTo>
                  <a:lnTo>
                    <a:pt x="732" y="1114"/>
                  </a:lnTo>
                  <a:lnTo>
                    <a:pt x="732" y="1123"/>
                  </a:lnTo>
                  <a:lnTo>
                    <a:pt x="732" y="1128"/>
                  </a:lnTo>
                  <a:lnTo>
                    <a:pt x="733" y="1134"/>
                  </a:lnTo>
                  <a:lnTo>
                    <a:pt x="733" y="1140"/>
                  </a:lnTo>
                  <a:lnTo>
                    <a:pt x="733" y="1149"/>
                  </a:lnTo>
                  <a:lnTo>
                    <a:pt x="738" y="1157"/>
                  </a:lnTo>
                  <a:lnTo>
                    <a:pt x="739" y="1161"/>
                  </a:lnTo>
                  <a:lnTo>
                    <a:pt x="739" y="1168"/>
                  </a:lnTo>
                  <a:lnTo>
                    <a:pt x="739" y="1173"/>
                  </a:lnTo>
                  <a:lnTo>
                    <a:pt x="736" y="1186"/>
                  </a:lnTo>
                  <a:lnTo>
                    <a:pt x="735" y="1193"/>
                  </a:lnTo>
                  <a:lnTo>
                    <a:pt x="735" y="1202"/>
                  </a:lnTo>
                  <a:lnTo>
                    <a:pt x="732" y="1209"/>
                  </a:lnTo>
                  <a:lnTo>
                    <a:pt x="730" y="1220"/>
                  </a:lnTo>
                  <a:lnTo>
                    <a:pt x="730" y="1232"/>
                  </a:lnTo>
                  <a:lnTo>
                    <a:pt x="732" y="1240"/>
                  </a:lnTo>
                  <a:lnTo>
                    <a:pt x="732" y="1247"/>
                  </a:lnTo>
                  <a:lnTo>
                    <a:pt x="733" y="1260"/>
                  </a:lnTo>
                  <a:lnTo>
                    <a:pt x="735" y="1270"/>
                  </a:lnTo>
                  <a:lnTo>
                    <a:pt x="735" y="1281"/>
                  </a:lnTo>
                  <a:lnTo>
                    <a:pt x="736" y="1289"/>
                  </a:lnTo>
                  <a:lnTo>
                    <a:pt x="738" y="1298"/>
                  </a:lnTo>
                  <a:lnTo>
                    <a:pt x="739" y="1308"/>
                  </a:lnTo>
                  <a:lnTo>
                    <a:pt x="740" y="1315"/>
                  </a:lnTo>
                  <a:lnTo>
                    <a:pt x="740" y="1325"/>
                  </a:lnTo>
                  <a:lnTo>
                    <a:pt x="740" y="1333"/>
                  </a:lnTo>
                  <a:lnTo>
                    <a:pt x="743" y="1342"/>
                  </a:lnTo>
                  <a:lnTo>
                    <a:pt x="747" y="1349"/>
                  </a:lnTo>
                  <a:lnTo>
                    <a:pt x="750" y="1356"/>
                  </a:lnTo>
                  <a:lnTo>
                    <a:pt x="752" y="1361"/>
                  </a:lnTo>
                  <a:lnTo>
                    <a:pt x="753" y="1367"/>
                  </a:lnTo>
                  <a:lnTo>
                    <a:pt x="757" y="1374"/>
                  </a:lnTo>
                  <a:lnTo>
                    <a:pt x="757" y="1377"/>
                  </a:lnTo>
                  <a:lnTo>
                    <a:pt x="759" y="1381"/>
                  </a:lnTo>
                  <a:lnTo>
                    <a:pt x="762" y="1388"/>
                  </a:lnTo>
                  <a:lnTo>
                    <a:pt x="763" y="1393"/>
                  </a:lnTo>
                  <a:lnTo>
                    <a:pt x="764" y="1398"/>
                  </a:lnTo>
                  <a:lnTo>
                    <a:pt x="764" y="1402"/>
                  </a:lnTo>
                  <a:lnTo>
                    <a:pt x="766" y="1405"/>
                  </a:lnTo>
                  <a:lnTo>
                    <a:pt x="767" y="1412"/>
                  </a:lnTo>
                  <a:lnTo>
                    <a:pt x="769" y="1418"/>
                  </a:lnTo>
                  <a:lnTo>
                    <a:pt x="770" y="1424"/>
                  </a:lnTo>
                  <a:lnTo>
                    <a:pt x="773" y="1435"/>
                  </a:lnTo>
                  <a:lnTo>
                    <a:pt x="692" y="1422"/>
                  </a:lnTo>
                  <a:lnTo>
                    <a:pt x="624" y="1412"/>
                  </a:lnTo>
                  <a:lnTo>
                    <a:pt x="559" y="1402"/>
                  </a:lnTo>
                  <a:lnTo>
                    <a:pt x="549" y="1401"/>
                  </a:lnTo>
                  <a:lnTo>
                    <a:pt x="498" y="1393"/>
                  </a:lnTo>
                  <a:lnTo>
                    <a:pt x="431" y="1383"/>
                  </a:lnTo>
                  <a:lnTo>
                    <a:pt x="382" y="1374"/>
                  </a:lnTo>
                  <a:lnTo>
                    <a:pt x="325" y="1366"/>
                  </a:lnTo>
                  <a:lnTo>
                    <a:pt x="258" y="1356"/>
                  </a:lnTo>
                  <a:lnTo>
                    <a:pt x="190" y="1346"/>
                  </a:lnTo>
                  <a:lnTo>
                    <a:pt x="118" y="1335"/>
                  </a:lnTo>
                  <a:lnTo>
                    <a:pt x="63" y="1326"/>
                  </a:lnTo>
                  <a:lnTo>
                    <a:pt x="3" y="1316"/>
                  </a:lnTo>
                  <a:lnTo>
                    <a:pt x="2" y="1313"/>
                  </a:lnTo>
                  <a:lnTo>
                    <a:pt x="0" y="1311"/>
                  </a:lnTo>
                  <a:lnTo>
                    <a:pt x="0" y="1308"/>
                  </a:lnTo>
                  <a:lnTo>
                    <a:pt x="4" y="1306"/>
                  </a:lnTo>
                  <a:lnTo>
                    <a:pt x="4" y="1304"/>
                  </a:lnTo>
                  <a:lnTo>
                    <a:pt x="2" y="1304"/>
                  </a:lnTo>
                  <a:lnTo>
                    <a:pt x="2" y="1298"/>
                  </a:lnTo>
                  <a:lnTo>
                    <a:pt x="3" y="1298"/>
                  </a:lnTo>
                  <a:lnTo>
                    <a:pt x="3" y="1296"/>
                  </a:lnTo>
                  <a:lnTo>
                    <a:pt x="6" y="1292"/>
                  </a:lnTo>
                  <a:lnTo>
                    <a:pt x="6" y="1291"/>
                  </a:lnTo>
                  <a:lnTo>
                    <a:pt x="3" y="1285"/>
                  </a:lnTo>
                  <a:lnTo>
                    <a:pt x="3" y="1284"/>
                  </a:lnTo>
                  <a:lnTo>
                    <a:pt x="4" y="1281"/>
                  </a:lnTo>
                  <a:lnTo>
                    <a:pt x="13" y="1272"/>
                  </a:lnTo>
                  <a:lnTo>
                    <a:pt x="14" y="1268"/>
                  </a:lnTo>
                  <a:lnTo>
                    <a:pt x="10" y="1263"/>
                  </a:lnTo>
                  <a:lnTo>
                    <a:pt x="10" y="1257"/>
                  </a:lnTo>
                  <a:lnTo>
                    <a:pt x="14" y="1250"/>
                  </a:lnTo>
                  <a:lnTo>
                    <a:pt x="13" y="1247"/>
                  </a:lnTo>
                  <a:lnTo>
                    <a:pt x="10" y="1244"/>
                  </a:lnTo>
                  <a:lnTo>
                    <a:pt x="10" y="1240"/>
                  </a:lnTo>
                  <a:lnTo>
                    <a:pt x="10" y="1238"/>
                  </a:lnTo>
                  <a:lnTo>
                    <a:pt x="9" y="1237"/>
                  </a:lnTo>
                  <a:lnTo>
                    <a:pt x="9" y="1236"/>
                  </a:lnTo>
                  <a:lnTo>
                    <a:pt x="10" y="1234"/>
                  </a:lnTo>
                  <a:lnTo>
                    <a:pt x="12" y="1227"/>
                  </a:lnTo>
                  <a:lnTo>
                    <a:pt x="17" y="1223"/>
                  </a:lnTo>
                  <a:lnTo>
                    <a:pt x="16" y="1219"/>
                  </a:lnTo>
                  <a:lnTo>
                    <a:pt x="17" y="1216"/>
                  </a:lnTo>
                  <a:lnTo>
                    <a:pt x="17" y="1216"/>
                  </a:lnTo>
                  <a:lnTo>
                    <a:pt x="16" y="1212"/>
                  </a:lnTo>
                  <a:lnTo>
                    <a:pt x="24" y="1205"/>
                  </a:lnTo>
                  <a:lnTo>
                    <a:pt x="24" y="1203"/>
                  </a:lnTo>
                  <a:lnTo>
                    <a:pt x="28" y="1199"/>
                  </a:lnTo>
                  <a:lnTo>
                    <a:pt x="31" y="1193"/>
                  </a:lnTo>
                  <a:lnTo>
                    <a:pt x="31" y="1189"/>
                  </a:lnTo>
                  <a:lnTo>
                    <a:pt x="36" y="1182"/>
                  </a:lnTo>
                  <a:lnTo>
                    <a:pt x="36" y="1178"/>
                  </a:lnTo>
                  <a:lnTo>
                    <a:pt x="37" y="1178"/>
                  </a:lnTo>
                  <a:lnTo>
                    <a:pt x="37" y="1169"/>
                  </a:lnTo>
                  <a:lnTo>
                    <a:pt x="39" y="1168"/>
                  </a:lnTo>
                  <a:lnTo>
                    <a:pt x="40" y="1168"/>
                  </a:lnTo>
                  <a:lnTo>
                    <a:pt x="41" y="1166"/>
                  </a:lnTo>
                  <a:lnTo>
                    <a:pt x="41" y="1166"/>
                  </a:lnTo>
                  <a:lnTo>
                    <a:pt x="43" y="1166"/>
                  </a:lnTo>
                  <a:lnTo>
                    <a:pt x="44" y="1164"/>
                  </a:lnTo>
                  <a:lnTo>
                    <a:pt x="43" y="1158"/>
                  </a:lnTo>
                  <a:lnTo>
                    <a:pt x="41" y="1157"/>
                  </a:lnTo>
                  <a:lnTo>
                    <a:pt x="36" y="1151"/>
                  </a:lnTo>
                  <a:lnTo>
                    <a:pt x="30" y="1148"/>
                  </a:lnTo>
                  <a:lnTo>
                    <a:pt x="28" y="1147"/>
                  </a:lnTo>
                  <a:lnTo>
                    <a:pt x="27" y="1147"/>
                  </a:lnTo>
                  <a:lnTo>
                    <a:pt x="26" y="1145"/>
                  </a:lnTo>
                  <a:lnTo>
                    <a:pt x="21" y="1142"/>
                  </a:lnTo>
                  <a:lnTo>
                    <a:pt x="21" y="1110"/>
                  </a:lnTo>
                  <a:lnTo>
                    <a:pt x="24" y="1103"/>
                  </a:lnTo>
                  <a:lnTo>
                    <a:pt x="28" y="1094"/>
                  </a:lnTo>
                  <a:lnTo>
                    <a:pt x="28" y="1093"/>
                  </a:lnTo>
                  <a:lnTo>
                    <a:pt x="41" y="1069"/>
                  </a:lnTo>
                  <a:lnTo>
                    <a:pt x="55" y="1052"/>
                  </a:lnTo>
                  <a:lnTo>
                    <a:pt x="60" y="1036"/>
                  </a:lnTo>
                  <a:lnTo>
                    <a:pt x="61" y="1021"/>
                  </a:lnTo>
                  <a:lnTo>
                    <a:pt x="57" y="1007"/>
                  </a:lnTo>
                  <a:lnTo>
                    <a:pt x="53" y="1000"/>
                  </a:lnTo>
                  <a:lnTo>
                    <a:pt x="54" y="983"/>
                  </a:lnTo>
                  <a:lnTo>
                    <a:pt x="72" y="921"/>
                  </a:lnTo>
                  <a:lnTo>
                    <a:pt x="82" y="912"/>
                  </a:lnTo>
                  <a:lnTo>
                    <a:pt x="84" y="911"/>
                  </a:lnTo>
                  <a:lnTo>
                    <a:pt x="85" y="896"/>
                  </a:lnTo>
                  <a:lnTo>
                    <a:pt x="89" y="889"/>
                  </a:lnTo>
                  <a:lnTo>
                    <a:pt x="89" y="881"/>
                  </a:lnTo>
                  <a:lnTo>
                    <a:pt x="101" y="853"/>
                  </a:lnTo>
                  <a:lnTo>
                    <a:pt x="105" y="848"/>
                  </a:lnTo>
                  <a:lnTo>
                    <a:pt x="107" y="841"/>
                  </a:lnTo>
                  <a:lnTo>
                    <a:pt x="115" y="834"/>
                  </a:lnTo>
                  <a:lnTo>
                    <a:pt x="115" y="829"/>
                  </a:lnTo>
                  <a:lnTo>
                    <a:pt x="119" y="823"/>
                  </a:lnTo>
                  <a:lnTo>
                    <a:pt x="121" y="817"/>
                  </a:lnTo>
                  <a:lnTo>
                    <a:pt x="121" y="815"/>
                  </a:lnTo>
                  <a:lnTo>
                    <a:pt x="119" y="803"/>
                  </a:lnTo>
                  <a:lnTo>
                    <a:pt x="119" y="795"/>
                  </a:lnTo>
                  <a:lnTo>
                    <a:pt x="118" y="786"/>
                  </a:lnTo>
                  <a:lnTo>
                    <a:pt x="114" y="783"/>
                  </a:lnTo>
                  <a:lnTo>
                    <a:pt x="115" y="779"/>
                  </a:lnTo>
                  <a:lnTo>
                    <a:pt x="121" y="769"/>
                  </a:lnTo>
                  <a:lnTo>
                    <a:pt x="119" y="764"/>
                  </a:lnTo>
                  <a:lnTo>
                    <a:pt x="112" y="761"/>
                  </a:lnTo>
                  <a:lnTo>
                    <a:pt x="115" y="754"/>
                  </a:lnTo>
                  <a:lnTo>
                    <a:pt x="125" y="748"/>
                  </a:lnTo>
                  <a:lnTo>
                    <a:pt x="128" y="742"/>
                  </a:lnTo>
                  <a:lnTo>
                    <a:pt x="125" y="740"/>
                  </a:lnTo>
                  <a:lnTo>
                    <a:pt x="131" y="730"/>
                  </a:lnTo>
                  <a:lnTo>
                    <a:pt x="133" y="723"/>
                  </a:lnTo>
                  <a:lnTo>
                    <a:pt x="151" y="720"/>
                  </a:lnTo>
                  <a:lnTo>
                    <a:pt x="151" y="714"/>
                  </a:lnTo>
                  <a:lnTo>
                    <a:pt x="145" y="711"/>
                  </a:lnTo>
                  <a:lnTo>
                    <a:pt x="145" y="706"/>
                  </a:lnTo>
                  <a:lnTo>
                    <a:pt x="136" y="704"/>
                  </a:lnTo>
                  <a:lnTo>
                    <a:pt x="146" y="679"/>
                  </a:lnTo>
                  <a:lnTo>
                    <a:pt x="163" y="658"/>
                  </a:lnTo>
                  <a:lnTo>
                    <a:pt x="179" y="655"/>
                  </a:lnTo>
                  <a:lnTo>
                    <a:pt x="184" y="636"/>
                  </a:lnTo>
                  <a:lnTo>
                    <a:pt x="182" y="632"/>
                  </a:lnTo>
                  <a:lnTo>
                    <a:pt x="184" y="627"/>
                  </a:lnTo>
                  <a:lnTo>
                    <a:pt x="187" y="618"/>
                  </a:lnTo>
                  <a:lnTo>
                    <a:pt x="189" y="608"/>
                  </a:lnTo>
                  <a:lnTo>
                    <a:pt x="193" y="600"/>
                  </a:lnTo>
                  <a:lnTo>
                    <a:pt x="190" y="593"/>
                  </a:lnTo>
                  <a:lnTo>
                    <a:pt x="192" y="588"/>
                  </a:lnTo>
                  <a:lnTo>
                    <a:pt x="183" y="580"/>
                  </a:lnTo>
                  <a:lnTo>
                    <a:pt x="186" y="570"/>
                  </a:lnTo>
                  <a:lnTo>
                    <a:pt x="177" y="563"/>
                  </a:lnTo>
                  <a:lnTo>
                    <a:pt x="179" y="547"/>
                  </a:lnTo>
                  <a:lnTo>
                    <a:pt x="179" y="539"/>
                  </a:lnTo>
                  <a:lnTo>
                    <a:pt x="183" y="525"/>
                  </a:lnTo>
                  <a:lnTo>
                    <a:pt x="183" y="512"/>
                  </a:lnTo>
                  <a:lnTo>
                    <a:pt x="177" y="491"/>
                  </a:lnTo>
                  <a:lnTo>
                    <a:pt x="179" y="487"/>
                  </a:lnTo>
                  <a:lnTo>
                    <a:pt x="182" y="477"/>
                  </a:lnTo>
                  <a:lnTo>
                    <a:pt x="182" y="464"/>
                  </a:lnTo>
                  <a:lnTo>
                    <a:pt x="179" y="451"/>
                  </a:lnTo>
                  <a:lnTo>
                    <a:pt x="187" y="427"/>
                  </a:lnTo>
                  <a:lnTo>
                    <a:pt x="197" y="420"/>
                  </a:lnTo>
                  <a:lnTo>
                    <a:pt x="221" y="390"/>
                  </a:lnTo>
                  <a:lnTo>
                    <a:pt x="217" y="379"/>
                  </a:lnTo>
                  <a:lnTo>
                    <a:pt x="196" y="338"/>
                  </a:lnTo>
                  <a:lnTo>
                    <a:pt x="193" y="323"/>
                  </a:lnTo>
                  <a:lnTo>
                    <a:pt x="193" y="301"/>
                  </a:lnTo>
                  <a:lnTo>
                    <a:pt x="210" y="276"/>
                  </a:lnTo>
                  <a:lnTo>
                    <a:pt x="223" y="248"/>
                  </a:lnTo>
                  <a:lnTo>
                    <a:pt x="223" y="217"/>
                  </a:lnTo>
                  <a:lnTo>
                    <a:pt x="233" y="201"/>
                  </a:lnTo>
                  <a:lnTo>
                    <a:pt x="233" y="170"/>
                  </a:lnTo>
                  <a:lnTo>
                    <a:pt x="248" y="146"/>
                  </a:lnTo>
                  <a:lnTo>
                    <a:pt x="255" y="130"/>
                  </a:lnTo>
                  <a:lnTo>
                    <a:pt x="270" y="115"/>
                  </a:lnTo>
                  <a:lnTo>
                    <a:pt x="288" y="98"/>
                  </a:lnTo>
                  <a:lnTo>
                    <a:pt x="291" y="88"/>
                  </a:lnTo>
                  <a:lnTo>
                    <a:pt x="289" y="88"/>
                  </a:lnTo>
                  <a:lnTo>
                    <a:pt x="288" y="85"/>
                  </a:lnTo>
                  <a:lnTo>
                    <a:pt x="294" y="81"/>
                  </a:lnTo>
                  <a:lnTo>
                    <a:pt x="295" y="78"/>
                  </a:lnTo>
                  <a:lnTo>
                    <a:pt x="294" y="74"/>
                  </a:lnTo>
                  <a:lnTo>
                    <a:pt x="299" y="68"/>
                  </a:lnTo>
                  <a:lnTo>
                    <a:pt x="301" y="60"/>
                  </a:lnTo>
                  <a:lnTo>
                    <a:pt x="306" y="50"/>
                  </a:lnTo>
                  <a:lnTo>
                    <a:pt x="313" y="50"/>
                  </a:lnTo>
                  <a:lnTo>
                    <a:pt x="318" y="47"/>
                  </a:lnTo>
                  <a:lnTo>
                    <a:pt x="318" y="43"/>
                  </a:lnTo>
                  <a:lnTo>
                    <a:pt x="311" y="39"/>
                  </a:lnTo>
                  <a:lnTo>
                    <a:pt x="318" y="27"/>
                  </a:lnTo>
                  <a:lnTo>
                    <a:pt x="318" y="2"/>
                  </a:lnTo>
                  <a:lnTo>
                    <a:pt x="332" y="0"/>
                  </a:lnTo>
                  <a:lnTo>
                    <a:pt x="342" y="19"/>
                  </a:lnTo>
                  <a:lnTo>
                    <a:pt x="352" y="33"/>
                  </a:lnTo>
                  <a:lnTo>
                    <a:pt x="359" y="4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3">
              <a:extLst>
                <a:ext uri="{FF2B5EF4-FFF2-40B4-BE49-F238E27FC236}">
                  <a16:creationId xmlns:a16="http://schemas.microsoft.com/office/drawing/2014/main" id="{8F95B3C6-8049-79BF-3BEB-836BFA6D15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3" y="1266"/>
              <a:ext cx="357" cy="504"/>
            </a:xfrm>
            <a:custGeom>
              <a:avLst/>
              <a:gdLst>
                <a:gd name="T0" fmla="*/ 118 w 357"/>
                <a:gd name="T1" fmla="*/ 39 h 504"/>
                <a:gd name="T2" fmla="*/ 140 w 357"/>
                <a:gd name="T3" fmla="*/ 54 h 504"/>
                <a:gd name="T4" fmla="*/ 191 w 357"/>
                <a:gd name="T5" fmla="*/ 60 h 504"/>
                <a:gd name="T6" fmla="*/ 248 w 357"/>
                <a:gd name="T7" fmla="*/ 60 h 504"/>
                <a:gd name="T8" fmla="*/ 289 w 357"/>
                <a:gd name="T9" fmla="*/ 54 h 504"/>
                <a:gd name="T10" fmla="*/ 311 w 357"/>
                <a:gd name="T11" fmla="*/ 91 h 504"/>
                <a:gd name="T12" fmla="*/ 333 w 357"/>
                <a:gd name="T13" fmla="*/ 118 h 504"/>
                <a:gd name="T14" fmla="*/ 355 w 357"/>
                <a:gd name="T15" fmla="*/ 152 h 504"/>
                <a:gd name="T16" fmla="*/ 336 w 357"/>
                <a:gd name="T17" fmla="*/ 165 h 504"/>
                <a:gd name="T18" fmla="*/ 331 w 357"/>
                <a:gd name="T19" fmla="*/ 189 h 504"/>
                <a:gd name="T20" fmla="*/ 322 w 357"/>
                <a:gd name="T21" fmla="*/ 199 h 504"/>
                <a:gd name="T22" fmla="*/ 312 w 357"/>
                <a:gd name="T23" fmla="*/ 206 h 504"/>
                <a:gd name="T24" fmla="*/ 301 w 357"/>
                <a:gd name="T25" fmla="*/ 205 h 504"/>
                <a:gd name="T26" fmla="*/ 291 w 357"/>
                <a:gd name="T27" fmla="*/ 203 h 504"/>
                <a:gd name="T28" fmla="*/ 281 w 357"/>
                <a:gd name="T29" fmla="*/ 199 h 504"/>
                <a:gd name="T30" fmla="*/ 267 w 357"/>
                <a:gd name="T31" fmla="*/ 207 h 504"/>
                <a:gd name="T32" fmla="*/ 268 w 357"/>
                <a:gd name="T33" fmla="*/ 215 h 504"/>
                <a:gd name="T34" fmla="*/ 271 w 357"/>
                <a:gd name="T35" fmla="*/ 227 h 504"/>
                <a:gd name="T36" fmla="*/ 272 w 357"/>
                <a:gd name="T37" fmla="*/ 240 h 504"/>
                <a:gd name="T38" fmla="*/ 271 w 357"/>
                <a:gd name="T39" fmla="*/ 247 h 504"/>
                <a:gd name="T40" fmla="*/ 279 w 357"/>
                <a:gd name="T41" fmla="*/ 253 h 504"/>
                <a:gd name="T42" fmla="*/ 274 w 357"/>
                <a:gd name="T43" fmla="*/ 264 h 504"/>
                <a:gd name="T44" fmla="*/ 264 w 357"/>
                <a:gd name="T45" fmla="*/ 256 h 504"/>
                <a:gd name="T46" fmla="*/ 255 w 357"/>
                <a:gd name="T47" fmla="*/ 253 h 504"/>
                <a:gd name="T48" fmla="*/ 245 w 357"/>
                <a:gd name="T49" fmla="*/ 254 h 504"/>
                <a:gd name="T50" fmla="*/ 240 w 357"/>
                <a:gd name="T51" fmla="*/ 264 h 504"/>
                <a:gd name="T52" fmla="*/ 227 w 357"/>
                <a:gd name="T53" fmla="*/ 274 h 504"/>
                <a:gd name="T54" fmla="*/ 213 w 357"/>
                <a:gd name="T55" fmla="*/ 283 h 504"/>
                <a:gd name="T56" fmla="*/ 196 w 357"/>
                <a:gd name="T57" fmla="*/ 294 h 504"/>
                <a:gd name="T58" fmla="*/ 159 w 357"/>
                <a:gd name="T59" fmla="*/ 335 h 504"/>
                <a:gd name="T60" fmla="*/ 196 w 357"/>
                <a:gd name="T61" fmla="*/ 355 h 504"/>
                <a:gd name="T62" fmla="*/ 178 w 357"/>
                <a:gd name="T63" fmla="*/ 372 h 504"/>
                <a:gd name="T64" fmla="*/ 187 w 357"/>
                <a:gd name="T65" fmla="*/ 391 h 504"/>
                <a:gd name="T66" fmla="*/ 159 w 357"/>
                <a:gd name="T67" fmla="*/ 423 h 504"/>
                <a:gd name="T68" fmla="*/ 110 w 357"/>
                <a:gd name="T69" fmla="*/ 440 h 504"/>
                <a:gd name="T70" fmla="*/ 98 w 357"/>
                <a:gd name="T71" fmla="*/ 493 h 504"/>
                <a:gd name="T72" fmla="*/ 37 w 357"/>
                <a:gd name="T73" fmla="*/ 459 h 504"/>
                <a:gd name="T74" fmla="*/ 31 w 357"/>
                <a:gd name="T75" fmla="*/ 439 h 504"/>
                <a:gd name="T76" fmla="*/ 27 w 357"/>
                <a:gd name="T77" fmla="*/ 419 h 504"/>
                <a:gd name="T78" fmla="*/ 24 w 357"/>
                <a:gd name="T79" fmla="*/ 399 h 504"/>
                <a:gd name="T80" fmla="*/ 25 w 357"/>
                <a:gd name="T81" fmla="*/ 378 h 504"/>
                <a:gd name="T82" fmla="*/ 28 w 357"/>
                <a:gd name="T83" fmla="*/ 361 h 504"/>
                <a:gd name="T84" fmla="*/ 17 w 357"/>
                <a:gd name="T85" fmla="*/ 344 h 504"/>
                <a:gd name="T86" fmla="*/ 8 w 357"/>
                <a:gd name="T87" fmla="*/ 321 h 504"/>
                <a:gd name="T88" fmla="*/ 15 w 357"/>
                <a:gd name="T89" fmla="*/ 305 h 504"/>
                <a:gd name="T90" fmla="*/ 24 w 357"/>
                <a:gd name="T91" fmla="*/ 287 h 504"/>
                <a:gd name="T92" fmla="*/ 25 w 357"/>
                <a:gd name="T93" fmla="*/ 261 h 504"/>
                <a:gd name="T94" fmla="*/ 18 w 357"/>
                <a:gd name="T95" fmla="*/ 240 h 504"/>
                <a:gd name="T96" fmla="*/ 5 w 357"/>
                <a:gd name="T97" fmla="*/ 224 h 504"/>
                <a:gd name="T98" fmla="*/ 2 w 357"/>
                <a:gd name="T99" fmla="*/ 202 h 504"/>
                <a:gd name="T100" fmla="*/ 8 w 357"/>
                <a:gd name="T101" fmla="*/ 180 h 504"/>
                <a:gd name="T102" fmla="*/ 18 w 357"/>
                <a:gd name="T103" fmla="*/ 162 h 504"/>
                <a:gd name="T104" fmla="*/ 22 w 357"/>
                <a:gd name="T105" fmla="*/ 145 h 504"/>
                <a:gd name="T106" fmla="*/ 21 w 357"/>
                <a:gd name="T107" fmla="*/ 127 h 504"/>
                <a:gd name="T108" fmla="*/ 27 w 357"/>
                <a:gd name="T109" fmla="*/ 109 h 504"/>
                <a:gd name="T110" fmla="*/ 32 w 357"/>
                <a:gd name="T111" fmla="*/ 95 h 504"/>
                <a:gd name="T112" fmla="*/ 35 w 357"/>
                <a:gd name="T113" fmla="*/ 81 h 504"/>
                <a:gd name="T114" fmla="*/ 39 w 357"/>
                <a:gd name="T115" fmla="*/ 64 h 504"/>
                <a:gd name="T116" fmla="*/ 45 w 357"/>
                <a:gd name="T117" fmla="*/ 46 h 504"/>
                <a:gd name="T118" fmla="*/ 48 w 357"/>
                <a:gd name="T119" fmla="*/ 37 h 504"/>
                <a:gd name="T120" fmla="*/ 52 w 357"/>
                <a:gd name="T121" fmla="*/ 22 h 504"/>
                <a:gd name="T122" fmla="*/ 41 w 357"/>
                <a:gd name="T123" fmla="*/ 6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7" h="504">
                  <a:moveTo>
                    <a:pt x="85" y="0"/>
                  </a:moveTo>
                  <a:lnTo>
                    <a:pt x="85" y="2"/>
                  </a:lnTo>
                  <a:lnTo>
                    <a:pt x="91" y="3"/>
                  </a:lnTo>
                  <a:lnTo>
                    <a:pt x="95" y="6"/>
                  </a:lnTo>
                  <a:lnTo>
                    <a:pt x="99" y="9"/>
                  </a:lnTo>
                  <a:lnTo>
                    <a:pt x="102" y="10"/>
                  </a:lnTo>
                  <a:lnTo>
                    <a:pt x="106" y="13"/>
                  </a:lnTo>
                  <a:lnTo>
                    <a:pt x="108" y="17"/>
                  </a:lnTo>
                  <a:lnTo>
                    <a:pt x="109" y="22"/>
                  </a:lnTo>
                  <a:lnTo>
                    <a:pt x="110" y="27"/>
                  </a:lnTo>
                  <a:lnTo>
                    <a:pt x="112" y="33"/>
                  </a:lnTo>
                  <a:lnTo>
                    <a:pt x="112" y="33"/>
                  </a:lnTo>
                  <a:lnTo>
                    <a:pt x="113" y="34"/>
                  </a:lnTo>
                  <a:lnTo>
                    <a:pt x="118" y="39"/>
                  </a:lnTo>
                  <a:lnTo>
                    <a:pt x="120" y="41"/>
                  </a:lnTo>
                  <a:lnTo>
                    <a:pt x="122" y="43"/>
                  </a:lnTo>
                  <a:lnTo>
                    <a:pt x="125" y="44"/>
                  </a:lnTo>
                  <a:lnTo>
                    <a:pt x="125" y="46"/>
                  </a:lnTo>
                  <a:lnTo>
                    <a:pt x="125" y="47"/>
                  </a:lnTo>
                  <a:lnTo>
                    <a:pt x="125" y="49"/>
                  </a:lnTo>
                  <a:lnTo>
                    <a:pt x="130" y="51"/>
                  </a:lnTo>
                  <a:lnTo>
                    <a:pt x="132" y="50"/>
                  </a:lnTo>
                  <a:lnTo>
                    <a:pt x="135" y="50"/>
                  </a:lnTo>
                  <a:lnTo>
                    <a:pt x="136" y="50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3"/>
                  </a:lnTo>
                  <a:lnTo>
                    <a:pt x="140" y="54"/>
                  </a:lnTo>
                  <a:lnTo>
                    <a:pt x="143" y="54"/>
                  </a:lnTo>
                  <a:lnTo>
                    <a:pt x="146" y="53"/>
                  </a:lnTo>
                  <a:lnTo>
                    <a:pt x="150" y="53"/>
                  </a:lnTo>
                  <a:lnTo>
                    <a:pt x="153" y="54"/>
                  </a:lnTo>
                  <a:lnTo>
                    <a:pt x="153" y="58"/>
                  </a:lnTo>
                  <a:lnTo>
                    <a:pt x="156" y="63"/>
                  </a:lnTo>
                  <a:lnTo>
                    <a:pt x="160" y="63"/>
                  </a:lnTo>
                  <a:lnTo>
                    <a:pt x="162" y="61"/>
                  </a:lnTo>
                  <a:lnTo>
                    <a:pt x="163" y="60"/>
                  </a:lnTo>
                  <a:lnTo>
                    <a:pt x="164" y="58"/>
                  </a:lnTo>
                  <a:lnTo>
                    <a:pt x="169" y="58"/>
                  </a:lnTo>
                  <a:lnTo>
                    <a:pt x="177" y="60"/>
                  </a:lnTo>
                  <a:lnTo>
                    <a:pt x="184" y="60"/>
                  </a:lnTo>
                  <a:lnTo>
                    <a:pt x="191" y="60"/>
                  </a:lnTo>
                  <a:lnTo>
                    <a:pt x="197" y="60"/>
                  </a:lnTo>
                  <a:lnTo>
                    <a:pt x="206" y="60"/>
                  </a:lnTo>
                  <a:lnTo>
                    <a:pt x="210" y="60"/>
                  </a:lnTo>
                  <a:lnTo>
                    <a:pt x="214" y="61"/>
                  </a:lnTo>
                  <a:lnTo>
                    <a:pt x="220" y="60"/>
                  </a:lnTo>
                  <a:lnTo>
                    <a:pt x="223" y="60"/>
                  </a:lnTo>
                  <a:lnTo>
                    <a:pt x="224" y="60"/>
                  </a:lnTo>
                  <a:lnTo>
                    <a:pt x="228" y="60"/>
                  </a:lnTo>
                  <a:lnTo>
                    <a:pt x="231" y="58"/>
                  </a:lnTo>
                  <a:lnTo>
                    <a:pt x="234" y="60"/>
                  </a:lnTo>
                  <a:lnTo>
                    <a:pt x="240" y="58"/>
                  </a:lnTo>
                  <a:lnTo>
                    <a:pt x="245" y="58"/>
                  </a:lnTo>
                  <a:lnTo>
                    <a:pt x="248" y="58"/>
                  </a:lnTo>
                  <a:lnTo>
                    <a:pt x="248" y="60"/>
                  </a:lnTo>
                  <a:lnTo>
                    <a:pt x="250" y="61"/>
                  </a:lnTo>
                  <a:lnTo>
                    <a:pt x="252" y="60"/>
                  </a:lnTo>
                  <a:lnTo>
                    <a:pt x="255" y="58"/>
                  </a:lnTo>
                  <a:lnTo>
                    <a:pt x="260" y="57"/>
                  </a:lnTo>
                  <a:lnTo>
                    <a:pt x="267" y="58"/>
                  </a:lnTo>
                  <a:lnTo>
                    <a:pt x="272" y="60"/>
                  </a:lnTo>
                  <a:lnTo>
                    <a:pt x="274" y="58"/>
                  </a:lnTo>
                  <a:lnTo>
                    <a:pt x="277" y="56"/>
                  </a:lnTo>
                  <a:lnTo>
                    <a:pt x="277" y="54"/>
                  </a:lnTo>
                  <a:lnTo>
                    <a:pt x="278" y="54"/>
                  </a:lnTo>
                  <a:lnTo>
                    <a:pt x="282" y="56"/>
                  </a:lnTo>
                  <a:lnTo>
                    <a:pt x="284" y="56"/>
                  </a:lnTo>
                  <a:lnTo>
                    <a:pt x="287" y="54"/>
                  </a:lnTo>
                  <a:lnTo>
                    <a:pt x="289" y="54"/>
                  </a:lnTo>
                  <a:lnTo>
                    <a:pt x="292" y="56"/>
                  </a:lnTo>
                  <a:lnTo>
                    <a:pt x="295" y="56"/>
                  </a:lnTo>
                  <a:lnTo>
                    <a:pt x="297" y="56"/>
                  </a:lnTo>
                  <a:lnTo>
                    <a:pt x="299" y="61"/>
                  </a:lnTo>
                  <a:lnTo>
                    <a:pt x="306" y="67"/>
                  </a:lnTo>
                  <a:lnTo>
                    <a:pt x="312" y="71"/>
                  </a:lnTo>
                  <a:lnTo>
                    <a:pt x="319" y="76"/>
                  </a:lnTo>
                  <a:lnTo>
                    <a:pt x="324" y="80"/>
                  </a:lnTo>
                  <a:lnTo>
                    <a:pt x="321" y="83"/>
                  </a:lnTo>
                  <a:lnTo>
                    <a:pt x="315" y="81"/>
                  </a:lnTo>
                  <a:lnTo>
                    <a:pt x="312" y="83"/>
                  </a:lnTo>
                  <a:lnTo>
                    <a:pt x="312" y="87"/>
                  </a:lnTo>
                  <a:lnTo>
                    <a:pt x="309" y="90"/>
                  </a:lnTo>
                  <a:lnTo>
                    <a:pt x="311" y="91"/>
                  </a:lnTo>
                  <a:lnTo>
                    <a:pt x="309" y="94"/>
                  </a:lnTo>
                  <a:lnTo>
                    <a:pt x="305" y="95"/>
                  </a:lnTo>
                  <a:lnTo>
                    <a:pt x="302" y="100"/>
                  </a:lnTo>
                  <a:lnTo>
                    <a:pt x="302" y="102"/>
                  </a:lnTo>
                  <a:lnTo>
                    <a:pt x="299" y="105"/>
                  </a:lnTo>
                  <a:lnTo>
                    <a:pt x="302" y="108"/>
                  </a:lnTo>
                  <a:lnTo>
                    <a:pt x="308" y="109"/>
                  </a:lnTo>
                  <a:lnTo>
                    <a:pt x="309" y="112"/>
                  </a:lnTo>
                  <a:lnTo>
                    <a:pt x="309" y="114"/>
                  </a:lnTo>
                  <a:lnTo>
                    <a:pt x="312" y="115"/>
                  </a:lnTo>
                  <a:lnTo>
                    <a:pt x="318" y="112"/>
                  </a:lnTo>
                  <a:lnTo>
                    <a:pt x="325" y="111"/>
                  </a:lnTo>
                  <a:lnTo>
                    <a:pt x="328" y="115"/>
                  </a:lnTo>
                  <a:lnTo>
                    <a:pt x="333" y="118"/>
                  </a:lnTo>
                  <a:lnTo>
                    <a:pt x="336" y="120"/>
                  </a:lnTo>
                  <a:lnTo>
                    <a:pt x="339" y="120"/>
                  </a:lnTo>
                  <a:lnTo>
                    <a:pt x="339" y="121"/>
                  </a:lnTo>
                  <a:lnTo>
                    <a:pt x="345" y="125"/>
                  </a:lnTo>
                  <a:lnTo>
                    <a:pt x="349" y="128"/>
                  </a:lnTo>
                  <a:lnTo>
                    <a:pt x="352" y="131"/>
                  </a:lnTo>
                  <a:lnTo>
                    <a:pt x="355" y="137"/>
                  </a:lnTo>
                  <a:lnTo>
                    <a:pt x="355" y="139"/>
                  </a:lnTo>
                  <a:lnTo>
                    <a:pt x="355" y="141"/>
                  </a:lnTo>
                  <a:lnTo>
                    <a:pt x="356" y="145"/>
                  </a:lnTo>
                  <a:lnTo>
                    <a:pt x="356" y="146"/>
                  </a:lnTo>
                  <a:lnTo>
                    <a:pt x="357" y="153"/>
                  </a:lnTo>
                  <a:lnTo>
                    <a:pt x="357" y="153"/>
                  </a:lnTo>
                  <a:lnTo>
                    <a:pt x="355" y="152"/>
                  </a:lnTo>
                  <a:lnTo>
                    <a:pt x="350" y="155"/>
                  </a:lnTo>
                  <a:lnTo>
                    <a:pt x="349" y="155"/>
                  </a:lnTo>
                  <a:lnTo>
                    <a:pt x="348" y="155"/>
                  </a:lnTo>
                  <a:lnTo>
                    <a:pt x="346" y="155"/>
                  </a:lnTo>
                  <a:lnTo>
                    <a:pt x="345" y="156"/>
                  </a:lnTo>
                  <a:lnTo>
                    <a:pt x="345" y="155"/>
                  </a:lnTo>
                  <a:lnTo>
                    <a:pt x="341" y="158"/>
                  </a:lnTo>
                  <a:lnTo>
                    <a:pt x="338" y="159"/>
                  </a:lnTo>
                  <a:lnTo>
                    <a:pt x="338" y="161"/>
                  </a:lnTo>
                  <a:lnTo>
                    <a:pt x="338" y="162"/>
                  </a:lnTo>
                  <a:lnTo>
                    <a:pt x="338" y="164"/>
                  </a:lnTo>
                  <a:lnTo>
                    <a:pt x="338" y="164"/>
                  </a:lnTo>
                  <a:lnTo>
                    <a:pt x="338" y="165"/>
                  </a:lnTo>
                  <a:lnTo>
                    <a:pt x="336" y="165"/>
                  </a:lnTo>
                  <a:lnTo>
                    <a:pt x="336" y="166"/>
                  </a:lnTo>
                  <a:lnTo>
                    <a:pt x="333" y="169"/>
                  </a:lnTo>
                  <a:lnTo>
                    <a:pt x="331" y="172"/>
                  </a:lnTo>
                  <a:lnTo>
                    <a:pt x="329" y="172"/>
                  </a:lnTo>
                  <a:lnTo>
                    <a:pt x="329" y="173"/>
                  </a:lnTo>
                  <a:lnTo>
                    <a:pt x="329" y="173"/>
                  </a:lnTo>
                  <a:lnTo>
                    <a:pt x="328" y="175"/>
                  </a:lnTo>
                  <a:lnTo>
                    <a:pt x="328" y="175"/>
                  </a:lnTo>
                  <a:lnTo>
                    <a:pt x="328" y="175"/>
                  </a:lnTo>
                  <a:lnTo>
                    <a:pt x="329" y="182"/>
                  </a:lnTo>
                  <a:lnTo>
                    <a:pt x="329" y="186"/>
                  </a:lnTo>
                  <a:lnTo>
                    <a:pt x="331" y="188"/>
                  </a:lnTo>
                  <a:lnTo>
                    <a:pt x="331" y="188"/>
                  </a:lnTo>
                  <a:lnTo>
                    <a:pt x="331" y="189"/>
                  </a:lnTo>
                  <a:lnTo>
                    <a:pt x="331" y="191"/>
                  </a:lnTo>
                  <a:lnTo>
                    <a:pt x="331" y="191"/>
                  </a:lnTo>
                  <a:lnTo>
                    <a:pt x="329" y="192"/>
                  </a:lnTo>
                  <a:lnTo>
                    <a:pt x="328" y="192"/>
                  </a:lnTo>
                  <a:lnTo>
                    <a:pt x="328" y="192"/>
                  </a:lnTo>
                  <a:lnTo>
                    <a:pt x="328" y="193"/>
                  </a:lnTo>
                  <a:lnTo>
                    <a:pt x="328" y="193"/>
                  </a:lnTo>
                  <a:lnTo>
                    <a:pt x="328" y="196"/>
                  </a:lnTo>
                  <a:lnTo>
                    <a:pt x="326" y="196"/>
                  </a:lnTo>
                  <a:lnTo>
                    <a:pt x="326" y="197"/>
                  </a:lnTo>
                  <a:lnTo>
                    <a:pt x="325" y="197"/>
                  </a:lnTo>
                  <a:lnTo>
                    <a:pt x="325" y="197"/>
                  </a:lnTo>
                  <a:lnTo>
                    <a:pt x="324" y="197"/>
                  </a:lnTo>
                  <a:lnTo>
                    <a:pt x="322" y="199"/>
                  </a:lnTo>
                  <a:lnTo>
                    <a:pt x="321" y="199"/>
                  </a:lnTo>
                  <a:lnTo>
                    <a:pt x="321" y="200"/>
                  </a:lnTo>
                  <a:lnTo>
                    <a:pt x="319" y="200"/>
                  </a:lnTo>
                  <a:lnTo>
                    <a:pt x="319" y="200"/>
                  </a:lnTo>
                  <a:lnTo>
                    <a:pt x="319" y="200"/>
                  </a:lnTo>
                  <a:lnTo>
                    <a:pt x="318" y="200"/>
                  </a:lnTo>
                  <a:lnTo>
                    <a:pt x="316" y="202"/>
                  </a:lnTo>
                  <a:lnTo>
                    <a:pt x="316" y="202"/>
                  </a:lnTo>
                  <a:lnTo>
                    <a:pt x="316" y="203"/>
                  </a:lnTo>
                  <a:lnTo>
                    <a:pt x="315" y="203"/>
                  </a:lnTo>
                  <a:lnTo>
                    <a:pt x="315" y="203"/>
                  </a:lnTo>
                  <a:lnTo>
                    <a:pt x="314" y="205"/>
                  </a:lnTo>
                  <a:lnTo>
                    <a:pt x="314" y="205"/>
                  </a:lnTo>
                  <a:lnTo>
                    <a:pt x="312" y="206"/>
                  </a:lnTo>
                  <a:lnTo>
                    <a:pt x="309" y="205"/>
                  </a:lnTo>
                  <a:lnTo>
                    <a:pt x="309" y="205"/>
                  </a:lnTo>
                  <a:lnTo>
                    <a:pt x="308" y="205"/>
                  </a:lnTo>
                  <a:lnTo>
                    <a:pt x="308" y="205"/>
                  </a:lnTo>
                  <a:lnTo>
                    <a:pt x="305" y="200"/>
                  </a:lnTo>
                  <a:lnTo>
                    <a:pt x="305" y="202"/>
                  </a:lnTo>
                  <a:lnTo>
                    <a:pt x="304" y="202"/>
                  </a:lnTo>
                  <a:lnTo>
                    <a:pt x="304" y="202"/>
                  </a:lnTo>
                  <a:lnTo>
                    <a:pt x="302" y="202"/>
                  </a:lnTo>
                  <a:lnTo>
                    <a:pt x="302" y="202"/>
                  </a:lnTo>
                  <a:lnTo>
                    <a:pt x="301" y="202"/>
                  </a:lnTo>
                  <a:lnTo>
                    <a:pt x="301" y="203"/>
                  </a:lnTo>
                  <a:lnTo>
                    <a:pt x="301" y="203"/>
                  </a:lnTo>
                  <a:lnTo>
                    <a:pt x="301" y="205"/>
                  </a:lnTo>
                  <a:lnTo>
                    <a:pt x="299" y="205"/>
                  </a:lnTo>
                  <a:lnTo>
                    <a:pt x="299" y="205"/>
                  </a:lnTo>
                  <a:lnTo>
                    <a:pt x="299" y="205"/>
                  </a:lnTo>
                  <a:lnTo>
                    <a:pt x="298" y="205"/>
                  </a:lnTo>
                  <a:lnTo>
                    <a:pt x="297" y="205"/>
                  </a:lnTo>
                  <a:lnTo>
                    <a:pt x="295" y="205"/>
                  </a:lnTo>
                  <a:lnTo>
                    <a:pt x="295" y="205"/>
                  </a:lnTo>
                  <a:lnTo>
                    <a:pt x="294" y="206"/>
                  </a:lnTo>
                  <a:lnTo>
                    <a:pt x="294" y="205"/>
                  </a:lnTo>
                  <a:lnTo>
                    <a:pt x="292" y="205"/>
                  </a:lnTo>
                  <a:lnTo>
                    <a:pt x="292" y="205"/>
                  </a:lnTo>
                  <a:lnTo>
                    <a:pt x="292" y="205"/>
                  </a:lnTo>
                  <a:lnTo>
                    <a:pt x="292" y="203"/>
                  </a:lnTo>
                  <a:lnTo>
                    <a:pt x="291" y="203"/>
                  </a:lnTo>
                  <a:lnTo>
                    <a:pt x="291" y="203"/>
                  </a:lnTo>
                  <a:lnTo>
                    <a:pt x="289" y="203"/>
                  </a:lnTo>
                  <a:lnTo>
                    <a:pt x="287" y="203"/>
                  </a:lnTo>
                  <a:lnTo>
                    <a:pt x="287" y="202"/>
                  </a:lnTo>
                  <a:lnTo>
                    <a:pt x="285" y="202"/>
                  </a:lnTo>
                  <a:lnTo>
                    <a:pt x="287" y="200"/>
                  </a:lnTo>
                  <a:lnTo>
                    <a:pt x="287" y="200"/>
                  </a:lnTo>
                  <a:lnTo>
                    <a:pt x="287" y="199"/>
                  </a:lnTo>
                  <a:lnTo>
                    <a:pt x="284" y="199"/>
                  </a:lnTo>
                  <a:lnTo>
                    <a:pt x="284" y="197"/>
                  </a:lnTo>
                  <a:lnTo>
                    <a:pt x="284" y="199"/>
                  </a:lnTo>
                  <a:lnTo>
                    <a:pt x="282" y="199"/>
                  </a:lnTo>
                  <a:lnTo>
                    <a:pt x="282" y="199"/>
                  </a:lnTo>
                  <a:lnTo>
                    <a:pt x="281" y="199"/>
                  </a:lnTo>
                  <a:lnTo>
                    <a:pt x="281" y="200"/>
                  </a:lnTo>
                  <a:lnTo>
                    <a:pt x="279" y="200"/>
                  </a:lnTo>
                  <a:lnTo>
                    <a:pt x="278" y="202"/>
                  </a:lnTo>
                  <a:lnTo>
                    <a:pt x="277" y="202"/>
                  </a:lnTo>
                  <a:lnTo>
                    <a:pt x="277" y="203"/>
                  </a:lnTo>
                  <a:lnTo>
                    <a:pt x="275" y="205"/>
                  </a:lnTo>
                  <a:lnTo>
                    <a:pt x="274" y="206"/>
                  </a:lnTo>
                  <a:lnTo>
                    <a:pt x="272" y="206"/>
                  </a:lnTo>
                  <a:lnTo>
                    <a:pt x="271" y="206"/>
                  </a:lnTo>
                  <a:lnTo>
                    <a:pt x="270" y="207"/>
                  </a:lnTo>
                  <a:lnTo>
                    <a:pt x="270" y="207"/>
                  </a:lnTo>
                  <a:lnTo>
                    <a:pt x="268" y="207"/>
                  </a:lnTo>
                  <a:lnTo>
                    <a:pt x="268" y="207"/>
                  </a:lnTo>
                  <a:lnTo>
                    <a:pt x="267" y="207"/>
                  </a:lnTo>
                  <a:lnTo>
                    <a:pt x="265" y="207"/>
                  </a:lnTo>
                  <a:lnTo>
                    <a:pt x="265" y="206"/>
                  </a:lnTo>
                  <a:lnTo>
                    <a:pt x="265" y="207"/>
                  </a:lnTo>
                  <a:lnTo>
                    <a:pt x="265" y="207"/>
                  </a:lnTo>
                  <a:lnTo>
                    <a:pt x="265" y="209"/>
                  </a:lnTo>
                  <a:lnTo>
                    <a:pt x="264" y="209"/>
                  </a:lnTo>
                  <a:lnTo>
                    <a:pt x="264" y="210"/>
                  </a:lnTo>
                  <a:lnTo>
                    <a:pt x="265" y="210"/>
                  </a:lnTo>
                  <a:lnTo>
                    <a:pt x="265" y="212"/>
                  </a:lnTo>
                  <a:lnTo>
                    <a:pt x="267" y="212"/>
                  </a:lnTo>
                  <a:lnTo>
                    <a:pt x="268" y="213"/>
                  </a:lnTo>
                  <a:lnTo>
                    <a:pt x="268" y="213"/>
                  </a:lnTo>
                  <a:lnTo>
                    <a:pt x="268" y="213"/>
                  </a:lnTo>
                  <a:lnTo>
                    <a:pt x="268" y="215"/>
                  </a:lnTo>
                  <a:lnTo>
                    <a:pt x="268" y="216"/>
                  </a:lnTo>
                  <a:lnTo>
                    <a:pt x="267" y="216"/>
                  </a:lnTo>
                  <a:lnTo>
                    <a:pt x="267" y="217"/>
                  </a:lnTo>
                  <a:lnTo>
                    <a:pt x="267" y="217"/>
                  </a:lnTo>
                  <a:lnTo>
                    <a:pt x="267" y="220"/>
                  </a:lnTo>
                  <a:lnTo>
                    <a:pt x="267" y="220"/>
                  </a:lnTo>
                  <a:lnTo>
                    <a:pt x="267" y="222"/>
                  </a:lnTo>
                  <a:lnTo>
                    <a:pt x="268" y="223"/>
                  </a:lnTo>
                  <a:lnTo>
                    <a:pt x="268" y="223"/>
                  </a:lnTo>
                  <a:lnTo>
                    <a:pt x="268" y="224"/>
                  </a:lnTo>
                  <a:lnTo>
                    <a:pt x="270" y="226"/>
                  </a:lnTo>
                  <a:lnTo>
                    <a:pt x="270" y="226"/>
                  </a:lnTo>
                  <a:lnTo>
                    <a:pt x="271" y="227"/>
                  </a:lnTo>
                  <a:lnTo>
                    <a:pt x="271" y="227"/>
                  </a:lnTo>
                  <a:lnTo>
                    <a:pt x="272" y="229"/>
                  </a:lnTo>
                  <a:lnTo>
                    <a:pt x="272" y="230"/>
                  </a:lnTo>
                  <a:lnTo>
                    <a:pt x="272" y="230"/>
                  </a:lnTo>
                  <a:lnTo>
                    <a:pt x="274" y="230"/>
                  </a:lnTo>
                  <a:lnTo>
                    <a:pt x="275" y="233"/>
                  </a:lnTo>
                  <a:lnTo>
                    <a:pt x="277" y="233"/>
                  </a:lnTo>
                  <a:lnTo>
                    <a:pt x="275" y="233"/>
                  </a:lnTo>
                  <a:lnTo>
                    <a:pt x="274" y="233"/>
                  </a:lnTo>
                  <a:lnTo>
                    <a:pt x="274" y="233"/>
                  </a:lnTo>
                  <a:lnTo>
                    <a:pt x="274" y="236"/>
                  </a:lnTo>
                  <a:lnTo>
                    <a:pt x="274" y="236"/>
                  </a:lnTo>
                  <a:lnTo>
                    <a:pt x="272" y="237"/>
                  </a:lnTo>
                  <a:lnTo>
                    <a:pt x="272" y="239"/>
                  </a:lnTo>
                  <a:lnTo>
                    <a:pt x="272" y="240"/>
                  </a:lnTo>
                  <a:lnTo>
                    <a:pt x="272" y="240"/>
                  </a:lnTo>
                  <a:lnTo>
                    <a:pt x="272" y="240"/>
                  </a:lnTo>
                  <a:lnTo>
                    <a:pt x="271" y="240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3"/>
                  </a:lnTo>
                  <a:lnTo>
                    <a:pt x="270" y="243"/>
                  </a:lnTo>
                  <a:lnTo>
                    <a:pt x="270" y="243"/>
                  </a:lnTo>
                  <a:lnTo>
                    <a:pt x="268" y="243"/>
                  </a:lnTo>
                  <a:lnTo>
                    <a:pt x="270" y="247"/>
                  </a:lnTo>
                  <a:lnTo>
                    <a:pt x="270" y="249"/>
                  </a:lnTo>
                  <a:lnTo>
                    <a:pt x="271" y="249"/>
                  </a:lnTo>
                  <a:lnTo>
                    <a:pt x="271" y="247"/>
                  </a:lnTo>
                  <a:lnTo>
                    <a:pt x="271" y="247"/>
                  </a:lnTo>
                  <a:lnTo>
                    <a:pt x="272" y="247"/>
                  </a:lnTo>
                  <a:lnTo>
                    <a:pt x="272" y="247"/>
                  </a:lnTo>
                  <a:lnTo>
                    <a:pt x="274" y="249"/>
                  </a:lnTo>
                  <a:lnTo>
                    <a:pt x="274" y="249"/>
                  </a:lnTo>
                  <a:lnTo>
                    <a:pt x="274" y="249"/>
                  </a:lnTo>
                  <a:lnTo>
                    <a:pt x="275" y="249"/>
                  </a:lnTo>
                  <a:lnTo>
                    <a:pt x="277" y="249"/>
                  </a:lnTo>
                  <a:lnTo>
                    <a:pt x="277" y="249"/>
                  </a:lnTo>
                  <a:lnTo>
                    <a:pt x="278" y="249"/>
                  </a:lnTo>
                  <a:lnTo>
                    <a:pt x="279" y="250"/>
                  </a:lnTo>
                  <a:lnTo>
                    <a:pt x="279" y="251"/>
                  </a:lnTo>
                  <a:lnTo>
                    <a:pt x="279" y="253"/>
                  </a:lnTo>
                  <a:lnTo>
                    <a:pt x="279" y="253"/>
                  </a:lnTo>
                  <a:lnTo>
                    <a:pt x="279" y="253"/>
                  </a:lnTo>
                  <a:lnTo>
                    <a:pt x="279" y="253"/>
                  </a:lnTo>
                  <a:lnTo>
                    <a:pt x="279" y="254"/>
                  </a:lnTo>
                  <a:lnTo>
                    <a:pt x="278" y="254"/>
                  </a:lnTo>
                  <a:lnTo>
                    <a:pt x="278" y="256"/>
                  </a:lnTo>
                  <a:lnTo>
                    <a:pt x="277" y="256"/>
                  </a:lnTo>
                  <a:lnTo>
                    <a:pt x="275" y="256"/>
                  </a:lnTo>
                  <a:lnTo>
                    <a:pt x="275" y="256"/>
                  </a:lnTo>
                  <a:lnTo>
                    <a:pt x="275" y="259"/>
                  </a:lnTo>
                  <a:lnTo>
                    <a:pt x="274" y="260"/>
                  </a:lnTo>
                  <a:lnTo>
                    <a:pt x="274" y="261"/>
                  </a:lnTo>
                  <a:lnTo>
                    <a:pt x="274" y="263"/>
                  </a:lnTo>
                  <a:lnTo>
                    <a:pt x="274" y="263"/>
                  </a:lnTo>
                  <a:lnTo>
                    <a:pt x="274" y="264"/>
                  </a:lnTo>
                  <a:lnTo>
                    <a:pt x="274" y="264"/>
                  </a:lnTo>
                  <a:lnTo>
                    <a:pt x="272" y="266"/>
                  </a:lnTo>
                  <a:lnTo>
                    <a:pt x="272" y="266"/>
                  </a:lnTo>
                  <a:lnTo>
                    <a:pt x="272" y="267"/>
                  </a:lnTo>
                  <a:lnTo>
                    <a:pt x="272" y="267"/>
                  </a:lnTo>
                  <a:lnTo>
                    <a:pt x="271" y="267"/>
                  </a:lnTo>
                  <a:lnTo>
                    <a:pt x="270" y="267"/>
                  </a:lnTo>
                  <a:lnTo>
                    <a:pt x="268" y="267"/>
                  </a:lnTo>
                  <a:lnTo>
                    <a:pt x="265" y="261"/>
                  </a:lnTo>
                  <a:lnTo>
                    <a:pt x="262" y="260"/>
                  </a:lnTo>
                  <a:lnTo>
                    <a:pt x="264" y="259"/>
                  </a:lnTo>
                  <a:lnTo>
                    <a:pt x="264" y="259"/>
                  </a:lnTo>
                  <a:lnTo>
                    <a:pt x="262" y="257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61" y="254"/>
                  </a:lnTo>
                  <a:lnTo>
                    <a:pt x="261" y="256"/>
                  </a:lnTo>
                  <a:lnTo>
                    <a:pt x="260" y="256"/>
                  </a:lnTo>
                  <a:lnTo>
                    <a:pt x="260" y="256"/>
                  </a:lnTo>
                  <a:lnTo>
                    <a:pt x="258" y="256"/>
                  </a:lnTo>
                  <a:lnTo>
                    <a:pt x="257" y="256"/>
                  </a:lnTo>
                  <a:lnTo>
                    <a:pt x="257" y="256"/>
                  </a:lnTo>
                  <a:lnTo>
                    <a:pt x="257" y="256"/>
                  </a:lnTo>
                  <a:lnTo>
                    <a:pt x="255" y="254"/>
                  </a:lnTo>
                  <a:lnTo>
                    <a:pt x="255" y="253"/>
                  </a:lnTo>
                  <a:lnTo>
                    <a:pt x="255" y="253"/>
                  </a:lnTo>
                  <a:lnTo>
                    <a:pt x="255" y="253"/>
                  </a:lnTo>
                  <a:lnTo>
                    <a:pt x="255" y="253"/>
                  </a:lnTo>
                  <a:lnTo>
                    <a:pt x="254" y="253"/>
                  </a:lnTo>
                  <a:lnTo>
                    <a:pt x="252" y="253"/>
                  </a:lnTo>
                  <a:lnTo>
                    <a:pt x="252" y="253"/>
                  </a:lnTo>
                  <a:lnTo>
                    <a:pt x="251" y="254"/>
                  </a:lnTo>
                  <a:lnTo>
                    <a:pt x="251" y="254"/>
                  </a:lnTo>
                  <a:lnTo>
                    <a:pt x="251" y="254"/>
                  </a:lnTo>
                  <a:lnTo>
                    <a:pt x="250" y="254"/>
                  </a:lnTo>
                  <a:lnTo>
                    <a:pt x="250" y="254"/>
                  </a:lnTo>
                  <a:lnTo>
                    <a:pt x="248" y="254"/>
                  </a:lnTo>
                  <a:lnTo>
                    <a:pt x="248" y="254"/>
                  </a:lnTo>
                  <a:lnTo>
                    <a:pt x="247" y="254"/>
                  </a:lnTo>
                  <a:lnTo>
                    <a:pt x="247" y="254"/>
                  </a:lnTo>
                  <a:lnTo>
                    <a:pt x="245" y="254"/>
                  </a:lnTo>
                  <a:lnTo>
                    <a:pt x="245" y="254"/>
                  </a:lnTo>
                  <a:lnTo>
                    <a:pt x="244" y="254"/>
                  </a:lnTo>
                  <a:lnTo>
                    <a:pt x="244" y="256"/>
                  </a:lnTo>
                  <a:lnTo>
                    <a:pt x="243" y="256"/>
                  </a:lnTo>
                  <a:lnTo>
                    <a:pt x="243" y="257"/>
                  </a:lnTo>
                  <a:lnTo>
                    <a:pt x="243" y="259"/>
                  </a:lnTo>
                  <a:lnTo>
                    <a:pt x="243" y="259"/>
                  </a:lnTo>
                  <a:lnTo>
                    <a:pt x="243" y="259"/>
                  </a:lnTo>
                  <a:lnTo>
                    <a:pt x="243" y="260"/>
                  </a:lnTo>
                  <a:lnTo>
                    <a:pt x="241" y="260"/>
                  </a:lnTo>
                  <a:lnTo>
                    <a:pt x="241" y="261"/>
                  </a:lnTo>
                  <a:lnTo>
                    <a:pt x="241" y="261"/>
                  </a:lnTo>
                  <a:lnTo>
                    <a:pt x="241" y="263"/>
                  </a:lnTo>
                  <a:lnTo>
                    <a:pt x="241" y="263"/>
                  </a:lnTo>
                  <a:lnTo>
                    <a:pt x="240" y="264"/>
                  </a:lnTo>
                  <a:lnTo>
                    <a:pt x="240" y="264"/>
                  </a:lnTo>
                  <a:lnTo>
                    <a:pt x="240" y="266"/>
                  </a:lnTo>
                  <a:lnTo>
                    <a:pt x="240" y="266"/>
                  </a:lnTo>
                  <a:lnTo>
                    <a:pt x="238" y="268"/>
                  </a:lnTo>
                  <a:lnTo>
                    <a:pt x="238" y="268"/>
                  </a:lnTo>
                  <a:lnTo>
                    <a:pt x="238" y="268"/>
                  </a:lnTo>
                  <a:lnTo>
                    <a:pt x="237" y="270"/>
                  </a:lnTo>
                  <a:lnTo>
                    <a:pt x="237" y="270"/>
                  </a:lnTo>
                  <a:lnTo>
                    <a:pt x="235" y="270"/>
                  </a:lnTo>
                  <a:lnTo>
                    <a:pt x="234" y="270"/>
                  </a:lnTo>
                  <a:lnTo>
                    <a:pt x="234" y="270"/>
                  </a:lnTo>
                  <a:lnTo>
                    <a:pt x="233" y="271"/>
                  </a:lnTo>
                  <a:lnTo>
                    <a:pt x="228" y="274"/>
                  </a:lnTo>
                  <a:lnTo>
                    <a:pt x="227" y="274"/>
                  </a:lnTo>
                  <a:lnTo>
                    <a:pt x="227" y="274"/>
                  </a:lnTo>
                  <a:lnTo>
                    <a:pt x="227" y="276"/>
                  </a:lnTo>
                  <a:lnTo>
                    <a:pt x="225" y="276"/>
                  </a:lnTo>
                  <a:lnTo>
                    <a:pt x="223" y="277"/>
                  </a:lnTo>
                  <a:lnTo>
                    <a:pt x="221" y="277"/>
                  </a:lnTo>
                  <a:lnTo>
                    <a:pt x="218" y="278"/>
                  </a:lnTo>
                  <a:lnTo>
                    <a:pt x="217" y="280"/>
                  </a:lnTo>
                  <a:lnTo>
                    <a:pt x="217" y="280"/>
                  </a:lnTo>
                  <a:lnTo>
                    <a:pt x="216" y="281"/>
                  </a:lnTo>
                  <a:lnTo>
                    <a:pt x="214" y="281"/>
                  </a:lnTo>
                  <a:lnTo>
                    <a:pt x="214" y="281"/>
                  </a:lnTo>
                  <a:lnTo>
                    <a:pt x="214" y="283"/>
                  </a:lnTo>
                  <a:lnTo>
                    <a:pt x="213" y="283"/>
                  </a:lnTo>
                  <a:lnTo>
                    <a:pt x="213" y="283"/>
                  </a:lnTo>
                  <a:lnTo>
                    <a:pt x="213" y="284"/>
                  </a:lnTo>
                  <a:lnTo>
                    <a:pt x="211" y="284"/>
                  </a:lnTo>
                  <a:lnTo>
                    <a:pt x="211" y="284"/>
                  </a:lnTo>
                  <a:lnTo>
                    <a:pt x="211" y="286"/>
                  </a:lnTo>
                  <a:lnTo>
                    <a:pt x="211" y="286"/>
                  </a:lnTo>
                  <a:lnTo>
                    <a:pt x="211" y="287"/>
                  </a:lnTo>
                  <a:lnTo>
                    <a:pt x="210" y="287"/>
                  </a:lnTo>
                  <a:lnTo>
                    <a:pt x="210" y="287"/>
                  </a:lnTo>
                  <a:lnTo>
                    <a:pt x="210" y="287"/>
                  </a:lnTo>
                  <a:lnTo>
                    <a:pt x="210" y="288"/>
                  </a:lnTo>
                  <a:lnTo>
                    <a:pt x="204" y="290"/>
                  </a:lnTo>
                  <a:lnTo>
                    <a:pt x="200" y="288"/>
                  </a:lnTo>
                  <a:lnTo>
                    <a:pt x="196" y="291"/>
                  </a:lnTo>
                  <a:lnTo>
                    <a:pt x="196" y="294"/>
                  </a:lnTo>
                  <a:lnTo>
                    <a:pt x="197" y="295"/>
                  </a:lnTo>
                  <a:lnTo>
                    <a:pt x="197" y="298"/>
                  </a:lnTo>
                  <a:lnTo>
                    <a:pt x="194" y="300"/>
                  </a:lnTo>
                  <a:lnTo>
                    <a:pt x="189" y="301"/>
                  </a:lnTo>
                  <a:lnTo>
                    <a:pt x="187" y="307"/>
                  </a:lnTo>
                  <a:lnTo>
                    <a:pt x="186" y="310"/>
                  </a:lnTo>
                  <a:lnTo>
                    <a:pt x="181" y="311"/>
                  </a:lnTo>
                  <a:lnTo>
                    <a:pt x="176" y="314"/>
                  </a:lnTo>
                  <a:lnTo>
                    <a:pt x="171" y="318"/>
                  </a:lnTo>
                  <a:lnTo>
                    <a:pt x="167" y="321"/>
                  </a:lnTo>
                  <a:lnTo>
                    <a:pt x="166" y="325"/>
                  </a:lnTo>
                  <a:lnTo>
                    <a:pt x="163" y="330"/>
                  </a:lnTo>
                  <a:lnTo>
                    <a:pt x="162" y="332"/>
                  </a:lnTo>
                  <a:lnTo>
                    <a:pt x="159" y="335"/>
                  </a:lnTo>
                  <a:lnTo>
                    <a:pt x="154" y="338"/>
                  </a:lnTo>
                  <a:lnTo>
                    <a:pt x="154" y="341"/>
                  </a:lnTo>
                  <a:lnTo>
                    <a:pt x="163" y="344"/>
                  </a:lnTo>
                  <a:lnTo>
                    <a:pt x="169" y="344"/>
                  </a:lnTo>
                  <a:lnTo>
                    <a:pt x="173" y="341"/>
                  </a:lnTo>
                  <a:lnTo>
                    <a:pt x="177" y="339"/>
                  </a:lnTo>
                  <a:lnTo>
                    <a:pt x="178" y="342"/>
                  </a:lnTo>
                  <a:lnTo>
                    <a:pt x="178" y="345"/>
                  </a:lnTo>
                  <a:lnTo>
                    <a:pt x="180" y="348"/>
                  </a:lnTo>
                  <a:lnTo>
                    <a:pt x="180" y="349"/>
                  </a:lnTo>
                  <a:lnTo>
                    <a:pt x="186" y="356"/>
                  </a:lnTo>
                  <a:lnTo>
                    <a:pt x="189" y="356"/>
                  </a:lnTo>
                  <a:lnTo>
                    <a:pt x="191" y="356"/>
                  </a:lnTo>
                  <a:lnTo>
                    <a:pt x="196" y="355"/>
                  </a:lnTo>
                  <a:lnTo>
                    <a:pt x="201" y="355"/>
                  </a:lnTo>
                  <a:lnTo>
                    <a:pt x="204" y="356"/>
                  </a:lnTo>
                  <a:lnTo>
                    <a:pt x="204" y="358"/>
                  </a:lnTo>
                  <a:lnTo>
                    <a:pt x="204" y="358"/>
                  </a:lnTo>
                  <a:lnTo>
                    <a:pt x="201" y="358"/>
                  </a:lnTo>
                  <a:lnTo>
                    <a:pt x="201" y="358"/>
                  </a:lnTo>
                  <a:lnTo>
                    <a:pt x="198" y="359"/>
                  </a:lnTo>
                  <a:lnTo>
                    <a:pt x="196" y="359"/>
                  </a:lnTo>
                  <a:lnTo>
                    <a:pt x="193" y="359"/>
                  </a:lnTo>
                  <a:lnTo>
                    <a:pt x="191" y="361"/>
                  </a:lnTo>
                  <a:lnTo>
                    <a:pt x="189" y="362"/>
                  </a:lnTo>
                  <a:lnTo>
                    <a:pt x="186" y="365"/>
                  </a:lnTo>
                  <a:lnTo>
                    <a:pt x="183" y="366"/>
                  </a:lnTo>
                  <a:lnTo>
                    <a:pt x="178" y="372"/>
                  </a:lnTo>
                  <a:lnTo>
                    <a:pt x="176" y="375"/>
                  </a:lnTo>
                  <a:lnTo>
                    <a:pt x="174" y="376"/>
                  </a:lnTo>
                  <a:lnTo>
                    <a:pt x="173" y="379"/>
                  </a:lnTo>
                  <a:lnTo>
                    <a:pt x="171" y="382"/>
                  </a:lnTo>
                  <a:lnTo>
                    <a:pt x="171" y="385"/>
                  </a:lnTo>
                  <a:lnTo>
                    <a:pt x="171" y="386"/>
                  </a:lnTo>
                  <a:lnTo>
                    <a:pt x="171" y="388"/>
                  </a:lnTo>
                  <a:lnTo>
                    <a:pt x="173" y="391"/>
                  </a:lnTo>
                  <a:lnTo>
                    <a:pt x="174" y="392"/>
                  </a:lnTo>
                  <a:lnTo>
                    <a:pt x="177" y="392"/>
                  </a:lnTo>
                  <a:lnTo>
                    <a:pt x="180" y="392"/>
                  </a:lnTo>
                  <a:lnTo>
                    <a:pt x="183" y="392"/>
                  </a:lnTo>
                  <a:lnTo>
                    <a:pt x="186" y="391"/>
                  </a:lnTo>
                  <a:lnTo>
                    <a:pt x="187" y="391"/>
                  </a:lnTo>
                  <a:lnTo>
                    <a:pt x="190" y="391"/>
                  </a:lnTo>
                  <a:lnTo>
                    <a:pt x="191" y="392"/>
                  </a:lnTo>
                  <a:lnTo>
                    <a:pt x="191" y="393"/>
                  </a:lnTo>
                  <a:lnTo>
                    <a:pt x="197" y="399"/>
                  </a:lnTo>
                  <a:lnTo>
                    <a:pt x="200" y="400"/>
                  </a:lnTo>
                  <a:lnTo>
                    <a:pt x="203" y="403"/>
                  </a:lnTo>
                  <a:lnTo>
                    <a:pt x="201" y="403"/>
                  </a:lnTo>
                  <a:lnTo>
                    <a:pt x="198" y="405"/>
                  </a:lnTo>
                  <a:lnTo>
                    <a:pt x="189" y="407"/>
                  </a:lnTo>
                  <a:lnTo>
                    <a:pt x="184" y="409"/>
                  </a:lnTo>
                  <a:lnTo>
                    <a:pt x="180" y="412"/>
                  </a:lnTo>
                  <a:lnTo>
                    <a:pt x="170" y="416"/>
                  </a:lnTo>
                  <a:lnTo>
                    <a:pt x="166" y="419"/>
                  </a:lnTo>
                  <a:lnTo>
                    <a:pt x="159" y="423"/>
                  </a:lnTo>
                  <a:lnTo>
                    <a:pt x="156" y="425"/>
                  </a:lnTo>
                  <a:lnTo>
                    <a:pt x="156" y="425"/>
                  </a:lnTo>
                  <a:lnTo>
                    <a:pt x="152" y="426"/>
                  </a:lnTo>
                  <a:lnTo>
                    <a:pt x="147" y="427"/>
                  </a:lnTo>
                  <a:lnTo>
                    <a:pt x="145" y="430"/>
                  </a:lnTo>
                  <a:lnTo>
                    <a:pt x="139" y="432"/>
                  </a:lnTo>
                  <a:lnTo>
                    <a:pt x="135" y="432"/>
                  </a:lnTo>
                  <a:lnTo>
                    <a:pt x="132" y="432"/>
                  </a:lnTo>
                  <a:lnTo>
                    <a:pt x="129" y="430"/>
                  </a:lnTo>
                  <a:lnTo>
                    <a:pt x="126" y="432"/>
                  </a:lnTo>
                  <a:lnTo>
                    <a:pt x="122" y="432"/>
                  </a:lnTo>
                  <a:lnTo>
                    <a:pt x="119" y="433"/>
                  </a:lnTo>
                  <a:lnTo>
                    <a:pt x="112" y="439"/>
                  </a:lnTo>
                  <a:lnTo>
                    <a:pt x="110" y="440"/>
                  </a:lnTo>
                  <a:lnTo>
                    <a:pt x="109" y="443"/>
                  </a:lnTo>
                  <a:lnTo>
                    <a:pt x="106" y="447"/>
                  </a:lnTo>
                  <a:lnTo>
                    <a:pt x="105" y="451"/>
                  </a:lnTo>
                  <a:lnTo>
                    <a:pt x="105" y="454"/>
                  </a:lnTo>
                  <a:lnTo>
                    <a:pt x="105" y="457"/>
                  </a:lnTo>
                  <a:lnTo>
                    <a:pt x="106" y="463"/>
                  </a:lnTo>
                  <a:lnTo>
                    <a:pt x="106" y="469"/>
                  </a:lnTo>
                  <a:lnTo>
                    <a:pt x="106" y="471"/>
                  </a:lnTo>
                  <a:lnTo>
                    <a:pt x="105" y="474"/>
                  </a:lnTo>
                  <a:lnTo>
                    <a:pt x="102" y="477"/>
                  </a:lnTo>
                  <a:lnTo>
                    <a:pt x="100" y="480"/>
                  </a:lnTo>
                  <a:lnTo>
                    <a:pt x="99" y="484"/>
                  </a:lnTo>
                  <a:lnTo>
                    <a:pt x="98" y="488"/>
                  </a:lnTo>
                  <a:lnTo>
                    <a:pt x="98" y="493"/>
                  </a:lnTo>
                  <a:lnTo>
                    <a:pt x="96" y="495"/>
                  </a:lnTo>
                  <a:lnTo>
                    <a:pt x="93" y="497"/>
                  </a:lnTo>
                  <a:lnTo>
                    <a:pt x="91" y="500"/>
                  </a:lnTo>
                  <a:lnTo>
                    <a:pt x="89" y="501"/>
                  </a:lnTo>
                  <a:lnTo>
                    <a:pt x="89" y="503"/>
                  </a:lnTo>
                  <a:lnTo>
                    <a:pt x="86" y="503"/>
                  </a:lnTo>
                  <a:lnTo>
                    <a:pt x="83" y="504"/>
                  </a:lnTo>
                  <a:lnTo>
                    <a:pt x="78" y="503"/>
                  </a:lnTo>
                  <a:lnTo>
                    <a:pt x="73" y="501"/>
                  </a:lnTo>
                  <a:lnTo>
                    <a:pt x="71" y="500"/>
                  </a:lnTo>
                  <a:lnTo>
                    <a:pt x="69" y="500"/>
                  </a:lnTo>
                  <a:lnTo>
                    <a:pt x="12" y="500"/>
                  </a:lnTo>
                  <a:lnTo>
                    <a:pt x="29" y="469"/>
                  </a:lnTo>
                  <a:lnTo>
                    <a:pt x="37" y="459"/>
                  </a:lnTo>
                  <a:lnTo>
                    <a:pt x="37" y="457"/>
                  </a:lnTo>
                  <a:lnTo>
                    <a:pt x="38" y="456"/>
                  </a:lnTo>
                  <a:lnTo>
                    <a:pt x="38" y="454"/>
                  </a:lnTo>
                  <a:lnTo>
                    <a:pt x="37" y="453"/>
                  </a:lnTo>
                  <a:lnTo>
                    <a:pt x="37" y="450"/>
                  </a:lnTo>
                  <a:lnTo>
                    <a:pt x="35" y="449"/>
                  </a:lnTo>
                  <a:lnTo>
                    <a:pt x="35" y="447"/>
                  </a:lnTo>
                  <a:lnTo>
                    <a:pt x="35" y="447"/>
                  </a:lnTo>
                  <a:lnTo>
                    <a:pt x="34" y="446"/>
                  </a:lnTo>
                  <a:lnTo>
                    <a:pt x="34" y="444"/>
                  </a:lnTo>
                  <a:lnTo>
                    <a:pt x="32" y="443"/>
                  </a:lnTo>
                  <a:lnTo>
                    <a:pt x="32" y="442"/>
                  </a:lnTo>
                  <a:lnTo>
                    <a:pt x="31" y="440"/>
                  </a:lnTo>
                  <a:lnTo>
                    <a:pt x="31" y="439"/>
                  </a:lnTo>
                  <a:lnTo>
                    <a:pt x="31" y="437"/>
                  </a:lnTo>
                  <a:lnTo>
                    <a:pt x="31" y="437"/>
                  </a:lnTo>
                  <a:lnTo>
                    <a:pt x="31" y="434"/>
                  </a:lnTo>
                  <a:lnTo>
                    <a:pt x="29" y="433"/>
                  </a:lnTo>
                  <a:lnTo>
                    <a:pt x="29" y="430"/>
                  </a:lnTo>
                  <a:lnTo>
                    <a:pt x="29" y="429"/>
                  </a:lnTo>
                  <a:lnTo>
                    <a:pt x="29" y="427"/>
                  </a:lnTo>
                  <a:lnTo>
                    <a:pt x="28" y="426"/>
                  </a:lnTo>
                  <a:lnTo>
                    <a:pt x="28" y="425"/>
                  </a:lnTo>
                  <a:lnTo>
                    <a:pt x="28" y="422"/>
                  </a:lnTo>
                  <a:lnTo>
                    <a:pt x="28" y="422"/>
                  </a:lnTo>
                  <a:lnTo>
                    <a:pt x="28" y="422"/>
                  </a:lnTo>
                  <a:lnTo>
                    <a:pt x="27" y="420"/>
                  </a:lnTo>
                  <a:lnTo>
                    <a:pt x="27" y="419"/>
                  </a:lnTo>
                  <a:lnTo>
                    <a:pt x="27" y="418"/>
                  </a:lnTo>
                  <a:lnTo>
                    <a:pt x="27" y="416"/>
                  </a:lnTo>
                  <a:lnTo>
                    <a:pt x="27" y="415"/>
                  </a:lnTo>
                  <a:lnTo>
                    <a:pt x="27" y="412"/>
                  </a:lnTo>
                  <a:lnTo>
                    <a:pt x="27" y="409"/>
                  </a:lnTo>
                  <a:lnTo>
                    <a:pt x="27" y="409"/>
                  </a:lnTo>
                  <a:lnTo>
                    <a:pt x="25" y="406"/>
                  </a:lnTo>
                  <a:lnTo>
                    <a:pt x="24" y="406"/>
                  </a:lnTo>
                  <a:lnTo>
                    <a:pt x="22" y="405"/>
                  </a:lnTo>
                  <a:lnTo>
                    <a:pt x="21" y="403"/>
                  </a:lnTo>
                  <a:lnTo>
                    <a:pt x="21" y="402"/>
                  </a:lnTo>
                  <a:lnTo>
                    <a:pt x="22" y="400"/>
                  </a:lnTo>
                  <a:lnTo>
                    <a:pt x="22" y="399"/>
                  </a:lnTo>
                  <a:lnTo>
                    <a:pt x="24" y="399"/>
                  </a:lnTo>
                  <a:lnTo>
                    <a:pt x="27" y="399"/>
                  </a:lnTo>
                  <a:lnTo>
                    <a:pt x="28" y="398"/>
                  </a:lnTo>
                  <a:lnTo>
                    <a:pt x="29" y="398"/>
                  </a:lnTo>
                  <a:lnTo>
                    <a:pt x="31" y="396"/>
                  </a:lnTo>
                  <a:lnTo>
                    <a:pt x="31" y="393"/>
                  </a:lnTo>
                  <a:lnTo>
                    <a:pt x="31" y="392"/>
                  </a:lnTo>
                  <a:lnTo>
                    <a:pt x="29" y="389"/>
                  </a:lnTo>
                  <a:lnTo>
                    <a:pt x="29" y="389"/>
                  </a:lnTo>
                  <a:lnTo>
                    <a:pt x="29" y="386"/>
                  </a:lnTo>
                  <a:lnTo>
                    <a:pt x="28" y="385"/>
                  </a:lnTo>
                  <a:lnTo>
                    <a:pt x="28" y="383"/>
                  </a:lnTo>
                  <a:lnTo>
                    <a:pt x="28" y="381"/>
                  </a:lnTo>
                  <a:lnTo>
                    <a:pt x="27" y="379"/>
                  </a:lnTo>
                  <a:lnTo>
                    <a:pt x="25" y="378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4" y="375"/>
                  </a:lnTo>
                  <a:lnTo>
                    <a:pt x="22" y="374"/>
                  </a:lnTo>
                  <a:lnTo>
                    <a:pt x="22" y="371"/>
                  </a:lnTo>
                  <a:lnTo>
                    <a:pt x="21" y="369"/>
                  </a:lnTo>
                  <a:lnTo>
                    <a:pt x="21" y="368"/>
                  </a:lnTo>
                  <a:lnTo>
                    <a:pt x="21" y="366"/>
                  </a:lnTo>
                  <a:lnTo>
                    <a:pt x="22" y="365"/>
                  </a:lnTo>
                  <a:lnTo>
                    <a:pt x="24" y="364"/>
                  </a:lnTo>
                  <a:lnTo>
                    <a:pt x="25" y="364"/>
                  </a:lnTo>
                  <a:lnTo>
                    <a:pt x="27" y="362"/>
                  </a:lnTo>
                  <a:lnTo>
                    <a:pt x="28" y="361"/>
                  </a:lnTo>
                  <a:lnTo>
                    <a:pt x="28" y="361"/>
                  </a:lnTo>
                  <a:lnTo>
                    <a:pt x="28" y="358"/>
                  </a:lnTo>
                  <a:lnTo>
                    <a:pt x="28" y="356"/>
                  </a:lnTo>
                  <a:lnTo>
                    <a:pt x="27" y="354"/>
                  </a:lnTo>
                  <a:lnTo>
                    <a:pt x="27" y="352"/>
                  </a:lnTo>
                  <a:lnTo>
                    <a:pt x="25" y="352"/>
                  </a:lnTo>
                  <a:lnTo>
                    <a:pt x="25" y="352"/>
                  </a:lnTo>
                  <a:lnTo>
                    <a:pt x="24" y="351"/>
                  </a:lnTo>
                  <a:lnTo>
                    <a:pt x="22" y="351"/>
                  </a:lnTo>
                  <a:lnTo>
                    <a:pt x="22" y="351"/>
                  </a:lnTo>
                  <a:lnTo>
                    <a:pt x="21" y="349"/>
                  </a:lnTo>
                  <a:lnTo>
                    <a:pt x="19" y="348"/>
                  </a:lnTo>
                  <a:lnTo>
                    <a:pt x="18" y="347"/>
                  </a:lnTo>
                  <a:lnTo>
                    <a:pt x="18" y="345"/>
                  </a:lnTo>
                  <a:lnTo>
                    <a:pt x="17" y="344"/>
                  </a:lnTo>
                  <a:lnTo>
                    <a:pt x="17" y="342"/>
                  </a:lnTo>
                  <a:lnTo>
                    <a:pt x="15" y="341"/>
                  </a:lnTo>
                  <a:lnTo>
                    <a:pt x="15" y="339"/>
                  </a:lnTo>
                  <a:lnTo>
                    <a:pt x="15" y="337"/>
                  </a:lnTo>
                  <a:lnTo>
                    <a:pt x="14" y="335"/>
                  </a:lnTo>
                  <a:lnTo>
                    <a:pt x="14" y="334"/>
                  </a:lnTo>
                  <a:lnTo>
                    <a:pt x="12" y="332"/>
                  </a:lnTo>
                  <a:lnTo>
                    <a:pt x="11" y="331"/>
                  </a:lnTo>
                  <a:lnTo>
                    <a:pt x="11" y="330"/>
                  </a:lnTo>
                  <a:lnTo>
                    <a:pt x="10" y="328"/>
                  </a:lnTo>
                  <a:lnTo>
                    <a:pt x="10" y="327"/>
                  </a:lnTo>
                  <a:lnTo>
                    <a:pt x="8" y="325"/>
                  </a:lnTo>
                  <a:lnTo>
                    <a:pt x="8" y="324"/>
                  </a:lnTo>
                  <a:lnTo>
                    <a:pt x="8" y="321"/>
                  </a:lnTo>
                  <a:lnTo>
                    <a:pt x="8" y="320"/>
                  </a:lnTo>
                  <a:lnTo>
                    <a:pt x="8" y="320"/>
                  </a:lnTo>
                  <a:lnTo>
                    <a:pt x="7" y="317"/>
                  </a:lnTo>
                  <a:lnTo>
                    <a:pt x="7" y="315"/>
                  </a:lnTo>
                  <a:lnTo>
                    <a:pt x="7" y="314"/>
                  </a:lnTo>
                  <a:lnTo>
                    <a:pt x="7" y="311"/>
                  </a:lnTo>
                  <a:lnTo>
                    <a:pt x="7" y="310"/>
                  </a:lnTo>
                  <a:lnTo>
                    <a:pt x="8" y="310"/>
                  </a:lnTo>
                  <a:lnTo>
                    <a:pt x="8" y="307"/>
                  </a:lnTo>
                  <a:lnTo>
                    <a:pt x="10" y="307"/>
                  </a:lnTo>
                  <a:lnTo>
                    <a:pt x="10" y="307"/>
                  </a:lnTo>
                  <a:lnTo>
                    <a:pt x="11" y="305"/>
                  </a:lnTo>
                  <a:lnTo>
                    <a:pt x="12" y="304"/>
                  </a:lnTo>
                  <a:lnTo>
                    <a:pt x="15" y="305"/>
                  </a:lnTo>
                  <a:lnTo>
                    <a:pt x="17" y="305"/>
                  </a:lnTo>
                  <a:lnTo>
                    <a:pt x="17" y="304"/>
                  </a:lnTo>
                  <a:lnTo>
                    <a:pt x="18" y="303"/>
                  </a:lnTo>
                  <a:lnTo>
                    <a:pt x="18" y="300"/>
                  </a:lnTo>
                  <a:lnTo>
                    <a:pt x="19" y="300"/>
                  </a:lnTo>
                  <a:lnTo>
                    <a:pt x="21" y="298"/>
                  </a:lnTo>
                  <a:lnTo>
                    <a:pt x="22" y="297"/>
                  </a:lnTo>
                  <a:lnTo>
                    <a:pt x="24" y="295"/>
                  </a:lnTo>
                  <a:lnTo>
                    <a:pt x="25" y="294"/>
                  </a:lnTo>
                  <a:lnTo>
                    <a:pt x="25" y="293"/>
                  </a:lnTo>
                  <a:lnTo>
                    <a:pt x="25" y="291"/>
                  </a:lnTo>
                  <a:lnTo>
                    <a:pt x="25" y="290"/>
                  </a:lnTo>
                  <a:lnTo>
                    <a:pt x="25" y="290"/>
                  </a:lnTo>
                  <a:lnTo>
                    <a:pt x="24" y="287"/>
                  </a:lnTo>
                  <a:lnTo>
                    <a:pt x="24" y="286"/>
                  </a:lnTo>
                  <a:lnTo>
                    <a:pt x="24" y="284"/>
                  </a:lnTo>
                  <a:lnTo>
                    <a:pt x="22" y="281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22" y="276"/>
                  </a:lnTo>
                  <a:lnTo>
                    <a:pt x="22" y="274"/>
                  </a:lnTo>
                  <a:lnTo>
                    <a:pt x="22" y="273"/>
                  </a:lnTo>
                  <a:lnTo>
                    <a:pt x="22" y="270"/>
                  </a:lnTo>
                  <a:lnTo>
                    <a:pt x="22" y="268"/>
                  </a:lnTo>
                  <a:lnTo>
                    <a:pt x="24" y="267"/>
                  </a:lnTo>
                  <a:lnTo>
                    <a:pt x="24" y="266"/>
                  </a:lnTo>
                  <a:lnTo>
                    <a:pt x="25" y="264"/>
                  </a:lnTo>
                  <a:lnTo>
                    <a:pt x="25" y="261"/>
                  </a:lnTo>
                  <a:lnTo>
                    <a:pt x="25" y="260"/>
                  </a:lnTo>
                  <a:lnTo>
                    <a:pt x="24" y="259"/>
                  </a:lnTo>
                  <a:lnTo>
                    <a:pt x="22" y="257"/>
                  </a:lnTo>
                  <a:lnTo>
                    <a:pt x="22" y="256"/>
                  </a:lnTo>
                  <a:lnTo>
                    <a:pt x="21" y="256"/>
                  </a:lnTo>
                  <a:lnTo>
                    <a:pt x="21" y="253"/>
                  </a:lnTo>
                  <a:lnTo>
                    <a:pt x="21" y="251"/>
                  </a:lnTo>
                  <a:lnTo>
                    <a:pt x="21" y="249"/>
                  </a:lnTo>
                  <a:lnTo>
                    <a:pt x="19" y="247"/>
                  </a:lnTo>
                  <a:lnTo>
                    <a:pt x="19" y="247"/>
                  </a:lnTo>
                  <a:lnTo>
                    <a:pt x="18" y="246"/>
                  </a:lnTo>
                  <a:lnTo>
                    <a:pt x="18" y="243"/>
                  </a:lnTo>
                  <a:lnTo>
                    <a:pt x="18" y="242"/>
                  </a:lnTo>
                  <a:lnTo>
                    <a:pt x="18" y="240"/>
                  </a:lnTo>
                  <a:lnTo>
                    <a:pt x="17" y="239"/>
                  </a:lnTo>
                  <a:lnTo>
                    <a:pt x="14" y="239"/>
                  </a:lnTo>
                  <a:lnTo>
                    <a:pt x="12" y="239"/>
                  </a:lnTo>
                  <a:lnTo>
                    <a:pt x="10" y="239"/>
                  </a:lnTo>
                  <a:lnTo>
                    <a:pt x="8" y="239"/>
                  </a:lnTo>
                  <a:lnTo>
                    <a:pt x="7" y="237"/>
                  </a:lnTo>
                  <a:lnTo>
                    <a:pt x="7" y="236"/>
                  </a:lnTo>
                  <a:lnTo>
                    <a:pt x="7" y="234"/>
                  </a:lnTo>
                  <a:lnTo>
                    <a:pt x="5" y="233"/>
                  </a:lnTo>
                  <a:lnTo>
                    <a:pt x="7" y="232"/>
                  </a:lnTo>
                  <a:lnTo>
                    <a:pt x="7" y="230"/>
                  </a:lnTo>
                  <a:lnTo>
                    <a:pt x="7" y="229"/>
                  </a:lnTo>
                  <a:lnTo>
                    <a:pt x="7" y="226"/>
                  </a:lnTo>
                  <a:lnTo>
                    <a:pt x="5" y="224"/>
                  </a:lnTo>
                  <a:lnTo>
                    <a:pt x="5" y="224"/>
                  </a:lnTo>
                  <a:lnTo>
                    <a:pt x="5" y="223"/>
                  </a:lnTo>
                  <a:lnTo>
                    <a:pt x="5" y="222"/>
                  </a:lnTo>
                  <a:lnTo>
                    <a:pt x="7" y="220"/>
                  </a:lnTo>
                  <a:lnTo>
                    <a:pt x="7" y="217"/>
                  </a:lnTo>
                  <a:lnTo>
                    <a:pt x="7" y="217"/>
                  </a:lnTo>
                  <a:lnTo>
                    <a:pt x="5" y="215"/>
                  </a:lnTo>
                  <a:lnTo>
                    <a:pt x="5" y="213"/>
                  </a:lnTo>
                  <a:lnTo>
                    <a:pt x="5" y="212"/>
                  </a:lnTo>
                  <a:lnTo>
                    <a:pt x="5" y="209"/>
                  </a:lnTo>
                  <a:lnTo>
                    <a:pt x="4" y="207"/>
                  </a:lnTo>
                  <a:lnTo>
                    <a:pt x="4" y="205"/>
                  </a:lnTo>
                  <a:lnTo>
                    <a:pt x="4" y="203"/>
                  </a:lnTo>
                  <a:lnTo>
                    <a:pt x="2" y="202"/>
                  </a:lnTo>
                  <a:lnTo>
                    <a:pt x="2" y="200"/>
                  </a:lnTo>
                  <a:lnTo>
                    <a:pt x="1" y="199"/>
                  </a:lnTo>
                  <a:lnTo>
                    <a:pt x="1" y="197"/>
                  </a:lnTo>
                  <a:lnTo>
                    <a:pt x="0" y="196"/>
                  </a:lnTo>
                  <a:lnTo>
                    <a:pt x="1" y="195"/>
                  </a:lnTo>
                  <a:lnTo>
                    <a:pt x="1" y="192"/>
                  </a:lnTo>
                  <a:lnTo>
                    <a:pt x="1" y="191"/>
                  </a:lnTo>
                  <a:lnTo>
                    <a:pt x="2" y="189"/>
                  </a:lnTo>
                  <a:lnTo>
                    <a:pt x="4" y="188"/>
                  </a:lnTo>
                  <a:lnTo>
                    <a:pt x="4" y="186"/>
                  </a:lnTo>
                  <a:lnTo>
                    <a:pt x="5" y="185"/>
                  </a:lnTo>
                  <a:lnTo>
                    <a:pt x="7" y="185"/>
                  </a:lnTo>
                  <a:lnTo>
                    <a:pt x="8" y="183"/>
                  </a:lnTo>
                  <a:lnTo>
                    <a:pt x="8" y="180"/>
                  </a:lnTo>
                  <a:lnTo>
                    <a:pt x="8" y="179"/>
                  </a:lnTo>
                  <a:lnTo>
                    <a:pt x="7" y="178"/>
                  </a:lnTo>
                  <a:lnTo>
                    <a:pt x="8" y="175"/>
                  </a:lnTo>
                  <a:lnTo>
                    <a:pt x="8" y="173"/>
                  </a:lnTo>
                  <a:lnTo>
                    <a:pt x="10" y="172"/>
                  </a:lnTo>
                  <a:lnTo>
                    <a:pt x="10" y="171"/>
                  </a:lnTo>
                  <a:lnTo>
                    <a:pt x="10" y="169"/>
                  </a:lnTo>
                  <a:lnTo>
                    <a:pt x="11" y="168"/>
                  </a:lnTo>
                  <a:lnTo>
                    <a:pt x="12" y="166"/>
                  </a:lnTo>
                  <a:lnTo>
                    <a:pt x="14" y="166"/>
                  </a:lnTo>
                  <a:lnTo>
                    <a:pt x="15" y="166"/>
                  </a:lnTo>
                  <a:lnTo>
                    <a:pt x="17" y="165"/>
                  </a:lnTo>
                  <a:lnTo>
                    <a:pt x="17" y="164"/>
                  </a:lnTo>
                  <a:lnTo>
                    <a:pt x="18" y="162"/>
                  </a:lnTo>
                  <a:lnTo>
                    <a:pt x="18" y="161"/>
                  </a:lnTo>
                  <a:lnTo>
                    <a:pt x="19" y="159"/>
                  </a:lnTo>
                  <a:lnTo>
                    <a:pt x="21" y="158"/>
                  </a:lnTo>
                  <a:lnTo>
                    <a:pt x="22" y="156"/>
                  </a:lnTo>
                  <a:lnTo>
                    <a:pt x="24" y="156"/>
                  </a:lnTo>
                  <a:lnTo>
                    <a:pt x="24" y="153"/>
                  </a:lnTo>
                  <a:lnTo>
                    <a:pt x="22" y="153"/>
                  </a:lnTo>
                  <a:lnTo>
                    <a:pt x="19" y="152"/>
                  </a:lnTo>
                  <a:lnTo>
                    <a:pt x="19" y="152"/>
                  </a:lnTo>
                  <a:lnTo>
                    <a:pt x="19" y="151"/>
                  </a:lnTo>
                  <a:lnTo>
                    <a:pt x="21" y="149"/>
                  </a:lnTo>
                  <a:lnTo>
                    <a:pt x="22" y="148"/>
                  </a:lnTo>
                  <a:lnTo>
                    <a:pt x="22" y="146"/>
                  </a:lnTo>
                  <a:lnTo>
                    <a:pt x="22" y="145"/>
                  </a:lnTo>
                  <a:lnTo>
                    <a:pt x="21" y="145"/>
                  </a:lnTo>
                  <a:lnTo>
                    <a:pt x="19" y="144"/>
                  </a:lnTo>
                  <a:lnTo>
                    <a:pt x="19" y="142"/>
                  </a:lnTo>
                  <a:lnTo>
                    <a:pt x="18" y="141"/>
                  </a:lnTo>
                  <a:lnTo>
                    <a:pt x="17" y="139"/>
                  </a:lnTo>
                  <a:lnTo>
                    <a:pt x="17" y="138"/>
                  </a:lnTo>
                  <a:lnTo>
                    <a:pt x="17" y="135"/>
                  </a:lnTo>
                  <a:lnTo>
                    <a:pt x="17" y="134"/>
                  </a:lnTo>
                  <a:lnTo>
                    <a:pt x="17" y="134"/>
                  </a:lnTo>
                  <a:lnTo>
                    <a:pt x="17" y="132"/>
                  </a:lnTo>
                  <a:lnTo>
                    <a:pt x="18" y="131"/>
                  </a:lnTo>
                  <a:lnTo>
                    <a:pt x="18" y="128"/>
                  </a:lnTo>
                  <a:lnTo>
                    <a:pt x="19" y="128"/>
                  </a:lnTo>
                  <a:lnTo>
                    <a:pt x="21" y="127"/>
                  </a:lnTo>
                  <a:lnTo>
                    <a:pt x="22" y="125"/>
                  </a:lnTo>
                  <a:lnTo>
                    <a:pt x="22" y="124"/>
                  </a:lnTo>
                  <a:lnTo>
                    <a:pt x="24" y="124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8" y="120"/>
                  </a:lnTo>
                  <a:lnTo>
                    <a:pt x="28" y="118"/>
                  </a:lnTo>
                  <a:lnTo>
                    <a:pt x="29" y="115"/>
                  </a:lnTo>
                  <a:lnTo>
                    <a:pt x="29" y="114"/>
                  </a:lnTo>
                  <a:lnTo>
                    <a:pt x="29" y="114"/>
                  </a:lnTo>
                  <a:lnTo>
                    <a:pt x="29" y="112"/>
                  </a:lnTo>
                  <a:lnTo>
                    <a:pt x="29" y="111"/>
                  </a:lnTo>
                  <a:lnTo>
                    <a:pt x="29" y="109"/>
                  </a:lnTo>
                  <a:lnTo>
                    <a:pt x="27" y="109"/>
                  </a:lnTo>
                  <a:lnTo>
                    <a:pt x="25" y="108"/>
                  </a:lnTo>
                  <a:lnTo>
                    <a:pt x="25" y="107"/>
                  </a:lnTo>
                  <a:lnTo>
                    <a:pt x="25" y="105"/>
                  </a:lnTo>
                  <a:lnTo>
                    <a:pt x="27" y="105"/>
                  </a:lnTo>
                  <a:lnTo>
                    <a:pt x="29" y="104"/>
                  </a:lnTo>
                  <a:lnTo>
                    <a:pt x="29" y="102"/>
                  </a:lnTo>
                  <a:lnTo>
                    <a:pt x="29" y="101"/>
                  </a:lnTo>
                  <a:lnTo>
                    <a:pt x="28" y="100"/>
                  </a:lnTo>
                  <a:lnTo>
                    <a:pt x="27" y="100"/>
                  </a:lnTo>
                  <a:lnTo>
                    <a:pt x="28" y="98"/>
                  </a:lnTo>
                  <a:lnTo>
                    <a:pt x="28" y="97"/>
                  </a:lnTo>
                  <a:lnTo>
                    <a:pt x="29" y="97"/>
                  </a:lnTo>
                  <a:lnTo>
                    <a:pt x="29" y="95"/>
                  </a:lnTo>
                  <a:lnTo>
                    <a:pt x="32" y="95"/>
                  </a:lnTo>
                  <a:lnTo>
                    <a:pt x="34" y="95"/>
                  </a:lnTo>
                  <a:lnTo>
                    <a:pt x="34" y="94"/>
                  </a:lnTo>
                  <a:lnTo>
                    <a:pt x="37" y="94"/>
                  </a:lnTo>
                  <a:lnTo>
                    <a:pt x="38" y="94"/>
                  </a:lnTo>
                  <a:lnTo>
                    <a:pt x="39" y="93"/>
                  </a:lnTo>
                  <a:lnTo>
                    <a:pt x="41" y="93"/>
                  </a:lnTo>
                  <a:lnTo>
                    <a:pt x="42" y="90"/>
                  </a:lnTo>
                  <a:lnTo>
                    <a:pt x="41" y="88"/>
                  </a:lnTo>
                  <a:lnTo>
                    <a:pt x="39" y="88"/>
                  </a:lnTo>
                  <a:lnTo>
                    <a:pt x="38" y="87"/>
                  </a:lnTo>
                  <a:lnTo>
                    <a:pt x="37" y="85"/>
                  </a:lnTo>
                  <a:lnTo>
                    <a:pt x="35" y="84"/>
                  </a:lnTo>
                  <a:lnTo>
                    <a:pt x="35" y="83"/>
                  </a:lnTo>
                  <a:lnTo>
                    <a:pt x="35" y="81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7" y="77"/>
                  </a:lnTo>
                  <a:lnTo>
                    <a:pt x="35" y="76"/>
                  </a:lnTo>
                  <a:lnTo>
                    <a:pt x="35" y="73"/>
                  </a:lnTo>
                  <a:lnTo>
                    <a:pt x="35" y="73"/>
                  </a:lnTo>
                  <a:lnTo>
                    <a:pt x="37" y="70"/>
                  </a:lnTo>
                  <a:lnTo>
                    <a:pt x="38" y="70"/>
                  </a:lnTo>
                  <a:lnTo>
                    <a:pt x="38" y="68"/>
                  </a:lnTo>
                  <a:lnTo>
                    <a:pt x="38" y="68"/>
                  </a:lnTo>
                  <a:lnTo>
                    <a:pt x="38" y="67"/>
                  </a:lnTo>
                  <a:lnTo>
                    <a:pt x="38" y="66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1" y="61"/>
                  </a:lnTo>
                  <a:lnTo>
                    <a:pt x="42" y="60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5" y="57"/>
                  </a:lnTo>
                  <a:lnTo>
                    <a:pt x="45" y="57"/>
                  </a:lnTo>
                  <a:lnTo>
                    <a:pt x="46" y="56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8" y="50"/>
                  </a:lnTo>
                  <a:lnTo>
                    <a:pt x="48" y="49"/>
                  </a:lnTo>
                  <a:lnTo>
                    <a:pt x="46" y="47"/>
                  </a:lnTo>
                  <a:lnTo>
                    <a:pt x="45" y="46"/>
                  </a:lnTo>
                  <a:lnTo>
                    <a:pt x="44" y="46"/>
                  </a:lnTo>
                  <a:lnTo>
                    <a:pt x="41" y="44"/>
                  </a:lnTo>
                  <a:lnTo>
                    <a:pt x="39" y="44"/>
                  </a:lnTo>
                  <a:lnTo>
                    <a:pt x="39" y="43"/>
                  </a:lnTo>
                  <a:lnTo>
                    <a:pt x="39" y="41"/>
                  </a:lnTo>
                  <a:lnTo>
                    <a:pt x="41" y="40"/>
                  </a:lnTo>
                  <a:lnTo>
                    <a:pt x="42" y="40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5" y="39"/>
                  </a:lnTo>
                  <a:lnTo>
                    <a:pt x="46" y="39"/>
                  </a:lnTo>
                  <a:lnTo>
                    <a:pt x="46" y="39"/>
                  </a:lnTo>
                  <a:lnTo>
                    <a:pt x="46" y="37"/>
                  </a:lnTo>
                  <a:lnTo>
                    <a:pt x="48" y="37"/>
                  </a:lnTo>
                  <a:lnTo>
                    <a:pt x="49" y="36"/>
                  </a:lnTo>
                  <a:lnTo>
                    <a:pt x="49" y="34"/>
                  </a:lnTo>
                  <a:lnTo>
                    <a:pt x="48" y="33"/>
                  </a:lnTo>
                  <a:lnTo>
                    <a:pt x="48" y="30"/>
                  </a:lnTo>
                  <a:lnTo>
                    <a:pt x="49" y="29"/>
                  </a:lnTo>
                  <a:lnTo>
                    <a:pt x="49" y="29"/>
                  </a:lnTo>
                  <a:lnTo>
                    <a:pt x="51" y="29"/>
                  </a:lnTo>
                  <a:lnTo>
                    <a:pt x="52" y="27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4" y="23"/>
                  </a:lnTo>
                  <a:lnTo>
                    <a:pt x="54" y="23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9" y="22"/>
                  </a:lnTo>
                  <a:lnTo>
                    <a:pt x="51" y="20"/>
                  </a:lnTo>
                  <a:lnTo>
                    <a:pt x="51" y="19"/>
                  </a:lnTo>
                  <a:lnTo>
                    <a:pt x="51" y="16"/>
                  </a:lnTo>
                  <a:lnTo>
                    <a:pt x="49" y="16"/>
                  </a:lnTo>
                  <a:lnTo>
                    <a:pt x="48" y="16"/>
                  </a:lnTo>
                  <a:lnTo>
                    <a:pt x="45" y="16"/>
                  </a:lnTo>
                  <a:lnTo>
                    <a:pt x="42" y="16"/>
                  </a:lnTo>
                  <a:lnTo>
                    <a:pt x="42" y="14"/>
                  </a:lnTo>
                  <a:lnTo>
                    <a:pt x="41" y="13"/>
                  </a:lnTo>
                  <a:lnTo>
                    <a:pt x="39" y="12"/>
                  </a:lnTo>
                  <a:lnTo>
                    <a:pt x="39" y="9"/>
                  </a:lnTo>
                  <a:lnTo>
                    <a:pt x="41" y="7"/>
                  </a:lnTo>
                  <a:lnTo>
                    <a:pt x="41" y="6"/>
                  </a:lnTo>
                  <a:lnTo>
                    <a:pt x="42" y="6"/>
                  </a:lnTo>
                  <a:lnTo>
                    <a:pt x="44" y="5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8" y="5"/>
                  </a:lnTo>
                  <a:lnTo>
                    <a:pt x="51" y="5"/>
                  </a:lnTo>
                  <a:lnTo>
                    <a:pt x="51" y="2"/>
                  </a:lnTo>
                  <a:lnTo>
                    <a:pt x="49" y="2"/>
                  </a:lnTo>
                  <a:lnTo>
                    <a:pt x="49" y="0"/>
                  </a:lnTo>
                  <a:lnTo>
                    <a:pt x="59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4">
              <a:extLst>
                <a:ext uri="{FF2B5EF4-FFF2-40B4-BE49-F238E27FC236}">
                  <a16:creationId xmlns:a16="http://schemas.microsoft.com/office/drawing/2014/main" id="{88E94297-E388-0CFA-677F-4330D0A3B4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" y="792"/>
              <a:ext cx="499" cy="474"/>
            </a:xfrm>
            <a:custGeom>
              <a:avLst/>
              <a:gdLst>
                <a:gd name="T0" fmla="*/ 247 w 499"/>
                <a:gd name="T1" fmla="*/ 14 h 474"/>
                <a:gd name="T2" fmla="*/ 279 w 499"/>
                <a:gd name="T3" fmla="*/ 23 h 474"/>
                <a:gd name="T4" fmla="*/ 310 w 499"/>
                <a:gd name="T5" fmla="*/ 29 h 474"/>
                <a:gd name="T6" fmla="*/ 340 w 499"/>
                <a:gd name="T7" fmla="*/ 31 h 474"/>
                <a:gd name="T8" fmla="*/ 364 w 499"/>
                <a:gd name="T9" fmla="*/ 37 h 474"/>
                <a:gd name="T10" fmla="*/ 369 w 499"/>
                <a:gd name="T11" fmla="*/ 54 h 474"/>
                <a:gd name="T12" fmla="*/ 374 w 499"/>
                <a:gd name="T13" fmla="*/ 68 h 474"/>
                <a:gd name="T14" fmla="*/ 381 w 499"/>
                <a:gd name="T15" fmla="*/ 75 h 474"/>
                <a:gd name="T16" fmla="*/ 424 w 499"/>
                <a:gd name="T17" fmla="*/ 89 h 474"/>
                <a:gd name="T18" fmla="*/ 447 w 499"/>
                <a:gd name="T19" fmla="*/ 133 h 474"/>
                <a:gd name="T20" fmla="*/ 485 w 499"/>
                <a:gd name="T21" fmla="*/ 174 h 474"/>
                <a:gd name="T22" fmla="*/ 499 w 499"/>
                <a:gd name="T23" fmla="*/ 204 h 474"/>
                <a:gd name="T24" fmla="*/ 476 w 499"/>
                <a:gd name="T25" fmla="*/ 280 h 474"/>
                <a:gd name="T26" fmla="*/ 435 w 499"/>
                <a:gd name="T27" fmla="*/ 273 h 474"/>
                <a:gd name="T28" fmla="*/ 424 w 499"/>
                <a:gd name="T29" fmla="*/ 279 h 474"/>
                <a:gd name="T30" fmla="*/ 412 w 499"/>
                <a:gd name="T31" fmla="*/ 286 h 474"/>
                <a:gd name="T32" fmla="*/ 428 w 499"/>
                <a:gd name="T33" fmla="*/ 333 h 474"/>
                <a:gd name="T34" fmla="*/ 397 w 499"/>
                <a:gd name="T35" fmla="*/ 350 h 474"/>
                <a:gd name="T36" fmla="*/ 354 w 499"/>
                <a:gd name="T37" fmla="*/ 337 h 474"/>
                <a:gd name="T38" fmla="*/ 323 w 499"/>
                <a:gd name="T39" fmla="*/ 353 h 474"/>
                <a:gd name="T40" fmla="*/ 292 w 499"/>
                <a:gd name="T41" fmla="*/ 337 h 474"/>
                <a:gd name="T42" fmla="*/ 271 w 499"/>
                <a:gd name="T43" fmla="*/ 324 h 474"/>
                <a:gd name="T44" fmla="*/ 284 w 499"/>
                <a:gd name="T45" fmla="*/ 302 h 474"/>
                <a:gd name="T46" fmla="*/ 260 w 499"/>
                <a:gd name="T47" fmla="*/ 313 h 474"/>
                <a:gd name="T48" fmla="*/ 220 w 499"/>
                <a:gd name="T49" fmla="*/ 312 h 474"/>
                <a:gd name="T50" fmla="*/ 191 w 499"/>
                <a:gd name="T51" fmla="*/ 312 h 474"/>
                <a:gd name="T52" fmla="*/ 179 w 499"/>
                <a:gd name="T53" fmla="*/ 323 h 474"/>
                <a:gd name="T54" fmla="*/ 152 w 499"/>
                <a:gd name="T55" fmla="*/ 338 h 474"/>
                <a:gd name="T56" fmla="*/ 114 w 499"/>
                <a:gd name="T57" fmla="*/ 334 h 474"/>
                <a:gd name="T58" fmla="*/ 71 w 499"/>
                <a:gd name="T59" fmla="*/ 337 h 474"/>
                <a:gd name="T60" fmla="*/ 62 w 499"/>
                <a:gd name="T61" fmla="*/ 353 h 474"/>
                <a:gd name="T62" fmla="*/ 57 w 499"/>
                <a:gd name="T63" fmla="*/ 377 h 474"/>
                <a:gd name="T64" fmla="*/ 51 w 499"/>
                <a:gd name="T65" fmla="*/ 389 h 474"/>
                <a:gd name="T66" fmla="*/ 45 w 499"/>
                <a:gd name="T67" fmla="*/ 413 h 474"/>
                <a:gd name="T68" fmla="*/ 45 w 499"/>
                <a:gd name="T69" fmla="*/ 432 h 474"/>
                <a:gd name="T70" fmla="*/ 48 w 499"/>
                <a:gd name="T71" fmla="*/ 460 h 474"/>
                <a:gd name="T72" fmla="*/ 16 w 499"/>
                <a:gd name="T73" fmla="*/ 470 h 474"/>
                <a:gd name="T74" fmla="*/ 9 w 499"/>
                <a:gd name="T75" fmla="*/ 453 h 474"/>
                <a:gd name="T76" fmla="*/ 16 w 499"/>
                <a:gd name="T77" fmla="*/ 436 h 474"/>
                <a:gd name="T78" fmla="*/ 12 w 499"/>
                <a:gd name="T79" fmla="*/ 423 h 474"/>
                <a:gd name="T80" fmla="*/ 9 w 499"/>
                <a:gd name="T81" fmla="*/ 409 h 474"/>
                <a:gd name="T82" fmla="*/ 7 w 499"/>
                <a:gd name="T83" fmla="*/ 392 h 474"/>
                <a:gd name="T84" fmla="*/ 9 w 499"/>
                <a:gd name="T85" fmla="*/ 372 h 474"/>
                <a:gd name="T86" fmla="*/ 12 w 499"/>
                <a:gd name="T87" fmla="*/ 367 h 474"/>
                <a:gd name="T88" fmla="*/ 12 w 499"/>
                <a:gd name="T89" fmla="*/ 348 h 474"/>
                <a:gd name="T90" fmla="*/ 12 w 499"/>
                <a:gd name="T91" fmla="*/ 333 h 474"/>
                <a:gd name="T92" fmla="*/ 13 w 499"/>
                <a:gd name="T93" fmla="*/ 312 h 474"/>
                <a:gd name="T94" fmla="*/ 21 w 499"/>
                <a:gd name="T95" fmla="*/ 283 h 474"/>
                <a:gd name="T96" fmla="*/ 20 w 499"/>
                <a:gd name="T97" fmla="*/ 262 h 474"/>
                <a:gd name="T98" fmla="*/ 13 w 499"/>
                <a:gd name="T99" fmla="*/ 232 h 474"/>
                <a:gd name="T100" fmla="*/ 16 w 499"/>
                <a:gd name="T101" fmla="*/ 200 h 474"/>
                <a:gd name="T102" fmla="*/ 26 w 499"/>
                <a:gd name="T103" fmla="*/ 177 h 474"/>
                <a:gd name="T104" fmla="*/ 16 w 499"/>
                <a:gd name="T105" fmla="*/ 123 h 474"/>
                <a:gd name="T106" fmla="*/ 21 w 499"/>
                <a:gd name="T107" fmla="*/ 102 h 474"/>
                <a:gd name="T108" fmla="*/ 47 w 499"/>
                <a:gd name="T109" fmla="*/ 98 h 474"/>
                <a:gd name="T110" fmla="*/ 75 w 499"/>
                <a:gd name="T111" fmla="*/ 72 h 474"/>
                <a:gd name="T112" fmla="*/ 104 w 499"/>
                <a:gd name="T113" fmla="*/ 67 h 474"/>
                <a:gd name="T114" fmla="*/ 118 w 499"/>
                <a:gd name="T115" fmla="*/ 61 h 474"/>
                <a:gd name="T116" fmla="*/ 135 w 499"/>
                <a:gd name="T117" fmla="*/ 44 h 474"/>
                <a:gd name="T118" fmla="*/ 160 w 499"/>
                <a:gd name="T119" fmla="*/ 37 h 474"/>
                <a:gd name="T120" fmla="*/ 174 w 499"/>
                <a:gd name="T121" fmla="*/ 31 h 474"/>
                <a:gd name="T122" fmla="*/ 196 w 499"/>
                <a:gd name="T123" fmla="*/ 10 h 474"/>
                <a:gd name="T124" fmla="*/ 231 w 499"/>
                <a:gd name="T125" fmla="*/ 2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9" h="474">
                  <a:moveTo>
                    <a:pt x="233" y="9"/>
                  </a:moveTo>
                  <a:lnTo>
                    <a:pt x="231" y="10"/>
                  </a:lnTo>
                  <a:lnTo>
                    <a:pt x="233" y="12"/>
                  </a:lnTo>
                  <a:lnTo>
                    <a:pt x="237" y="13"/>
                  </a:lnTo>
                  <a:lnTo>
                    <a:pt x="238" y="16"/>
                  </a:lnTo>
                  <a:lnTo>
                    <a:pt x="238" y="19"/>
                  </a:lnTo>
                  <a:lnTo>
                    <a:pt x="238" y="19"/>
                  </a:lnTo>
                  <a:lnTo>
                    <a:pt x="241" y="19"/>
                  </a:lnTo>
                  <a:lnTo>
                    <a:pt x="243" y="16"/>
                  </a:lnTo>
                  <a:lnTo>
                    <a:pt x="244" y="13"/>
                  </a:lnTo>
                  <a:lnTo>
                    <a:pt x="245" y="13"/>
                  </a:lnTo>
                  <a:lnTo>
                    <a:pt x="247" y="14"/>
                  </a:lnTo>
                  <a:lnTo>
                    <a:pt x="245" y="17"/>
                  </a:lnTo>
                  <a:lnTo>
                    <a:pt x="247" y="19"/>
                  </a:lnTo>
                  <a:lnTo>
                    <a:pt x="251" y="19"/>
                  </a:lnTo>
                  <a:lnTo>
                    <a:pt x="255" y="19"/>
                  </a:lnTo>
                  <a:lnTo>
                    <a:pt x="261" y="21"/>
                  </a:lnTo>
                  <a:lnTo>
                    <a:pt x="265" y="24"/>
                  </a:lnTo>
                  <a:lnTo>
                    <a:pt x="267" y="26"/>
                  </a:lnTo>
                  <a:lnTo>
                    <a:pt x="269" y="27"/>
                  </a:lnTo>
                  <a:lnTo>
                    <a:pt x="272" y="27"/>
                  </a:lnTo>
                  <a:lnTo>
                    <a:pt x="275" y="26"/>
                  </a:lnTo>
                  <a:lnTo>
                    <a:pt x="276" y="23"/>
                  </a:lnTo>
                  <a:lnTo>
                    <a:pt x="279" y="23"/>
                  </a:lnTo>
                  <a:lnTo>
                    <a:pt x="282" y="24"/>
                  </a:lnTo>
                  <a:lnTo>
                    <a:pt x="288" y="29"/>
                  </a:lnTo>
                  <a:lnTo>
                    <a:pt x="289" y="30"/>
                  </a:lnTo>
                  <a:lnTo>
                    <a:pt x="289" y="29"/>
                  </a:lnTo>
                  <a:lnTo>
                    <a:pt x="288" y="27"/>
                  </a:lnTo>
                  <a:lnTo>
                    <a:pt x="286" y="26"/>
                  </a:lnTo>
                  <a:lnTo>
                    <a:pt x="288" y="24"/>
                  </a:lnTo>
                  <a:lnTo>
                    <a:pt x="292" y="24"/>
                  </a:lnTo>
                  <a:lnTo>
                    <a:pt x="301" y="21"/>
                  </a:lnTo>
                  <a:lnTo>
                    <a:pt x="305" y="21"/>
                  </a:lnTo>
                  <a:lnTo>
                    <a:pt x="309" y="23"/>
                  </a:lnTo>
                  <a:lnTo>
                    <a:pt x="310" y="29"/>
                  </a:lnTo>
                  <a:lnTo>
                    <a:pt x="313" y="31"/>
                  </a:lnTo>
                  <a:lnTo>
                    <a:pt x="315" y="31"/>
                  </a:lnTo>
                  <a:lnTo>
                    <a:pt x="315" y="36"/>
                  </a:lnTo>
                  <a:lnTo>
                    <a:pt x="318" y="37"/>
                  </a:lnTo>
                  <a:lnTo>
                    <a:pt x="325" y="36"/>
                  </a:lnTo>
                  <a:lnTo>
                    <a:pt x="330" y="36"/>
                  </a:lnTo>
                  <a:lnTo>
                    <a:pt x="332" y="31"/>
                  </a:lnTo>
                  <a:lnTo>
                    <a:pt x="335" y="30"/>
                  </a:lnTo>
                  <a:lnTo>
                    <a:pt x="336" y="31"/>
                  </a:lnTo>
                  <a:lnTo>
                    <a:pt x="335" y="34"/>
                  </a:lnTo>
                  <a:lnTo>
                    <a:pt x="336" y="34"/>
                  </a:lnTo>
                  <a:lnTo>
                    <a:pt x="340" y="31"/>
                  </a:lnTo>
                  <a:lnTo>
                    <a:pt x="343" y="31"/>
                  </a:lnTo>
                  <a:lnTo>
                    <a:pt x="345" y="34"/>
                  </a:lnTo>
                  <a:lnTo>
                    <a:pt x="349" y="36"/>
                  </a:lnTo>
                  <a:lnTo>
                    <a:pt x="347" y="33"/>
                  </a:lnTo>
                  <a:lnTo>
                    <a:pt x="349" y="31"/>
                  </a:lnTo>
                  <a:lnTo>
                    <a:pt x="352" y="34"/>
                  </a:lnTo>
                  <a:lnTo>
                    <a:pt x="353" y="31"/>
                  </a:lnTo>
                  <a:lnTo>
                    <a:pt x="359" y="33"/>
                  </a:lnTo>
                  <a:lnTo>
                    <a:pt x="360" y="34"/>
                  </a:lnTo>
                  <a:lnTo>
                    <a:pt x="362" y="33"/>
                  </a:lnTo>
                  <a:lnTo>
                    <a:pt x="366" y="36"/>
                  </a:lnTo>
                  <a:lnTo>
                    <a:pt x="364" y="37"/>
                  </a:lnTo>
                  <a:lnTo>
                    <a:pt x="366" y="38"/>
                  </a:lnTo>
                  <a:lnTo>
                    <a:pt x="366" y="41"/>
                  </a:lnTo>
                  <a:lnTo>
                    <a:pt x="369" y="46"/>
                  </a:lnTo>
                  <a:lnTo>
                    <a:pt x="367" y="47"/>
                  </a:lnTo>
                  <a:lnTo>
                    <a:pt x="367" y="48"/>
                  </a:lnTo>
                  <a:lnTo>
                    <a:pt x="366" y="51"/>
                  </a:lnTo>
                  <a:lnTo>
                    <a:pt x="366" y="53"/>
                  </a:lnTo>
                  <a:lnTo>
                    <a:pt x="366" y="53"/>
                  </a:lnTo>
                  <a:lnTo>
                    <a:pt x="366" y="54"/>
                  </a:lnTo>
                  <a:lnTo>
                    <a:pt x="367" y="53"/>
                  </a:lnTo>
                  <a:lnTo>
                    <a:pt x="369" y="53"/>
                  </a:lnTo>
                  <a:lnTo>
                    <a:pt x="369" y="54"/>
                  </a:lnTo>
                  <a:lnTo>
                    <a:pt x="369" y="55"/>
                  </a:lnTo>
                  <a:lnTo>
                    <a:pt x="370" y="57"/>
                  </a:lnTo>
                  <a:lnTo>
                    <a:pt x="371" y="55"/>
                  </a:lnTo>
                  <a:lnTo>
                    <a:pt x="373" y="55"/>
                  </a:lnTo>
                  <a:lnTo>
                    <a:pt x="377" y="60"/>
                  </a:lnTo>
                  <a:lnTo>
                    <a:pt x="376" y="61"/>
                  </a:lnTo>
                  <a:lnTo>
                    <a:pt x="374" y="61"/>
                  </a:lnTo>
                  <a:lnTo>
                    <a:pt x="374" y="64"/>
                  </a:lnTo>
                  <a:lnTo>
                    <a:pt x="374" y="64"/>
                  </a:lnTo>
                  <a:lnTo>
                    <a:pt x="374" y="64"/>
                  </a:lnTo>
                  <a:lnTo>
                    <a:pt x="374" y="65"/>
                  </a:lnTo>
                  <a:lnTo>
                    <a:pt x="374" y="68"/>
                  </a:lnTo>
                  <a:lnTo>
                    <a:pt x="376" y="70"/>
                  </a:lnTo>
                  <a:lnTo>
                    <a:pt x="376" y="70"/>
                  </a:lnTo>
                  <a:lnTo>
                    <a:pt x="377" y="71"/>
                  </a:lnTo>
                  <a:lnTo>
                    <a:pt x="377" y="71"/>
                  </a:lnTo>
                  <a:lnTo>
                    <a:pt x="377" y="71"/>
                  </a:lnTo>
                  <a:lnTo>
                    <a:pt x="378" y="72"/>
                  </a:lnTo>
                  <a:lnTo>
                    <a:pt x="378" y="72"/>
                  </a:lnTo>
                  <a:lnTo>
                    <a:pt x="380" y="72"/>
                  </a:lnTo>
                  <a:lnTo>
                    <a:pt x="380" y="74"/>
                  </a:lnTo>
                  <a:lnTo>
                    <a:pt x="381" y="74"/>
                  </a:lnTo>
                  <a:lnTo>
                    <a:pt x="381" y="74"/>
                  </a:lnTo>
                  <a:lnTo>
                    <a:pt x="381" y="75"/>
                  </a:lnTo>
                  <a:lnTo>
                    <a:pt x="383" y="75"/>
                  </a:lnTo>
                  <a:lnTo>
                    <a:pt x="383" y="75"/>
                  </a:lnTo>
                  <a:lnTo>
                    <a:pt x="384" y="79"/>
                  </a:lnTo>
                  <a:lnTo>
                    <a:pt x="387" y="82"/>
                  </a:lnTo>
                  <a:lnTo>
                    <a:pt x="390" y="85"/>
                  </a:lnTo>
                  <a:lnTo>
                    <a:pt x="394" y="88"/>
                  </a:lnTo>
                  <a:lnTo>
                    <a:pt x="397" y="89"/>
                  </a:lnTo>
                  <a:lnTo>
                    <a:pt x="401" y="89"/>
                  </a:lnTo>
                  <a:lnTo>
                    <a:pt x="407" y="89"/>
                  </a:lnTo>
                  <a:lnTo>
                    <a:pt x="412" y="89"/>
                  </a:lnTo>
                  <a:lnTo>
                    <a:pt x="414" y="91"/>
                  </a:lnTo>
                  <a:lnTo>
                    <a:pt x="424" y="89"/>
                  </a:lnTo>
                  <a:lnTo>
                    <a:pt x="427" y="89"/>
                  </a:lnTo>
                  <a:lnTo>
                    <a:pt x="441" y="92"/>
                  </a:lnTo>
                  <a:lnTo>
                    <a:pt x="445" y="92"/>
                  </a:lnTo>
                  <a:lnTo>
                    <a:pt x="445" y="92"/>
                  </a:lnTo>
                  <a:lnTo>
                    <a:pt x="448" y="92"/>
                  </a:lnTo>
                  <a:lnTo>
                    <a:pt x="448" y="95"/>
                  </a:lnTo>
                  <a:lnTo>
                    <a:pt x="451" y="96"/>
                  </a:lnTo>
                  <a:lnTo>
                    <a:pt x="451" y="108"/>
                  </a:lnTo>
                  <a:lnTo>
                    <a:pt x="452" y="109"/>
                  </a:lnTo>
                  <a:lnTo>
                    <a:pt x="452" y="111"/>
                  </a:lnTo>
                  <a:lnTo>
                    <a:pt x="451" y="112"/>
                  </a:lnTo>
                  <a:lnTo>
                    <a:pt x="447" y="133"/>
                  </a:lnTo>
                  <a:lnTo>
                    <a:pt x="449" y="136"/>
                  </a:lnTo>
                  <a:lnTo>
                    <a:pt x="448" y="139"/>
                  </a:lnTo>
                  <a:lnTo>
                    <a:pt x="448" y="145"/>
                  </a:lnTo>
                  <a:lnTo>
                    <a:pt x="451" y="149"/>
                  </a:lnTo>
                  <a:lnTo>
                    <a:pt x="466" y="157"/>
                  </a:lnTo>
                  <a:lnTo>
                    <a:pt x="469" y="160"/>
                  </a:lnTo>
                  <a:lnTo>
                    <a:pt x="473" y="162"/>
                  </a:lnTo>
                  <a:lnTo>
                    <a:pt x="476" y="164"/>
                  </a:lnTo>
                  <a:lnTo>
                    <a:pt x="480" y="166"/>
                  </a:lnTo>
                  <a:lnTo>
                    <a:pt x="482" y="170"/>
                  </a:lnTo>
                  <a:lnTo>
                    <a:pt x="483" y="171"/>
                  </a:lnTo>
                  <a:lnTo>
                    <a:pt x="485" y="174"/>
                  </a:lnTo>
                  <a:lnTo>
                    <a:pt x="486" y="176"/>
                  </a:lnTo>
                  <a:lnTo>
                    <a:pt x="488" y="179"/>
                  </a:lnTo>
                  <a:lnTo>
                    <a:pt x="489" y="180"/>
                  </a:lnTo>
                  <a:lnTo>
                    <a:pt x="489" y="183"/>
                  </a:lnTo>
                  <a:lnTo>
                    <a:pt x="490" y="184"/>
                  </a:lnTo>
                  <a:lnTo>
                    <a:pt x="492" y="187"/>
                  </a:lnTo>
                  <a:lnTo>
                    <a:pt x="493" y="188"/>
                  </a:lnTo>
                  <a:lnTo>
                    <a:pt x="493" y="193"/>
                  </a:lnTo>
                  <a:lnTo>
                    <a:pt x="495" y="196"/>
                  </a:lnTo>
                  <a:lnTo>
                    <a:pt x="496" y="197"/>
                  </a:lnTo>
                  <a:lnTo>
                    <a:pt x="499" y="200"/>
                  </a:lnTo>
                  <a:lnTo>
                    <a:pt x="499" y="204"/>
                  </a:lnTo>
                  <a:lnTo>
                    <a:pt x="495" y="208"/>
                  </a:lnTo>
                  <a:lnTo>
                    <a:pt x="497" y="222"/>
                  </a:lnTo>
                  <a:lnTo>
                    <a:pt x="497" y="227"/>
                  </a:lnTo>
                  <a:lnTo>
                    <a:pt x="499" y="229"/>
                  </a:lnTo>
                  <a:lnTo>
                    <a:pt x="492" y="251"/>
                  </a:lnTo>
                  <a:lnTo>
                    <a:pt x="490" y="252"/>
                  </a:lnTo>
                  <a:lnTo>
                    <a:pt x="488" y="256"/>
                  </a:lnTo>
                  <a:lnTo>
                    <a:pt x="486" y="261"/>
                  </a:lnTo>
                  <a:lnTo>
                    <a:pt x="483" y="266"/>
                  </a:lnTo>
                  <a:lnTo>
                    <a:pt x="480" y="271"/>
                  </a:lnTo>
                  <a:lnTo>
                    <a:pt x="479" y="275"/>
                  </a:lnTo>
                  <a:lnTo>
                    <a:pt x="476" y="280"/>
                  </a:lnTo>
                  <a:lnTo>
                    <a:pt x="473" y="283"/>
                  </a:lnTo>
                  <a:lnTo>
                    <a:pt x="473" y="288"/>
                  </a:lnTo>
                  <a:lnTo>
                    <a:pt x="473" y="289"/>
                  </a:lnTo>
                  <a:lnTo>
                    <a:pt x="471" y="290"/>
                  </a:lnTo>
                  <a:lnTo>
                    <a:pt x="469" y="290"/>
                  </a:lnTo>
                  <a:lnTo>
                    <a:pt x="465" y="289"/>
                  </a:lnTo>
                  <a:lnTo>
                    <a:pt x="461" y="288"/>
                  </a:lnTo>
                  <a:lnTo>
                    <a:pt x="455" y="286"/>
                  </a:lnTo>
                  <a:lnTo>
                    <a:pt x="448" y="282"/>
                  </a:lnTo>
                  <a:lnTo>
                    <a:pt x="442" y="278"/>
                  </a:lnTo>
                  <a:lnTo>
                    <a:pt x="439" y="275"/>
                  </a:lnTo>
                  <a:lnTo>
                    <a:pt x="435" y="273"/>
                  </a:lnTo>
                  <a:lnTo>
                    <a:pt x="434" y="272"/>
                  </a:lnTo>
                  <a:lnTo>
                    <a:pt x="432" y="273"/>
                  </a:lnTo>
                  <a:lnTo>
                    <a:pt x="432" y="275"/>
                  </a:lnTo>
                  <a:lnTo>
                    <a:pt x="432" y="278"/>
                  </a:lnTo>
                  <a:lnTo>
                    <a:pt x="431" y="279"/>
                  </a:lnTo>
                  <a:lnTo>
                    <a:pt x="430" y="280"/>
                  </a:lnTo>
                  <a:lnTo>
                    <a:pt x="430" y="283"/>
                  </a:lnTo>
                  <a:lnTo>
                    <a:pt x="430" y="283"/>
                  </a:lnTo>
                  <a:lnTo>
                    <a:pt x="430" y="285"/>
                  </a:lnTo>
                  <a:lnTo>
                    <a:pt x="427" y="286"/>
                  </a:lnTo>
                  <a:lnTo>
                    <a:pt x="425" y="283"/>
                  </a:lnTo>
                  <a:lnTo>
                    <a:pt x="424" y="279"/>
                  </a:lnTo>
                  <a:lnTo>
                    <a:pt x="424" y="276"/>
                  </a:lnTo>
                  <a:lnTo>
                    <a:pt x="422" y="275"/>
                  </a:lnTo>
                  <a:lnTo>
                    <a:pt x="421" y="275"/>
                  </a:lnTo>
                  <a:lnTo>
                    <a:pt x="420" y="276"/>
                  </a:lnTo>
                  <a:lnTo>
                    <a:pt x="415" y="276"/>
                  </a:lnTo>
                  <a:lnTo>
                    <a:pt x="410" y="276"/>
                  </a:lnTo>
                  <a:lnTo>
                    <a:pt x="401" y="273"/>
                  </a:lnTo>
                  <a:lnTo>
                    <a:pt x="400" y="275"/>
                  </a:lnTo>
                  <a:lnTo>
                    <a:pt x="401" y="279"/>
                  </a:lnTo>
                  <a:lnTo>
                    <a:pt x="407" y="282"/>
                  </a:lnTo>
                  <a:lnTo>
                    <a:pt x="410" y="285"/>
                  </a:lnTo>
                  <a:lnTo>
                    <a:pt x="412" y="286"/>
                  </a:lnTo>
                  <a:lnTo>
                    <a:pt x="415" y="289"/>
                  </a:lnTo>
                  <a:lnTo>
                    <a:pt x="418" y="292"/>
                  </a:lnTo>
                  <a:lnTo>
                    <a:pt x="420" y="295"/>
                  </a:lnTo>
                  <a:lnTo>
                    <a:pt x="420" y="299"/>
                  </a:lnTo>
                  <a:lnTo>
                    <a:pt x="418" y="302"/>
                  </a:lnTo>
                  <a:lnTo>
                    <a:pt x="418" y="306"/>
                  </a:lnTo>
                  <a:lnTo>
                    <a:pt x="421" y="310"/>
                  </a:lnTo>
                  <a:lnTo>
                    <a:pt x="425" y="314"/>
                  </a:lnTo>
                  <a:lnTo>
                    <a:pt x="430" y="317"/>
                  </a:lnTo>
                  <a:lnTo>
                    <a:pt x="432" y="324"/>
                  </a:lnTo>
                  <a:lnTo>
                    <a:pt x="431" y="329"/>
                  </a:lnTo>
                  <a:lnTo>
                    <a:pt x="428" y="333"/>
                  </a:lnTo>
                  <a:lnTo>
                    <a:pt x="428" y="334"/>
                  </a:lnTo>
                  <a:lnTo>
                    <a:pt x="428" y="336"/>
                  </a:lnTo>
                  <a:lnTo>
                    <a:pt x="430" y="337"/>
                  </a:lnTo>
                  <a:lnTo>
                    <a:pt x="425" y="350"/>
                  </a:lnTo>
                  <a:lnTo>
                    <a:pt x="424" y="351"/>
                  </a:lnTo>
                  <a:lnTo>
                    <a:pt x="421" y="353"/>
                  </a:lnTo>
                  <a:lnTo>
                    <a:pt x="420" y="353"/>
                  </a:lnTo>
                  <a:lnTo>
                    <a:pt x="417" y="351"/>
                  </a:lnTo>
                  <a:lnTo>
                    <a:pt x="411" y="351"/>
                  </a:lnTo>
                  <a:lnTo>
                    <a:pt x="407" y="353"/>
                  </a:lnTo>
                  <a:lnTo>
                    <a:pt x="403" y="353"/>
                  </a:lnTo>
                  <a:lnTo>
                    <a:pt x="397" y="350"/>
                  </a:lnTo>
                  <a:lnTo>
                    <a:pt x="390" y="347"/>
                  </a:lnTo>
                  <a:lnTo>
                    <a:pt x="383" y="346"/>
                  </a:lnTo>
                  <a:lnTo>
                    <a:pt x="378" y="343"/>
                  </a:lnTo>
                  <a:lnTo>
                    <a:pt x="377" y="338"/>
                  </a:lnTo>
                  <a:lnTo>
                    <a:pt x="376" y="336"/>
                  </a:lnTo>
                  <a:lnTo>
                    <a:pt x="374" y="327"/>
                  </a:lnTo>
                  <a:lnTo>
                    <a:pt x="373" y="327"/>
                  </a:lnTo>
                  <a:lnTo>
                    <a:pt x="370" y="329"/>
                  </a:lnTo>
                  <a:lnTo>
                    <a:pt x="366" y="330"/>
                  </a:lnTo>
                  <a:lnTo>
                    <a:pt x="362" y="333"/>
                  </a:lnTo>
                  <a:lnTo>
                    <a:pt x="359" y="336"/>
                  </a:lnTo>
                  <a:lnTo>
                    <a:pt x="354" y="337"/>
                  </a:lnTo>
                  <a:lnTo>
                    <a:pt x="353" y="338"/>
                  </a:lnTo>
                  <a:lnTo>
                    <a:pt x="349" y="343"/>
                  </a:lnTo>
                  <a:lnTo>
                    <a:pt x="345" y="344"/>
                  </a:lnTo>
                  <a:lnTo>
                    <a:pt x="342" y="347"/>
                  </a:lnTo>
                  <a:lnTo>
                    <a:pt x="340" y="350"/>
                  </a:lnTo>
                  <a:lnTo>
                    <a:pt x="340" y="354"/>
                  </a:lnTo>
                  <a:lnTo>
                    <a:pt x="337" y="355"/>
                  </a:lnTo>
                  <a:lnTo>
                    <a:pt x="333" y="354"/>
                  </a:lnTo>
                  <a:lnTo>
                    <a:pt x="329" y="353"/>
                  </a:lnTo>
                  <a:lnTo>
                    <a:pt x="326" y="353"/>
                  </a:lnTo>
                  <a:lnTo>
                    <a:pt x="323" y="354"/>
                  </a:lnTo>
                  <a:lnTo>
                    <a:pt x="323" y="353"/>
                  </a:lnTo>
                  <a:lnTo>
                    <a:pt x="322" y="351"/>
                  </a:lnTo>
                  <a:lnTo>
                    <a:pt x="320" y="350"/>
                  </a:lnTo>
                  <a:lnTo>
                    <a:pt x="319" y="347"/>
                  </a:lnTo>
                  <a:lnTo>
                    <a:pt x="320" y="344"/>
                  </a:lnTo>
                  <a:lnTo>
                    <a:pt x="319" y="343"/>
                  </a:lnTo>
                  <a:lnTo>
                    <a:pt x="313" y="341"/>
                  </a:lnTo>
                  <a:lnTo>
                    <a:pt x="309" y="340"/>
                  </a:lnTo>
                  <a:lnTo>
                    <a:pt x="305" y="341"/>
                  </a:lnTo>
                  <a:lnTo>
                    <a:pt x="302" y="341"/>
                  </a:lnTo>
                  <a:lnTo>
                    <a:pt x="299" y="340"/>
                  </a:lnTo>
                  <a:lnTo>
                    <a:pt x="295" y="338"/>
                  </a:lnTo>
                  <a:lnTo>
                    <a:pt x="292" y="337"/>
                  </a:lnTo>
                  <a:lnTo>
                    <a:pt x="292" y="336"/>
                  </a:lnTo>
                  <a:lnTo>
                    <a:pt x="296" y="331"/>
                  </a:lnTo>
                  <a:lnTo>
                    <a:pt x="298" y="330"/>
                  </a:lnTo>
                  <a:lnTo>
                    <a:pt x="298" y="327"/>
                  </a:lnTo>
                  <a:lnTo>
                    <a:pt x="299" y="326"/>
                  </a:lnTo>
                  <a:lnTo>
                    <a:pt x="301" y="324"/>
                  </a:lnTo>
                  <a:lnTo>
                    <a:pt x="298" y="323"/>
                  </a:lnTo>
                  <a:lnTo>
                    <a:pt x="295" y="323"/>
                  </a:lnTo>
                  <a:lnTo>
                    <a:pt x="288" y="324"/>
                  </a:lnTo>
                  <a:lnTo>
                    <a:pt x="282" y="324"/>
                  </a:lnTo>
                  <a:lnTo>
                    <a:pt x="276" y="324"/>
                  </a:lnTo>
                  <a:lnTo>
                    <a:pt x="271" y="324"/>
                  </a:lnTo>
                  <a:lnTo>
                    <a:pt x="267" y="321"/>
                  </a:lnTo>
                  <a:lnTo>
                    <a:pt x="267" y="316"/>
                  </a:lnTo>
                  <a:lnTo>
                    <a:pt x="271" y="313"/>
                  </a:lnTo>
                  <a:lnTo>
                    <a:pt x="276" y="312"/>
                  </a:lnTo>
                  <a:lnTo>
                    <a:pt x="281" y="312"/>
                  </a:lnTo>
                  <a:lnTo>
                    <a:pt x="284" y="310"/>
                  </a:lnTo>
                  <a:lnTo>
                    <a:pt x="285" y="309"/>
                  </a:lnTo>
                  <a:lnTo>
                    <a:pt x="285" y="307"/>
                  </a:lnTo>
                  <a:lnTo>
                    <a:pt x="285" y="307"/>
                  </a:lnTo>
                  <a:lnTo>
                    <a:pt x="285" y="306"/>
                  </a:lnTo>
                  <a:lnTo>
                    <a:pt x="285" y="303"/>
                  </a:lnTo>
                  <a:lnTo>
                    <a:pt x="284" y="302"/>
                  </a:lnTo>
                  <a:lnTo>
                    <a:pt x="284" y="302"/>
                  </a:lnTo>
                  <a:lnTo>
                    <a:pt x="285" y="297"/>
                  </a:lnTo>
                  <a:lnTo>
                    <a:pt x="279" y="296"/>
                  </a:lnTo>
                  <a:lnTo>
                    <a:pt x="276" y="296"/>
                  </a:lnTo>
                  <a:lnTo>
                    <a:pt x="274" y="297"/>
                  </a:lnTo>
                  <a:lnTo>
                    <a:pt x="269" y="299"/>
                  </a:lnTo>
                  <a:lnTo>
                    <a:pt x="265" y="302"/>
                  </a:lnTo>
                  <a:lnTo>
                    <a:pt x="262" y="306"/>
                  </a:lnTo>
                  <a:lnTo>
                    <a:pt x="260" y="306"/>
                  </a:lnTo>
                  <a:lnTo>
                    <a:pt x="257" y="307"/>
                  </a:lnTo>
                  <a:lnTo>
                    <a:pt x="257" y="310"/>
                  </a:lnTo>
                  <a:lnTo>
                    <a:pt x="260" y="313"/>
                  </a:lnTo>
                  <a:lnTo>
                    <a:pt x="260" y="313"/>
                  </a:lnTo>
                  <a:lnTo>
                    <a:pt x="258" y="314"/>
                  </a:lnTo>
                  <a:lnTo>
                    <a:pt x="257" y="316"/>
                  </a:lnTo>
                  <a:lnTo>
                    <a:pt x="254" y="316"/>
                  </a:lnTo>
                  <a:lnTo>
                    <a:pt x="251" y="319"/>
                  </a:lnTo>
                  <a:lnTo>
                    <a:pt x="248" y="321"/>
                  </a:lnTo>
                  <a:lnTo>
                    <a:pt x="244" y="323"/>
                  </a:lnTo>
                  <a:lnTo>
                    <a:pt x="238" y="321"/>
                  </a:lnTo>
                  <a:lnTo>
                    <a:pt x="233" y="317"/>
                  </a:lnTo>
                  <a:lnTo>
                    <a:pt x="227" y="314"/>
                  </a:lnTo>
                  <a:lnTo>
                    <a:pt x="224" y="312"/>
                  </a:lnTo>
                  <a:lnTo>
                    <a:pt x="220" y="312"/>
                  </a:lnTo>
                  <a:lnTo>
                    <a:pt x="218" y="312"/>
                  </a:lnTo>
                  <a:lnTo>
                    <a:pt x="216" y="314"/>
                  </a:lnTo>
                  <a:lnTo>
                    <a:pt x="210" y="316"/>
                  </a:lnTo>
                  <a:lnTo>
                    <a:pt x="208" y="313"/>
                  </a:lnTo>
                  <a:lnTo>
                    <a:pt x="210" y="310"/>
                  </a:lnTo>
                  <a:lnTo>
                    <a:pt x="207" y="307"/>
                  </a:lnTo>
                  <a:lnTo>
                    <a:pt x="204" y="307"/>
                  </a:lnTo>
                  <a:lnTo>
                    <a:pt x="201" y="309"/>
                  </a:lnTo>
                  <a:lnTo>
                    <a:pt x="201" y="309"/>
                  </a:lnTo>
                  <a:lnTo>
                    <a:pt x="197" y="312"/>
                  </a:lnTo>
                  <a:lnTo>
                    <a:pt x="194" y="313"/>
                  </a:lnTo>
                  <a:lnTo>
                    <a:pt x="191" y="312"/>
                  </a:lnTo>
                  <a:lnTo>
                    <a:pt x="190" y="309"/>
                  </a:lnTo>
                  <a:lnTo>
                    <a:pt x="187" y="309"/>
                  </a:lnTo>
                  <a:lnTo>
                    <a:pt x="184" y="307"/>
                  </a:lnTo>
                  <a:lnTo>
                    <a:pt x="182" y="307"/>
                  </a:lnTo>
                  <a:lnTo>
                    <a:pt x="179" y="307"/>
                  </a:lnTo>
                  <a:lnTo>
                    <a:pt x="177" y="309"/>
                  </a:lnTo>
                  <a:lnTo>
                    <a:pt x="176" y="312"/>
                  </a:lnTo>
                  <a:lnTo>
                    <a:pt x="173" y="314"/>
                  </a:lnTo>
                  <a:lnTo>
                    <a:pt x="172" y="317"/>
                  </a:lnTo>
                  <a:lnTo>
                    <a:pt x="173" y="320"/>
                  </a:lnTo>
                  <a:lnTo>
                    <a:pt x="176" y="321"/>
                  </a:lnTo>
                  <a:lnTo>
                    <a:pt x="179" y="323"/>
                  </a:lnTo>
                  <a:lnTo>
                    <a:pt x="177" y="326"/>
                  </a:lnTo>
                  <a:lnTo>
                    <a:pt x="174" y="329"/>
                  </a:lnTo>
                  <a:lnTo>
                    <a:pt x="172" y="329"/>
                  </a:lnTo>
                  <a:lnTo>
                    <a:pt x="167" y="327"/>
                  </a:lnTo>
                  <a:lnTo>
                    <a:pt x="165" y="327"/>
                  </a:lnTo>
                  <a:lnTo>
                    <a:pt x="162" y="327"/>
                  </a:lnTo>
                  <a:lnTo>
                    <a:pt x="162" y="330"/>
                  </a:lnTo>
                  <a:lnTo>
                    <a:pt x="160" y="333"/>
                  </a:lnTo>
                  <a:lnTo>
                    <a:pt x="159" y="334"/>
                  </a:lnTo>
                  <a:lnTo>
                    <a:pt x="155" y="334"/>
                  </a:lnTo>
                  <a:lnTo>
                    <a:pt x="153" y="336"/>
                  </a:lnTo>
                  <a:lnTo>
                    <a:pt x="152" y="338"/>
                  </a:lnTo>
                  <a:lnTo>
                    <a:pt x="152" y="340"/>
                  </a:lnTo>
                  <a:lnTo>
                    <a:pt x="153" y="344"/>
                  </a:lnTo>
                  <a:lnTo>
                    <a:pt x="152" y="344"/>
                  </a:lnTo>
                  <a:lnTo>
                    <a:pt x="149" y="344"/>
                  </a:lnTo>
                  <a:lnTo>
                    <a:pt x="146" y="343"/>
                  </a:lnTo>
                  <a:lnTo>
                    <a:pt x="142" y="343"/>
                  </a:lnTo>
                  <a:lnTo>
                    <a:pt x="133" y="344"/>
                  </a:lnTo>
                  <a:lnTo>
                    <a:pt x="126" y="344"/>
                  </a:lnTo>
                  <a:lnTo>
                    <a:pt x="121" y="341"/>
                  </a:lnTo>
                  <a:lnTo>
                    <a:pt x="118" y="340"/>
                  </a:lnTo>
                  <a:lnTo>
                    <a:pt x="116" y="337"/>
                  </a:lnTo>
                  <a:lnTo>
                    <a:pt x="114" y="334"/>
                  </a:lnTo>
                  <a:lnTo>
                    <a:pt x="109" y="333"/>
                  </a:lnTo>
                  <a:lnTo>
                    <a:pt x="105" y="331"/>
                  </a:lnTo>
                  <a:lnTo>
                    <a:pt x="98" y="330"/>
                  </a:lnTo>
                  <a:lnTo>
                    <a:pt x="97" y="331"/>
                  </a:lnTo>
                  <a:lnTo>
                    <a:pt x="94" y="334"/>
                  </a:lnTo>
                  <a:lnTo>
                    <a:pt x="91" y="336"/>
                  </a:lnTo>
                  <a:lnTo>
                    <a:pt x="88" y="336"/>
                  </a:lnTo>
                  <a:lnTo>
                    <a:pt x="85" y="334"/>
                  </a:lnTo>
                  <a:lnTo>
                    <a:pt x="82" y="337"/>
                  </a:lnTo>
                  <a:lnTo>
                    <a:pt x="77" y="340"/>
                  </a:lnTo>
                  <a:lnTo>
                    <a:pt x="74" y="338"/>
                  </a:lnTo>
                  <a:lnTo>
                    <a:pt x="71" y="337"/>
                  </a:lnTo>
                  <a:lnTo>
                    <a:pt x="68" y="337"/>
                  </a:lnTo>
                  <a:lnTo>
                    <a:pt x="67" y="338"/>
                  </a:lnTo>
                  <a:lnTo>
                    <a:pt x="65" y="338"/>
                  </a:lnTo>
                  <a:lnTo>
                    <a:pt x="65" y="340"/>
                  </a:lnTo>
                  <a:lnTo>
                    <a:pt x="64" y="340"/>
                  </a:lnTo>
                  <a:lnTo>
                    <a:pt x="61" y="338"/>
                  </a:lnTo>
                  <a:lnTo>
                    <a:pt x="60" y="340"/>
                  </a:lnTo>
                  <a:lnTo>
                    <a:pt x="58" y="341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50"/>
                  </a:lnTo>
                  <a:lnTo>
                    <a:pt x="62" y="353"/>
                  </a:lnTo>
                  <a:lnTo>
                    <a:pt x="65" y="355"/>
                  </a:lnTo>
                  <a:lnTo>
                    <a:pt x="64" y="357"/>
                  </a:lnTo>
                  <a:lnTo>
                    <a:pt x="62" y="358"/>
                  </a:lnTo>
                  <a:lnTo>
                    <a:pt x="62" y="360"/>
                  </a:lnTo>
                  <a:lnTo>
                    <a:pt x="65" y="363"/>
                  </a:lnTo>
                  <a:lnTo>
                    <a:pt x="65" y="365"/>
                  </a:lnTo>
                  <a:lnTo>
                    <a:pt x="62" y="367"/>
                  </a:lnTo>
                  <a:lnTo>
                    <a:pt x="61" y="367"/>
                  </a:lnTo>
                  <a:lnTo>
                    <a:pt x="60" y="368"/>
                  </a:lnTo>
                  <a:lnTo>
                    <a:pt x="60" y="370"/>
                  </a:lnTo>
                  <a:lnTo>
                    <a:pt x="61" y="372"/>
                  </a:lnTo>
                  <a:lnTo>
                    <a:pt x="57" y="377"/>
                  </a:lnTo>
                  <a:lnTo>
                    <a:pt x="54" y="378"/>
                  </a:lnTo>
                  <a:lnTo>
                    <a:pt x="53" y="378"/>
                  </a:lnTo>
                  <a:lnTo>
                    <a:pt x="51" y="379"/>
                  </a:lnTo>
                  <a:lnTo>
                    <a:pt x="51" y="381"/>
                  </a:lnTo>
                  <a:lnTo>
                    <a:pt x="53" y="382"/>
                  </a:lnTo>
                  <a:lnTo>
                    <a:pt x="56" y="382"/>
                  </a:lnTo>
                  <a:lnTo>
                    <a:pt x="57" y="384"/>
                  </a:lnTo>
                  <a:lnTo>
                    <a:pt x="57" y="385"/>
                  </a:lnTo>
                  <a:lnTo>
                    <a:pt x="56" y="387"/>
                  </a:lnTo>
                  <a:lnTo>
                    <a:pt x="53" y="388"/>
                  </a:lnTo>
                  <a:lnTo>
                    <a:pt x="51" y="388"/>
                  </a:lnTo>
                  <a:lnTo>
                    <a:pt x="51" y="389"/>
                  </a:lnTo>
                  <a:lnTo>
                    <a:pt x="54" y="392"/>
                  </a:lnTo>
                  <a:lnTo>
                    <a:pt x="54" y="394"/>
                  </a:lnTo>
                  <a:lnTo>
                    <a:pt x="54" y="396"/>
                  </a:lnTo>
                  <a:lnTo>
                    <a:pt x="53" y="399"/>
                  </a:lnTo>
                  <a:lnTo>
                    <a:pt x="50" y="401"/>
                  </a:lnTo>
                  <a:lnTo>
                    <a:pt x="48" y="402"/>
                  </a:lnTo>
                  <a:lnTo>
                    <a:pt x="47" y="404"/>
                  </a:lnTo>
                  <a:lnTo>
                    <a:pt x="47" y="406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47" y="411"/>
                  </a:lnTo>
                  <a:lnTo>
                    <a:pt x="45" y="413"/>
                  </a:lnTo>
                  <a:lnTo>
                    <a:pt x="43" y="416"/>
                  </a:lnTo>
                  <a:lnTo>
                    <a:pt x="43" y="418"/>
                  </a:lnTo>
                  <a:lnTo>
                    <a:pt x="43" y="419"/>
                  </a:lnTo>
                  <a:lnTo>
                    <a:pt x="43" y="421"/>
                  </a:lnTo>
                  <a:lnTo>
                    <a:pt x="45" y="422"/>
                  </a:lnTo>
                  <a:lnTo>
                    <a:pt x="45" y="423"/>
                  </a:lnTo>
                  <a:lnTo>
                    <a:pt x="45" y="423"/>
                  </a:lnTo>
                  <a:lnTo>
                    <a:pt x="45" y="425"/>
                  </a:lnTo>
                  <a:lnTo>
                    <a:pt x="44" y="426"/>
                  </a:lnTo>
                  <a:lnTo>
                    <a:pt x="43" y="428"/>
                  </a:lnTo>
                  <a:lnTo>
                    <a:pt x="44" y="429"/>
                  </a:lnTo>
                  <a:lnTo>
                    <a:pt x="45" y="432"/>
                  </a:lnTo>
                  <a:lnTo>
                    <a:pt x="47" y="435"/>
                  </a:lnTo>
                  <a:lnTo>
                    <a:pt x="47" y="436"/>
                  </a:lnTo>
                  <a:lnTo>
                    <a:pt x="45" y="439"/>
                  </a:lnTo>
                  <a:lnTo>
                    <a:pt x="44" y="442"/>
                  </a:lnTo>
                  <a:lnTo>
                    <a:pt x="44" y="445"/>
                  </a:lnTo>
                  <a:lnTo>
                    <a:pt x="44" y="447"/>
                  </a:lnTo>
                  <a:lnTo>
                    <a:pt x="45" y="449"/>
                  </a:lnTo>
                  <a:lnTo>
                    <a:pt x="47" y="452"/>
                  </a:lnTo>
                  <a:lnTo>
                    <a:pt x="50" y="453"/>
                  </a:lnTo>
                  <a:lnTo>
                    <a:pt x="50" y="454"/>
                  </a:lnTo>
                  <a:lnTo>
                    <a:pt x="50" y="456"/>
                  </a:lnTo>
                  <a:lnTo>
                    <a:pt x="48" y="460"/>
                  </a:lnTo>
                  <a:lnTo>
                    <a:pt x="50" y="464"/>
                  </a:lnTo>
                  <a:lnTo>
                    <a:pt x="51" y="467"/>
                  </a:lnTo>
                  <a:lnTo>
                    <a:pt x="54" y="471"/>
                  </a:lnTo>
                  <a:lnTo>
                    <a:pt x="56" y="474"/>
                  </a:lnTo>
                  <a:lnTo>
                    <a:pt x="30" y="474"/>
                  </a:lnTo>
                  <a:lnTo>
                    <a:pt x="20" y="474"/>
                  </a:lnTo>
                  <a:lnTo>
                    <a:pt x="20" y="474"/>
                  </a:lnTo>
                  <a:lnTo>
                    <a:pt x="20" y="474"/>
                  </a:lnTo>
                  <a:lnTo>
                    <a:pt x="19" y="473"/>
                  </a:lnTo>
                  <a:lnTo>
                    <a:pt x="19" y="473"/>
                  </a:lnTo>
                  <a:lnTo>
                    <a:pt x="17" y="470"/>
                  </a:lnTo>
                  <a:lnTo>
                    <a:pt x="16" y="470"/>
                  </a:lnTo>
                  <a:lnTo>
                    <a:pt x="16" y="467"/>
                  </a:lnTo>
                  <a:lnTo>
                    <a:pt x="16" y="466"/>
                  </a:lnTo>
                  <a:lnTo>
                    <a:pt x="16" y="464"/>
                  </a:lnTo>
                  <a:lnTo>
                    <a:pt x="14" y="462"/>
                  </a:lnTo>
                  <a:lnTo>
                    <a:pt x="14" y="460"/>
                  </a:lnTo>
                  <a:lnTo>
                    <a:pt x="13" y="460"/>
                  </a:lnTo>
                  <a:lnTo>
                    <a:pt x="13" y="459"/>
                  </a:lnTo>
                  <a:lnTo>
                    <a:pt x="12" y="459"/>
                  </a:lnTo>
                  <a:lnTo>
                    <a:pt x="10" y="457"/>
                  </a:lnTo>
                  <a:lnTo>
                    <a:pt x="9" y="457"/>
                  </a:lnTo>
                  <a:lnTo>
                    <a:pt x="9" y="454"/>
                  </a:lnTo>
                  <a:lnTo>
                    <a:pt x="9" y="453"/>
                  </a:lnTo>
                  <a:lnTo>
                    <a:pt x="10" y="452"/>
                  </a:lnTo>
                  <a:lnTo>
                    <a:pt x="10" y="450"/>
                  </a:lnTo>
                  <a:lnTo>
                    <a:pt x="12" y="450"/>
                  </a:lnTo>
                  <a:lnTo>
                    <a:pt x="12" y="449"/>
                  </a:lnTo>
                  <a:lnTo>
                    <a:pt x="13" y="449"/>
                  </a:lnTo>
                  <a:lnTo>
                    <a:pt x="14" y="447"/>
                  </a:lnTo>
                  <a:lnTo>
                    <a:pt x="14" y="445"/>
                  </a:lnTo>
                  <a:lnTo>
                    <a:pt x="16" y="443"/>
                  </a:lnTo>
                  <a:lnTo>
                    <a:pt x="16" y="442"/>
                  </a:lnTo>
                  <a:lnTo>
                    <a:pt x="16" y="440"/>
                  </a:lnTo>
                  <a:lnTo>
                    <a:pt x="17" y="439"/>
                  </a:lnTo>
                  <a:lnTo>
                    <a:pt x="16" y="436"/>
                  </a:lnTo>
                  <a:lnTo>
                    <a:pt x="16" y="436"/>
                  </a:lnTo>
                  <a:lnTo>
                    <a:pt x="16" y="435"/>
                  </a:lnTo>
                  <a:lnTo>
                    <a:pt x="14" y="433"/>
                  </a:lnTo>
                  <a:lnTo>
                    <a:pt x="13" y="432"/>
                  </a:lnTo>
                  <a:lnTo>
                    <a:pt x="12" y="432"/>
                  </a:lnTo>
                  <a:lnTo>
                    <a:pt x="12" y="432"/>
                  </a:lnTo>
                  <a:lnTo>
                    <a:pt x="10" y="430"/>
                  </a:lnTo>
                  <a:lnTo>
                    <a:pt x="9" y="429"/>
                  </a:lnTo>
                  <a:lnTo>
                    <a:pt x="9" y="428"/>
                  </a:lnTo>
                  <a:lnTo>
                    <a:pt x="9" y="426"/>
                  </a:lnTo>
                  <a:lnTo>
                    <a:pt x="10" y="425"/>
                  </a:lnTo>
                  <a:lnTo>
                    <a:pt x="12" y="423"/>
                  </a:lnTo>
                  <a:lnTo>
                    <a:pt x="12" y="423"/>
                  </a:lnTo>
                  <a:lnTo>
                    <a:pt x="12" y="423"/>
                  </a:lnTo>
                  <a:lnTo>
                    <a:pt x="12" y="422"/>
                  </a:lnTo>
                  <a:lnTo>
                    <a:pt x="13" y="421"/>
                  </a:lnTo>
                  <a:lnTo>
                    <a:pt x="13" y="419"/>
                  </a:lnTo>
                  <a:lnTo>
                    <a:pt x="13" y="418"/>
                  </a:lnTo>
                  <a:lnTo>
                    <a:pt x="13" y="415"/>
                  </a:lnTo>
                  <a:lnTo>
                    <a:pt x="13" y="413"/>
                  </a:lnTo>
                  <a:lnTo>
                    <a:pt x="13" y="412"/>
                  </a:lnTo>
                  <a:lnTo>
                    <a:pt x="12" y="411"/>
                  </a:lnTo>
                  <a:lnTo>
                    <a:pt x="10" y="409"/>
                  </a:lnTo>
                  <a:lnTo>
                    <a:pt x="9" y="409"/>
                  </a:lnTo>
                  <a:lnTo>
                    <a:pt x="7" y="406"/>
                  </a:lnTo>
                  <a:lnTo>
                    <a:pt x="7" y="406"/>
                  </a:lnTo>
                  <a:lnTo>
                    <a:pt x="6" y="405"/>
                  </a:lnTo>
                  <a:lnTo>
                    <a:pt x="6" y="405"/>
                  </a:lnTo>
                  <a:lnTo>
                    <a:pt x="6" y="404"/>
                  </a:lnTo>
                  <a:lnTo>
                    <a:pt x="6" y="404"/>
                  </a:lnTo>
                  <a:lnTo>
                    <a:pt x="6" y="401"/>
                  </a:lnTo>
                  <a:lnTo>
                    <a:pt x="6" y="399"/>
                  </a:lnTo>
                  <a:lnTo>
                    <a:pt x="6" y="398"/>
                  </a:lnTo>
                  <a:lnTo>
                    <a:pt x="6" y="396"/>
                  </a:lnTo>
                  <a:lnTo>
                    <a:pt x="6" y="394"/>
                  </a:lnTo>
                  <a:lnTo>
                    <a:pt x="7" y="392"/>
                  </a:lnTo>
                  <a:lnTo>
                    <a:pt x="7" y="389"/>
                  </a:lnTo>
                  <a:lnTo>
                    <a:pt x="7" y="388"/>
                  </a:lnTo>
                  <a:lnTo>
                    <a:pt x="7" y="385"/>
                  </a:lnTo>
                  <a:lnTo>
                    <a:pt x="7" y="384"/>
                  </a:lnTo>
                  <a:lnTo>
                    <a:pt x="7" y="381"/>
                  </a:lnTo>
                  <a:lnTo>
                    <a:pt x="9" y="381"/>
                  </a:lnTo>
                  <a:lnTo>
                    <a:pt x="9" y="378"/>
                  </a:lnTo>
                  <a:lnTo>
                    <a:pt x="9" y="377"/>
                  </a:lnTo>
                  <a:lnTo>
                    <a:pt x="9" y="375"/>
                  </a:lnTo>
                  <a:lnTo>
                    <a:pt x="9" y="375"/>
                  </a:lnTo>
                  <a:lnTo>
                    <a:pt x="9" y="374"/>
                  </a:lnTo>
                  <a:lnTo>
                    <a:pt x="9" y="372"/>
                  </a:lnTo>
                  <a:lnTo>
                    <a:pt x="9" y="371"/>
                  </a:lnTo>
                  <a:lnTo>
                    <a:pt x="7" y="370"/>
                  </a:lnTo>
                  <a:lnTo>
                    <a:pt x="7" y="368"/>
                  </a:lnTo>
                  <a:lnTo>
                    <a:pt x="6" y="365"/>
                  </a:lnTo>
                  <a:lnTo>
                    <a:pt x="6" y="364"/>
                  </a:lnTo>
                  <a:lnTo>
                    <a:pt x="6" y="363"/>
                  </a:lnTo>
                  <a:lnTo>
                    <a:pt x="7" y="361"/>
                  </a:lnTo>
                  <a:lnTo>
                    <a:pt x="9" y="363"/>
                  </a:lnTo>
                  <a:lnTo>
                    <a:pt x="10" y="364"/>
                  </a:lnTo>
                  <a:lnTo>
                    <a:pt x="10" y="365"/>
                  </a:lnTo>
                  <a:lnTo>
                    <a:pt x="12" y="365"/>
                  </a:lnTo>
                  <a:lnTo>
                    <a:pt x="12" y="367"/>
                  </a:lnTo>
                  <a:lnTo>
                    <a:pt x="13" y="367"/>
                  </a:lnTo>
                  <a:lnTo>
                    <a:pt x="13" y="365"/>
                  </a:lnTo>
                  <a:lnTo>
                    <a:pt x="14" y="364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4" y="360"/>
                  </a:lnTo>
                  <a:lnTo>
                    <a:pt x="13" y="358"/>
                  </a:lnTo>
                  <a:lnTo>
                    <a:pt x="13" y="355"/>
                  </a:lnTo>
                  <a:lnTo>
                    <a:pt x="13" y="354"/>
                  </a:lnTo>
                  <a:lnTo>
                    <a:pt x="13" y="353"/>
                  </a:lnTo>
                  <a:lnTo>
                    <a:pt x="12" y="351"/>
                  </a:lnTo>
                  <a:lnTo>
                    <a:pt x="12" y="348"/>
                  </a:lnTo>
                  <a:lnTo>
                    <a:pt x="12" y="347"/>
                  </a:lnTo>
                  <a:lnTo>
                    <a:pt x="10" y="346"/>
                  </a:lnTo>
                  <a:lnTo>
                    <a:pt x="10" y="344"/>
                  </a:lnTo>
                  <a:lnTo>
                    <a:pt x="9" y="344"/>
                  </a:lnTo>
                  <a:lnTo>
                    <a:pt x="9" y="343"/>
                  </a:lnTo>
                  <a:lnTo>
                    <a:pt x="4" y="341"/>
                  </a:lnTo>
                  <a:lnTo>
                    <a:pt x="2" y="338"/>
                  </a:lnTo>
                  <a:lnTo>
                    <a:pt x="3" y="338"/>
                  </a:lnTo>
                  <a:lnTo>
                    <a:pt x="0" y="333"/>
                  </a:lnTo>
                  <a:lnTo>
                    <a:pt x="6" y="330"/>
                  </a:lnTo>
                  <a:lnTo>
                    <a:pt x="6" y="334"/>
                  </a:lnTo>
                  <a:lnTo>
                    <a:pt x="12" y="333"/>
                  </a:lnTo>
                  <a:lnTo>
                    <a:pt x="9" y="327"/>
                  </a:lnTo>
                  <a:lnTo>
                    <a:pt x="9" y="324"/>
                  </a:lnTo>
                  <a:lnTo>
                    <a:pt x="12" y="324"/>
                  </a:lnTo>
                  <a:lnTo>
                    <a:pt x="12" y="321"/>
                  </a:lnTo>
                  <a:lnTo>
                    <a:pt x="9" y="321"/>
                  </a:lnTo>
                  <a:lnTo>
                    <a:pt x="9" y="316"/>
                  </a:lnTo>
                  <a:lnTo>
                    <a:pt x="9" y="316"/>
                  </a:lnTo>
                  <a:lnTo>
                    <a:pt x="4" y="316"/>
                  </a:lnTo>
                  <a:lnTo>
                    <a:pt x="4" y="312"/>
                  </a:lnTo>
                  <a:lnTo>
                    <a:pt x="6" y="310"/>
                  </a:lnTo>
                  <a:lnTo>
                    <a:pt x="7" y="310"/>
                  </a:lnTo>
                  <a:lnTo>
                    <a:pt x="13" y="312"/>
                  </a:lnTo>
                  <a:lnTo>
                    <a:pt x="13" y="310"/>
                  </a:lnTo>
                  <a:lnTo>
                    <a:pt x="9" y="309"/>
                  </a:lnTo>
                  <a:lnTo>
                    <a:pt x="7" y="306"/>
                  </a:lnTo>
                  <a:lnTo>
                    <a:pt x="9" y="300"/>
                  </a:lnTo>
                  <a:lnTo>
                    <a:pt x="16" y="302"/>
                  </a:lnTo>
                  <a:lnTo>
                    <a:pt x="19" y="295"/>
                  </a:lnTo>
                  <a:lnTo>
                    <a:pt x="13" y="295"/>
                  </a:lnTo>
                  <a:lnTo>
                    <a:pt x="13" y="293"/>
                  </a:lnTo>
                  <a:lnTo>
                    <a:pt x="17" y="293"/>
                  </a:lnTo>
                  <a:lnTo>
                    <a:pt x="19" y="290"/>
                  </a:lnTo>
                  <a:lnTo>
                    <a:pt x="19" y="285"/>
                  </a:lnTo>
                  <a:lnTo>
                    <a:pt x="21" y="283"/>
                  </a:lnTo>
                  <a:lnTo>
                    <a:pt x="24" y="279"/>
                  </a:lnTo>
                  <a:lnTo>
                    <a:pt x="21" y="276"/>
                  </a:lnTo>
                  <a:lnTo>
                    <a:pt x="20" y="276"/>
                  </a:lnTo>
                  <a:lnTo>
                    <a:pt x="19" y="279"/>
                  </a:lnTo>
                  <a:lnTo>
                    <a:pt x="16" y="280"/>
                  </a:lnTo>
                  <a:lnTo>
                    <a:pt x="16" y="276"/>
                  </a:lnTo>
                  <a:lnTo>
                    <a:pt x="14" y="273"/>
                  </a:lnTo>
                  <a:lnTo>
                    <a:pt x="16" y="269"/>
                  </a:lnTo>
                  <a:lnTo>
                    <a:pt x="19" y="268"/>
                  </a:lnTo>
                  <a:lnTo>
                    <a:pt x="16" y="266"/>
                  </a:lnTo>
                  <a:lnTo>
                    <a:pt x="17" y="263"/>
                  </a:lnTo>
                  <a:lnTo>
                    <a:pt x="20" y="262"/>
                  </a:lnTo>
                  <a:lnTo>
                    <a:pt x="17" y="258"/>
                  </a:lnTo>
                  <a:lnTo>
                    <a:pt x="30" y="252"/>
                  </a:lnTo>
                  <a:lnTo>
                    <a:pt x="27" y="244"/>
                  </a:lnTo>
                  <a:lnTo>
                    <a:pt x="21" y="241"/>
                  </a:lnTo>
                  <a:lnTo>
                    <a:pt x="19" y="241"/>
                  </a:lnTo>
                  <a:lnTo>
                    <a:pt x="16" y="238"/>
                  </a:lnTo>
                  <a:lnTo>
                    <a:pt x="12" y="238"/>
                  </a:lnTo>
                  <a:lnTo>
                    <a:pt x="13" y="237"/>
                  </a:lnTo>
                  <a:lnTo>
                    <a:pt x="16" y="234"/>
                  </a:lnTo>
                  <a:lnTo>
                    <a:pt x="16" y="227"/>
                  </a:lnTo>
                  <a:lnTo>
                    <a:pt x="14" y="228"/>
                  </a:lnTo>
                  <a:lnTo>
                    <a:pt x="13" y="232"/>
                  </a:lnTo>
                  <a:lnTo>
                    <a:pt x="12" y="232"/>
                  </a:lnTo>
                  <a:lnTo>
                    <a:pt x="12" y="231"/>
                  </a:lnTo>
                  <a:lnTo>
                    <a:pt x="7" y="225"/>
                  </a:lnTo>
                  <a:lnTo>
                    <a:pt x="9" y="221"/>
                  </a:lnTo>
                  <a:lnTo>
                    <a:pt x="17" y="220"/>
                  </a:lnTo>
                  <a:lnTo>
                    <a:pt x="20" y="215"/>
                  </a:lnTo>
                  <a:lnTo>
                    <a:pt x="13" y="211"/>
                  </a:lnTo>
                  <a:lnTo>
                    <a:pt x="13" y="208"/>
                  </a:lnTo>
                  <a:lnTo>
                    <a:pt x="13" y="204"/>
                  </a:lnTo>
                  <a:lnTo>
                    <a:pt x="14" y="203"/>
                  </a:lnTo>
                  <a:lnTo>
                    <a:pt x="16" y="198"/>
                  </a:lnTo>
                  <a:lnTo>
                    <a:pt x="16" y="200"/>
                  </a:lnTo>
                  <a:lnTo>
                    <a:pt x="19" y="203"/>
                  </a:lnTo>
                  <a:lnTo>
                    <a:pt x="21" y="201"/>
                  </a:lnTo>
                  <a:lnTo>
                    <a:pt x="21" y="198"/>
                  </a:lnTo>
                  <a:lnTo>
                    <a:pt x="23" y="196"/>
                  </a:lnTo>
                  <a:lnTo>
                    <a:pt x="21" y="194"/>
                  </a:lnTo>
                  <a:lnTo>
                    <a:pt x="21" y="193"/>
                  </a:lnTo>
                  <a:lnTo>
                    <a:pt x="26" y="193"/>
                  </a:lnTo>
                  <a:lnTo>
                    <a:pt x="27" y="191"/>
                  </a:lnTo>
                  <a:lnTo>
                    <a:pt x="27" y="186"/>
                  </a:lnTo>
                  <a:lnTo>
                    <a:pt x="21" y="179"/>
                  </a:lnTo>
                  <a:lnTo>
                    <a:pt x="23" y="177"/>
                  </a:lnTo>
                  <a:lnTo>
                    <a:pt x="26" y="177"/>
                  </a:lnTo>
                  <a:lnTo>
                    <a:pt x="29" y="174"/>
                  </a:lnTo>
                  <a:lnTo>
                    <a:pt x="29" y="166"/>
                  </a:lnTo>
                  <a:lnTo>
                    <a:pt x="27" y="159"/>
                  </a:lnTo>
                  <a:lnTo>
                    <a:pt x="30" y="149"/>
                  </a:lnTo>
                  <a:lnTo>
                    <a:pt x="24" y="147"/>
                  </a:lnTo>
                  <a:lnTo>
                    <a:pt x="20" y="150"/>
                  </a:lnTo>
                  <a:lnTo>
                    <a:pt x="19" y="146"/>
                  </a:lnTo>
                  <a:lnTo>
                    <a:pt x="19" y="143"/>
                  </a:lnTo>
                  <a:lnTo>
                    <a:pt x="23" y="140"/>
                  </a:lnTo>
                  <a:lnTo>
                    <a:pt x="24" y="135"/>
                  </a:lnTo>
                  <a:lnTo>
                    <a:pt x="20" y="126"/>
                  </a:lnTo>
                  <a:lnTo>
                    <a:pt x="16" y="123"/>
                  </a:lnTo>
                  <a:lnTo>
                    <a:pt x="14" y="122"/>
                  </a:lnTo>
                  <a:lnTo>
                    <a:pt x="16" y="119"/>
                  </a:lnTo>
                  <a:lnTo>
                    <a:pt x="17" y="119"/>
                  </a:lnTo>
                  <a:lnTo>
                    <a:pt x="20" y="116"/>
                  </a:lnTo>
                  <a:lnTo>
                    <a:pt x="16" y="112"/>
                  </a:lnTo>
                  <a:lnTo>
                    <a:pt x="13" y="113"/>
                  </a:lnTo>
                  <a:lnTo>
                    <a:pt x="16" y="111"/>
                  </a:lnTo>
                  <a:lnTo>
                    <a:pt x="19" y="108"/>
                  </a:lnTo>
                  <a:lnTo>
                    <a:pt x="19" y="105"/>
                  </a:lnTo>
                  <a:lnTo>
                    <a:pt x="13" y="105"/>
                  </a:lnTo>
                  <a:lnTo>
                    <a:pt x="14" y="102"/>
                  </a:lnTo>
                  <a:lnTo>
                    <a:pt x="21" y="102"/>
                  </a:lnTo>
                  <a:lnTo>
                    <a:pt x="24" y="106"/>
                  </a:lnTo>
                  <a:lnTo>
                    <a:pt x="27" y="106"/>
                  </a:lnTo>
                  <a:lnTo>
                    <a:pt x="29" y="105"/>
                  </a:lnTo>
                  <a:lnTo>
                    <a:pt x="34" y="105"/>
                  </a:lnTo>
                  <a:lnTo>
                    <a:pt x="36" y="106"/>
                  </a:lnTo>
                  <a:lnTo>
                    <a:pt x="38" y="105"/>
                  </a:lnTo>
                  <a:lnTo>
                    <a:pt x="41" y="104"/>
                  </a:lnTo>
                  <a:lnTo>
                    <a:pt x="41" y="102"/>
                  </a:lnTo>
                  <a:lnTo>
                    <a:pt x="41" y="101"/>
                  </a:lnTo>
                  <a:lnTo>
                    <a:pt x="41" y="98"/>
                  </a:lnTo>
                  <a:lnTo>
                    <a:pt x="44" y="98"/>
                  </a:lnTo>
                  <a:lnTo>
                    <a:pt x="47" y="98"/>
                  </a:lnTo>
                  <a:lnTo>
                    <a:pt x="56" y="98"/>
                  </a:lnTo>
                  <a:lnTo>
                    <a:pt x="57" y="91"/>
                  </a:lnTo>
                  <a:lnTo>
                    <a:pt x="53" y="85"/>
                  </a:lnTo>
                  <a:lnTo>
                    <a:pt x="50" y="85"/>
                  </a:lnTo>
                  <a:lnTo>
                    <a:pt x="48" y="84"/>
                  </a:lnTo>
                  <a:lnTo>
                    <a:pt x="51" y="82"/>
                  </a:lnTo>
                  <a:lnTo>
                    <a:pt x="56" y="82"/>
                  </a:lnTo>
                  <a:lnTo>
                    <a:pt x="57" y="77"/>
                  </a:lnTo>
                  <a:lnTo>
                    <a:pt x="62" y="72"/>
                  </a:lnTo>
                  <a:lnTo>
                    <a:pt x="67" y="72"/>
                  </a:lnTo>
                  <a:lnTo>
                    <a:pt x="70" y="74"/>
                  </a:lnTo>
                  <a:lnTo>
                    <a:pt x="75" y="72"/>
                  </a:lnTo>
                  <a:lnTo>
                    <a:pt x="78" y="70"/>
                  </a:lnTo>
                  <a:lnTo>
                    <a:pt x="78" y="68"/>
                  </a:lnTo>
                  <a:lnTo>
                    <a:pt x="81" y="65"/>
                  </a:lnTo>
                  <a:lnTo>
                    <a:pt x="82" y="65"/>
                  </a:lnTo>
                  <a:lnTo>
                    <a:pt x="85" y="67"/>
                  </a:lnTo>
                  <a:lnTo>
                    <a:pt x="89" y="70"/>
                  </a:lnTo>
                  <a:lnTo>
                    <a:pt x="91" y="72"/>
                  </a:lnTo>
                  <a:lnTo>
                    <a:pt x="92" y="72"/>
                  </a:lnTo>
                  <a:lnTo>
                    <a:pt x="95" y="72"/>
                  </a:lnTo>
                  <a:lnTo>
                    <a:pt x="98" y="68"/>
                  </a:lnTo>
                  <a:lnTo>
                    <a:pt x="101" y="67"/>
                  </a:lnTo>
                  <a:lnTo>
                    <a:pt x="104" y="67"/>
                  </a:lnTo>
                  <a:lnTo>
                    <a:pt x="105" y="68"/>
                  </a:lnTo>
                  <a:lnTo>
                    <a:pt x="106" y="70"/>
                  </a:lnTo>
                  <a:lnTo>
                    <a:pt x="109" y="71"/>
                  </a:lnTo>
                  <a:lnTo>
                    <a:pt x="111" y="70"/>
                  </a:lnTo>
                  <a:lnTo>
                    <a:pt x="112" y="68"/>
                  </a:lnTo>
                  <a:lnTo>
                    <a:pt x="114" y="68"/>
                  </a:lnTo>
                  <a:lnTo>
                    <a:pt x="116" y="67"/>
                  </a:lnTo>
                  <a:lnTo>
                    <a:pt x="118" y="67"/>
                  </a:lnTo>
                  <a:lnTo>
                    <a:pt x="119" y="65"/>
                  </a:lnTo>
                  <a:lnTo>
                    <a:pt x="119" y="64"/>
                  </a:lnTo>
                  <a:lnTo>
                    <a:pt x="118" y="63"/>
                  </a:lnTo>
                  <a:lnTo>
                    <a:pt x="118" y="61"/>
                  </a:lnTo>
                  <a:lnTo>
                    <a:pt x="116" y="60"/>
                  </a:lnTo>
                  <a:lnTo>
                    <a:pt x="116" y="58"/>
                  </a:lnTo>
                  <a:lnTo>
                    <a:pt x="116" y="57"/>
                  </a:lnTo>
                  <a:lnTo>
                    <a:pt x="119" y="57"/>
                  </a:lnTo>
                  <a:lnTo>
                    <a:pt x="121" y="51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47"/>
                  </a:lnTo>
                  <a:lnTo>
                    <a:pt x="123" y="47"/>
                  </a:lnTo>
                  <a:lnTo>
                    <a:pt x="131" y="44"/>
                  </a:lnTo>
                  <a:lnTo>
                    <a:pt x="133" y="46"/>
                  </a:lnTo>
                  <a:lnTo>
                    <a:pt x="135" y="44"/>
                  </a:lnTo>
                  <a:lnTo>
                    <a:pt x="136" y="44"/>
                  </a:lnTo>
                  <a:lnTo>
                    <a:pt x="140" y="41"/>
                  </a:lnTo>
                  <a:lnTo>
                    <a:pt x="142" y="41"/>
                  </a:lnTo>
                  <a:lnTo>
                    <a:pt x="143" y="41"/>
                  </a:lnTo>
                  <a:lnTo>
                    <a:pt x="145" y="38"/>
                  </a:lnTo>
                  <a:lnTo>
                    <a:pt x="146" y="38"/>
                  </a:lnTo>
                  <a:lnTo>
                    <a:pt x="149" y="38"/>
                  </a:lnTo>
                  <a:lnTo>
                    <a:pt x="152" y="37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8" y="38"/>
                  </a:lnTo>
                  <a:lnTo>
                    <a:pt x="160" y="37"/>
                  </a:lnTo>
                  <a:lnTo>
                    <a:pt x="160" y="34"/>
                  </a:lnTo>
                  <a:lnTo>
                    <a:pt x="160" y="33"/>
                  </a:lnTo>
                  <a:lnTo>
                    <a:pt x="160" y="31"/>
                  </a:lnTo>
                  <a:lnTo>
                    <a:pt x="162" y="31"/>
                  </a:lnTo>
                  <a:lnTo>
                    <a:pt x="165" y="33"/>
                  </a:lnTo>
                  <a:lnTo>
                    <a:pt x="165" y="31"/>
                  </a:lnTo>
                  <a:lnTo>
                    <a:pt x="166" y="30"/>
                  </a:lnTo>
                  <a:lnTo>
                    <a:pt x="167" y="27"/>
                  </a:lnTo>
                  <a:lnTo>
                    <a:pt x="170" y="29"/>
                  </a:lnTo>
                  <a:lnTo>
                    <a:pt x="170" y="30"/>
                  </a:lnTo>
                  <a:lnTo>
                    <a:pt x="172" y="31"/>
                  </a:lnTo>
                  <a:lnTo>
                    <a:pt x="174" y="31"/>
                  </a:lnTo>
                  <a:lnTo>
                    <a:pt x="176" y="27"/>
                  </a:lnTo>
                  <a:lnTo>
                    <a:pt x="177" y="26"/>
                  </a:lnTo>
                  <a:lnTo>
                    <a:pt x="177" y="21"/>
                  </a:lnTo>
                  <a:lnTo>
                    <a:pt x="179" y="21"/>
                  </a:lnTo>
                  <a:lnTo>
                    <a:pt x="183" y="24"/>
                  </a:lnTo>
                  <a:lnTo>
                    <a:pt x="186" y="23"/>
                  </a:lnTo>
                  <a:lnTo>
                    <a:pt x="189" y="20"/>
                  </a:lnTo>
                  <a:lnTo>
                    <a:pt x="191" y="17"/>
                  </a:lnTo>
                  <a:lnTo>
                    <a:pt x="194" y="16"/>
                  </a:lnTo>
                  <a:lnTo>
                    <a:pt x="193" y="14"/>
                  </a:lnTo>
                  <a:lnTo>
                    <a:pt x="196" y="12"/>
                  </a:lnTo>
                  <a:lnTo>
                    <a:pt x="196" y="10"/>
                  </a:lnTo>
                  <a:lnTo>
                    <a:pt x="196" y="10"/>
                  </a:lnTo>
                  <a:lnTo>
                    <a:pt x="196" y="10"/>
                  </a:lnTo>
                  <a:lnTo>
                    <a:pt x="200" y="10"/>
                  </a:lnTo>
                  <a:lnTo>
                    <a:pt x="201" y="9"/>
                  </a:lnTo>
                  <a:lnTo>
                    <a:pt x="206" y="9"/>
                  </a:lnTo>
                  <a:lnTo>
                    <a:pt x="211" y="10"/>
                  </a:lnTo>
                  <a:lnTo>
                    <a:pt x="217" y="9"/>
                  </a:lnTo>
                  <a:lnTo>
                    <a:pt x="221" y="9"/>
                  </a:lnTo>
                  <a:lnTo>
                    <a:pt x="224" y="9"/>
                  </a:lnTo>
                  <a:lnTo>
                    <a:pt x="227" y="6"/>
                  </a:lnTo>
                  <a:lnTo>
                    <a:pt x="228" y="3"/>
                  </a:lnTo>
                  <a:lnTo>
                    <a:pt x="231" y="2"/>
                  </a:lnTo>
                  <a:lnTo>
                    <a:pt x="234" y="0"/>
                  </a:lnTo>
                  <a:lnTo>
                    <a:pt x="237" y="6"/>
                  </a:lnTo>
                  <a:lnTo>
                    <a:pt x="237" y="7"/>
                  </a:lnTo>
                  <a:lnTo>
                    <a:pt x="233" y="9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5">
              <a:extLst>
                <a:ext uri="{FF2B5EF4-FFF2-40B4-BE49-F238E27FC236}">
                  <a16:creationId xmlns:a16="http://schemas.microsoft.com/office/drawing/2014/main" id="{6CCAF88E-1203-4D80-C766-55E0210E88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3" y="1121"/>
              <a:ext cx="304" cy="264"/>
            </a:xfrm>
            <a:custGeom>
              <a:avLst/>
              <a:gdLst>
                <a:gd name="T0" fmla="*/ 300 w 304"/>
                <a:gd name="T1" fmla="*/ 28 h 264"/>
                <a:gd name="T2" fmla="*/ 298 w 304"/>
                <a:gd name="T3" fmla="*/ 46 h 264"/>
                <a:gd name="T4" fmla="*/ 285 w 304"/>
                <a:gd name="T5" fmla="*/ 57 h 264"/>
                <a:gd name="T6" fmla="*/ 270 w 304"/>
                <a:gd name="T7" fmla="*/ 63 h 264"/>
                <a:gd name="T8" fmla="*/ 256 w 304"/>
                <a:gd name="T9" fmla="*/ 78 h 264"/>
                <a:gd name="T10" fmla="*/ 258 w 304"/>
                <a:gd name="T11" fmla="*/ 91 h 264"/>
                <a:gd name="T12" fmla="*/ 244 w 304"/>
                <a:gd name="T13" fmla="*/ 91 h 264"/>
                <a:gd name="T14" fmla="*/ 234 w 304"/>
                <a:gd name="T15" fmla="*/ 105 h 264"/>
                <a:gd name="T16" fmla="*/ 249 w 304"/>
                <a:gd name="T17" fmla="*/ 112 h 264"/>
                <a:gd name="T18" fmla="*/ 266 w 304"/>
                <a:gd name="T19" fmla="*/ 126 h 264"/>
                <a:gd name="T20" fmla="*/ 267 w 304"/>
                <a:gd name="T21" fmla="*/ 136 h 264"/>
                <a:gd name="T22" fmla="*/ 283 w 304"/>
                <a:gd name="T23" fmla="*/ 157 h 264"/>
                <a:gd name="T24" fmla="*/ 300 w 304"/>
                <a:gd name="T25" fmla="*/ 164 h 264"/>
                <a:gd name="T26" fmla="*/ 284 w 304"/>
                <a:gd name="T27" fmla="*/ 188 h 264"/>
                <a:gd name="T28" fmla="*/ 264 w 304"/>
                <a:gd name="T29" fmla="*/ 203 h 264"/>
                <a:gd name="T30" fmla="*/ 241 w 304"/>
                <a:gd name="T31" fmla="*/ 205 h 264"/>
                <a:gd name="T32" fmla="*/ 224 w 304"/>
                <a:gd name="T33" fmla="*/ 208 h 264"/>
                <a:gd name="T34" fmla="*/ 192 w 304"/>
                <a:gd name="T35" fmla="*/ 247 h 264"/>
                <a:gd name="T36" fmla="*/ 192 w 304"/>
                <a:gd name="T37" fmla="*/ 262 h 264"/>
                <a:gd name="T38" fmla="*/ 168 w 304"/>
                <a:gd name="T39" fmla="*/ 257 h 264"/>
                <a:gd name="T40" fmla="*/ 151 w 304"/>
                <a:gd name="T41" fmla="*/ 251 h 264"/>
                <a:gd name="T42" fmla="*/ 155 w 304"/>
                <a:gd name="T43" fmla="*/ 240 h 264"/>
                <a:gd name="T44" fmla="*/ 162 w 304"/>
                <a:gd name="T45" fmla="*/ 232 h 264"/>
                <a:gd name="T46" fmla="*/ 172 w 304"/>
                <a:gd name="T47" fmla="*/ 226 h 264"/>
                <a:gd name="T48" fmla="*/ 146 w 304"/>
                <a:gd name="T49" fmla="*/ 201 h 264"/>
                <a:gd name="T50" fmla="*/ 132 w 304"/>
                <a:gd name="T51" fmla="*/ 201 h 264"/>
                <a:gd name="T52" fmla="*/ 117 w 304"/>
                <a:gd name="T53" fmla="*/ 203 h 264"/>
                <a:gd name="T54" fmla="*/ 98 w 304"/>
                <a:gd name="T55" fmla="*/ 203 h 264"/>
                <a:gd name="T56" fmla="*/ 74 w 304"/>
                <a:gd name="T57" fmla="*/ 205 h 264"/>
                <a:gd name="T58" fmla="*/ 47 w 304"/>
                <a:gd name="T59" fmla="*/ 205 h 264"/>
                <a:gd name="T60" fmla="*/ 13 w 304"/>
                <a:gd name="T61" fmla="*/ 205 h 264"/>
                <a:gd name="T62" fmla="*/ 3 w 304"/>
                <a:gd name="T63" fmla="*/ 199 h 264"/>
                <a:gd name="T64" fmla="*/ 16 w 304"/>
                <a:gd name="T65" fmla="*/ 184 h 264"/>
                <a:gd name="T66" fmla="*/ 26 w 304"/>
                <a:gd name="T67" fmla="*/ 170 h 264"/>
                <a:gd name="T68" fmla="*/ 51 w 304"/>
                <a:gd name="T69" fmla="*/ 173 h 264"/>
                <a:gd name="T70" fmla="*/ 80 w 304"/>
                <a:gd name="T71" fmla="*/ 164 h 264"/>
                <a:gd name="T72" fmla="*/ 81 w 304"/>
                <a:gd name="T73" fmla="*/ 160 h 264"/>
                <a:gd name="T74" fmla="*/ 84 w 304"/>
                <a:gd name="T75" fmla="*/ 154 h 264"/>
                <a:gd name="T76" fmla="*/ 81 w 304"/>
                <a:gd name="T77" fmla="*/ 150 h 264"/>
                <a:gd name="T78" fmla="*/ 85 w 304"/>
                <a:gd name="T79" fmla="*/ 142 h 264"/>
                <a:gd name="T80" fmla="*/ 97 w 304"/>
                <a:gd name="T81" fmla="*/ 137 h 264"/>
                <a:gd name="T82" fmla="*/ 102 w 304"/>
                <a:gd name="T83" fmla="*/ 135 h 264"/>
                <a:gd name="T84" fmla="*/ 108 w 304"/>
                <a:gd name="T85" fmla="*/ 130 h 264"/>
                <a:gd name="T86" fmla="*/ 108 w 304"/>
                <a:gd name="T87" fmla="*/ 127 h 264"/>
                <a:gd name="T88" fmla="*/ 111 w 304"/>
                <a:gd name="T89" fmla="*/ 123 h 264"/>
                <a:gd name="T90" fmla="*/ 110 w 304"/>
                <a:gd name="T91" fmla="*/ 116 h 264"/>
                <a:gd name="T92" fmla="*/ 110 w 304"/>
                <a:gd name="T93" fmla="*/ 109 h 264"/>
                <a:gd name="T94" fmla="*/ 114 w 304"/>
                <a:gd name="T95" fmla="*/ 101 h 264"/>
                <a:gd name="T96" fmla="*/ 112 w 304"/>
                <a:gd name="T97" fmla="*/ 94 h 264"/>
                <a:gd name="T98" fmla="*/ 112 w 304"/>
                <a:gd name="T99" fmla="*/ 83 h 264"/>
                <a:gd name="T100" fmla="*/ 125 w 304"/>
                <a:gd name="T101" fmla="*/ 77 h 264"/>
                <a:gd name="T102" fmla="*/ 128 w 304"/>
                <a:gd name="T103" fmla="*/ 71 h 264"/>
                <a:gd name="T104" fmla="*/ 132 w 304"/>
                <a:gd name="T105" fmla="*/ 61 h 264"/>
                <a:gd name="T106" fmla="*/ 143 w 304"/>
                <a:gd name="T107" fmla="*/ 55 h 264"/>
                <a:gd name="T108" fmla="*/ 161 w 304"/>
                <a:gd name="T109" fmla="*/ 52 h 264"/>
                <a:gd name="T110" fmla="*/ 182 w 304"/>
                <a:gd name="T111" fmla="*/ 38 h 264"/>
                <a:gd name="T112" fmla="*/ 195 w 304"/>
                <a:gd name="T113" fmla="*/ 29 h 264"/>
                <a:gd name="T114" fmla="*/ 203 w 304"/>
                <a:gd name="T115" fmla="*/ 26 h 264"/>
                <a:gd name="T116" fmla="*/ 220 w 304"/>
                <a:gd name="T117" fmla="*/ 26 h 264"/>
                <a:gd name="T118" fmla="*/ 233 w 304"/>
                <a:gd name="T119" fmla="*/ 11 h 264"/>
                <a:gd name="T120" fmla="*/ 253 w 304"/>
                <a:gd name="T121" fmla="*/ 0 h 264"/>
                <a:gd name="T122" fmla="*/ 270 w 304"/>
                <a:gd name="T123" fmla="*/ 1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4" h="264">
                  <a:moveTo>
                    <a:pt x="283" y="25"/>
                  </a:moveTo>
                  <a:lnTo>
                    <a:pt x="287" y="25"/>
                  </a:lnTo>
                  <a:lnTo>
                    <a:pt x="291" y="23"/>
                  </a:lnTo>
                  <a:lnTo>
                    <a:pt x="297" y="23"/>
                  </a:lnTo>
                  <a:lnTo>
                    <a:pt x="300" y="25"/>
                  </a:lnTo>
                  <a:lnTo>
                    <a:pt x="300" y="28"/>
                  </a:lnTo>
                  <a:lnTo>
                    <a:pt x="300" y="31"/>
                  </a:lnTo>
                  <a:lnTo>
                    <a:pt x="300" y="35"/>
                  </a:lnTo>
                  <a:lnTo>
                    <a:pt x="300" y="39"/>
                  </a:lnTo>
                  <a:lnTo>
                    <a:pt x="300" y="43"/>
                  </a:lnTo>
                  <a:lnTo>
                    <a:pt x="300" y="45"/>
                  </a:lnTo>
                  <a:lnTo>
                    <a:pt x="298" y="46"/>
                  </a:lnTo>
                  <a:lnTo>
                    <a:pt x="297" y="47"/>
                  </a:lnTo>
                  <a:lnTo>
                    <a:pt x="293" y="52"/>
                  </a:lnTo>
                  <a:lnTo>
                    <a:pt x="293" y="52"/>
                  </a:lnTo>
                  <a:lnTo>
                    <a:pt x="293" y="53"/>
                  </a:lnTo>
                  <a:lnTo>
                    <a:pt x="288" y="56"/>
                  </a:lnTo>
                  <a:lnTo>
                    <a:pt x="285" y="57"/>
                  </a:lnTo>
                  <a:lnTo>
                    <a:pt x="283" y="57"/>
                  </a:lnTo>
                  <a:lnTo>
                    <a:pt x="280" y="57"/>
                  </a:lnTo>
                  <a:lnTo>
                    <a:pt x="276" y="59"/>
                  </a:lnTo>
                  <a:lnTo>
                    <a:pt x="271" y="59"/>
                  </a:lnTo>
                  <a:lnTo>
                    <a:pt x="270" y="60"/>
                  </a:lnTo>
                  <a:lnTo>
                    <a:pt x="270" y="63"/>
                  </a:lnTo>
                  <a:lnTo>
                    <a:pt x="267" y="66"/>
                  </a:lnTo>
                  <a:lnTo>
                    <a:pt x="264" y="70"/>
                  </a:lnTo>
                  <a:lnTo>
                    <a:pt x="264" y="73"/>
                  </a:lnTo>
                  <a:lnTo>
                    <a:pt x="261" y="75"/>
                  </a:lnTo>
                  <a:lnTo>
                    <a:pt x="257" y="74"/>
                  </a:lnTo>
                  <a:lnTo>
                    <a:pt x="256" y="78"/>
                  </a:lnTo>
                  <a:lnTo>
                    <a:pt x="254" y="81"/>
                  </a:lnTo>
                  <a:lnTo>
                    <a:pt x="253" y="83"/>
                  </a:lnTo>
                  <a:lnTo>
                    <a:pt x="254" y="84"/>
                  </a:lnTo>
                  <a:lnTo>
                    <a:pt x="256" y="87"/>
                  </a:lnTo>
                  <a:lnTo>
                    <a:pt x="260" y="90"/>
                  </a:lnTo>
                  <a:lnTo>
                    <a:pt x="258" y="91"/>
                  </a:lnTo>
                  <a:lnTo>
                    <a:pt x="257" y="91"/>
                  </a:lnTo>
                  <a:lnTo>
                    <a:pt x="254" y="90"/>
                  </a:lnTo>
                  <a:lnTo>
                    <a:pt x="247" y="88"/>
                  </a:lnTo>
                  <a:lnTo>
                    <a:pt x="246" y="88"/>
                  </a:lnTo>
                  <a:lnTo>
                    <a:pt x="246" y="91"/>
                  </a:lnTo>
                  <a:lnTo>
                    <a:pt x="244" y="91"/>
                  </a:lnTo>
                  <a:lnTo>
                    <a:pt x="241" y="92"/>
                  </a:lnTo>
                  <a:lnTo>
                    <a:pt x="241" y="94"/>
                  </a:lnTo>
                  <a:lnTo>
                    <a:pt x="241" y="95"/>
                  </a:lnTo>
                  <a:lnTo>
                    <a:pt x="237" y="97"/>
                  </a:lnTo>
                  <a:lnTo>
                    <a:pt x="234" y="105"/>
                  </a:lnTo>
                  <a:lnTo>
                    <a:pt x="234" y="105"/>
                  </a:lnTo>
                  <a:lnTo>
                    <a:pt x="240" y="109"/>
                  </a:lnTo>
                  <a:lnTo>
                    <a:pt x="244" y="108"/>
                  </a:lnTo>
                  <a:lnTo>
                    <a:pt x="246" y="108"/>
                  </a:lnTo>
                  <a:lnTo>
                    <a:pt x="246" y="108"/>
                  </a:lnTo>
                  <a:lnTo>
                    <a:pt x="247" y="111"/>
                  </a:lnTo>
                  <a:lnTo>
                    <a:pt x="249" y="112"/>
                  </a:lnTo>
                  <a:lnTo>
                    <a:pt x="249" y="113"/>
                  </a:lnTo>
                  <a:lnTo>
                    <a:pt x="253" y="112"/>
                  </a:lnTo>
                  <a:lnTo>
                    <a:pt x="257" y="113"/>
                  </a:lnTo>
                  <a:lnTo>
                    <a:pt x="258" y="116"/>
                  </a:lnTo>
                  <a:lnTo>
                    <a:pt x="261" y="123"/>
                  </a:lnTo>
                  <a:lnTo>
                    <a:pt x="266" y="126"/>
                  </a:lnTo>
                  <a:lnTo>
                    <a:pt x="267" y="127"/>
                  </a:lnTo>
                  <a:lnTo>
                    <a:pt x="268" y="129"/>
                  </a:lnTo>
                  <a:lnTo>
                    <a:pt x="267" y="132"/>
                  </a:lnTo>
                  <a:lnTo>
                    <a:pt x="267" y="133"/>
                  </a:lnTo>
                  <a:lnTo>
                    <a:pt x="266" y="136"/>
                  </a:lnTo>
                  <a:lnTo>
                    <a:pt x="267" y="136"/>
                  </a:lnTo>
                  <a:lnTo>
                    <a:pt x="268" y="142"/>
                  </a:lnTo>
                  <a:lnTo>
                    <a:pt x="273" y="147"/>
                  </a:lnTo>
                  <a:lnTo>
                    <a:pt x="276" y="151"/>
                  </a:lnTo>
                  <a:lnTo>
                    <a:pt x="277" y="151"/>
                  </a:lnTo>
                  <a:lnTo>
                    <a:pt x="278" y="154"/>
                  </a:lnTo>
                  <a:lnTo>
                    <a:pt x="283" y="157"/>
                  </a:lnTo>
                  <a:lnTo>
                    <a:pt x="288" y="158"/>
                  </a:lnTo>
                  <a:lnTo>
                    <a:pt x="294" y="160"/>
                  </a:lnTo>
                  <a:lnTo>
                    <a:pt x="300" y="161"/>
                  </a:lnTo>
                  <a:lnTo>
                    <a:pt x="302" y="163"/>
                  </a:lnTo>
                  <a:lnTo>
                    <a:pt x="304" y="164"/>
                  </a:lnTo>
                  <a:lnTo>
                    <a:pt x="300" y="164"/>
                  </a:lnTo>
                  <a:lnTo>
                    <a:pt x="300" y="164"/>
                  </a:lnTo>
                  <a:lnTo>
                    <a:pt x="293" y="167"/>
                  </a:lnTo>
                  <a:lnTo>
                    <a:pt x="285" y="177"/>
                  </a:lnTo>
                  <a:lnTo>
                    <a:pt x="285" y="184"/>
                  </a:lnTo>
                  <a:lnTo>
                    <a:pt x="285" y="188"/>
                  </a:lnTo>
                  <a:lnTo>
                    <a:pt x="284" y="188"/>
                  </a:lnTo>
                  <a:lnTo>
                    <a:pt x="283" y="189"/>
                  </a:lnTo>
                  <a:lnTo>
                    <a:pt x="280" y="192"/>
                  </a:lnTo>
                  <a:lnTo>
                    <a:pt x="276" y="195"/>
                  </a:lnTo>
                  <a:lnTo>
                    <a:pt x="270" y="199"/>
                  </a:lnTo>
                  <a:lnTo>
                    <a:pt x="267" y="202"/>
                  </a:lnTo>
                  <a:lnTo>
                    <a:pt x="264" y="203"/>
                  </a:lnTo>
                  <a:lnTo>
                    <a:pt x="260" y="203"/>
                  </a:lnTo>
                  <a:lnTo>
                    <a:pt x="251" y="199"/>
                  </a:lnTo>
                  <a:lnTo>
                    <a:pt x="246" y="199"/>
                  </a:lnTo>
                  <a:lnTo>
                    <a:pt x="244" y="201"/>
                  </a:lnTo>
                  <a:lnTo>
                    <a:pt x="243" y="202"/>
                  </a:lnTo>
                  <a:lnTo>
                    <a:pt x="241" y="205"/>
                  </a:lnTo>
                  <a:lnTo>
                    <a:pt x="237" y="205"/>
                  </a:lnTo>
                  <a:lnTo>
                    <a:pt x="234" y="203"/>
                  </a:lnTo>
                  <a:lnTo>
                    <a:pt x="233" y="203"/>
                  </a:lnTo>
                  <a:lnTo>
                    <a:pt x="229" y="203"/>
                  </a:lnTo>
                  <a:lnTo>
                    <a:pt x="226" y="205"/>
                  </a:lnTo>
                  <a:lnTo>
                    <a:pt x="224" y="208"/>
                  </a:lnTo>
                  <a:lnTo>
                    <a:pt x="220" y="212"/>
                  </a:lnTo>
                  <a:lnTo>
                    <a:pt x="214" y="217"/>
                  </a:lnTo>
                  <a:lnTo>
                    <a:pt x="207" y="226"/>
                  </a:lnTo>
                  <a:lnTo>
                    <a:pt x="200" y="233"/>
                  </a:lnTo>
                  <a:lnTo>
                    <a:pt x="196" y="240"/>
                  </a:lnTo>
                  <a:lnTo>
                    <a:pt x="192" y="247"/>
                  </a:lnTo>
                  <a:lnTo>
                    <a:pt x="190" y="251"/>
                  </a:lnTo>
                  <a:lnTo>
                    <a:pt x="190" y="255"/>
                  </a:lnTo>
                  <a:lnTo>
                    <a:pt x="190" y="255"/>
                  </a:lnTo>
                  <a:lnTo>
                    <a:pt x="190" y="260"/>
                  </a:lnTo>
                  <a:lnTo>
                    <a:pt x="192" y="262"/>
                  </a:lnTo>
                  <a:lnTo>
                    <a:pt x="192" y="262"/>
                  </a:lnTo>
                  <a:lnTo>
                    <a:pt x="189" y="264"/>
                  </a:lnTo>
                  <a:lnTo>
                    <a:pt x="186" y="264"/>
                  </a:lnTo>
                  <a:lnTo>
                    <a:pt x="183" y="262"/>
                  </a:lnTo>
                  <a:lnTo>
                    <a:pt x="178" y="260"/>
                  </a:lnTo>
                  <a:lnTo>
                    <a:pt x="175" y="255"/>
                  </a:lnTo>
                  <a:lnTo>
                    <a:pt x="168" y="257"/>
                  </a:lnTo>
                  <a:lnTo>
                    <a:pt x="162" y="260"/>
                  </a:lnTo>
                  <a:lnTo>
                    <a:pt x="159" y="258"/>
                  </a:lnTo>
                  <a:lnTo>
                    <a:pt x="159" y="257"/>
                  </a:lnTo>
                  <a:lnTo>
                    <a:pt x="158" y="254"/>
                  </a:lnTo>
                  <a:lnTo>
                    <a:pt x="152" y="253"/>
                  </a:lnTo>
                  <a:lnTo>
                    <a:pt x="151" y="251"/>
                  </a:lnTo>
                  <a:lnTo>
                    <a:pt x="149" y="250"/>
                  </a:lnTo>
                  <a:lnTo>
                    <a:pt x="152" y="248"/>
                  </a:lnTo>
                  <a:lnTo>
                    <a:pt x="152" y="247"/>
                  </a:lnTo>
                  <a:lnTo>
                    <a:pt x="152" y="247"/>
                  </a:lnTo>
                  <a:lnTo>
                    <a:pt x="152" y="244"/>
                  </a:lnTo>
                  <a:lnTo>
                    <a:pt x="155" y="240"/>
                  </a:lnTo>
                  <a:lnTo>
                    <a:pt x="159" y="239"/>
                  </a:lnTo>
                  <a:lnTo>
                    <a:pt x="159" y="237"/>
                  </a:lnTo>
                  <a:lnTo>
                    <a:pt x="161" y="236"/>
                  </a:lnTo>
                  <a:lnTo>
                    <a:pt x="161" y="236"/>
                  </a:lnTo>
                  <a:lnTo>
                    <a:pt x="159" y="234"/>
                  </a:lnTo>
                  <a:lnTo>
                    <a:pt x="162" y="232"/>
                  </a:lnTo>
                  <a:lnTo>
                    <a:pt x="162" y="232"/>
                  </a:lnTo>
                  <a:lnTo>
                    <a:pt x="162" y="230"/>
                  </a:lnTo>
                  <a:lnTo>
                    <a:pt x="162" y="227"/>
                  </a:lnTo>
                  <a:lnTo>
                    <a:pt x="165" y="226"/>
                  </a:lnTo>
                  <a:lnTo>
                    <a:pt x="170" y="227"/>
                  </a:lnTo>
                  <a:lnTo>
                    <a:pt x="172" y="226"/>
                  </a:lnTo>
                  <a:lnTo>
                    <a:pt x="173" y="224"/>
                  </a:lnTo>
                  <a:lnTo>
                    <a:pt x="169" y="220"/>
                  </a:lnTo>
                  <a:lnTo>
                    <a:pt x="162" y="216"/>
                  </a:lnTo>
                  <a:lnTo>
                    <a:pt x="156" y="212"/>
                  </a:lnTo>
                  <a:lnTo>
                    <a:pt x="149" y="206"/>
                  </a:lnTo>
                  <a:lnTo>
                    <a:pt x="146" y="201"/>
                  </a:lnTo>
                  <a:lnTo>
                    <a:pt x="145" y="201"/>
                  </a:lnTo>
                  <a:lnTo>
                    <a:pt x="142" y="201"/>
                  </a:lnTo>
                  <a:lnTo>
                    <a:pt x="139" y="199"/>
                  </a:lnTo>
                  <a:lnTo>
                    <a:pt x="136" y="199"/>
                  </a:lnTo>
                  <a:lnTo>
                    <a:pt x="134" y="201"/>
                  </a:lnTo>
                  <a:lnTo>
                    <a:pt x="132" y="201"/>
                  </a:lnTo>
                  <a:lnTo>
                    <a:pt x="128" y="199"/>
                  </a:lnTo>
                  <a:lnTo>
                    <a:pt x="126" y="199"/>
                  </a:lnTo>
                  <a:lnTo>
                    <a:pt x="126" y="201"/>
                  </a:lnTo>
                  <a:lnTo>
                    <a:pt x="124" y="203"/>
                  </a:lnTo>
                  <a:lnTo>
                    <a:pt x="122" y="205"/>
                  </a:lnTo>
                  <a:lnTo>
                    <a:pt x="117" y="203"/>
                  </a:lnTo>
                  <a:lnTo>
                    <a:pt x="110" y="202"/>
                  </a:lnTo>
                  <a:lnTo>
                    <a:pt x="105" y="203"/>
                  </a:lnTo>
                  <a:lnTo>
                    <a:pt x="102" y="205"/>
                  </a:lnTo>
                  <a:lnTo>
                    <a:pt x="99" y="206"/>
                  </a:lnTo>
                  <a:lnTo>
                    <a:pt x="98" y="205"/>
                  </a:lnTo>
                  <a:lnTo>
                    <a:pt x="98" y="203"/>
                  </a:lnTo>
                  <a:lnTo>
                    <a:pt x="95" y="203"/>
                  </a:lnTo>
                  <a:lnTo>
                    <a:pt x="90" y="203"/>
                  </a:lnTo>
                  <a:lnTo>
                    <a:pt x="84" y="205"/>
                  </a:lnTo>
                  <a:lnTo>
                    <a:pt x="81" y="203"/>
                  </a:lnTo>
                  <a:lnTo>
                    <a:pt x="78" y="205"/>
                  </a:lnTo>
                  <a:lnTo>
                    <a:pt x="74" y="205"/>
                  </a:lnTo>
                  <a:lnTo>
                    <a:pt x="72" y="205"/>
                  </a:lnTo>
                  <a:lnTo>
                    <a:pt x="70" y="205"/>
                  </a:lnTo>
                  <a:lnTo>
                    <a:pt x="64" y="206"/>
                  </a:lnTo>
                  <a:lnTo>
                    <a:pt x="60" y="205"/>
                  </a:lnTo>
                  <a:lnTo>
                    <a:pt x="56" y="205"/>
                  </a:lnTo>
                  <a:lnTo>
                    <a:pt x="47" y="205"/>
                  </a:lnTo>
                  <a:lnTo>
                    <a:pt x="41" y="205"/>
                  </a:lnTo>
                  <a:lnTo>
                    <a:pt x="34" y="205"/>
                  </a:lnTo>
                  <a:lnTo>
                    <a:pt x="27" y="205"/>
                  </a:lnTo>
                  <a:lnTo>
                    <a:pt x="19" y="203"/>
                  </a:lnTo>
                  <a:lnTo>
                    <a:pt x="14" y="203"/>
                  </a:lnTo>
                  <a:lnTo>
                    <a:pt x="13" y="205"/>
                  </a:lnTo>
                  <a:lnTo>
                    <a:pt x="12" y="206"/>
                  </a:lnTo>
                  <a:lnTo>
                    <a:pt x="10" y="208"/>
                  </a:lnTo>
                  <a:lnTo>
                    <a:pt x="6" y="208"/>
                  </a:lnTo>
                  <a:lnTo>
                    <a:pt x="3" y="203"/>
                  </a:lnTo>
                  <a:lnTo>
                    <a:pt x="3" y="199"/>
                  </a:lnTo>
                  <a:lnTo>
                    <a:pt x="3" y="199"/>
                  </a:lnTo>
                  <a:lnTo>
                    <a:pt x="0" y="198"/>
                  </a:lnTo>
                  <a:lnTo>
                    <a:pt x="3" y="196"/>
                  </a:lnTo>
                  <a:lnTo>
                    <a:pt x="6" y="194"/>
                  </a:lnTo>
                  <a:lnTo>
                    <a:pt x="9" y="191"/>
                  </a:lnTo>
                  <a:lnTo>
                    <a:pt x="13" y="187"/>
                  </a:lnTo>
                  <a:lnTo>
                    <a:pt x="16" y="184"/>
                  </a:lnTo>
                  <a:lnTo>
                    <a:pt x="19" y="178"/>
                  </a:lnTo>
                  <a:lnTo>
                    <a:pt x="21" y="174"/>
                  </a:lnTo>
                  <a:lnTo>
                    <a:pt x="23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7" y="170"/>
                  </a:lnTo>
                  <a:lnTo>
                    <a:pt x="30" y="171"/>
                  </a:lnTo>
                  <a:lnTo>
                    <a:pt x="33" y="171"/>
                  </a:lnTo>
                  <a:lnTo>
                    <a:pt x="39" y="171"/>
                  </a:lnTo>
                  <a:lnTo>
                    <a:pt x="44" y="173"/>
                  </a:lnTo>
                  <a:lnTo>
                    <a:pt x="51" y="173"/>
                  </a:lnTo>
                  <a:lnTo>
                    <a:pt x="57" y="171"/>
                  </a:lnTo>
                  <a:lnTo>
                    <a:pt x="67" y="164"/>
                  </a:lnTo>
                  <a:lnTo>
                    <a:pt x="75" y="167"/>
                  </a:lnTo>
                  <a:lnTo>
                    <a:pt x="77" y="167"/>
                  </a:lnTo>
                  <a:lnTo>
                    <a:pt x="80" y="165"/>
                  </a:lnTo>
                  <a:lnTo>
                    <a:pt x="80" y="164"/>
                  </a:lnTo>
                  <a:lnTo>
                    <a:pt x="80" y="164"/>
                  </a:lnTo>
                  <a:lnTo>
                    <a:pt x="80" y="163"/>
                  </a:lnTo>
                  <a:lnTo>
                    <a:pt x="80" y="163"/>
                  </a:lnTo>
                  <a:lnTo>
                    <a:pt x="80" y="163"/>
                  </a:lnTo>
                  <a:lnTo>
                    <a:pt x="80" y="161"/>
                  </a:lnTo>
                  <a:lnTo>
                    <a:pt x="81" y="160"/>
                  </a:lnTo>
                  <a:lnTo>
                    <a:pt x="84" y="158"/>
                  </a:lnTo>
                  <a:lnTo>
                    <a:pt x="85" y="158"/>
                  </a:lnTo>
                  <a:lnTo>
                    <a:pt x="85" y="158"/>
                  </a:lnTo>
                  <a:lnTo>
                    <a:pt x="84" y="157"/>
                  </a:lnTo>
                  <a:lnTo>
                    <a:pt x="84" y="156"/>
                  </a:lnTo>
                  <a:lnTo>
                    <a:pt x="84" y="154"/>
                  </a:lnTo>
                  <a:lnTo>
                    <a:pt x="84" y="154"/>
                  </a:lnTo>
                  <a:lnTo>
                    <a:pt x="85" y="153"/>
                  </a:lnTo>
                  <a:lnTo>
                    <a:pt x="85" y="151"/>
                  </a:lnTo>
                  <a:lnTo>
                    <a:pt x="84" y="151"/>
                  </a:lnTo>
                  <a:lnTo>
                    <a:pt x="83" y="150"/>
                  </a:lnTo>
                  <a:lnTo>
                    <a:pt x="81" y="150"/>
                  </a:lnTo>
                  <a:lnTo>
                    <a:pt x="81" y="149"/>
                  </a:lnTo>
                  <a:lnTo>
                    <a:pt x="83" y="147"/>
                  </a:lnTo>
                  <a:lnTo>
                    <a:pt x="87" y="146"/>
                  </a:lnTo>
                  <a:lnTo>
                    <a:pt x="87" y="146"/>
                  </a:lnTo>
                  <a:lnTo>
                    <a:pt x="87" y="143"/>
                  </a:lnTo>
                  <a:lnTo>
                    <a:pt x="85" y="142"/>
                  </a:lnTo>
                  <a:lnTo>
                    <a:pt x="85" y="142"/>
                  </a:lnTo>
                  <a:lnTo>
                    <a:pt x="84" y="140"/>
                  </a:lnTo>
                  <a:lnTo>
                    <a:pt x="85" y="139"/>
                  </a:lnTo>
                  <a:lnTo>
                    <a:pt x="90" y="137"/>
                  </a:lnTo>
                  <a:lnTo>
                    <a:pt x="92" y="137"/>
                  </a:lnTo>
                  <a:lnTo>
                    <a:pt x="97" y="137"/>
                  </a:lnTo>
                  <a:lnTo>
                    <a:pt x="101" y="137"/>
                  </a:lnTo>
                  <a:lnTo>
                    <a:pt x="101" y="136"/>
                  </a:lnTo>
                  <a:lnTo>
                    <a:pt x="102" y="136"/>
                  </a:lnTo>
                  <a:lnTo>
                    <a:pt x="102" y="136"/>
                  </a:lnTo>
                  <a:lnTo>
                    <a:pt x="102" y="135"/>
                  </a:lnTo>
                  <a:lnTo>
                    <a:pt x="102" y="135"/>
                  </a:lnTo>
                  <a:lnTo>
                    <a:pt x="102" y="133"/>
                  </a:lnTo>
                  <a:lnTo>
                    <a:pt x="102" y="132"/>
                  </a:lnTo>
                  <a:lnTo>
                    <a:pt x="105" y="132"/>
                  </a:lnTo>
                  <a:lnTo>
                    <a:pt x="108" y="132"/>
                  </a:lnTo>
                  <a:lnTo>
                    <a:pt x="108" y="132"/>
                  </a:lnTo>
                  <a:lnTo>
                    <a:pt x="108" y="130"/>
                  </a:lnTo>
                  <a:lnTo>
                    <a:pt x="110" y="129"/>
                  </a:lnTo>
                  <a:lnTo>
                    <a:pt x="108" y="129"/>
                  </a:lnTo>
                  <a:lnTo>
                    <a:pt x="107" y="127"/>
                  </a:lnTo>
                  <a:lnTo>
                    <a:pt x="108" y="127"/>
                  </a:lnTo>
                  <a:lnTo>
                    <a:pt x="108" y="127"/>
                  </a:lnTo>
                  <a:lnTo>
                    <a:pt x="108" y="127"/>
                  </a:lnTo>
                  <a:lnTo>
                    <a:pt x="110" y="126"/>
                  </a:lnTo>
                  <a:lnTo>
                    <a:pt x="108" y="126"/>
                  </a:lnTo>
                  <a:lnTo>
                    <a:pt x="108" y="126"/>
                  </a:lnTo>
                  <a:lnTo>
                    <a:pt x="108" y="125"/>
                  </a:lnTo>
                  <a:lnTo>
                    <a:pt x="110" y="123"/>
                  </a:lnTo>
                  <a:lnTo>
                    <a:pt x="111" y="123"/>
                  </a:lnTo>
                  <a:lnTo>
                    <a:pt x="112" y="122"/>
                  </a:lnTo>
                  <a:lnTo>
                    <a:pt x="112" y="121"/>
                  </a:lnTo>
                  <a:lnTo>
                    <a:pt x="111" y="119"/>
                  </a:lnTo>
                  <a:lnTo>
                    <a:pt x="110" y="119"/>
                  </a:lnTo>
                  <a:lnTo>
                    <a:pt x="110" y="118"/>
                  </a:lnTo>
                  <a:lnTo>
                    <a:pt x="110" y="116"/>
                  </a:lnTo>
                  <a:lnTo>
                    <a:pt x="112" y="115"/>
                  </a:lnTo>
                  <a:lnTo>
                    <a:pt x="112" y="115"/>
                  </a:lnTo>
                  <a:lnTo>
                    <a:pt x="112" y="112"/>
                  </a:lnTo>
                  <a:lnTo>
                    <a:pt x="111" y="111"/>
                  </a:lnTo>
                  <a:lnTo>
                    <a:pt x="110" y="111"/>
                  </a:lnTo>
                  <a:lnTo>
                    <a:pt x="110" y="109"/>
                  </a:lnTo>
                  <a:lnTo>
                    <a:pt x="111" y="105"/>
                  </a:lnTo>
                  <a:lnTo>
                    <a:pt x="114" y="104"/>
                  </a:lnTo>
                  <a:lnTo>
                    <a:pt x="115" y="104"/>
                  </a:lnTo>
                  <a:lnTo>
                    <a:pt x="117" y="104"/>
                  </a:lnTo>
                  <a:lnTo>
                    <a:pt x="115" y="101"/>
                  </a:lnTo>
                  <a:lnTo>
                    <a:pt x="114" y="101"/>
                  </a:lnTo>
                  <a:lnTo>
                    <a:pt x="112" y="99"/>
                  </a:lnTo>
                  <a:lnTo>
                    <a:pt x="111" y="99"/>
                  </a:lnTo>
                  <a:lnTo>
                    <a:pt x="111" y="98"/>
                  </a:lnTo>
                  <a:lnTo>
                    <a:pt x="112" y="97"/>
                  </a:lnTo>
                  <a:lnTo>
                    <a:pt x="114" y="95"/>
                  </a:lnTo>
                  <a:lnTo>
                    <a:pt x="112" y="94"/>
                  </a:lnTo>
                  <a:lnTo>
                    <a:pt x="111" y="92"/>
                  </a:lnTo>
                  <a:lnTo>
                    <a:pt x="108" y="90"/>
                  </a:lnTo>
                  <a:lnTo>
                    <a:pt x="107" y="88"/>
                  </a:lnTo>
                  <a:lnTo>
                    <a:pt x="110" y="85"/>
                  </a:lnTo>
                  <a:lnTo>
                    <a:pt x="112" y="84"/>
                  </a:lnTo>
                  <a:lnTo>
                    <a:pt x="112" y="83"/>
                  </a:lnTo>
                  <a:lnTo>
                    <a:pt x="112" y="83"/>
                  </a:lnTo>
                  <a:lnTo>
                    <a:pt x="115" y="83"/>
                  </a:lnTo>
                  <a:lnTo>
                    <a:pt x="118" y="83"/>
                  </a:lnTo>
                  <a:lnTo>
                    <a:pt x="121" y="81"/>
                  </a:lnTo>
                  <a:lnTo>
                    <a:pt x="122" y="80"/>
                  </a:lnTo>
                  <a:lnTo>
                    <a:pt x="125" y="77"/>
                  </a:lnTo>
                  <a:lnTo>
                    <a:pt x="125" y="75"/>
                  </a:lnTo>
                  <a:lnTo>
                    <a:pt x="126" y="75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5" y="73"/>
                  </a:lnTo>
                  <a:lnTo>
                    <a:pt x="128" y="71"/>
                  </a:lnTo>
                  <a:lnTo>
                    <a:pt x="128" y="70"/>
                  </a:lnTo>
                  <a:lnTo>
                    <a:pt x="128" y="69"/>
                  </a:lnTo>
                  <a:lnTo>
                    <a:pt x="128" y="67"/>
                  </a:lnTo>
                  <a:lnTo>
                    <a:pt x="128" y="66"/>
                  </a:lnTo>
                  <a:lnTo>
                    <a:pt x="129" y="63"/>
                  </a:lnTo>
                  <a:lnTo>
                    <a:pt x="132" y="61"/>
                  </a:lnTo>
                  <a:lnTo>
                    <a:pt x="136" y="60"/>
                  </a:lnTo>
                  <a:lnTo>
                    <a:pt x="136" y="59"/>
                  </a:lnTo>
                  <a:lnTo>
                    <a:pt x="138" y="56"/>
                  </a:lnTo>
                  <a:lnTo>
                    <a:pt x="142" y="56"/>
                  </a:lnTo>
                  <a:lnTo>
                    <a:pt x="142" y="55"/>
                  </a:lnTo>
                  <a:lnTo>
                    <a:pt x="143" y="55"/>
                  </a:lnTo>
                  <a:lnTo>
                    <a:pt x="148" y="53"/>
                  </a:lnTo>
                  <a:lnTo>
                    <a:pt x="152" y="52"/>
                  </a:lnTo>
                  <a:lnTo>
                    <a:pt x="155" y="53"/>
                  </a:lnTo>
                  <a:lnTo>
                    <a:pt x="158" y="52"/>
                  </a:lnTo>
                  <a:lnTo>
                    <a:pt x="159" y="52"/>
                  </a:lnTo>
                  <a:lnTo>
                    <a:pt x="161" y="52"/>
                  </a:lnTo>
                  <a:lnTo>
                    <a:pt x="162" y="50"/>
                  </a:lnTo>
                  <a:lnTo>
                    <a:pt x="163" y="46"/>
                  </a:lnTo>
                  <a:lnTo>
                    <a:pt x="170" y="45"/>
                  </a:lnTo>
                  <a:lnTo>
                    <a:pt x="175" y="42"/>
                  </a:lnTo>
                  <a:lnTo>
                    <a:pt x="178" y="40"/>
                  </a:lnTo>
                  <a:lnTo>
                    <a:pt x="182" y="38"/>
                  </a:lnTo>
                  <a:lnTo>
                    <a:pt x="185" y="38"/>
                  </a:lnTo>
                  <a:lnTo>
                    <a:pt x="186" y="36"/>
                  </a:lnTo>
                  <a:lnTo>
                    <a:pt x="187" y="35"/>
                  </a:lnTo>
                  <a:lnTo>
                    <a:pt x="189" y="33"/>
                  </a:lnTo>
                  <a:lnTo>
                    <a:pt x="192" y="31"/>
                  </a:lnTo>
                  <a:lnTo>
                    <a:pt x="195" y="29"/>
                  </a:lnTo>
                  <a:lnTo>
                    <a:pt x="197" y="31"/>
                  </a:lnTo>
                  <a:lnTo>
                    <a:pt x="200" y="29"/>
                  </a:lnTo>
                  <a:lnTo>
                    <a:pt x="202" y="28"/>
                  </a:lnTo>
                  <a:lnTo>
                    <a:pt x="202" y="28"/>
                  </a:lnTo>
                  <a:lnTo>
                    <a:pt x="203" y="28"/>
                  </a:lnTo>
                  <a:lnTo>
                    <a:pt x="203" y="26"/>
                  </a:lnTo>
                  <a:lnTo>
                    <a:pt x="206" y="25"/>
                  </a:lnTo>
                  <a:lnTo>
                    <a:pt x="209" y="25"/>
                  </a:lnTo>
                  <a:lnTo>
                    <a:pt x="213" y="26"/>
                  </a:lnTo>
                  <a:lnTo>
                    <a:pt x="217" y="28"/>
                  </a:lnTo>
                  <a:lnTo>
                    <a:pt x="220" y="26"/>
                  </a:lnTo>
                  <a:lnTo>
                    <a:pt x="220" y="26"/>
                  </a:lnTo>
                  <a:lnTo>
                    <a:pt x="220" y="25"/>
                  </a:lnTo>
                  <a:lnTo>
                    <a:pt x="220" y="22"/>
                  </a:lnTo>
                  <a:lnTo>
                    <a:pt x="222" y="19"/>
                  </a:lnTo>
                  <a:lnTo>
                    <a:pt x="224" y="17"/>
                  </a:lnTo>
                  <a:lnTo>
                    <a:pt x="229" y="15"/>
                  </a:lnTo>
                  <a:lnTo>
                    <a:pt x="233" y="11"/>
                  </a:lnTo>
                  <a:lnTo>
                    <a:pt x="234" y="9"/>
                  </a:lnTo>
                  <a:lnTo>
                    <a:pt x="239" y="8"/>
                  </a:lnTo>
                  <a:lnTo>
                    <a:pt x="241" y="5"/>
                  </a:lnTo>
                  <a:lnTo>
                    <a:pt x="246" y="2"/>
                  </a:lnTo>
                  <a:lnTo>
                    <a:pt x="250" y="1"/>
                  </a:lnTo>
                  <a:lnTo>
                    <a:pt x="253" y="0"/>
                  </a:lnTo>
                  <a:lnTo>
                    <a:pt x="254" y="0"/>
                  </a:lnTo>
                  <a:lnTo>
                    <a:pt x="256" y="8"/>
                  </a:lnTo>
                  <a:lnTo>
                    <a:pt x="257" y="11"/>
                  </a:lnTo>
                  <a:lnTo>
                    <a:pt x="258" y="15"/>
                  </a:lnTo>
                  <a:lnTo>
                    <a:pt x="263" y="18"/>
                  </a:lnTo>
                  <a:lnTo>
                    <a:pt x="270" y="19"/>
                  </a:lnTo>
                  <a:lnTo>
                    <a:pt x="277" y="22"/>
                  </a:lnTo>
                  <a:lnTo>
                    <a:pt x="283" y="2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6">
              <a:extLst>
                <a:ext uri="{FF2B5EF4-FFF2-40B4-BE49-F238E27FC236}">
                  <a16:creationId xmlns:a16="http://schemas.microsoft.com/office/drawing/2014/main" id="{565B8074-FEE7-9C23-B045-2F236C0C6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" y="1972"/>
              <a:ext cx="832" cy="660"/>
            </a:xfrm>
            <a:custGeom>
              <a:avLst/>
              <a:gdLst>
                <a:gd name="T0" fmla="*/ 310 w 832"/>
                <a:gd name="T1" fmla="*/ 58 h 660"/>
                <a:gd name="T2" fmla="*/ 338 w 832"/>
                <a:gd name="T3" fmla="*/ 56 h 660"/>
                <a:gd name="T4" fmla="*/ 370 w 832"/>
                <a:gd name="T5" fmla="*/ 43 h 660"/>
                <a:gd name="T6" fmla="*/ 413 w 832"/>
                <a:gd name="T7" fmla="*/ 40 h 660"/>
                <a:gd name="T8" fmla="*/ 448 w 832"/>
                <a:gd name="T9" fmla="*/ 44 h 660"/>
                <a:gd name="T10" fmla="*/ 470 w 832"/>
                <a:gd name="T11" fmla="*/ 54 h 660"/>
                <a:gd name="T12" fmla="*/ 511 w 832"/>
                <a:gd name="T13" fmla="*/ 80 h 660"/>
                <a:gd name="T14" fmla="*/ 540 w 832"/>
                <a:gd name="T15" fmla="*/ 84 h 660"/>
                <a:gd name="T16" fmla="*/ 560 w 832"/>
                <a:gd name="T17" fmla="*/ 80 h 660"/>
                <a:gd name="T18" fmla="*/ 577 w 832"/>
                <a:gd name="T19" fmla="*/ 80 h 660"/>
                <a:gd name="T20" fmla="*/ 627 w 832"/>
                <a:gd name="T21" fmla="*/ 97 h 660"/>
                <a:gd name="T22" fmla="*/ 634 w 832"/>
                <a:gd name="T23" fmla="*/ 118 h 660"/>
                <a:gd name="T24" fmla="*/ 648 w 832"/>
                <a:gd name="T25" fmla="*/ 138 h 660"/>
                <a:gd name="T26" fmla="*/ 659 w 832"/>
                <a:gd name="T27" fmla="*/ 146 h 660"/>
                <a:gd name="T28" fmla="*/ 666 w 832"/>
                <a:gd name="T29" fmla="*/ 150 h 660"/>
                <a:gd name="T30" fmla="*/ 676 w 832"/>
                <a:gd name="T31" fmla="*/ 153 h 660"/>
                <a:gd name="T32" fmla="*/ 683 w 832"/>
                <a:gd name="T33" fmla="*/ 163 h 660"/>
                <a:gd name="T34" fmla="*/ 699 w 832"/>
                <a:gd name="T35" fmla="*/ 177 h 660"/>
                <a:gd name="T36" fmla="*/ 743 w 832"/>
                <a:gd name="T37" fmla="*/ 207 h 660"/>
                <a:gd name="T38" fmla="*/ 753 w 832"/>
                <a:gd name="T39" fmla="*/ 237 h 660"/>
                <a:gd name="T40" fmla="*/ 760 w 832"/>
                <a:gd name="T41" fmla="*/ 300 h 660"/>
                <a:gd name="T42" fmla="*/ 832 w 832"/>
                <a:gd name="T43" fmla="*/ 366 h 660"/>
                <a:gd name="T44" fmla="*/ 789 w 832"/>
                <a:gd name="T45" fmla="*/ 447 h 660"/>
                <a:gd name="T46" fmla="*/ 764 w 832"/>
                <a:gd name="T47" fmla="*/ 494 h 660"/>
                <a:gd name="T48" fmla="*/ 733 w 832"/>
                <a:gd name="T49" fmla="*/ 555 h 660"/>
                <a:gd name="T50" fmla="*/ 632 w 832"/>
                <a:gd name="T51" fmla="*/ 564 h 660"/>
                <a:gd name="T52" fmla="*/ 605 w 832"/>
                <a:gd name="T53" fmla="*/ 571 h 660"/>
                <a:gd name="T54" fmla="*/ 588 w 832"/>
                <a:gd name="T55" fmla="*/ 571 h 660"/>
                <a:gd name="T56" fmla="*/ 564 w 832"/>
                <a:gd name="T57" fmla="*/ 569 h 660"/>
                <a:gd name="T58" fmla="*/ 539 w 832"/>
                <a:gd name="T59" fmla="*/ 569 h 660"/>
                <a:gd name="T60" fmla="*/ 515 w 832"/>
                <a:gd name="T61" fmla="*/ 559 h 660"/>
                <a:gd name="T62" fmla="*/ 503 w 832"/>
                <a:gd name="T63" fmla="*/ 558 h 660"/>
                <a:gd name="T64" fmla="*/ 484 w 832"/>
                <a:gd name="T65" fmla="*/ 544 h 660"/>
                <a:gd name="T66" fmla="*/ 477 w 832"/>
                <a:gd name="T67" fmla="*/ 525 h 660"/>
                <a:gd name="T68" fmla="*/ 436 w 832"/>
                <a:gd name="T69" fmla="*/ 520 h 660"/>
                <a:gd name="T70" fmla="*/ 403 w 832"/>
                <a:gd name="T71" fmla="*/ 501 h 660"/>
                <a:gd name="T72" fmla="*/ 351 w 832"/>
                <a:gd name="T73" fmla="*/ 484 h 660"/>
                <a:gd name="T74" fmla="*/ 322 w 832"/>
                <a:gd name="T75" fmla="*/ 480 h 660"/>
                <a:gd name="T76" fmla="*/ 283 w 832"/>
                <a:gd name="T77" fmla="*/ 476 h 660"/>
                <a:gd name="T78" fmla="*/ 235 w 832"/>
                <a:gd name="T79" fmla="*/ 467 h 660"/>
                <a:gd name="T80" fmla="*/ 133 w 832"/>
                <a:gd name="T81" fmla="*/ 504 h 660"/>
                <a:gd name="T82" fmla="*/ 136 w 832"/>
                <a:gd name="T83" fmla="*/ 522 h 660"/>
                <a:gd name="T84" fmla="*/ 124 w 832"/>
                <a:gd name="T85" fmla="*/ 539 h 660"/>
                <a:gd name="T86" fmla="*/ 95 w 832"/>
                <a:gd name="T87" fmla="*/ 562 h 660"/>
                <a:gd name="T88" fmla="*/ 90 w 832"/>
                <a:gd name="T89" fmla="*/ 589 h 660"/>
                <a:gd name="T90" fmla="*/ 83 w 832"/>
                <a:gd name="T91" fmla="*/ 619 h 660"/>
                <a:gd name="T92" fmla="*/ 75 w 832"/>
                <a:gd name="T93" fmla="*/ 639 h 660"/>
                <a:gd name="T94" fmla="*/ 71 w 832"/>
                <a:gd name="T95" fmla="*/ 658 h 660"/>
                <a:gd name="T96" fmla="*/ 49 w 832"/>
                <a:gd name="T97" fmla="*/ 650 h 660"/>
                <a:gd name="T98" fmla="*/ 11 w 832"/>
                <a:gd name="T99" fmla="*/ 637 h 660"/>
                <a:gd name="T100" fmla="*/ 37 w 832"/>
                <a:gd name="T101" fmla="*/ 534 h 660"/>
                <a:gd name="T102" fmla="*/ 83 w 832"/>
                <a:gd name="T103" fmla="*/ 464 h 660"/>
                <a:gd name="T104" fmla="*/ 119 w 832"/>
                <a:gd name="T105" fmla="*/ 344 h 660"/>
                <a:gd name="T106" fmla="*/ 65 w 832"/>
                <a:gd name="T107" fmla="*/ 240 h 660"/>
                <a:gd name="T108" fmla="*/ 126 w 832"/>
                <a:gd name="T109" fmla="*/ 112 h 660"/>
                <a:gd name="T110" fmla="*/ 235 w 832"/>
                <a:gd name="T111" fmla="*/ 40 h 660"/>
                <a:gd name="T112" fmla="*/ 257 w 832"/>
                <a:gd name="T113" fmla="*/ 5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2" h="660">
                  <a:moveTo>
                    <a:pt x="263" y="53"/>
                  </a:moveTo>
                  <a:lnTo>
                    <a:pt x="271" y="53"/>
                  </a:lnTo>
                  <a:lnTo>
                    <a:pt x="277" y="53"/>
                  </a:lnTo>
                  <a:lnTo>
                    <a:pt x="287" y="51"/>
                  </a:lnTo>
                  <a:lnTo>
                    <a:pt x="294" y="50"/>
                  </a:lnTo>
                  <a:lnTo>
                    <a:pt x="297" y="50"/>
                  </a:lnTo>
                  <a:lnTo>
                    <a:pt x="304" y="54"/>
                  </a:lnTo>
                  <a:lnTo>
                    <a:pt x="310" y="58"/>
                  </a:lnTo>
                  <a:lnTo>
                    <a:pt x="312" y="61"/>
                  </a:lnTo>
                  <a:lnTo>
                    <a:pt x="317" y="63"/>
                  </a:lnTo>
                  <a:lnTo>
                    <a:pt x="320" y="64"/>
                  </a:lnTo>
                  <a:lnTo>
                    <a:pt x="322" y="66"/>
                  </a:lnTo>
                  <a:lnTo>
                    <a:pt x="325" y="66"/>
                  </a:lnTo>
                  <a:lnTo>
                    <a:pt x="328" y="63"/>
                  </a:lnTo>
                  <a:lnTo>
                    <a:pt x="332" y="60"/>
                  </a:lnTo>
                  <a:lnTo>
                    <a:pt x="338" y="56"/>
                  </a:lnTo>
                  <a:lnTo>
                    <a:pt x="341" y="53"/>
                  </a:lnTo>
                  <a:lnTo>
                    <a:pt x="342" y="51"/>
                  </a:lnTo>
                  <a:lnTo>
                    <a:pt x="346" y="50"/>
                  </a:lnTo>
                  <a:lnTo>
                    <a:pt x="352" y="50"/>
                  </a:lnTo>
                  <a:lnTo>
                    <a:pt x="359" y="49"/>
                  </a:lnTo>
                  <a:lnTo>
                    <a:pt x="363" y="47"/>
                  </a:lnTo>
                  <a:lnTo>
                    <a:pt x="369" y="43"/>
                  </a:lnTo>
                  <a:lnTo>
                    <a:pt x="370" y="43"/>
                  </a:lnTo>
                  <a:lnTo>
                    <a:pt x="373" y="41"/>
                  </a:lnTo>
                  <a:lnTo>
                    <a:pt x="376" y="41"/>
                  </a:lnTo>
                  <a:lnTo>
                    <a:pt x="380" y="43"/>
                  </a:lnTo>
                  <a:lnTo>
                    <a:pt x="389" y="44"/>
                  </a:lnTo>
                  <a:lnTo>
                    <a:pt x="397" y="44"/>
                  </a:lnTo>
                  <a:lnTo>
                    <a:pt x="403" y="43"/>
                  </a:lnTo>
                  <a:lnTo>
                    <a:pt x="410" y="41"/>
                  </a:lnTo>
                  <a:lnTo>
                    <a:pt x="413" y="40"/>
                  </a:lnTo>
                  <a:lnTo>
                    <a:pt x="417" y="41"/>
                  </a:lnTo>
                  <a:lnTo>
                    <a:pt x="420" y="43"/>
                  </a:lnTo>
                  <a:lnTo>
                    <a:pt x="424" y="46"/>
                  </a:lnTo>
                  <a:lnTo>
                    <a:pt x="430" y="46"/>
                  </a:lnTo>
                  <a:lnTo>
                    <a:pt x="437" y="43"/>
                  </a:lnTo>
                  <a:lnTo>
                    <a:pt x="440" y="41"/>
                  </a:lnTo>
                  <a:lnTo>
                    <a:pt x="444" y="43"/>
                  </a:lnTo>
                  <a:lnTo>
                    <a:pt x="448" y="44"/>
                  </a:lnTo>
                  <a:lnTo>
                    <a:pt x="454" y="49"/>
                  </a:lnTo>
                  <a:lnTo>
                    <a:pt x="460" y="50"/>
                  </a:lnTo>
                  <a:lnTo>
                    <a:pt x="460" y="50"/>
                  </a:lnTo>
                  <a:lnTo>
                    <a:pt x="461" y="50"/>
                  </a:lnTo>
                  <a:lnTo>
                    <a:pt x="462" y="50"/>
                  </a:lnTo>
                  <a:lnTo>
                    <a:pt x="464" y="50"/>
                  </a:lnTo>
                  <a:lnTo>
                    <a:pt x="467" y="53"/>
                  </a:lnTo>
                  <a:lnTo>
                    <a:pt x="470" y="54"/>
                  </a:lnTo>
                  <a:lnTo>
                    <a:pt x="474" y="57"/>
                  </a:lnTo>
                  <a:lnTo>
                    <a:pt x="481" y="60"/>
                  </a:lnTo>
                  <a:lnTo>
                    <a:pt x="485" y="60"/>
                  </a:lnTo>
                  <a:lnTo>
                    <a:pt x="491" y="63"/>
                  </a:lnTo>
                  <a:lnTo>
                    <a:pt x="495" y="66"/>
                  </a:lnTo>
                  <a:lnTo>
                    <a:pt x="501" y="71"/>
                  </a:lnTo>
                  <a:lnTo>
                    <a:pt x="505" y="75"/>
                  </a:lnTo>
                  <a:lnTo>
                    <a:pt x="511" y="80"/>
                  </a:lnTo>
                  <a:lnTo>
                    <a:pt x="516" y="84"/>
                  </a:lnTo>
                  <a:lnTo>
                    <a:pt x="520" y="85"/>
                  </a:lnTo>
                  <a:lnTo>
                    <a:pt x="526" y="87"/>
                  </a:lnTo>
                  <a:lnTo>
                    <a:pt x="530" y="87"/>
                  </a:lnTo>
                  <a:lnTo>
                    <a:pt x="533" y="87"/>
                  </a:lnTo>
                  <a:lnTo>
                    <a:pt x="536" y="87"/>
                  </a:lnTo>
                  <a:lnTo>
                    <a:pt x="539" y="85"/>
                  </a:lnTo>
                  <a:lnTo>
                    <a:pt x="540" y="84"/>
                  </a:lnTo>
                  <a:lnTo>
                    <a:pt x="542" y="84"/>
                  </a:lnTo>
                  <a:lnTo>
                    <a:pt x="545" y="81"/>
                  </a:lnTo>
                  <a:lnTo>
                    <a:pt x="546" y="80"/>
                  </a:lnTo>
                  <a:lnTo>
                    <a:pt x="550" y="81"/>
                  </a:lnTo>
                  <a:lnTo>
                    <a:pt x="550" y="80"/>
                  </a:lnTo>
                  <a:lnTo>
                    <a:pt x="553" y="77"/>
                  </a:lnTo>
                  <a:lnTo>
                    <a:pt x="557" y="78"/>
                  </a:lnTo>
                  <a:lnTo>
                    <a:pt x="560" y="80"/>
                  </a:lnTo>
                  <a:lnTo>
                    <a:pt x="563" y="80"/>
                  </a:lnTo>
                  <a:lnTo>
                    <a:pt x="564" y="78"/>
                  </a:lnTo>
                  <a:lnTo>
                    <a:pt x="567" y="75"/>
                  </a:lnTo>
                  <a:lnTo>
                    <a:pt x="569" y="73"/>
                  </a:lnTo>
                  <a:lnTo>
                    <a:pt x="570" y="73"/>
                  </a:lnTo>
                  <a:lnTo>
                    <a:pt x="571" y="74"/>
                  </a:lnTo>
                  <a:lnTo>
                    <a:pt x="574" y="77"/>
                  </a:lnTo>
                  <a:lnTo>
                    <a:pt x="577" y="80"/>
                  </a:lnTo>
                  <a:lnTo>
                    <a:pt x="583" y="81"/>
                  </a:lnTo>
                  <a:lnTo>
                    <a:pt x="590" y="81"/>
                  </a:lnTo>
                  <a:lnTo>
                    <a:pt x="595" y="83"/>
                  </a:lnTo>
                  <a:lnTo>
                    <a:pt x="607" y="91"/>
                  </a:lnTo>
                  <a:lnTo>
                    <a:pt x="617" y="98"/>
                  </a:lnTo>
                  <a:lnTo>
                    <a:pt x="621" y="99"/>
                  </a:lnTo>
                  <a:lnTo>
                    <a:pt x="625" y="97"/>
                  </a:lnTo>
                  <a:lnTo>
                    <a:pt x="627" y="97"/>
                  </a:lnTo>
                  <a:lnTo>
                    <a:pt x="628" y="98"/>
                  </a:lnTo>
                  <a:lnTo>
                    <a:pt x="629" y="101"/>
                  </a:lnTo>
                  <a:lnTo>
                    <a:pt x="629" y="104"/>
                  </a:lnTo>
                  <a:lnTo>
                    <a:pt x="629" y="107"/>
                  </a:lnTo>
                  <a:lnTo>
                    <a:pt x="631" y="109"/>
                  </a:lnTo>
                  <a:lnTo>
                    <a:pt x="632" y="114"/>
                  </a:lnTo>
                  <a:lnTo>
                    <a:pt x="632" y="116"/>
                  </a:lnTo>
                  <a:lnTo>
                    <a:pt x="634" y="118"/>
                  </a:lnTo>
                  <a:lnTo>
                    <a:pt x="638" y="132"/>
                  </a:lnTo>
                  <a:lnTo>
                    <a:pt x="639" y="133"/>
                  </a:lnTo>
                  <a:lnTo>
                    <a:pt x="641" y="135"/>
                  </a:lnTo>
                  <a:lnTo>
                    <a:pt x="641" y="136"/>
                  </a:lnTo>
                  <a:lnTo>
                    <a:pt x="641" y="138"/>
                  </a:lnTo>
                  <a:lnTo>
                    <a:pt x="644" y="139"/>
                  </a:lnTo>
                  <a:lnTo>
                    <a:pt x="645" y="139"/>
                  </a:lnTo>
                  <a:lnTo>
                    <a:pt x="648" y="138"/>
                  </a:lnTo>
                  <a:lnTo>
                    <a:pt x="652" y="139"/>
                  </a:lnTo>
                  <a:lnTo>
                    <a:pt x="653" y="139"/>
                  </a:lnTo>
                  <a:lnTo>
                    <a:pt x="655" y="141"/>
                  </a:lnTo>
                  <a:lnTo>
                    <a:pt x="656" y="141"/>
                  </a:lnTo>
                  <a:lnTo>
                    <a:pt x="656" y="142"/>
                  </a:lnTo>
                  <a:lnTo>
                    <a:pt x="658" y="143"/>
                  </a:lnTo>
                  <a:lnTo>
                    <a:pt x="659" y="145"/>
                  </a:lnTo>
                  <a:lnTo>
                    <a:pt x="659" y="146"/>
                  </a:lnTo>
                  <a:lnTo>
                    <a:pt x="661" y="146"/>
                  </a:lnTo>
                  <a:lnTo>
                    <a:pt x="662" y="145"/>
                  </a:lnTo>
                  <a:lnTo>
                    <a:pt x="662" y="146"/>
                  </a:lnTo>
                  <a:lnTo>
                    <a:pt x="663" y="148"/>
                  </a:lnTo>
                  <a:lnTo>
                    <a:pt x="663" y="148"/>
                  </a:lnTo>
                  <a:lnTo>
                    <a:pt x="663" y="149"/>
                  </a:lnTo>
                  <a:lnTo>
                    <a:pt x="665" y="150"/>
                  </a:lnTo>
                  <a:lnTo>
                    <a:pt x="666" y="150"/>
                  </a:lnTo>
                  <a:lnTo>
                    <a:pt x="668" y="149"/>
                  </a:lnTo>
                  <a:lnTo>
                    <a:pt x="670" y="145"/>
                  </a:lnTo>
                  <a:lnTo>
                    <a:pt x="672" y="148"/>
                  </a:lnTo>
                  <a:lnTo>
                    <a:pt x="672" y="149"/>
                  </a:lnTo>
                  <a:lnTo>
                    <a:pt x="673" y="150"/>
                  </a:lnTo>
                  <a:lnTo>
                    <a:pt x="673" y="152"/>
                  </a:lnTo>
                  <a:lnTo>
                    <a:pt x="675" y="152"/>
                  </a:lnTo>
                  <a:lnTo>
                    <a:pt x="676" y="153"/>
                  </a:lnTo>
                  <a:lnTo>
                    <a:pt x="676" y="155"/>
                  </a:lnTo>
                  <a:lnTo>
                    <a:pt x="676" y="156"/>
                  </a:lnTo>
                  <a:lnTo>
                    <a:pt x="676" y="158"/>
                  </a:lnTo>
                  <a:lnTo>
                    <a:pt x="676" y="159"/>
                  </a:lnTo>
                  <a:lnTo>
                    <a:pt x="678" y="160"/>
                  </a:lnTo>
                  <a:lnTo>
                    <a:pt x="679" y="160"/>
                  </a:lnTo>
                  <a:lnTo>
                    <a:pt x="682" y="162"/>
                  </a:lnTo>
                  <a:lnTo>
                    <a:pt x="683" y="163"/>
                  </a:lnTo>
                  <a:lnTo>
                    <a:pt x="686" y="165"/>
                  </a:lnTo>
                  <a:lnTo>
                    <a:pt x="687" y="167"/>
                  </a:lnTo>
                  <a:lnTo>
                    <a:pt x="689" y="170"/>
                  </a:lnTo>
                  <a:lnTo>
                    <a:pt x="693" y="172"/>
                  </a:lnTo>
                  <a:lnTo>
                    <a:pt x="695" y="173"/>
                  </a:lnTo>
                  <a:lnTo>
                    <a:pt x="695" y="174"/>
                  </a:lnTo>
                  <a:lnTo>
                    <a:pt x="697" y="176"/>
                  </a:lnTo>
                  <a:lnTo>
                    <a:pt x="699" y="177"/>
                  </a:lnTo>
                  <a:lnTo>
                    <a:pt x="703" y="180"/>
                  </a:lnTo>
                  <a:lnTo>
                    <a:pt x="709" y="183"/>
                  </a:lnTo>
                  <a:lnTo>
                    <a:pt x="716" y="189"/>
                  </a:lnTo>
                  <a:lnTo>
                    <a:pt x="720" y="193"/>
                  </a:lnTo>
                  <a:lnTo>
                    <a:pt x="727" y="196"/>
                  </a:lnTo>
                  <a:lnTo>
                    <a:pt x="731" y="199"/>
                  </a:lnTo>
                  <a:lnTo>
                    <a:pt x="738" y="203"/>
                  </a:lnTo>
                  <a:lnTo>
                    <a:pt x="743" y="207"/>
                  </a:lnTo>
                  <a:lnTo>
                    <a:pt x="747" y="208"/>
                  </a:lnTo>
                  <a:lnTo>
                    <a:pt x="750" y="214"/>
                  </a:lnTo>
                  <a:lnTo>
                    <a:pt x="753" y="217"/>
                  </a:lnTo>
                  <a:lnTo>
                    <a:pt x="751" y="217"/>
                  </a:lnTo>
                  <a:lnTo>
                    <a:pt x="750" y="221"/>
                  </a:lnTo>
                  <a:lnTo>
                    <a:pt x="751" y="224"/>
                  </a:lnTo>
                  <a:lnTo>
                    <a:pt x="751" y="230"/>
                  </a:lnTo>
                  <a:lnTo>
                    <a:pt x="753" y="237"/>
                  </a:lnTo>
                  <a:lnTo>
                    <a:pt x="753" y="247"/>
                  </a:lnTo>
                  <a:lnTo>
                    <a:pt x="751" y="257"/>
                  </a:lnTo>
                  <a:lnTo>
                    <a:pt x="750" y="268"/>
                  </a:lnTo>
                  <a:lnTo>
                    <a:pt x="750" y="278"/>
                  </a:lnTo>
                  <a:lnTo>
                    <a:pt x="750" y="283"/>
                  </a:lnTo>
                  <a:lnTo>
                    <a:pt x="750" y="288"/>
                  </a:lnTo>
                  <a:lnTo>
                    <a:pt x="751" y="291"/>
                  </a:lnTo>
                  <a:lnTo>
                    <a:pt x="760" y="300"/>
                  </a:lnTo>
                  <a:lnTo>
                    <a:pt x="777" y="315"/>
                  </a:lnTo>
                  <a:lnTo>
                    <a:pt x="786" y="324"/>
                  </a:lnTo>
                  <a:lnTo>
                    <a:pt x="798" y="334"/>
                  </a:lnTo>
                  <a:lnTo>
                    <a:pt x="805" y="343"/>
                  </a:lnTo>
                  <a:lnTo>
                    <a:pt x="811" y="347"/>
                  </a:lnTo>
                  <a:lnTo>
                    <a:pt x="825" y="357"/>
                  </a:lnTo>
                  <a:lnTo>
                    <a:pt x="829" y="361"/>
                  </a:lnTo>
                  <a:lnTo>
                    <a:pt x="832" y="366"/>
                  </a:lnTo>
                  <a:lnTo>
                    <a:pt x="832" y="367"/>
                  </a:lnTo>
                  <a:lnTo>
                    <a:pt x="832" y="371"/>
                  </a:lnTo>
                  <a:lnTo>
                    <a:pt x="829" y="380"/>
                  </a:lnTo>
                  <a:lnTo>
                    <a:pt x="820" y="394"/>
                  </a:lnTo>
                  <a:lnTo>
                    <a:pt x="813" y="405"/>
                  </a:lnTo>
                  <a:lnTo>
                    <a:pt x="803" y="419"/>
                  </a:lnTo>
                  <a:lnTo>
                    <a:pt x="795" y="436"/>
                  </a:lnTo>
                  <a:lnTo>
                    <a:pt x="789" y="447"/>
                  </a:lnTo>
                  <a:lnTo>
                    <a:pt x="786" y="453"/>
                  </a:lnTo>
                  <a:lnTo>
                    <a:pt x="782" y="463"/>
                  </a:lnTo>
                  <a:lnTo>
                    <a:pt x="777" y="472"/>
                  </a:lnTo>
                  <a:lnTo>
                    <a:pt x="774" y="476"/>
                  </a:lnTo>
                  <a:lnTo>
                    <a:pt x="770" y="481"/>
                  </a:lnTo>
                  <a:lnTo>
                    <a:pt x="767" y="487"/>
                  </a:lnTo>
                  <a:lnTo>
                    <a:pt x="767" y="489"/>
                  </a:lnTo>
                  <a:lnTo>
                    <a:pt x="764" y="494"/>
                  </a:lnTo>
                  <a:lnTo>
                    <a:pt x="760" y="500"/>
                  </a:lnTo>
                  <a:lnTo>
                    <a:pt x="755" y="507"/>
                  </a:lnTo>
                  <a:lnTo>
                    <a:pt x="754" y="513"/>
                  </a:lnTo>
                  <a:lnTo>
                    <a:pt x="753" y="517"/>
                  </a:lnTo>
                  <a:lnTo>
                    <a:pt x="751" y="518"/>
                  </a:lnTo>
                  <a:lnTo>
                    <a:pt x="745" y="528"/>
                  </a:lnTo>
                  <a:lnTo>
                    <a:pt x="738" y="542"/>
                  </a:lnTo>
                  <a:lnTo>
                    <a:pt x="733" y="555"/>
                  </a:lnTo>
                  <a:lnTo>
                    <a:pt x="727" y="566"/>
                  </a:lnTo>
                  <a:lnTo>
                    <a:pt x="726" y="571"/>
                  </a:lnTo>
                  <a:lnTo>
                    <a:pt x="706" y="569"/>
                  </a:lnTo>
                  <a:lnTo>
                    <a:pt x="690" y="568"/>
                  </a:lnTo>
                  <a:lnTo>
                    <a:pt x="676" y="566"/>
                  </a:lnTo>
                  <a:lnTo>
                    <a:pt x="663" y="565"/>
                  </a:lnTo>
                  <a:lnTo>
                    <a:pt x="641" y="564"/>
                  </a:lnTo>
                  <a:lnTo>
                    <a:pt x="632" y="564"/>
                  </a:lnTo>
                  <a:lnTo>
                    <a:pt x="625" y="562"/>
                  </a:lnTo>
                  <a:lnTo>
                    <a:pt x="624" y="562"/>
                  </a:lnTo>
                  <a:lnTo>
                    <a:pt x="622" y="562"/>
                  </a:lnTo>
                  <a:lnTo>
                    <a:pt x="617" y="562"/>
                  </a:lnTo>
                  <a:lnTo>
                    <a:pt x="614" y="562"/>
                  </a:lnTo>
                  <a:lnTo>
                    <a:pt x="611" y="565"/>
                  </a:lnTo>
                  <a:lnTo>
                    <a:pt x="607" y="568"/>
                  </a:lnTo>
                  <a:lnTo>
                    <a:pt x="605" y="571"/>
                  </a:lnTo>
                  <a:lnTo>
                    <a:pt x="603" y="572"/>
                  </a:lnTo>
                  <a:lnTo>
                    <a:pt x="600" y="572"/>
                  </a:lnTo>
                  <a:lnTo>
                    <a:pt x="597" y="572"/>
                  </a:lnTo>
                  <a:lnTo>
                    <a:pt x="597" y="573"/>
                  </a:lnTo>
                  <a:lnTo>
                    <a:pt x="590" y="571"/>
                  </a:lnTo>
                  <a:lnTo>
                    <a:pt x="590" y="569"/>
                  </a:lnTo>
                  <a:lnTo>
                    <a:pt x="588" y="571"/>
                  </a:lnTo>
                  <a:lnTo>
                    <a:pt x="588" y="571"/>
                  </a:lnTo>
                  <a:lnTo>
                    <a:pt x="584" y="572"/>
                  </a:lnTo>
                  <a:lnTo>
                    <a:pt x="584" y="572"/>
                  </a:lnTo>
                  <a:lnTo>
                    <a:pt x="583" y="571"/>
                  </a:lnTo>
                  <a:lnTo>
                    <a:pt x="580" y="572"/>
                  </a:lnTo>
                  <a:lnTo>
                    <a:pt x="578" y="575"/>
                  </a:lnTo>
                  <a:lnTo>
                    <a:pt x="576" y="575"/>
                  </a:lnTo>
                  <a:lnTo>
                    <a:pt x="570" y="573"/>
                  </a:lnTo>
                  <a:lnTo>
                    <a:pt x="564" y="569"/>
                  </a:lnTo>
                  <a:lnTo>
                    <a:pt x="559" y="568"/>
                  </a:lnTo>
                  <a:lnTo>
                    <a:pt x="553" y="566"/>
                  </a:lnTo>
                  <a:lnTo>
                    <a:pt x="552" y="565"/>
                  </a:lnTo>
                  <a:lnTo>
                    <a:pt x="549" y="565"/>
                  </a:lnTo>
                  <a:lnTo>
                    <a:pt x="546" y="565"/>
                  </a:lnTo>
                  <a:lnTo>
                    <a:pt x="540" y="565"/>
                  </a:lnTo>
                  <a:lnTo>
                    <a:pt x="540" y="568"/>
                  </a:lnTo>
                  <a:lnTo>
                    <a:pt x="539" y="569"/>
                  </a:lnTo>
                  <a:lnTo>
                    <a:pt x="533" y="572"/>
                  </a:lnTo>
                  <a:lnTo>
                    <a:pt x="530" y="573"/>
                  </a:lnTo>
                  <a:lnTo>
                    <a:pt x="525" y="573"/>
                  </a:lnTo>
                  <a:lnTo>
                    <a:pt x="523" y="569"/>
                  </a:lnTo>
                  <a:lnTo>
                    <a:pt x="523" y="566"/>
                  </a:lnTo>
                  <a:lnTo>
                    <a:pt x="520" y="562"/>
                  </a:lnTo>
                  <a:lnTo>
                    <a:pt x="519" y="561"/>
                  </a:lnTo>
                  <a:lnTo>
                    <a:pt x="515" y="559"/>
                  </a:lnTo>
                  <a:lnTo>
                    <a:pt x="512" y="562"/>
                  </a:lnTo>
                  <a:lnTo>
                    <a:pt x="511" y="564"/>
                  </a:lnTo>
                  <a:lnTo>
                    <a:pt x="511" y="566"/>
                  </a:lnTo>
                  <a:lnTo>
                    <a:pt x="509" y="568"/>
                  </a:lnTo>
                  <a:lnTo>
                    <a:pt x="508" y="569"/>
                  </a:lnTo>
                  <a:lnTo>
                    <a:pt x="503" y="568"/>
                  </a:lnTo>
                  <a:lnTo>
                    <a:pt x="502" y="564"/>
                  </a:lnTo>
                  <a:lnTo>
                    <a:pt x="503" y="558"/>
                  </a:lnTo>
                  <a:lnTo>
                    <a:pt x="503" y="554"/>
                  </a:lnTo>
                  <a:lnTo>
                    <a:pt x="502" y="552"/>
                  </a:lnTo>
                  <a:lnTo>
                    <a:pt x="499" y="554"/>
                  </a:lnTo>
                  <a:lnTo>
                    <a:pt x="496" y="554"/>
                  </a:lnTo>
                  <a:lnTo>
                    <a:pt x="492" y="552"/>
                  </a:lnTo>
                  <a:lnTo>
                    <a:pt x="488" y="549"/>
                  </a:lnTo>
                  <a:lnTo>
                    <a:pt x="485" y="547"/>
                  </a:lnTo>
                  <a:lnTo>
                    <a:pt x="484" y="544"/>
                  </a:lnTo>
                  <a:lnTo>
                    <a:pt x="479" y="542"/>
                  </a:lnTo>
                  <a:lnTo>
                    <a:pt x="478" y="539"/>
                  </a:lnTo>
                  <a:lnTo>
                    <a:pt x="478" y="537"/>
                  </a:lnTo>
                  <a:lnTo>
                    <a:pt x="479" y="532"/>
                  </a:lnTo>
                  <a:lnTo>
                    <a:pt x="481" y="531"/>
                  </a:lnTo>
                  <a:lnTo>
                    <a:pt x="479" y="528"/>
                  </a:lnTo>
                  <a:lnTo>
                    <a:pt x="478" y="527"/>
                  </a:lnTo>
                  <a:lnTo>
                    <a:pt x="477" y="525"/>
                  </a:lnTo>
                  <a:lnTo>
                    <a:pt x="475" y="525"/>
                  </a:lnTo>
                  <a:lnTo>
                    <a:pt x="470" y="525"/>
                  </a:lnTo>
                  <a:lnTo>
                    <a:pt x="467" y="525"/>
                  </a:lnTo>
                  <a:lnTo>
                    <a:pt x="461" y="525"/>
                  </a:lnTo>
                  <a:lnTo>
                    <a:pt x="454" y="525"/>
                  </a:lnTo>
                  <a:lnTo>
                    <a:pt x="448" y="525"/>
                  </a:lnTo>
                  <a:lnTo>
                    <a:pt x="441" y="522"/>
                  </a:lnTo>
                  <a:lnTo>
                    <a:pt x="436" y="520"/>
                  </a:lnTo>
                  <a:lnTo>
                    <a:pt x="427" y="515"/>
                  </a:lnTo>
                  <a:lnTo>
                    <a:pt x="421" y="514"/>
                  </a:lnTo>
                  <a:lnTo>
                    <a:pt x="416" y="511"/>
                  </a:lnTo>
                  <a:lnTo>
                    <a:pt x="413" y="508"/>
                  </a:lnTo>
                  <a:lnTo>
                    <a:pt x="410" y="504"/>
                  </a:lnTo>
                  <a:lnTo>
                    <a:pt x="409" y="503"/>
                  </a:lnTo>
                  <a:lnTo>
                    <a:pt x="406" y="501"/>
                  </a:lnTo>
                  <a:lnTo>
                    <a:pt x="403" y="501"/>
                  </a:lnTo>
                  <a:lnTo>
                    <a:pt x="400" y="501"/>
                  </a:lnTo>
                  <a:lnTo>
                    <a:pt x="393" y="500"/>
                  </a:lnTo>
                  <a:lnTo>
                    <a:pt x="385" y="498"/>
                  </a:lnTo>
                  <a:lnTo>
                    <a:pt x="376" y="496"/>
                  </a:lnTo>
                  <a:lnTo>
                    <a:pt x="368" y="491"/>
                  </a:lnTo>
                  <a:lnTo>
                    <a:pt x="358" y="487"/>
                  </a:lnTo>
                  <a:lnTo>
                    <a:pt x="355" y="486"/>
                  </a:lnTo>
                  <a:lnTo>
                    <a:pt x="351" y="484"/>
                  </a:lnTo>
                  <a:lnTo>
                    <a:pt x="344" y="483"/>
                  </a:lnTo>
                  <a:lnTo>
                    <a:pt x="339" y="484"/>
                  </a:lnTo>
                  <a:lnTo>
                    <a:pt x="335" y="486"/>
                  </a:lnTo>
                  <a:lnTo>
                    <a:pt x="329" y="486"/>
                  </a:lnTo>
                  <a:lnTo>
                    <a:pt x="329" y="486"/>
                  </a:lnTo>
                  <a:lnTo>
                    <a:pt x="327" y="483"/>
                  </a:lnTo>
                  <a:lnTo>
                    <a:pt x="325" y="483"/>
                  </a:lnTo>
                  <a:lnTo>
                    <a:pt x="322" y="480"/>
                  </a:lnTo>
                  <a:lnTo>
                    <a:pt x="320" y="477"/>
                  </a:lnTo>
                  <a:lnTo>
                    <a:pt x="314" y="476"/>
                  </a:lnTo>
                  <a:lnTo>
                    <a:pt x="311" y="476"/>
                  </a:lnTo>
                  <a:lnTo>
                    <a:pt x="308" y="476"/>
                  </a:lnTo>
                  <a:lnTo>
                    <a:pt x="300" y="476"/>
                  </a:lnTo>
                  <a:lnTo>
                    <a:pt x="290" y="477"/>
                  </a:lnTo>
                  <a:lnTo>
                    <a:pt x="286" y="476"/>
                  </a:lnTo>
                  <a:lnTo>
                    <a:pt x="283" y="476"/>
                  </a:lnTo>
                  <a:lnTo>
                    <a:pt x="277" y="473"/>
                  </a:lnTo>
                  <a:lnTo>
                    <a:pt x="273" y="472"/>
                  </a:lnTo>
                  <a:lnTo>
                    <a:pt x="270" y="473"/>
                  </a:lnTo>
                  <a:lnTo>
                    <a:pt x="260" y="474"/>
                  </a:lnTo>
                  <a:lnTo>
                    <a:pt x="253" y="474"/>
                  </a:lnTo>
                  <a:lnTo>
                    <a:pt x="247" y="473"/>
                  </a:lnTo>
                  <a:lnTo>
                    <a:pt x="240" y="470"/>
                  </a:lnTo>
                  <a:lnTo>
                    <a:pt x="235" y="467"/>
                  </a:lnTo>
                  <a:lnTo>
                    <a:pt x="226" y="464"/>
                  </a:lnTo>
                  <a:lnTo>
                    <a:pt x="185" y="463"/>
                  </a:lnTo>
                  <a:lnTo>
                    <a:pt x="136" y="463"/>
                  </a:lnTo>
                  <a:lnTo>
                    <a:pt x="136" y="472"/>
                  </a:lnTo>
                  <a:lnTo>
                    <a:pt x="134" y="474"/>
                  </a:lnTo>
                  <a:lnTo>
                    <a:pt x="134" y="476"/>
                  </a:lnTo>
                  <a:lnTo>
                    <a:pt x="134" y="489"/>
                  </a:lnTo>
                  <a:lnTo>
                    <a:pt x="133" y="504"/>
                  </a:lnTo>
                  <a:lnTo>
                    <a:pt x="133" y="507"/>
                  </a:lnTo>
                  <a:lnTo>
                    <a:pt x="133" y="511"/>
                  </a:lnTo>
                  <a:lnTo>
                    <a:pt x="131" y="514"/>
                  </a:lnTo>
                  <a:lnTo>
                    <a:pt x="131" y="518"/>
                  </a:lnTo>
                  <a:lnTo>
                    <a:pt x="133" y="520"/>
                  </a:lnTo>
                  <a:lnTo>
                    <a:pt x="133" y="520"/>
                  </a:lnTo>
                  <a:lnTo>
                    <a:pt x="134" y="522"/>
                  </a:lnTo>
                  <a:lnTo>
                    <a:pt x="136" y="522"/>
                  </a:lnTo>
                  <a:lnTo>
                    <a:pt x="136" y="527"/>
                  </a:lnTo>
                  <a:lnTo>
                    <a:pt x="133" y="528"/>
                  </a:lnTo>
                  <a:lnTo>
                    <a:pt x="131" y="530"/>
                  </a:lnTo>
                  <a:lnTo>
                    <a:pt x="129" y="530"/>
                  </a:lnTo>
                  <a:lnTo>
                    <a:pt x="126" y="530"/>
                  </a:lnTo>
                  <a:lnTo>
                    <a:pt x="124" y="532"/>
                  </a:lnTo>
                  <a:lnTo>
                    <a:pt x="124" y="537"/>
                  </a:lnTo>
                  <a:lnTo>
                    <a:pt x="124" y="539"/>
                  </a:lnTo>
                  <a:lnTo>
                    <a:pt x="123" y="542"/>
                  </a:lnTo>
                  <a:lnTo>
                    <a:pt x="119" y="549"/>
                  </a:lnTo>
                  <a:lnTo>
                    <a:pt x="112" y="555"/>
                  </a:lnTo>
                  <a:lnTo>
                    <a:pt x="104" y="558"/>
                  </a:lnTo>
                  <a:lnTo>
                    <a:pt x="100" y="559"/>
                  </a:lnTo>
                  <a:lnTo>
                    <a:pt x="95" y="559"/>
                  </a:lnTo>
                  <a:lnTo>
                    <a:pt x="95" y="561"/>
                  </a:lnTo>
                  <a:lnTo>
                    <a:pt x="95" y="562"/>
                  </a:lnTo>
                  <a:lnTo>
                    <a:pt x="99" y="568"/>
                  </a:lnTo>
                  <a:lnTo>
                    <a:pt x="99" y="571"/>
                  </a:lnTo>
                  <a:lnTo>
                    <a:pt x="92" y="580"/>
                  </a:lnTo>
                  <a:lnTo>
                    <a:pt x="92" y="583"/>
                  </a:lnTo>
                  <a:lnTo>
                    <a:pt x="92" y="585"/>
                  </a:lnTo>
                  <a:lnTo>
                    <a:pt x="90" y="588"/>
                  </a:lnTo>
                  <a:lnTo>
                    <a:pt x="90" y="588"/>
                  </a:lnTo>
                  <a:lnTo>
                    <a:pt x="90" y="589"/>
                  </a:lnTo>
                  <a:lnTo>
                    <a:pt x="92" y="595"/>
                  </a:lnTo>
                  <a:lnTo>
                    <a:pt x="92" y="600"/>
                  </a:lnTo>
                  <a:lnTo>
                    <a:pt x="92" y="603"/>
                  </a:lnTo>
                  <a:lnTo>
                    <a:pt x="90" y="606"/>
                  </a:lnTo>
                  <a:lnTo>
                    <a:pt x="87" y="612"/>
                  </a:lnTo>
                  <a:lnTo>
                    <a:pt x="86" y="614"/>
                  </a:lnTo>
                  <a:lnTo>
                    <a:pt x="85" y="616"/>
                  </a:lnTo>
                  <a:lnTo>
                    <a:pt x="83" y="619"/>
                  </a:lnTo>
                  <a:lnTo>
                    <a:pt x="82" y="619"/>
                  </a:lnTo>
                  <a:lnTo>
                    <a:pt x="80" y="622"/>
                  </a:lnTo>
                  <a:lnTo>
                    <a:pt x="79" y="623"/>
                  </a:lnTo>
                  <a:lnTo>
                    <a:pt x="79" y="626"/>
                  </a:lnTo>
                  <a:lnTo>
                    <a:pt x="76" y="631"/>
                  </a:lnTo>
                  <a:lnTo>
                    <a:pt x="75" y="634"/>
                  </a:lnTo>
                  <a:lnTo>
                    <a:pt x="75" y="637"/>
                  </a:lnTo>
                  <a:lnTo>
                    <a:pt x="75" y="639"/>
                  </a:lnTo>
                  <a:lnTo>
                    <a:pt x="75" y="641"/>
                  </a:lnTo>
                  <a:lnTo>
                    <a:pt x="73" y="643"/>
                  </a:lnTo>
                  <a:lnTo>
                    <a:pt x="73" y="648"/>
                  </a:lnTo>
                  <a:lnTo>
                    <a:pt x="73" y="653"/>
                  </a:lnTo>
                  <a:lnTo>
                    <a:pt x="73" y="654"/>
                  </a:lnTo>
                  <a:lnTo>
                    <a:pt x="73" y="655"/>
                  </a:lnTo>
                  <a:lnTo>
                    <a:pt x="72" y="657"/>
                  </a:lnTo>
                  <a:lnTo>
                    <a:pt x="71" y="658"/>
                  </a:lnTo>
                  <a:lnTo>
                    <a:pt x="68" y="660"/>
                  </a:lnTo>
                  <a:lnTo>
                    <a:pt x="66" y="660"/>
                  </a:lnTo>
                  <a:lnTo>
                    <a:pt x="61" y="657"/>
                  </a:lnTo>
                  <a:lnTo>
                    <a:pt x="58" y="657"/>
                  </a:lnTo>
                  <a:lnTo>
                    <a:pt x="55" y="654"/>
                  </a:lnTo>
                  <a:lnTo>
                    <a:pt x="54" y="654"/>
                  </a:lnTo>
                  <a:lnTo>
                    <a:pt x="52" y="651"/>
                  </a:lnTo>
                  <a:lnTo>
                    <a:pt x="49" y="650"/>
                  </a:lnTo>
                  <a:lnTo>
                    <a:pt x="45" y="648"/>
                  </a:lnTo>
                  <a:lnTo>
                    <a:pt x="42" y="648"/>
                  </a:lnTo>
                  <a:lnTo>
                    <a:pt x="39" y="650"/>
                  </a:lnTo>
                  <a:lnTo>
                    <a:pt x="34" y="648"/>
                  </a:lnTo>
                  <a:lnTo>
                    <a:pt x="29" y="647"/>
                  </a:lnTo>
                  <a:lnTo>
                    <a:pt x="27" y="646"/>
                  </a:lnTo>
                  <a:lnTo>
                    <a:pt x="22" y="644"/>
                  </a:lnTo>
                  <a:lnTo>
                    <a:pt x="11" y="637"/>
                  </a:lnTo>
                  <a:lnTo>
                    <a:pt x="8" y="634"/>
                  </a:lnTo>
                  <a:lnTo>
                    <a:pt x="0" y="612"/>
                  </a:lnTo>
                  <a:lnTo>
                    <a:pt x="3" y="593"/>
                  </a:lnTo>
                  <a:lnTo>
                    <a:pt x="4" y="586"/>
                  </a:lnTo>
                  <a:lnTo>
                    <a:pt x="10" y="575"/>
                  </a:lnTo>
                  <a:lnTo>
                    <a:pt x="24" y="548"/>
                  </a:lnTo>
                  <a:lnTo>
                    <a:pt x="27" y="545"/>
                  </a:lnTo>
                  <a:lnTo>
                    <a:pt x="37" y="534"/>
                  </a:lnTo>
                  <a:lnTo>
                    <a:pt x="39" y="532"/>
                  </a:lnTo>
                  <a:lnTo>
                    <a:pt x="54" y="532"/>
                  </a:lnTo>
                  <a:lnTo>
                    <a:pt x="61" y="532"/>
                  </a:lnTo>
                  <a:lnTo>
                    <a:pt x="65" y="527"/>
                  </a:lnTo>
                  <a:lnTo>
                    <a:pt x="69" y="525"/>
                  </a:lnTo>
                  <a:lnTo>
                    <a:pt x="82" y="510"/>
                  </a:lnTo>
                  <a:lnTo>
                    <a:pt x="83" y="498"/>
                  </a:lnTo>
                  <a:lnTo>
                    <a:pt x="83" y="464"/>
                  </a:lnTo>
                  <a:lnTo>
                    <a:pt x="83" y="457"/>
                  </a:lnTo>
                  <a:lnTo>
                    <a:pt x="86" y="449"/>
                  </a:lnTo>
                  <a:lnTo>
                    <a:pt x="87" y="432"/>
                  </a:lnTo>
                  <a:lnTo>
                    <a:pt x="89" y="424"/>
                  </a:lnTo>
                  <a:lnTo>
                    <a:pt x="103" y="399"/>
                  </a:lnTo>
                  <a:lnTo>
                    <a:pt x="114" y="378"/>
                  </a:lnTo>
                  <a:lnTo>
                    <a:pt x="117" y="363"/>
                  </a:lnTo>
                  <a:lnTo>
                    <a:pt x="119" y="344"/>
                  </a:lnTo>
                  <a:lnTo>
                    <a:pt x="116" y="323"/>
                  </a:lnTo>
                  <a:lnTo>
                    <a:pt x="114" y="315"/>
                  </a:lnTo>
                  <a:lnTo>
                    <a:pt x="107" y="302"/>
                  </a:lnTo>
                  <a:lnTo>
                    <a:pt x="97" y="291"/>
                  </a:lnTo>
                  <a:lnTo>
                    <a:pt x="85" y="275"/>
                  </a:lnTo>
                  <a:lnTo>
                    <a:pt x="75" y="261"/>
                  </a:lnTo>
                  <a:lnTo>
                    <a:pt x="68" y="248"/>
                  </a:lnTo>
                  <a:lnTo>
                    <a:pt x="65" y="240"/>
                  </a:lnTo>
                  <a:lnTo>
                    <a:pt x="65" y="228"/>
                  </a:lnTo>
                  <a:lnTo>
                    <a:pt x="69" y="208"/>
                  </a:lnTo>
                  <a:lnTo>
                    <a:pt x="79" y="190"/>
                  </a:lnTo>
                  <a:lnTo>
                    <a:pt x="86" y="174"/>
                  </a:lnTo>
                  <a:lnTo>
                    <a:pt x="99" y="158"/>
                  </a:lnTo>
                  <a:lnTo>
                    <a:pt x="110" y="139"/>
                  </a:lnTo>
                  <a:lnTo>
                    <a:pt x="117" y="129"/>
                  </a:lnTo>
                  <a:lnTo>
                    <a:pt x="126" y="112"/>
                  </a:lnTo>
                  <a:lnTo>
                    <a:pt x="133" y="85"/>
                  </a:lnTo>
                  <a:lnTo>
                    <a:pt x="138" y="58"/>
                  </a:lnTo>
                  <a:lnTo>
                    <a:pt x="140" y="27"/>
                  </a:lnTo>
                  <a:lnTo>
                    <a:pt x="138" y="3"/>
                  </a:lnTo>
                  <a:lnTo>
                    <a:pt x="138" y="2"/>
                  </a:lnTo>
                  <a:lnTo>
                    <a:pt x="138" y="0"/>
                  </a:lnTo>
                  <a:lnTo>
                    <a:pt x="232" y="39"/>
                  </a:lnTo>
                  <a:lnTo>
                    <a:pt x="235" y="40"/>
                  </a:lnTo>
                  <a:lnTo>
                    <a:pt x="237" y="41"/>
                  </a:lnTo>
                  <a:lnTo>
                    <a:pt x="237" y="41"/>
                  </a:lnTo>
                  <a:lnTo>
                    <a:pt x="237" y="44"/>
                  </a:lnTo>
                  <a:lnTo>
                    <a:pt x="237" y="46"/>
                  </a:lnTo>
                  <a:lnTo>
                    <a:pt x="240" y="46"/>
                  </a:lnTo>
                  <a:lnTo>
                    <a:pt x="245" y="47"/>
                  </a:lnTo>
                  <a:lnTo>
                    <a:pt x="250" y="50"/>
                  </a:lnTo>
                  <a:lnTo>
                    <a:pt x="257" y="51"/>
                  </a:lnTo>
                  <a:lnTo>
                    <a:pt x="263" y="53"/>
                  </a:lnTo>
                  <a:close/>
                </a:path>
              </a:pathLst>
            </a:custGeom>
            <a:grp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7">
              <a:extLst>
                <a:ext uri="{FF2B5EF4-FFF2-40B4-BE49-F238E27FC236}">
                  <a16:creationId xmlns:a16="http://schemas.microsoft.com/office/drawing/2014/main" id="{295E0EFC-89B6-663E-9A8A-426C14484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5" y="2190"/>
              <a:ext cx="2508" cy="1945"/>
            </a:xfrm>
            <a:custGeom>
              <a:avLst/>
              <a:gdLst>
                <a:gd name="T0" fmla="*/ 2370 w 2508"/>
                <a:gd name="T1" fmla="*/ 784 h 1945"/>
                <a:gd name="T2" fmla="*/ 2093 w 2508"/>
                <a:gd name="T3" fmla="*/ 1084 h 1945"/>
                <a:gd name="T4" fmla="*/ 1629 w 2508"/>
                <a:gd name="T5" fmla="*/ 1256 h 1945"/>
                <a:gd name="T6" fmla="*/ 1212 w 2508"/>
                <a:gd name="T7" fmla="*/ 1504 h 1945"/>
                <a:gd name="T8" fmla="*/ 857 w 2508"/>
                <a:gd name="T9" fmla="*/ 1836 h 1945"/>
                <a:gd name="T10" fmla="*/ 435 w 2508"/>
                <a:gd name="T11" fmla="*/ 1903 h 1945"/>
                <a:gd name="T12" fmla="*/ 427 w 2508"/>
                <a:gd name="T13" fmla="*/ 1866 h 1945"/>
                <a:gd name="T14" fmla="*/ 416 w 2508"/>
                <a:gd name="T15" fmla="*/ 1835 h 1945"/>
                <a:gd name="T16" fmla="*/ 403 w 2508"/>
                <a:gd name="T17" fmla="*/ 1793 h 1945"/>
                <a:gd name="T18" fmla="*/ 397 w 2508"/>
                <a:gd name="T19" fmla="*/ 1737 h 1945"/>
                <a:gd name="T20" fmla="*/ 394 w 2508"/>
                <a:gd name="T21" fmla="*/ 1677 h 1945"/>
                <a:gd name="T22" fmla="*/ 402 w 2508"/>
                <a:gd name="T23" fmla="*/ 1629 h 1945"/>
                <a:gd name="T24" fmla="*/ 394 w 2508"/>
                <a:gd name="T25" fmla="*/ 1590 h 1945"/>
                <a:gd name="T26" fmla="*/ 392 w 2508"/>
                <a:gd name="T27" fmla="*/ 1542 h 1945"/>
                <a:gd name="T28" fmla="*/ 390 w 2508"/>
                <a:gd name="T29" fmla="*/ 1502 h 1945"/>
                <a:gd name="T30" fmla="*/ 377 w 2508"/>
                <a:gd name="T31" fmla="*/ 1462 h 1945"/>
                <a:gd name="T32" fmla="*/ 359 w 2508"/>
                <a:gd name="T33" fmla="*/ 1404 h 1945"/>
                <a:gd name="T34" fmla="*/ 331 w 2508"/>
                <a:gd name="T35" fmla="*/ 1360 h 1945"/>
                <a:gd name="T36" fmla="*/ 294 w 2508"/>
                <a:gd name="T37" fmla="*/ 1320 h 1945"/>
                <a:gd name="T38" fmla="*/ 263 w 2508"/>
                <a:gd name="T39" fmla="*/ 1292 h 1945"/>
                <a:gd name="T40" fmla="*/ 239 w 2508"/>
                <a:gd name="T41" fmla="*/ 1239 h 1945"/>
                <a:gd name="T42" fmla="*/ 218 w 2508"/>
                <a:gd name="T43" fmla="*/ 1211 h 1945"/>
                <a:gd name="T44" fmla="*/ 174 w 2508"/>
                <a:gd name="T45" fmla="*/ 1205 h 1945"/>
                <a:gd name="T46" fmla="*/ 95 w 2508"/>
                <a:gd name="T47" fmla="*/ 1205 h 1945"/>
                <a:gd name="T48" fmla="*/ 11 w 2508"/>
                <a:gd name="T49" fmla="*/ 1203 h 1945"/>
                <a:gd name="T50" fmla="*/ 15 w 2508"/>
                <a:gd name="T51" fmla="*/ 1157 h 1945"/>
                <a:gd name="T52" fmla="*/ 15 w 2508"/>
                <a:gd name="T53" fmla="*/ 1115 h 1945"/>
                <a:gd name="T54" fmla="*/ 27 w 2508"/>
                <a:gd name="T55" fmla="*/ 1084 h 1945"/>
                <a:gd name="T56" fmla="*/ 59 w 2508"/>
                <a:gd name="T57" fmla="*/ 1051 h 1945"/>
                <a:gd name="T58" fmla="*/ 86 w 2508"/>
                <a:gd name="T59" fmla="*/ 1018 h 1945"/>
                <a:gd name="T60" fmla="*/ 113 w 2508"/>
                <a:gd name="T61" fmla="*/ 951 h 1945"/>
                <a:gd name="T62" fmla="*/ 100 w 2508"/>
                <a:gd name="T63" fmla="*/ 912 h 1945"/>
                <a:gd name="T64" fmla="*/ 88 w 2508"/>
                <a:gd name="T65" fmla="*/ 874 h 1945"/>
                <a:gd name="T66" fmla="*/ 96 w 2508"/>
                <a:gd name="T67" fmla="*/ 828 h 1945"/>
                <a:gd name="T68" fmla="*/ 116 w 2508"/>
                <a:gd name="T69" fmla="*/ 788 h 1945"/>
                <a:gd name="T70" fmla="*/ 148 w 2508"/>
                <a:gd name="T71" fmla="*/ 761 h 1945"/>
                <a:gd name="T72" fmla="*/ 141 w 2508"/>
                <a:gd name="T73" fmla="*/ 714 h 1945"/>
                <a:gd name="T74" fmla="*/ 171 w 2508"/>
                <a:gd name="T75" fmla="*/ 652 h 1945"/>
                <a:gd name="T76" fmla="*/ 185 w 2508"/>
                <a:gd name="T77" fmla="*/ 596 h 1945"/>
                <a:gd name="T78" fmla="*/ 242 w 2508"/>
                <a:gd name="T79" fmla="*/ 605 h 1945"/>
                <a:gd name="T80" fmla="*/ 301 w 2508"/>
                <a:gd name="T81" fmla="*/ 620 h 1945"/>
                <a:gd name="T82" fmla="*/ 338 w 2508"/>
                <a:gd name="T83" fmla="*/ 612 h 1945"/>
                <a:gd name="T84" fmla="*/ 353 w 2508"/>
                <a:gd name="T85" fmla="*/ 594 h 1945"/>
                <a:gd name="T86" fmla="*/ 461 w 2508"/>
                <a:gd name="T87" fmla="*/ 596 h 1945"/>
                <a:gd name="T88" fmla="*/ 537 w 2508"/>
                <a:gd name="T89" fmla="*/ 570 h 1945"/>
                <a:gd name="T90" fmla="*/ 639 w 2508"/>
                <a:gd name="T91" fmla="*/ 564 h 1945"/>
                <a:gd name="T92" fmla="*/ 677 w 2508"/>
                <a:gd name="T93" fmla="*/ 484 h 1945"/>
                <a:gd name="T94" fmla="*/ 717 w 2508"/>
                <a:gd name="T95" fmla="*/ 403 h 1945"/>
                <a:gd name="T96" fmla="*/ 739 w 2508"/>
                <a:gd name="T97" fmla="*/ 352 h 1945"/>
                <a:gd name="T98" fmla="*/ 766 w 2508"/>
                <a:gd name="T99" fmla="*/ 298 h 1945"/>
                <a:gd name="T100" fmla="*/ 781 w 2508"/>
                <a:gd name="T101" fmla="*/ 269 h 1945"/>
                <a:gd name="T102" fmla="*/ 803 w 2508"/>
                <a:gd name="T103" fmla="*/ 229 h 1945"/>
                <a:gd name="T104" fmla="*/ 845 w 2508"/>
                <a:gd name="T105" fmla="*/ 153 h 1945"/>
                <a:gd name="T106" fmla="*/ 819 w 2508"/>
                <a:gd name="T107" fmla="*/ 124 h 1945"/>
                <a:gd name="T108" fmla="*/ 764 w 2508"/>
                <a:gd name="T109" fmla="*/ 69 h 1945"/>
                <a:gd name="T110" fmla="*/ 766 w 2508"/>
                <a:gd name="T111" fmla="*/ 18 h 1945"/>
                <a:gd name="T112" fmla="*/ 1803 w 2508"/>
                <a:gd name="T113" fmla="*/ 5 h 1945"/>
                <a:gd name="T114" fmla="*/ 2132 w 2508"/>
                <a:gd name="T115" fmla="*/ 337 h 1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08" h="1945">
                  <a:moveTo>
                    <a:pt x="2370" y="576"/>
                  </a:moveTo>
                  <a:lnTo>
                    <a:pt x="2433" y="639"/>
                  </a:lnTo>
                  <a:lnTo>
                    <a:pt x="2508" y="714"/>
                  </a:lnTo>
                  <a:lnTo>
                    <a:pt x="2464" y="737"/>
                  </a:lnTo>
                  <a:lnTo>
                    <a:pt x="2415" y="761"/>
                  </a:lnTo>
                  <a:lnTo>
                    <a:pt x="2370" y="784"/>
                  </a:lnTo>
                  <a:lnTo>
                    <a:pt x="2316" y="811"/>
                  </a:lnTo>
                  <a:lnTo>
                    <a:pt x="2254" y="843"/>
                  </a:lnTo>
                  <a:lnTo>
                    <a:pt x="2199" y="871"/>
                  </a:lnTo>
                  <a:lnTo>
                    <a:pt x="2162" y="942"/>
                  </a:lnTo>
                  <a:lnTo>
                    <a:pt x="2132" y="1004"/>
                  </a:lnTo>
                  <a:lnTo>
                    <a:pt x="2093" y="1084"/>
                  </a:lnTo>
                  <a:lnTo>
                    <a:pt x="2043" y="1183"/>
                  </a:lnTo>
                  <a:lnTo>
                    <a:pt x="1954" y="1200"/>
                  </a:lnTo>
                  <a:lnTo>
                    <a:pt x="1878" y="1212"/>
                  </a:lnTo>
                  <a:lnTo>
                    <a:pt x="1789" y="1228"/>
                  </a:lnTo>
                  <a:lnTo>
                    <a:pt x="1707" y="1242"/>
                  </a:lnTo>
                  <a:lnTo>
                    <a:pt x="1629" y="1256"/>
                  </a:lnTo>
                  <a:lnTo>
                    <a:pt x="1544" y="1271"/>
                  </a:lnTo>
                  <a:lnTo>
                    <a:pt x="1456" y="1286"/>
                  </a:lnTo>
                  <a:lnTo>
                    <a:pt x="1346" y="1306"/>
                  </a:lnTo>
                  <a:lnTo>
                    <a:pt x="1292" y="1384"/>
                  </a:lnTo>
                  <a:lnTo>
                    <a:pt x="1247" y="1452"/>
                  </a:lnTo>
                  <a:lnTo>
                    <a:pt x="1212" y="1504"/>
                  </a:lnTo>
                  <a:lnTo>
                    <a:pt x="1165" y="1573"/>
                  </a:lnTo>
                  <a:lnTo>
                    <a:pt x="1113" y="1651"/>
                  </a:lnTo>
                  <a:lnTo>
                    <a:pt x="1053" y="1693"/>
                  </a:lnTo>
                  <a:lnTo>
                    <a:pt x="990" y="1740"/>
                  </a:lnTo>
                  <a:lnTo>
                    <a:pt x="923" y="1788"/>
                  </a:lnTo>
                  <a:lnTo>
                    <a:pt x="857" y="1836"/>
                  </a:lnTo>
                  <a:lnTo>
                    <a:pt x="782" y="1890"/>
                  </a:lnTo>
                  <a:lnTo>
                    <a:pt x="707" y="1945"/>
                  </a:lnTo>
                  <a:lnTo>
                    <a:pt x="642" y="1935"/>
                  </a:lnTo>
                  <a:lnTo>
                    <a:pt x="574" y="1924"/>
                  </a:lnTo>
                  <a:lnTo>
                    <a:pt x="498" y="1913"/>
                  </a:lnTo>
                  <a:lnTo>
                    <a:pt x="435" y="1903"/>
                  </a:lnTo>
                  <a:lnTo>
                    <a:pt x="433" y="1892"/>
                  </a:lnTo>
                  <a:lnTo>
                    <a:pt x="431" y="1886"/>
                  </a:lnTo>
                  <a:lnTo>
                    <a:pt x="430" y="1880"/>
                  </a:lnTo>
                  <a:lnTo>
                    <a:pt x="428" y="1873"/>
                  </a:lnTo>
                  <a:lnTo>
                    <a:pt x="427" y="1870"/>
                  </a:lnTo>
                  <a:lnTo>
                    <a:pt x="427" y="1866"/>
                  </a:lnTo>
                  <a:lnTo>
                    <a:pt x="426" y="1860"/>
                  </a:lnTo>
                  <a:lnTo>
                    <a:pt x="424" y="1856"/>
                  </a:lnTo>
                  <a:lnTo>
                    <a:pt x="421" y="1849"/>
                  </a:lnTo>
                  <a:lnTo>
                    <a:pt x="420" y="1845"/>
                  </a:lnTo>
                  <a:lnTo>
                    <a:pt x="420" y="1842"/>
                  </a:lnTo>
                  <a:lnTo>
                    <a:pt x="416" y="1835"/>
                  </a:lnTo>
                  <a:lnTo>
                    <a:pt x="414" y="1829"/>
                  </a:lnTo>
                  <a:lnTo>
                    <a:pt x="413" y="1824"/>
                  </a:lnTo>
                  <a:lnTo>
                    <a:pt x="410" y="1817"/>
                  </a:lnTo>
                  <a:lnTo>
                    <a:pt x="406" y="1810"/>
                  </a:lnTo>
                  <a:lnTo>
                    <a:pt x="403" y="1801"/>
                  </a:lnTo>
                  <a:lnTo>
                    <a:pt x="403" y="1793"/>
                  </a:lnTo>
                  <a:lnTo>
                    <a:pt x="403" y="1783"/>
                  </a:lnTo>
                  <a:lnTo>
                    <a:pt x="402" y="1776"/>
                  </a:lnTo>
                  <a:lnTo>
                    <a:pt x="400" y="1766"/>
                  </a:lnTo>
                  <a:lnTo>
                    <a:pt x="399" y="1757"/>
                  </a:lnTo>
                  <a:lnTo>
                    <a:pt x="397" y="1749"/>
                  </a:lnTo>
                  <a:lnTo>
                    <a:pt x="397" y="1737"/>
                  </a:lnTo>
                  <a:lnTo>
                    <a:pt x="396" y="1727"/>
                  </a:lnTo>
                  <a:lnTo>
                    <a:pt x="394" y="1715"/>
                  </a:lnTo>
                  <a:lnTo>
                    <a:pt x="394" y="1708"/>
                  </a:lnTo>
                  <a:lnTo>
                    <a:pt x="393" y="1699"/>
                  </a:lnTo>
                  <a:lnTo>
                    <a:pt x="393" y="1688"/>
                  </a:lnTo>
                  <a:lnTo>
                    <a:pt x="394" y="1677"/>
                  </a:lnTo>
                  <a:lnTo>
                    <a:pt x="397" y="1669"/>
                  </a:lnTo>
                  <a:lnTo>
                    <a:pt x="397" y="1661"/>
                  </a:lnTo>
                  <a:lnTo>
                    <a:pt x="399" y="1654"/>
                  </a:lnTo>
                  <a:lnTo>
                    <a:pt x="402" y="1641"/>
                  </a:lnTo>
                  <a:lnTo>
                    <a:pt x="402" y="1635"/>
                  </a:lnTo>
                  <a:lnTo>
                    <a:pt x="402" y="1629"/>
                  </a:lnTo>
                  <a:lnTo>
                    <a:pt x="400" y="1624"/>
                  </a:lnTo>
                  <a:lnTo>
                    <a:pt x="396" y="1617"/>
                  </a:lnTo>
                  <a:lnTo>
                    <a:pt x="396" y="1607"/>
                  </a:lnTo>
                  <a:lnTo>
                    <a:pt x="396" y="1602"/>
                  </a:lnTo>
                  <a:lnTo>
                    <a:pt x="394" y="1596"/>
                  </a:lnTo>
                  <a:lnTo>
                    <a:pt x="394" y="1590"/>
                  </a:lnTo>
                  <a:lnTo>
                    <a:pt x="394" y="1582"/>
                  </a:lnTo>
                  <a:lnTo>
                    <a:pt x="394" y="1575"/>
                  </a:lnTo>
                  <a:lnTo>
                    <a:pt x="394" y="1568"/>
                  </a:lnTo>
                  <a:lnTo>
                    <a:pt x="393" y="1558"/>
                  </a:lnTo>
                  <a:lnTo>
                    <a:pt x="392" y="1549"/>
                  </a:lnTo>
                  <a:lnTo>
                    <a:pt x="392" y="1542"/>
                  </a:lnTo>
                  <a:lnTo>
                    <a:pt x="393" y="1536"/>
                  </a:lnTo>
                  <a:lnTo>
                    <a:pt x="393" y="1529"/>
                  </a:lnTo>
                  <a:lnTo>
                    <a:pt x="393" y="1527"/>
                  </a:lnTo>
                  <a:lnTo>
                    <a:pt x="394" y="1519"/>
                  </a:lnTo>
                  <a:lnTo>
                    <a:pt x="393" y="1511"/>
                  </a:lnTo>
                  <a:lnTo>
                    <a:pt x="390" y="1502"/>
                  </a:lnTo>
                  <a:lnTo>
                    <a:pt x="389" y="1495"/>
                  </a:lnTo>
                  <a:lnTo>
                    <a:pt x="387" y="1494"/>
                  </a:lnTo>
                  <a:lnTo>
                    <a:pt x="387" y="1488"/>
                  </a:lnTo>
                  <a:lnTo>
                    <a:pt x="385" y="1480"/>
                  </a:lnTo>
                  <a:lnTo>
                    <a:pt x="380" y="1470"/>
                  </a:lnTo>
                  <a:lnTo>
                    <a:pt x="377" y="1462"/>
                  </a:lnTo>
                  <a:lnTo>
                    <a:pt x="375" y="1450"/>
                  </a:lnTo>
                  <a:lnTo>
                    <a:pt x="372" y="1442"/>
                  </a:lnTo>
                  <a:lnTo>
                    <a:pt x="370" y="1432"/>
                  </a:lnTo>
                  <a:lnTo>
                    <a:pt x="368" y="1422"/>
                  </a:lnTo>
                  <a:lnTo>
                    <a:pt x="363" y="1412"/>
                  </a:lnTo>
                  <a:lnTo>
                    <a:pt x="359" y="1404"/>
                  </a:lnTo>
                  <a:lnTo>
                    <a:pt x="355" y="1395"/>
                  </a:lnTo>
                  <a:lnTo>
                    <a:pt x="352" y="1391"/>
                  </a:lnTo>
                  <a:lnTo>
                    <a:pt x="342" y="1377"/>
                  </a:lnTo>
                  <a:lnTo>
                    <a:pt x="335" y="1367"/>
                  </a:lnTo>
                  <a:lnTo>
                    <a:pt x="331" y="1361"/>
                  </a:lnTo>
                  <a:lnTo>
                    <a:pt x="331" y="1360"/>
                  </a:lnTo>
                  <a:lnTo>
                    <a:pt x="328" y="1355"/>
                  </a:lnTo>
                  <a:lnTo>
                    <a:pt x="322" y="1348"/>
                  </a:lnTo>
                  <a:lnTo>
                    <a:pt x="314" y="1341"/>
                  </a:lnTo>
                  <a:lnTo>
                    <a:pt x="308" y="1334"/>
                  </a:lnTo>
                  <a:lnTo>
                    <a:pt x="302" y="1329"/>
                  </a:lnTo>
                  <a:lnTo>
                    <a:pt x="294" y="1320"/>
                  </a:lnTo>
                  <a:lnTo>
                    <a:pt x="290" y="1314"/>
                  </a:lnTo>
                  <a:lnTo>
                    <a:pt x="288" y="1312"/>
                  </a:lnTo>
                  <a:lnTo>
                    <a:pt x="284" y="1307"/>
                  </a:lnTo>
                  <a:lnTo>
                    <a:pt x="276" y="1302"/>
                  </a:lnTo>
                  <a:lnTo>
                    <a:pt x="269" y="1297"/>
                  </a:lnTo>
                  <a:lnTo>
                    <a:pt x="263" y="1292"/>
                  </a:lnTo>
                  <a:lnTo>
                    <a:pt x="257" y="1283"/>
                  </a:lnTo>
                  <a:lnTo>
                    <a:pt x="252" y="1273"/>
                  </a:lnTo>
                  <a:lnTo>
                    <a:pt x="249" y="1263"/>
                  </a:lnTo>
                  <a:lnTo>
                    <a:pt x="246" y="1255"/>
                  </a:lnTo>
                  <a:lnTo>
                    <a:pt x="242" y="1245"/>
                  </a:lnTo>
                  <a:lnTo>
                    <a:pt x="239" y="1239"/>
                  </a:lnTo>
                  <a:lnTo>
                    <a:pt x="235" y="1232"/>
                  </a:lnTo>
                  <a:lnTo>
                    <a:pt x="230" y="1227"/>
                  </a:lnTo>
                  <a:lnTo>
                    <a:pt x="226" y="1221"/>
                  </a:lnTo>
                  <a:lnTo>
                    <a:pt x="223" y="1215"/>
                  </a:lnTo>
                  <a:lnTo>
                    <a:pt x="221" y="1212"/>
                  </a:lnTo>
                  <a:lnTo>
                    <a:pt x="218" y="1211"/>
                  </a:lnTo>
                  <a:lnTo>
                    <a:pt x="212" y="1210"/>
                  </a:lnTo>
                  <a:lnTo>
                    <a:pt x="205" y="1208"/>
                  </a:lnTo>
                  <a:lnTo>
                    <a:pt x="201" y="1208"/>
                  </a:lnTo>
                  <a:lnTo>
                    <a:pt x="194" y="1205"/>
                  </a:lnTo>
                  <a:lnTo>
                    <a:pt x="184" y="1205"/>
                  </a:lnTo>
                  <a:lnTo>
                    <a:pt x="174" y="1205"/>
                  </a:lnTo>
                  <a:lnTo>
                    <a:pt x="161" y="1204"/>
                  </a:lnTo>
                  <a:lnTo>
                    <a:pt x="143" y="1203"/>
                  </a:lnTo>
                  <a:lnTo>
                    <a:pt x="130" y="1204"/>
                  </a:lnTo>
                  <a:lnTo>
                    <a:pt x="119" y="1205"/>
                  </a:lnTo>
                  <a:lnTo>
                    <a:pt x="106" y="1205"/>
                  </a:lnTo>
                  <a:lnTo>
                    <a:pt x="95" y="1205"/>
                  </a:lnTo>
                  <a:lnTo>
                    <a:pt x="86" y="1205"/>
                  </a:lnTo>
                  <a:lnTo>
                    <a:pt x="78" y="1205"/>
                  </a:lnTo>
                  <a:lnTo>
                    <a:pt x="61" y="1205"/>
                  </a:lnTo>
                  <a:lnTo>
                    <a:pt x="45" y="1205"/>
                  </a:lnTo>
                  <a:lnTo>
                    <a:pt x="23" y="1204"/>
                  </a:lnTo>
                  <a:lnTo>
                    <a:pt x="11" y="1203"/>
                  </a:lnTo>
                  <a:lnTo>
                    <a:pt x="0" y="1203"/>
                  </a:lnTo>
                  <a:lnTo>
                    <a:pt x="3" y="1198"/>
                  </a:lnTo>
                  <a:lnTo>
                    <a:pt x="8" y="1187"/>
                  </a:lnTo>
                  <a:lnTo>
                    <a:pt x="8" y="1177"/>
                  </a:lnTo>
                  <a:lnTo>
                    <a:pt x="11" y="1168"/>
                  </a:lnTo>
                  <a:lnTo>
                    <a:pt x="15" y="1157"/>
                  </a:lnTo>
                  <a:lnTo>
                    <a:pt x="18" y="1149"/>
                  </a:lnTo>
                  <a:lnTo>
                    <a:pt x="20" y="1143"/>
                  </a:lnTo>
                  <a:lnTo>
                    <a:pt x="21" y="1132"/>
                  </a:lnTo>
                  <a:lnTo>
                    <a:pt x="21" y="1129"/>
                  </a:lnTo>
                  <a:lnTo>
                    <a:pt x="20" y="1123"/>
                  </a:lnTo>
                  <a:lnTo>
                    <a:pt x="15" y="1115"/>
                  </a:lnTo>
                  <a:lnTo>
                    <a:pt x="14" y="1110"/>
                  </a:lnTo>
                  <a:lnTo>
                    <a:pt x="11" y="1105"/>
                  </a:lnTo>
                  <a:lnTo>
                    <a:pt x="11" y="1101"/>
                  </a:lnTo>
                  <a:lnTo>
                    <a:pt x="14" y="1093"/>
                  </a:lnTo>
                  <a:lnTo>
                    <a:pt x="18" y="1089"/>
                  </a:lnTo>
                  <a:lnTo>
                    <a:pt x="27" y="1084"/>
                  </a:lnTo>
                  <a:lnTo>
                    <a:pt x="34" y="1079"/>
                  </a:lnTo>
                  <a:lnTo>
                    <a:pt x="42" y="1071"/>
                  </a:lnTo>
                  <a:lnTo>
                    <a:pt x="49" y="1065"/>
                  </a:lnTo>
                  <a:lnTo>
                    <a:pt x="54" y="1058"/>
                  </a:lnTo>
                  <a:lnTo>
                    <a:pt x="58" y="1053"/>
                  </a:lnTo>
                  <a:lnTo>
                    <a:pt x="59" y="1051"/>
                  </a:lnTo>
                  <a:lnTo>
                    <a:pt x="62" y="1048"/>
                  </a:lnTo>
                  <a:lnTo>
                    <a:pt x="65" y="1044"/>
                  </a:lnTo>
                  <a:lnTo>
                    <a:pt x="69" y="1034"/>
                  </a:lnTo>
                  <a:lnTo>
                    <a:pt x="76" y="1029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90" y="1012"/>
                  </a:lnTo>
                  <a:lnTo>
                    <a:pt x="96" y="1000"/>
                  </a:lnTo>
                  <a:lnTo>
                    <a:pt x="103" y="989"/>
                  </a:lnTo>
                  <a:lnTo>
                    <a:pt x="109" y="976"/>
                  </a:lnTo>
                  <a:lnTo>
                    <a:pt x="112" y="963"/>
                  </a:lnTo>
                  <a:lnTo>
                    <a:pt x="113" y="951"/>
                  </a:lnTo>
                  <a:lnTo>
                    <a:pt x="113" y="942"/>
                  </a:lnTo>
                  <a:lnTo>
                    <a:pt x="112" y="935"/>
                  </a:lnTo>
                  <a:lnTo>
                    <a:pt x="109" y="928"/>
                  </a:lnTo>
                  <a:lnTo>
                    <a:pt x="106" y="924"/>
                  </a:lnTo>
                  <a:lnTo>
                    <a:pt x="103" y="918"/>
                  </a:lnTo>
                  <a:lnTo>
                    <a:pt x="100" y="912"/>
                  </a:lnTo>
                  <a:lnTo>
                    <a:pt x="95" y="907"/>
                  </a:lnTo>
                  <a:lnTo>
                    <a:pt x="88" y="900"/>
                  </a:lnTo>
                  <a:lnTo>
                    <a:pt x="83" y="893"/>
                  </a:lnTo>
                  <a:lnTo>
                    <a:pt x="82" y="886"/>
                  </a:lnTo>
                  <a:lnTo>
                    <a:pt x="83" y="881"/>
                  </a:lnTo>
                  <a:lnTo>
                    <a:pt x="88" y="874"/>
                  </a:lnTo>
                  <a:lnTo>
                    <a:pt x="92" y="867"/>
                  </a:lnTo>
                  <a:lnTo>
                    <a:pt x="95" y="859"/>
                  </a:lnTo>
                  <a:lnTo>
                    <a:pt x="96" y="852"/>
                  </a:lnTo>
                  <a:lnTo>
                    <a:pt x="95" y="846"/>
                  </a:lnTo>
                  <a:lnTo>
                    <a:pt x="95" y="836"/>
                  </a:lnTo>
                  <a:lnTo>
                    <a:pt x="96" y="828"/>
                  </a:lnTo>
                  <a:lnTo>
                    <a:pt x="98" y="815"/>
                  </a:lnTo>
                  <a:lnTo>
                    <a:pt x="99" y="806"/>
                  </a:lnTo>
                  <a:lnTo>
                    <a:pt x="100" y="801"/>
                  </a:lnTo>
                  <a:lnTo>
                    <a:pt x="105" y="794"/>
                  </a:lnTo>
                  <a:lnTo>
                    <a:pt x="109" y="791"/>
                  </a:lnTo>
                  <a:lnTo>
                    <a:pt x="116" y="788"/>
                  </a:lnTo>
                  <a:lnTo>
                    <a:pt x="117" y="788"/>
                  </a:lnTo>
                  <a:lnTo>
                    <a:pt x="126" y="784"/>
                  </a:lnTo>
                  <a:lnTo>
                    <a:pt x="136" y="778"/>
                  </a:lnTo>
                  <a:lnTo>
                    <a:pt x="144" y="772"/>
                  </a:lnTo>
                  <a:lnTo>
                    <a:pt x="147" y="767"/>
                  </a:lnTo>
                  <a:lnTo>
                    <a:pt x="148" y="761"/>
                  </a:lnTo>
                  <a:lnTo>
                    <a:pt x="148" y="753"/>
                  </a:lnTo>
                  <a:lnTo>
                    <a:pt x="144" y="744"/>
                  </a:lnTo>
                  <a:lnTo>
                    <a:pt x="140" y="737"/>
                  </a:lnTo>
                  <a:lnTo>
                    <a:pt x="137" y="729"/>
                  </a:lnTo>
                  <a:lnTo>
                    <a:pt x="137" y="723"/>
                  </a:lnTo>
                  <a:lnTo>
                    <a:pt x="141" y="714"/>
                  </a:lnTo>
                  <a:lnTo>
                    <a:pt x="150" y="703"/>
                  </a:lnTo>
                  <a:lnTo>
                    <a:pt x="157" y="693"/>
                  </a:lnTo>
                  <a:lnTo>
                    <a:pt x="164" y="686"/>
                  </a:lnTo>
                  <a:lnTo>
                    <a:pt x="168" y="675"/>
                  </a:lnTo>
                  <a:lnTo>
                    <a:pt x="170" y="665"/>
                  </a:lnTo>
                  <a:lnTo>
                    <a:pt x="171" y="652"/>
                  </a:lnTo>
                  <a:lnTo>
                    <a:pt x="171" y="638"/>
                  </a:lnTo>
                  <a:lnTo>
                    <a:pt x="170" y="621"/>
                  </a:lnTo>
                  <a:lnTo>
                    <a:pt x="171" y="603"/>
                  </a:lnTo>
                  <a:lnTo>
                    <a:pt x="171" y="596"/>
                  </a:lnTo>
                  <a:lnTo>
                    <a:pt x="172" y="596"/>
                  </a:lnTo>
                  <a:lnTo>
                    <a:pt x="185" y="596"/>
                  </a:lnTo>
                  <a:lnTo>
                    <a:pt x="195" y="597"/>
                  </a:lnTo>
                  <a:lnTo>
                    <a:pt x="201" y="598"/>
                  </a:lnTo>
                  <a:lnTo>
                    <a:pt x="205" y="598"/>
                  </a:lnTo>
                  <a:lnTo>
                    <a:pt x="216" y="603"/>
                  </a:lnTo>
                  <a:lnTo>
                    <a:pt x="225" y="605"/>
                  </a:lnTo>
                  <a:lnTo>
                    <a:pt x="242" y="605"/>
                  </a:lnTo>
                  <a:lnTo>
                    <a:pt x="260" y="605"/>
                  </a:lnTo>
                  <a:lnTo>
                    <a:pt x="280" y="605"/>
                  </a:lnTo>
                  <a:lnTo>
                    <a:pt x="288" y="608"/>
                  </a:lnTo>
                  <a:lnTo>
                    <a:pt x="293" y="614"/>
                  </a:lnTo>
                  <a:lnTo>
                    <a:pt x="296" y="618"/>
                  </a:lnTo>
                  <a:lnTo>
                    <a:pt x="301" y="620"/>
                  </a:lnTo>
                  <a:lnTo>
                    <a:pt x="310" y="620"/>
                  </a:lnTo>
                  <a:lnTo>
                    <a:pt x="311" y="620"/>
                  </a:lnTo>
                  <a:lnTo>
                    <a:pt x="318" y="617"/>
                  </a:lnTo>
                  <a:lnTo>
                    <a:pt x="325" y="612"/>
                  </a:lnTo>
                  <a:lnTo>
                    <a:pt x="329" y="611"/>
                  </a:lnTo>
                  <a:lnTo>
                    <a:pt x="338" y="612"/>
                  </a:lnTo>
                  <a:lnTo>
                    <a:pt x="342" y="614"/>
                  </a:lnTo>
                  <a:lnTo>
                    <a:pt x="346" y="611"/>
                  </a:lnTo>
                  <a:lnTo>
                    <a:pt x="346" y="607"/>
                  </a:lnTo>
                  <a:lnTo>
                    <a:pt x="346" y="603"/>
                  </a:lnTo>
                  <a:lnTo>
                    <a:pt x="348" y="598"/>
                  </a:lnTo>
                  <a:lnTo>
                    <a:pt x="353" y="594"/>
                  </a:lnTo>
                  <a:lnTo>
                    <a:pt x="363" y="594"/>
                  </a:lnTo>
                  <a:lnTo>
                    <a:pt x="386" y="593"/>
                  </a:lnTo>
                  <a:lnTo>
                    <a:pt x="424" y="593"/>
                  </a:lnTo>
                  <a:lnTo>
                    <a:pt x="435" y="593"/>
                  </a:lnTo>
                  <a:lnTo>
                    <a:pt x="443" y="596"/>
                  </a:lnTo>
                  <a:lnTo>
                    <a:pt x="461" y="596"/>
                  </a:lnTo>
                  <a:lnTo>
                    <a:pt x="474" y="594"/>
                  </a:lnTo>
                  <a:lnTo>
                    <a:pt x="477" y="590"/>
                  </a:lnTo>
                  <a:lnTo>
                    <a:pt x="481" y="580"/>
                  </a:lnTo>
                  <a:lnTo>
                    <a:pt x="486" y="570"/>
                  </a:lnTo>
                  <a:lnTo>
                    <a:pt x="520" y="570"/>
                  </a:lnTo>
                  <a:lnTo>
                    <a:pt x="537" y="570"/>
                  </a:lnTo>
                  <a:lnTo>
                    <a:pt x="570" y="573"/>
                  </a:lnTo>
                  <a:lnTo>
                    <a:pt x="601" y="574"/>
                  </a:lnTo>
                  <a:lnTo>
                    <a:pt x="607" y="574"/>
                  </a:lnTo>
                  <a:lnTo>
                    <a:pt x="633" y="576"/>
                  </a:lnTo>
                  <a:lnTo>
                    <a:pt x="638" y="569"/>
                  </a:lnTo>
                  <a:lnTo>
                    <a:pt x="639" y="564"/>
                  </a:lnTo>
                  <a:lnTo>
                    <a:pt x="646" y="550"/>
                  </a:lnTo>
                  <a:lnTo>
                    <a:pt x="650" y="536"/>
                  </a:lnTo>
                  <a:lnTo>
                    <a:pt x="656" y="522"/>
                  </a:lnTo>
                  <a:lnTo>
                    <a:pt x="663" y="508"/>
                  </a:lnTo>
                  <a:lnTo>
                    <a:pt x="670" y="495"/>
                  </a:lnTo>
                  <a:lnTo>
                    <a:pt x="677" y="484"/>
                  </a:lnTo>
                  <a:lnTo>
                    <a:pt x="686" y="465"/>
                  </a:lnTo>
                  <a:lnTo>
                    <a:pt x="697" y="444"/>
                  </a:lnTo>
                  <a:lnTo>
                    <a:pt x="707" y="423"/>
                  </a:lnTo>
                  <a:lnTo>
                    <a:pt x="714" y="410"/>
                  </a:lnTo>
                  <a:lnTo>
                    <a:pt x="715" y="407"/>
                  </a:lnTo>
                  <a:lnTo>
                    <a:pt x="717" y="403"/>
                  </a:lnTo>
                  <a:lnTo>
                    <a:pt x="721" y="395"/>
                  </a:lnTo>
                  <a:lnTo>
                    <a:pt x="725" y="385"/>
                  </a:lnTo>
                  <a:lnTo>
                    <a:pt x="730" y="376"/>
                  </a:lnTo>
                  <a:lnTo>
                    <a:pt x="732" y="366"/>
                  </a:lnTo>
                  <a:lnTo>
                    <a:pt x="735" y="359"/>
                  </a:lnTo>
                  <a:lnTo>
                    <a:pt x="739" y="352"/>
                  </a:lnTo>
                  <a:lnTo>
                    <a:pt x="741" y="348"/>
                  </a:lnTo>
                  <a:lnTo>
                    <a:pt x="747" y="337"/>
                  </a:lnTo>
                  <a:lnTo>
                    <a:pt x="752" y="324"/>
                  </a:lnTo>
                  <a:lnTo>
                    <a:pt x="759" y="310"/>
                  </a:lnTo>
                  <a:lnTo>
                    <a:pt x="765" y="300"/>
                  </a:lnTo>
                  <a:lnTo>
                    <a:pt x="766" y="298"/>
                  </a:lnTo>
                  <a:lnTo>
                    <a:pt x="768" y="294"/>
                  </a:lnTo>
                  <a:lnTo>
                    <a:pt x="769" y="288"/>
                  </a:lnTo>
                  <a:lnTo>
                    <a:pt x="773" y="281"/>
                  </a:lnTo>
                  <a:lnTo>
                    <a:pt x="778" y="276"/>
                  </a:lnTo>
                  <a:lnTo>
                    <a:pt x="781" y="270"/>
                  </a:lnTo>
                  <a:lnTo>
                    <a:pt x="781" y="269"/>
                  </a:lnTo>
                  <a:lnTo>
                    <a:pt x="783" y="263"/>
                  </a:lnTo>
                  <a:lnTo>
                    <a:pt x="788" y="257"/>
                  </a:lnTo>
                  <a:lnTo>
                    <a:pt x="790" y="253"/>
                  </a:lnTo>
                  <a:lnTo>
                    <a:pt x="796" y="245"/>
                  </a:lnTo>
                  <a:lnTo>
                    <a:pt x="800" y="235"/>
                  </a:lnTo>
                  <a:lnTo>
                    <a:pt x="803" y="229"/>
                  </a:lnTo>
                  <a:lnTo>
                    <a:pt x="809" y="218"/>
                  </a:lnTo>
                  <a:lnTo>
                    <a:pt x="817" y="201"/>
                  </a:lnTo>
                  <a:lnTo>
                    <a:pt x="827" y="187"/>
                  </a:lnTo>
                  <a:lnTo>
                    <a:pt x="834" y="175"/>
                  </a:lnTo>
                  <a:lnTo>
                    <a:pt x="843" y="161"/>
                  </a:lnTo>
                  <a:lnTo>
                    <a:pt x="845" y="153"/>
                  </a:lnTo>
                  <a:lnTo>
                    <a:pt x="845" y="148"/>
                  </a:lnTo>
                  <a:lnTo>
                    <a:pt x="845" y="147"/>
                  </a:lnTo>
                  <a:lnTo>
                    <a:pt x="843" y="143"/>
                  </a:lnTo>
                  <a:lnTo>
                    <a:pt x="838" y="138"/>
                  </a:lnTo>
                  <a:lnTo>
                    <a:pt x="824" y="129"/>
                  </a:lnTo>
                  <a:lnTo>
                    <a:pt x="819" y="124"/>
                  </a:lnTo>
                  <a:lnTo>
                    <a:pt x="812" y="116"/>
                  </a:lnTo>
                  <a:lnTo>
                    <a:pt x="800" y="106"/>
                  </a:lnTo>
                  <a:lnTo>
                    <a:pt x="790" y="96"/>
                  </a:lnTo>
                  <a:lnTo>
                    <a:pt x="773" y="82"/>
                  </a:lnTo>
                  <a:lnTo>
                    <a:pt x="765" y="72"/>
                  </a:lnTo>
                  <a:lnTo>
                    <a:pt x="764" y="69"/>
                  </a:lnTo>
                  <a:lnTo>
                    <a:pt x="764" y="65"/>
                  </a:lnTo>
                  <a:lnTo>
                    <a:pt x="764" y="59"/>
                  </a:lnTo>
                  <a:lnTo>
                    <a:pt x="764" y="49"/>
                  </a:lnTo>
                  <a:lnTo>
                    <a:pt x="765" y="38"/>
                  </a:lnTo>
                  <a:lnTo>
                    <a:pt x="766" y="28"/>
                  </a:lnTo>
                  <a:lnTo>
                    <a:pt x="766" y="18"/>
                  </a:lnTo>
                  <a:lnTo>
                    <a:pt x="765" y="11"/>
                  </a:lnTo>
                  <a:lnTo>
                    <a:pt x="765" y="5"/>
                  </a:lnTo>
                  <a:lnTo>
                    <a:pt x="940" y="4"/>
                  </a:lnTo>
                  <a:lnTo>
                    <a:pt x="1783" y="0"/>
                  </a:lnTo>
                  <a:lnTo>
                    <a:pt x="1796" y="0"/>
                  </a:lnTo>
                  <a:lnTo>
                    <a:pt x="1803" y="5"/>
                  </a:lnTo>
                  <a:lnTo>
                    <a:pt x="1861" y="63"/>
                  </a:lnTo>
                  <a:lnTo>
                    <a:pt x="1923" y="127"/>
                  </a:lnTo>
                  <a:lnTo>
                    <a:pt x="1978" y="182"/>
                  </a:lnTo>
                  <a:lnTo>
                    <a:pt x="2021" y="225"/>
                  </a:lnTo>
                  <a:lnTo>
                    <a:pt x="2084" y="288"/>
                  </a:lnTo>
                  <a:lnTo>
                    <a:pt x="2132" y="337"/>
                  </a:lnTo>
                  <a:lnTo>
                    <a:pt x="2183" y="387"/>
                  </a:lnTo>
                  <a:lnTo>
                    <a:pt x="2244" y="448"/>
                  </a:lnTo>
                  <a:lnTo>
                    <a:pt x="2299" y="505"/>
                  </a:lnTo>
                  <a:lnTo>
                    <a:pt x="2370" y="57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28">
              <a:extLst>
                <a:ext uri="{FF2B5EF4-FFF2-40B4-BE49-F238E27FC236}">
                  <a16:creationId xmlns:a16="http://schemas.microsoft.com/office/drawing/2014/main" id="{7352F26D-A0D0-CF59-FA4D-C1F8C1B7B7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8" y="1688"/>
              <a:ext cx="370" cy="349"/>
            </a:xfrm>
            <a:custGeom>
              <a:avLst/>
              <a:gdLst>
                <a:gd name="T0" fmla="*/ 237 w 370"/>
                <a:gd name="T1" fmla="*/ 6 h 349"/>
                <a:gd name="T2" fmla="*/ 253 w 370"/>
                <a:gd name="T3" fmla="*/ 5 h 349"/>
                <a:gd name="T4" fmla="*/ 257 w 370"/>
                <a:gd name="T5" fmla="*/ 12 h 349"/>
                <a:gd name="T6" fmla="*/ 261 w 370"/>
                <a:gd name="T7" fmla="*/ 16 h 349"/>
                <a:gd name="T8" fmla="*/ 267 w 370"/>
                <a:gd name="T9" fmla="*/ 15 h 349"/>
                <a:gd name="T10" fmla="*/ 270 w 370"/>
                <a:gd name="T11" fmla="*/ 12 h 349"/>
                <a:gd name="T12" fmla="*/ 276 w 370"/>
                <a:gd name="T13" fmla="*/ 9 h 349"/>
                <a:gd name="T14" fmla="*/ 280 w 370"/>
                <a:gd name="T15" fmla="*/ 10 h 349"/>
                <a:gd name="T16" fmla="*/ 286 w 370"/>
                <a:gd name="T17" fmla="*/ 15 h 349"/>
                <a:gd name="T18" fmla="*/ 290 w 370"/>
                <a:gd name="T19" fmla="*/ 16 h 349"/>
                <a:gd name="T20" fmla="*/ 295 w 370"/>
                <a:gd name="T21" fmla="*/ 18 h 349"/>
                <a:gd name="T22" fmla="*/ 295 w 370"/>
                <a:gd name="T23" fmla="*/ 23 h 349"/>
                <a:gd name="T24" fmla="*/ 293 w 370"/>
                <a:gd name="T25" fmla="*/ 27 h 349"/>
                <a:gd name="T26" fmla="*/ 297 w 370"/>
                <a:gd name="T27" fmla="*/ 29 h 349"/>
                <a:gd name="T28" fmla="*/ 303 w 370"/>
                <a:gd name="T29" fmla="*/ 30 h 349"/>
                <a:gd name="T30" fmla="*/ 308 w 370"/>
                <a:gd name="T31" fmla="*/ 29 h 349"/>
                <a:gd name="T32" fmla="*/ 314 w 370"/>
                <a:gd name="T33" fmla="*/ 29 h 349"/>
                <a:gd name="T34" fmla="*/ 318 w 370"/>
                <a:gd name="T35" fmla="*/ 32 h 349"/>
                <a:gd name="T36" fmla="*/ 322 w 370"/>
                <a:gd name="T37" fmla="*/ 32 h 349"/>
                <a:gd name="T38" fmla="*/ 327 w 370"/>
                <a:gd name="T39" fmla="*/ 27 h 349"/>
                <a:gd name="T40" fmla="*/ 328 w 370"/>
                <a:gd name="T41" fmla="*/ 23 h 349"/>
                <a:gd name="T42" fmla="*/ 334 w 370"/>
                <a:gd name="T43" fmla="*/ 25 h 349"/>
                <a:gd name="T44" fmla="*/ 339 w 370"/>
                <a:gd name="T45" fmla="*/ 23 h 349"/>
                <a:gd name="T46" fmla="*/ 335 w 370"/>
                <a:gd name="T47" fmla="*/ 46 h 349"/>
                <a:gd name="T48" fmla="*/ 328 w 370"/>
                <a:gd name="T49" fmla="*/ 73 h 349"/>
                <a:gd name="T50" fmla="*/ 341 w 370"/>
                <a:gd name="T51" fmla="*/ 85 h 349"/>
                <a:gd name="T52" fmla="*/ 328 w 370"/>
                <a:gd name="T53" fmla="*/ 111 h 349"/>
                <a:gd name="T54" fmla="*/ 315 w 370"/>
                <a:gd name="T55" fmla="*/ 114 h 349"/>
                <a:gd name="T56" fmla="*/ 295 w 370"/>
                <a:gd name="T57" fmla="*/ 127 h 349"/>
                <a:gd name="T58" fmla="*/ 305 w 370"/>
                <a:gd name="T59" fmla="*/ 144 h 349"/>
                <a:gd name="T60" fmla="*/ 315 w 370"/>
                <a:gd name="T61" fmla="*/ 165 h 349"/>
                <a:gd name="T62" fmla="*/ 341 w 370"/>
                <a:gd name="T63" fmla="*/ 162 h 349"/>
                <a:gd name="T64" fmla="*/ 355 w 370"/>
                <a:gd name="T65" fmla="*/ 185 h 349"/>
                <a:gd name="T66" fmla="*/ 359 w 370"/>
                <a:gd name="T67" fmla="*/ 199 h 349"/>
                <a:gd name="T68" fmla="*/ 349 w 370"/>
                <a:gd name="T69" fmla="*/ 219 h 349"/>
                <a:gd name="T70" fmla="*/ 346 w 370"/>
                <a:gd name="T71" fmla="*/ 211 h 349"/>
                <a:gd name="T72" fmla="*/ 335 w 370"/>
                <a:gd name="T73" fmla="*/ 213 h 349"/>
                <a:gd name="T74" fmla="*/ 332 w 370"/>
                <a:gd name="T75" fmla="*/ 226 h 349"/>
                <a:gd name="T76" fmla="*/ 345 w 370"/>
                <a:gd name="T77" fmla="*/ 234 h 349"/>
                <a:gd name="T78" fmla="*/ 359 w 370"/>
                <a:gd name="T79" fmla="*/ 234 h 349"/>
                <a:gd name="T80" fmla="*/ 369 w 370"/>
                <a:gd name="T81" fmla="*/ 248 h 349"/>
                <a:gd name="T82" fmla="*/ 353 w 370"/>
                <a:gd name="T83" fmla="*/ 264 h 349"/>
                <a:gd name="T84" fmla="*/ 351 w 370"/>
                <a:gd name="T85" fmla="*/ 284 h 349"/>
                <a:gd name="T86" fmla="*/ 341 w 370"/>
                <a:gd name="T87" fmla="*/ 299 h 349"/>
                <a:gd name="T88" fmla="*/ 331 w 370"/>
                <a:gd name="T89" fmla="*/ 320 h 349"/>
                <a:gd name="T90" fmla="*/ 310 w 370"/>
                <a:gd name="T91" fmla="*/ 327 h 349"/>
                <a:gd name="T92" fmla="*/ 278 w 370"/>
                <a:gd name="T93" fmla="*/ 325 h 349"/>
                <a:gd name="T94" fmla="*/ 237 w 370"/>
                <a:gd name="T95" fmla="*/ 325 h 349"/>
                <a:gd name="T96" fmla="*/ 208 w 370"/>
                <a:gd name="T97" fmla="*/ 333 h 349"/>
                <a:gd name="T98" fmla="*/ 184 w 370"/>
                <a:gd name="T99" fmla="*/ 349 h 349"/>
                <a:gd name="T100" fmla="*/ 155 w 370"/>
                <a:gd name="T101" fmla="*/ 333 h 349"/>
                <a:gd name="T102" fmla="*/ 106 w 370"/>
                <a:gd name="T103" fmla="*/ 330 h 349"/>
                <a:gd name="T104" fmla="*/ 93 w 370"/>
                <a:gd name="T105" fmla="*/ 322 h 349"/>
                <a:gd name="T106" fmla="*/ 21 w 370"/>
                <a:gd name="T107" fmla="*/ 144 h 349"/>
                <a:gd name="T108" fmla="*/ 109 w 370"/>
                <a:gd name="T109" fmla="*/ 78 h 349"/>
                <a:gd name="T110" fmla="*/ 129 w 370"/>
                <a:gd name="T111" fmla="*/ 74 h 349"/>
                <a:gd name="T112" fmla="*/ 140 w 370"/>
                <a:gd name="T113" fmla="*/ 52 h 349"/>
                <a:gd name="T114" fmla="*/ 141 w 370"/>
                <a:gd name="T115" fmla="*/ 25 h 349"/>
                <a:gd name="T116" fmla="*/ 164 w 370"/>
                <a:gd name="T117" fmla="*/ 8 h 349"/>
                <a:gd name="T118" fmla="*/ 191 w 370"/>
                <a:gd name="T119" fmla="*/ 2 h 349"/>
                <a:gd name="T120" fmla="*/ 209 w 370"/>
                <a:gd name="T121" fmla="*/ 5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0" h="349">
                  <a:moveTo>
                    <a:pt x="216" y="6"/>
                  </a:moveTo>
                  <a:lnTo>
                    <a:pt x="219" y="6"/>
                  </a:lnTo>
                  <a:lnTo>
                    <a:pt x="225" y="6"/>
                  </a:lnTo>
                  <a:lnTo>
                    <a:pt x="226" y="5"/>
                  </a:lnTo>
                  <a:lnTo>
                    <a:pt x="228" y="6"/>
                  </a:lnTo>
                  <a:lnTo>
                    <a:pt x="232" y="6"/>
                  </a:lnTo>
                  <a:lnTo>
                    <a:pt x="237" y="6"/>
                  </a:lnTo>
                  <a:lnTo>
                    <a:pt x="240" y="5"/>
                  </a:lnTo>
                  <a:lnTo>
                    <a:pt x="243" y="5"/>
                  </a:lnTo>
                  <a:lnTo>
                    <a:pt x="245" y="5"/>
                  </a:lnTo>
                  <a:lnTo>
                    <a:pt x="247" y="3"/>
                  </a:lnTo>
                  <a:lnTo>
                    <a:pt x="252" y="3"/>
                  </a:lnTo>
                  <a:lnTo>
                    <a:pt x="252" y="5"/>
                  </a:lnTo>
                  <a:lnTo>
                    <a:pt x="253" y="5"/>
                  </a:lnTo>
                  <a:lnTo>
                    <a:pt x="253" y="6"/>
                  </a:lnTo>
                  <a:lnTo>
                    <a:pt x="254" y="10"/>
                  </a:lnTo>
                  <a:lnTo>
                    <a:pt x="254" y="10"/>
                  </a:lnTo>
                  <a:lnTo>
                    <a:pt x="256" y="12"/>
                  </a:lnTo>
                  <a:lnTo>
                    <a:pt x="256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9" y="13"/>
                  </a:lnTo>
                  <a:lnTo>
                    <a:pt x="259" y="13"/>
                  </a:lnTo>
                  <a:lnTo>
                    <a:pt x="260" y="15"/>
                  </a:lnTo>
                  <a:lnTo>
                    <a:pt x="260" y="15"/>
                  </a:lnTo>
                  <a:lnTo>
                    <a:pt x="260" y="15"/>
                  </a:lnTo>
                  <a:lnTo>
                    <a:pt x="261" y="16"/>
                  </a:lnTo>
                  <a:lnTo>
                    <a:pt x="261" y="16"/>
                  </a:lnTo>
                  <a:lnTo>
                    <a:pt x="263" y="16"/>
                  </a:lnTo>
                  <a:lnTo>
                    <a:pt x="263" y="15"/>
                  </a:lnTo>
                  <a:lnTo>
                    <a:pt x="264" y="15"/>
                  </a:lnTo>
                  <a:lnTo>
                    <a:pt x="264" y="15"/>
                  </a:lnTo>
                  <a:lnTo>
                    <a:pt x="266" y="15"/>
                  </a:lnTo>
                  <a:lnTo>
                    <a:pt x="267" y="15"/>
                  </a:lnTo>
                  <a:lnTo>
                    <a:pt x="267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70" y="15"/>
                  </a:lnTo>
                  <a:lnTo>
                    <a:pt x="270" y="13"/>
                  </a:lnTo>
                  <a:lnTo>
                    <a:pt x="270" y="13"/>
                  </a:lnTo>
                  <a:lnTo>
                    <a:pt x="270" y="12"/>
                  </a:lnTo>
                  <a:lnTo>
                    <a:pt x="270" y="12"/>
                  </a:lnTo>
                  <a:lnTo>
                    <a:pt x="271" y="10"/>
                  </a:lnTo>
                  <a:lnTo>
                    <a:pt x="271" y="10"/>
                  </a:lnTo>
                  <a:lnTo>
                    <a:pt x="273" y="10"/>
                  </a:lnTo>
                  <a:lnTo>
                    <a:pt x="273" y="9"/>
                  </a:lnTo>
                  <a:lnTo>
                    <a:pt x="274" y="9"/>
                  </a:lnTo>
                  <a:lnTo>
                    <a:pt x="274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7" y="9"/>
                  </a:lnTo>
                  <a:lnTo>
                    <a:pt x="277" y="9"/>
                  </a:lnTo>
                  <a:lnTo>
                    <a:pt x="278" y="9"/>
                  </a:lnTo>
                  <a:lnTo>
                    <a:pt x="278" y="10"/>
                  </a:lnTo>
                  <a:lnTo>
                    <a:pt x="280" y="10"/>
                  </a:lnTo>
                  <a:lnTo>
                    <a:pt x="280" y="10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83" y="12"/>
                  </a:lnTo>
                  <a:lnTo>
                    <a:pt x="283" y="13"/>
                  </a:lnTo>
                  <a:lnTo>
                    <a:pt x="284" y="13"/>
                  </a:lnTo>
                  <a:lnTo>
                    <a:pt x="284" y="13"/>
                  </a:lnTo>
                  <a:lnTo>
                    <a:pt x="286" y="15"/>
                  </a:lnTo>
                  <a:lnTo>
                    <a:pt x="286" y="15"/>
                  </a:lnTo>
                  <a:lnTo>
                    <a:pt x="287" y="15"/>
                  </a:lnTo>
                  <a:lnTo>
                    <a:pt x="287" y="15"/>
                  </a:lnTo>
                  <a:lnTo>
                    <a:pt x="288" y="15"/>
                  </a:lnTo>
                  <a:lnTo>
                    <a:pt x="288" y="16"/>
                  </a:lnTo>
                  <a:lnTo>
                    <a:pt x="290" y="16"/>
                  </a:lnTo>
                  <a:lnTo>
                    <a:pt x="290" y="16"/>
                  </a:lnTo>
                  <a:lnTo>
                    <a:pt x="291" y="16"/>
                  </a:lnTo>
                  <a:lnTo>
                    <a:pt x="293" y="16"/>
                  </a:lnTo>
                  <a:lnTo>
                    <a:pt x="293" y="16"/>
                  </a:lnTo>
                  <a:lnTo>
                    <a:pt x="294" y="18"/>
                  </a:lnTo>
                  <a:lnTo>
                    <a:pt x="294" y="18"/>
                  </a:lnTo>
                  <a:lnTo>
                    <a:pt x="295" y="18"/>
                  </a:lnTo>
                  <a:lnTo>
                    <a:pt x="295" y="18"/>
                  </a:lnTo>
                  <a:lnTo>
                    <a:pt x="295" y="19"/>
                  </a:lnTo>
                  <a:lnTo>
                    <a:pt x="297" y="19"/>
                  </a:lnTo>
                  <a:lnTo>
                    <a:pt x="297" y="20"/>
                  </a:lnTo>
                  <a:lnTo>
                    <a:pt x="295" y="20"/>
                  </a:lnTo>
                  <a:lnTo>
                    <a:pt x="295" y="22"/>
                  </a:lnTo>
                  <a:lnTo>
                    <a:pt x="295" y="22"/>
                  </a:lnTo>
                  <a:lnTo>
                    <a:pt x="295" y="23"/>
                  </a:lnTo>
                  <a:lnTo>
                    <a:pt x="294" y="23"/>
                  </a:lnTo>
                  <a:lnTo>
                    <a:pt x="294" y="23"/>
                  </a:lnTo>
                  <a:lnTo>
                    <a:pt x="294" y="25"/>
                  </a:lnTo>
                  <a:lnTo>
                    <a:pt x="294" y="25"/>
                  </a:lnTo>
                  <a:lnTo>
                    <a:pt x="293" y="26"/>
                  </a:lnTo>
                  <a:lnTo>
                    <a:pt x="293" y="26"/>
                  </a:lnTo>
                  <a:lnTo>
                    <a:pt x="293" y="27"/>
                  </a:lnTo>
                  <a:lnTo>
                    <a:pt x="293" y="27"/>
                  </a:lnTo>
                  <a:lnTo>
                    <a:pt x="293" y="29"/>
                  </a:lnTo>
                  <a:lnTo>
                    <a:pt x="293" y="29"/>
                  </a:lnTo>
                  <a:lnTo>
                    <a:pt x="294" y="29"/>
                  </a:lnTo>
                  <a:lnTo>
                    <a:pt x="295" y="29"/>
                  </a:lnTo>
                  <a:lnTo>
                    <a:pt x="295" y="29"/>
                  </a:lnTo>
                  <a:lnTo>
                    <a:pt x="297" y="29"/>
                  </a:lnTo>
                  <a:lnTo>
                    <a:pt x="297" y="29"/>
                  </a:lnTo>
                  <a:lnTo>
                    <a:pt x="298" y="29"/>
                  </a:lnTo>
                  <a:lnTo>
                    <a:pt x="300" y="29"/>
                  </a:lnTo>
                  <a:lnTo>
                    <a:pt x="300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4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7" y="30"/>
                  </a:lnTo>
                  <a:lnTo>
                    <a:pt x="308" y="29"/>
                  </a:lnTo>
                  <a:lnTo>
                    <a:pt x="308" y="29"/>
                  </a:lnTo>
                  <a:lnTo>
                    <a:pt x="310" y="29"/>
                  </a:lnTo>
                  <a:lnTo>
                    <a:pt x="310" y="30"/>
                  </a:lnTo>
                  <a:lnTo>
                    <a:pt x="311" y="30"/>
                  </a:lnTo>
                  <a:lnTo>
                    <a:pt x="312" y="30"/>
                  </a:lnTo>
                  <a:lnTo>
                    <a:pt x="312" y="29"/>
                  </a:lnTo>
                  <a:lnTo>
                    <a:pt x="312" y="29"/>
                  </a:lnTo>
                  <a:lnTo>
                    <a:pt x="314" y="29"/>
                  </a:lnTo>
                  <a:lnTo>
                    <a:pt x="315" y="29"/>
                  </a:lnTo>
                  <a:lnTo>
                    <a:pt x="315" y="29"/>
                  </a:lnTo>
                  <a:lnTo>
                    <a:pt x="317" y="30"/>
                  </a:lnTo>
                  <a:lnTo>
                    <a:pt x="317" y="30"/>
                  </a:lnTo>
                  <a:lnTo>
                    <a:pt x="318" y="30"/>
                  </a:lnTo>
                  <a:lnTo>
                    <a:pt x="318" y="32"/>
                  </a:lnTo>
                  <a:lnTo>
                    <a:pt x="318" y="32"/>
                  </a:lnTo>
                  <a:lnTo>
                    <a:pt x="320" y="32"/>
                  </a:lnTo>
                  <a:lnTo>
                    <a:pt x="320" y="33"/>
                  </a:lnTo>
                  <a:lnTo>
                    <a:pt x="321" y="33"/>
                  </a:lnTo>
                  <a:lnTo>
                    <a:pt x="321" y="33"/>
                  </a:lnTo>
                  <a:lnTo>
                    <a:pt x="322" y="33"/>
                  </a:lnTo>
                  <a:lnTo>
                    <a:pt x="322" y="33"/>
                  </a:lnTo>
                  <a:lnTo>
                    <a:pt x="322" y="32"/>
                  </a:lnTo>
                  <a:lnTo>
                    <a:pt x="324" y="32"/>
                  </a:lnTo>
                  <a:lnTo>
                    <a:pt x="324" y="30"/>
                  </a:lnTo>
                  <a:lnTo>
                    <a:pt x="324" y="30"/>
                  </a:lnTo>
                  <a:lnTo>
                    <a:pt x="325" y="30"/>
                  </a:lnTo>
                  <a:lnTo>
                    <a:pt x="325" y="29"/>
                  </a:lnTo>
                  <a:lnTo>
                    <a:pt x="327" y="29"/>
                  </a:lnTo>
                  <a:lnTo>
                    <a:pt x="327" y="27"/>
                  </a:lnTo>
                  <a:lnTo>
                    <a:pt x="327" y="27"/>
                  </a:lnTo>
                  <a:lnTo>
                    <a:pt x="328" y="27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8" y="25"/>
                  </a:lnTo>
                  <a:lnTo>
                    <a:pt x="328" y="25"/>
                  </a:lnTo>
                  <a:lnTo>
                    <a:pt x="328" y="23"/>
                  </a:lnTo>
                  <a:lnTo>
                    <a:pt x="329" y="23"/>
                  </a:lnTo>
                  <a:lnTo>
                    <a:pt x="329" y="22"/>
                  </a:lnTo>
                  <a:lnTo>
                    <a:pt x="331" y="23"/>
                  </a:lnTo>
                  <a:lnTo>
                    <a:pt x="331" y="23"/>
                  </a:lnTo>
                  <a:lnTo>
                    <a:pt x="332" y="23"/>
                  </a:lnTo>
                  <a:lnTo>
                    <a:pt x="332" y="23"/>
                  </a:lnTo>
                  <a:lnTo>
                    <a:pt x="334" y="25"/>
                  </a:lnTo>
                  <a:lnTo>
                    <a:pt x="334" y="25"/>
                  </a:lnTo>
                  <a:lnTo>
                    <a:pt x="335" y="25"/>
                  </a:lnTo>
                  <a:lnTo>
                    <a:pt x="336" y="23"/>
                  </a:lnTo>
                  <a:lnTo>
                    <a:pt x="336" y="23"/>
                  </a:lnTo>
                  <a:lnTo>
                    <a:pt x="336" y="23"/>
                  </a:lnTo>
                  <a:lnTo>
                    <a:pt x="338" y="23"/>
                  </a:lnTo>
                  <a:lnTo>
                    <a:pt x="339" y="23"/>
                  </a:lnTo>
                  <a:lnTo>
                    <a:pt x="341" y="27"/>
                  </a:lnTo>
                  <a:lnTo>
                    <a:pt x="342" y="30"/>
                  </a:lnTo>
                  <a:lnTo>
                    <a:pt x="343" y="36"/>
                  </a:lnTo>
                  <a:lnTo>
                    <a:pt x="343" y="37"/>
                  </a:lnTo>
                  <a:lnTo>
                    <a:pt x="343" y="37"/>
                  </a:lnTo>
                  <a:lnTo>
                    <a:pt x="338" y="42"/>
                  </a:lnTo>
                  <a:lnTo>
                    <a:pt x="335" y="46"/>
                  </a:lnTo>
                  <a:lnTo>
                    <a:pt x="335" y="49"/>
                  </a:lnTo>
                  <a:lnTo>
                    <a:pt x="335" y="54"/>
                  </a:lnTo>
                  <a:lnTo>
                    <a:pt x="335" y="58"/>
                  </a:lnTo>
                  <a:lnTo>
                    <a:pt x="336" y="61"/>
                  </a:lnTo>
                  <a:lnTo>
                    <a:pt x="335" y="66"/>
                  </a:lnTo>
                  <a:lnTo>
                    <a:pt x="332" y="69"/>
                  </a:lnTo>
                  <a:lnTo>
                    <a:pt x="328" y="73"/>
                  </a:lnTo>
                  <a:lnTo>
                    <a:pt x="325" y="77"/>
                  </a:lnTo>
                  <a:lnTo>
                    <a:pt x="325" y="78"/>
                  </a:lnTo>
                  <a:lnTo>
                    <a:pt x="328" y="81"/>
                  </a:lnTo>
                  <a:lnTo>
                    <a:pt x="332" y="81"/>
                  </a:lnTo>
                  <a:lnTo>
                    <a:pt x="335" y="81"/>
                  </a:lnTo>
                  <a:lnTo>
                    <a:pt x="338" y="83"/>
                  </a:lnTo>
                  <a:lnTo>
                    <a:pt x="341" y="85"/>
                  </a:lnTo>
                  <a:lnTo>
                    <a:pt x="341" y="91"/>
                  </a:lnTo>
                  <a:lnTo>
                    <a:pt x="338" y="94"/>
                  </a:lnTo>
                  <a:lnTo>
                    <a:pt x="334" y="98"/>
                  </a:lnTo>
                  <a:lnTo>
                    <a:pt x="332" y="104"/>
                  </a:lnTo>
                  <a:lnTo>
                    <a:pt x="329" y="108"/>
                  </a:lnTo>
                  <a:lnTo>
                    <a:pt x="328" y="110"/>
                  </a:lnTo>
                  <a:lnTo>
                    <a:pt x="328" y="111"/>
                  </a:lnTo>
                  <a:lnTo>
                    <a:pt x="327" y="112"/>
                  </a:lnTo>
                  <a:lnTo>
                    <a:pt x="324" y="111"/>
                  </a:lnTo>
                  <a:lnTo>
                    <a:pt x="324" y="110"/>
                  </a:lnTo>
                  <a:lnTo>
                    <a:pt x="321" y="111"/>
                  </a:lnTo>
                  <a:lnTo>
                    <a:pt x="320" y="114"/>
                  </a:lnTo>
                  <a:lnTo>
                    <a:pt x="318" y="114"/>
                  </a:lnTo>
                  <a:lnTo>
                    <a:pt x="315" y="114"/>
                  </a:lnTo>
                  <a:lnTo>
                    <a:pt x="312" y="112"/>
                  </a:lnTo>
                  <a:lnTo>
                    <a:pt x="308" y="110"/>
                  </a:lnTo>
                  <a:lnTo>
                    <a:pt x="305" y="110"/>
                  </a:lnTo>
                  <a:lnTo>
                    <a:pt x="301" y="114"/>
                  </a:lnTo>
                  <a:lnTo>
                    <a:pt x="298" y="117"/>
                  </a:lnTo>
                  <a:lnTo>
                    <a:pt x="295" y="122"/>
                  </a:lnTo>
                  <a:lnTo>
                    <a:pt x="295" y="127"/>
                  </a:lnTo>
                  <a:lnTo>
                    <a:pt x="297" y="132"/>
                  </a:lnTo>
                  <a:lnTo>
                    <a:pt x="298" y="135"/>
                  </a:lnTo>
                  <a:lnTo>
                    <a:pt x="300" y="138"/>
                  </a:lnTo>
                  <a:lnTo>
                    <a:pt x="301" y="141"/>
                  </a:lnTo>
                  <a:lnTo>
                    <a:pt x="303" y="142"/>
                  </a:lnTo>
                  <a:lnTo>
                    <a:pt x="304" y="142"/>
                  </a:lnTo>
                  <a:lnTo>
                    <a:pt x="305" y="144"/>
                  </a:lnTo>
                  <a:lnTo>
                    <a:pt x="307" y="146"/>
                  </a:lnTo>
                  <a:lnTo>
                    <a:pt x="307" y="149"/>
                  </a:lnTo>
                  <a:lnTo>
                    <a:pt x="308" y="153"/>
                  </a:lnTo>
                  <a:lnTo>
                    <a:pt x="310" y="158"/>
                  </a:lnTo>
                  <a:lnTo>
                    <a:pt x="311" y="160"/>
                  </a:lnTo>
                  <a:lnTo>
                    <a:pt x="312" y="163"/>
                  </a:lnTo>
                  <a:lnTo>
                    <a:pt x="315" y="165"/>
                  </a:lnTo>
                  <a:lnTo>
                    <a:pt x="318" y="163"/>
                  </a:lnTo>
                  <a:lnTo>
                    <a:pt x="320" y="163"/>
                  </a:lnTo>
                  <a:lnTo>
                    <a:pt x="324" y="163"/>
                  </a:lnTo>
                  <a:lnTo>
                    <a:pt x="328" y="163"/>
                  </a:lnTo>
                  <a:lnTo>
                    <a:pt x="335" y="160"/>
                  </a:lnTo>
                  <a:lnTo>
                    <a:pt x="338" y="160"/>
                  </a:lnTo>
                  <a:lnTo>
                    <a:pt x="341" y="162"/>
                  </a:lnTo>
                  <a:lnTo>
                    <a:pt x="345" y="166"/>
                  </a:lnTo>
                  <a:lnTo>
                    <a:pt x="346" y="169"/>
                  </a:lnTo>
                  <a:lnTo>
                    <a:pt x="349" y="170"/>
                  </a:lnTo>
                  <a:lnTo>
                    <a:pt x="351" y="175"/>
                  </a:lnTo>
                  <a:lnTo>
                    <a:pt x="352" y="177"/>
                  </a:lnTo>
                  <a:lnTo>
                    <a:pt x="353" y="182"/>
                  </a:lnTo>
                  <a:lnTo>
                    <a:pt x="355" y="185"/>
                  </a:lnTo>
                  <a:lnTo>
                    <a:pt x="358" y="187"/>
                  </a:lnTo>
                  <a:lnTo>
                    <a:pt x="360" y="189"/>
                  </a:lnTo>
                  <a:lnTo>
                    <a:pt x="363" y="190"/>
                  </a:lnTo>
                  <a:lnTo>
                    <a:pt x="363" y="193"/>
                  </a:lnTo>
                  <a:lnTo>
                    <a:pt x="362" y="196"/>
                  </a:lnTo>
                  <a:lnTo>
                    <a:pt x="359" y="197"/>
                  </a:lnTo>
                  <a:lnTo>
                    <a:pt x="359" y="199"/>
                  </a:lnTo>
                  <a:lnTo>
                    <a:pt x="356" y="202"/>
                  </a:lnTo>
                  <a:lnTo>
                    <a:pt x="356" y="206"/>
                  </a:lnTo>
                  <a:lnTo>
                    <a:pt x="356" y="210"/>
                  </a:lnTo>
                  <a:lnTo>
                    <a:pt x="356" y="213"/>
                  </a:lnTo>
                  <a:lnTo>
                    <a:pt x="355" y="214"/>
                  </a:lnTo>
                  <a:lnTo>
                    <a:pt x="352" y="217"/>
                  </a:lnTo>
                  <a:lnTo>
                    <a:pt x="349" y="219"/>
                  </a:lnTo>
                  <a:lnTo>
                    <a:pt x="346" y="220"/>
                  </a:lnTo>
                  <a:lnTo>
                    <a:pt x="345" y="220"/>
                  </a:lnTo>
                  <a:lnTo>
                    <a:pt x="343" y="220"/>
                  </a:lnTo>
                  <a:lnTo>
                    <a:pt x="343" y="219"/>
                  </a:lnTo>
                  <a:lnTo>
                    <a:pt x="343" y="217"/>
                  </a:lnTo>
                  <a:lnTo>
                    <a:pt x="345" y="216"/>
                  </a:lnTo>
                  <a:lnTo>
                    <a:pt x="346" y="211"/>
                  </a:lnTo>
                  <a:lnTo>
                    <a:pt x="346" y="211"/>
                  </a:lnTo>
                  <a:lnTo>
                    <a:pt x="345" y="210"/>
                  </a:lnTo>
                  <a:lnTo>
                    <a:pt x="342" y="210"/>
                  </a:lnTo>
                  <a:lnTo>
                    <a:pt x="341" y="211"/>
                  </a:lnTo>
                  <a:lnTo>
                    <a:pt x="339" y="213"/>
                  </a:lnTo>
                  <a:lnTo>
                    <a:pt x="336" y="214"/>
                  </a:lnTo>
                  <a:lnTo>
                    <a:pt x="335" y="213"/>
                  </a:lnTo>
                  <a:lnTo>
                    <a:pt x="334" y="211"/>
                  </a:lnTo>
                  <a:lnTo>
                    <a:pt x="332" y="211"/>
                  </a:lnTo>
                  <a:lnTo>
                    <a:pt x="331" y="214"/>
                  </a:lnTo>
                  <a:lnTo>
                    <a:pt x="331" y="217"/>
                  </a:lnTo>
                  <a:lnTo>
                    <a:pt x="331" y="221"/>
                  </a:lnTo>
                  <a:lnTo>
                    <a:pt x="331" y="223"/>
                  </a:lnTo>
                  <a:lnTo>
                    <a:pt x="332" y="226"/>
                  </a:lnTo>
                  <a:lnTo>
                    <a:pt x="334" y="228"/>
                  </a:lnTo>
                  <a:lnTo>
                    <a:pt x="335" y="230"/>
                  </a:lnTo>
                  <a:lnTo>
                    <a:pt x="336" y="231"/>
                  </a:lnTo>
                  <a:lnTo>
                    <a:pt x="341" y="230"/>
                  </a:lnTo>
                  <a:lnTo>
                    <a:pt x="343" y="228"/>
                  </a:lnTo>
                  <a:lnTo>
                    <a:pt x="345" y="230"/>
                  </a:lnTo>
                  <a:lnTo>
                    <a:pt x="345" y="234"/>
                  </a:lnTo>
                  <a:lnTo>
                    <a:pt x="345" y="237"/>
                  </a:lnTo>
                  <a:lnTo>
                    <a:pt x="346" y="241"/>
                  </a:lnTo>
                  <a:lnTo>
                    <a:pt x="349" y="243"/>
                  </a:lnTo>
                  <a:lnTo>
                    <a:pt x="352" y="243"/>
                  </a:lnTo>
                  <a:lnTo>
                    <a:pt x="353" y="240"/>
                  </a:lnTo>
                  <a:lnTo>
                    <a:pt x="356" y="235"/>
                  </a:lnTo>
                  <a:lnTo>
                    <a:pt x="359" y="234"/>
                  </a:lnTo>
                  <a:lnTo>
                    <a:pt x="360" y="233"/>
                  </a:lnTo>
                  <a:lnTo>
                    <a:pt x="362" y="233"/>
                  </a:lnTo>
                  <a:lnTo>
                    <a:pt x="365" y="233"/>
                  </a:lnTo>
                  <a:lnTo>
                    <a:pt x="366" y="234"/>
                  </a:lnTo>
                  <a:lnTo>
                    <a:pt x="366" y="237"/>
                  </a:lnTo>
                  <a:lnTo>
                    <a:pt x="369" y="244"/>
                  </a:lnTo>
                  <a:lnTo>
                    <a:pt x="369" y="248"/>
                  </a:lnTo>
                  <a:lnTo>
                    <a:pt x="370" y="252"/>
                  </a:lnTo>
                  <a:lnTo>
                    <a:pt x="369" y="257"/>
                  </a:lnTo>
                  <a:lnTo>
                    <a:pt x="367" y="258"/>
                  </a:lnTo>
                  <a:lnTo>
                    <a:pt x="363" y="261"/>
                  </a:lnTo>
                  <a:lnTo>
                    <a:pt x="360" y="262"/>
                  </a:lnTo>
                  <a:lnTo>
                    <a:pt x="356" y="264"/>
                  </a:lnTo>
                  <a:lnTo>
                    <a:pt x="353" y="264"/>
                  </a:lnTo>
                  <a:lnTo>
                    <a:pt x="352" y="267"/>
                  </a:lnTo>
                  <a:lnTo>
                    <a:pt x="349" y="269"/>
                  </a:lnTo>
                  <a:lnTo>
                    <a:pt x="348" y="271"/>
                  </a:lnTo>
                  <a:lnTo>
                    <a:pt x="346" y="275"/>
                  </a:lnTo>
                  <a:lnTo>
                    <a:pt x="348" y="278"/>
                  </a:lnTo>
                  <a:lnTo>
                    <a:pt x="349" y="281"/>
                  </a:lnTo>
                  <a:lnTo>
                    <a:pt x="351" y="284"/>
                  </a:lnTo>
                  <a:lnTo>
                    <a:pt x="351" y="286"/>
                  </a:lnTo>
                  <a:lnTo>
                    <a:pt x="349" y="289"/>
                  </a:lnTo>
                  <a:lnTo>
                    <a:pt x="348" y="291"/>
                  </a:lnTo>
                  <a:lnTo>
                    <a:pt x="346" y="292"/>
                  </a:lnTo>
                  <a:lnTo>
                    <a:pt x="345" y="292"/>
                  </a:lnTo>
                  <a:lnTo>
                    <a:pt x="342" y="295"/>
                  </a:lnTo>
                  <a:lnTo>
                    <a:pt x="341" y="299"/>
                  </a:lnTo>
                  <a:lnTo>
                    <a:pt x="339" y="302"/>
                  </a:lnTo>
                  <a:lnTo>
                    <a:pt x="339" y="305"/>
                  </a:lnTo>
                  <a:lnTo>
                    <a:pt x="339" y="309"/>
                  </a:lnTo>
                  <a:lnTo>
                    <a:pt x="338" y="313"/>
                  </a:lnTo>
                  <a:lnTo>
                    <a:pt x="336" y="316"/>
                  </a:lnTo>
                  <a:lnTo>
                    <a:pt x="334" y="318"/>
                  </a:lnTo>
                  <a:lnTo>
                    <a:pt x="331" y="320"/>
                  </a:lnTo>
                  <a:lnTo>
                    <a:pt x="328" y="325"/>
                  </a:lnTo>
                  <a:lnTo>
                    <a:pt x="327" y="327"/>
                  </a:lnTo>
                  <a:lnTo>
                    <a:pt x="324" y="330"/>
                  </a:lnTo>
                  <a:lnTo>
                    <a:pt x="321" y="333"/>
                  </a:lnTo>
                  <a:lnTo>
                    <a:pt x="321" y="333"/>
                  </a:lnTo>
                  <a:lnTo>
                    <a:pt x="315" y="332"/>
                  </a:lnTo>
                  <a:lnTo>
                    <a:pt x="310" y="327"/>
                  </a:lnTo>
                  <a:lnTo>
                    <a:pt x="305" y="326"/>
                  </a:lnTo>
                  <a:lnTo>
                    <a:pt x="301" y="325"/>
                  </a:lnTo>
                  <a:lnTo>
                    <a:pt x="298" y="326"/>
                  </a:lnTo>
                  <a:lnTo>
                    <a:pt x="291" y="329"/>
                  </a:lnTo>
                  <a:lnTo>
                    <a:pt x="286" y="329"/>
                  </a:lnTo>
                  <a:lnTo>
                    <a:pt x="281" y="326"/>
                  </a:lnTo>
                  <a:lnTo>
                    <a:pt x="278" y="325"/>
                  </a:lnTo>
                  <a:lnTo>
                    <a:pt x="274" y="323"/>
                  </a:lnTo>
                  <a:lnTo>
                    <a:pt x="271" y="325"/>
                  </a:lnTo>
                  <a:lnTo>
                    <a:pt x="264" y="326"/>
                  </a:lnTo>
                  <a:lnTo>
                    <a:pt x="259" y="327"/>
                  </a:lnTo>
                  <a:lnTo>
                    <a:pt x="250" y="327"/>
                  </a:lnTo>
                  <a:lnTo>
                    <a:pt x="242" y="326"/>
                  </a:lnTo>
                  <a:lnTo>
                    <a:pt x="237" y="325"/>
                  </a:lnTo>
                  <a:lnTo>
                    <a:pt x="235" y="325"/>
                  </a:lnTo>
                  <a:lnTo>
                    <a:pt x="232" y="326"/>
                  </a:lnTo>
                  <a:lnTo>
                    <a:pt x="230" y="326"/>
                  </a:lnTo>
                  <a:lnTo>
                    <a:pt x="225" y="330"/>
                  </a:lnTo>
                  <a:lnTo>
                    <a:pt x="220" y="332"/>
                  </a:lnTo>
                  <a:lnTo>
                    <a:pt x="213" y="333"/>
                  </a:lnTo>
                  <a:lnTo>
                    <a:pt x="208" y="333"/>
                  </a:lnTo>
                  <a:lnTo>
                    <a:pt x="204" y="335"/>
                  </a:lnTo>
                  <a:lnTo>
                    <a:pt x="202" y="336"/>
                  </a:lnTo>
                  <a:lnTo>
                    <a:pt x="199" y="339"/>
                  </a:lnTo>
                  <a:lnTo>
                    <a:pt x="194" y="343"/>
                  </a:lnTo>
                  <a:lnTo>
                    <a:pt x="189" y="346"/>
                  </a:lnTo>
                  <a:lnTo>
                    <a:pt x="187" y="349"/>
                  </a:lnTo>
                  <a:lnTo>
                    <a:pt x="184" y="349"/>
                  </a:lnTo>
                  <a:lnTo>
                    <a:pt x="181" y="347"/>
                  </a:lnTo>
                  <a:lnTo>
                    <a:pt x="178" y="346"/>
                  </a:lnTo>
                  <a:lnTo>
                    <a:pt x="174" y="344"/>
                  </a:lnTo>
                  <a:lnTo>
                    <a:pt x="171" y="342"/>
                  </a:lnTo>
                  <a:lnTo>
                    <a:pt x="165" y="337"/>
                  </a:lnTo>
                  <a:lnTo>
                    <a:pt x="158" y="333"/>
                  </a:lnTo>
                  <a:lnTo>
                    <a:pt x="155" y="333"/>
                  </a:lnTo>
                  <a:lnTo>
                    <a:pt x="148" y="335"/>
                  </a:lnTo>
                  <a:lnTo>
                    <a:pt x="139" y="336"/>
                  </a:lnTo>
                  <a:lnTo>
                    <a:pt x="133" y="336"/>
                  </a:lnTo>
                  <a:lnTo>
                    <a:pt x="124" y="336"/>
                  </a:lnTo>
                  <a:lnTo>
                    <a:pt x="119" y="335"/>
                  </a:lnTo>
                  <a:lnTo>
                    <a:pt x="112" y="333"/>
                  </a:lnTo>
                  <a:lnTo>
                    <a:pt x="106" y="330"/>
                  </a:lnTo>
                  <a:lnTo>
                    <a:pt x="102" y="329"/>
                  </a:lnTo>
                  <a:lnTo>
                    <a:pt x="99" y="329"/>
                  </a:lnTo>
                  <a:lnTo>
                    <a:pt x="99" y="327"/>
                  </a:lnTo>
                  <a:lnTo>
                    <a:pt x="99" y="325"/>
                  </a:lnTo>
                  <a:lnTo>
                    <a:pt x="99" y="325"/>
                  </a:lnTo>
                  <a:lnTo>
                    <a:pt x="96" y="323"/>
                  </a:lnTo>
                  <a:lnTo>
                    <a:pt x="93" y="322"/>
                  </a:lnTo>
                  <a:lnTo>
                    <a:pt x="0" y="284"/>
                  </a:lnTo>
                  <a:lnTo>
                    <a:pt x="0" y="281"/>
                  </a:lnTo>
                  <a:lnTo>
                    <a:pt x="1" y="252"/>
                  </a:lnTo>
                  <a:lnTo>
                    <a:pt x="4" y="223"/>
                  </a:lnTo>
                  <a:lnTo>
                    <a:pt x="11" y="183"/>
                  </a:lnTo>
                  <a:lnTo>
                    <a:pt x="18" y="148"/>
                  </a:lnTo>
                  <a:lnTo>
                    <a:pt x="21" y="144"/>
                  </a:lnTo>
                  <a:lnTo>
                    <a:pt x="32" y="115"/>
                  </a:lnTo>
                  <a:lnTo>
                    <a:pt x="34" y="108"/>
                  </a:lnTo>
                  <a:lnTo>
                    <a:pt x="45" y="83"/>
                  </a:lnTo>
                  <a:lnTo>
                    <a:pt x="48" y="77"/>
                  </a:lnTo>
                  <a:lnTo>
                    <a:pt x="105" y="77"/>
                  </a:lnTo>
                  <a:lnTo>
                    <a:pt x="106" y="77"/>
                  </a:lnTo>
                  <a:lnTo>
                    <a:pt x="109" y="78"/>
                  </a:lnTo>
                  <a:lnTo>
                    <a:pt x="113" y="80"/>
                  </a:lnTo>
                  <a:lnTo>
                    <a:pt x="119" y="81"/>
                  </a:lnTo>
                  <a:lnTo>
                    <a:pt x="122" y="80"/>
                  </a:lnTo>
                  <a:lnTo>
                    <a:pt x="124" y="80"/>
                  </a:lnTo>
                  <a:lnTo>
                    <a:pt x="124" y="78"/>
                  </a:lnTo>
                  <a:lnTo>
                    <a:pt x="126" y="77"/>
                  </a:lnTo>
                  <a:lnTo>
                    <a:pt x="129" y="74"/>
                  </a:lnTo>
                  <a:lnTo>
                    <a:pt x="131" y="73"/>
                  </a:lnTo>
                  <a:lnTo>
                    <a:pt x="133" y="70"/>
                  </a:lnTo>
                  <a:lnTo>
                    <a:pt x="133" y="66"/>
                  </a:lnTo>
                  <a:lnTo>
                    <a:pt x="134" y="61"/>
                  </a:lnTo>
                  <a:lnTo>
                    <a:pt x="136" y="57"/>
                  </a:lnTo>
                  <a:lnTo>
                    <a:pt x="137" y="54"/>
                  </a:lnTo>
                  <a:lnTo>
                    <a:pt x="140" y="52"/>
                  </a:lnTo>
                  <a:lnTo>
                    <a:pt x="141" y="49"/>
                  </a:lnTo>
                  <a:lnTo>
                    <a:pt x="141" y="46"/>
                  </a:lnTo>
                  <a:lnTo>
                    <a:pt x="141" y="40"/>
                  </a:lnTo>
                  <a:lnTo>
                    <a:pt x="140" y="35"/>
                  </a:lnTo>
                  <a:lnTo>
                    <a:pt x="140" y="32"/>
                  </a:lnTo>
                  <a:lnTo>
                    <a:pt x="140" y="29"/>
                  </a:lnTo>
                  <a:lnTo>
                    <a:pt x="141" y="25"/>
                  </a:lnTo>
                  <a:lnTo>
                    <a:pt x="144" y="20"/>
                  </a:lnTo>
                  <a:lnTo>
                    <a:pt x="146" y="18"/>
                  </a:lnTo>
                  <a:lnTo>
                    <a:pt x="147" y="16"/>
                  </a:lnTo>
                  <a:lnTo>
                    <a:pt x="154" y="10"/>
                  </a:lnTo>
                  <a:lnTo>
                    <a:pt x="157" y="9"/>
                  </a:lnTo>
                  <a:lnTo>
                    <a:pt x="161" y="9"/>
                  </a:lnTo>
                  <a:lnTo>
                    <a:pt x="164" y="8"/>
                  </a:lnTo>
                  <a:lnTo>
                    <a:pt x="167" y="9"/>
                  </a:lnTo>
                  <a:lnTo>
                    <a:pt x="170" y="9"/>
                  </a:lnTo>
                  <a:lnTo>
                    <a:pt x="174" y="9"/>
                  </a:lnTo>
                  <a:lnTo>
                    <a:pt x="180" y="8"/>
                  </a:lnTo>
                  <a:lnTo>
                    <a:pt x="182" y="5"/>
                  </a:lnTo>
                  <a:lnTo>
                    <a:pt x="187" y="3"/>
                  </a:lnTo>
                  <a:lnTo>
                    <a:pt x="191" y="2"/>
                  </a:lnTo>
                  <a:lnTo>
                    <a:pt x="191" y="2"/>
                  </a:lnTo>
                  <a:lnTo>
                    <a:pt x="194" y="0"/>
                  </a:lnTo>
                  <a:lnTo>
                    <a:pt x="197" y="2"/>
                  </a:lnTo>
                  <a:lnTo>
                    <a:pt x="202" y="3"/>
                  </a:lnTo>
                  <a:lnTo>
                    <a:pt x="204" y="5"/>
                  </a:lnTo>
                  <a:lnTo>
                    <a:pt x="205" y="5"/>
                  </a:lnTo>
                  <a:lnTo>
                    <a:pt x="209" y="5"/>
                  </a:lnTo>
                  <a:lnTo>
                    <a:pt x="212" y="6"/>
                  </a:lnTo>
                  <a:lnTo>
                    <a:pt x="213" y="6"/>
                  </a:lnTo>
                  <a:lnTo>
                    <a:pt x="216" y="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9">
              <a:extLst>
                <a:ext uri="{FF2B5EF4-FFF2-40B4-BE49-F238E27FC236}">
                  <a16:creationId xmlns:a16="http://schemas.microsoft.com/office/drawing/2014/main" id="{7A40ECF3-2427-78E6-289D-B42A228B9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8" y="214"/>
              <a:ext cx="3155" cy="1566"/>
            </a:xfrm>
            <a:custGeom>
              <a:avLst/>
              <a:gdLst>
                <a:gd name="T0" fmla="*/ 3134 w 3155"/>
                <a:gd name="T1" fmla="*/ 1007 h 1566"/>
                <a:gd name="T2" fmla="*/ 2869 w 3155"/>
                <a:gd name="T3" fmla="*/ 1289 h 1566"/>
                <a:gd name="T4" fmla="*/ 2478 w 3155"/>
                <a:gd name="T5" fmla="*/ 1386 h 1566"/>
                <a:gd name="T6" fmla="*/ 2083 w 3155"/>
                <a:gd name="T7" fmla="*/ 1485 h 1566"/>
                <a:gd name="T8" fmla="*/ 1313 w 3155"/>
                <a:gd name="T9" fmla="*/ 1427 h 1566"/>
                <a:gd name="T10" fmla="*/ 482 w 3155"/>
                <a:gd name="T11" fmla="*/ 1169 h 1566"/>
                <a:gd name="T12" fmla="*/ 435 w 3155"/>
                <a:gd name="T13" fmla="*/ 1142 h 1566"/>
                <a:gd name="T14" fmla="*/ 376 w 3155"/>
                <a:gd name="T15" fmla="*/ 1153 h 1566"/>
                <a:gd name="T16" fmla="*/ 314 w 3155"/>
                <a:gd name="T17" fmla="*/ 1152 h 1566"/>
                <a:gd name="T18" fmla="*/ 257 w 3155"/>
                <a:gd name="T19" fmla="*/ 1118 h 1566"/>
                <a:gd name="T20" fmla="*/ 243 w 3155"/>
                <a:gd name="T21" fmla="*/ 1112 h 1566"/>
                <a:gd name="T22" fmla="*/ 243 w 3155"/>
                <a:gd name="T23" fmla="*/ 1116 h 1566"/>
                <a:gd name="T24" fmla="*/ 240 w 3155"/>
                <a:gd name="T25" fmla="*/ 1123 h 1566"/>
                <a:gd name="T26" fmla="*/ 239 w 3155"/>
                <a:gd name="T27" fmla="*/ 1130 h 1566"/>
                <a:gd name="T28" fmla="*/ 232 w 3155"/>
                <a:gd name="T29" fmla="*/ 1129 h 1566"/>
                <a:gd name="T30" fmla="*/ 223 w 3155"/>
                <a:gd name="T31" fmla="*/ 1129 h 1566"/>
                <a:gd name="T32" fmla="*/ 215 w 3155"/>
                <a:gd name="T33" fmla="*/ 1132 h 1566"/>
                <a:gd name="T34" fmla="*/ 178 w 3155"/>
                <a:gd name="T35" fmla="*/ 1142 h 1566"/>
                <a:gd name="T36" fmla="*/ 143 w 3155"/>
                <a:gd name="T37" fmla="*/ 1111 h 1566"/>
                <a:gd name="T38" fmla="*/ 124 w 3155"/>
                <a:gd name="T39" fmla="*/ 1119 h 1566"/>
                <a:gd name="T40" fmla="*/ 90 w 3155"/>
                <a:gd name="T41" fmla="*/ 1106 h 1566"/>
                <a:gd name="T42" fmla="*/ 77 w 3155"/>
                <a:gd name="T43" fmla="*/ 1077 h 1566"/>
                <a:gd name="T44" fmla="*/ 48 w 3155"/>
                <a:gd name="T45" fmla="*/ 1064 h 1566"/>
                <a:gd name="T46" fmla="*/ 32 w 3155"/>
                <a:gd name="T47" fmla="*/ 1040 h 1566"/>
                <a:gd name="T48" fmla="*/ 18 w 3155"/>
                <a:gd name="T49" fmla="*/ 1019 h 1566"/>
                <a:gd name="T50" fmla="*/ 6 w 3155"/>
                <a:gd name="T51" fmla="*/ 1016 h 1566"/>
                <a:gd name="T52" fmla="*/ 11 w 3155"/>
                <a:gd name="T53" fmla="*/ 998 h 1566"/>
                <a:gd name="T54" fmla="*/ 18 w 3155"/>
                <a:gd name="T55" fmla="*/ 989 h 1566"/>
                <a:gd name="T56" fmla="*/ 32 w 3155"/>
                <a:gd name="T57" fmla="*/ 972 h 1566"/>
                <a:gd name="T58" fmla="*/ 51 w 3155"/>
                <a:gd name="T59" fmla="*/ 964 h 1566"/>
                <a:gd name="T60" fmla="*/ 65 w 3155"/>
                <a:gd name="T61" fmla="*/ 951 h 1566"/>
                <a:gd name="T62" fmla="*/ 69 w 3155"/>
                <a:gd name="T63" fmla="*/ 930 h 1566"/>
                <a:gd name="T64" fmla="*/ 77 w 3155"/>
                <a:gd name="T65" fmla="*/ 903 h 1566"/>
                <a:gd name="T66" fmla="*/ 65 w 3155"/>
                <a:gd name="T67" fmla="*/ 873 h 1566"/>
                <a:gd name="T68" fmla="*/ 45 w 3155"/>
                <a:gd name="T69" fmla="*/ 853 h 1566"/>
                <a:gd name="T70" fmla="*/ 69 w 3155"/>
                <a:gd name="T71" fmla="*/ 855 h 1566"/>
                <a:gd name="T72" fmla="*/ 75 w 3155"/>
                <a:gd name="T73" fmla="*/ 859 h 1566"/>
                <a:gd name="T74" fmla="*/ 85 w 3155"/>
                <a:gd name="T75" fmla="*/ 853 h 1566"/>
                <a:gd name="T76" fmla="*/ 116 w 3155"/>
                <a:gd name="T77" fmla="*/ 869 h 1566"/>
                <a:gd name="T78" fmla="*/ 128 w 3155"/>
                <a:gd name="T79" fmla="*/ 845 h 1566"/>
                <a:gd name="T80" fmla="*/ 160 w 3155"/>
                <a:gd name="T81" fmla="*/ 802 h 1566"/>
                <a:gd name="T82" fmla="*/ 216 w 3155"/>
                <a:gd name="T83" fmla="*/ 801 h 1566"/>
                <a:gd name="T84" fmla="*/ 257 w 3155"/>
                <a:gd name="T85" fmla="*/ 790 h 1566"/>
                <a:gd name="T86" fmla="*/ 261 w 3155"/>
                <a:gd name="T87" fmla="*/ 811 h 1566"/>
                <a:gd name="T88" fmla="*/ 278 w 3155"/>
                <a:gd name="T89" fmla="*/ 824 h 1566"/>
                <a:gd name="T90" fmla="*/ 311 w 3155"/>
                <a:gd name="T91" fmla="*/ 831 h 1566"/>
                <a:gd name="T92" fmla="*/ 407 w 3155"/>
                <a:gd name="T93" fmla="*/ 903 h 1566"/>
                <a:gd name="T94" fmla="*/ 516 w 3155"/>
                <a:gd name="T95" fmla="*/ 940 h 1566"/>
                <a:gd name="T96" fmla="*/ 734 w 3155"/>
                <a:gd name="T97" fmla="*/ 986 h 1566"/>
                <a:gd name="T98" fmla="*/ 865 w 3155"/>
                <a:gd name="T99" fmla="*/ 971 h 1566"/>
                <a:gd name="T100" fmla="*/ 1053 w 3155"/>
                <a:gd name="T101" fmla="*/ 874 h 1566"/>
                <a:gd name="T102" fmla="*/ 2150 w 3155"/>
                <a:gd name="T103" fmla="*/ 285 h 1566"/>
                <a:gd name="T104" fmla="*/ 2732 w 3155"/>
                <a:gd name="T105" fmla="*/ 155 h 1566"/>
                <a:gd name="T106" fmla="*/ 2847 w 3155"/>
                <a:gd name="T107" fmla="*/ 495 h 1566"/>
                <a:gd name="T108" fmla="*/ 2909 w 3155"/>
                <a:gd name="T109" fmla="*/ 828 h 1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55" h="1566">
                  <a:moveTo>
                    <a:pt x="2901" y="962"/>
                  </a:moveTo>
                  <a:lnTo>
                    <a:pt x="2915" y="1002"/>
                  </a:lnTo>
                  <a:lnTo>
                    <a:pt x="2967" y="989"/>
                  </a:lnTo>
                  <a:lnTo>
                    <a:pt x="3017" y="978"/>
                  </a:lnTo>
                  <a:lnTo>
                    <a:pt x="3065" y="966"/>
                  </a:lnTo>
                  <a:lnTo>
                    <a:pt x="3117" y="954"/>
                  </a:lnTo>
                  <a:lnTo>
                    <a:pt x="3134" y="1007"/>
                  </a:lnTo>
                  <a:lnTo>
                    <a:pt x="3155" y="1071"/>
                  </a:lnTo>
                  <a:lnTo>
                    <a:pt x="3118" y="1098"/>
                  </a:lnTo>
                  <a:lnTo>
                    <a:pt x="3062" y="1142"/>
                  </a:lnTo>
                  <a:lnTo>
                    <a:pt x="3015" y="1177"/>
                  </a:lnTo>
                  <a:lnTo>
                    <a:pt x="2967" y="1214"/>
                  </a:lnTo>
                  <a:lnTo>
                    <a:pt x="2919" y="1251"/>
                  </a:lnTo>
                  <a:lnTo>
                    <a:pt x="2869" y="1289"/>
                  </a:lnTo>
                  <a:lnTo>
                    <a:pt x="2813" y="1303"/>
                  </a:lnTo>
                  <a:lnTo>
                    <a:pt x="2759" y="1317"/>
                  </a:lnTo>
                  <a:lnTo>
                    <a:pt x="2696" y="1332"/>
                  </a:lnTo>
                  <a:lnTo>
                    <a:pt x="2640" y="1347"/>
                  </a:lnTo>
                  <a:lnTo>
                    <a:pt x="2581" y="1361"/>
                  </a:lnTo>
                  <a:lnTo>
                    <a:pt x="2526" y="1375"/>
                  </a:lnTo>
                  <a:lnTo>
                    <a:pt x="2478" y="1386"/>
                  </a:lnTo>
                  <a:lnTo>
                    <a:pt x="2428" y="1399"/>
                  </a:lnTo>
                  <a:lnTo>
                    <a:pt x="2363" y="1415"/>
                  </a:lnTo>
                  <a:lnTo>
                    <a:pt x="2310" y="1429"/>
                  </a:lnTo>
                  <a:lnTo>
                    <a:pt x="2255" y="1443"/>
                  </a:lnTo>
                  <a:lnTo>
                    <a:pt x="2198" y="1457"/>
                  </a:lnTo>
                  <a:lnTo>
                    <a:pt x="2141" y="1471"/>
                  </a:lnTo>
                  <a:lnTo>
                    <a:pt x="2083" y="1485"/>
                  </a:lnTo>
                  <a:lnTo>
                    <a:pt x="2021" y="1501"/>
                  </a:lnTo>
                  <a:lnTo>
                    <a:pt x="1968" y="1514"/>
                  </a:lnTo>
                  <a:lnTo>
                    <a:pt x="1915" y="1526"/>
                  </a:lnTo>
                  <a:lnTo>
                    <a:pt x="1856" y="1542"/>
                  </a:lnTo>
                  <a:lnTo>
                    <a:pt x="1796" y="1556"/>
                  </a:lnTo>
                  <a:lnTo>
                    <a:pt x="1761" y="1566"/>
                  </a:lnTo>
                  <a:lnTo>
                    <a:pt x="1313" y="1427"/>
                  </a:lnTo>
                  <a:lnTo>
                    <a:pt x="816" y="1280"/>
                  </a:lnTo>
                  <a:lnTo>
                    <a:pt x="610" y="1221"/>
                  </a:lnTo>
                  <a:lnTo>
                    <a:pt x="502" y="1188"/>
                  </a:lnTo>
                  <a:lnTo>
                    <a:pt x="495" y="1183"/>
                  </a:lnTo>
                  <a:lnTo>
                    <a:pt x="489" y="1176"/>
                  </a:lnTo>
                  <a:lnTo>
                    <a:pt x="485" y="1173"/>
                  </a:lnTo>
                  <a:lnTo>
                    <a:pt x="482" y="1169"/>
                  </a:lnTo>
                  <a:lnTo>
                    <a:pt x="480" y="1161"/>
                  </a:lnTo>
                  <a:lnTo>
                    <a:pt x="479" y="1153"/>
                  </a:lnTo>
                  <a:lnTo>
                    <a:pt x="478" y="1146"/>
                  </a:lnTo>
                  <a:lnTo>
                    <a:pt x="466" y="1140"/>
                  </a:lnTo>
                  <a:lnTo>
                    <a:pt x="454" y="1139"/>
                  </a:lnTo>
                  <a:lnTo>
                    <a:pt x="442" y="1140"/>
                  </a:lnTo>
                  <a:lnTo>
                    <a:pt x="435" y="1142"/>
                  </a:lnTo>
                  <a:lnTo>
                    <a:pt x="424" y="1140"/>
                  </a:lnTo>
                  <a:lnTo>
                    <a:pt x="417" y="1140"/>
                  </a:lnTo>
                  <a:lnTo>
                    <a:pt x="408" y="1142"/>
                  </a:lnTo>
                  <a:lnTo>
                    <a:pt x="397" y="1143"/>
                  </a:lnTo>
                  <a:lnTo>
                    <a:pt x="391" y="1145"/>
                  </a:lnTo>
                  <a:lnTo>
                    <a:pt x="384" y="1145"/>
                  </a:lnTo>
                  <a:lnTo>
                    <a:pt x="376" y="1153"/>
                  </a:lnTo>
                  <a:lnTo>
                    <a:pt x="370" y="1157"/>
                  </a:lnTo>
                  <a:lnTo>
                    <a:pt x="360" y="1157"/>
                  </a:lnTo>
                  <a:lnTo>
                    <a:pt x="352" y="1157"/>
                  </a:lnTo>
                  <a:lnTo>
                    <a:pt x="343" y="1159"/>
                  </a:lnTo>
                  <a:lnTo>
                    <a:pt x="334" y="1160"/>
                  </a:lnTo>
                  <a:lnTo>
                    <a:pt x="325" y="1157"/>
                  </a:lnTo>
                  <a:lnTo>
                    <a:pt x="314" y="1152"/>
                  </a:lnTo>
                  <a:lnTo>
                    <a:pt x="302" y="1146"/>
                  </a:lnTo>
                  <a:lnTo>
                    <a:pt x="290" y="1137"/>
                  </a:lnTo>
                  <a:lnTo>
                    <a:pt x="284" y="1135"/>
                  </a:lnTo>
                  <a:lnTo>
                    <a:pt x="280" y="1130"/>
                  </a:lnTo>
                  <a:lnTo>
                    <a:pt x="277" y="1129"/>
                  </a:lnTo>
                  <a:lnTo>
                    <a:pt x="268" y="1125"/>
                  </a:lnTo>
                  <a:lnTo>
                    <a:pt x="257" y="1118"/>
                  </a:lnTo>
                  <a:lnTo>
                    <a:pt x="247" y="1109"/>
                  </a:lnTo>
                  <a:lnTo>
                    <a:pt x="247" y="1109"/>
                  </a:lnTo>
                  <a:lnTo>
                    <a:pt x="247" y="1111"/>
                  </a:lnTo>
                  <a:lnTo>
                    <a:pt x="246" y="1111"/>
                  </a:lnTo>
                  <a:lnTo>
                    <a:pt x="244" y="1111"/>
                  </a:lnTo>
                  <a:lnTo>
                    <a:pt x="244" y="1112"/>
                  </a:lnTo>
                  <a:lnTo>
                    <a:pt x="243" y="1112"/>
                  </a:lnTo>
                  <a:lnTo>
                    <a:pt x="243" y="1113"/>
                  </a:lnTo>
                  <a:lnTo>
                    <a:pt x="243" y="1113"/>
                  </a:lnTo>
                  <a:lnTo>
                    <a:pt x="244" y="1113"/>
                  </a:lnTo>
                  <a:lnTo>
                    <a:pt x="244" y="1115"/>
                  </a:lnTo>
                  <a:lnTo>
                    <a:pt x="243" y="1115"/>
                  </a:lnTo>
                  <a:lnTo>
                    <a:pt x="243" y="1116"/>
                  </a:lnTo>
                  <a:lnTo>
                    <a:pt x="243" y="1116"/>
                  </a:lnTo>
                  <a:lnTo>
                    <a:pt x="242" y="1116"/>
                  </a:lnTo>
                  <a:lnTo>
                    <a:pt x="243" y="1119"/>
                  </a:lnTo>
                  <a:lnTo>
                    <a:pt x="243" y="1119"/>
                  </a:lnTo>
                  <a:lnTo>
                    <a:pt x="242" y="1120"/>
                  </a:lnTo>
                  <a:lnTo>
                    <a:pt x="242" y="1122"/>
                  </a:lnTo>
                  <a:lnTo>
                    <a:pt x="242" y="1122"/>
                  </a:lnTo>
                  <a:lnTo>
                    <a:pt x="240" y="1123"/>
                  </a:lnTo>
                  <a:lnTo>
                    <a:pt x="240" y="1123"/>
                  </a:lnTo>
                  <a:lnTo>
                    <a:pt x="240" y="1125"/>
                  </a:lnTo>
                  <a:lnTo>
                    <a:pt x="240" y="1125"/>
                  </a:lnTo>
                  <a:lnTo>
                    <a:pt x="242" y="1125"/>
                  </a:lnTo>
                  <a:lnTo>
                    <a:pt x="242" y="1126"/>
                  </a:lnTo>
                  <a:lnTo>
                    <a:pt x="242" y="1126"/>
                  </a:lnTo>
                  <a:lnTo>
                    <a:pt x="239" y="1130"/>
                  </a:lnTo>
                  <a:lnTo>
                    <a:pt x="239" y="1130"/>
                  </a:lnTo>
                  <a:lnTo>
                    <a:pt x="237" y="1130"/>
                  </a:lnTo>
                  <a:lnTo>
                    <a:pt x="236" y="1130"/>
                  </a:lnTo>
                  <a:lnTo>
                    <a:pt x="236" y="1129"/>
                  </a:lnTo>
                  <a:lnTo>
                    <a:pt x="233" y="1129"/>
                  </a:lnTo>
                  <a:lnTo>
                    <a:pt x="233" y="1129"/>
                  </a:lnTo>
                  <a:lnTo>
                    <a:pt x="232" y="1129"/>
                  </a:lnTo>
                  <a:lnTo>
                    <a:pt x="229" y="1129"/>
                  </a:lnTo>
                  <a:lnTo>
                    <a:pt x="229" y="1129"/>
                  </a:lnTo>
                  <a:lnTo>
                    <a:pt x="227" y="1129"/>
                  </a:lnTo>
                  <a:lnTo>
                    <a:pt x="226" y="1129"/>
                  </a:lnTo>
                  <a:lnTo>
                    <a:pt x="226" y="1129"/>
                  </a:lnTo>
                  <a:lnTo>
                    <a:pt x="225" y="1129"/>
                  </a:lnTo>
                  <a:lnTo>
                    <a:pt x="223" y="1129"/>
                  </a:lnTo>
                  <a:lnTo>
                    <a:pt x="223" y="1129"/>
                  </a:lnTo>
                  <a:lnTo>
                    <a:pt x="222" y="1128"/>
                  </a:lnTo>
                  <a:lnTo>
                    <a:pt x="222" y="1129"/>
                  </a:lnTo>
                  <a:lnTo>
                    <a:pt x="220" y="1129"/>
                  </a:lnTo>
                  <a:lnTo>
                    <a:pt x="220" y="1129"/>
                  </a:lnTo>
                  <a:lnTo>
                    <a:pt x="220" y="1130"/>
                  </a:lnTo>
                  <a:lnTo>
                    <a:pt x="215" y="1132"/>
                  </a:lnTo>
                  <a:lnTo>
                    <a:pt x="210" y="1135"/>
                  </a:lnTo>
                  <a:lnTo>
                    <a:pt x="202" y="1135"/>
                  </a:lnTo>
                  <a:lnTo>
                    <a:pt x="201" y="1137"/>
                  </a:lnTo>
                  <a:lnTo>
                    <a:pt x="199" y="1143"/>
                  </a:lnTo>
                  <a:lnTo>
                    <a:pt x="193" y="1147"/>
                  </a:lnTo>
                  <a:lnTo>
                    <a:pt x="188" y="1147"/>
                  </a:lnTo>
                  <a:lnTo>
                    <a:pt x="178" y="1142"/>
                  </a:lnTo>
                  <a:lnTo>
                    <a:pt x="171" y="1139"/>
                  </a:lnTo>
                  <a:lnTo>
                    <a:pt x="165" y="1137"/>
                  </a:lnTo>
                  <a:lnTo>
                    <a:pt x="157" y="1135"/>
                  </a:lnTo>
                  <a:lnTo>
                    <a:pt x="148" y="1129"/>
                  </a:lnTo>
                  <a:lnTo>
                    <a:pt x="144" y="1122"/>
                  </a:lnTo>
                  <a:lnTo>
                    <a:pt x="143" y="1116"/>
                  </a:lnTo>
                  <a:lnTo>
                    <a:pt x="143" y="1111"/>
                  </a:lnTo>
                  <a:lnTo>
                    <a:pt x="141" y="1109"/>
                  </a:lnTo>
                  <a:lnTo>
                    <a:pt x="140" y="1109"/>
                  </a:lnTo>
                  <a:lnTo>
                    <a:pt x="137" y="1108"/>
                  </a:lnTo>
                  <a:lnTo>
                    <a:pt x="133" y="1109"/>
                  </a:lnTo>
                  <a:lnTo>
                    <a:pt x="128" y="1111"/>
                  </a:lnTo>
                  <a:lnTo>
                    <a:pt x="127" y="1115"/>
                  </a:lnTo>
                  <a:lnTo>
                    <a:pt x="124" y="1119"/>
                  </a:lnTo>
                  <a:lnTo>
                    <a:pt x="121" y="1115"/>
                  </a:lnTo>
                  <a:lnTo>
                    <a:pt x="116" y="1112"/>
                  </a:lnTo>
                  <a:lnTo>
                    <a:pt x="106" y="1109"/>
                  </a:lnTo>
                  <a:lnTo>
                    <a:pt x="99" y="1109"/>
                  </a:lnTo>
                  <a:lnTo>
                    <a:pt x="94" y="1109"/>
                  </a:lnTo>
                  <a:lnTo>
                    <a:pt x="92" y="1109"/>
                  </a:lnTo>
                  <a:lnTo>
                    <a:pt x="90" y="1106"/>
                  </a:lnTo>
                  <a:lnTo>
                    <a:pt x="93" y="1103"/>
                  </a:lnTo>
                  <a:lnTo>
                    <a:pt x="90" y="1103"/>
                  </a:lnTo>
                  <a:lnTo>
                    <a:pt x="89" y="1101"/>
                  </a:lnTo>
                  <a:lnTo>
                    <a:pt x="89" y="1099"/>
                  </a:lnTo>
                  <a:lnTo>
                    <a:pt x="87" y="1094"/>
                  </a:lnTo>
                  <a:lnTo>
                    <a:pt x="83" y="1084"/>
                  </a:lnTo>
                  <a:lnTo>
                    <a:pt x="77" y="1077"/>
                  </a:lnTo>
                  <a:lnTo>
                    <a:pt x="71" y="1071"/>
                  </a:lnTo>
                  <a:lnTo>
                    <a:pt x="69" y="1071"/>
                  </a:lnTo>
                  <a:lnTo>
                    <a:pt x="68" y="1070"/>
                  </a:lnTo>
                  <a:lnTo>
                    <a:pt x="65" y="1068"/>
                  </a:lnTo>
                  <a:lnTo>
                    <a:pt x="59" y="1067"/>
                  </a:lnTo>
                  <a:lnTo>
                    <a:pt x="54" y="1066"/>
                  </a:lnTo>
                  <a:lnTo>
                    <a:pt x="48" y="1064"/>
                  </a:lnTo>
                  <a:lnTo>
                    <a:pt x="43" y="1061"/>
                  </a:lnTo>
                  <a:lnTo>
                    <a:pt x="42" y="1058"/>
                  </a:lnTo>
                  <a:lnTo>
                    <a:pt x="41" y="1058"/>
                  </a:lnTo>
                  <a:lnTo>
                    <a:pt x="38" y="1054"/>
                  </a:lnTo>
                  <a:lnTo>
                    <a:pt x="34" y="1049"/>
                  </a:lnTo>
                  <a:lnTo>
                    <a:pt x="31" y="1043"/>
                  </a:lnTo>
                  <a:lnTo>
                    <a:pt x="32" y="1040"/>
                  </a:lnTo>
                  <a:lnTo>
                    <a:pt x="34" y="1036"/>
                  </a:lnTo>
                  <a:lnTo>
                    <a:pt x="32" y="1034"/>
                  </a:lnTo>
                  <a:lnTo>
                    <a:pt x="31" y="1033"/>
                  </a:lnTo>
                  <a:lnTo>
                    <a:pt x="27" y="1030"/>
                  </a:lnTo>
                  <a:lnTo>
                    <a:pt x="24" y="1023"/>
                  </a:lnTo>
                  <a:lnTo>
                    <a:pt x="22" y="1020"/>
                  </a:lnTo>
                  <a:lnTo>
                    <a:pt x="18" y="1019"/>
                  </a:lnTo>
                  <a:lnTo>
                    <a:pt x="14" y="1020"/>
                  </a:lnTo>
                  <a:lnTo>
                    <a:pt x="14" y="1019"/>
                  </a:lnTo>
                  <a:lnTo>
                    <a:pt x="13" y="1017"/>
                  </a:lnTo>
                  <a:lnTo>
                    <a:pt x="11" y="1015"/>
                  </a:lnTo>
                  <a:lnTo>
                    <a:pt x="11" y="1015"/>
                  </a:lnTo>
                  <a:lnTo>
                    <a:pt x="10" y="1015"/>
                  </a:lnTo>
                  <a:lnTo>
                    <a:pt x="6" y="1016"/>
                  </a:lnTo>
                  <a:lnTo>
                    <a:pt x="0" y="1012"/>
                  </a:lnTo>
                  <a:lnTo>
                    <a:pt x="3" y="1003"/>
                  </a:lnTo>
                  <a:lnTo>
                    <a:pt x="7" y="1002"/>
                  </a:lnTo>
                  <a:lnTo>
                    <a:pt x="7" y="1000"/>
                  </a:lnTo>
                  <a:lnTo>
                    <a:pt x="7" y="999"/>
                  </a:lnTo>
                  <a:lnTo>
                    <a:pt x="10" y="998"/>
                  </a:lnTo>
                  <a:lnTo>
                    <a:pt x="11" y="998"/>
                  </a:lnTo>
                  <a:lnTo>
                    <a:pt x="11" y="995"/>
                  </a:lnTo>
                  <a:lnTo>
                    <a:pt x="13" y="995"/>
                  </a:lnTo>
                  <a:lnTo>
                    <a:pt x="20" y="996"/>
                  </a:lnTo>
                  <a:lnTo>
                    <a:pt x="24" y="998"/>
                  </a:lnTo>
                  <a:lnTo>
                    <a:pt x="25" y="996"/>
                  </a:lnTo>
                  <a:lnTo>
                    <a:pt x="21" y="993"/>
                  </a:lnTo>
                  <a:lnTo>
                    <a:pt x="18" y="989"/>
                  </a:lnTo>
                  <a:lnTo>
                    <a:pt x="20" y="988"/>
                  </a:lnTo>
                  <a:lnTo>
                    <a:pt x="21" y="985"/>
                  </a:lnTo>
                  <a:lnTo>
                    <a:pt x="22" y="981"/>
                  </a:lnTo>
                  <a:lnTo>
                    <a:pt x="27" y="982"/>
                  </a:lnTo>
                  <a:lnTo>
                    <a:pt x="30" y="979"/>
                  </a:lnTo>
                  <a:lnTo>
                    <a:pt x="30" y="976"/>
                  </a:lnTo>
                  <a:lnTo>
                    <a:pt x="32" y="972"/>
                  </a:lnTo>
                  <a:lnTo>
                    <a:pt x="35" y="969"/>
                  </a:lnTo>
                  <a:lnTo>
                    <a:pt x="35" y="966"/>
                  </a:lnTo>
                  <a:lnTo>
                    <a:pt x="37" y="965"/>
                  </a:lnTo>
                  <a:lnTo>
                    <a:pt x="41" y="965"/>
                  </a:lnTo>
                  <a:lnTo>
                    <a:pt x="45" y="964"/>
                  </a:lnTo>
                  <a:lnTo>
                    <a:pt x="48" y="964"/>
                  </a:lnTo>
                  <a:lnTo>
                    <a:pt x="51" y="964"/>
                  </a:lnTo>
                  <a:lnTo>
                    <a:pt x="54" y="962"/>
                  </a:lnTo>
                  <a:lnTo>
                    <a:pt x="58" y="959"/>
                  </a:lnTo>
                  <a:lnTo>
                    <a:pt x="58" y="958"/>
                  </a:lnTo>
                  <a:lnTo>
                    <a:pt x="58" y="958"/>
                  </a:lnTo>
                  <a:lnTo>
                    <a:pt x="62" y="954"/>
                  </a:lnTo>
                  <a:lnTo>
                    <a:pt x="64" y="952"/>
                  </a:lnTo>
                  <a:lnTo>
                    <a:pt x="65" y="951"/>
                  </a:lnTo>
                  <a:lnTo>
                    <a:pt x="65" y="949"/>
                  </a:lnTo>
                  <a:lnTo>
                    <a:pt x="65" y="945"/>
                  </a:lnTo>
                  <a:lnTo>
                    <a:pt x="65" y="941"/>
                  </a:lnTo>
                  <a:lnTo>
                    <a:pt x="65" y="937"/>
                  </a:lnTo>
                  <a:lnTo>
                    <a:pt x="65" y="931"/>
                  </a:lnTo>
                  <a:lnTo>
                    <a:pt x="66" y="931"/>
                  </a:lnTo>
                  <a:lnTo>
                    <a:pt x="69" y="930"/>
                  </a:lnTo>
                  <a:lnTo>
                    <a:pt x="71" y="928"/>
                  </a:lnTo>
                  <a:lnTo>
                    <a:pt x="75" y="916"/>
                  </a:lnTo>
                  <a:lnTo>
                    <a:pt x="73" y="914"/>
                  </a:lnTo>
                  <a:lnTo>
                    <a:pt x="73" y="913"/>
                  </a:lnTo>
                  <a:lnTo>
                    <a:pt x="73" y="911"/>
                  </a:lnTo>
                  <a:lnTo>
                    <a:pt x="76" y="907"/>
                  </a:lnTo>
                  <a:lnTo>
                    <a:pt x="77" y="903"/>
                  </a:lnTo>
                  <a:lnTo>
                    <a:pt x="75" y="896"/>
                  </a:lnTo>
                  <a:lnTo>
                    <a:pt x="71" y="893"/>
                  </a:lnTo>
                  <a:lnTo>
                    <a:pt x="66" y="889"/>
                  </a:lnTo>
                  <a:lnTo>
                    <a:pt x="64" y="884"/>
                  </a:lnTo>
                  <a:lnTo>
                    <a:pt x="64" y="880"/>
                  </a:lnTo>
                  <a:lnTo>
                    <a:pt x="65" y="877"/>
                  </a:lnTo>
                  <a:lnTo>
                    <a:pt x="65" y="873"/>
                  </a:lnTo>
                  <a:lnTo>
                    <a:pt x="64" y="870"/>
                  </a:lnTo>
                  <a:lnTo>
                    <a:pt x="60" y="867"/>
                  </a:lnTo>
                  <a:lnTo>
                    <a:pt x="58" y="865"/>
                  </a:lnTo>
                  <a:lnTo>
                    <a:pt x="55" y="863"/>
                  </a:lnTo>
                  <a:lnTo>
                    <a:pt x="52" y="860"/>
                  </a:lnTo>
                  <a:lnTo>
                    <a:pt x="47" y="857"/>
                  </a:lnTo>
                  <a:lnTo>
                    <a:pt x="45" y="853"/>
                  </a:lnTo>
                  <a:lnTo>
                    <a:pt x="47" y="852"/>
                  </a:lnTo>
                  <a:lnTo>
                    <a:pt x="55" y="855"/>
                  </a:lnTo>
                  <a:lnTo>
                    <a:pt x="60" y="855"/>
                  </a:lnTo>
                  <a:lnTo>
                    <a:pt x="65" y="855"/>
                  </a:lnTo>
                  <a:lnTo>
                    <a:pt x="66" y="853"/>
                  </a:lnTo>
                  <a:lnTo>
                    <a:pt x="68" y="853"/>
                  </a:lnTo>
                  <a:lnTo>
                    <a:pt x="69" y="855"/>
                  </a:lnTo>
                  <a:lnTo>
                    <a:pt x="69" y="857"/>
                  </a:lnTo>
                  <a:lnTo>
                    <a:pt x="71" y="862"/>
                  </a:lnTo>
                  <a:lnTo>
                    <a:pt x="72" y="865"/>
                  </a:lnTo>
                  <a:lnTo>
                    <a:pt x="75" y="863"/>
                  </a:lnTo>
                  <a:lnTo>
                    <a:pt x="75" y="862"/>
                  </a:lnTo>
                  <a:lnTo>
                    <a:pt x="75" y="862"/>
                  </a:lnTo>
                  <a:lnTo>
                    <a:pt x="75" y="859"/>
                  </a:lnTo>
                  <a:lnTo>
                    <a:pt x="76" y="857"/>
                  </a:lnTo>
                  <a:lnTo>
                    <a:pt x="77" y="856"/>
                  </a:lnTo>
                  <a:lnTo>
                    <a:pt x="77" y="853"/>
                  </a:lnTo>
                  <a:lnTo>
                    <a:pt x="77" y="852"/>
                  </a:lnTo>
                  <a:lnTo>
                    <a:pt x="79" y="850"/>
                  </a:lnTo>
                  <a:lnTo>
                    <a:pt x="81" y="852"/>
                  </a:lnTo>
                  <a:lnTo>
                    <a:pt x="85" y="853"/>
                  </a:lnTo>
                  <a:lnTo>
                    <a:pt x="87" y="856"/>
                  </a:lnTo>
                  <a:lnTo>
                    <a:pt x="93" y="860"/>
                  </a:lnTo>
                  <a:lnTo>
                    <a:pt x="100" y="865"/>
                  </a:lnTo>
                  <a:lnTo>
                    <a:pt x="106" y="866"/>
                  </a:lnTo>
                  <a:lnTo>
                    <a:pt x="110" y="867"/>
                  </a:lnTo>
                  <a:lnTo>
                    <a:pt x="114" y="869"/>
                  </a:lnTo>
                  <a:lnTo>
                    <a:pt x="116" y="869"/>
                  </a:lnTo>
                  <a:lnTo>
                    <a:pt x="118" y="867"/>
                  </a:lnTo>
                  <a:lnTo>
                    <a:pt x="118" y="866"/>
                  </a:lnTo>
                  <a:lnTo>
                    <a:pt x="118" y="862"/>
                  </a:lnTo>
                  <a:lnTo>
                    <a:pt x="121" y="859"/>
                  </a:lnTo>
                  <a:lnTo>
                    <a:pt x="124" y="853"/>
                  </a:lnTo>
                  <a:lnTo>
                    <a:pt x="126" y="849"/>
                  </a:lnTo>
                  <a:lnTo>
                    <a:pt x="128" y="845"/>
                  </a:lnTo>
                  <a:lnTo>
                    <a:pt x="131" y="839"/>
                  </a:lnTo>
                  <a:lnTo>
                    <a:pt x="133" y="835"/>
                  </a:lnTo>
                  <a:lnTo>
                    <a:pt x="135" y="831"/>
                  </a:lnTo>
                  <a:lnTo>
                    <a:pt x="137" y="829"/>
                  </a:lnTo>
                  <a:lnTo>
                    <a:pt x="144" y="808"/>
                  </a:lnTo>
                  <a:lnTo>
                    <a:pt x="158" y="804"/>
                  </a:lnTo>
                  <a:lnTo>
                    <a:pt x="160" y="802"/>
                  </a:lnTo>
                  <a:lnTo>
                    <a:pt x="162" y="801"/>
                  </a:lnTo>
                  <a:lnTo>
                    <a:pt x="165" y="802"/>
                  </a:lnTo>
                  <a:lnTo>
                    <a:pt x="185" y="797"/>
                  </a:lnTo>
                  <a:lnTo>
                    <a:pt x="193" y="797"/>
                  </a:lnTo>
                  <a:lnTo>
                    <a:pt x="208" y="797"/>
                  </a:lnTo>
                  <a:lnTo>
                    <a:pt x="216" y="798"/>
                  </a:lnTo>
                  <a:lnTo>
                    <a:pt x="216" y="801"/>
                  </a:lnTo>
                  <a:lnTo>
                    <a:pt x="223" y="805"/>
                  </a:lnTo>
                  <a:lnTo>
                    <a:pt x="230" y="802"/>
                  </a:lnTo>
                  <a:lnTo>
                    <a:pt x="239" y="801"/>
                  </a:lnTo>
                  <a:lnTo>
                    <a:pt x="247" y="798"/>
                  </a:lnTo>
                  <a:lnTo>
                    <a:pt x="254" y="794"/>
                  </a:lnTo>
                  <a:lnTo>
                    <a:pt x="257" y="792"/>
                  </a:lnTo>
                  <a:lnTo>
                    <a:pt x="257" y="790"/>
                  </a:lnTo>
                  <a:lnTo>
                    <a:pt x="260" y="792"/>
                  </a:lnTo>
                  <a:lnTo>
                    <a:pt x="261" y="792"/>
                  </a:lnTo>
                  <a:lnTo>
                    <a:pt x="261" y="794"/>
                  </a:lnTo>
                  <a:lnTo>
                    <a:pt x="263" y="801"/>
                  </a:lnTo>
                  <a:lnTo>
                    <a:pt x="261" y="802"/>
                  </a:lnTo>
                  <a:lnTo>
                    <a:pt x="261" y="808"/>
                  </a:lnTo>
                  <a:lnTo>
                    <a:pt x="261" y="811"/>
                  </a:lnTo>
                  <a:lnTo>
                    <a:pt x="261" y="812"/>
                  </a:lnTo>
                  <a:lnTo>
                    <a:pt x="263" y="814"/>
                  </a:lnTo>
                  <a:lnTo>
                    <a:pt x="264" y="818"/>
                  </a:lnTo>
                  <a:lnTo>
                    <a:pt x="267" y="824"/>
                  </a:lnTo>
                  <a:lnTo>
                    <a:pt x="270" y="825"/>
                  </a:lnTo>
                  <a:lnTo>
                    <a:pt x="274" y="824"/>
                  </a:lnTo>
                  <a:lnTo>
                    <a:pt x="278" y="824"/>
                  </a:lnTo>
                  <a:lnTo>
                    <a:pt x="285" y="822"/>
                  </a:lnTo>
                  <a:lnTo>
                    <a:pt x="287" y="821"/>
                  </a:lnTo>
                  <a:lnTo>
                    <a:pt x="290" y="821"/>
                  </a:lnTo>
                  <a:lnTo>
                    <a:pt x="291" y="818"/>
                  </a:lnTo>
                  <a:lnTo>
                    <a:pt x="295" y="819"/>
                  </a:lnTo>
                  <a:lnTo>
                    <a:pt x="300" y="825"/>
                  </a:lnTo>
                  <a:lnTo>
                    <a:pt x="311" y="831"/>
                  </a:lnTo>
                  <a:lnTo>
                    <a:pt x="326" y="839"/>
                  </a:lnTo>
                  <a:lnTo>
                    <a:pt x="336" y="845"/>
                  </a:lnTo>
                  <a:lnTo>
                    <a:pt x="346" y="852"/>
                  </a:lnTo>
                  <a:lnTo>
                    <a:pt x="357" y="859"/>
                  </a:lnTo>
                  <a:lnTo>
                    <a:pt x="377" y="876"/>
                  </a:lnTo>
                  <a:lnTo>
                    <a:pt x="393" y="890"/>
                  </a:lnTo>
                  <a:lnTo>
                    <a:pt x="407" y="903"/>
                  </a:lnTo>
                  <a:lnTo>
                    <a:pt x="425" y="918"/>
                  </a:lnTo>
                  <a:lnTo>
                    <a:pt x="435" y="924"/>
                  </a:lnTo>
                  <a:lnTo>
                    <a:pt x="448" y="934"/>
                  </a:lnTo>
                  <a:lnTo>
                    <a:pt x="468" y="934"/>
                  </a:lnTo>
                  <a:lnTo>
                    <a:pt x="480" y="938"/>
                  </a:lnTo>
                  <a:lnTo>
                    <a:pt x="489" y="937"/>
                  </a:lnTo>
                  <a:lnTo>
                    <a:pt x="516" y="940"/>
                  </a:lnTo>
                  <a:lnTo>
                    <a:pt x="546" y="952"/>
                  </a:lnTo>
                  <a:lnTo>
                    <a:pt x="581" y="954"/>
                  </a:lnTo>
                  <a:lnTo>
                    <a:pt x="616" y="959"/>
                  </a:lnTo>
                  <a:lnTo>
                    <a:pt x="626" y="959"/>
                  </a:lnTo>
                  <a:lnTo>
                    <a:pt x="692" y="969"/>
                  </a:lnTo>
                  <a:lnTo>
                    <a:pt x="725" y="975"/>
                  </a:lnTo>
                  <a:lnTo>
                    <a:pt x="734" y="986"/>
                  </a:lnTo>
                  <a:lnTo>
                    <a:pt x="748" y="978"/>
                  </a:lnTo>
                  <a:lnTo>
                    <a:pt x="842" y="992"/>
                  </a:lnTo>
                  <a:lnTo>
                    <a:pt x="848" y="986"/>
                  </a:lnTo>
                  <a:lnTo>
                    <a:pt x="858" y="975"/>
                  </a:lnTo>
                  <a:lnTo>
                    <a:pt x="858" y="975"/>
                  </a:lnTo>
                  <a:lnTo>
                    <a:pt x="861" y="974"/>
                  </a:lnTo>
                  <a:lnTo>
                    <a:pt x="865" y="971"/>
                  </a:lnTo>
                  <a:lnTo>
                    <a:pt x="872" y="969"/>
                  </a:lnTo>
                  <a:lnTo>
                    <a:pt x="879" y="968"/>
                  </a:lnTo>
                  <a:lnTo>
                    <a:pt x="879" y="968"/>
                  </a:lnTo>
                  <a:lnTo>
                    <a:pt x="882" y="966"/>
                  </a:lnTo>
                  <a:lnTo>
                    <a:pt x="882" y="966"/>
                  </a:lnTo>
                  <a:lnTo>
                    <a:pt x="883" y="966"/>
                  </a:lnTo>
                  <a:lnTo>
                    <a:pt x="1053" y="874"/>
                  </a:lnTo>
                  <a:lnTo>
                    <a:pt x="1098" y="850"/>
                  </a:lnTo>
                  <a:lnTo>
                    <a:pt x="1225" y="782"/>
                  </a:lnTo>
                  <a:lnTo>
                    <a:pt x="1405" y="685"/>
                  </a:lnTo>
                  <a:lnTo>
                    <a:pt x="1604" y="579"/>
                  </a:lnTo>
                  <a:lnTo>
                    <a:pt x="1809" y="469"/>
                  </a:lnTo>
                  <a:lnTo>
                    <a:pt x="1979" y="377"/>
                  </a:lnTo>
                  <a:lnTo>
                    <a:pt x="2150" y="285"/>
                  </a:lnTo>
                  <a:lnTo>
                    <a:pt x="2317" y="196"/>
                  </a:lnTo>
                  <a:lnTo>
                    <a:pt x="2482" y="107"/>
                  </a:lnTo>
                  <a:lnTo>
                    <a:pt x="2642" y="22"/>
                  </a:lnTo>
                  <a:lnTo>
                    <a:pt x="2680" y="0"/>
                  </a:lnTo>
                  <a:lnTo>
                    <a:pt x="2698" y="53"/>
                  </a:lnTo>
                  <a:lnTo>
                    <a:pt x="2715" y="105"/>
                  </a:lnTo>
                  <a:lnTo>
                    <a:pt x="2732" y="155"/>
                  </a:lnTo>
                  <a:lnTo>
                    <a:pt x="2749" y="204"/>
                  </a:lnTo>
                  <a:lnTo>
                    <a:pt x="2768" y="258"/>
                  </a:lnTo>
                  <a:lnTo>
                    <a:pt x="2782" y="302"/>
                  </a:lnTo>
                  <a:lnTo>
                    <a:pt x="2800" y="357"/>
                  </a:lnTo>
                  <a:lnTo>
                    <a:pt x="2815" y="399"/>
                  </a:lnTo>
                  <a:lnTo>
                    <a:pt x="2830" y="445"/>
                  </a:lnTo>
                  <a:lnTo>
                    <a:pt x="2847" y="495"/>
                  </a:lnTo>
                  <a:lnTo>
                    <a:pt x="2864" y="546"/>
                  </a:lnTo>
                  <a:lnTo>
                    <a:pt x="2884" y="604"/>
                  </a:lnTo>
                  <a:lnTo>
                    <a:pt x="2898" y="648"/>
                  </a:lnTo>
                  <a:lnTo>
                    <a:pt x="2918" y="707"/>
                  </a:lnTo>
                  <a:lnTo>
                    <a:pt x="2935" y="760"/>
                  </a:lnTo>
                  <a:lnTo>
                    <a:pt x="2954" y="816"/>
                  </a:lnTo>
                  <a:lnTo>
                    <a:pt x="2909" y="828"/>
                  </a:lnTo>
                  <a:lnTo>
                    <a:pt x="2861" y="839"/>
                  </a:lnTo>
                  <a:lnTo>
                    <a:pt x="2875" y="884"/>
                  </a:lnTo>
                  <a:lnTo>
                    <a:pt x="2888" y="923"/>
                  </a:lnTo>
                  <a:lnTo>
                    <a:pt x="2901" y="96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0">
              <a:extLst>
                <a:ext uri="{FF2B5EF4-FFF2-40B4-BE49-F238E27FC236}">
                  <a16:creationId xmlns:a16="http://schemas.microsoft.com/office/drawing/2014/main" id="{B102EDF9-70DC-7DC3-D12C-030C43BBD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0" y="2434"/>
              <a:ext cx="746" cy="375"/>
            </a:xfrm>
            <a:custGeom>
              <a:avLst/>
              <a:gdLst>
                <a:gd name="T0" fmla="*/ 296 w 746"/>
                <a:gd name="T1" fmla="*/ 10 h 375"/>
                <a:gd name="T2" fmla="*/ 328 w 746"/>
                <a:gd name="T3" fmla="*/ 13 h 375"/>
                <a:gd name="T4" fmla="*/ 344 w 746"/>
                <a:gd name="T5" fmla="*/ 20 h 375"/>
                <a:gd name="T6" fmla="*/ 359 w 746"/>
                <a:gd name="T7" fmla="*/ 21 h 375"/>
                <a:gd name="T8" fmla="*/ 387 w 746"/>
                <a:gd name="T9" fmla="*/ 29 h 375"/>
                <a:gd name="T10" fmla="*/ 422 w 746"/>
                <a:gd name="T11" fmla="*/ 38 h 375"/>
                <a:gd name="T12" fmla="*/ 435 w 746"/>
                <a:gd name="T13" fmla="*/ 48 h 375"/>
                <a:gd name="T14" fmla="*/ 468 w 746"/>
                <a:gd name="T15" fmla="*/ 62 h 375"/>
                <a:gd name="T16" fmla="*/ 495 w 746"/>
                <a:gd name="T17" fmla="*/ 62 h 375"/>
                <a:gd name="T18" fmla="*/ 499 w 746"/>
                <a:gd name="T19" fmla="*/ 70 h 375"/>
                <a:gd name="T20" fmla="*/ 505 w 746"/>
                <a:gd name="T21" fmla="*/ 84 h 375"/>
                <a:gd name="T22" fmla="*/ 522 w 746"/>
                <a:gd name="T23" fmla="*/ 89 h 375"/>
                <a:gd name="T24" fmla="*/ 527 w 746"/>
                <a:gd name="T25" fmla="*/ 106 h 375"/>
                <a:gd name="T26" fmla="*/ 534 w 746"/>
                <a:gd name="T27" fmla="*/ 97 h 375"/>
                <a:gd name="T28" fmla="*/ 544 w 746"/>
                <a:gd name="T29" fmla="*/ 111 h 375"/>
                <a:gd name="T30" fmla="*/ 560 w 746"/>
                <a:gd name="T31" fmla="*/ 102 h 375"/>
                <a:gd name="T32" fmla="*/ 578 w 746"/>
                <a:gd name="T33" fmla="*/ 105 h 375"/>
                <a:gd name="T34" fmla="*/ 600 w 746"/>
                <a:gd name="T35" fmla="*/ 109 h 375"/>
                <a:gd name="T36" fmla="*/ 608 w 746"/>
                <a:gd name="T37" fmla="*/ 108 h 375"/>
                <a:gd name="T38" fmla="*/ 619 w 746"/>
                <a:gd name="T39" fmla="*/ 109 h 375"/>
                <a:gd name="T40" fmla="*/ 634 w 746"/>
                <a:gd name="T41" fmla="*/ 99 h 375"/>
                <a:gd name="T42" fmla="*/ 652 w 746"/>
                <a:gd name="T43" fmla="*/ 101 h 375"/>
                <a:gd name="T44" fmla="*/ 726 w 746"/>
                <a:gd name="T45" fmla="*/ 106 h 375"/>
                <a:gd name="T46" fmla="*/ 731 w 746"/>
                <a:gd name="T47" fmla="*/ 140 h 375"/>
                <a:gd name="T48" fmla="*/ 713 w 746"/>
                <a:gd name="T49" fmla="*/ 179 h 375"/>
                <a:gd name="T50" fmla="*/ 669 w 746"/>
                <a:gd name="T51" fmla="*/ 264 h 375"/>
                <a:gd name="T52" fmla="*/ 644 w 746"/>
                <a:gd name="T53" fmla="*/ 325 h 375"/>
                <a:gd name="T54" fmla="*/ 543 w 746"/>
                <a:gd name="T55" fmla="*/ 326 h 375"/>
                <a:gd name="T56" fmla="*/ 479 w 746"/>
                <a:gd name="T57" fmla="*/ 350 h 375"/>
                <a:gd name="T58" fmla="*/ 391 w 746"/>
                <a:gd name="T59" fmla="*/ 349 h 375"/>
                <a:gd name="T60" fmla="*/ 352 w 746"/>
                <a:gd name="T61" fmla="*/ 363 h 375"/>
                <a:gd name="T62" fmla="*/ 330 w 746"/>
                <a:gd name="T63" fmla="*/ 368 h 375"/>
                <a:gd name="T64" fmla="*/ 301 w 746"/>
                <a:gd name="T65" fmla="*/ 374 h 375"/>
                <a:gd name="T66" fmla="*/ 247 w 746"/>
                <a:gd name="T67" fmla="*/ 361 h 375"/>
                <a:gd name="T68" fmla="*/ 200 w 746"/>
                <a:gd name="T69" fmla="*/ 353 h 375"/>
                <a:gd name="T70" fmla="*/ 172 w 746"/>
                <a:gd name="T71" fmla="*/ 349 h 375"/>
                <a:gd name="T72" fmla="*/ 115 w 746"/>
                <a:gd name="T73" fmla="*/ 350 h 375"/>
                <a:gd name="T74" fmla="*/ 78 w 746"/>
                <a:gd name="T75" fmla="*/ 316 h 375"/>
                <a:gd name="T76" fmla="*/ 41 w 746"/>
                <a:gd name="T77" fmla="*/ 286 h 375"/>
                <a:gd name="T78" fmla="*/ 0 w 746"/>
                <a:gd name="T79" fmla="*/ 223 h 375"/>
                <a:gd name="T80" fmla="*/ 13 w 746"/>
                <a:gd name="T81" fmla="*/ 190 h 375"/>
                <a:gd name="T82" fmla="*/ 48 w 746"/>
                <a:gd name="T83" fmla="*/ 184 h 375"/>
                <a:gd name="T84" fmla="*/ 68 w 746"/>
                <a:gd name="T85" fmla="*/ 187 h 375"/>
                <a:gd name="T86" fmla="*/ 79 w 746"/>
                <a:gd name="T87" fmla="*/ 194 h 375"/>
                <a:gd name="T88" fmla="*/ 92 w 746"/>
                <a:gd name="T89" fmla="*/ 193 h 375"/>
                <a:gd name="T90" fmla="*/ 94 w 746"/>
                <a:gd name="T91" fmla="*/ 179 h 375"/>
                <a:gd name="T92" fmla="*/ 98 w 746"/>
                <a:gd name="T93" fmla="*/ 163 h 375"/>
                <a:gd name="T94" fmla="*/ 103 w 746"/>
                <a:gd name="T95" fmla="*/ 153 h 375"/>
                <a:gd name="T96" fmla="*/ 111 w 746"/>
                <a:gd name="T97" fmla="*/ 138 h 375"/>
                <a:gd name="T98" fmla="*/ 111 w 746"/>
                <a:gd name="T99" fmla="*/ 122 h 375"/>
                <a:gd name="T100" fmla="*/ 113 w 746"/>
                <a:gd name="T101" fmla="*/ 99 h 375"/>
                <a:gd name="T102" fmla="*/ 130 w 746"/>
                <a:gd name="T103" fmla="*/ 92 h 375"/>
                <a:gd name="T104" fmla="*/ 143 w 746"/>
                <a:gd name="T105" fmla="*/ 70 h 375"/>
                <a:gd name="T106" fmla="*/ 155 w 746"/>
                <a:gd name="T107" fmla="*/ 64 h 375"/>
                <a:gd name="T108" fmla="*/ 150 w 746"/>
                <a:gd name="T109" fmla="*/ 55 h 375"/>
                <a:gd name="T110" fmla="*/ 153 w 746"/>
                <a:gd name="T111" fmla="*/ 26 h 375"/>
                <a:gd name="T112" fmla="*/ 204 w 746"/>
                <a:gd name="T113" fmla="*/ 0 h 375"/>
                <a:gd name="T114" fmla="*/ 272 w 746"/>
                <a:gd name="T115" fmla="*/ 12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6" h="375">
                  <a:moveTo>
                    <a:pt x="272" y="12"/>
                  </a:moveTo>
                  <a:lnTo>
                    <a:pt x="279" y="12"/>
                  </a:lnTo>
                  <a:lnTo>
                    <a:pt x="289" y="10"/>
                  </a:lnTo>
                  <a:lnTo>
                    <a:pt x="292" y="9"/>
                  </a:lnTo>
                  <a:lnTo>
                    <a:pt x="296" y="10"/>
                  </a:lnTo>
                  <a:lnTo>
                    <a:pt x="302" y="13"/>
                  </a:lnTo>
                  <a:lnTo>
                    <a:pt x="305" y="13"/>
                  </a:lnTo>
                  <a:lnTo>
                    <a:pt x="309" y="14"/>
                  </a:lnTo>
                  <a:lnTo>
                    <a:pt x="319" y="13"/>
                  </a:lnTo>
                  <a:lnTo>
                    <a:pt x="328" y="13"/>
                  </a:lnTo>
                  <a:lnTo>
                    <a:pt x="330" y="13"/>
                  </a:lnTo>
                  <a:lnTo>
                    <a:pt x="333" y="13"/>
                  </a:lnTo>
                  <a:lnTo>
                    <a:pt x="339" y="14"/>
                  </a:lnTo>
                  <a:lnTo>
                    <a:pt x="342" y="17"/>
                  </a:lnTo>
                  <a:lnTo>
                    <a:pt x="344" y="20"/>
                  </a:lnTo>
                  <a:lnTo>
                    <a:pt x="346" y="20"/>
                  </a:lnTo>
                  <a:lnTo>
                    <a:pt x="349" y="23"/>
                  </a:lnTo>
                  <a:lnTo>
                    <a:pt x="349" y="23"/>
                  </a:lnTo>
                  <a:lnTo>
                    <a:pt x="354" y="23"/>
                  </a:lnTo>
                  <a:lnTo>
                    <a:pt x="359" y="21"/>
                  </a:lnTo>
                  <a:lnTo>
                    <a:pt x="363" y="20"/>
                  </a:lnTo>
                  <a:lnTo>
                    <a:pt x="370" y="21"/>
                  </a:lnTo>
                  <a:lnTo>
                    <a:pt x="374" y="23"/>
                  </a:lnTo>
                  <a:lnTo>
                    <a:pt x="377" y="24"/>
                  </a:lnTo>
                  <a:lnTo>
                    <a:pt x="387" y="29"/>
                  </a:lnTo>
                  <a:lnTo>
                    <a:pt x="395" y="33"/>
                  </a:lnTo>
                  <a:lnTo>
                    <a:pt x="404" y="36"/>
                  </a:lnTo>
                  <a:lnTo>
                    <a:pt x="413" y="37"/>
                  </a:lnTo>
                  <a:lnTo>
                    <a:pt x="420" y="38"/>
                  </a:lnTo>
                  <a:lnTo>
                    <a:pt x="422" y="38"/>
                  </a:lnTo>
                  <a:lnTo>
                    <a:pt x="425" y="38"/>
                  </a:lnTo>
                  <a:lnTo>
                    <a:pt x="428" y="40"/>
                  </a:lnTo>
                  <a:lnTo>
                    <a:pt x="430" y="41"/>
                  </a:lnTo>
                  <a:lnTo>
                    <a:pt x="432" y="45"/>
                  </a:lnTo>
                  <a:lnTo>
                    <a:pt x="435" y="48"/>
                  </a:lnTo>
                  <a:lnTo>
                    <a:pt x="441" y="51"/>
                  </a:lnTo>
                  <a:lnTo>
                    <a:pt x="446" y="53"/>
                  </a:lnTo>
                  <a:lnTo>
                    <a:pt x="455" y="57"/>
                  </a:lnTo>
                  <a:lnTo>
                    <a:pt x="461" y="60"/>
                  </a:lnTo>
                  <a:lnTo>
                    <a:pt x="468" y="62"/>
                  </a:lnTo>
                  <a:lnTo>
                    <a:pt x="473" y="62"/>
                  </a:lnTo>
                  <a:lnTo>
                    <a:pt x="481" y="62"/>
                  </a:lnTo>
                  <a:lnTo>
                    <a:pt x="486" y="62"/>
                  </a:lnTo>
                  <a:lnTo>
                    <a:pt x="489" y="62"/>
                  </a:lnTo>
                  <a:lnTo>
                    <a:pt x="495" y="62"/>
                  </a:lnTo>
                  <a:lnTo>
                    <a:pt x="496" y="62"/>
                  </a:lnTo>
                  <a:lnTo>
                    <a:pt x="498" y="64"/>
                  </a:lnTo>
                  <a:lnTo>
                    <a:pt x="499" y="65"/>
                  </a:lnTo>
                  <a:lnTo>
                    <a:pt x="500" y="68"/>
                  </a:lnTo>
                  <a:lnTo>
                    <a:pt x="499" y="70"/>
                  </a:lnTo>
                  <a:lnTo>
                    <a:pt x="498" y="74"/>
                  </a:lnTo>
                  <a:lnTo>
                    <a:pt x="498" y="77"/>
                  </a:lnTo>
                  <a:lnTo>
                    <a:pt x="499" y="79"/>
                  </a:lnTo>
                  <a:lnTo>
                    <a:pt x="503" y="81"/>
                  </a:lnTo>
                  <a:lnTo>
                    <a:pt x="505" y="84"/>
                  </a:lnTo>
                  <a:lnTo>
                    <a:pt x="507" y="87"/>
                  </a:lnTo>
                  <a:lnTo>
                    <a:pt x="512" y="89"/>
                  </a:lnTo>
                  <a:lnTo>
                    <a:pt x="516" y="91"/>
                  </a:lnTo>
                  <a:lnTo>
                    <a:pt x="519" y="91"/>
                  </a:lnTo>
                  <a:lnTo>
                    <a:pt x="522" y="89"/>
                  </a:lnTo>
                  <a:lnTo>
                    <a:pt x="523" y="91"/>
                  </a:lnTo>
                  <a:lnTo>
                    <a:pt x="523" y="95"/>
                  </a:lnTo>
                  <a:lnTo>
                    <a:pt x="522" y="101"/>
                  </a:lnTo>
                  <a:lnTo>
                    <a:pt x="523" y="105"/>
                  </a:lnTo>
                  <a:lnTo>
                    <a:pt x="527" y="106"/>
                  </a:lnTo>
                  <a:lnTo>
                    <a:pt x="529" y="105"/>
                  </a:lnTo>
                  <a:lnTo>
                    <a:pt x="530" y="104"/>
                  </a:lnTo>
                  <a:lnTo>
                    <a:pt x="530" y="101"/>
                  </a:lnTo>
                  <a:lnTo>
                    <a:pt x="532" y="99"/>
                  </a:lnTo>
                  <a:lnTo>
                    <a:pt x="534" y="97"/>
                  </a:lnTo>
                  <a:lnTo>
                    <a:pt x="539" y="98"/>
                  </a:lnTo>
                  <a:lnTo>
                    <a:pt x="540" y="99"/>
                  </a:lnTo>
                  <a:lnTo>
                    <a:pt x="543" y="104"/>
                  </a:lnTo>
                  <a:lnTo>
                    <a:pt x="543" y="106"/>
                  </a:lnTo>
                  <a:lnTo>
                    <a:pt x="544" y="111"/>
                  </a:lnTo>
                  <a:lnTo>
                    <a:pt x="550" y="111"/>
                  </a:lnTo>
                  <a:lnTo>
                    <a:pt x="553" y="109"/>
                  </a:lnTo>
                  <a:lnTo>
                    <a:pt x="559" y="106"/>
                  </a:lnTo>
                  <a:lnTo>
                    <a:pt x="560" y="105"/>
                  </a:lnTo>
                  <a:lnTo>
                    <a:pt x="560" y="102"/>
                  </a:lnTo>
                  <a:lnTo>
                    <a:pt x="566" y="102"/>
                  </a:lnTo>
                  <a:lnTo>
                    <a:pt x="568" y="102"/>
                  </a:lnTo>
                  <a:lnTo>
                    <a:pt x="571" y="102"/>
                  </a:lnTo>
                  <a:lnTo>
                    <a:pt x="573" y="104"/>
                  </a:lnTo>
                  <a:lnTo>
                    <a:pt x="578" y="105"/>
                  </a:lnTo>
                  <a:lnTo>
                    <a:pt x="584" y="106"/>
                  </a:lnTo>
                  <a:lnTo>
                    <a:pt x="590" y="111"/>
                  </a:lnTo>
                  <a:lnTo>
                    <a:pt x="595" y="112"/>
                  </a:lnTo>
                  <a:lnTo>
                    <a:pt x="598" y="112"/>
                  </a:lnTo>
                  <a:lnTo>
                    <a:pt x="600" y="109"/>
                  </a:lnTo>
                  <a:lnTo>
                    <a:pt x="602" y="108"/>
                  </a:lnTo>
                  <a:lnTo>
                    <a:pt x="604" y="109"/>
                  </a:lnTo>
                  <a:lnTo>
                    <a:pt x="604" y="109"/>
                  </a:lnTo>
                  <a:lnTo>
                    <a:pt x="608" y="108"/>
                  </a:lnTo>
                  <a:lnTo>
                    <a:pt x="608" y="108"/>
                  </a:lnTo>
                  <a:lnTo>
                    <a:pt x="610" y="106"/>
                  </a:lnTo>
                  <a:lnTo>
                    <a:pt x="610" y="108"/>
                  </a:lnTo>
                  <a:lnTo>
                    <a:pt x="617" y="111"/>
                  </a:lnTo>
                  <a:lnTo>
                    <a:pt x="617" y="109"/>
                  </a:lnTo>
                  <a:lnTo>
                    <a:pt x="619" y="109"/>
                  </a:lnTo>
                  <a:lnTo>
                    <a:pt x="622" y="109"/>
                  </a:lnTo>
                  <a:lnTo>
                    <a:pt x="625" y="108"/>
                  </a:lnTo>
                  <a:lnTo>
                    <a:pt x="627" y="105"/>
                  </a:lnTo>
                  <a:lnTo>
                    <a:pt x="631" y="102"/>
                  </a:lnTo>
                  <a:lnTo>
                    <a:pt x="634" y="99"/>
                  </a:lnTo>
                  <a:lnTo>
                    <a:pt x="636" y="99"/>
                  </a:lnTo>
                  <a:lnTo>
                    <a:pt x="642" y="99"/>
                  </a:lnTo>
                  <a:lnTo>
                    <a:pt x="644" y="99"/>
                  </a:lnTo>
                  <a:lnTo>
                    <a:pt x="645" y="99"/>
                  </a:lnTo>
                  <a:lnTo>
                    <a:pt x="652" y="101"/>
                  </a:lnTo>
                  <a:lnTo>
                    <a:pt x="661" y="101"/>
                  </a:lnTo>
                  <a:lnTo>
                    <a:pt x="683" y="102"/>
                  </a:lnTo>
                  <a:lnTo>
                    <a:pt x="696" y="104"/>
                  </a:lnTo>
                  <a:lnTo>
                    <a:pt x="710" y="105"/>
                  </a:lnTo>
                  <a:lnTo>
                    <a:pt x="726" y="106"/>
                  </a:lnTo>
                  <a:lnTo>
                    <a:pt x="746" y="108"/>
                  </a:lnTo>
                  <a:lnTo>
                    <a:pt x="741" y="115"/>
                  </a:lnTo>
                  <a:lnTo>
                    <a:pt x="739" y="122"/>
                  </a:lnTo>
                  <a:lnTo>
                    <a:pt x="736" y="132"/>
                  </a:lnTo>
                  <a:lnTo>
                    <a:pt x="731" y="140"/>
                  </a:lnTo>
                  <a:lnTo>
                    <a:pt x="727" y="150"/>
                  </a:lnTo>
                  <a:lnTo>
                    <a:pt x="723" y="159"/>
                  </a:lnTo>
                  <a:lnTo>
                    <a:pt x="721" y="163"/>
                  </a:lnTo>
                  <a:lnTo>
                    <a:pt x="720" y="166"/>
                  </a:lnTo>
                  <a:lnTo>
                    <a:pt x="713" y="179"/>
                  </a:lnTo>
                  <a:lnTo>
                    <a:pt x="703" y="200"/>
                  </a:lnTo>
                  <a:lnTo>
                    <a:pt x="692" y="221"/>
                  </a:lnTo>
                  <a:lnTo>
                    <a:pt x="683" y="239"/>
                  </a:lnTo>
                  <a:lnTo>
                    <a:pt x="676" y="251"/>
                  </a:lnTo>
                  <a:lnTo>
                    <a:pt x="669" y="264"/>
                  </a:lnTo>
                  <a:lnTo>
                    <a:pt x="662" y="278"/>
                  </a:lnTo>
                  <a:lnTo>
                    <a:pt x="656" y="292"/>
                  </a:lnTo>
                  <a:lnTo>
                    <a:pt x="652" y="306"/>
                  </a:lnTo>
                  <a:lnTo>
                    <a:pt x="645" y="320"/>
                  </a:lnTo>
                  <a:lnTo>
                    <a:pt x="644" y="325"/>
                  </a:lnTo>
                  <a:lnTo>
                    <a:pt x="639" y="332"/>
                  </a:lnTo>
                  <a:lnTo>
                    <a:pt x="612" y="330"/>
                  </a:lnTo>
                  <a:lnTo>
                    <a:pt x="607" y="330"/>
                  </a:lnTo>
                  <a:lnTo>
                    <a:pt x="575" y="329"/>
                  </a:lnTo>
                  <a:lnTo>
                    <a:pt x="543" y="326"/>
                  </a:lnTo>
                  <a:lnTo>
                    <a:pt x="526" y="326"/>
                  </a:lnTo>
                  <a:lnTo>
                    <a:pt x="492" y="326"/>
                  </a:lnTo>
                  <a:lnTo>
                    <a:pt x="486" y="336"/>
                  </a:lnTo>
                  <a:lnTo>
                    <a:pt x="482" y="346"/>
                  </a:lnTo>
                  <a:lnTo>
                    <a:pt x="479" y="350"/>
                  </a:lnTo>
                  <a:lnTo>
                    <a:pt x="466" y="351"/>
                  </a:lnTo>
                  <a:lnTo>
                    <a:pt x="448" y="351"/>
                  </a:lnTo>
                  <a:lnTo>
                    <a:pt x="441" y="349"/>
                  </a:lnTo>
                  <a:lnTo>
                    <a:pt x="430" y="349"/>
                  </a:lnTo>
                  <a:lnTo>
                    <a:pt x="391" y="349"/>
                  </a:lnTo>
                  <a:lnTo>
                    <a:pt x="369" y="350"/>
                  </a:lnTo>
                  <a:lnTo>
                    <a:pt x="359" y="350"/>
                  </a:lnTo>
                  <a:lnTo>
                    <a:pt x="353" y="354"/>
                  </a:lnTo>
                  <a:lnTo>
                    <a:pt x="352" y="358"/>
                  </a:lnTo>
                  <a:lnTo>
                    <a:pt x="352" y="363"/>
                  </a:lnTo>
                  <a:lnTo>
                    <a:pt x="352" y="367"/>
                  </a:lnTo>
                  <a:lnTo>
                    <a:pt x="347" y="370"/>
                  </a:lnTo>
                  <a:lnTo>
                    <a:pt x="343" y="368"/>
                  </a:lnTo>
                  <a:lnTo>
                    <a:pt x="334" y="367"/>
                  </a:lnTo>
                  <a:lnTo>
                    <a:pt x="330" y="368"/>
                  </a:lnTo>
                  <a:lnTo>
                    <a:pt x="323" y="373"/>
                  </a:lnTo>
                  <a:lnTo>
                    <a:pt x="316" y="375"/>
                  </a:lnTo>
                  <a:lnTo>
                    <a:pt x="315" y="375"/>
                  </a:lnTo>
                  <a:lnTo>
                    <a:pt x="306" y="375"/>
                  </a:lnTo>
                  <a:lnTo>
                    <a:pt x="301" y="374"/>
                  </a:lnTo>
                  <a:lnTo>
                    <a:pt x="298" y="370"/>
                  </a:lnTo>
                  <a:lnTo>
                    <a:pt x="293" y="364"/>
                  </a:lnTo>
                  <a:lnTo>
                    <a:pt x="285" y="361"/>
                  </a:lnTo>
                  <a:lnTo>
                    <a:pt x="265" y="361"/>
                  </a:lnTo>
                  <a:lnTo>
                    <a:pt x="247" y="361"/>
                  </a:lnTo>
                  <a:lnTo>
                    <a:pt x="230" y="361"/>
                  </a:lnTo>
                  <a:lnTo>
                    <a:pt x="221" y="358"/>
                  </a:lnTo>
                  <a:lnTo>
                    <a:pt x="210" y="354"/>
                  </a:lnTo>
                  <a:lnTo>
                    <a:pt x="205" y="354"/>
                  </a:lnTo>
                  <a:lnTo>
                    <a:pt x="200" y="353"/>
                  </a:lnTo>
                  <a:lnTo>
                    <a:pt x="190" y="351"/>
                  </a:lnTo>
                  <a:lnTo>
                    <a:pt x="177" y="351"/>
                  </a:lnTo>
                  <a:lnTo>
                    <a:pt x="176" y="351"/>
                  </a:lnTo>
                  <a:lnTo>
                    <a:pt x="176" y="349"/>
                  </a:lnTo>
                  <a:lnTo>
                    <a:pt x="172" y="349"/>
                  </a:lnTo>
                  <a:lnTo>
                    <a:pt x="162" y="350"/>
                  </a:lnTo>
                  <a:lnTo>
                    <a:pt x="150" y="350"/>
                  </a:lnTo>
                  <a:lnTo>
                    <a:pt x="139" y="351"/>
                  </a:lnTo>
                  <a:lnTo>
                    <a:pt x="129" y="351"/>
                  </a:lnTo>
                  <a:lnTo>
                    <a:pt x="115" y="350"/>
                  </a:lnTo>
                  <a:lnTo>
                    <a:pt x="105" y="347"/>
                  </a:lnTo>
                  <a:lnTo>
                    <a:pt x="98" y="341"/>
                  </a:lnTo>
                  <a:lnTo>
                    <a:pt x="92" y="336"/>
                  </a:lnTo>
                  <a:lnTo>
                    <a:pt x="85" y="327"/>
                  </a:lnTo>
                  <a:lnTo>
                    <a:pt x="78" y="316"/>
                  </a:lnTo>
                  <a:lnTo>
                    <a:pt x="71" y="308"/>
                  </a:lnTo>
                  <a:lnTo>
                    <a:pt x="65" y="303"/>
                  </a:lnTo>
                  <a:lnTo>
                    <a:pt x="54" y="299"/>
                  </a:lnTo>
                  <a:lnTo>
                    <a:pt x="47" y="292"/>
                  </a:lnTo>
                  <a:lnTo>
                    <a:pt x="41" y="286"/>
                  </a:lnTo>
                  <a:lnTo>
                    <a:pt x="34" y="278"/>
                  </a:lnTo>
                  <a:lnTo>
                    <a:pt x="27" y="268"/>
                  </a:lnTo>
                  <a:lnTo>
                    <a:pt x="20" y="255"/>
                  </a:lnTo>
                  <a:lnTo>
                    <a:pt x="10" y="241"/>
                  </a:lnTo>
                  <a:lnTo>
                    <a:pt x="0" y="223"/>
                  </a:lnTo>
                  <a:lnTo>
                    <a:pt x="3" y="217"/>
                  </a:lnTo>
                  <a:lnTo>
                    <a:pt x="6" y="204"/>
                  </a:lnTo>
                  <a:lnTo>
                    <a:pt x="6" y="197"/>
                  </a:lnTo>
                  <a:lnTo>
                    <a:pt x="7" y="194"/>
                  </a:lnTo>
                  <a:lnTo>
                    <a:pt x="13" y="190"/>
                  </a:lnTo>
                  <a:lnTo>
                    <a:pt x="24" y="190"/>
                  </a:lnTo>
                  <a:lnTo>
                    <a:pt x="30" y="174"/>
                  </a:lnTo>
                  <a:lnTo>
                    <a:pt x="41" y="181"/>
                  </a:lnTo>
                  <a:lnTo>
                    <a:pt x="45" y="183"/>
                  </a:lnTo>
                  <a:lnTo>
                    <a:pt x="48" y="184"/>
                  </a:lnTo>
                  <a:lnTo>
                    <a:pt x="52" y="186"/>
                  </a:lnTo>
                  <a:lnTo>
                    <a:pt x="58" y="187"/>
                  </a:lnTo>
                  <a:lnTo>
                    <a:pt x="61" y="186"/>
                  </a:lnTo>
                  <a:lnTo>
                    <a:pt x="64" y="186"/>
                  </a:lnTo>
                  <a:lnTo>
                    <a:pt x="68" y="187"/>
                  </a:lnTo>
                  <a:lnTo>
                    <a:pt x="71" y="189"/>
                  </a:lnTo>
                  <a:lnTo>
                    <a:pt x="72" y="191"/>
                  </a:lnTo>
                  <a:lnTo>
                    <a:pt x="74" y="191"/>
                  </a:lnTo>
                  <a:lnTo>
                    <a:pt x="77" y="194"/>
                  </a:lnTo>
                  <a:lnTo>
                    <a:pt x="79" y="194"/>
                  </a:lnTo>
                  <a:lnTo>
                    <a:pt x="85" y="197"/>
                  </a:lnTo>
                  <a:lnTo>
                    <a:pt x="86" y="197"/>
                  </a:lnTo>
                  <a:lnTo>
                    <a:pt x="89" y="196"/>
                  </a:lnTo>
                  <a:lnTo>
                    <a:pt x="91" y="194"/>
                  </a:lnTo>
                  <a:lnTo>
                    <a:pt x="92" y="193"/>
                  </a:lnTo>
                  <a:lnTo>
                    <a:pt x="92" y="191"/>
                  </a:lnTo>
                  <a:lnTo>
                    <a:pt x="92" y="190"/>
                  </a:lnTo>
                  <a:lnTo>
                    <a:pt x="92" y="186"/>
                  </a:lnTo>
                  <a:lnTo>
                    <a:pt x="92" y="180"/>
                  </a:lnTo>
                  <a:lnTo>
                    <a:pt x="94" y="179"/>
                  </a:lnTo>
                  <a:lnTo>
                    <a:pt x="94" y="176"/>
                  </a:lnTo>
                  <a:lnTo>
                    <a:pt x="94" y="174"/>
                  </a:lnTo>
                  <a:lnTo>
                    <a:pt x="94" y="172"/>
                  </a:lnTo>
                  <a:lnTo>
                    <a:pt x="95" y="169"/>
                  </a:lnTo>
                  <a:lnTo>
                    <a:pt x="98" y="163"/>
                  </a:lnTo>
                  <a:lnTo>
                    <a:pt x="98" y="160"/>
                  </a:lnTo>
                  <a:lnTo>
                    <a:pt x="99" y="159"/>
                  </a:lnTo>
                  <a:lnTo>
                    <a:pt x="101" y="156"/>
                  </a:lnTo>
                  <a:lnTo>
                    <a:pt x="102" y="156"/>
                  </a:lnTo>
                  <a:lnTo>
                    <a:pt x="103" y="153"/>
                  </a:lnTo>
                  <a:lnTo>
                    <a:pt x="105" y="152"/>
                  </a:lnTo>
                  <a:lnTo>
                    <a:pt x="106" y="149"/>
                  </a:lnTo>
                  <a:lnTo>
                    <a:pt x="109" y="143"/>
                  </a:lnTo>
                  <a:lnTo>
                    <a:pt x="111" y="140"/>
                  </a:lnTo>
                  <a:lnTo>
                    <a:pt x="111" y="138"/>
                  </a:lnTo>
                  <a:lnTo>
                    <a:pt x="111" y="132"/>
                  </a:lnTo>
                  <a:lnTo>
                    <a:pt x="109" y="126"/>
                  </a:lnTo>
                  <a:lnTo>
                    <a:pt x="109" y="125"/>
                  </a:lnTo>
                  <a:lnTo>
                    <a:pt x="109" y="125"/>
                  </a:lnTo>
                  <a:lnTo>
                    <a:pt x="111" y="122"/>
                  </a:lnTo>
                  <a:lnTo>
                    <a:pt x="111" y="121"/>
                  </a:lnTo>
                  <a:lnTo>
                    <a:pt x="111" y="118"/>
                  </a:lnTo>
                  <a:lnTo>
                    <a:pt x="118" y="108"/>
                  </a:lnTo>
                  <a:lnTo>
                    <a:pt x="118" y="105"/>
                  </a:lnTo>
                  <a:lnTo>
                    <a:pt x="113" y="99"/>
                  </a:lnTo>
                  <a:lnTo>
                    <a:pt x="113" y="98"/>
                  </a:lnTo>
                  <a:lnTo>
                    <a:pt x="113" y="97"/>
                  </a:lnTo>
                  <a:lnTo>
                    <a:pt x="119" y="97"/>
                  </a:lnTo>
                  <a:lnTo>
                    <a:pt x="123" y="95"/>
                  </a:lnTo>
                  <a:lnTo>
                    <a:pt x="130" y="92"/>
                  </a:lnTo>
                  <a:lnTo>
                    <a:pt x="138" y="87"/>
                  </a:lnTo>
                  <a:lnTo>
                    <a:pt x="142" y="79"/>
                  </a:lnTo>
                  <a:lnTo>
                    <a:pt x="143" y="77"/>
                  </a:lnTo>
                  <a:lnTo>
                    <a:pt x="143" y="74"/>
                  </a:lnTo>
                  <a:lnTo>
                    <a:pt x="143" y="70"/>
                  </a:lnTo>
                  <a:lnTo>
                    <a:pt x="145" y="67"/>
                  </a:lnTo>
                  <a:lnTo>
                    <a:pt x="147" y="67"/>
                  </a:lnTo>
                  <a:lnTo>
                    <a:pt x="150" y="67"/>
                  </a:lnTo>
                  <a:lnTo>
                    <a:pt x="152" y="65"/>
                  </a:lnTo>
                  <a:lnTo>
                    <a:pt x="155" y="64"/>
                  </a:lnTo>
                  <a:lnTo>
                    <a:pt x="155" y="60"/>
                  </a:lnTo>
                  <a:lnTo>
                    <a:pt x="153" y="6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50" y="55"/>
                  </a:lnTo>
                  <a:lnTo>
                    <a:pt x="150" y="51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52" y="41"/>
                  </a:lnTo>
                  <a:lnTo>
                    <a:pt x="153" y="26"/>
                  </a:lnTo>
                  <a:lnTo>
                    <a:pt x="153" y="13"/>
                  </a:lnTo>
                  <a:lnTo>
                    <a:pt x="153" y="12"/>
                  </a:lnTo>
                  <a:lnTo>
                    <a:pt x="155" y="9"/>
                  </a:lnTo>
                  <a:lnTo>
                    <a:pt x="155" y="0"/>
                  </a:lnTo>
                  <a:lnTo>
                    <a:pt x="204" y="0"/>
                  </a:lnTo>
                  <a:lnTo>
                    <a:pt x="245" y="2"/>
                  </a:lnTo>
                  <a:lnTo>
                    <a:pt x="254" y="4"/>
                  </a:lnTo>
                  <a:lnTo>
                    <a:pt x="259" y="7"/>
                  </a:lnTo>
                  <a:lnTo>
                    <a:pt x="266" y="10"/>
                  </a:lnTo>
                  <a:lnTo>
                    <a:pt x="272" y="12"/>
                  </a:lnTo>
                  <a:close/>
                </a:path>
              </a:pathLst>
            </a:custGeom>
            <a:grp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1">
              <a:extLst>
                <a:ext uri="{FF2B5EF4-FFF2-40B4-BE49-F238E27FC236}">
                  <a16:creationId xmlns:a16="http://schemas.microsoft.com/office/drawing/2014/main" id="{53FCDFFC-0595-2F4E-AD77-F08477801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" y="1286"/>
              <a:ext cx="1807" cy="681"/>
            </a:xfrm>
            <a:custGeom>
              <a:avLst/>
              <a:gdLst>
                <a:gd name="T0" fmla="*/ 167 w 1807"/>
                <a:gd name="T1" fmla="*/ 44 h 681"/>
                <a:gd name="T2" fmla="*/ 185 w 1807"/>
                <a:gd name="T3" fmla="*/ 38 h 681"/>
                <a:gd name="T4" fmla="*/ 202 w 1807"/>
                <a:gd name="T5" fmla="*/ 64 h 681"/>
                <a:gd name="T6" fmla="*/ 244 w 1807"/>
                <a:gd name="T7" fmla="*/ 72 h 681"/>
                <a:gd name="T8" fmla="*/ 266 w 1807"/>
                <a:gd name="T9" fmla="*/ 58 h 681"/>
                <a:gd name="T10" fmla="*/ 270 w 1807"/>
                <a:gd name="T11" fmla="*/ 58 h 681"/>
                <a:gd name="T12" fmla="*/ 277 w 1807"/>
                <a:gd name="T13" fmla="*/ 58 h 681"/>
                <a:gd name="T14" fmla="*/ 284 w 1807"/>
                <a:gd name="T15" fmla="*/ 59 h 681"/>
                <a:gd name="T16" fmla="*/ 286 w 1807"/>
                <a:gd name="T17" fmla="*/ 54 h 681"/>
                <a:gd name="T18" fmla="*/ 288 w 1807"/>
                <a:gd name="T19" fmla="*/ 48 h 681"/>
                <a:gd name="T20" fmla="*/ 290 w 1807"/>
                <a:gd name="T21" fmla="*/ 44 h 681"/>
                <a:gd name="T22" fmla="*/ 290 w 1807"/>
                <a:gd name="T23" fmla="*/ 39 h 681"/>
                <a:gd name="T24" fmla="*/ 314 w 1807"/>
                <a:gd name="T25" fmla="*/ 54 h 681"/>
                <a:gd name="T26" fmla="*/ 359 w 1807"/>
                <a:gd name="T27" fmla="*/ 81 h 681"/>
                <a:gd name="T28" fmla="*/ 416 w 1807"/>
                <a:gd name="T29" fmla="*/ 86 h 681"/>
                <a:gd name="T30" fmla="*/ 462 w 1807"/>
                <a:gd name="T31" fmla="*/ 69 h 681"/>
                <a:gd name="T32" fmla="*/ 523 w 1807"/>
                <a:gd name="T33" fmla="*/ 75 h 681"/>
                <a:gd name="T34" fmla="*/ 540 w 1807"/>
                <a:gd name="T35" fmla="*/ 112 h 681"/>
                <a:gd name="T36" fmla="*/ 1807 w 1807"/>
                <a:gd name="T37" fmla="*/ 494 h 681"/>
                <a:gd name="T38" fmla="*/ 1543 w 1807"/>
                <a:gd name="T39" fmla="*/ 559 h 681"/>
                <a:gd name="T40" fmla="*/ 1249 w 1807"/>
                <a:gd name="T41" fmla="*/ 632 h 681"/>
                <a:gd name="T42" fmla="*/ 840 w 1807"/>
                <a:gd name="T43" fmla="*/ 488 h 681"/>
                <a:gd name="T44" fmla="*/ 810 w 1807"/>
                <a:gd name="T45" fmla="*/ 488 h 681"/>
                <a:gd name="T46" fmla="*/ 745 w 1807"/>
                <a:gd name="T47" fmla="*/ 504 h 681"/>
                <a:gd name="T48" fmla="*/ 684 w 1807"/>
                <a:gd name="T49" fmla="*/ 507 h 681"/>
                <a:gd name="T50" fmla="*/ 642 w 1807"/>
                <a:gd name="T51" fmla="*/ 476 h 681"/>
                <a:gd name="T52" fmla="*/ 601 w 1807"/>
                <a:gd name="T53" fmla="*/ 435 h 681"/>
                <a:gd name="T54" fmla="*/ 520 w 1807"/>
                <a:gd name="T55" fmla="*/ 351 h 681"/>
                <a:gd name="T56" fmla="*/ 512 w 1807"/>
                <a:gd name="T57" fmla="*/ 310 h 681"/>
                <a:gd name="T58" fmla="*/ 560 w 1807"/>
                <a:gd name="T59" fmla="*/ 239 h 681"/>
                <a:gd name="T60" fmla="*/ 468 w 1807"/>
                <a:gd name="T61" fmla="*/ 179 h 681"/>
                <a:gd name="T62" fmla="*/ 396 w 1807"/>
                <a:gd name="T63" fmla="*/ 182 h 681"/>
                <a:gd name="T64" fmla="*/ 212 w 1807"/>
                <a:gd name="T65" fmla="*/ 226 h 681"/>
                <a:gd name="T66" fmla="*/ 171 w 1807"/>
                <a:gd name="T67" fmla="*/ 227 h 681"/>
                <a:gd name="T68" fmla="*/ 160 w 1807"/>
                <a:gd name="T69" fmla="*/ 214 h 681"/>
                <a:gd name="T70" fmla="*/ 150 w 1807"/>
                <a:gd name="T71" fmla="*/ 217 h 681"/>
                <a:gd name="T72" fmla="*/ 140 w 1807"/>
                <a:gd name="T73" fmla="*/ 219 h 681"/>
                <a:gd name="T74" fmla="*/ 119 w 1807"/>
                <a:gd name="T75" fmla="*/ 212 h 681"/>
                <a:gd name="T76" fmla="*/ 114 w 1807"/>
                <a:gd name="T77" fmla="*/ 209 h 681"/>
                <a:gd name="T78" fmla="*/ 113 w 1807"/>
                <a:gd name="T79" fmla="*/ 200 h 681"/>
                <a:gd name="T80" fmla="*/ 110 w 1807"/>
                <a:gd name="T81" fmla="*/ 191 h 681"/>
                <a:gd name="T82" fmla="*/ 92 w 1807"/>
                <a:gd name="T83" fmla="*/ 178 h 681"/>
                <a:gd name="T84" fmla="*/ 79 w 1807"/>
                <a:gd name="T85" fmla="*/ 171 h 681"/>
                <a:gd name="T86" fmla="*/ 75 w 1807"/>
                <a:gd name="T87" fmla="*/ 161 h 681"/>
                <a:gd name="T88" fmla="*/ 72 w 1807"/>
                <a:gd name="T89" fmla="*/ 151 h 681"/>
                <a:gd name="T90" fmla="*/ 61 w 1807"/>
                <a:gd name="T91" fmla="*/ 151 h 681"/>
                <a:gd name="T92" fmla="*/ 47 w 1807"/>
                <a:gd name="T93" fmla="*/ 145 h 681"/>
                <a:gd name="T94" fmla="*/ 34 w 1807"/>
                <a:gd name="T95" fmla="*/ 133 h 681"/>
                <a:gd name="T96" fmla="*/ 21 w 1807"/>
                <a:gd name="T97" fmla="*/ 134 h 681"/>
                <a:gd name="T98" fmla="*/ 15 w 1807"/>
                <a:gd name="T99" fmla="*/ 117 h 681"/>
                <a:gd name="T100" fmla="*/ 3 w 1807"/>
                <a:gd name="T101" fmla="*/ 99 h 681"/>
                <a:gd name="T102" fmla="*/ 11 w 1807"/>
                <a:gd name="T103" fmla="*/ 69 h 681"/>
                <a:gd name="T104" fmla="*/ 39 w 1807"/>
                <a:gd name="T105" fmla="*/ 39 h 681"/>
                <a:gd name="T106" fmla="*/ 55 w 1807"/>
                <a:gd name="T107" fmla="*/ 37 h 681"/>
                <a:gd name="T108" fmla="*/ 80 w 1807"/>
                <a:gd name="T109" fmla="*/ 35 h 681"/>
                <a:gd name="T110" fmla="*/ 96 w 1807"/>
                <a:gd name="T111" fmla="*/ 20 h 681"/>
                <a:gd name="T112" fmla="*/ 123 w 1807"/>
                <a:gd name="T113" fmla="*/ 6 h 681"/>
                <a:gd name="T114" fmla="*/ 138 w 1807"/>
                <a:gd name="T115" fmla="*/ 3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07" h="681">
                  <a:moveTo>
                    <a:pt x="137" y="38"/>
                  </a:moveTo>
                  <a:lnTo>
                    <a:pt x="140" y="38"/>
                  </a:lnTo>
                  <a:lnTo>
                    <a:pt x="144" y="38"/>
                  </a:lnTo>
                  <a:lnTo>
                    <a:pt x="151" y="38"/>
                  </a:lnTo>
                  <a:lnTo>
                    <a:pt x="161" y="41"/>
                  </a:lnTo>
                  <a:lnTo>
                    <a:pt x="167" y="44"/>
                  </a:lnTo>
                  <a:lnTo>
                    <a:pt x="169" y="48"/>
                  </a:lnTo>
                  <a:lnTo>
                    <a:pt x="172" y="44"/>
                  </a:lnTo>
                  <a:lnTo>
                    <a:pt x="174" y="39"/>
                  </a:lnTo>
                  <a:lnTo>
                    <a:pt x="178" y="38"/>
                  </a:lnTo>
                  <a:lnTo>
                    <a:pt x="182" y="37"/>
                  </a:lnTo>
                  <a:lnTo>
                    <a:pt x="185" y="38"/>
                  </a:lnTo>
                  <a:lnTo>
                    <a:pt x="186" y="38"/>
                  </a:lnTo>
                  <a:lnTo>
                    <a:pt x="188" y="39"/>
                  </a:lnTo>
                  <a:lnTo>
                    <a:pt x="188" y="45"/>
                  </a:lnTo>
                  <a:lnTo>
                    <a:pt x="189" y="51"/>
                  </a:lnTo>
                  <a:lnTo>
                    <a:pt x="194" y="58"/>
                  </a:lnTo>
                  <a:lnTo>
                    <a:pt x="202" y="64"/>
                  </a:lnTo>
                  <a:lnTo>
                    <a:pt x="211" y="66"/>
                  </a:lnTo>
                  <a:lnTo>
                    <a:pt x="216" y="68"/>
                  </a:lnTo>
                  <a:lnTo>
                    <a:pt x="223" y="71"/>
                  </a:lnTo>
                  <a:lnTo>
                    <a:pt x="233" y="76"/>
                  </a:lnTo>
                  <a:lnTo>
                    <a:pt x="239" y="76"/>
                  </a:lnTo>
                  <a:lnTo>
                    <a:pt x="244" y="72"/>
                  </a:lnTo>
                  <a:lnTo>
                    <a:pt x="246" y="66"/>
                  </a:lnTo>
                  <a:lnTo>
                    <a:pt x="247" y="64"/>
                  </a:lnTo>
                  <a:lnTo>
                    <a:pt x="256" y="64"/>
                  </a:lnTo>
                  <a:lnTo>
                    <a:pt x="260" y="61"/>
                  </a:lnTo>
                  <a:lnTo>
                    <a:pt x="266" y="59"/>
                  </a:lnTo>
                  <a:lnTo>
                    <a:pt x="266" y="58"/>
                  </a:lnTo>
                  <a:lnTo>
                    <a:pt x="266" y="58"/>
                  </a:lnTo>
                  <a:lnTo>
                    <a:pt x="267" y="58"/>
                  </a:lnTo>
                  <a:lnTo>
                    <a:pt x="267" y="56"/>
                  </a:lnTo>
                  <a:lnTo>
                    <a:pt x="269" y="58"/>
                  </a:lnTo>
                  <a:lnTo>
                    <a:pt x="269" y="58"/>
                  </a:lnTo>
                  <a:lnTo>
                    <a:pt x="270" y="58"/>
                  </a:lnTo>
                  <a:lnTo>
                    <a:pt x="271" y="58"/>
                  </a:lnTo>
                  <a:lnTo>
                    <a:pt x="271" y="58"/>
                  </a:lnTo>
                  <a:lnTo>
                    <a:pt x="273" y="58"/>
                  </a:lnTo>
                  <a:lnTo>
                    <a:pt x="274" y="58"/>
                  </a:lnTo>
                  <a:lnTo>
                    <a:pt x="274" y="58"/>
                  </a:lnTo>
                  <a:lnTo>
                    <a:pt x="277" y="58"/>
                  </a:lnTo>
                  <a:lnTo>
                    <a:pt x="278" y="58"/>
                  </a:lnTo>
                  <a:lnTo>
                    <a:pt x="278" y="58"/>
                  </a:lnTo>
                  <a:lnTo>
                    <a:pt x="281" y="58"/>
                  </a:lnTo>
                  <a:lnTo>
                    <a:pt x="281" y="59"/>
                  </a:lnTo>
                  <a:lnTo>
                    <a:pt x="283" y="59"/>
                  </a:lnTo>
                  <a:lnTo>
                    <a:pt x="284" y="59"/>
                  </a:lnTo>
                  <a:lnTo>
                    <a:pt x="284" y="59"/>
                  </a:lnTo>
                  <a:lnTo>
                    <a:pt x="287" y="55"/>
                  </a:lnTo>
                  <a:lnTo>
                    <a:pt x="287" y="55"/>
                  </a:lnTo>
                  <a:lnTo>
                    <a:pt x="287" y="54"/>
                  </a:lnTo>
                  <a:lnTo>
                    <a:pt x="286" y="54"/>
                  </a:lnTo>
                  <a:lnTo>
                    <a:pt x="286" y="54"/>
                  </a:lnTo>
                  <a:lnTo>
                    <a:pt x="286" y="52"/>
                  </a:lnTo>
                  <a:lnTo>
                    <a:pt x="286" y="52"/>
                  </a:lnTo>
                  <a:lnTo>
                    <a:pt x="287" y="51"/>
                  </a:lnTo>
                  <a:lnTo>
                    <a:pt x="287" y="51"/>
                  </a:lnTo>
                  <a:lnTo>
                    <a:pt x="287" y="49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8" y="45"/>
                  </a:lnTo>
                  <a:lnTo>
                    <a:pt x="288" y="44"/>
                  </a:lnTo>
                  <a:lnTo>
                    <a:pt x="290" y="44"/>
                  </a:lnTo>
                  <a:lnTo>
                    <a:pt x="290" y="42"/>
                  </a:lnTo>
                  <a:lnTo>
                    <a:pt x="288" y="42"/>
                  </a:lnTo>
                  <a:lnTo>
                    <a:pt x="288" y="42"/>
                  </a:lnTo>
                  <a:lnTo>
                    <a:pt x="288" y="41"/>
                  </a:lnTo>
                  <a:lnTo>
                    <a:pt x="290" y="41"/>
                  </a:lnTo>
                  <a:lnTo>
                    <a:pt x="290" y="39"/>
                  </a:lnTo>
                  <a:lnTo>
                    <a:pt x="291" y="39"/>
                  </a:lnTo>
                  <a:lnTo>
                    <a:pt x="292" y="39"/>
                  </a:lnTo>
                  <a:lnTo>
                    <a:pt x="292" y="38"/>
                  </a:lnTo>
                  <a:lnTo>
                    <a:pt x="292" y="38"/>
                  </a:lnTo>
                  <a:lnTo>
                    <a:pt x="302" y="47"/>
                  </a:lnTo>
                  <a:lnTo>
                    <a:pt x="314" y="54"/>
                  </a:lnTo>
                  <a:lnTo>
                    <a:pt x="322" y="58"/>
                  </a:lnTo>
                  <a:lnTo>
                    <a:pt x="325" y="59"/>
                  </a:lnTo>
                  <a:lnTo>
                    <a:pt x="329" y="64"/>
                  </a:lnTo>
                  <a:lnTo>
                    <a:pt x="335" y="66"/>
                  </a:lnTo>
                  <a:lnTo>
                    <a:pt x="348" y="75"/>
                  </a:lnTo>
                  <a:lnTo>
                    <a:pt x="359" y="81"/>
                  </a:lnTo>
                  <a:lnTo>
                    <a:pt x="370" y="86"/>
                  </a:lnTo>
                  <a:lnTo>
                    <a:pt x="379" y="89"/>
                  </a:lnTo>
                  <a:lnTo>
                    <a:pt x="389" y="87"/>
                  </a:lnTo>
                  <a:lnTo>
                    <a:pt x="397" y="86"/>
                  </a:lnTo>
                  <a:lnTo>
                    <a:pt x="406" y="86"/>
                  </a:lnTo>
                  <a:lnTo>
                    <a:pt x="416" y="86"/>
                  </a:lnTo>
                  <a:lnTo>
                    <a:pt x="421" y="82"/>
                  </a:lnTo>
                  <a:lnTo>
                    <a:pt x="430" y="73"/>
                  </a:lnTo>
                  <a:lnTo>
                    <a:pt x="437" y="73"/>
                  </a:lnTo>
                  <a:lnTo>
                    <a:pt x="442" y="72"/>
                  </a:lnTo>
                  <a:lnTo>
                    <a:pt x="454" y="71"/>
                  </a:lnTo>
                  <a:lnTo>
                    <a:pt x="462" y="69"/>
                  </a:lnTo>
                  <a:lnTo>
                    <a:pt x="469" y="69"/>
                  </a:lnTo>
                  <a:lnTo>
                    <a:pt x="481" y="71"/>
                  </a:lnTo>
                  <a:lnTo>
                    <a:pt x="488" y="69"/>
                  </a:lnTo>
                  <a:lnTo>
                    <a:pt x="499" y="68"/>
                  </a:lnTo>
                  <a:lnTo>
                    <a:pt x="512" y="69"/>
                  </a:lnTo>
                  <a:lnTo>
                    <a:pt x="523" y="75"/>
                  </a:lnTo>
                  <a:lnTo>
                    <a:pt x="524" y="82"/>
                  </a:lnTo>
                  <a:lnTo>
                    <a:pt x="526" y="90"/>
                  </a:lnTo>
                  <a:lnTo>
                    <a:pt x="527" y="97"/>
                  </a:lnTo>
                  <a:lnTo>
                    <a:pt x="530" y="102"/>
                  </a:lnTo>
                  <a:lnTo>
                    <a:pt x="534" y="104"/>
                  </a:lnTo>
                  <a:lnTo>
                    <a:pt x="540" y="112"/>
                  </a:lnTo>
                  <a:lnTo>
                    <a:pt x="547" y="117"/>
                  </a:lnTo>
                  <a:lnTo>
                    <a:pt x="656" y="150"/>
                  </a:lnTo>
                  <a:lnTo>
                    <a:pt x="861" y="209"/>
                  </a:lnTo>
                  <a:lnTo>
                    <a:pt x="1359" y="356"/>
                  </a:lnTo>
                  <a:lnTo>
                    <a:pt x="1804" y="492"/>
                  </a:lnTo>
                  <a:lnTo>
                    <a:pt x="1807" y="494"/>
                  </a:lnTo>
                  <a:lnTo>
                    <a:pt x="1782" y="500"/>
                  </a:lnTo>
                  <a:lnTo>
                    <a:pt x="1715" y="516"/>
                  </a:lnTo>
                  <a:lnTo>
                    <a:pt x="1687" y="523"/>
                  </a:lnTo>
                  <a:lnTo>
                    <a:pt x="1666" y="528"/>
                  </a:lnTo>
                  <a:lnTo>
                    <a:pt x="1601" y="545"/>
                  </a:lnTo>
                  <a:lnTo>
                    <a:pt x="1543" y="559"/>
                  </a:lnTo>
                  <a:lnTo>
                    <a:pt x="1517" y="564"/>
                  </a:lnTo>
                  <a:lnTo>
                    <a:pt x="1486" y="573"/>
                  </a:lnTo>
                  <a:lnTo>
                    <a:pt x="1425" y="588"/>
                  </a:lnTo>
                  <a:lnTo>
                    <a:pt x="1366" y="602"/>
                  </a:lnTo>
                  <a:lnTo>
                    <a:pt x="1311" y="617"/>
                  </a:lnTo>
                  <a:lnTo>
                    <a:pt x="1249" y="632"/>
                  </a:lnTo>
                  <a:lnTo>
                    <a:pt x="1232" y="636"/>
                  </a:lnTo>
                  <a:lnTo>
                    <a:pt x="1188" y="648"/>
                  </a:lnTo>
                  <a:lnTo>
                    <a:pt x="1130" y="662"/>
                  </a:lnTo>
                  <a:lnTo>
                    <a:pt x="1051" y="681"/>
                  </a:lnTo>
                  <a:lnTo>
                    <a:pt x="850" y="495"/>
                  </a:lnTo>
                  <a:lnTo>
                    <a:pt x="840" y="488"/>
                  </a:lnTo>
                  <a:lnTo>
                    <a:pt x="834" y="484"/>
                  </a:lnTo>
                  <a:lnTo>
                    <a:pt x="830" y="483"/>
                  </a:lnTo>
                  <a:lnTo>
                    <a:pt x="824" y="483"/>
                  </a:lnTo>
                  <a:lnTo>
                    <a:pt x="820" y="484"/>
                  </a:lnTo>
                  <a:lnTo>
                    <a:pt x="816" y="485"/>
                  </a:lnTo>
                  <a:lnTo>
                    <a:pt x="810" y="488"/>
                  </a:lnTo>
                  <a:lnTo>
                    <a:pt x="795" y="491"/>
                  </a:lnTo>
                  <a:lnTo>
                    <a:pt x="786" y="494"/>
                  </a:lnTo>
                  <a:lnTo>
                    <a:pt x="776" y="495"/>
                  </a:lnTo>
                  <a:lnTo>
                    <a:pt x="766" y="498"/>
                  </a:lnTo>
                  <a:lnTo>
                    <a:pt x="756" y="501"/>
                  </a:lnTo>
                  <a:lnTo>
                    <a:pt x="745" y="504"/>
                  </a:lnTo>
                  <a:lnTo>
                    <a:pt x="735" y="507"/>
                  </a:lnTo>
                  <a:lnTo>
                    <a:pt x="720" y="511"/>
                  </a:lnTo>
                  <a:lnTo>
                    <a:pt x="708" y="512"/>
                  </a:lnTo>
                  <a:lnTo>
                    <a:pt x="700" y="512"/>
                  </a:lnTo>
                  <a:lnTo>
                    <a:pt x="691" y="511"/>
                  </a:lnTo>
                  <a:lnTo>
                    <a:pt x="684" y="507"/>
                  </a:lnTo>
                  <a:lnTo>
                    <a:pt x="677" y="501"/>
                  </a:lnTo>
                  <a:lnTo>
                    <a:pt x="672" y="495"/>
                  </a:lnTo>
                  <a:lnTo>
                    <a:pt x="667" y="491"/>
                  </a:lnTo>
                  <a:lnTo>
                    <a:pt x="660" y="487"/>
                  </a:lnTo>
                  <a:lnTo>
                    <a:pt x="650" y="481"/>
                  </a:lnTo>
                  <a:lnTo>
                    <a:pt x="642" y="476"/>
                  </a:lnTo>
                  <a:lnTo>
                    <a:pt x="638" y="471"/>
                  </a:lnTo>
                  <a:lnTo>
                    <a:pt x="632" y="466"/>
                  </a:lnTo>
                  <a:lnTo>
                    <a:pt x="626" y="460"/>
                  </a:lnTo>
                  <a:lnTo>
                    <a:pt x="623" y="457"/>
                  </a:lnTo>
                  <a:lnTo>
                    <a:pt x="615" y="447"/>
                  </a:lnTo>
                  <a:lnTo>
                    <a:pt x="601" y="435"/>
                  </a:lnTo>
                  <a:lnTo>
                    <a:pt x="590" y="423"/>
                  </a:lnTo>
                  <a:lnTo>
                    <a:pt x="582" y="413"/>
                  </a:lnTo>
                  <a:lnTo>
                    <a:pt x="571" y="399"/>
                  </a:lnTo>
                  <a:lnTo>
                    <a:pt x="563" y="391"/>
                  </a:lnTo>
                  <a:lnTo>
                    <a:pt x="548" y="380"/>
                  </a:lnTo>
                  <a:lnTo>
                    <a:pt x="520" y="351"/>
                  </a:lnTo>
                  <a:lnTo>
                    <a:pt x="507" y="337"/>
                  </a:lnTo>
                  <a:lnTo>
                    <a:pt x="495" y="325"/>
                  </a:lnTo>
                  <a:lnTo>
                    <a:pt x="495" y="322"/>
                  </a:lnTo>
                  <a:lnTo>
                    <a:pt x="499" y="318"/>
                  </a:lnTo>
                  <a:lnTo>
                    <a:pt x="500" y="318"/>
                  </a:lnTo>
                  <a:lnTo>
                    <a:pt x="512" y="310"/>
                  </a:lnTo>
                  <a:lnTo>
                    <a:pt x="529" y="301"/>
                  </a:lnTo>
                  <a:lnTo>
                    <a:pt x="557" y="284"/>
                  </a:lnTo>
                  <a:lnTo>
                    <a:pt x="581" y="274"/>
                  </a:lnTo>
                  <a:lnTo>
                    <a:pt x="592" y="268"/>
                  </a:lnTo>
                  <a:lnTo>
                    <a:pt x="580" y="254"/>
                  </a:lnTo>
                  <a:lnTo>
                    <a:pt x="560" y="239"/>
                  </a:lnTo>
                  <a:lnTo>
                    <a:pt x="541" y="223"/>
                  </a:lnTo>
                  <a:lnTo>
                    <a:pt x="524" y="207"/>
                  </a:lnTo>
                  <a:lnTo>
                    <a:pt x="513" y="203"/>
                  </a:lnTo>
                  <a:lnTo>
                    <a:pt x="495" y="192"/>
                  </a:lnTo>
                  <a:lnTo>
                    <a:pt x="469" y="181"/>
                  </a:lnTo>
                  <a:lnTo>
                    <a:pt x="468" y="179"/>
                  </a:lnTo>
                  <a:lnTo>
                    <a:pt x="457" y="175"/>
                  </a:lnTo>
                  <a:lnTo>
                    <a:pt x="445" y="168"/>
                  </a:lnTo>
                  <a:lnTo>
                    <a:pt x="440" y="167"/>
                  </a:lnTo>
                  <a:lnTo>
                    <a:pt x="433" y="169"/>
                  </a:lnTo>
                  <a:lnTo>
                    <a:pt x="414" y="174"/>
                  </a:lnTo>
                  <a:lnTo>
                    <a:pt x="396" y="182"/>
                  </a:lnTo>
                  <a:lnTo>
                    <a:pt x="369" y="196"/>
                  </a:lnTo>
                  <a:lnTo>
                    <a:pt x="352" y="203"/>
                  </a:lnTo>
                  <a:lnTo>
                    <a:pt x="335" y="205"/>
                  </a:lnTo>
                  <a:lnTo>
                    <a:pt x="309" y="210"/>
                  </a:lnTo>
                  <a:lnTo>
                    <a:pt x="219" y="226"/>
                  </a:lnTo>
                  <a:lnTo>
                    <a:pt x="212" y="226"/>
                  </a:lnTo>
                  <a:lnTo>
                    <a:pt x="203" y="227"/>
                  </a:lnTo>
                  <a:lnTo>
                    <a:pt x="196" y="229"/>
                  </a:lnTo>
                  <a:lnTo>
                    <a:pt x="186" y="229"/>
                  </a:lnTo>
                  <a:lnTo>
                    <a:pt x="179" y="229"/>
                  </a:lnTo>
                  <a:lnTo>
                    <a:pt x="175" y="229"/>
                  </a:lnTo>
                  <a:lnTo>
                    <a:pt x="171" y="227"/>
                  </a:lnTo>
                  <a:lnTo>
                    <a:pt x="168" y="226"/>
                  </a:lnTo>
                  <a:lnTo>
                    <a:pt x="167" y="223"/>
                  </a:lnTo>
                  <a:lnTo>
                    <a:pt x="165" y="220"/>
                  </a:lnTo>
                  <a:lnTo>
                    <a:pt x="164" y="217"/>
                  </a:lnTo>
                  <a:lnTo>
                    <a:pt x="161" y="216"/>
                  </a:lnTo>
                  <a:lnTo>
                    <a:pt x="160" y="214"/>
                  </a:lnTo>
                  <a:lnTo>
                    <a:pt x="157" y="214"/>
                  </a:lnTo>
                  <a:lnTo>
                    <a:pt x="157" y="214"/>
                  </a:lnTo>
                  <a:lnTo>
                    <a:pt x="154" y="216"/>
                  </a:lnTo>
                  <a:lnTo>
                    <a:pt x="154" y="216"/>
                  </a:lnTo>
                  <a:lnTo>
                    <a:pt x="151" y="217"/>
                  </a:lnTo>
                  <a:lnTo>
                    <a:pt x="150" y="217"/>
                  </a:lnTo>
                  <a:lnTo>
                    <a:pt x="145" y="216"/>
                  </a:lnTo>
                  <a:lnTo>
                    <a:pt x="145" y="216"/>
                  </a:lnTo>
                  <a:lnTo>
                    <a:pt x="144" y="216"/>
                  </a:lnTo>
                  <a:lnTo>
                    <a:pt x="143" y="217"/>
                  </a:lnTo>
                  <a:lnTo>
                    <a:pt x="141" y="217"/>
                  </a:lnTo>
                  <a:lnTo>
                    <a:pt x="140" y="219"/>
                  </a:lnTo>
                  <a:lnTo>
                    <a:pt x="136" y="219"/>
                  </a:lnTo>
                  <a:lnTo>
                    <a:pt x="126" y="217"/>
                  </a:lnTo>
                  <a:lnTo>
                    <a:pt x="121" y="216"/>
                  </a:lnTo>
                  <a:lnTo>
                    <a:pt x="120" y="212"/>
                  </a:lnTo>
                  <a:lnTo>
                    <a:pt x="119" y="212"/>
                  </a:lnTo>
                  <a:lnTo>
                    <a:pt x="119" y="212"/>
                  </a:lnTo>
                  <a:lnTo>
                    <a:pt x="119" y="212"/>
                  </a:lnTo>
                  <a:lnTo>
                    <a:pt x="117" y="210"/>
                  </a:lnTo>
                  <a:lnTo>
                    <a:pt x="117" y="210"/>
                  </a:lnTo>
                  <a:lnTo>
                    <a:pt x="117" y="210"/>
                  </a:lnTo>
                  <a:lnTo>
                    <a:pt x="116" y="209"/>
                  </a:lnTo>
                  <a:lnTo>
                    <a:pt x="114" y="209"/>
                  </a:lnTo>
                  <a:lnTo>
                    <a:pt x="114" y="209"/>
                  </a:lnTo>
                  <a:lnTo>
                    <a:pt x="111" y="206"/>
                  </a:lnTo>
                  <a:lnTo>
                    <a:pt x="111" y="206"/>
                  </a:lnTo>
                  <a:lnTo>
                    <a:pt x="111" y="206"/>
                  </a:lnTo>
                  <a:lnTo>
                    <a:pt x="113" y="202"/>
                  </a:lnTo>
                  <a:lnTo>
                    <a:pt x="113" y="200"/>
                  </a:lnTo>
                  <a:lnTo>
                    <a:pt x="114" y="200"/>
                  </a:lnTo>
                  <a:lnTo>
                    <a:pt x="116" y="199"/>
                  </a:lnTo>
                  <a:lnTo>
                    <a:pt x="116" y="199"/>
                  </a:lnTo>
                  <a:lnTo>
                    <a:pt x="114" y="198"/>
                  </a:lnTo>
                  <a:lnTo>
                    <a:pt x="114" y="196"/>
                  </a:lnTo>
                  <a:lnTo>
                    <a:pt x="110" y="191"/>
                  </a:lnTo>
                  <a:lnTo>
                    <a:pt x="102" y="191"/>
                  </a:lnTo>
                  <a:lnTo>
                    <a:pt x="100" y="188"/>
                  </a:lnTo>
                  <a:lnTo>
                    <a:pt x="90" y="182"/>
                  </a:lnTo>
                  <a:lnTo>
                    <a:pt x="90" y="182"/>
                  </a:lnTo>
                  <a:lnTo>
                    <a:pt x="92" y="181"/>
                  </a:lnTo>
                  <a:lnTo>
                    <a:pt x="92" y="178"/>
                  </a:lnTo>
                  <a:lnTo>
                    <a:pt x="93" y="175"/>
                  </a:lnTo>
                  <a:lnTo>
                    <a:pt x="90" y="175"/>
                  </a:lnTo>
                  <a:lnTo>
                    <a:pt x="88" y="171"/>
                  </a:lnTo>
                  <a:lnTo>
                    <a:pt x="85" y="169"/>
                  </a:lnTo>
                  <a:lnTo>
                    <a:pt x="79" y="169"/>
                  </a:lnTo>
                  <a:lnTo>
                    <a:pt x="79" y="171"/>
                  </a:lnTo>
                  <a:lnTo>
                    <a:pt x="76" y="169"/>
                  </a:lnTo>
                  <a:lnTo>
                    <a:pt x="75" y="169"/>
                  </a:lnTo>
                  <a:lnTo>
                    <a:pt x="75" y="167"/>
                  </a:lnTo>
                  <a:lnTo>
                    <a:pt x="72" y="165"/>
                  </a:lnTo>
                  <a:lnTo>
                    <a:pt x="73" y="162"/>
                  </a:lnTo>
                  <a:lnTo>
                    <a:pt x="75" y="161"/>
                  </a:lnTo>
                  <a:lnTo>
                    <a:pt x="76" y="160"/>
                  </a:lnTo>
                  <a:lnTo>
                    <a:pt x="75" y="160"/>
                  </a:lnTo>
                  <a:lnTo>
                    <a:pt x="76" y="155"/>
                  </a:lnTo>
                  <a:lnTo>
                    <a:pt x="73" y="155"/>
                  </a:lnTo>
                  <a:lnTo>
                    <a:pt x="73" y="151"/>
                  </a:lnTo>
                  <a:lnTo>
                    <a:pt x="72" y="151"/>
                  </a:lnTo>
                  <a:lnTo>
                    <a:pt x="71" y="151"/>
                  </a:lnTo>
                  <a:lnTo>
                    <a:pt x="68" y="148"/>
                  </a:lnTo>
                  <a:lnTo>
                    <a:pt x="65" y="151"/>
                  </a:lnTo>
                  <a:lnTo>
                    <a:pt x="63" y="150"/>
                  </a:lnTo>
                  <a:lnTo>
                    <a:pt x="62" y="152"/>
                  </a:lnTo>
                  <a:lnTo>
                    <a:pt x="61" y="151"/>
                  </a:lnTo>
                  <a:lnTo>
                    <a:pt x="59" y="151"/>
                  </a:lnTo>
                  <a:lnTo>
                    <a:pt x="54" y="148"/>
                  </a:lnTo>
                  <a:lnTo>
                    <a:pt x="52" y="148"/>
                  </a:lnTo>
                  <a:lnTo>
                    <a:pt x="49" y="147"/>
                  </a:lnTo>
                  <a:lnTo>
                    <a:pt x="47" y="147"/>
                  </a:lnTo>
                  <a:lnTo>
                    <a:pt x="47" y="145"/>
                  </a:lnTo>
                  <a:lnTo>
                    <a:pt x="49" y="143"/>
                  </a:lnTo>
                  <a:lnTo>
                    <a:pt x="48" y="137"/>
                  </a:lnTo>
                  <a:lnTo>
                    <a:pt x="45" y="134"/>
                  </a:lnTo>
                  <a:lnTo>
                    <a:pt x="44" y="134"/>
                  </a:lnTo>
                  <a:lnTo>
                    <a:pt x="39" y="131"/>
                  </a:lnTo>
                  <a:lnTo>
                    <a:pt x="34" y="133"/>
                  </a:lnTo>
                  <a:lnTo>
                    <a:pt x="34" y="133"/>
                  </a:lnTo>
                  <a:lnTo>
                    <a:pt x="28" y="131"/>
                  </a:lnTo>
                  <a:lnTo>
                    <a:pt x="25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1" y="134"/>
                  </a:lnTo>
                  <a:lnTo>
                    <a:pt x="18" y="134"/>
                  </a:lnTo>
                  <a:lnTo>
                    <a:pt x="17" y="127"/>
                  </a:lnTo>
                  <a:lnTo>
                    <a:pt x="17" y="126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5" y="117"/>
                  </a:lnTo>
                  <a:lnTo>
                    <a:pt x="13" y="112"/>
                  </a:lnTo>
                  <a:lnTo>
                    <a:pt x="10" y="109"/>
                  </a:lnTo>
                  <a:lnTo>
                    <a:pt x="5" y="106"/>
                  </a:lnTo>
                  <a:lnTo>
                    <a:pt x="0" y="102"/>
                  </a:lnTo>
                  <a:lnTo>
                    <a:pt x="0" y="100"/>
                  </a:lnTo>
                  <a:lnTo>
                    <a:pt x="3" y="99"/>
                  </a:lnTo>
                  <a:lnTo>
                    <a:pt x="1" y="96"/>
                  </a:lnTo>
                  <a:lnTo>
                    <a:pt x="1" y="92"/>
                  </a:lnTo>
                  <a:lnTo>
                    <a:pt x="1" y="87"/>
                  </a:lnTo>
                  <a:lnTo>
                    <a:pt x="3" y="83"/>
                  </a:lnTo>
                  <a:lnTo>
                    <a:pt x="7" y="76"/>
                  </a:lnTo>
                  <a:lnTo>
                    <a:pt x="11" y="69"/>
                  </a:lnTo>
                  <a:lnTo>
                    <a:pt x="18" y="62"/>
                  </a:lnTo>
                  <a:lnTo>
                    <a:pt x="25" y="54"/>
                  </a:lnTo>
                  <a:lnTo>
                    <a:pt x="31" y="48"/>
                  </a:lnTo>
                  <a:lnTo>
                    <a:pt x="35" y="44"/>
                  </a:lnTo>
                  <a:lnTo>
                    <a:pt x="37" y="41"/>
                  </a:lnTo>
                  <a:lnTo>
                    <a:pt x="39" y="39"/>
                  </a:lnTo>
                  <a:lnTo>
                    <a:pt x="44" y="39"/>
                  </a:lnTo>
                  <a:lnTo>
                    <a:pt x="45" y="39"/>
                  </a:lnTo>
                  <a:lnTo>
                    <a:pt x="48" y="41"/>
                  </a:lnTo>
                  <a:lnTo>
                    <a:pt x="52" y="41"/>
                  </a:lnTo>
                  <a:lnTo>
                    <a:pt x="54" y="38"/>
                  </a:lnTo>
                  <a:lnTo>
                    <a:pt x="55" y="37"/>
                  </a:lnTo>
                  <a:lnTo>
                    <a:pt x="56" y="35"/>
                  </a:lnTo>
                  <a:lnTo>
                    <a:pt x="62" y="35"/>
                  </a:lnTo>
                  <a:lnTo>
                    <a:pt x="71" y="39"/>
                  </a:lnTo>
                  <a:lnTo>
                    <a:pt x="75" y="39"/>
                  </a:lnTo>
                  <a:lnTo>
                    <a:pt x="78" y="38"/>
                  </a:lnTo>
                  <a:lnTo>
                    <a:pt x="80" y="35"/>
                  </a:lnTo>
                  <a:lnTo>
                    <a:pt x="86" y="31"/>
                  </a:lnTo>
                  <a:lnTo>
                    <a:pt x="90" y="28"/>
                  </a:lnTo>
                  <a:lnTo>
                    <a:pt x="93" y="25"/>
                  </a:lnTo>
                  <a:lnTo>
                    <a:pt x="94" y="24"/>
                  </a:lnTo>
                  <a:lnTo>
                    <a:pt x="96" y="24"/>
                  </a:lnTo>
                  <a:lnTo>
                    <a:pt x="96" y="20"/>
                  </a:lnTo>
                  <a:lnTo>
                    <a:pt x="96" y="13"/>
                  </a:lnTo>
                  <a:lnTo>
                    <a:pt x="103" y="3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6" y="0"/>
                  </a:lnTo>
                  <a:lnTo>
                    <a:pt x="123" y="6"/>
                  </a:lnTo>
                  <a:lnTo>
                    <a:pt x="128" y="13"/>
                  </a:lnTo>
                  <a:lnTo>
                    <a:pt x="133" y="23"/>
                  </a:lnTo>
                  <a:lnTo>
                    <a:pt x="134" y="28"/>
                  </a:lnTo>
                  <a:lnTo>
                    <a:pt x="134" y="30"/>
                  </a:lnTo>
                  <a:lnTo>
                    <a:pt x="136" y="33"/>
                  </a:lnTo>
                  <a:lnTo>
                    <a:pt x="138" y="33"/>
                  </a:lnTo>
                  <a:lnTo>
                    <a:pt x="136" y="35"/>
                  </a:lnTo>
                  <a:lnTo>
                    <a:pt x="137" y="3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AutoShape 3">
            <a:extLst>
              <a:ext uri="{FF2B5EF4-FFF2-40B4-BE49-F238E27FC236}">
                <a16:creationId xmlns:a16="http://schemas.microsoft.com/office/drawing/2014/main" id="{040BD854-1736-89A5-7B94-9DD32069D998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412567" y="1248666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25CFDEE-329A-1D98-20CE-0FD936E89625}"/>
              </a:ext>
            </a:extLst>
          </p:cNvPr>
          <p:cNvSpPr txBox="1"/>
          <p:nvPr/>
        </p:nvSpPr>
        <p:spPr>
          <a:xfrm>
            <a:off x="4879639" y="2886887"/>
            <a:ext cx="1052416" cy="98599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Zarqa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90%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5CBF98A-622F-BEAD-F711-CBB0F92A5D3E}"/>
              </a:ext>
            </a:extLst>
          </p:cNvPr>
          <p:cNvSpPr txBox="1"/>
          <p:nvPr/>
        </p:nvSpPr>
        <p:spPr>
          <a:xfrm>
            <a:off x="6052521" y="2087487"/>
            <a:ext cx="1400032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Mafraq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63%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E106688-DC0F-74BA-96D0-869C423CCA7A}"/>
              </a:ext>
            </a:extLst>
          </p:cNvPr>
          <p:cNvSpPr txBox="1"/>
          <p:nvPr/>
        </p:nvSpPr>
        <p:spPr>
          <a:xfrm>
            <a:off x="4161922" y="1387532"/>
            <a:ext cx="1400032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Jarash</a:t>
            </a:r>
            <a:endParaRPr lang="en-US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83%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92BCC97-861C-1FB0-54C1-26E8BA758823}"/>
              </a:ext>
            </a:extLst>
          </p:cNvPr>
          <p:cNvSpPr txBox="1"/>
          <p:nvPr/>
        </p:nvSpPr>
        <p:spPr>
          <a:xfrm>
            <a:off x="2920933" y="1388326"/>
            <a:ext cx="1759649" cy="48782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Irbid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71%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B31C70D-10E9-5DD0-9504-B65283852217}"/>
              </a:ext>
            </a:extLst>
          </p:cNvPr>
          <p:cNvSpPr txBox="1"/>
          <p:nvPr/>
        </p:nvSpPr>
        <p:spPr>
          <a:xfrm>
            <a:off x="2055074" y="2075450"/>
            <a:ext cx="1201074" cy="43512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Ajloun</a:t>
            </a:r>
            <a:endParaRPr lang="en-US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86%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47FC369-0DE7-1867-0F8D-77B811934FE1}"/>
              </a:ext>
            </a:extLst>
          </p:cNvPr>
          <p:cNvSpPr txBox="1"/>
          <p:nvPr/>
        </p:nvSpPr>
        <p:spPr>
          <a:xfrm>
            <a:off x="3552802" y="3180685"/>
            <a:ext cx="1400032" cy="7421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Amman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74%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D94D69B-BB72-FEBA-5267-9FEE3F434A2A}"/>
              </a:ext>
            </a:extLst>
          </p:cNvPr>
          <p:cNvSpPr txBox="1"/>
          <p:nvPr/>
        </p:nvSpPr>
        <p:spPr>
          <a:xfrm>
            <a:off x="3042553" y="3734739"/>
            <a:ext cx="1116306" cy="62245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Karak</a:t>
            </a:r>
            <a:endParaRPr lang="en-US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75%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90D22A7-761F-D9C1-F4CC-44C696949C82}"/>
              </a:ext>
            </a:extLst>
          </p:cNvPr>
          <p:cNvSpPr txBox="1"/>
          <p:nvPr/>
        </p:nvSpPr>
        <p:spPr>
          <a:xfrm>
            <a:off x="1647232" y="3474250"/>
            <a:ext cx="1448054" cy="3859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Madaba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61%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A6CAE4B-BEC8-9649-3D98-FFA6926C65C1}"/>
              </a:ext>
            </a:extLst>
          </p:cNvPr>
          <p:cNvSpPr txBox="1"/>
          <p:nvPr/>
        </p:nvSpPr>
        <p:spPr>
          <a:xfrm>
            <a:off x="2071945" y="2729507"/>
            <a:ext cx="751089" cy="46270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Balqa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71%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356157C-C08A-F9E7-5D24-3AF257A2F964}"/>
              </a:ext>
            </a:extLst>
          </p:cNvPr>
          <p:cNvSpPr txBox="1"/>
          <p:nvPr/>
        </p:nvSpPr>
        <p:spPr>
          <a:xfrm>
            <a:off x="3012634" y="4224151"/>
            <a:ext cx="958822" cy="77988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Tafiela</a:t>
            </a:r>
            <a:endParaRPr lang="en-US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78%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5F9B81A-6B23-5C81-244A-93B24858B615}"/>
              </a:ext>
            </a:extLst>
          </p:cNvPr>
          <p:cNvSpPr txBox="1"/>
          <p:nvPr/>
        </p:nvSpPr>
        <p:spPr>
          <a:xfrm>
            <a:off x="2545479" y="5733675"/>
            <a:ext cx="1142744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Aqaba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57%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71AD397F-49F2-EDA1-41C4-7453DE8F08E1}"/>
              </a:ext>
            </a:extLst>
          </p:cNvPr>
          <p:cNvCxnSpPr>
            <a:cxnSpLocks/>
          </p:cNvCxnSpPr>
          <p:nvPr/>
        </p:nvCxnSpPr>
        <p:spPr>
          <a:xfrm flipV="1">
            <a:off x="2833067" y="2969936"/>
            <a:ext cx="578000" cy="496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6F2A01DA-4653-5CCF-BA38-4A7058241CF6}"/>
              </a:ext>
            </a:extLst>
          </p:cNvPr>
          <p:cNvSpPr txBox="1"/>
          <p:nvPr/>
        </p:nvSpPr>
        <p:spPr>
          <a:xfrm>
            <a:off x="4314645" y="4600935"/>
            <a:ext cx="958822" cy="642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Ma’an</a:t>
            </a:r>
            <a:endParaRPr lang="en-US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80%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7BBFF676-9175-81DB-D7ED-F502E52098E8}"/>
              </a:ext>
            </a:extLst>
          </p:cNvPr>
          <p:cNvCxnSpPr>
            <a:cxnSpLocks/>
          </p:cNvCxnSpPr>
          <p:nvPr/>
        </p:nvCxnSpPr>
        <p:spPr>
          <a:xfrm>
            <a:off x="3098460" y="2442702"/>
            <a:ext cx="391233" cy="927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8" name="Straight Connector 1027">
            <a:extLst>
              <a:ext uri="{FF2B5EF4-FFF2-40B4-BE49-F238E27FC236}">
                <a16:creationId xmlns:a16="http://schemas.microsoft.com/office/drawing/2014/main" id="{A30EAAD5-3BD5-73B5-37D8-6692C02F095A}"/>
              </a:ext>
            </a:extLst>
          </p:cNvPr>
          <p:cNvCxnSpPr>
            <a:cxnSpLocks/>
          </p:cNvCxnSpPr>
          <p:nvPr/>
        </p:nvCxnSpPr>
        <p:spPr>
          <a:xfrm flipH="1">
            <a:off x="2915052" y="3572502"/>
            <a:ext cx="443123" cy="441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3" name="Straight Connector 1032">
            <a:extLst>
              <a:ext uri="{FF2B5EF4-FFF2-40B4-BE49-F238E27FC236}">
                <a16:creationId xmlns:a16="http://schemas.microsoft.com/office/drawing/2014/main" id="{44B3F9CE-BF3A-599C-3609-6A55BA65A472}"/>
              </a:ext>
            </a:extLst>
          </p:cNvPr>
          <p:cNvCxnSpPr>
            <a:cxnSpLocks/>
          </p:cNvCxnSpPr>
          <p:nvPr/>
        </p:nvCxnSpPr>
        <p:spPr>
          <a:xfrm flipV="1">
            <a:off x="3817109" y="2002144"/>
            <a:ext cx="702469" cy="5597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4" name="Straight Connector 1033">
            <a:extLst>
              <a:ext uri="{FF2B5EF4-FFF2-40B4-BE49-F238E27FC236}">
                <a16:creationId xmlns:a16="http://schemas.microsoft.com/office/drawing/2014/main" id="{80B46B8E-239E-2681-C4A0-E3FC0A0A9A56}"/>
              </a:ext>
            </a:extLst>
          </p:cNvPr>
          <p:cNvCxnSpPr>
            <a:cxnSpLocks/>
            <a:stCxn id="48" idx="2"/>
          </p:cNvCxnSpPr>
          <p:nvPr/>
        </p:nvCxnSpPr>
        <p:spPr>
          <a:xfrm flipH="1">
            <a:off x="3614541" y="1876152"/>
            <a:ext cx="186217" cy="2750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96523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pl_res">
            <a:extLst>
              <a:ext uri="{FF2B5EF4-FFF2-40B4-BE49-F238E27FC236}">
                <a16:creationId xmlns:a16="http://schemas.microsoft.com/office/drawing/2014/main" id="{740F0C42-E33C-4D1B-8672-58F2DA34D0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2564881"/>
              </p:ext>
            </p:extLst>
          </p:nvPr>
        </p:nvGraphicFramePr>
        <p:xfrm>
          <a:off x="447674" y="292817"/>
          <a:ext cx="8258175" cy="6272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198681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6618"/>
            <a:ext cx="7886700" cy="700104"/>
          </a:xfrm>
        </p:spPr>
        <p:txBody>
          <a:bodyPr/>
          <a:lstStyle/>
          <a:p>
            <a:r>
              <a:rPr lang="en-US"/>
              <a:t>Key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45407"/>
            <a:ext cx="8101693" cy="5196552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b="1" i="0" dirty="0">
                <a:solidFill>
                  <a:schemeClr val="accent5"/>
                </a:solidFill>
              </a:rPr>
              <a:t>3% </a:t>
            </a:r>
            <a:r>
              <a:rPr lang="en-US" sz="2800" i="0" dirty="0"/>
              <a:t>of children under age 18 are </a:t>
            </a:r>
            <a:r>
              <a:rPr lang="en-US" sz="2800" b="1" i="0" dirty="0">
                <a:solidFill>
                  <a:schemeClr val="accent5"/>
                </a:solidFill>
              </a:rPr>
              <a:t>orphans</a:t>
            </a:r>
            <a:r>
              <a:rPr lang="en-US" sz="28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b="1" i="0" dirty="0">
                <a:solidFill>
                  <a:schemeClr val="accent5"/>
                </a:solidFill>
              </a:rPr>
              <a:t>84% </a:t>
            </a:r>
            <a:r>
              <a:rPr lang="en-US" sz="2800" i="0" dirty="0"/>
              <a:t>of children age 5 at the beginning of the school year </a:t>
            </a:r>
            <a:r>
              <a:rPr lang="en-US" sz="2800" b="1" i="0" dirty="0">
                <a:solidFill>
                  <a:schemeClr val="accent5"/>
                </a:solidFill>
              </a:rPr>
              <a:t>participated in organized learning</a:t>
            </a:r>
            <a:r>
              <a:rPr lang="en-US" sz="28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b="1" i="0" dirty="0">
                <a:solidFill>
                  <a:schemeClr val="accent5"/>
                </a:solidFill>
              </a:rPr>
              <a:t>84% </a:t>
            </a:r>
            <a:r>
              <a:rPr lang="en-US" sz="2800" i="0" dirty="0"/>
              <a:t>of children age 24-59 months are </a:t>
            </a:r>
            <a:r>
              <a:rPr lang="en-US" sz="2800" b="1" i="0" dirty="0">
                <a:solidFill>
                  <a:schemeClr val="accent5"/>
                </a:solidFill>
              </a:rPr>
              <a:t>developmentally on track </a:t>
            </a:r>
            <a:r>
              <a:rPr lang="en-US" sz="2800" i="0" dirty="0"/>
              <a:t>in health, learning, and psychosocial well-being.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b="1" i="0" dirty="0">
                <a:solidFill>
                  <a:schemeClr val="accent5"/>
                </a:solidFill>
              </a:rPr>
              <a:t>75% </a:t>
            </a:r>
            <a:r>
              <a:rPr lang="en-US" sz="2800" i="0" dirty="0"/>
              <a:t>of children age 1-14 experienced </a:t>
            </a:r>
            <a:r>
              <a:rPr lang="en-US" sz="2800" b="1" i="0" dirty="0">
                <a:solidFill>
                  <a:schemeClr val="accent5"/>
                </a:solidFill>
              </a:rPr>
              <a:t>any violent form of discipline</a:t>
            </a:r>
            <a:r>
              <a:rPr lang="en-US" sz="28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b="1" i="0" dirty="0">
                <a:solidFill>
                  <a:schemeClr val="accent5"/>
                </a:solidFill>
              </a:rPr>
              <a:t>14% </a:t>
            </a:r>
            <a:r>
              <a:rPr lang="en-US" sz="2800" i="0" dirty="0"/>
              <a:t>of respondents believe that</a:t>
            </a:r>
            <a:r>
              <a:rPr lang="en-US" sz="2800" b="1" i="0" dirty="0">
                <a:solidFill>
                  <a:schemeClr val="accent5"/>
                </a:solidFill>
              </a:rPr>
              <a:t> physical punishment is needed </a:t>
            </a:r>
            <a:r>
              <a:rPr lang="en-US" sz="2800" i="0" dirty="0"/>
              <a:t>to bring up, raise, or educate a child properly.</a:t>
            </a:r>
            <a:endParaRPr lang="en-US" sz="2800" b="1" i="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1498" y="1253537"/>
            <a:ext cx="4591050" cy="3828828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Orphanhood and Birth Registration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School Attendance and Participation in Organized Learning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Early Childhood Development Index (ECDI2030)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Child Discipline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2515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2</a:t>
            </a:r>
            <a:r>
              <a:rPr lang="en-US" sz="2000"/>
              <a:t> of the Final Report</a:t>
            </a:r>
          </a:p>
        </p:txBody>
      </p:sp>
      <p:pic>
        <p:nvPicPr>
          <p:cNvPr id="2" name="Picture 1" descr="A stone building in a desert&#10;&#10;Description automatically generated">
            <a:extLst>
              <a:ext uri="{FF2B5EF4-FFF2-40B4-BE49-F238E27FC236}">
                <a16:creationId xmlns:a16="http://schemas.microsoft.com/office/drawing/2014/main" id="{38D1B2EA-18FE-40D8-2154-B429423EA1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01" y="1430865"/>
            <a:ext cx="2362200" cy="305696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0581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rph_res">
            <a:extLst>
              <a:ext uri="{FF2B5EF4-FFF2-40B4-BE49-F238E27FC236}">
                <a16:creationId xmlns:a16="http://schemas.microsoft.com/office/drawing/2014/main" id="{06981962-78E0-4602-915D-288288F1367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0632953"/>
              </p:ext>
            </p:extLst>
          </p:nvPr>
        </p:nvGraphicFramePr>
        <p:xfrm>
          <a:off x="443345" y="292817"/>
          <a:ext cx="8257310" cy="6272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27611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birthreg">
            <a:extLst>
              <a:ext uri="{FF2B5EF4-FFF2-40B4-BE49-F238E27FC236}">
                <a16:creationId xmlns:a16="http://schemas.microsoft.com/office/drawing/2014/main" id="{50564037-69D2-4FB2-A1C3-5AFE9895DE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3864944"/>
              </p:ext>
            </p:extLst>
          </p:nvPr>
        </p:nvGraphicFramePr>
        <p:xfrm>
          <a:off x="424872" y="292817"/>
          <a:ext cx="8303491" cy="6272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06357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861528"/>
            <a:ext cx="6921028" cy="419100"/>
          </a:xfrm>
        </p:spPr>
        <p:txBody>
          <a:bodyPr>
            <a:noAutofit/>
          </a:bodyPr>
          <a:lstStyle/>
          <a:p>
            <a:r>
              <a:rPr lang="en-US"/>
              <a:t>Percent of household children under age 5 whose births are registered with the civil authorities</a:t>
            </a:r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DB0E9556-57C4-FB9F-F4ED-4A86F430775C}"/>
              </a:ext>
            </a:extLst>
          </p:cNvPr>
          <p:cNvSpPr txBox="1">
            <a:spLocks/>
          </p:cNvSpPr>
          <p:nvPr/>
        </p:nvSpPr>
        <p:spPr>
          <a:xfrm>
            <a:off x="628648" y="0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en-US" dirty="0"/>
              <a:t>Birth Registration by Governorate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7774814F-F07F-7265-E056-C72FC4D59E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1B33938-DA7F-FCA3-5CF9-A6737BEB26C0}"/>
              </a:ext>
            </a:extLst>
          </p:cNvPr>
          <p:cNvSpPr txBox="1">
            <a:spLocks/>
          </p:cNvSpPr>
          <p:nvPr/>
        </p:nvSpPr>
        <p:spPr>
          <a:xfrm>
            <a:off x="7416756" y="799204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i="0">
                <a:solidFill>
                  <a:srgbClr val="009DDA"/>
                </a:solidFill>
              </a:rPr>
              <a:t>Indicator 16.9.1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C2BBE4-8426-B54F-04CA-23FE68A19DAA}"/>
              </a:ext>
            </a:extLst>
          </p:cNvPr>
          <p:cNvSpPr txBox="1"/>
          <p:nvPr/>
        </p:nvSpPr>
        <p:spPr>
          <a:xfrm>
            <a:off x="6763419" y="4296206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Jordan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&gt;99%</a:t>
            </a:r>
          </a:p>
        </p:txBody>
      </p:sp>
      <p:grpSp>
        <p:nvGrpSpPr>
          <p:cNvPr id="6" name="Group 19">
            <a:extLst>
              <a:ext uri="{FF2B5EF4-FFF2-40B4-BE49-F238E27FC236}">
                <a16:creationId xmlns:a16="http://schemas.microsoft.com/office/drawing/2014/main" id="{2C49C03A-E007-C0A4-79AA-D1A0F87425B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566661" y="1172028"/>
            <a:ext cx="5785179" cy="5581617"/>
            <a:chOff x="1069" y="214"/>
            <a:chExt cx="4064" cy="3921"/>
          </a:xfrm>
          <a:solidFill>
            <a:schemeClr val="accent2"/>
          </a:solidFill>
        </p:grpSpPr>
        <p:sp>
          <p:nvSpPr>
            <p:cNvPr id="7" name="Freeform 20">
              <a:extLst>
                <a:ext uri="{FF2B5EF4-FFF2-40B4-BE49-F238E27FC236}">
                  <a16:creationId xmlns:a16="http://schemas.microsoft.com/office/drawing/2014/main" id="{BAA07FEC-FA2E-E385-FA33-5D57E4D1A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7" y="1088"/>
              <a:ext cx="279" cy="233"/>
            </a:xfrm>
            <a:custGeom>
              <a:avLst/>
              <a:gdLst>
                <a:gd name="T0" fmla="*/ 222 w 279"/>
                <a:gd name="T1" fmla="*/ 26 h 233"/>
                <a:gd name="T2" fmla="*/ 256 w 279"/>
                <a:gd name="T3" fmla="*/ 29 h 233"/>
                <a:gd name="T4" fmla="*/ 252 w 279"/>
                <a:gd name="T5" fmla="*/ 36 h 233"/>
                <a:gd name="T6" fmla="*/ 260 w 279"/>
                <a:gd name="T7" fmla="*/ 46 h 233"/>
                <a:gd name="T8" fmla="*/ 274 w 279"/>
                <a:gd name="T9" fmla="*/ 53 h 233"/>
                <a:gd name="T10" fmla="*/ 277 w 279"/>
                <a:gd name="T11" fmla="*/ 60 h 233"/>
                <a:gd name="T12" fmla="*/ 262 w 279"/>
                <a:gd name="T13" fmla="*/ 69 h 233"/>
                <a:gd name="T14" fmla="*/ 238 w 279"/>
                <a:gd name="T15" fmla="*/ 83 h 233"/>
                <a:gd name="T16" fmla="*/ 219 w 279"/>
                <a:gd name="T17" fmla="*/ 87 h 233"/>
                <a:gd name="T18" fmla="*/ 205 w 279"/>
                <a:gd name="T19" fmla="*/ 95 h 233"/>
                <a:gd name="T20" fmla="*/ 201 w 279"/>
                <a:gd name="T21" fmla="*/ 107 h 233"/>
                <a:gd name="T22" fmla="*/ 194 w 279"/>
                <a:gd name="T23" fmla="*/ 115 h 233"/>
                <a:gd name="T24" fmla="*/ 184 w 279"/>
                <a:gd name="T25" fmla="*/ 122 h 233"/>
                <a:gd name="T26" fmla="*/ 188 w 279"/>
                <a:gd name="T27" fmla="*/ 132 h 233"/>
                <a:gd name="T28" fmla="*/ 186 w 279"/>
                <a:gd name="T29" fmla="*/ 142 h 233"/>
                <a:gd name="T30" fmla="*/ 186 w 279"/>
                <a:gd name="T31" fmla="*/ 151 h 233"/>
                <a:gd name="T32" fmla="*/ 184 w 279"/>
                <a:gd name="T33" fmla="*/ 158 h 233"/>
                <a:gd name="T34" fmla="*/ 183 w 279"/>
                <a:gd name="T35" fmla="*/ 160 h 233"/>
                <a:gd name="T36" fmla="*/ 179 w 279"/>
                <a:gd name="T37" fmla="*/ 165 h 233"/>
                <a:gd name="T38" fmla="*/ 177 w 279"/>
                <a:gd name="T39" fmla="*/ 170 h 233"/>
                <a:gd name="T40" fmla="*/ 162 w 279"/>
                <a:gd name="T41" fmla="*/ 175 h 233"/>
                <a:gd name="T42" fmla="*/ 159 w 279"/>
                <a:gd name="T43" fmla="*/ 183 h 233"/>
                <a:gd name="T44" fmla="*/ 160 w 279"/>
                <a:gd name="T45" fmla="*/ 190 h 233"/>
                <a:gd name="T46" fmla="*/ 156 w 279"/>
                <a:gd name="T47" fmla="*/ 196 h 233"/>
                <a:gd name="T48" fmla="*/ 143 w 279"/>
                <a:gd name="T49" fmla="*/ 197 h 233"/>
                <a:gd name="T50" fmla="*/ 104 w 279"/>
                <a:gd name="T51" fmla="*/ 203 h 233"/>
                <a:gd name="T52" fmla="*/ 93 w 279"/>
                <a:gd name="T53" fmla="*/ 217 h 233"/>
                <a:gd name="T54" fmla="*/ 70 w 279"/>
                <a:gd name="T55" fmla="*/ 233 h 233"/>
                <a:gd name="T56" fmla="*/ 59 w 279"/>
                <a:gd name="T57" fmla="*/ 228 h 233"/>
                <a:gd name="T58" fmla="*/ 48 w 279"/>
                <a:gd name="T59" fmla="*/ 220 h 233"/>
                <a:gd name="T60" fmla="*/ 35 w 279"/>
                <a:gd name="T61" fmla="*/ 196 h 233"/>
                <a:gd name="T62" fmla="*/ 12 w 279"/>
                <a:gd name="T63" fmla="*/ 180 h 233"/>
                <a:gd name="T64" fmla="*/ 7 w 279"/>
                <a:gd name="T65" fmla="*/ 159 h 233"/>
                <a:gd name="T66" fmla="*/ 3 w 279"/>
                <a:gd name="T67" fmla="*/ 144 h 233"/>
                <a:gd name="T68" fmla="*/ 0 w 279"/>
                <a:gd name="T69" fmla="*/ 132 h 233"/>
                <a:gd name="T70" fmla="*/ 0 w 279"/>
                <a:gd name="T71" fmla="*/ 125 h 233"/>
                <a:gd name="T72" fmla="*/ 5 w 279"/>
                <a:gd name="T73" fmla="*/ 114 h 233"/>
                <a:gd name="T74" fmla="*/ 7 w 279"/>
                <a:gd name="T75" fmla="*/ 105 h 233"/>
                <a:gd name="T76" fmla="*/ 8 w 279"/>
                <a:gd name="T77" fmla="*/ 94 h 233"/>
                <a:gd name="T78" fmla="*/ 12 w 279"/>
                <a:gd name="T79" fmla="*/ 87 h 233"/>
                <a:gd name="T80" fmla="*/ 14 w 279"/>
                <a:gd name="T81" fmla="*/ 81 h 233"/>
                <a:gd name="T82" fmla="*/ 19 w 279"/>
                <a:gd name="T83" fmla="*/ 71 h 233"/>
                <a:gd name="T84" fmla="*/ 21 w 279"/>
                <a:gd name="T85" fmla="*/ 61 h 233"/>
                <a:gd name="T86" fmla="*/ 17 w 279"/>
                <a:gd name="T87" fmla="*/ 52 h 233"/>
                <a:gd name="T88" fmla="*/ 22 w 279"/>
                <a:gd name="T89" fmla="*/ 44 h 233"/>
                <a:gd name="T90" fmla="*/ 39 w 279"/>
                <a:gd name="T91" fmla="*/ 42 h 233"/>
                <a:gd name="T92" fmla="*/ 62 w 279"/>
                <a:gd name="T93" fmla="*/ 36 h 233"/>
                <a:gd name="T94" fmla="*/ 90 w 279"/>
                <a:gd name="T95" fmla="*/ 49 h 233"/>
                <a:gd name="T96" fmla="*/ 108 w 279"/>
                <a:gd name="T97" fmla="*/ 44 h 233"/>
                <a:gd name="T98" fmla="*/ 118 w 279"/>
                <a:gd name="T99" fmla="*/ 35 h 233"/>
                <a:gd name="T100" fmla="*/ 134 w 279"/>
                <a:gd name="T101" fmla="*/ 29 h 233"/>
                <a:gd name="T102" fmla="*/ 132 w 279"/>
                <a:gd name="T103" fmla="*/ 16 h 233"/>
                <a:gd name="T104" fmla="*/ 148 w 279"/>
                <a:gd name="T105" fmla="*/ 16 h 233"/>
                <a:gd name="T106" fmla="*/ 166 w 279"/>
                <a:gd name="T107" fmla="*/ 15 h 233"/>
                <a:gd name="T108" fmla="*/ 176 w 279"/>
                <a:gd name="T109" fmla="*/ 16 h 233"/>
                <a:gd name="T110" fmla="*/ 207 w 279"/>
                <a:gd name="T111" fmla="*/ 23 h 233"/>
                <a:gd name="T112" fmla="*/ 212 w 279"/>
                <a:gd name="T113" fmla="*/ 15 h 233"/>
                <a:gd name="T114" fmla="*/ 229 w 279"/>
                <a:gd name="T115" fmla="*/ 2 h 233"/>
                <a:gd name="T116" fmla="*/ 239 w 279"/>
                <a:gd name="T117" fmla="*/ 6 h 233"/>
                <a:gd name="T118" fmla="*/ 239 w 279"/>
                <a:gd name="T119" fmla="*/ 1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9" h="233">
                  <a:moveTo>
                    <a:pt x="239" y="15"/>
                  </a:moveTo>
                  <a:lnTo>
                    <a:pt x="236" y="16"/>
                  </a:lnTo>
                  <a:lnTo>
                    <a:pt x="232" y="16"/>
                  </a:lnTo>
                  <a:lnTo>
                    <a:pt x="227" y="18"/>
                  </a:lnTo>
                  <a:lnTo>
                    <a:pt x="222" y="20"/>
                  </a:lnTo>
                  <a:lnTo>
                    <a:pt x="222" y="26"/>
                  </a:lnTo>
                  <a:lnTo>
                    <a:pt x="222" y="26"/>
                  </a:lnTo>
                  <a:lnTo>
                    <a:pt x="227" y="29"/>
                  </a:lnTo>
                  <a:lnTo>
                    <a:pt x="232" y="29"/>
                  </a:lnTo>
                  <a:lnTo>
                    <a:pt x="238" y="29"/>
                  </a:lnTo>
                  <a:lnTo>
                    <a:pt x="243" y="29"/>
                  </a:lnTo>
                  <a:lnTo>
                    <a:pt x="250" y="27"/>
                  </a:lnTo>
                  <a:lnTo>
                    <a:pt x="253" y="27"/>
                  </a:lnTo>
                  <a:lnTo>
                    <a:pt x="256" y="29"/>
                  </a:lnTo>
                  <a:lnTo>
                    <a:pt x="255" y="30"/>
                  </a:lnTo>
                  <a:lnTo>
                    <a:pt x="255" y="30"/>
                  </a:lnTo>
                  <a:lnTo>
                    <a:pt x="253" y="32"/>
                  </a:lnTo>
                  <a:lnTo>
                    <a:pt x="253" y="35"/>
                  </a:lnTo>
                  <a:lnTo>
                    <a:pt x="253" y="35"/>
                  </a:lnTo>
                  <a:lnTo>
                    <a:pt x="253" y="35"/>
                  </a:lnTo>
                  <a:lnTo>
                    <a:pt x="252" y="36"/>
                  </a:lnTo>
                  <a:lnTo>
                    <a:pt x="248" y="40"/>
                  </a:lnTo>
                  <a:lnTo>
                    <a:pt x="248" y="42"/>
                  </a:lnTo>
                  <a:lnTo>
                    <a:pt x="248" y="42"/>
                  </a:lnTo>
                  <a:lnTo>
                    <a:pt x="250" y="43"/>
                  </a:lnTo>
                  <a:lnTo>
                    <a:pt x="255" y="44"/>
                  </a:lnTo>
                  <a:lnTo>
                    <a:pt x="257" y="46"/>
                  </a:lnTo>
                  <a:lnTo>
                    <a:pt x="260" y="46"/>
                  </a:lnTo>
                  <a:lnTo>
                    <a:pt x="265" y="44"/>
                  </a:lnTo>
                  <a:lnTo>
                    <a:pt x="269" y="46"/>
                  </a:lnTo>
                  <a:lnTo>
                    <a:pt x="274" y="47"/>
                  </a:lnTo>
                  <a:lnTo>
                    <a:pt x="276" y="49"/>
                  </a:lnTo>
                  <a:lnTo>
                    <a:pt x="274" y="50"/>
                  </a:lnTo>
                  <a:lnTo>
                    <a:pt x="274" y="52"/>
                  </a:lnTo>
                  <a:lnTo>
                    <a:pt x="274" y="53"/>
                  </a:lnTo>
                  <a:lnTo>
                    <a:pt x="276" y="54"/>
                  </a:lnTo>
                  <a:lnTo>
                    <a:pt x="277" y="56"/>
                  </a:lnTo>
                  <a:lnTo>
                    <a:pt x="279" y="57"/>
                  </a:lnTo>
                  <a:lnTo>
                    <a:pt x="279" y="58"/>
                  </a:lnTo>
                  <a:lnTo>
                    <a:pt x="279" y="60"/>
                  </a:lnTo>
                  <a:lnTo>
                    <a:pt x="277" y="60"/>
                  </a:lnTo>
                  <a:lnTo>
                    <a:pt x="277" y="60"/>
                  </a:lnTo>
                  <a:lnTo>
                    <a:pt x="276" y="61"/>
                  </a:lnTo>
                  <a:lnTo>
                    <a:pt x="273" y="63"/>
                  </a:lnTo>
                  <a:lnTo>
                    <a:pt x="270" y="61"/>
                  </a:lnTo>
                  <a:lnTo>
                    <a:pt x="267" y="63"/>
                  </a:lnTo>
                  <a:lnTo>
                    <a:pt x="265" y="66"/>
                  </a:lnTo>
                  <a:lnTo>
                    <a:pt x="263" y="67"/>
                  </a:lnTo>
                  <a:lnTo>
                    <a:pt x="262" y="69"/>
                  </a:lnTo>
                  <a:lnTo>
                    <a:pt x="260" y="70"/>
                  </a:lnTo>
                  <a:lnTo>
                    <a:pt x="257" y="70"/>
                  </a:lnTo>
                  <a:lnTo>
                    <a:pt x="253" y="73"/>
                  </a:lnTo>
                  <a:lnTo>
                    <a:pt x="250" y="74"/>
                  </a:lnTo>
                  <a:lnTo>
                    <a:pt x="246" y="77"/>
                  </a:lnTo>
                  <a:lnTo>
                    <a:pt x="239" y="78"/>
                  </a:lnTo>
                  <a:lnTo>
                    <a:pt x="238" y="83"/>
                  </a:lnTo>
                  <a:lnTo>
                    <a:pt x="236" y="84"/>
                  </a:lnTo>
                  <a:lnTo>
                    <a:pt x="235" y="84"/>
                  </a:lnTo>
                  <a:lnTo>
                    <a:pt x="234" y="84"/>
                  </a:lnTo>
                  <a:lnTo>
                    <a:pt x="231" y="85"/>
                  </a:lnTo>
                  <a:lnTo>
                    <a:pt x="228" y="84"/>
                  </a:lnTo>
                  <a:lnTo>
                    <a:pt x="224" y="85"/>
                  </a:lnTo>
                  <a:lnTo>
                    <a:pt x="219" y="87"/>
                  </a:lnTo>
                  <a:lnTo>
                    <a:pt x="218" y="87"/>
                  </a:lnTo>
                  <a:lnTo>
                    <a:pt x="218" y="88"/>
                  </a:lnTo>
                  <a:lnTo>
                    <a:pt x="214" y="88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08" y="94"/>
                  </a:lnTo>
                  <a:lnTo>
                    <a:pt x="205" y="95"/>
                  </a:lnTo>
                  <a:lnTo>
                    <a:pt x="204" y="98"/>
                  </a:lnTo>
                  <a:lnTo>
                    <a:pt x="204" y="100"/>
                  </a:lnTo>
                  <a:lnTo>
                    <a:pt x="204" y="101"/>
                  </a:lnTo>
                  <a:lnTo>
                    <a:pt x="204" y="102"/>
                  </a:lnTo>
                  <a:lnTo>
                    <a:pt x="204" y="104"/>
                  </a:lnTo>
                  <a:lnTo>
                    <a:pt x="201" y="105"/>
                  </a:lnTo>
                  <a:lnTo>
                    <a:pt x="201" y="107"/>
                  </a:lnTo>
                  <a:lnTo>
                    <a:pt x="201" y="107"/>
                  </a:lnTo>
                  <a:lnTo>
                    <a:pt x="202" y="108"/>
                  </a:lnTo>
                  <a:lnTo>
                    <a:pt x="201" y="108"/>
                  </a:lnTo>
                  <a:lnTo>
                    <a:pt x="201" y="110"/>
                  </a:lnTo>
                  <a:lnTo>
                    <a:pt x="198" y="112"/>
                  </a:lnTo>
                  <a:lnTo>
                    <a:pt x="197" y="114"/>
                  </a:lnTo>
                  <a:lnTo>
                    <a:pt x="194" y="115"/>
                  </a:lnTo>
                  <a:lnTo>
                    <a:pt x="191" y="115"/>
                  </a:lnTo>
                  <a:lnTo>
                    <a:pt x="188" y="115"/>
                  </a:lnTo>
                  <a:lnTo>
                    <a:pt x="188" y="115"/>
                  </a:lnTo>
                  <a:lnTo>
                    <a:pt x="188" y="117"/>
                  </a:lnTo>
                  <a:lnTo>
                    <a:pt x="186" y="118"/>
                  </a:lnTo>
                  <a:lnTo>
                    <a:pt x="183" y="121"/>
                  </a:lnTo>
                  <a:lnTo>
                    <a:pt x="184" y="122"/>
                  </a:lnTo>
                  <a:lnTo>
                    <a:pt x="187" y="125"/>
                  </a:lnTo>
                  <a:lnTo>
                    <a:pt x="188" y="127"/>
                  </a:lnTo>
                  <a:lnTo>
                    <a:pt x="190" y="128"/>
                  </a:lnTo>
                  <a:lnTo>
                    <a:pt x="188" y="129"/>
                  </a:lnTo>
                  <a:lnTo>
                    <a:pt x="187" y="131"/>
                  </a:lnTo>
                  <a:lnTo>
                    <a:pt x="187" y="132"/>
                  </a:lnTo>
                  <a:lnTo>
                    <a:pt x="188" y="132"/>
                  </a:lnTo>
                  <a:lnTo>
                    <a:pt x="190" y="134"/>
                  </a:lnTo>
                  <a:lnTo>
                    <a:pt x="191" y="134"/>
                  </a:lnTo>
                  <a:lnTo>
                    <a:pt x="193" y="136"/>
                  </a:lnTo>
                  <a:lnTo>
                    <a:pt x="191" y="136"/>
                  </a:lnTo>
                  <a:lnTo>
                    <a:pt x="190" y="136"/>
                  </a:lnTo>
                  <a:lnTo>
                    <a:pt x="187" y="138"/>
                  </a:lnTo>
                  <a:lnTo>
                    <a:pt x="186" y="142"/>
                  </a:lnTo>
                  <a:lnTo>
                    <a:pt x="186" y="144"/>
                  </a:lnTo>
                  <a:lnTo>
                    <a:pt x="187" y="144"/>
                  </a:lnTo>
                  <a:lnTo>
                    <a:pt x="188" y="145"/>
                  </a:lnTo>
                  <a:lnTo>
                    <a:pt x="188" y="148"/>
                  </a:lnTo>
                  <a:lnTo>
                    <a:pt x="188" y="148"/>
                  </a:lnTo>
                  <a:lnTo>
                    <a:pt x="186" y="149"/>
                  </a:lnTo>
                  <a:lnTo>
                    <a:pt x="186" y="151"/>
                  </a:lnTo>
                  <a:lnTo>
                    <a:pt x="186" y="152"/>
                  </a:lnTo>
                  <a:lnTo>
                    <a:pt x="187" y="152"/>
                  </a:lnTo>
                  <a:lnTo>
                    <a:pt x="188" y="153"/>
                  </a:lnTo>
                  <a:lnTo>
                    <a:pt x="188" y="155"/>
                  </a:lnTo>
                  <a:lnTo>
                    <a:pt x="187" y="156"/>
                  </a:lnTo>
                  <a:lnTo>
                    <a:pt x="186" y="156"/>
                  </a:lnTo>
                  <a:lnTo>
                    <a:pt x="184" y="158"/>
                  </a:lnTo>
                  <a:lnTo>
                    <a:pt x="184" y="159"/>
                  </a:lnTo>
                  <a:lnTo>
                    <a:pt x="184" y="159"/>
                  </a:lnTo>
                  <a:lnTo>
                    <a:pt x="186" y="159"/>
                  </a:lnTo>
                  <a:lnTo>
                    <a:pt x="184" y="160"/>
                  </a:lnTo>
                  <a:lnTo>
                    <a:pt x="184" y="160"/>
                  </a:lnTo>
                  <a:lnTo>
                    <a:pt x="184" y="160"/>
                  </a:lnTo>
                  <a:lnTo>
                    <a:pt x="183" y="160"/>
                  </a:lnTo>
                  <a:lnTo>
                    <a:pt x="184" y="162"/>
                  </a:lnTo>
                  <a:lnTo>
                    <a:pt x="186" y="162"/>
                  </a:lnTo>
                  <a:lnTo>
                    <a:pt x="184" y="163"/>
                  </a:lnTo>
                  <a:lnTo>
                    <a:pt x="184" y="165"/>
                  </a:lnTo>
                  <a:lnTo>
                    <a:pt x="184" y="165"/>
                  </a:lnTo>
                  <a:lnTo>
                    <a:pt x="181" y="165"/>
                  </a:lnTo>
                  <a:lnTo>
                    <a:pt x="179" y="165"/>
                  </a:lnTo>
                  <a:lnTo>
                    <a:pt x="179" y="166"/>
                  </a:lnTo>
                  <a:lnTo>
                    <a:pt x="179" y="168"/>
                  </a:lnTo>
                  <a:lnTo>
                    <a:pt x="179" y="168"/>
                  </a:lnTo>
                  <a:lnTo>
                    <a:pt x="179" y="169"/>
                  </a:lnTo>
                  <a:lnTo>
                    <a:pt x="179" y="169"/>
                  </a:lnTo>
                  <a:lnTo>
                    <a:pt x="177" y="169"/>
                  </a:lnTo>
                  <a:lnTo>
                    <a:pt x="177" y="170"/>
                  </a:lnTo>
                  <a:lnTo>
                    <a:pt x="173" y="170"/>
                  </a:lnTo>
                  <a:lnTo>
                    <a:pt x="169" y="170"/>
                  </a:lnTo>
                  <a:lnTo>
                    <a:pt x="166" y="170"/>
                  </a:lnTo>
                  <a:lnTo>
                    <a:pt x="162" y="172"/>
                  </a:lnTo>
                  <a:lnTo>
                    <a:pt x="160" y="173"/>
                  </a:lnTo>
                  <a:lnTo>
                    <a:pt x="162" y="175"/>
                  </a:lnTo>
                  <a:lnTo>
                    <a:pt x="162" y="175"/>
                  </a:lnTo>
                  <a:lnTo>
                    <a:pt x="163" y="176"/>
                  </a:lnTo>
                  <a:lnTo>
                    <a:pt x="163" y="179"/>
                  </a:lnTo>
                  <a:lnTo>
                    <a:pt x="163" y="179"/>
                  </a:lnTo>
                  <a:lnTo>
                    <a:pt x="159" y="180"/>
                  </a:lnTo>
                  <a:lnTo>
                    <a:pt x="157" y="182"/>
                  </a:lnTo>
                  <a:lnTo>
                    <a:pt x="157" y="183"/>
                  </a:lnTo>
                  <a:lnTo>
                    <a:pt x="159" y="183"/>
                  </a:lnTo>
                  <a:lnTo>
                    <a:pt x="160" y="185"/>
                  </a:lnTo>
                  <a:lnTo>
                    <a:pt x="162" y="185"/>
                  </a:lnTo>
                  <a:lnTo>
                    <a:pt x="162" y="186"/>
                  </a:lnTo>
                  <a:lnTo>
                    <a:pt x="160" y="187"/>
                  </a:lnTo>
                  <a:lnTo>
                    <a:pt x="160" y="187"/>
                  </a:lnTo>
                  <a:lnTo>
                    <a:pt x="160" y="189"/>
                  </a:lnTo>
                  <a:lnTo>
                    <a:pt x="160" y="190"/>
                  </a:lnTo>
                  <a:lnTo>
                    <a:pt x="162" y="192"/>
                  </a:lnTo>
                  <a:lnTo>
                    <a:pt x="162" y="192"/>
                  </a:lnTo>
                  <a:lnTo>
                    <a:pt x="160" y="192"/>
                  </a:lnTo>
                  <a:lnTo>
                    <a:pt x="157" y="193"/>
                  </a:lnTo>
                  <a:lnTo>
                    <a:pt x="156" y="194"/>
                  </a:lnTo>
                  <a:lnTo>
                    <a:pt x="156" y="196"/>
                  </a:lnTo>
                  <a:lnTo>
                    <a:pt x="156" y="196"/>
                  </a:lnTo>
                  <a:lnTo>
                    <a:pt x="156" y="196"/>
                  </a:lnTo>
                  <a:lnTo>
                    <a:pt x="156" y="197"/>
                  </a:lnTo>
                  <a:lnTo>
                    <a:pt x="156" y="197"/>
                  </a:lnTo>
                  <a:lnTo>
                    <a:pt x="156" y="199"/>
                  </a:lnTo>
                  <a:lnTo>
                    <a:pt x="153" y="200"/>
                  </a:lnTo>
                  <a:lnTo>
                    <a:pt x="152" y="200"/>
                  </a:lnTo>
                  <a:lnTo>
                    <a:pt x="143" y="197"/>
                  </a:lnTo>
                  <a:lnTo>
                    <a:pt x="134" y="204"/>
                  </a:lnTo>
                  <a:lnTo>
                    <a:pt x="128" y="206"/>
                  </a:lnTo>
                  <a:lnTo>
                    <a:pt x="121" y="206"/>
                  </a:lnTo>
                  <a:lnTo>
                    <a:pt x="115" y="204"/>
                  </a:lnTo>
                  <a:lnTo>
                    <a:pt x="110" y="204"/>
                  </a:lnTo>
                  <a:lnTo>
                    <a:pt x="107" y="204"/>
                  </a:lnTo>
                  <a:lnTo>
                    <a:pt x="104" y="203"/>
                  </a:lnTo>
                  <a:lnTo>
                    <a:pt x="102" y="203"/>
                  </a:lnTo>
                  <a:lnTo>
                    <a:pt x="102" y="203"/>
                  </a:lnTo>
                  <a:lnTo>
                    <a:pt x="101" y="203"/>
                  </a:lnTo>
                  <a:lnTo>
                    <a:pt x="100" y="203"/>
                  </a:lnTo>
                  <a:lnTo>
                    <a:pt x="98" y="207"/>
                  </a:lnTo>
                  <a:lnTo>
                    <a:pt x="95" y="211"/>
                  </a:lnTo>
                  <a:lnTo>
                    <a:pt x="93" y="217"/>
                  </a:lnTo>
                  <a:lnTo>
                    <a:pt x="90" y="220"/>
                  </a:lnTo>
                  <a:lnTo>
                    <a:pt x="86" y="224"/>
                  </a:lnTo>
                  <a:lnTo>
                    <a:pt x="83" y="227"/>
                  </a:lnTo>
                  <a:lnTo>
                    <a:pt x="80" y="230"/>
                  </a:lnTo>
                  <a:lnTo>
                    <a:pt x="77" y="231"/>
                  </a:lnTo>
                  <a:lnTo>
                    <a:pt x="73" y="231"/>
                  </a:lnTo>
                  <a:lnTo>
                    <a:pt x="70" y="233"/>
                  </a:lnTo>
                  <a:lnTo>
                    <a:pt x="67" y="233"/>
                  </a:lnTo>
                  <a:lnTo>
                    <a:pt x="67" y="231"/>
                  </a:lnTo>
                  <a:lnTo>
                    <a:pt x="65" y="230"/>
                  </a:lnTo>
                  <a:lnTo>
                    <a:pt x="65" y="230"/>
                  </a:lnTo>
                  <a:lnTo>
                    <a:pt x="63" y="228"/>
                  </a:lnTo>
                  <a:lnTo>
                    <a:pt x="62" y="228"/>
                  </a:lnTo>
                  <a:lnTo>
                    <a:pt x="59" y="228"/>
                  </a:lnTo>
                  <a:lnTo>
                    <a:pt x="57" y="230"/>
                  </a:lnTo>
                  <a:lnTo>
                    <a:pt x="52" y="227"/>
                  </a:lnTo>
                  <a:lnTo>
                    <a:pt x="52" y="226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49" y="221"/>
                  </a:lnTo>
                  <a:lnTo>
                    <a:pt x="48" y="220"/>
                  </a:lnTo>
                  <a:lnTo>
                    <a:pt x="45" y="217"/>
                  </a:lnTo>
                  <a:lnTo>
                    <a:pt x="40" y="213"/>
                  </a:lnTo>
                  <a:lnTo>
                    <a:pt x="39" y="211"/>
                  </a:lnTo>
                  <a:lnTo>
                    <a:pt x="39" y="211"/>
                  </a:lnTo>
                  <a:lnTo>
                    <a:pt x="38" y="206"/>
                  </a:lnTo>
                  <a:lnTo>
                    <a:pt x="36" y="200"/>
                  </a:lnTo>
                  <a:lnTo>
                    <a:pt x="35" y="196"/>
                  </a:lnTo>
                  <a:lnTo>
                    <a:pt x="34" y="192"/>
                  </a:lnTo>
                  <a:lnTo>
                    <a:pt x="29" y="189"/>
                  </a:lnTo>
                  <a:lnTo>
                    <a:pt x="26" y="187"/>
                  </a:lnTo>
                  <a:lnTo>
                    <a:pt x="22" y="185"/>
                  </a:lnTo>
                  <a:lnTo>
                    <a:pt x="18" y="182"/>
                  </a:lnTo>
                  <a:lnTo>
                    <a:pt x="15" y="182"/>
                  </a:lnTo>
                  <a:lnTo>
                    <a:pt x="12" y="180"/>
                  </a:lnTo>
                  <a:lnTo>
                    <a:pt x="12" y="179"/>
                  </a:lnTo>
                  <a:lnTo>
                    <a:pt x="11" y="176"/>
                  </a:lnTo>
                  <a:lnTo>
                    <a:pt x="8" y="172"/>
                  </a:lnTo>
                  <a:lnTo>
                    <a:pt x="7" y="169"/>
                  </a:lnTo>
                  <a:lnTo>
                    <a:pt x="5" y="165"/>
                  </a:lnTo>
                  <a:lnTo>
                    <a:pt x="7" y="160"/>
                  </a:lnTo>
                  <a:lnTo>
                    <a:pt x="7" y="159"/>
                  </a:lnTo>
                  <a:lnTo>
                    <a:pt x="7" y="158"/>
                  </a:lnTo>
                  <a:lnTo>
                    <a:pt x="4" y="156"/>
                  </a:lnTo>
                  <a:lnTo>
                    <a:pt x="3" y="153"/>
                  </a:lnTo>
                  <a:lnTo>
                    <a:pt x="1" y="152"/>
                  </a:lnTo>
                  <a:lnTo>
                    <a:pt x="1" y="149"/>
                  </a:lnTo>
                  <a:lnTo>
                    <a:pt x="1" y="146"/>
                  </a:lnTo>
                  <a:lnTo>
                    <a:pt x="3" y="144"/>
                  </a:lnTo>
                  <a:lnTo>
                    <a:pt x="4" y="141"/>
                  </a:lnTo>
                  <a:lnTo>
                    <a:pt x="4" y="139"/>
                  </a:lnTo>
                  <a:lnTo>
                    <a:pt x="3" y="138"/>
                  </a:lnTo>
                  <a:lnTo>
                    <a:pt x="3" y="136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0" y="132"/>
                  </a:lnTo>
                  <a:lnTo>
                    <a:pt x="1" y="131"/>
                  </a:lnTo>
                  <a:lnTo>
                    <a:pt x="3" y="129"/>
                  </a:lnTo>
                  <a:lnTo>
                    <a:pt x="3" y="129"/>
                  </a:lnTo>
                  <a:lnTo>
                    <a:pt x="3" y="128"/>
                  </a:lnTo>
                  <a:lnTo>
                    <a:pt x="3" y="128"/>
                  </a:lnTo>
                  <a:lnTo>
                    <a:pt x="3" y="127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2"/>
                  </a:lnTo>
                  <a:lnTo>
                    <a:pt x="0" y="121"/>
                  </a:lnTo>
                  <a:lnTo>
                    <a:pt x="3" y="118"/>
                  </a:lnTo>
                  <a:lnTo>
                    <a:pt x="4" y="115"/>
                  </a:lnTo>
                  <a:lnTo>
                    <a:pt x="5" y="114"/>
                  </a:lnTo>
                  <a:lnTo>
                    <a:pt x="5" y="112"/>
                  </a:lnTo>
                  <a:lnTo>
                    <a:pt x="5" y="111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4" y="108"/>
                  </a:lnTo>
                  <a:lnTo>
                    <a:pt x="5" y="107"/>
                  </a:lnTo>
                  <a:lnTo>
                    <a:pt x="7" y="105"/>
                  </a:lnTo>
                  <a:lnTo>
                    <a:pt x="9" y="104"/>
                  </a:lnTo>
                  <a:lnTo>
                    <a:pt x="11" y="101"/>
                  </a:lnTo>
                  <a:lnTo>
                    <a:pt x="11" y="100"/>
                  </a:lnTo>
                  <a:lnTo>
                    <a:pt x="11" y="98"/>
                  </a:lnTo>
                  <a:lnTo>
                    <a:pt x="11" y="97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9" y="93"/>
                  </a:lnTo>
                  <a:lnTo>
                    <a:pt x="12" y="91"/>
                  </a:lnTo>
                  <a:lnTo>
                    <a:pt x="12" y="90"/>
                  </a:lnTo>
                  <a:lnTo>
                    <a:pt x="14" y="90"/>
                  </a:lnTo>
                  <a:lnTo>
                    <a:pt x="14" y="88"/>
                  </a:lnTo>
                  <a:lnTo>
                    <a:pt x="12" y="87"/>
                  </a:lnTo>
                  <a:lnTo>
                    <a:pt x="9" y="87"/>
                  </a:lnTo>
                  <a:lnTo>
                    <a:pt x="9" y="85"/>
                  </a:lnTo>
                  <a:lnTo>
                    <a:pt x="8" y="85"/>
                  </a:lnTo>
                  <a:lnTo>
                    <a:pt x="8" y="84"/>
                  </a:lnTo>
                  <a:lnTo>
                    <a:pt x="9" y="83"/>
                  </a:lnTo>
                  <a:lnTo>
                    <a:pt x="11" y="83"/>
                  </a:lnTo>
                  <a:lnTo>
                    <a:pt x="14" y="81"/>
                  </a:lnTo>
                  <a:lnTo>
                    <a:pt x="17" y="77"/>
                  </a:lnTo>
                  <a:lnTo>
                    <a:pt x="18" y="77"/>
                  </a:lnTo>
                  <a:lnTo>
                    <a:pt x="18" y="76"/>
                  </a:lnTo>
                  <a:lnTo>
                    <a:pt x="17" y="74"/>
                  </a:lnTo>
                  <a:lnTo>
                    <a:pt x="17" y="73"/>
                  </a:lnTo>
                  <a:lnTo>
                    <a:pt x="18" y="71"/>
                  </a:lnTo>
                  <a:lnTo>
                    <a:pt x="19" y="71"/>
                  </a:lnTo>
                  <a:lnTo>
                    <a:pt x="22" y="70"/>
                  </a:lnTo>
                  <a:lnTo>
                    <a:pt x="22" y="69"/>
                  </a:lnTo>
                  <a:lnTo>
                    <a:pt x="22" y="67"/>
                  </a:lnTo>
                  <a:lnTo>
                    <a:pt x="19" y="64"/>
                  </a:lnTo>
                  <a:lnTo>
                    <a:pt x="19" y="64"/>
                  </a:lnTo>
                  <a:lnTo>
                    <a:pt x="19" y="63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2" y="60"/>
                  </a:lnTo>
                  <a:lnTo>
                    <a:pt x="19" y="57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17" y="53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5" y="47"/>
                  </a:lnTo>
                  <a:lnTo>
                    <a:pt x="15" y="46"/>
                  </a:lnTo>
                  <a:lnTo>
                    <a:pt x="17" y="44"/>
                  </a:lnTo>
                  <a:lnTo>
                    <a:pt x="18" y="43"/>
                  </a:lnTo>
                  <a:lnTo>
                    <a:pt x="21" y="44"/>
                  </a:lnTo>
                  <a:lnTo>
                    <a:pt x="22" y="44"/>
                  </a:lnTo>
                  <a:lnTo>
                    <a:pt x="22" y="43"/>
                  </a:lnTo>
                  <a:lnTo>
                    <a:pt x="24" y="43"/>
                  </a:lnTo>
                  <a:lnTo>
                    <a:pt x="25" y="42"/>
                  </a:lnTo>
                  <a:lnTo>
                    <a:pt x="28" y="42"/>
                  </a:lnTo>
                  <a:lnTo>
                    <a:pt x="31" y="43"/>
                  </a:lnTo>
                  <a:lnTo>
                    <a:pt x="34" y="44"/>
                  </a:lnTo>
                  <a:lnTo>
                    <a:pt x="39" y="42"/>
                  </a:lnTo>
                  <a:lnTo>
                    <a:pt x="42" y="39"/>
                  </a:lnTo>
                  <a:lnTo>
                    <a:pt x="45" y="40"/>
                  </a:lnTo>
                  <a:lnTo>
                    <a:pt x="48" y="40"/>
                  </a:lnTo>
                  <a:lnTo>
                    <a:pt x="50" y="39"/>
                  </a:lnTo>
                  <a:lnTo>
                    <a:pt x="53" y="36"/>
                  </a:lnTo>
                  <a:lnTo>
                    <a:pt x="55" y="35"/>
                  </a:lnTo>
                  <a:lnTo>
                    <a:pt x="62" y="36"/>
                  </a:lnTo>
                  <a:lnTo>
                    <a:pt x="66" y="37"/>
                  </a:lnTo>
                  <a:lnTo>
                    <a:pt x="70" y="39"/>
                  </a:lnTo>
                  <a:lnTo>
                    <a:pt x="73" y="42"/>
                  </a:lnTo>
                  <a:lnTo>
                    <a:pt x="74" y="44"/>
                  </a:lnTo>
                  <a:lnTo>
                    <a:pt x="77" y="46"/>
                  </a:lnTo>
                  <a:lnTo>
                    <a:pt x="83" y="49"/>
                  </a:lnTo>
                  <a:lnTo>
                    <a:pt x="90" y="49"/>
                  </a:lnTo>
                  <a:lnTo>
                    <a:pt x="98" y="47"/>
                  </a:lnTo>
                  <a:lnTo>
                    <a:pt x="102" y="47"/>
                  </a:lnTo>
                  <a:lnTo>
                    <a:pt x="105" y="49"/>
                  </a:lnTo>
                  <a:lnTo>
                    <a:pt x="108" y="49"/>
                  </a:lnTo>
                  <a:lnTo>
                    <a:pt x="108" y="49"/>
                  </a:lnTo>
                  <a:lnTo>
                    <a:pt x="110" y="49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08" y="43"/>
                  </a:lnTo>
                  <a:lnTo>
                    <a:pt x="110" y="40"/>
                  </a:lnTo>
                  <a:lnTo>
                    <a:pt x="111" y="39"/>
                  </a:lnTo>
                  <a:lnTo>
                    <a:pt x="115" y="39"/>
                  </a:lnTo>
                  <a:lnTo>
                    <a:pt x="117" y="37"/>
                  </a:lnTo>
                  <a:lnTo>
                    <a:pt x="118" y="35"/>
                  </a:lnTo>
                  <a:lnTo>
                    <a:pt x="118" y="32"/>
                  </a:lnTo>
                  <a:lnTo>
                    <a:pt x="121" y="32"/>
                  </a:lnTo>
                  <a:lnTo>
                    <a:pt x="124" y="32"/>
                  </a:lnTo>
                  <a:lnTo>
                    <a:pt x="128" y="33"/>
                  </a:lnTo>
                  <a:lnTo>
                    <a:pt x="131" y="33"/>
                  </a:lnTo>
                  <a:lnTo>
                    <a:pt x="134" y="30"/>
                  </a:lnTo>
                  <a:lnTo>
                    <a:pt x="134" y="29"/>
                  </a:lnTo>
                  <a:lnTo>
                    <a:pt x="135" y="27"/>
                  </a:lnTo>
                  <a:lnTo>
                    <a:pt x="132" y="26"/>
                  </a:lnTo>
                  <a:lnTo>
                    <a:pt x="129" y="25"/>
                  </a:lnTo>
                  <a:lnTo>
                    <a:pt x="129" y="23"/>
                  </a:lnTo>
                  <a:lnTo>
                    <a:pt x="128" y="22"/>
                  </a:lnTo>
                  <a:lnTo>
                    <a:pt x="129" y="19"/>
                  </a:lnTo>
                  <a:lnTo>
                    <a:pt x="132" y="16"/>
                  </a:lnTo>
                  <a:lnTo>
                    <a:pt x="134" y="13"/>
                  </a:lnTo>
                  <a:lnTo>
                    <a:pt x="135" y="12"/>
                  </a:lnTo>
                  <a:lnTo>
                    <a:pt x="138" y="12"/>
                  </a:lnTo>
                  <a:lnTo>
                    <a:pt x="141" y="12"/>
                  </a:lnTo>
                  <a:lnTo>
                    <a:pt x="143" y="13"/>
                  </a:lnTo>
                  <a:lnTo>
                    <a:pt x="146" y="13"/>
                  </a:lnTo>
                  <a:lnTo>
                    <a:pt x="148" y="16"/>
                  </a:lnTo>
                  <a:lnTo>
                    <a:pt x="150" y="18"/>
                  </a:lnTo>
                  <a:lnTo>
                    <a:pt x="153" y="16"/>
                  </a:lnTo>
                  <a:lnTo>
                    <a:pt x="157" y="13"/>
                  </a:lnTo>
                  <a:lnTo>
                    <a:pt x="157" y="13"/>
                  </a:lnTo>
                  <a:lnTo>
                    <a:pt x="160" y="12"/>
                  </a:lnTo>
                  <a:lnTo>
                    <a:pt x="163" y="12"/>
                  </a:lnTo>
                  <a:lnTo>
                    <a:pt x="166" y="15"/>
                  </a:lnTo>
                  <a:lnTo>
                    <a:pt x="165" y="18"/>
                  </a:lnTo>
                  <a:lnTo>
                    <a:pt x="165" y="18"/>
                  </a:lnTo>
                  <a:lnTo>
                    <a:pt x="165" y="19"/>
                  </a:lnTo>
                  <a:lnTo>
                    <a:pt x="166" y="20"/>
                  </a:lnTo>
                  <a:lnTo>
                    <a:pt x="171" y="19"/>
                  </a:lnTo>
                  <a:lnTo>
                    <a:pt x="174" y="16"/>
                  </a:lnTo>
                  <a:lnTo>
                    <a:pt x="176" y="16"/>
                  </a:lnTo>
                  <a:lnTo>
                    <a:pt x="180" y="16"/>
                  </a:lnTo>
                  <a:lnTo>
                    <a:pt x="183" y="19"/>
                  </a:lnTo>
                  <a:lnTo>
                    <a:pt x="188" y="22"/>
                  </a:lnTo>
                  <a:lnTo>
                    <a:pt x="194" y="26"/>
                  </a:lnTo>
                  <a:lnTo>
                    <a:pt x="200" y="27"/>
                  </a:lnTo>
                  <a:lnTo>
                    <a:pt x="204" y="26"/>
                  </a:lnTo>
                  <a:lnTo>
                    <a:pt x="207" y="23"/>
                  </a:lnTo>
                  <a:lnTo>
                    <a:pt x="210" y="20"/>
                  </a:lnTo>
                  <a:lnTo>
                    <a:pt x="212" y="20"/>
                  </a:lnTo>
                  <a:lnTo>
                    <a:pt x="214" y="19"/>
                  </a:lnTo>
                  <a:lnTo>
                    <a:pt x="214" y="19"/>
                  </a:lnTo>
                  <a:lnTo>
                    <a:pt x="215" y="18"/>
                  </a:lnTo>
                  <a:lnTo>
                    <a:pt x="215" y="18"/>
                  </a:lnTo>
                  <a:lnTo>
                    <a:pt x="212" y="15"/>
                  </a:lnTo>
                  <a:lnTo>
                    <a:pt x="212" y="15"/>
                  </a:lnTo>
                  <a:lnTo>
                    <a:pt x="212" y="12"/>
                  </a:lnTo>
                  <a:lnTo>
                    <a:pt x="215" y="10"/>
                  </a:lnTo>
                  <a:lnTo>
                    <a:pt x="218" y="10"/>
                  </a:lnTo>
                  <a:lnTo>
                    <a:pt x="221" y="6"/>
                  </a:lnTo>
                  <a:lnTo>
                    <a:pt x="225" y="3"/>
                  </a:lnTo>
                  <a:lnTo>
                    <a:pt x="229" y="2"/>
                  </a:lnTo>
                  <a:lnTo>
                    <a:pt x="232" y="0"/>
                  </a:lnTo>
                  <a:lnTo>
                    <a:pt x="235" y="0"/>
                  </a:lnTo>
                  <a:lnTo>
                    <a:pt x="241" y="2"/>
                  </a:lnTo>
                  <a:lnTo>
                    <a:pt x="239" y="5"/>
                  </a:lnTo>
                  <a:lnTo>
                    <a:pt x="239" y="6"/>
                  </a:lnTo>
                  <a:lnTo>
                    <a:pt x="239" y="6"/>
                  </a:lnTo>
                  <a:lnTo>
                    <a:pt x="239" y="6"/>
                  </a:lnTo>
                  <a:lnTo>
                    <a:pt x="241" y="8"/>
                  </a:lnTo>
                  <a:lnTo>
                    <a:pt x="241" y="10"/>
                  </a:lnTo>
                  <a:lnTo>
                    <a:pt x="241" y="12"/>
                  </a:lnTo>
                  <a:lnTo>
                    <a:pt x="241" y="12"/>
                  </a:lnTo>
                  <a:lnTo>
                    <a:pt x="241" y="13"/>
                  </a:lnTo>
                  <a:lnTo>
                    <a:pt x="241" y="13"/>
                  </a:lnTo>
                  <a:lnTo>
                    <a:pt x="239" y="15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F01F6392-BEB4-B561-0410-6901DAB1D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" y="1417"/>
              <a:ext cx="1454" cy="778"/>
            </a:xfrm>
            <a:custGeom>
              <a:avLst/>
              <a:gdLst>
                <a:gd name="T0" fmla="*/ 252 w 1454"/>
                <a:gd name="T1" fmla="*/ 17 h 778"/>
                <a:gd name="T2" fmla="*/ 269 w 1454"/>
                <a:gd name="T3" fmla="*/ 38 h 778"/>
                <a:gd name="T4" fmla="*/ 297 w 1454"/>
                <a:gd name="T5" fmla="*/ 69 h 778"/>
                <a:gd name="T6" fmla="*/ 310 w 1454"/>
                <a:gd name="T7" fmla="*/ 86 h 778"/>
                <a:gd name="T8" fmla="*/ 348 w 1454"/>
                <a:gd name="T9" fmla="*/ 86 h 778"/>
                <a:gd name="T10" fmla="*/ 580 w 1454"/>
                <a:gd name="T11" fmla="*/ 51 h 778"/>
                <a:gd name="T12" fmla="*/ 741 w 1454"/>
                <a:gd name="T13" fmla="*/ 153 h 778"/>
                <a:gd name="T14" fmla="*/ 808 w 1454"/>
                <a:gd name="T15" fmla="*/ 327 h 778"/>
                <a:gd name="T16" fmla="*/ 929 w 1454"/>
                <a:gd name="T17" fmla="*/ 373 h 778"/>
                <a:gd name="T18" fmla="*/ 1297 w 1454"/>
                <a:gd name="T19" fmla="*/ 614 h 778"/>
                <a:gd name="T20" fmla="*/ 399 w 1454"/>
                <a:gd name="T21" fmla="*/ 749 h 778"/>
                <a:gd name="T22" fmla="*/ 350 w 1454"/>
                <a:gd name="T23" fmla="*/ 714 h 778"/>
                <a:gd name="T24" fmla="*/ 335 w 1454"/>
                <a:gd name="T25" fmla="*/ 701 h 778"/>
                <a:gd name="T26" fmla="*/ 313 w 1454"/>
                <a:gd name="T27" fmla="*/ 691 h 778"/>
                <a:gd name="T28" fmla="*/ 289 w 1454"/>
                <a:gd name="T29" fmla="*/ 652 h 778"/>
                <a:gd name="T30" fmla="*/ 222 w 1454"/>
                <a:gd name="T31" fmla="*/ 633 h 778"/>
                <a:gd name="T32" fmla="*/ 167 w 1454"/>
                <a:gd name="T33" fmla="*/ 619 h 778"/>
                <a:gd name="T34" fmla="*/ 147 w 1454"/>
                <a:gd name="T35" fmla="*/ 587 h 778"/>
                <a:gd name="T36" fmla="*/ 159 w 1454"/>
                <a:gd name="T37" fmla="*/ 542 h 778"/>
                <a:gd name="T38" fmla="*/ 171 w 1454"/>
                <a:gd name="T39" fmla="*/ 503 h 778"/>
                <a:gd name="T40" fmla="*/ 142 w 1454"/>
                <a:gd name="T41" fmla="*/ 494 h 778"/>
                <a:gd name="T42" fmla="*/ 154 w 1454"/>
                <a:gd name="T43" fmla="*/ 489 h 778"/>
                <a:gd name="T44" fmla="*/ 171 w 1454"/>
                <a:gd name="T45" fmla="*/ 460 h 778"/>
                <a:gd name="T46" fmla="*/ 126 w 1454"/>
                <a:gd name="T47" fmla="*/ 435 h 778"/>
                <a:gd name="T48" fmla="*/ 109 w 1454"/>
                <a:gd name="T49" fmla="*/ 387 h 778"/>
                <a:gd name="T50" fmla="*/ 144 w 1454"/>
                <a:gd name="T51" fmla="*/ 369 h 778"/>
                <a:gd name="T52" fmla="*/ 146 w 1454"/>
                <a:gd name="T53" fmla="*/ 319 h 778"/>
                <a:gd name="T54" fmla="*/ 143 w 1454"/>
                <a:gd name="T55" fmla="*/ 294 h 778"/>
                <a:gd name="T56" fmla="*/ 136 w 1454"/>
                <a:gd name="T57" fmla="*/ 301 h 778"/>
                <a:gd name="T58" fmla="*/ 126 w 1454"/>
                <a:gd name="T59" fmla="*/ 300 h 778"/>
                <a:gd name="T60" fmla="*/ 113 w 1454"/>
                <a:gd name="T61" fmla="*/ 301 h 778"/>
                <a:gd name="T62" fmla="*/ 103 w 1454"/>
                <a:gd name="T63" fmla="*/ 297 h 778"/>
                <a:gd name="T64" fmla="*/ 103 w 1454"/>
                <a:gd name="T65" fmla="*/ 287 h 778"/>
                <a:gd name="T66" fmla="*/ 92 w 1454"/>
                <a:gd name="T67" fmla="*/ 283 h 778"/>
                <a:gd name="T68" fmla="*/ 81 w 1454"/>
                <a:gd name="T69" fmla="*/ 283 h 778"/>
                <a:gd name="T70" fmla="*/ 71 w 1454"/>
                <a:gd name="T71" fmla="*/ 286 h 778"/>
                <a:gd name="T72" fmla="*/ 54 w 1454"/>
                <a:gd name="T73" fmla="*/ 276 h 778"/>
                <a:gd name="T74" fmla="*/ 4 w 1454"/>
                <a:gd name="T75" fmla="*/ 271 h 778"/>
                <a:gd name="T76" fmla="*/ 28 w 1454"/>
                <a:gd name="T77" fmla="*/ 240 h 778"/>
                <a:gd name="T78" fmla="*/ 37 w 1454"/>
                <a:gd name="T79" fmla="*/ 209 h 778"/>
                <a:gd name="T80" fmla="*/ 24 w 1454"/>
                <a:gd name="T81" fmla="*/ 194 h 778"/>
                <a:gd name="T82" fmla="*/ 31 w 1454"/>
                <a:gd name="T83" fmla="*/ 158 h 778"/>
                <a:gd name="T84" fmla="*/ 57 w 1454"/>
                <a:gd name="T85" fmla="*/ 134 h 778"/>
                <a:gd name="T86" fmla="*/ 72 w 1454"/>
                <a:gd name="T87" fmla="*/ 124 h 778"/>
                <a:gd name="T88" fmla="*/ 85 w 1454"/>
                <a:gd name="T89" fmla="*/ 113 h 778"/>
                <a:gd name="T90" fmla="*/ 92 w 1454"/>
                <a:gd name="T91" fmla="*/ 103 h 778"/>
                <a:gd name="T92" fmla="*/ 100 w 1454"/>
                <a:gd name="T93" fmla="*/ 103 h 778"/>
                <a:gd name="T94" fmla="*/ 113 w 1454"/>
                <a:gd name="T95" fmla="*/ 116 h 778"/>
                <a:gd name="T96" fmla="*/ 122 w 1454"/>
                <a:gd name="T97" fmla="*/ 105 h 778"/>
                <a:gd name="T98" fmla="*/ 119 w 1454"/>
                <a:gd name="T99" fmla="*/ 98 h 778"/>
                <a:gd name="T100" fmla="*/ 117 w 1454"/>
                <a:gd name="T101" fmla="*/ 89 h 778"/>
                <a:gd name="T102" fmla="*/ 116 w 1454"/>
                <a:gd name="T103" fmla="*/ 76 h 778"/>
                <a:gd name="T104" fmla="*/ 113 w 1454"/>
                <a:gd name="T105" fmla="*/ 62 h 778"/>
                <a:gd name="T106" fmla="*/ 115 w 1454"/>
                <a:gd name="T107" fmla="*/ 56 h 778"/>
                <a:gd name="T108" fmla="*/ 132 w 1454"/>
                <a:gd name="T109" fmla="*/ 48 h 778"/>
                <a:gd name="T110" fmla="*/ 140 w 1454"/>
                <a:gd name="T111" fmla="*/ 54 h 778"/>
                <a:gd name="T112" fmla="*/ 153 w 1454"/>
                <a:gd name="T113" fmla="*/ 54 h 778"/>
                <a:gd name="T114" fmla="*/ 166 w 1454"/>
                <a:gd name="T115" fmla="*/ 49 h 778"/>
                <a:gd name="T116" fmla="*/ 175 w 1454"/>
                <a:gd name="T117" fmla="*/ 38 h 778"/>
                <a:gd name="T118" fmla="*/ 183 w 1454"/>
                <a:gd name="T119" fmla="*/ 13 h 778"/>
                <a:gd name="T120" fmla="*/ 208 w 1454"/>
                <a:gd name="T121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54" h="778">
                  <a:moveTo>
                    <a:pt x="224" y="0"/>
                  </a:moveTo>
                  <a:lnTo>
                    <a:pt x="228" y="3"/>
                  </a:lnTo>
                  <a:lnTo>
                    <a:pt x="229" y="3"/>
                  </a:lnTo>
                  <a:lnTo>
                    <a:pt x="232" y="6"/>
                  </a:lnTo>
                  <a:lnTo>
                    <a:pt x="234" y="11"/>
                  </a:lnTo>
                  <a:lnTo>
                    <a:pt x="231" y="14"/>
                  </a:lnTo>
                  <a:lnTo>
                    <a:pt x="231" y="15"/>
                  </a:lnTo>
                  <a:lnTo>
                    <a:pt x="234" y="15"/>
                  </a:lnTo>
                  <a:lnTo>
                    <a:pt x="236" y="17"/>
                  </a:lnTo>
                  <a:lnTo>
                    <a:pt x="238" y="17"/>
                  </a:lnTo>
                  <a:lnTo>
                    <a:pt x="243" y="20"/>
                  </a:lnTo>
                  <a:lnTo>
                    <a:pt x="245" y="20"/>
                  </a:lnTo>
                  <a:lnTo>
                    <a:pt x="246" y="21"/>
                  </a:lnTo>
                  <a:lnTo>
                    <a:pt x="248" y="18"/>
                  </a:lnTo>
                  <a:lnTo>
                    <a:pt x="249" y="20"/>
                  </a:lnTo>
                  <a:lnTo>
                    <a:pt x="252" y="17"/>
                  </a:lnTo>
                  <a:lnTo>
                    <a:pt x="255" y="20"/>
                  </a:lnTo>
                  <a:lnTo>
                    <a:pt x="256" y="20"/>
                  </a:lnTo>
                  <a:lnTo>
                    <a:pt x="258" y="20"/>
                  </a:lnTo>
                  <a:lnTo>
                    <a:pt x="258" y="24"/>
                  </a:lnTo>
                  <a:lnTo>
                    <a:pt x="260" y="24"/>
                  </a:lnTo>
                  <a:lnTo>
                    <a:pt x="259" y="28"/>
                  </a:lnTo>
                  <a:lnTo>
                    <a:pt x="260" y="28"/>
                  </a:lnTo>
                  <a:lnTo>
                    <a:pt x="259" y="30"/>
                  </a:lnTo>
                  <a:lnTo>
                    <a:pt x="258" y="31"/>
                  </a:lnTo>
                  <a:lnTo>
                    <a:pt x="256" y="34"/>
                  </a:lnTo>
                  <a:lnTo>
                    <a:pt x="259" y="35"/>
                  </a:lnTo>
                  <a:lnTo>
                    <a:pt x="259" y="38"/>
                  </a:lnTo>
                  <a:lnTo>
                    <a:pt x="260" y="38"/>
                  </a:lnTo>
                  <a:lnTo>
                    <a:pt x="263" y="40"/>
                  </a:lnTo>
                  <a:lnTo>
                    <a:pt x="263" y="38"/>
                  </a:lnTo>
                  <a:lnTo>
                    <a:pt x="269" y="38"/>
                  </a:lnTo>
                  <a:lnTo>
                    <a:pt x="272" y="40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6" y="47"/>
                  </a:lnTo>
                  <a:lnTo>
                    <a:pt x="276" y="49"/>
                  </a:lnTo>
                  <a:lnTo>
                    <a:pt x="275" y="51"/>
                  </a:lnTo>
                  <a:lnTo>
                    <a:pt x="275" y="51"/>
                  </a:lnTo>
                  <a:lnTo>
                    <a:pt x="284" y="56"/>
                  </a:lnTo>
                  <a:lnTo>
                    <a:pt x="286" y="59"/>
                  </a:lnTo>
                  <a:lnTo>
                    <a:pt x="294" y="59"/>
                  </a:lnTo>
                  <a:lnTo>
                    <a:pt x="299" y="65"/>
                  </a:lnTo>
                  <a:lnTo>
                    <a:pt x="299" y="66"/>
                  </a:lnTo>
                  <a:lnTo>
                    <a:pt x="300" y="68"/>
                  </a:lnTo>
                  <a:lnTo>
                    <a:pt x="300" y="68"/>
                  </a:lnTo>
                  <a:lnTo>
                    <a:pt x="299" y="69"/>
                  </a:lnTo>
                  <a:lnTo>
                    <a:pt x="297" y="69"/>
                  </a:lnTo>
                  <a:lnTo>
                    <a:pt x="297" y="71"/>
                  </a:lnTo>
                  <a:lnTo>
                    <a:pt x="296" y="75"/>
                  </a:lnTo>
                  <a:lnTo>
                    <a:pt x="296" y="75"/>
                  </a:lnTo>
                  <a:lnTo>
                    <a:pt x="296" y="75"/>
                  </a:lnTo>
                  <a:lnTo>
                    <a:pt x="299" y="78"/>
                  </a:lnTo>
                  <a:lnTo>
                    <a:pt x="299" y="78"/>
                  </a:lnTo>
                  <a:lnTo>
                    <a:pt x="300" y="78"/>
                  </a:lnTo>
                  <a:lnTo>
                    <a:pt x="301" y="79"/>
                  </a:lnTo>
                  <a:lnTo>
                    <a:pt x="301" y="79"/>
                  </a:lnTo>
                  <a:lnTo>
                    <a:pt x="301" y="79"/>
                  </a:lnTo>
                  <a:lnTo>
                    <a:pt x="303" y="81"/>
                  </a:lnTo>
                  <a:lnTo>
                    <a:pt x="303" y="81"/>
                  </a:lnTo>
                  <a:lnTo>
                    <a:pt x="303" y="81"/>
                  </a:lnTo>
                  <a:lnTo>
                    <a:pt x="304" y="81"/>
                  </a:lnTo>
                  <a:lnTo>
                    <a:pt x="306" y="85"/>
                  </a:lnTo>
                  <a:lnTo>
                    <a:pt x="310" y="86"/>
                  </a:lnTo>
                  <a:lnTo>
                    <a:pt x="320" y="88"/>
                  </a:lnTo>
                  <a:lnTo>
                    <a:pt x="324" y="88"/>
                  </a:lnTo>
                  <a:lnTo>
                    <a:pt x="325" y="86"/>
                  </a:lnTo>
                  <a:lnTo>
                    <a:pt x="327" y="86"/>
                  </a:lnTo>
                  <a:lnTo>
                    <a:pt x="328" y="85"/>
                  </a:lnTo>
                  <a:lnTo>
                    <a:pt x="330" y="85"/>
                  </a:lnTo>
                  <a:lnTo>
                    <a:pt x="330" y="85"/>
                  </a:lnTo>
                  <a:lnTo>
                    <a:pt x="334" y="86"/>
                  </a:lnTo>
                  <a:lnTo>
                    <a:pt x="335" y="86"/>
                  </a:lnTo>
                  <a:lnTo>
                    <a:pt x="338" y="85"/>
                  </a:lnTo>
                  <a:lnTo>
                    <a:pt x="338" y="85"/>
                  </a:lnTo>
                  <a:lnTo>
                    <a:pt x="341" y="83"/>
                  </a:lnTo>
                  <a:lnTo>
                    <a:pt x="341" y="83"/>
                  </a:lnTo>
                  <a:lnTo>
                    <a:pt x="344" y="83"/>
                  </a:lnTo>
                  <a:lnTo>
                    <a:pt x="345" y="85"/>
                  </a:lnTo>
                  <a:lnTo>
                    <a:pt x="348" y="86"/>
                  </a:lnTo>
                  <a:lnTo>
                    <a:pt x="350" y="89"/>
                  </a:lnTo>
                  <a:lnTo>
                    <a:pt x="351" y="92"/>
                  </a:lnTo>
                  <a:lnTo>
                    <a:pt x="352" y="95"/>
                  </a:lnTo>
                  <a:lnTo>
                    <a:pt x="355" y="96"/>
                  </a:lnTo>
                  <a:lnTo>
                    <a:pt x="359" y="98"/>
                  </a:lnTo>
                  <a:lnTo>
                    <a:pt x="364" y="98"/>
                  </a:lnTo>
                  <a:lnTo>
                    <a:pt x="371" y="98"/>
                  </a:lnTo>
                  <a:lnTo>
                    <a:pt x="381" y="98"/>
                  </a:lnTo>
                  <a:lnTo>
                    <a:pt x="388" y="96"/>
                  </a:lnTo>
                  <a:lnTo>
                    <a:pt x="396" y="95"/>
                  </a:lnTo>
                  <a:lnTo>
                    <a:pt x="403" y="95"/>
                  </a:lnTo>
                  <a:lnTo>
                    <a:pt x="494" y="79"/>
                  </a:lnTo>
                  <a:lnTo>
                    <a:pt x="519" y="73"/>
                  </a:lnTo>
                  <a:lnTo>
                    <a:pt x="536" y="72"/>
                  </a:lnTo>
                  <a:lnTo>
                    <a:pt x="553" y="65"/>
                  </a:lnTo>
                  <a:lnTo>
                    <a:pt x="580" y="51"/>
                  </a:lnTo>
                  <a:lnTo>
                    <a:pt x="598" y="42"/>
                  </a:lnTo>
                  <a:lnTo>
                    <a:pt x="617" y="38"/>
                  </a:lnTo>
                  <a:lnTo>
                    <a:pt x="624" y="35"/>
                  </a:lnTo>
                  <a:lnTo>
                    <a:pt x="630" y="37"/>
                  </a:lnTo>
                  <a:lnTo>
                    <a:pt x="641" y="44"/>
                  </a:lnTo>
                  <a:lnTo>
                    <a:pt x="652" y="48"/>
                  </a:lnTo>
                  <a:lnTo>
                    <a:pt x="654" y="49"/>
                  </a:lnTo>
                  <a:lnTo>
                    <a:pt x="679" y="61"/>
                  </a:lnTo>
                  <a:lnTo>
                    <a:pt x="698" y="72"/>
                  </a:lnTo>
                  <a:lnTo>
                    <a:pt x="709" y="76"/>
                  </a:lnTo>
                  <a:lnTo>
                    <a:pt x="726" y="92"/>
                  </a:lnTo>
                  <a:lnTo>
                    <a:pt x="744" y="107"/>
                  </a:lnTo>
                  <a:lnTo>
                    <a:pt x="764" y="123"/>
                  </a:lnTo>
                  <a:lnTo>
                    <a:pt x="777" y="137"/>
                  </a:lnTo>
                  <a:lnTo>
                    <a:pt x="765" y="143"/>
                  </a:lnTo>
                  <a:lnTo>
                    <a:pt x="741" y="153"/>
                  </a:lnTo>
                  <a:lnTo>
                    <a:pt x="713" y="170"/>
                  </a:lnTo>
                  <a:lnTo>
                    <a:pt x="696" y="179"/>
                  </a:lnTo>
                  <a:lnTo>
                    <a:pt x="685" y="187"/>
                  </a:lnTo>
                  <a:lnTo>
                    <a:pt x="683" y="187"/>
                  </a:lnTo>
                  <a:lnTo>
                    <a:pt x="679" y="191"/>
                  </a:lnTo>
                  <a:lnTo>
                    <a:pt x="679" y="194"/>
                  </a:lnTo>
                  <a:lnTo>
                    <a:pt x="692" y="206"/>
                  </a:lnTo>
                  <a:lnTo>
                    <a:pt x="705" y="221"/>
                  </a:lnTo>
                  <a:lnTo>
                    <a:pt x="733" y="249"/>
                  </a:lnTo>
                  <a:lnTo>
                    <a:pt x="747" y="260"/>
                  </a:lnTo>
                  <a:lnTo>
                    <a:pt x="756" y="269"/>
                  </a:lnTo>
                  <a:lnTo>
                    <a:pt x="767" y="283"/>
                  </a:lnTo>
                  <a:lnTo>
                    <a:pt x="774" y="293"/>
                  </a:lnTo>
                  <a:lnTo>
                    <a:pt x="785" y="304"/>
                  </a:lnTo>
                  <a:lnTo>
                    <a:pt x="799" y="317"/>
                  </a:lnTo>
                  <a:lnTo>
                    <a:pt x="808" y="327"/>
                  </a:lnTo>
                  <a:lnTo>
                    <a:pt x="811" y="329"/>
                  </a:lnTo>
                  <a:lnTo>
                    <a:pt x="816" y="335"/>
                  </a:lnTo>
                  <a:lnTo>
                    <a:pt x="822" y="341"/>
                  </a:lnTo>
                  <a:lnTo>
                    <a:pt x="826" y="345"/>
                  </a:lnTo>
                  <a:lnTo>
                    <a:pt x="835" y="351"/>
                  </a:lnTo>
                  <a:lnTo>
                    <a:pt x="845" y="356"/>
                  </a:lnTo>
                  <a:lnTo>
                    <a:pt x="852" y="361"/>
                  </a:lnTo>
                  <a:lnTo>
                    <a:pt x="856" y="365"/>
                  </a:lnTo>
                  <a:lnTo>
                    <a:pt x="862" y="370"/>
                  </a:lnTo>
                  <a:lnTo>
                    <a:pt x="869" y="376"/>
                  </a:lnTo>
                  <a:lnTo>
                    <a:pt x="876" y="380"/>
                  </a:lnTo>
                  <a:lnTo>
                    <a:pt x="884" y="382"/>
                  </a:lnTo>
                  <a:lnTo>
                    <a:pt x="893" y="382"/>
                  </a:lnTo>
                  <a:lnTo>
                    <a:pt x="904" y="380"/>
                  </a:lnTo>
                  <a:lnTo>
                    <a:pt x="920" y="376"/>
                  </a:lnTo>
                  <a:lnTo>
                    <a:pt x="929" y="373"/>
                  </a:lnTo>
                  <a:lnTo>
                    <a:pt x="941" y="370"/>
                  </a:lnTo>
                  <a:lnTo>
                    <a:pt x="951" y="368"/>
                  </a:lnTo>
                  <a:lnTo>
                    <a:pt x="961" y="365"/>
                  </a:lnTo>
                  <a:lnTo>
                    <a:pt x="970" y="363"/>
                  </a:lnTo>
                  <a:lnTo>
                    <a:pt x="979" y="361"/>
                  </a:lnTo>
                  <a:lnTo>
                    <a:pt x="995" y="358"/>
                  </a:lnTo>
                  <a:lnTo>
                    <a:pt x="1000" y="355"/>
                  </a:lnTo>
                  <a:lnTo>
                    <a:pt x="1004" y="353"/>
                  </a:lnTo>
                  <a:lnTo>
                    <a:pt x="1009" y="352"/>
                  </a:lnTo>
                  <a:lnTo>
                    <a:pt x="1014" y="352"/>
                  </a:lnTo>
                  <a:lnTo>
                    <a:pt x="1019" y="353"/>
                  </a:lnTo>
                  <a:lnTo>
                    <a:pt x="1024" y="358"/>
                  </a:lnTo>
                  <a:lnTo>
                    <a:pt x="1034" y="365"/>
                  </a:lnTo>
                  <a:lnTo>
                    <a:pt x="1235" y="551"/>
                  </a:lnTo>
                  <a:lnTo>
                    <a:pt x="1237" y="553"/>
                  </a:lnTo>
                  <a:lnTo>
                    <a:pt x="1297" y="614"/>
                  </a:lnTo>
                  <a:lnTo>
                    <a:pt x="1352" y="669"/>
                  </a:lnTo>
                  <a:lnTo>
                    <a:pt x="1364" y="680"/>
                  </a:lnTo>
                  <a:lnTo>
                    <a:pt x="1413" y="731"/>
                  </a:lnTo>
                  <a:lnTo>
                    <a:pt x="1454" y="772"/>
                  </a:lnTo>
                  <a:lnTo>
                    <a:pt x="1442" y="772"/>
                  </a:lnTo>
                  <a:lnTo>
                    <a:pt x="598" y="776"/>
                  </a:lnTo>
                  <a:lnTo>
                    <a:pt x="423" y="778"/>
                  </a:lnTo>
                  <a:lnTo>
                    <a:pt x="422" y="775"/>
                  </a:lnTo>
                  <a:lnTo>
                    <a:pt x="423" y="771"/>
                  </a:lnTo>
                  <a:lnTo>
                    <a:pt x="425" y="771"/>
                  </a:lnTo>
                  <a:lnTo>
                    <a:pt x="422" y="768"/>
                  </a:lnTo>
                  <a:lnTo>
                    <a:pt x="419" y="762"/>
                  </a:lnTo>
                  <a:lnTo>
                    <a:pt x="415" y="761"/>
                  </a:lnTo>
                  <a:lnTo>
                    <a:pt x="410" y="756"/>
                  </a:lnTo>
                  <a:lnTo>
                    <a:pt x="403" y="752"/>
                  </a:lnTo>
                  <a:lnTo>
                    <a:pt x="399" y="749"/>
                  </a:lnTo>
                  <a:lnTo>
                    <a:pt x="392" y="747"/>
                  </a:lnTo>
                  <a:lnTo>
                    <a:pt x="388" y="742"/>
                  </a:lnTo>
                  <a:lnTo>
                    <a:pt x="381" y="737"/>
                  </a:lnTo>
                  <a:lnTo>
                    <a:pt x="375" y="734"/>
                  </a:lnTo>
                  <a:lnTo>
                    <a:pt x="371" y="731"/>
                  </a:lnTo>
                  <a:lnTo>
                    <a:pt x="369" y="730"/>
                  </a:lnTo>
                  <a:lnTo>
                    <a:pt x="367" y="728"/>
                  </a:lnTo>
                  <a:lnTo>
                    <a:pt x="367" y="727"/>
                  </a:lnTo>
                  <a:lnTo>
                    <a:pt x="365" y="725"/>
                  </a:lnTo>
                  <a:lnTo>
                    <a:pt x="361" y="724"/>
                  </a:lnTo>
                  <a:lnTo>
                    <a:pt x="359" y="721"/>
                  </a:lnTo>
                  <a:lnTo>
                    <a:pt x="358" y="718"/>
                  </a:lnTo>
                  <a:lnTo>
                    <a:pt x="355" y="717"/>
                  </a:lnTo>
                  <a:lnTo>
                    <a:pt x="354" y="715"/>
                  </a:lnTo>
                  <a:lnTo>
                    <a:pt x="351" y="714"/>
                  </a:lnTo>
                  <a:lnTo>
                    <a:pt x="350" y="714"/>
                  </a:lnTo>
                  <a:lnTo>
                    <a:pt x="348" y="713"/>
                  </a:lnTo>
                  <a:lnTo>
                    <a:pt x="348" y="711"/>
                  </a:lnTo>
                  <a:lnTo>
                    <a:pt x="348" y="710"/>
                  </a:lnTo>
                  <a:lnTo>
                    <a:pt x="348" y="708"/>
                  </a:lnTo>
                  <a:lnTo>
                    <a:pt x="348" y="707"/>
                  </a:lnTo>
                  <a:lnTo>
                    <a:pt x="347" y="706"/>
                  </a:lnTo>
                  <a:lnTo>
                    <a:pt x="345" y="706"/>
                  </a:lnTo>
                  <a:lnTo>
                    <a:pt x="345" y="704"/>
                  </a:lnTo>
                  <a:lnTo>
                    <a:pt x="344" y="703"/>
                  </a:lnTo>
                  <a:lnTo>
                    <a:pt x="344" y="701"/>
                  </a:lnTo>
                  <a:lnTo>
                    <a:pt x="342" y="698"/>
                  </a:lnTo>
                  <a:lnTo>
                    <a:pt x="340" y="703"/>
                  </a:lnTo>
                  <a:lnTo>
                    <a:pt x="338" y="704"/>
                  </a:lnTo>
                  <a:lnTo>
                    <a:pt x="337" y="704"/>
                  </a:lnTo>
                  <a:lnTo>
                    <a:pt x="335" y="703"/>
                  </a:lnTo>
                  <a:lnTo>
                    <a:pt x="335" y="701"/>
                  </a:lnTo>
                  <a:lnTo>
                    <a:pt x="335" y="701"/>
                  </a:lnTo>
                  <a:lnTo>
                    <a:pt x="334" y="700"/>
                  </a:lnTo>
                  <a:lnTo>
                    <a:pt x="334" y="698"/>
                  </a:lnTo>
                  <a:lnTo>
                    <a:pt x="333" y="700"/>
                  </a:lnTo>
                  <a:lnTo>
                    <a:pt x="331" y="700"/>
                  </a:lnTo>
                  <a:lnTo>
                    <a:pt x="331" y="698"/>
                  </a:lnTo>
                  <a:lnTo>
                    <a:pt x="330" y="697"/>
                  </a:lnTo>
                  <a:lnTo>
                    <a:pt x="328" y="696"/>
                  </a:lnTo>
                  <a:lnTo>
                    <a:pt x="328" y="694"/>
                  </a:lnTo>
                  <a:lnTo>
                    <a:pt x="327" y="694"/>
                  </a:lnTo>
                  <a:lnTo>
                    <a:pt x="325" y="693"/>
                  </a:lnTo>
                  <a:lnTo>
                    <a:pt x="324" y="693"/>
                  </a:lnTo>
                  <a:lnTo>
                    <a:pt x="320" y="691"/>
                  </a:lnTo>
                  <a:lnTo>
                    <a:pt x="317" y="693"/>
                  </a:lnTo>
                  <a:lnTo>
                    <a:pt x="316" y="693"/>
                  </a:lnTo>
                  <a:lnTo>
                    <a:pt x="313" y="691"/>
                  </a:lnTo>
                  <a:lnTo>
                    <a:pt x="313" y="690"/>
                  </a:lnTo>
                  <a:lnTo>
                    <a:pt x="313" y="689"/>
                  </a:lnTo>
                  <a:lnTo>
                    <a:pt x="311" y="687"/>
                  </a:lnTo>
                  <a:lnTo>
                    <a:pt x="310" y="686"/>
                  </a:lnTo>
                  <a:lnTo>
                    <a:pt x="306" y="672"/>
                  </a:lnTo>
                  <a:lnTo>
                    <a:pt x="304" y="670"/>
                  </a:lnTo>
                  <a:lnTo>
                    <a:pt x="304" y="667"/>
                  </a:lnTo>
                  <a:lnTo>
                    <a:pt x="303" y="663"/>
                  </a:lnTo>
                  <a:lnTo>
                    <a:pt x="301" y="660"/>
                  </a:lnTo>
                  <a:lnTo>
                    <a:pt x="301" y="658"/>
                  </a:lnTo>
                  <a:lnTo>
                    <a:pt x="301" y="655"/>
                  </a:lnTo>
                  <a:lnTo>
                    <a:pt x="300" y="652"/>
                  </a:lnTo>
                  <a:lnTo>
                    <a:pt x="299" y="650"/>
                  </a:lnTo>
                  <a:lnTo>
                    <a:pt x="297" y="650"/>
                  </a:lnTo>
                  <a:lnTo>
                    <a:pt x="293" y="653"/>
                  </a:lnTo>
                  <a:lnTo>
                    <a:pt x="289" y="652"/>
                  </a:lnTo>
                  <a:lnTo>
                    <a:pt x="279" y="645"/>
                  </a:lnTo>
                  <a:lnTo>
                    <a:pt x="267" y="636"/>
                  </a:lnTo>
                  <a:lnTo>
                    <a:pt x="262" y="635"/>
                  </a:lnTo>
                  <a:lnTo>
                    <a:pt x="255" y="635"/>
                  </a:lnTo>
                  <a:lnTo>
                    <a:pt x="249" y="633"/>
                  </a:lnTo>
                  <a:lnTo>
                    <a:pt x="246" y="631"/>
                  </a:lnTo>
                  <a:lnTo>
                    <a:pt x="243" y="628"/>
                  </a:lnTo>
                  <a:lnTo>
                    <a:pt x="242" y="626"/>
                  </a:lnTo>
                  <a:lnTo>
                    <a:pt x="241" y="626"/>
                  </a:lnTo>
                  <a:lnTo>
                    <a:pt x="239" y="629"/>
                  </a:lnTo>
                  <a:lnTo>
                    <a:pt x="236" y="632"/>
                  </a:lnTo>
                  <a:lnTo>
                    <a:pt x="235" y="633"/>
                  </a:lnTo>
                  <a:lnTo>
                    <a:pt x="232" y="633"/>
                  </a:lnTo>
                  <a:lnTo>
                    <a:pt x="229" y="632"/>
                  </a:lnTo>
                  <a:lnTo>
                    <a:pt x="225" y="631"/>
                  </a:lnTo>
                  <a:lnTo>
                    <a:pt x="222" y="633"/>
                  </a:lnTo>
                  <a:lnTo>
                    <a:pt x="222" y="635"/>
                  </a:lnTo>
                  <a:lnTo>
                    <a:pt x="218" y="633"/>
                  </a:lnTo>
                  <a:lnTo>
                    <a:pt x="217" y="635"/>
                  </a:lnTo>
                  <a:lnTo>
                    <a:pt x="214" y="638"/>
                  </a:lnTo>
                  <a:lnTo>
                    <a:pt x="212" y="638"/>
                  </a:lnTo>
                  <a:lnTo>
                    <a:pt x="211" y="639"/>
                  </a:lnTo>
                  <a:lnTo>
                    <a:pt x="208" y="641"/>
                  </a:lnTo>
                  <a:lnTo>
                    <a:pt x="205" y="641"/>
                  </a:lnTo>
                  <a:lnTo>
                    <a:pt x="202" y="641"/>
                  </a:lnTo>
                  <a:lnTo>
                    <a:pt x="198" y="641"/>
                  </a:lnTo>
                  <a:lnTo>
                    <a:pt x="192" y="639"/>
                  </a:lnTo>
                  <a:lnTo>
                    <a:pt x="188" y="638"/>
                  </a:lnTo>
                  <a:lnTo>
                    <a:pt x="183" y="633"/>
                  </a:lnTo>
                  <a:lnTo>
                    <a:pt x="177" y="629"/>
                  </a:lnTo>
                  <a:lnTo>
                    <a:pt x="173" y="625"/>
                  </a:lnTo>
                  <a:lnTo>
                    <a:pt x="167" y="619"/>
                  </a:lnTo>
                  <a:lnTo>
                    <a:pt x="163" y="617"/>
                  </a:lnTo>
                  <a:lnTo>
                    <a:pt x="157" y="614"/>
                  </a:lnTo>
                  <a:lnTo>
                    <a:pt x="153" y="614"/>
                  </a:lnTo>
                  <a:lnTo>
                    <a:pt x="146" y="611"/>
                  </a:lnTo>
                  <a:lnTo>
                    <a:pt x="142" y="608"/>
                  </a:lnTo>
                  <a:lnTo>
                    <a:pt x="139" y="607"/>
                  </a:lnTo>
                  <a:lnTo>
                    <a:pt x="136" y="604"/>
                  </a:lnTo>
                  <a:lnTo>
                    <a:pt x="134" y="604"/>
                  </a:lnTo>
                  <a:lnTo>
                    <a:pt x="133" y="604"/>
                  </a:lnTo>
                  <a:lnTo>
                    <a:pt x="132" y="604"/>
                  </a:lnTo>
                  <a:lnTo>
                    <a:pt x="134" y="601"/>
                  </a:lnTo>
                  <a:lnTo>
                    <a:pt x="137" y="598"/>
                  </a:lnTo>
                  <a:lnTo>
                    <a:pt x="139" y="595"/>
                  </a:lnTo>
                  <a:lnTo>
                    <a:pt x="142" y="591"/>
                  </a:lnTo>
                  <a:lnTo>
                    <a:pt x="144" y="588"/>
                  </a:lnTo>
                  <a:lnTo>
                    <a:pt x="147" y="587"/>
                  </a:lnTo>
                  <a:lnTo>
                    <a:pt x="149" y="584"/>
                  </a:lnTo>
                  <a:lnTo>
                    <a:pt x="150" y="580"/>
                  </a:lnTo>
                  <a:lnTo>
                    <a:pt x="150" y="575"/>
                  </a:lnTo>
                  <a:lnTo>
                    <a:pt x="150" y="573"/>
                  </a:lnTo>
                  <a:lnTo>
                    <a:pt x="151" y="570"/>
                  </a:lnTo>
                  <a:lnTo>
                    <a:pt x="153" y="566"/>
                  </a:lnTo>
                  <a:lnTo>
                    <a:pt x="156" y="563"/>
                  </a:lnTo>
                  <a:lnTo>
                    <a:pt x="157" y="563"/>
                  </a:lnTo>
                  <a:lnTo>
                    <a:pt x="159" y="561"/>
                  </a:lnTo>
                  <a:lnTo>
                    <a:pt x="160" y="560"/>
                  </a:lnTo>
                  <a:lnTo>
                    <a:pt x="161" y="557"/>
                  </a:lnTo>
                  <a:lnTo>
                    <a:pt x="161" y="554"/>
                  </a:lnTo>
                  <a:lnTo>
                    <a:pt x="160" y="551"/>
                  </a:lnTo>
                  <a:lnTo>
                    <a:pt x="159" y="549"/>
                  </a:lnTo>
                  <a:lnTo>
                    <a:pt x="157" y="546"/>
                  </a:lnTo>
                  <a:lnTo>
                    <a:pt x="159" y="542"/>
                  </a:lnTo>
                  <a:lnTo>
                    <a:pt x="160" y="540"/>
                  </a:lnTo>
                  <a:lnTo>
                    <a:pt x="163" y="537"/>
                  </a:lnTo>
                  <a:lnTo>
                    <a:pt x="164" y="534"/>
                  </a:lnTo>
                  <a:lnTo>
                    <a:pt x="167" y="534"/>
                  </a:lnTo>
                  <a:lnTo>
                    <a:pt x="171" y="533"/>
                  </a:lnTo>
                  <a:lnTo>
                    <a:pt x="174" y="532"/>
                  </a:lnTo>
                  <a:lnTo>
                    <a:pt x="178" y="529"/>
                  </a:lnTo>
                  <a:lnTo>
                    <a:pt x="180" y="527"/>
                  </a:lnTo>
                  <a:lnTo>
                    <a:pt x="181" y="523"/>
                  </a:lnTo>
                  <a:lnTo>
                    <a:pt x="180" y="519"/>
                  </a:lnTo>
                  <a:lnTo>
                    <a:pt x="180" y="515"/>
                  </a:lnTo>
                  <a:lnTo>
                    <a:pt x="177" y="508"/>
                  </a:lnTo>
                  <a:lnTo>
                    <a:pt x="177" y="505"/>
                  </a:lnTo>
                  <a:lnTo>
                    <a:pt x="175" y="503"/>
                  </a:lnTo>
                  <a:lnTo>
                    <a:pt x="173" y="503"/>
                  </a:lnTo>
                  <a:lnTo>
                    <a:pt x="171" y="503"/>
                  </a:lnTo>
                  <a:lnTo>
                    <a:pt x="170" y="505"/>
                  </a:lnTo>
                  <a:lnTo>
                    <a:pt x="167" y="506"/>
                  </a:lnTo>
                  <a:lnTo>
                    <a:pt x="164" y="510"/>
                  </a:lnTo>
                  <a:lnTo>
                    <a:pt x="163" y="513"/>
                  </a:lnTo>
                  <a:lnTo>
                    <a:pt x="160" y="513"/>
                  </a:lnTo>
                  <a:lnTo>
                    <a:pt x="157" y="512"/>
                  </a:lnTo>
                  <a:lnTo>
                    <a:pt x="156" y="508"/>
                  </a:lnTo>
                  <a:lnTo>
                    <a:pt x="156" y="505"/>
                  </a:lnTo>
                  <a:lnTo>
                    <a:pt x="156" y="500"/>
                  </a:lnTo>
                  <a:lnTo>
                    <a:pt x="154" y="499"/>
                  </a:lnTo>
                  <a:lnTo>
                    <a:pt x="151" y="500"/>
                  </a:lnTo>
                  <a:lnTo>
                    <a:pt x="147" y="502"/>
                  </a:lnTo>
                  <a:lnTo>
                    <a:pt x="146" y="500"/>
                  </a:lnTo>
                  <a:lnTo>
                    <a:pt x="144" y="499"/>
                  </a:lnTo>
                  <a:lnTo>
                    <a:pt x="143" y="496"/>
                  </a:lnTo>
                  <a:lnTo>
                    <a:pt x="142" y="494"/>
                  </a:lnTo>
                  <a:lnTo>
                    <a:pt x="142" y="492"/>
                  </a:lnTo>
                  <a:lnTo>
                    <a:pt x="142" y="488"/>
                  </a:lnTo>
                  <a:lnTo>
                    <a:pt x="142" y="485"/>
                  </a:lnTo>
                  <a:lnTo>
                    <a:pt x="143" y="482"/>
                  </a:lnTo>
                  <a:lnTo>
                    <a:pt x="144" y="482"/>
                  </a:lnTo>
                  <a:lnTo>
                    <a:pt x="146" y="483"/>
                  </a:lnTo>
                  <a:lnTo>
                    <a:pt x="147" y="485"/>
                  </a:lnTo>
                  <a:lnTo>
                    <a:pt x="150" y="483"/>
                  </a:lnTo>
                  <a:lnTo>
                    <a:pt x="151" y="482"/>
                  </a:lnTo>
                  <a:lnTo>
                    <a:pt x="153" y="481"/>
                  </a:lnTo>
                  <a:lnTo>
                    <a:pt x="156" y="481"/>
                  </a:lnTo>
                  <a:lnTo>
                    <a:pt x="157" y="482"/>
                  </a:lnTo>
                  <a:lnTo>
                    <a:pt x="157" y="482"/>
                  </a:lnTo>
                  <a:lnTo>
                    <a:pt x="156" y="486"/>
                  </a:lnTo>
                  <a:lnTo>
                    <a:pt x="154" y="488"/>
                  </a:lnTo>
                  <a:lnTo>
                    <a:pt x="154" y="489"/>
                  </a:lnTo>
                  <a:lnTo>
                    <a:pt x="154" y="491"/>
                  </a:lnTo>
                  <a:lnTo>
                    <a:pt x="156" y="491"/>
                  </a:lnTo>
                  <a:lnTo>
                    <a:pt x="157" y="491"/>
                  </a:lnTo>
                  <a:lnTo>
                    <a:pt x="160" y="489"/>
                  </a:lnTo>
                  <a:lnTo>
                    <a:pt x="163" y="488"/>
                  </a:lnTo>
                  <a:lnTo>
                    <a:pt x="166" y="485"/>
                  </a:lnTo>
                  <a:lnTo>
                    <a:pt x="167" y="483"/>
                  </a:lnTo>
                  <a:lnTo>
                    <a:pt x="167" y="481"/>
                  </a:lnTo>
                  <a:lnTo>
                    <a:pt x="167" y="477"/>
                  </a:lnTo>
                  <a:lnTo>
                    <a:pt x="167" y="472"/>
                  </a:lnTo>
                  <a:lnTo>
                    <a:pt x="170" y="469"/>
                  </a:lnTo>
                  <a:lnTo>
                    <a:pt x="170" y="468"/>
                  </a:lnTo>
                  <a:lnTo>
                    <a:pt x="173" y="467"/>
                  </a:lnTo>
                  <a:lnTo>
                    <a:pt x="174" y="464"/>
                  </a:lnTo>
                  <a:lnTo>
                    <a:pt x="174" y="461"/>
                  </a:lnTo>
                  <a:lnTo>
                    <a:pt x="171" y="460"/>
                  </a:lnTo>
                  <a:lnTo>
                    <a:pt x="168" y="458"/>
                  </a:lnTo>
                  <a:lnTo>
                    <a:pt x="166" y="455"/>
                  </a:lnTo>
                  <a:lnTo>
                    <a:pt x="164" y="452"/>
                  </a:lnTo>
                  <a:lnTo>
                    <a:pt x="163" y="448"/>
                  </a:lnTo>
                  <a:lnTo>
                    <a:pt x="161" y="445"/>
                  </a:lnTo>
                  <a:lnTo>
                    <a:pt x="160" y="441"/>
                  </a:lnTo>
                  <a:lnTo>
                    <a:pt x="157" y="440"/>
                  </a:lnTo>
                  <a:lnTo>
                    <a:pt x="156" y="437"/>
                  </a:lnTo>
                  <a:lnTo>
                    <a:pt x="151" y="433"/>
                  </a:lnTo>
                  <a:lnTo>
                    <a:pt x="149" y="431"/>
                  </a:lnTo>
                  <a:lnTo>
                    <a:pt x="146" y="431"/>
                  </a:lnTo>
                  <a:lnTo>
                    <a:pt x="139" y="434"/>
                  </a:lnTo>
                  <a:lnTo>
                    <a:pt x="134" y="434"/>
                  </a:lnTo>
                  <a:lnTo>
                    <a:pt x="130" y="434"/>
                  </a:lnTo>
                  <a:lnTo>
                    <a:pt x="129" y="434"/>
                  </a:lnTo>
                  <a:lnTo>
                    <a:pt x="126" y="435"/>
                  </a:lnTo>
                  <a:lnTo>
                    <a:pt x="123" y="434"/>
                  </a:lnTo>
                  <a:lnTo>
                    <a:pt x="122" y="431"/>
                  </a:lnTo>
                  <a:lnTo>
                    <a:pt x="120" y="428"/>
                  </a:lnTo>
                  <a:lnTo>
                    <a:pt x="119" y="424"/>
                  </a:lnTo>
                  <a:lnTo>
                    <a:pt x="117" y="420"/>
                  </a:lnTo>
                  <a:lnTo>
                    <a:pt x="117" y="417"/>
                  </a:lnTo>
                  <a:lnTo>
                    <a:pt x="116" y="414"/>
                  </a:lnTo>
                  <a:lnTo>
                    <a:pt x="115" y="413"/>
                  </a:lnTo>
                  <a:lnTo>
                    <a:pt x="113" y="413"/>
                  </a:lnTo>
                  <a:lnTo>
                    <a:pt x="112" y="411"/>
                  </a:lnTo>
                  <a:lnTo>
                    <a:pt x="111" y="409"/>
                  </a:lnTo>
                  <a:lnTo>
                    <a:pt x="109" y="406"/>
                  </a:lnTo>
                  <a:lnTo>
                    <a:pt x="108" y="403"/>
                  </a:lnTo>
                  <a:lnTo>
                    <a:pt x="106" y="397"/>
                  </a:lnTo>
                  <a:lnTo>
                    <a:pt x="106" y="393"/>
                  </a:lnTo>
                  <a:lnTo>
                    <a:pt x="109" y="387"/>
                  </a:lnTo>
                  <a:lnTo>
                    <a:pt x="112" y="385"/>
                  </a:lnTo>
                  <a:lnTo>
                    <a:pt x="116" y="380"/>
                  </a:lnTo>
                  <a:lnTo>
                    <a:pt x="119" y="380"/>
                  </a:lnTo>
                  <a:lnTo>
                    <a:pt x="123" y="383"/>
                  </a:lnTo>
                  <a:lnTo>
                    <a:pt x="126" y="385"/>
                  </a:lnTo>
                  <a:lnTo>
                    <a:pt x="129" y="385"/>
                  </a:lnTo>
                  <a:lnTo>
                    <a:pt x="130" y="385"/>
                  </a:lnTo>
                  <a:lnTo>
                    <a:pt x="132" y="382"/>
                  </a:lnTo>
                  <a:lnTo>
                    <a:pt x="134" y="380"/>
                  </a:lnTo>
                  <a:lnTo>
                    <a:pt x="134" y="382"/>
                  </a:lnTo>
                  <a:lnTo>
                    <a:pt x="137" y="383"/>
                  </a:lnTo>
                  <a:lnTo>
                    <a:pt x="139" y="382"/>
                  </a:lnTo>
                  <a:lnTo>
                    <a:pt x="139" y="380"/>
                  </a:lnTo>
                  <a:lnTo>
                    <a:pt x="140" y="379"/>
                  </a:lnTo>
                  <a:lnTo>
                    <a:pt x="143" y="375"/>
                  </a:lnTo>
                  <a:lnTo>
                    <a:pt x="144" y="369"/>
                  </a:lnTo>
                  <a:lnTo>
                    <a:pt x="149" y="365"/>
                  </a:lnTo>
                  <a:lnTo>
                    <a:pt x="151" y="362"/>
                  </a:lnTo>
                  <a:lnTo>
                    <a:pt x="151" y="356"/>
                  </a:lnTo>
                  <a:lnTo>
                    <a:pt x="149" y="353"/>
                  </a:lnTo>
                  <a:lnTo>
                    <a:pt x="146" y="352"/>
                  </a:lnTo>
                  <a:lnTo>
                    <a:pt x="143" y="352"/>
                  </a:lnTo>
                  <a:lnTo>
                    <a:pt x="139" y="352"/>
                  </a:lnTo>
                  <a:lnTo>
                    <a:pt x="136" y="349"/>
                  </a:lnTo>
                  <a:lnTo>
                    <a:pt x="136" y="348"/>
                  </a:lnTo>
                  <a:lnTo>
                    <a:pt x="139" y="344"/>
                  </a:lnTo>
                  <a:lnTo>
                    <a:pt x="143" y="339"/>
                  </a:lnTo>
                  <a:lnTo>
                    <a:pt x="146" y="336"/>
                  </a:lnTo>
                  <a:lnTo>
                    <a:pt x="147" y="332"/>
                  </a:lnTo>
                  <a:lnTo>
                    <a:pt x="146" y="329"/>
                  </a:lnTo>
                  <a:lnTo>
                    <a:pt x="146" y="325"/>
                  </a:lnTo>
                  <a:lnTo>
                    <a:pt x="146" y="319"/>
                  </a:lnTo>
                  <a:lnTo>
                    <a:pt x="146" y="317"/>
                  </a:lnTo>
                  <a:lnTo>
                    <a:pt x="149" y="313"/>
                  </a:lnTo>
                  <a:lnTo>
                    <a:pt x="154" y="308"/>
                  </a:lnTo>
                  <a:lnTo>
                    <a:pt x="154" y="308"/>
                  </a:lnTo>
                  <a:lnTo>
                    <a:pt x="154" y="307"/>
                  </a:lnTo>
                  <a:lnTo>
                    <a:pt x="153" y="301"/>
                  </a:lnTo>
                  <a:lnTo>
                    <a:pt x="151" y="298"/>
                  </a:lnTo>
                  <a:lnTo>
                    <a:pt x="150" y="294"/>
                  </a:lnTo>
                  <a:lnTo>
                    <a:pt x="149" y="294"/>
                  </a:lnTo>
                  <a:lnTo>
                    <a:pt x="147" y="294"/>
                  </a:lnTo>
                  <a:lnTo>
                    <a:pt x="147" y="294"/>
                  </a:lnTo>
                  <a:lnTo>
                    <a:pt x="147" y="294"/>
                  </a:lnTo>
                  <a:lnTo>
                    <a:pt x="146" y="296"/>
                  </a:lnTo>
                  <a:lnTo>
                    <a:pt x="144" y="296"/>
                  </a:lnTo>
                  <a:lnTo>
                    <a:pt x="144" y="296"/>
                  </a:lnTo>
                  <a:lnTo>
                    <a:pt x="143" y="294"/>
                  </a:lnTo>
                  <a:lnTo>
                    <a:pt x="143" y="294"/>
                  </a:lnTo>
                  <a:lnTo>
                    <a:pt x="142" y="294"/>
                  </a:lnTo>
                  <a:lnTo>
                    <a:pt x="142" y="294"/>
                  </a:lnTo>
                  <a:lnTo>
                    <a:pt x="140" y="293"/>
                  </a:lnTo>
                  <a:lnTo>
                    <a:pt x="140" y="294"/>
                  </a:lnTo>
                  <a:lnTo>
                    <a:pt x="139" y="294"/>
                  </a:lnTo>
                  <a:lnTo>
                    <a:pt x="139" y="296"/>
                  </a:lnTo>
                  <a:lnTo>
                    <a:pt x="139" y="296"/>
                  </a:lnTo>
                  <a:lnTo>
                    <a:pt x="139" y="297"/>
                  </a:lnTo>
                  <a:lnTo>
                    <a:pt x="139" y="297"/>
                  </a:lnTo>
                  <a:lnTo>
                    <a:pt x="139" y="298"/>
                  </a:lnTo>
                  <a:lnTo>
                    <a:pt x="137" y="298"/>
                  </a:lnTo>
                  <a:lnTo>
                    <a:pt x="137" y="298"/>
                  </a:lnTo>
                  <a:lnTo>
                    <a:pt x="137" y="300"/>
                  </a:lnTo>
                  <a:lnTo>
                    <a:pt x="136" y="300"/>
                  </a:lnTo>
                  <a:lnTo>
                    <a:pt x="136" y="301"/>
                  </a:lnTo>
                  <a:lnTo>
                    <a:pt x="134" y="301"/>
                  </a:lnTo>
                  <a:lnTo>
                    <a:pt x="134" y="301"/>
                  </a:lnTo>
                  <a:lnTo>
                    <a:pt x="134" y="302"/>
                  </a:lnTo>
                  <a:lnTo>
                    <a:pt x="133" y="302"/>
                  </a:lnTo>
                  <a:lnTo>
                    <a:pt x="133" y="304"/>
                  </a:lnTo>
                  <a:lnTo>
                    <a:pt x="133" y="304"/>
                  </a:lnTo>
                  <a:lnTo>
                    <a:pt x="132" y="304"/>
                  </a:lnTo>
                  <a:lnTo>
                    <a:pt x="132" y="304"/>
                  </a:lnTo>
                  <a:lnTo>
                    <a:pt x="130" y="304"/>
                  </a:lnTo>
                  <a:lnTo>
                    <a:pt x="130" y="302"/>
                  </a:lnTo>
                  <a:lnTo>
                    <a:pt x="129" y="302"/>
                  </a:lnTo>
                  <a:lnTo>
                    <a:pt x="129" y="302"/>
                  </a:lnTo>
                  <a:lnTo>
                    <a:pt x="129" y="301"/>
                  </a:lnTo>
                  <a:lnTo>
                    <a:pt x="128" y="301"/>
                  </a:lnTo>
                  <a:lnTo>
                    <a:pt x="128" y="301"/>
                  </a:lnTo>
                  <a:lnTo>
                    <a:pt x="126" y="300"/>
                  </a:lnTo>
                  <a:lnTo>
                    <a:pt x="126" y="300"/>
                  </a:lnTo>
                  <a:lnTo>
                    <a:pt x="125" y="300"/>
                  </a:lnTo>
                  <a:lnTo>
                    <a:pt x="123" y="300"/>
                  </a:lnTo>
                  <a:lnTo>
                    <a:pt x="123" y="300"/>
                  </a:lnTo>
                  <a:lnTo>
                    <a:pt x="123" y="301"/>
                  </a:lnTo>
                  <a:lnTo>
                    <a:pt x="122" y="301"/>
                  </a:lnTo>
                  <a:lnTo>
                    <a:pt x="120" y="301"/>
                  </a:lnTo>
                  <a:lnTo>
                    <a:pt x="120" y="300"/>
                  </a:lnTo>
                  <a:lnTo>
                    <a:pt x="119" y="300"/>
                  </a:lnTo>
                  <a:lnTo>
                    <a:pt x="119" y="300"/>
                  </a:lnTo>
                  <a:lnTo>
                    <a:pt x="117" y="301"/>
                  </a:lnTo>
                  <a:lnTo>
                    <a:pt x="116" y="301"/>
                  </a:lnTo>
                  <a:lnTo>
                    <a:pt x="116" y="301"/>
                  </a:lnTo>
                  <a:lnTo>
                    <a:pt x="115" y="301"/>
                  </a:lnTo>
                  <a:lnTo>
                    <a:pt x="113" y="301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12" y="301"/>
                  </a:lnTo>
                  <a:lnTo>
                    <a:pt x="111" y="301"/>
                  </a:lnTo>
                  <a:lnTo>
                    <a:pt x="111" y="300"/>
                  </a:lnTo>
                  <a:lnTo>
                    <a:pt x="109" y="300"/>
                  </a:lnTo>
                  <a:lnTo>
                    <a:pt x="108" y="300"/>
                  </a:lnTo>
                  <a:lnTo>
                    <a:pt x="108" y="300"/>
                  </a:lnTo>
                  <a:lnTo>
                    <a:pt x="106" y="300"/>
                  </a:lnTo>
                  <a:lnTo>
                    <a:pt x="106" y="300"/>
                  </a:lnTo>
                  <a:lnTo>
                    <a:pt x="105" y="300"/>
                  </a:lnTo>
                  <a:lnTo>
                    <a:pt x="103" y="300"/>
                  </a:lnTo>
                  <a:lnTo>
                    <a:pt x="103" y="300"/>
                  </a:lnTo>
                  <a:lnTo>
                    <a:pt x="103" y="298"/>
                  </a:lnTo>
                  <a:lnTo>
                    <a:pt x="103" y="298"/>
                  </a:lnTo>
                  <a:lnTo>
                    <a:pt x="103" y="297"/>
                  </a:lnTo>
                  <a:lnTo>
                    <a:pt x="103" y="297"/>
                  </a:lnTo>
                  <a:lnTo>
                    <a:pt x="105" y="296"/>
                  </a:lnTo>
                  <a:lnTo>
                    <a:pt x="105" y="296"/>
                  </a:lnTo>
                  <a:lnTo>
                    <a:pt x="105" y="294"/>
                  </a:lnTo>
                  <a:lnTo>
                    <a:pt x="105" y="294"/>
                  </a:lnTo>
                  <a:lnTo>
                    <a:pt x="106" y="294"/>
                  </a:lnTo>
                  <a:lnTo>
                    <a:pt x="106" y="293"/>
                  </a:lnTo>
                  <a:lnTo>
                    <a:pt x="106" y="293"/>
                  </a:lnTo>
                  <a:lnTo>
                    <a:pt x="106" y="291"/>
                  </a:lnTo>
                  <a:lnTo>
                    <a:pt x="108" y="291"/>
                  </a:lnTo>
                  <a:lnTo>
                    <a:pt x="108" y="290"/>
                  </a:lnTo>
                  <a:lnTo>
                    <a:pt x="106" y="290"/>
                  </a:lnTo>
                  <a:lnTo>
                    <a:pt x="106" y="288"/>
                  </a:lnTo>
                  <a:lnTo>
                    <a:pt x="106" y="288"/>
                  </a:lnTo>
                  <a:lnTo>
                    <a:pt x="105" y="288"/>
                  </a:lnTo>
                  <a:lnTo>
                    <a:pt x="105" y="288"/>
                  </a:lnTo>
                  <a:lnTo>
                    <a:pt x="103" y="287"/>
                  </a:lnTo>
                  <a:lnTo>
                    <a:pt x="103" y="287"/>
                  </a:lnTo>
                  <a:lnTo>
                    <a:pt x="102" y="287"/>
                  </a:lnTo>
                  <a:lnTo>
                    <a:pt x="100" y="287"/>
                  </a:lnTo>
                  <a:lnTo>
                    <a:pt x="100" y="287"/>
                  </a:lnTo>
                  <a:lnTo>
                    <a:pt x="99" y="287"/>
                  </a:lnTo>
                  <a:lnTo>
                    <a:pt x="99" y="286"/>
                  </a:lnTo>
                  <a:lnTo>
                    <a:pt x="98" y="286"/>
                  </a:lnTo>
                  <a:lnTo>
                    <a:pt x="98" y="286"/>
                  </a:lnTo>
                  <a:lnTo>
                    <a:pt x="96" y="286"/>
                  </a:lnTo>
                  <a:lnTo>
                    <a:pt x="96" y="286"/>
                  </a:lnTo>
                  <a:lnTo>
                    <a:pt x="95" y="284"/>
                  </a:lnTo>
                  <a:lnTo>
                    <a:pt x="95" y="284"/>
                  </a:lnTo>
                  <a:lnTo>
                    <a:pt x="94" y="284"/>
                  </a:lnTo>
                  <a:lnTo>
                    <a:pt x="94" y="283"/>
                  </a:lnTo>
                  <a:lnTo>
                    <a:pt x="92" y="283"/>
                  </a:lnTo>
                  <a:lnTo>
                    <a:pt x="92" y="283"/>
                  </a:lnTo>
                  <a:lnTo>
                    <a:pt x="91" y="281"/>
                  </a:lnTo>
                  <a:lnTo>
                    <a:pt x="91" y="281"/>
                  </a:lnTo>
                  <a:lnTo>
                    <a:pt x="89" y="281"/>
                  </a:lnTo>
                  <a:lnTo>
                    <a:pt x="89" y="280"/>
                  </a:lnTo>
                  <a:lnTo>
                    <a:pt x="88" y="280"/>
                  </a:lnTo>
                  <a:lnTo>
                    <a:pt x="88" y="280"/>
                  </a:lnTo>
                  <a:lnTo>
                    <a:pt x="86" y="280"/>
                  </a:lnTo>
                  <a:lnTo>
                    <a:pt x="86" y="280"/>
                  </a:lnTo>
                  <a:lnTo>
                    <a:pt x="85" y="280"/>
                  </a:lnTo>
                  <a:lnTo>
                    <a:pt x="85" y="280"/>
                  </a:lnTo>
                  <a:lnTo>
                    <a:pt x="84" y="280"/>
                  </a:lnTo>
                  <a:lnTo>
                    <a:pt x="84" y="281"/>
                  </a:lnTo>
                  <a:lnTo>
                    <a:pt x="82" y="281"/>
                  </a:lnTo>
                  <a:lnTo>
                    <a:pt x="82" y="281"/>
                  </a:lnTo>
                  <a:lnTo>
                    <a:pt x="81" y="283"/>
                  </a:lnTo>
                  <a:lnTo>
                    <a:pt x="81" y="283"/>
                  </a:lnTo>
                  <a:lnTo>
                    <a:pt x="81" y="284"/>
                  </a:lnTo>
                  <a:lnTo>
                    <a:pt x="81" y="284"/>
                  </a:lnTo>
                  <a:lnTo>
                    <a:pt x="81" y="286"/>
                  </a:lnTo>
                  <a:lnTo>
                    <a:pt x="79" y="286"/>
                  </a:lnTo>
                  <a:lnTo>
                    <a:pt x="79" y="286"/>
                  </a:lnTo>
                  <a:lnTo>
                    <a:pt x="78" y="286"/>
                  </a:lnTo>
                  <a:lnTo>
                    <a:pt x="78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5" y="286"/>
                  </a:lnTo>
                  <a:lnTo>
                    <a:pt x="74" y="286"/>
                  </a:lnTo>
                  <a:lnTo>
                    <a:pt x="74" y="287"/>
                  </a:lnTo>
                  <a:lnTo>
                    <a:pt x="72" y="287"/>
                  </a:lnTo>
                  <a:lnTo>
                    <a:pt x="72" y="287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69" y="284"/>
                  </a:lnTo>
                  <a:lnTo>
                    <a:pt x="69" y="284"/>
                  </a:lnTo>
                  <a:lnTo>
                    <a:pt x="68" y="283"/>
                  </a:lnTo>
                  <a:lnTo>
                    <a:pt x="68" y="283"/>
                  </a:lnTo>
                  <a:lnTo>
                    <a:pt x="67" y="283"/>
                  </a:lnTo>
                  <a:lnTo>
                    <a:pt x="67" y="283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4" y="277"/>
                  </a:lnTo>
                  <a:lnTo>
                    <a:pt x="64" y="276"/>
                  </a:lnTo>
                  <a:lnTo>
                    <a:pt x="62" y="276"/>
                  </a:lnTo>
                  <a:lnTo>
                    <a:pt x="62" y="274"/>
                  </a:lnTo>
                  <a:lnTo>
                    <a:pt x="58" y="274"/>
                  </a:lnTo>
                  <a:lnTo>
                    <a:pt x="55" y="276"/>
                  </a:lnTo>
                  <a:lnTo>
                    <a:pt x="54" y="276"/>
                  </a:lnTo>
                  <a:lnTo>
                    <a:pt x="51" y="276"/>
                  </a:lnTo>
                  <a:lnTo>
                    <a:pt x="48" y="277"/>
                  </a:lnTo>
                  <a:lnTo>
                    <a:pt x="42" y="277"/>
                  </a:lnTo>
                  <a:lnTo>
                    <a:pt x="38" y="277"/>
                  </a:lnTo>
                  <a:lnTo>
                    <a:pt x="37" y="276"/>
                  </a:lnTo>
                  <a:lnTo>
                    <a:pt x="36" y="277"/>
                  </a:lnTo>
                  <a:lnTo>
                    <a:pt x="30" y="277"/>
                  </a:lnTo>
                  <a:lnTo>
                    <a:pt x="27" y="277"/>
                  </a:lnTo>
                  <a:lnTo>
                    <a:pt x="24" y="277"/>
                  </a:lnTo>
                  <a:lnTo>
                    <a:pt x="23" y="277"/>
                  </a:lnTo>
                  <a:lnTo>
                    <a:pt x="20" y="276"/>
                  </a:lnTo>
                  <a:lnTo>
                    <a:pt x="16" y="276"/>
                  </a:lnTo>
                  <a:lnTo>
                    <a:pt x="14" y="276"/>
                  </a:lnTo>
                  <a:lnTo>
                    <a:pt x="13" y="274"/>
                  </a:lnTo>
                  <a:lnTo>
                    <a:pt x="7" y="273"/>
                  </a:lnTo>
                  <a:lnTo>
                    <a:pt x="4" y="271"/>
                  </a:lnTo>
                  <a:lnTo>
                    <a:pt x="11" y="267"/>
                  </a:lnTo>
                  <a:lnTo>
                    <a:pt x="16" y="264"/>
                  </a:lnTo>
                  <a:lnTo>
                    <a:pt x="26" y="260"/>
                  </a:lnTo>
                  <a:lnTo>
                    <a:pt x="30" y="257"/>
                  </a:lnTo>
                  <a:lnTo>
                    <a:pt x="34" y="256"/>
                  </a:lnTo>
                  <a:lnTo>
                    <a:pt x="44" y="253"/>
                  </a:lnTo>
                  <a:lnTo>
                    <a:pt x="47" y="252"/>
                  </a:lnTo>
                  <a:lnTo>
                    <a:pt x="48" y="252"/>
                  </a:lnTo>
                  <a:lnTo>
                    <a:pt x="45" y="249"/>
                  </a:lnTo>
                  <a:lnTo>
                    <a:pt x="42" y="247"/>
                  </a:lnTo>
                  <a:lnTo>
                    <a:pt x="37" y="242"/>
                  </a:lnTo>
                  <a:lnTo>
                    <a:pt x="37" y="240"/>
                  </a:lnTo>
                  <a:lnTo>
                    <a:pt x="36" y="239"/>
                  </a:lnTo>
                  <a:lnTo>
                    <a:pt x="33" y="239"/>
                  </a:lnTo>
                  <a:lnTo>
                    <a:pt x="31" y="239"/>
                  </a:lnTo>
                  <a:lnTo>
                    <a:pt x="28" y="240"/>
                  </a:lnTo>
                  <a:lnTo>
                    <a:pt x="26" y="240"/>
                  </a:lnTo>
                  <a:lnTo>
                    <a:pt x="23" y="240"/>
                  </a:lnTo>
                  <a:lnTo>
                    <a:pt x="20" y="240"/>
                  </a:lnTo>
                  <a:lnTo>
                    <a:pt x="19" y="239"/>
                  </a:lnTo>
                  <a:lnTo>
                    <a:pt x="17" y="236"/>
                  </a:lnTo>
                  <a:lnTo>
                    <a:pt x="17" y="235"/>
                  </a:lnTo>
                  <a:lnTo>
                    <a:pt x="17" y="233"/>
                  </a:lnTo>
                  <a:lnTo>
                    <a:pt x="17" y="230"/>
                  </a:lnTo>
                  <a:lnTo>
                    <a:pt x="19" y="228"/>
                  </a:lnTo>
                  <a:lnTo>
                    <a:pt x="20" y="225"/>
                  </a:lnTo>
                  <a:lnTo>
                    <a:pt x="21" y="223"/>
                  </a:lnTo>
                  <a:lnTo>
                    <a:pt x="24" y="221"/>
                  </a:lnTo>
                  <a:lnTo>
                    <a:pt x="28" y="215"/>
                  </a:lnTo>
                  <a:lnTo>
                    <a:pt x="31" y="213"/>
                  </a:lnTo>
                  <a:lnTo>
                    <a:pt x="34" y="211"/>
                  </a:lnTo>
                  <a:lnTo>
                    <a:pt x="37" y="209"/>
                  </a:lnTo>
                  <a:lnTo>
                    <a:pt x="38" y="208"/>
                  </a:lnTo>
                  <a:lnTo>
                    <a:pt x="41" y="208"/>
                  </a:lnTo>
                  <a:lnTo>
                    <a:pt x="44" y="208"/>
                  </a:lnTo>
                  <a:lnTo>
                    <a:pt x="47" y="206"/>
                  </a:lnTo>
                  <a:lnTo>
                    <a:pt x="47" y="206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50" y="205"/>
                  </a:lnTo>
                  <a:lnTo>
                    <a:pt x="47" y="204"/>
                  </a:lnTo>
                  <a:lnTo>
                    <a:pt x="41" y="204"/>
                  </a:lnTo>
                  <a:lnTo>
                    <a:pt x="37" y="205"/>
                  </a:lnTo>
                  <a:lnTo>
                    <a:pt x="34" y="205"/>
                  </a:lnTo>
                  <a:lnTo>
                    <a:pt x="31" y="205"/>
                  </a:lnTo>
                  <a:lnTo>
                    <a:pt x="26" y="198"/>
                  </a:lnTo>
                  <a:lnTo>
                    <a:pt x="26" y="196"/>
                  </a:lnTo>
                  <a:lnTo>
                    <a:pt x="24" y="194"/>
                  </a:lnTo>
                  <a:lnTo>
                    <a:pt x="24" y="191"/>
                  </a:lnTo>
                  <a:lnTo>
                    <a:pt x="23" y="188"/>
                  </a:lnTo>
                  <a:lnTo>
                    <a:pt x="19" y="189"/>
                  </a:lnTo>
                  <a:lnTo>
                    <a:pt x="14" y="192"/>
                  </a:lnTo>
                  <a:lnTo>
                    <a:pt x="9" y="192"/>
                  </a:lnTo>
                  <a:lnTo>
                    <a:pt x="0" y="189"/>
                  </a:lnTo>
                  <a:lnTo>
                    <a:pt x="0" y="187"/>
                  </a:lnTo>
                  <a:lnTo>
                    <a:pt x="4" y="184"/>
                  </a:lnTo>
                  <a:lnTo>
                    <a:pt x="7" y="181"/>
                  </a:lnTo>
                  <a:lnTo>
                    <a:pt x="9" y="178"/>
                  </a:lnTo>
                  <a:lnTo>
                    <a:pt x="11" y="174"/>
                  </a:lnTo>
                  <a:lnTo>
                    <a:pt x="13" y="170"/>
                  </a:lnTo>
                  <a:lnTo>
                    <a:pt x="17" y="167"/>
                  </a:lnTo>
                  <a:lnTo>
                    <a:pt x="21" y="163"/>
                  </a:lnTo>
                  <a:lnTo>
                    <a:pt x="27" y="160"/>
                  </a:lnTo>
                  <a:lnTo>
                    <a:pt x="31" y="158"/>
                  </a:lnTo>
                  <a:lnTo>
                    <a:pt x="33" y="155"/>
                  </a:lnTo>
                  <a:lnTo>
                    <a:pt x="34" y="150"/>
                  </a:lnTo>
                  <a:lnTo>
                    <a:pt x="40" y="148"/>
                  </a:lnTo>
                  <a:lnTo>
                    <a:pt x="42" y="147"/>
                  </a:lnTo>
                  <a:lnTo>
                    <a:pt x="42" y="144"/>
                  </a:lnTo>
                  <a:lnTo>
                    <a:pt x="41" y="143"/>
                  </a:lnTo>
                  <a:lnTo>
                    <a:pt x="41" y="140"/>
                  </a:lnTo>
                  <a:lnTo>
                    <a:pt x="45" y="137"/>
                  </a:lnTo>
                  <a:lnTo>
                    <a:pt x="50" y="139"/>
                  </a:lnTo>
                  <a:lnTo>
                    <a:pt x="55" y="137"/>
                  </a:lnTo>
                  <a:lnTo>
                    <a:pt x="55" y="136"/>
                  </a:lnTo>
                  <a:lnTo>
                    <a:pt x="55" y="136"/>
                  </a:lnTo>
                  <a:lnTo>
                    <a:pt x="55" y="136"/>
                  </a:lnTo>
                  <a:lnTo>
                    <a:pt x="57" y="136"/>
                  </a:lnTo>
                  <a:lnTo>
                    <a:pt x="57" y="134"/>
                  </a:lnTo>
                  <a:lnTo>
                    <a:pt x="57" y="134"/>
                  </a:lnTo>
                  <a:lnTo>
                    <a:pt x="57" y="133"/>
                  </a:lnTo>
                  <a:lnTo>
                    <a:pt x="57" y="133"/>
                  </a:lnTo>
                  <a:lnTo>
                    <a:pt x="58" y="133"/>
                  </a:lnTo>
                  <a:lnTo>
                    <a:pt x="58" y="131"/>
                  </a:lnTo>
                  <a:lnTo>
                    <a:pt x="58" y="131"/>
                  </a:lnTo>
                  <a:lnTo>
                    <a:pt x="59" y="131"/>
                  </a:lnTo>
                  <a:lnTo>
                    <a:pt x="59" y="130"/>
                  </a:lnTo>
                  <a:lnTo>
                    <a:pt x="59" y="130"/>
                  </a:lnTo>
                  <a:lnTo>
                    <a:pt x="61" y="130"/>
                  </a:lnTo>
                  <a:lnTo>
                    <a:pt x="62" y="129"/>
                  </a:lnTo>
                  <a:lnTo>
                    <a:pt x="62" y="129"/>
                  </a:lnTo>
                  <a:lnTo>
                    <a:pt x="64" y="127"/>
                  </a:lnTo>
                  <a:lnTo>
                    <a:pt x="67" y="126"/>
                  </a:lnTo>
                  <a:lnTo>
                    <a:pt x="68" y="126"/>
                  </a:lnTo>
                  <a:lnTo>
                    <a:pt x="71" y="124"/>
                  </a:lnTo>
                  <a:lnTo>
                    <a:pt x="72" y="124"/>
                  </a:lnTo>
                  <a:lnTo>
                    <a:pt x="72" y="123"/>
                  </a:lnTo>
                  <a:lnTo>
                    <a:pt x="72" y="123"/>
                  </a:lnTo>
                  <a:lnTo>
                    <a:pt x="74" y="123"/>
                  </a:lnTo>
                  <a:lnTo>
                    <a:pt x="78" y="120"/>
                  </a:lnTo>
                  <a:lnTo>
                    <a:pt x="79" y="119"/>
                  </a:lnTo>
                  <a:lnTo>
                    <a:pt x="79" y="119"/>
                  </a:lnTo>
                  <a:lnTo>
                    <a:pt x="81" y="119"/>
                  </a:lnTo>
                  <a:lnTo>
                    <a:pt x="82" y="119"/>
                  </a:lnTo>
                  <a:lnTo>
                    <a:pt x="82" y="119"/>
                  </a:lnTo>
                  <a:lnTo>
                    <a:pt x="84" y="117"/>
                  </a:lnTo>
                  <a:lnTo>
                    <a:pt x="84" y="117"/>
                  </a:lnTo>
                  <a:lnTo>
                    <a:pt x="84" y="117"/>
                  </a:lnTo>
                  <a:lnTo>
                    <a:pt x="85" y="115"/>
                  </a:lnTo>
                  <a:lnTo>
                    <a:pt x="85" y="115"/>
                  </a:lnTo>
                  <a:lnTo>
                    <a:pt x="85" y="113"/>
                  </a:lnTo>
                  <a:lnTo>
                    <a:pt x="85" y="113"/>
                  </a:lnTo>
                  <a:lnTo>
                    <a:pt x="86" y="112"/>
                  </a:lnTo>
                  <a:lnTo>
                    <a:pt x="86" y="112"/>
                  </a:lnTo>
                  <a:lnTo>
                    <a:pt x="86" y="110"/>
                  </a:lnTo>
                  <a:lnTo>
                    <a:pt x="86" y="110"/>
                  </a:lnTo>
                  <a:lnTo>
                    <a:pt x="86" y="109"/>
                  </a:lnTo>
                  <a:lnTo>
                    <a:pt x="88" y="109"/>
                  </a:lnTo>
                  <a:lnTo>
                    <a:pt x="88" y="107"/>
                  </a:lnTo>
                  <a:lnTo>
                    <a:pt x="88" y="107"/>
                  </a:lnTo>
                  <a:lnTo>
                    <a:pt x="88" y="107"/>
                  </a:lnTo>
                  <a:lnTo>
                    <a:pt x="88" y="106"/>
                  </a:lnTo>
                  <a:lnTo>
                    <a:pt x="88" y="105"/>
                  </a:lnTo>
                  <a:lnTo>
                    <a:pt x="89" y="105"/>
                  </a:lnTo>
                  <a:lnTo>
                    <a:pt x="89" y="103"/>
                  </a:lnTo>
                  <a:lnTo>
                    <a:pt x="91" y="103"/>
                  </a:lnTo>
                  <a:lnTo>
                    <a:pt x="91" y="103"/>
                  </a:lnTo>
                  <a:lnTo>
                    <a:pt x="92" y="103"/>
                  </a:lnTo>
                  <a:lnTo>
                    <a:pt x="92" y="103"/>
                  </a:lnTo>
                  <a:lnTo>
                    <a:pt x="94" y="103"/>
                  </a:lnTo>
                  <a:lnTo>
                    <a:pt x="94" y="103"/>
                  </a:lnTo>
                  <a:lnTo>
                    <a:pt x="95" y="103"/>
                  </a:lnTo>
                  <a:lnTo>
                    <a:pt x="95" y="103"/>
                  </a:lnTo>
                  <a:lnTo>
                    <a:pt x="96" y="103"/>
                  </a:lnTo>
                  <a:lnTo>
                    <a:pt x="96" y="103"/>
                  </a:lnTo>
                  <a:lnTo>
                    <a:pt x="96" y="103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9" y="102"/>
                  </a:lnTo>
                  <a:lnTo>
                    <a:pt x="100" y="102"/>
                  </a:lnTo>
                  <a:lnTo>
                    <a:pt x="100" y="102"/>
                  </a:lnTo>
                  <a:lnTo>
                    <a:pt x="100" y="102"/>
                  </a:lnTo>
                  <a:lnTo>
                    <a:pt x="100" y="102"/>
                  </a:lnTo>
                  <a:lnTo>
                    <a:pt x="100" y="103"/>
                  </a:lnTo>
                  <a:lnTo>
                    <a:pt x="102" y="105"/>
                  </a:lnTo>
                  <a:lnTo>
                    <a:pt x="102" y="105"/>
                  </a:lnTo>
                  <a:lnTo>
                    <a:pt x="102" y="105"/>
                  </a:lnTo>
                  <a:lnTo>
                    <a:pt x="103" y="105"/>
                  </a:lnTo>
                  <a:lnTo>
                    <a:pt x="105" y="105"/>
                  </a:lnTo>
                  <a:lnTo>
                    <a:pt x="105" y="105"/>
                  </a:lnTo>
                  <a:lnTo>
                    <a:pt x="106" y="105"/>
                  </a:lnTo>
                  <a:lnTo>
                    <a:pt x="106" y="103"/>
                  </a:lnTo>
                  <a:lnTo>
                    <a:pt x="109" y="103"/>
                  </a:lnTo>
                  <a:lnTo>
                    <a:pt x="109" y="105"/>
                  </a:lnTo>
                  <a:lnTo>
                    <a:pt x="108" y="106"/>
                  </a:lnTo>
                  <a:lnTo>
                    <a:pt x="109" y="107"/>
                  </a:lnTo>
                  <a:lnTo>
                    <a:pt x="109" y="107"/>
                  </a:lnTo>
                  <a:lnTo>
                    <a:pt x="108" y="109"/>
                  </a:lnTo>
                  <a:lnTo>
                    <a:pt x="111" y="110"/>
                  </a:lnTo>
                  <a:lnTo>
                    <a:pt x="113" y="116"/>
                  </a:lnTo>
                  <a:lnTo>
                    <a:pt x="115" y="116"/>
                  </a:lnTo>
                  <a:lnTo>
                    <a:pt x="116" y="116"/>
                  </a:lnTo>
                  <a:lnTo>
                    <a:pt x="117" y="116"/>
                  </a:lnTo>
                  <a:lnTo>
                    <a:pt x="117" y="116"/>
                  </a:lnTo>
                  <a:lnTo>
                    <a:pt x="117" y="115"/>
                  </a:lnTo>
                  <a:lnTo>
                    <a:pt x="117" y="115"/>
                  </a:lnTo>
                  <a:lnTo>
                    <a:pt x="119" y="113"/>
                  </a:lnTo>
                  <a:lnTo>
                    <a:pt x="119" y="113"/>
                  </a:lnTo>
                  <a:lnTo>
                    <a:pt x="119" y="112"/>
                  </a:lnTo>
                  <a:lnTo>
                    <a:pt x="119" y="112"/>
                  </a:lnTo>
                  <a:lnTo>
                    <a:pt x="119" y="110"/>
                  </a:lnTo>
                  <a:lnTo>
                    <a:pt x="119" y="109"/>
                  </a:lnTo>
                  <a:lnTo>
                    <a:pt x="120" y="107"/>
                  </a:lnTo>
                  <a:lnTo>
                    <a:pt x="120" y="105"/>
                  </a:lnTo>
                  <a:lnTo>
                    <a:pt x="120" y="105"/>
                  </a:lnTo>
                  <a:lnTo>
                    <a:pt x="122" y="105"/>
                  </a:lnTo>
                  <a:lnTo>
                    <a:pt x="123" y="105"/>
                  </a:lnTo>
                  <a:lnTo>
                    <a:pt x="123" y="103"/>
                  </a:lnTo>
                  <a:lnTo>
                    <a:pt x="125" y="103"/>
                  </a:lnTo>
                  <a:lnTo>
                    <a:pt x="125" y="102"/>
                  </a:lnTo>
                  <a:lnTo>
                    <a:pt x="125" y="102"/>
                  </a:lnTo>
                  <a:lnTo>
                    <a:pt x="125" y="102"/>
                  </a:lnTo>
                  <a:lnTo>
                    <a:pt x="125" y="102"/>
                  </a:lnTo>
                  <a:lnTo>
                    <a:pt x="125" y="100"/>
                  </a:lnTo>
                  <a:lnTo>
                    <a:pt x="125" y="99"/>
                  </a:lnTo>
                  <a:lnTo>
                    <a:pt x="123" y="98"/>
                  </a:lnTo>
                  <a:lnTo>
                    <a:pt x="122" y="98"/>
                  </a:lnTo>
                  <a:lnTo>
                    <a:pt x="122" y="98"/>
                  </a:lnTo>
                  <a:lnTo>
                    <a:pt x="120" y="98"/>
                  </a:lnTo>
                  <a:lnTo>
                    <a:pt x="119" y="98"/>
                  </a:lnTo>
                  <a:lnTo>
                    <a:pt x="119" y="98"/>
                  </a:lnTo>
                  <a:lnTo>
                    <a:pt x="119" y="98"/>
                  </a:lnTo>
                  <a:lnTo>
                    <a:pt x="117" y="96"/>
                  </a:lnTo>
                  <a:lnTo>
                    <a:pt x="117" y="96"/>
                  </a:lnTo>
                  <a:lnTo>
                    <a:pt x="116" y="96"/>
                  </a:lnTo>
                  <a:lnTo>
                    <a:pt x="116" y="96"/>
                  </a:lnTo>
                  <a:lnTo>
                    <a:pt x="116" y="98"/>
                  </a:lnTo>
                  <a:lnTo>
                    <a:pt x="115" y="98"/>
                  </a:lnTo>
                  <a:lnTo>
                    <a:pt x="115" y="96"/>
                  </a:lnTo>
                  <a:lnTo>
                    <a:pt x="113" y="92"/>
                  </a:lnTo>
                  <a:lnTo>
                    <a:pt x="115" y="92"/>
                  </a:lnTo>
                  <a:lnTo>
                    <a:pt x="115" y="92"/>
                  </a:lnTo>
                  <a:lnTo>
                    <a:pt x="116" y="92"/>
                  </a:lnTo>
                  <a:lnTo>
                    <a:pt x="116" y="90"/>
                  </a:lnTo>
                  <a:lnTo>
                    <a:pt x="116" y="90"/>
                  </a:lnTo>
                  <a:lnTo>
                    <a:pt x="116" y="90"/>
                  </a:lnTo>
                  <a:lnTo>
                    <a:pt x="116" y="89"/>
                  </a:lnTo>
                  <a:lnTo>
                    <a:pt x="117" y="89"/>
                  </a:lnTo>
                  <a:lnTo>
                    <a:pt x="117" y="89"/>
                  </a:lnTo>
                  <a:lnTo>
                    <a:pt x="117" y="89"/>
                  </a:lnTo>
                  <a:lnTo>
                    <a:pt x="117" y="88"/>
                  </a:lnTo>
                  <a:lnTo>
                    <a:pt x="117" y="86"/>
                  </a:lnTo>
                  <a:lnTo>
                    <a:pt x="119" y="85"/>
                  </a:lnTo>
                  <a:lnTo>
                    <a:pt x="119" y="85"/>
                  </a:lnTo>
                  <a:lnTo>
                    <a:pt x="119" y="82"/>
                  </a:lnTo>
                  <a:lnTo>
                    <a:pt x="119" y="82"/>
                  </a:lnTo>
                  <a:lnTo>
                    <a:pt x="120" y="82"/>
                  </a:lnTo>
                  <a:lnTo>
                    <a:pt x="122" y="82"/>
                  </a:lnTo>
                  <a:lnTo>
                    <a:pt x="120" y="82"/>
                  </a:lnTo>
                  <a:lnTo>
                    <a:pt x="119" y="79"/>
                  </a:lnTo>
                  <a:lnTo>
                    <a:pt x="117" y="79"/>
                  </a:lnTo>
                  <a:lnTo>
                    <a:pt x="117" y="79"/>
                  </a:lnTo>
                  <a:lnTo>
                    <a:pt x="117" y="78"/>
                  </a:lnTo>
                  <a:lnTo>
                    <a:pt x="116" y="76"/>
                  </a:lnTo>
                  <a:lnTo>
                    <a:pt x="116" y="76"/>
                  </a:lnTo>
                  <a:lnTo>
                    <a:pt x="115" y="75"/>
                  </a:lnTo>
                  <a:lnTo>
                    <a:pt x="115" y="75"/>
                  </a:lnTo>
                  <a:lnTo>
                    <a:pt x="113" y="73"/>
                  </a:lnTo>
                  <a:lnTo>
                    <a:pt x="113" y="72"/>
                  </a:lnTo>
                  <a:lnTo>
                    <a:pt x="113" y="72"/>
                  </a:lnTo>
                  <a:lnTo>
                    <a:pt x="112" y="71"/>
                  </a:lnTo>
                  <a:lnTo>
                    <a:pt x="112" y="69"/>
                  </a:lnTo>
                  <a:lnTo>
                    <a:pt x="112" y="69"/>
                  </a:lnTo>
                  <a:lnTo>
                    <a:pt x="112" y="66"/>
                  </a:lnTo>
                  <a:lnTo>
                    <a:pt x="112" y="66"/>
                  </a:lnTo>
                  <a:lnTo>
                    <a:pt x="112" y="65"/>
                  </a:lnTo>
                  <a:lnTo>
                    <a:pt x="113" y="65"/>
                  </a:lnTo>
                  <a:lnTo>
                    <a:pt x="113" y="64"/>
                  </a:lnTo>
                  <a:lnTo>
                    <a:pt x="113" y="62"/>
                  </a:lnTo>
                  <a:lnTo>
                    <a:pt x="113" y="62"/>
                  </a:lnTo>
                  <a:lnTo>
                    <a:pt x="113" y="62"/>
                  </a:lnTo>
                  <a:lnTo>
                    <a:pt x="112" y="61"/>
                  </a:lnTo>
                  <a:lnTo>
                    <a:pt x="111" y="61"/>
                  </a:lnTo>
                  <a:lnTo>
                    <a:pt x="111" y="59"/>
                  </a:lnTo>
                  <a:lnTo>
                    <a:pt x="109" y="59"/>
                  </a:lnTo>
                  <a:lnTo>
                    <a:pt x="109" y="58"/>
                  </a:lnTo>
                  <a:lnTo>
                    <a:pt x="111" y="58"/>
                  </a:lnTo>
                  <a:lnTo>
                    <a:pt x="111" y="56"/>
                  </a:lnTo>
                  <a:lnTo>
                    <a:pt x="111" y="56"/>
                  </a:lnTo>
                  <a:lnTo>
                    <a:pt x="111" y="55"/>
                  </a:lnTo>
                  <a:lnTo>
                    <a:pt x="111" y="56"/>
                  </a:lnTo>
                  <a:lnTo>
                    <a:pt x="112" y="56"/>
                  </a:lnTo>
                  <a:lnTo>
                    <a:pt x="113" y="56"/>
                  </a:lnTo>
                  <a:lnTo>
                    <a:pt x="113" y="56"/>
                  </a:lnTo>
                  <a:lnTo>
                    <a:pt x="115" y="56"/>
                  </a:lnTo>
                  <a:lnTo>
                    <a:pt x="115" y="56"/>
                  </a:lnTo>
                  <a:lnTo>
                    <a:pt x="116" y="55"/>
                  </a:lnTo>
                  <a:lnTo>
                    <a:pt x="117" y="55"/>
                  </a:lnTo>
                  <a:lnTo>
                    <a:pt x="119" y="55"/>
                  </a:lnTo>
                  <a:lnTo>
                    <a:pt x="120" y="54"/>
                  </a:lnTo>
                  <a:lnTo>
                    <a:pt x="122" y="52"/>
                  </a:lnTo>
                  <a:lnTo>
                    <a:pt x="122" y="51"/>
                  </a:lnTo>
                  <a:lnTo>
                    <a:pt x="123" y="51"/>
                  </a:lnTo>
                  <a:lnTo>
                    <a:pt x="125" y="49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8" y="48"/>
                  </a:lnTo>
                  <a:lnTo>
                    <a:pt x="128" y="48"/>
                  </a:lnTo>
                  <a:lnTo>
                    <a:pt x="129" y="48"/>
                  </a:lnTo>
                  <a:lnTo>
                    <a:pt x="129" y="47"/>
                  </a:lnTo>
                  <a:lnTo>
                    <a:pt x="129" y="48"/>
                  </a:lnTo>
                  <a:lnTo>
                    <a:pt x="132" y="48"/>
                  </a:lnTo>
                  <a:lnTo>
                    <a:pt x="132" y="49"/>
                  </a:lnTo>
                  <a:lnTo>
                    <a:pt x="132" y="49"/>
                  </a:lnTo>
                  <a:lnTo>
                    <a:pt x="130" y="51"/>
                  </a:lnTo>
                  <a:lnTo>
                    <a:pt x="132" y="51"/>
                  </a:lnTo>
                  <a:lnTo>
                    <a:pt x="132" y="52"/>
                  </a:lnTo>
                  <a:lnTo>
                    <a:pt x="134" y="52"/>
                  </a:lnTo>
                  <a:lnTo>
                    <a:pt x="136" y="52"/>
                  </a:lnTo>
                  <a:lnTo>
                    <a:pt x="136" y="52"/>
                  </a:lnTo>
                  <a:lnTo>
                    <a:pt x="137" y="52"/>
                  </a:lnTo>
                  <a:lnTo>
                    <a:pt x="137" y="54"/>
                  </a:lnTo>
                  <a:lnTo>
                    <a:pt x="137" y="54"/>
                  </a:lnTo>
                  <a:lnTo>
                    <a:pt x="137" y="54"/>
                  </a:lnTo>
                  <a:lnTo>
                    <a:pt x="139" y="54"/>
                  </a:lnTo>
                  <a:lnTo>
                    <a:pt x="139" y="55"/>
                  </a:lnTo>
                  <a:lnTo>
                    <a:pt x="140" y="54"/>
                  </a:lnTo>
                  <a:lnTo>
                    <a:pt x="140" y="54"/>
                  </a:lnTo>
                  <a:lnTo>
                    <a:pt x="142" y="54"/>
                  </a:lnTo>
                  <a:lnTo>
                    <a:pt x="143" y="54"/>
                  </a:lnTo>
                  <a:lnTo>
                    <a:pt x="144" y="54"/>
                  </a:lnTo>
                  <a:lnTo>
                    <a:pt x="144" y="54"/>
                  </a:lnTo>
                  <a:lnTo>
                    <a:pt x="144" y="54"/>
                  </a:lnTo>
                  <a:lnTo>
                    <a:pt x="146" y="54"/>
                  </a:lnTo>
                  <a:lnTo>
                    <a:pt x="146" y="52"/>
                  </a:lnTo>
                  <a:lnTo>
                    <a:pt x="146" y="52"/>
                  </a:lnTo>
                  <a:lnTo>
                    <a:pt x="146" y="51"/>
                  </a:lnTo>
                  <a:lnTo>
                    <a:pt x="147" y="51"/>
                  </a:lnTo>
                  <a:lnTo>
                    <a:pt x="147" y="51"/>
                  </a:lnTo>
                  <a:lnTo>
                    <a:pt x="149" y="51"/>
                  </a:lnTo>
                  <a:lnTo>
                    <a:pt x="149" y="51"/>
                  </a:lnTo>
                  <a:lnTo>
                    <a:pt x="150" y="51"/>
                  </a:lnTo>
                  <a:lnTo>
                    <a:pt x="150" y="49"/>
                  </a:lnTo>
                  <a:lnTo>
                    <a:pt x="153" y="54"/>
                  </a:lnTo>
                  <a:lnTo>
                    <a:pt x="153" y="54"/>
                  </a:lnTo>
                  <a:lnTo>
                    <a:pt x="154" y="54"/>
                  </a:lnTo>
                  <a:lnTo>
                    <a:pt x="154" y="54"/>
                  </a:lnTo>
                  <a:lnTo>
                    <a:pt x="157" y="55"/>
                  </a:lnTo>
                  <a:lnTo>
                    <a:pt x="159" y="54"/>
                  </a:lnTo>
                  <a:lnTo>
                    <a:pt x="159" y="54"/>
                  </a:lnTo>
                  <a:lnTo>
                    <a:pt x="160" y="52"/>
                  </a:lnTo>
                  <a:lnTo>
                    <a:pt x="160" y="52"/>
                  </a:lnTo>
                  <a:lnTo>
                    <a:pt x="161" y="52"/>
                  </a:lnTo>
                  <a:lnTo>
                    <a:pt x="161" y="51"/>
                  </a:lnTo>
                  <a:lnTo>
                    <a:pt x="161" y="51"/>
                  </a:lnTo>
                  <a:lnTo>
                    <a:pt x="163" y="49"/>
                  </a:lnTo>
                  <a:lnTo>
                    <a:pt x="164" y="49"/>
                  </a:lnTo>
                  <a:lnTo>
                    <a:pt x="164" y="49"/>
                  </a:lnTo>
                  <a:lnTo>
                    <a:pt x="164" y="49"/>
                  </a:lnTo>
                  <a:lnTo>
                    <a:pt x="166" y="49"/>
                  </a:lnTo>
                  <a:lnTo>
                    <a:pt x="166" y="48"/>
                  </a:lnTo>
                  <a:lnTo>
                    <a:pt x="167" y="48"/>
                  </a:lnTo>
                  <a:lnTo>
                    <a:pt x="168" y="47"/>
                  </a:lnTo>
                  <a:lnTo>
                    <a:pt x="170" y="47"/>
                  </a:lnTo>
                  <a:lnTo>
                    <a:pt x="170" y="47"/>
                  </a:lnTo>
                  <a:lnTo>
                    <a:pt x="171" y="47"/>
                  </a:lnTo>
                  <a:lnTo>
                    <a:pt x="171" y="45"/>
                  </a:lnTo>
                  <a:lnTo>
                    <a:pt x="173" y="45"/>
                  </a:lnTo>
                  <a:lnTo>
                    <a:pt x="173" y="42"/>
                  </a:lnTo>
                  <a:lnTo>
                    <a:pt x="173" y="42"/>
                  </a:lnTo>
                  <a:lnTo>
                    <a:pt x="173" y="41"/>
                  </a:lnTo>
                  <a:lnTo>
                    <a:pt x="173" y="41"/>
                  </a:lnTo>
                  <a:lnTo>
                    <a:pt x="174" y="41"/>
                  </a:lnTo>
                  <a:lnTo>
                    <a:pt x="175" y="40"/>
                  </a:lnTo>
                  <a:lnTo>
                    <a:pt x="175" y="40"/>
                  </a:lnTo>
                  <a:lnTo>
                    <a:pt x="175" y="38"/>
                  </a:lnTo>
                  <a:lnTo>
                    <a:pt x="175" y="37"/>
                  </a:lnTo>
                  <a:lnTo>
                    <a:pt x="175" y="37"/>
                  </a:lnTo>
                  <a:lnTo>
                    <a:pt x="174" y="35"/>
                  </a:lnTo>
                  <a:lnTo>
                    <a:pt x="174" y="31"/>
                  </a:lnTo>
                  <a:lnTo>
                    <a:pt x="173" y="24"/>
                  </a:lnTo>
                  <a:lnTo>
                    <a:pt x="173" y="24"/>
                  </a:lnTo>
                  <a:lnTo>
                    <a:pt x="173" y="24"/>
                  </a:lnTo>
                  <a:lnTo>
                    <a:pt x="174" y="23"/>
                  </a:lnTo>
                  <a:lnTo>
                    <a:pt x="174" y="23"/>
                  </a:lnTo>
                  <a:lnTo>
                    <a:pt x="174" y="21"/>
                  </a:lnTo>
                  <a:lnTo>
                    <a:pt x="175" y="21"/>
                  </a:lnTo>
                  <a:lnTo>
                    <a:pt x="178" y="18"/>
                  </a:lnTo>
                  <a:lnTo>
                    <a:pt x="181" y="15"/>
                  </a:lnTo>
                  <a:lnTo>
                    <a:pt x="181" y="14"/>
                  </a:lnTo>
                  <a:lnTo>
                    <a:pt x="183" y="14"/>
                  </a:lnTo>
                  <a:lnTo>
                    <a:pt x="183" y="13"/>
                  </a:lnTo>
                  <a:lnTo>
                    <a:pt x="183" y="13"/>
                  </a:lnTo>
                  <a:lnTo>
                    <a:pt x="183" y="11"/>
                  </a:lnTo>
                  <a:lnTo>
                    <a:pt x="183" y="10"/>
                  </a:lnTo>
                  <a:lnTo>
                    <a:pt x="183" y="8"/>
                  </a:lnTo>
                  <a:lnTo>
                    <a:pt x="185" y="7"/>
                  </a:lnTo>
                  <a:lnTo>
                    <a:pt x="190" y="4"/>
                  </a:lnTo>
                  <a:lnTo>
                    <a:pt x="190" y="6"/>
                  </a:lnTo>
                  <a:lnTo>
                    <a:pt x="191" y="4"/>
                  </a:lnTo>
                  <a:lnTo>
                    <a:pt x="192" y="4"/>
                  </a:lnTo>
                  <a:lnTo>
                    <a:pt x="194" y="4"/>
                  </a:lnTo>
                  <a:lnTo>
                    <a:pt x="195" y="4"/>
                  </a:lnTo>
                  <a:lnTo>
                    <a:pt x="200" y="1"/>
                  </a:lnTo>
                  <a:lnTo>
                    <a:pt x="202" y="3"/>
                  </a:lnTo>
                  <a:lnTo>
                    <a:pt x="202" y="3"/>
                  </a:lnTo>
                  <a:lnTo>
                    <a:pt x="205" y="3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2" y="0"/>
                  </a:lnTo>
                  <a:lnTo>
                    <a:pt x="218" y="1"/>
                  </a:lnTo>
                  <a:lnTo>
                    <a:pt x="218" y="1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C46FC9F9-C409-5655-2B5A-8C6181BF4A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" y="2656"/>
              <a:ext cx="773" cy="1435"/>
            </a:xfrm>
            <a:custGeom>
              <a:avLst/>
              <a:gdLst>
                <a:gd name="T0" fmla="*/ 403 w 773"/>
                <a:gd name="T1" fmla="*/ 85 h 1435"/>
                <a:gd name="T2" fmla="*/ 461 w 773"/>
                <a:gd name="T3" fmla="*/ 129 h 1435"/>
                <a:gd name="T4" fmla="*/ 508 w 773"/>
                <a:gd name="T5" fmla="*/ 136 h 1435"/>
                <a:gd name="T6" fmla="*/ 494 w 773"/>
                <a:gd name="T7" fmla="*/ 227 h 1435"/>
                <a:gd name="T8" fmla="*/ 485 w 773"/>
                <a:gd name="T9" fmla="*/ 286 h 1435"/>
                <a:gd name="T10" fmla="*/ 453 w 773"/>
                <a:gd name="T11" fmla="*/ 321 h 1435"/>
                <a:gd name="T12" fmla="*/ 431 w 773"/>
                <a:gd name="T13" fmla="*/ 369 h 1435"/>
                <a:gd name="T14" fmla="*/ 418 w 773"/>
                <a:gd name="T15" fmla="*/ 419 h 1435"/>
                <a:gd name="T16" fmla="*/ 445 w 773"/>
                <a:gd name="T17" fmla="*/ 461 h 1435"/>
                <a:gd name="T18" fmla="*/ 433 w 773"/>
                <a:gd name="T19" fmla="*/ 533 h 1435"/>
                <a:gd name="T20" fmla="*/ 399 w 773"/>
                <a:gd name="T21" fmla="*/ 581 h 1435"/>
                <a:gd name="T22" fmla="*/ 363 w 773"/>
                <a:gd name="T23" fmla="*/ 617 h 1435"/>
                <a:gd name="T24" fmla="*/ 356 w 773"/>
                <a:gd name="T25" fmla="*/ 656 h 1435"/>
                <a:gd name="T26" fmla="*/ 345 w 773"/>
                <a:gd name="T27" fmla="*/ 710 h 1435"/>
                <a:gd name="T28" fmla="*/ 397 w 773"/>
                <a:gd name="T29" fmla="*/ 738 h 1435"/>
                <a:gd name="T30" fmla="*/ 479 w 773"/>
                <a:gd name="T31" fmla="*/ 735 h 1435"/>
                <a:gd name="T32" fmla="*/ 549 w 773"/>
                <a:gd name="T33" fmla="*/ 742 h 1435"/>
                <a:gd name="T34" fmla="*/ 576 w 773"/>
                <a:gd name="T35" fmla="*/ 772 h 1435"/>
                <a:gd name="T36" fmla="*/ 606 w 773"/>
                <a:gd name="T37" fmla="*/ 830 h 1435"/>
                <a:gd name="T38" fmla="*/ 645 w 773"/>
                <a:gd name="T39" fmla="*/ 867 h 1435"/>
                <a:gd name="T40" fmla="*/ 679 w 773"/>
                <a:gd name="T41" fmla="*/ 909 h 1435"/>
                <a:gd name="T42" fmla="*/ 709 w 773"/>
                <a:gd name="T43" fmla="*/ 974 h 1435"/>
                <a:gd name="T44" fmla="*/ 726 w 773"/>
                <a:gd name="T45" fmla="*/ 1028 h 1435"/>
                <a:gd name="T46" fmla="*/ 729 w 773"/>
                <a:gd name="T47" fmla="*/ 1075 h 1435"/>
                <a:gd name="T48" fmla="*/ 732 w 773"/>
                <a:gd name="T49" fmla="*/ 1128 h 1435"/>
                <a:gd name="T50" fmla="*/ 739 w 773"/>
                <a:gd name="T51" fmla="*/ 1173 h 1435"/>
                <a:gd name="T52" fmla="*/ 732 w 773"/>
                <a:gd name="T53" fmla="*/ 1240 h 1435"/>
                <a:gd name="T54" fmla="*/ 739 w 773"/>
                <a:gd name="T55" fmla="*/ 1308 h 1435"/>
                <a:gd name="T56" fmla="*/ 752 w 773"/>
                <a:gd name="T57" fmla="*/ 1361 h 1435"/>
                <a:gd name="T58" fmla="*/ 764 w 773"/>
                <a:gd name="T59" fmla="*/ 1398 h 1435"/>
                <a:gd name="T60" fmla="*/ 692 w 773"/>
                <a:gd name="T61" fmla="*/ 1422 h 1435"/>
                <a:gd name="T62" fmla="*/ 325 w 773"/>
                <a:gd name="T63" fmla="*/ 1366 h 1435"/>
                <a:gd name="T64" fmla="*/ 0 w 773"/>
                <a:gd name="T65" fmla="*/ 1311 h 1435"/>
                <a:gd name="T66" fmla="*/ 3 w 773"/>
                <a:gd name="T67" fmla="*/ 1296 h 1435"/>
                <a:gd name="T68" fmla="*/ 14 w 773"/>
                <a:gd name="T69" fmla="*/ 1268 h 1435"/>
                <a:gd name="T70" fmla="*/ 10 w 773"/>
                <a:gd name="T71" fmla="*/ 1238 h 1435"/>
                <a:gd name="T72" fmla="*/ 17 w 773"/>
                <a:gd name="T73" fmla="*/ 1216 h 1435"/>
                <a:gd name="T74" fmla="*/ 31 w 773"/>
                <a:gd name="T75" fmla="*/ 1189 h 1435"/>
                <a:gd name="T76" fmla="*/ 41 w 773"/>
                <a:gd name="T77" fmla="*/ 1166 h 1435"/>
                <a:gd name="T78" fmla="*/ 30 w 773"/>
                <a:gd name="T79" fmla="*/ 1148 h 1435"/>
                <a:gd name="T80" fmla="*/ 28 w 773"/>
                <a:gd name="T81" fmla="*/ 1094 h 1435"/>
                <a:gd name="T82" fmla="*/ 53 w 773"/>
                <a:gd name="T83" fmla="*/ 1000 h 1435"/>
                <a:gd name="T84" fmla="*/ 89 w 773"/>
                <a:gd name="T85" fmla="*/ 881 h 1435"/>
                <a:gd name="T86" fmla="*/ 121 w 773"/>
                <a:gd name="T87" fmla="*/ 817 h 1435"/>
                <a:gd name="T88" fmla="*/ 121 w 773"/>
                <a:gd name="T89" fmla="*/ 769 h 1435"/>
                <a:gd name="T90" fmla="*/ 131 w 773"/>
                <a:gd name="T91" fmla="*/ 730 h 1435"/>
                <a:gd name="T92" fmla="*/ 146 w 773"/>
                <a:gd name="T93" fmla="*/ 679 h 1435"/>
                <a:gd name="T94" fmla="*/ 189 w 773"/>
                <a:gd name="T95" fmla="*/ 608 h 1435"/>
                <a:gd name="T96" fmla="*/ 179 w 773"/>
                <a:gd name="T97" fmla="*/ 547 h 1435"/>
                <a:gd name="T98" fmla="*/ 182 w 773"/>
                <a:gd name="T99" fmla="*/ 464 h 1435"/>
                <a:gd name="T100" fmla="*/ 193 w 773"/>
                <a:gd name="T101" fmla="*/ 323 h 1435"/>
                <a:gd name="T102" fmla="*/ 248 w 773"/>
                <a:gd name="T103" fmla="*/ 146 h 1435"/>
                <a:gd name="T104" fmla="*/ 294 w 773"/>
                <a:gd name="T105" fmla="*/ 81 h 1435"/>
                <a:gd name="T106" fmla="*/ 318 w 773"/>
                <a:gd name="T107" fmla="*/ 47 h 1435"/>
                <a:gd name="T108" fmla="*/ 352 w 773"/>
                <a:gd name="T109" fmla="*/ 33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3" h="1435">
                  <a:moveTo>
                    <a:pt x="359" y="46"/>
                  </a:moveTo>
                  <a:lnTo>
                    <a:pt x="366" y="56"/>
                  </a:lnTo>
                  <a:lnTo>
                    <a:pt x="373" y="64"/>
                  </a:lnTo>
                  <a:lnTo>
                    <a:pt x="379" y="70"/>
                  </a:lnTo>
                  <a:lnTo>
                    <a:pt x="386" y="77"/>
                  </a:lnTo>
                  <a:lnTo>
                    <a:pt x="397" y="81"/>
                  </a:lnTo>
                  <a:lnTo>
                    <a:pt x="403" y="85"/>
                  </a:lnTo>
                  <a:lnTo>
                    <a:pt x="410" y="94"/>
                  </a:lnTo>
                  <a:lnTo>
                    <a:pt x="417" y="105"/>
                  </a:lnTo>
                  <a:lnTo>
                    <a:pt x="424" y="113"/>
                  </a:lnTo>
                  <a:lnTo>
                    <a:pt x="430" y="119"/>
                  </a:lnTo>
                  <a:lnTo>
                    <a:pt x="437" y="125"/>
                  </a:lnTo>
                  <a:lnTo>
                    <a:pt x="447" y="128"/>
                  </a:lnTo>
                  <a:lnTo>
                    <a:pt x="461" y="129"/>
                  </a:lnTo>
                  <a:lnTo>
                    <a:pt x="471" y="129"/>
                  </a:lnTo>
                  <a:lnTo>
                    <a:pt x="482" y="128"/>
                  </a:lnTo>
                  <a:lnTo>
                    <a:pt x="494" y="128"/>
                  </a:lnTo>
                  <a:lnTo>
                    <a:pt x="504" y="126"/>
                  </a:lnTo>
                  <a:lnTo>
                    <a:pt x="508" y="126"/>
                  </a:lnTo>
                  <a:lnTo>
                    <a:pt x="508" y="129"/>
                  </a:lnTo>
                  <a:lnTo>
                    <a:pt x="508" y="136"/>
                  </a:lnTo>
                  <a:lnTo>
                    <a:pt x="506" y="155"/>
                  </a:lnTo>
                  <a:lnTo>
                    <a:pt x="508" y="171"/>
                  </a:lnTo>
                  <a:lnTo>
                    <a:pt x="508" y="186"/>
                  </a:lnTo>
                  <a:lnTo>
                    <a:pt x="506" y="198"/>
                  </a:lnTo>
                  <a:lnTo>
                    <a:pt x="505" y="208"/>
                  </a:lnTo>
                  <a:lnTo>
                    <a:pt x="501" y="219"/>
                  </a:lnTo>
                  <a:lnTo>
                    <a:pt x="494" y="227"/>
                  </a:lnTo>
                  <a:lnTo>
                    <a:pt x="486" y="236"/>
                  </a:lnTo>
                  <a:lnTo>
                    <a:pt x="478" y="248"/>
                  </a:lnTo>
                  <a:lnTo>
                    <a:pt x="474" y="256"/>
                  </a:lnTo>
                  <a:lnTo>
                    <a:pt x="474" y="262"/>
                  </a:lnTo>
                  <a:lnTo>
                    <a:pt x="477" y="270"/>
                  </a:lnTo>
                  <a:lnTo>
                    <a:pt x="481" y="278"/>
                  </a:lnTo>
                  <a:lnTo>
                    <a:pt x="485" y="286"/>
                  </a:lnTo>
                  <a:lnTo>
                    <a:pt x="485" y="294"/>
                  </a:lnTo>
                  <a:lnTo>
                    <a:pt x="484" y="300"/>
                  </a:lnTo>
                  <a:lnTo>
                    <a:pt x="481" y="306"/>
                  </a:lnTo>
                  <a:lnTo>
                    <a:pt x="472" y="311"/>
                  </a:lnTo>
                  <a:lnTo>
                    <a:pt x="462" y="317"/>
                  </a:lnTo>
                  <a:lnTo>
                    <a:pt x="454" y="321"/>
                  </a:lnTo>
                  <a:lnTo>
                    <a:pt x="453" y="321"/>
                  </a:lnTo>
                  <a:lnTo>
                    <a:pt x="445" y="324"/>
                  </a:lnTo>
                  <a:lnTo>
                    <a:pt x="441" y="327"/>
                  </a:lnTo>
                  <a:lnTo>
                    <a:pt x="437" y="334"/>
                  </a:lnTo>
                  <a:lnTo>
                    <a:pt x="435" y="340"/>
                  </a:lnTo>
                  <a:lnTo>
                    <a:pt x="434" y="348"/>
                  </a:lnTo>
                  <a:lnTo>
                    <a:pt x="433" y="361"/>
                  </a:lnTo>
                  <a:lnTo>
                    <a:pt x="431" y="369"/>
                  </a:lnTo>
                  <a:lnTo>
                    <a:pt x="431" y="379"/>
                  </a:lnTo>
                  <a:lnTo>
                    <a:pt x="433" y="385"/>
                  </a:lnTo>
                  <a:lnTo>
                    <a:pt x="431" y="392"/>
                  </a:lnTo>
                  <a:lnTo>
                    <a:pt x="428" y="400"/>
                  </a:lnTo>
                  <a:lnTo>
                    <a:pt x="424" y="407"/>
                  </a:lnTo>
                  <a:lnTo>
                    <a:pt x="420" y="415"/>
                  </a:lnTo>
                  <a:lnTo>
                    <a:pt x="418" y="419"/>
                  </a:lnTo>
                  <a:lnTo>
                    <a:pt x="420" y="426"/>
                  </a:lnTo>
                  <a:lnTo>
                    <a:pt x="424" y="433"/>
                  </a:lnTo>
                  <a:lnTo>
                    <a:pt x="431" y="440"/>
                  </a:lnTo>
                  <a:lnTo>
                    <a:pt x="437" y="446"/>
                  </a:lnTo>
                  <a:lnTo>
                    <a:pt x="440" y="451"/>
                  </a:lnTo>
                  <a:lnTo>
                    <a:pt x="442" y="457"/>
                  </a:lnTo>
                  <a:lnTo>
                    <a:pt x="445" y="461"/>
                  </a:lnTo>
                  <a:lnTo>
                    <a:pt x="448" y="468"/>
                  </a:lnTo>
                  <a:lnTo>
                    <a:pt x="450" y="475"/>
                  </a:lnTo>
                  <a:lnTo>
                    <a:pt x="450" y="484"/>
                  </a:lnTo>
                  <a:lnTo>
                    <a:pt x="448" y="496"/>
                  </a:lnTo>
                  <a:lnTo>
                    <a:pt x="445" y="509"/>
                  </a:lnTo>
                  <a:lnTo>
                    <a:pt x="440" y="522"/>
                  </a:lnTo>
                  <a:lnTo>
                    <a:pt x="433" y="533"/>
                  </a:lnTo>
                  <a:lnTo>
                    <a:pt x="427" y="545"/>
                  </a:lnTo>
                  <a:lnTo>
                    <a:pt x="423" y="552"/>
                  </a:lnTo>
                  <a:lnTo>
                    <a:pt x="418" y="557"/>
                  </a:lnTo>
                  <a:lnTo>
                    <a:pt x="413" y="561"/>
                  </a:lnTo>
                  <a:lnTo>
                    <a:pt x="406" y="567"/>
                  </a:lnTo>
                  <a:lnTo>
                    <a:pt x="401" y="577"/>
                  </a:lnTo>
                  <a:lnTo>
                    <a:pt x="399" y="581"/>
                  </a:lnTo>
                  <a:lnTo>
                    <a:pt x="396" y="584"/>
                  </a:lnTo>
                  <a:lnTo>
                    <a:pt x="394" y="586"/>
                  </a:lnTo>
                  <a:lnTo>
                    <a:pt x="390" y="591"/>
                  </a:lnTo>
                  <a:lnTo>
                    <a:pt x="386" y="598"/>
                  </a:lnTo>
                  <a:lnTo>
                    <a:pt x="379" y="604"/>
                  </a:lnTo>
                  <a:lnTo>
                    <a:pt x="370" y="612"/>
                  </a:lnTo>
                  <a:lnTo>
                    <a:pt x="363" y="617"/>
                  </a:lnTo>
                  <a:lnTo>
                    <a:pt x="355" y="622"/>
                  </a:lnTo>
                  <a:lnTo>
                    <a:pt x="350" y="627"/>
                  </a:lnTo>
                  <a:lnTo>
                    <a:pt x="348" y="634"/>
                  </a:lnTo>
                  <a:lnTo>
                    <a:pt x="348" y="638"/>
                  </a:lnTo>
                  <a:lnTo>
                    <a:pt x="350" y="644"/>
                  </a:lnTo>
                  <a:lnTo>
                    <a:pt x="352" y="648"/>
                  </a:lnTo>
                  <a:lnTo>
                    <a:pt x="356" y="656"/>
                  </a:lnTo>
                  <a:lnTo>
                    <a:pt x="357" y="662"/>
                  </a:lnTo>
                  <a:lnTo>
                    <a:pt x="357" y="665"/>
                  </a:lnTo>
                  <a:lnTo>
                    <a:pt x="356" y="676"/>
                  </a:lnTo>
                  <a:lnTo>
                    <a:pt x="355" y="682"/>
                  </a:lnTo>
                  <a:lnTo>
                    <a:pt x="352" y="690"/>
                  </a:lnTo>
                  <a:lnTo>
                    <a:pt x="348" y="701"/>
                  </a:lnTo>
                  <a:lnTo>
                    <a:pt x="345" y="710"/>
                  </a:lnTo>
                  <a:lnTo>
                    <a:pt x="345" y="720"/>
                  </a:lnTo>
                  <a:lnTo>
                    <a:pt x="339" y="731"/>
                  </a:lnTo>
                  <a:lnTo>
                    <a:pt x="336" y="735"/>
                  </a:lnTo>
                  <a:lnTo>
                    <a:pt x="348" y="735"/>
                  </a:lnTo>
                  <a:lnTo>
                    <a:pt x="359" y="737"/>
                  </a:lnTo>
                  <a:lnTo>
                    <a:pt x="382" y="738"/>
                  </a:lnTo>
                  <a:lnTo>
                    <a:pt x="397" y="738"/>
                  </a:lnTo>
                  <a:lnTo>
                    <a:pt x="414" y="738"/>
                  </a:lnTo>
                  <a:lnTo>
                    <a:pt x="423" y="738"/>
                  </a:lnTo>
                  <a:lnTo>
                    <a:pt x="431" y="738"/>
                  </a:lnTo>
                  <a:lnTo>
                    <a:pt x="442" y="738"/>
                  </a:lnTo>
                  <a:lnTo>
                    <a:pt x="455" y="738"/>
                  </a:lnTo>
                  <a:lnTo>
                    <a:pt x="467" y="737"/>
                  </a:lnTo>
                  <a:lnTo>
                    <a:pt x="479" y="735"/>
                  </a:lnTo>
                  <a:lnTo>
                    <a:pt x="498" y="737"/>
                  </a:lnTo>
                  <a:lnTo>
                    <a:pt x="511" y="738"/>
                  </a:lnTo>
                  <a:lnTo>
                    <a:pt x="521" y="738"/>
                  </a:lnTo>
                  <a:lnTo>
                    <a:pt x="530" y="738"/>
                  </a:lnTo>
                  <a:lnTo>
                    <a:pt x="538" y="741"/>
                  </a:lnTo>
                  <a:lnTo>
                    <a:pt x="542" y="741"/>
                  </a:lnTo>
                  <a:lnTo>
                    <a:pt x="549" y="742"/>
                  </a:lnTo>
                  <a:lnTo>
                    <a:pt x="555" y="744"/>
                  </a:lnTo>
                  <a:lnTo>
                    <a:pt x="557" y="745"/>
                  </a:lnTo>
                  <a:lnTo>
                    <a:pt x="560" y="748"/>
                  </a:lnTo>
                  <a:lnTo>
                    <a:pt x="563" y="754"/>
                  </a:lnTo>
                  <a:lnTo>
                    <a:pt x="567" y="759"/>
                  </a:lnTo>
                  <a:lnTo>
                    <a:pt x="572" y="765"/>
                  </a:lnTo>
                  <a:lnTo>
                    <a:pt x="576" y="772"/>
                  </a:lnTo>
                  <a:lnTo>
                    <a:pt x="579" y="778"/>
                  </a:lnTo>
                  <a:lnTo>
                    <a:pt x="583" y="788"/>
                  </a:lnTo>
                  <a:lnTo>
                    <a:pt x="586" y="796"/>
                  </a:lnTo>
                  <a:lnTo>
                    <a:pt x="589" y="806"/>
                  </a:lnTo>
                  <a:lnTo>
                    <a:pt x="594" y="816"/>
                  </a:lnTo>
                  <a:lnTo>
                    <a:pt x="600" y="824"/>
                  </a:lnTo>
                  <a:lnTo>
                    <a:pt x="606" y="830"/>
                  </a:lnTo>
                  <a:lnTo>
                    <a:pt x="613" y="834"/>
                  </a:lnTo>
                  <a:lnTo>
                    <a:pt x="621" y="840"/>
                  </a:lnTo>
                  <a:lnTo>
                    <a:pt x="626" y="844"/>
                  </a:lnTo>
                  <a:lnTo>
                    <a:pt x="627" y="847"/>
                  </a:lnTo>
                  <a:lnTo>
                    <a:pt x="631" y="853"/>
                  </a:lnTo>
                  <a:lnTo>
                    <a:pt x="640" y="861"/>
                  </a:lnTo>
                  <a:lnTo>
                    <a:pt x="645" y="867"/>
                  </a:lnTo>
                  <a:lnTo>
                    <a:pt x="651" y="874"/>
                  </a:lnTo>
                  <a:lnTo>
                    <a:pt x="659" y="881"/>
                  </a:lnTo>
                  <a:lnTo>
                    <a:pt x="665" y="888"/>
                  </a:lnTo>
                  <a:lnTo>
                    <a:pt x="668" y="892"/>
                  </a:lnTo>
                  <a:lnTo>
                    <a:pt x="668" y="894"/>
                  </a:lnTo>
                  <a:lnTo>
                    <a:pt x="672" y="899"/>
                  </a:lnTo>
                  <a:lnTo>
                    <a:pt x="679" y="909"/>
                  </a:lnTo>
                  <a:lnTo>
                    <a:pt x="689" y="923"/>
                  </a:lnTo>
                  <a:lnTo>
                    <a:pt x="692" y="928"/>
                  </a:lnTo>
                  <a:lnTo>
                    <a:pt x="696" y="936"/>
                  </a:lnTo>
                  <a:lnTo>
                    <a:pt x="701" y="944"/>
                  </a:lnTo>
                  <a:lnTo>
                    <a:pt x="705" y="955"/>
                  </a:lnTo>
                  <a:lnTo>
                    <a:pt x="708" y="964"/>
                  </a:lnTo>
                  <a:lnTo>
                    <a:pt x="709" y="974"/>
                  </a:lnTo>
                  <a:lnTo>
                    <a:pt x="712" y="983"/>
                  </a:lnTo>
                  <a:lnTo>
                    <a:pt x="715" y="994"/>
                  </a:lnTo>
                  <a:lnTo>
                    <a:pt x="718" y="1002"/>
                  </a:lnTo>
                  <a:lnTo>
                    <a:pt x="722" y="1012"/>
                  </a:lnTo>
                  <a:lnTo>
                    <a:pt x="725" y="1021"/>
                  </a:lnTo>
                  <a:lnTo>
                    <a:pt x="725" y="1027"/>
                  </a:lnTo>
                  <a:lnTo>
                    <a:pt x="726" y="1028"/>
                  </a:lnTo>
                  <a:lnTo>
                    <a:pt x="727" y="1035"/>
                  </a:lnTo>
                  <a:lnTo>
                    <a:pt x="730" y="1044"/>
                  </a:lnTo>
                  <a:lnTo>
                    <a:pt x="732" y="1052"/>
                  </a:lnTo>
                  <a:lnTo>
                    <a:pt x="730" y="1059"/>
                  </a:lnTo>
                  <a:lnTo>
                    <a:pt x="730" y="1062"/>
                  </a:lnTo>
                  <a:lnTo>
                    <a:pt x="730" y="1069"/>
                  </a:lnTo>
                  <a:lnTo>
                    <a:pt x="729" y="1075"/>
                  </a:lnTo>
                  <a:lnTo>
                    <a:pt x="729" y="1082"/>
                  </a:lnTo>
                  <a:lnTo>
                    <a:pt x="730" y="1090"/>
                  </a:lnTo>
                  <a:lnTo>
                    <a:pt x="732" y="1100"/>
                  </a:lnTo>
                  <a:lnTo>
                    <a:pt x="732" y="1107"/>
                  </a:lnTo>
                  <a:lnTo>
                    <a:pt x="732" y="1114"/>
                  </a:lnTo>
                  <a:lnTo>
                    <a:pt x="732" y="1123"/>
                  </a:lnTo>
                  <a:lnTo>
                    <a:pt x="732" y="1128"/>
                  </a:lnTo>
                  <a:lnTo>
                    <a:pt x="733" y="1134"/>
                  </a:lnTo>
                  <a:lnTo>
                    <a:pt x="733" y="1140"/>
                  </a:lnTo>
                  <a:lnTo>
                    <a:pt x="733" y="1149"/>
                  </a:lnTo>
                  <a:lnTo>
                    <a:pt x="738" y="1157"/>
                  </a:lnTo>
                  <a:lnTo>
                    <a:pt x="739" y="1161"/>
                  </a:lnTo>
                  <a:lnTo>
                    <a:pt x="739" y="1168"/>
                  </a:lnTo>
                  <a:lnTo>
                    <a:pt x="739" y="1173"/>
                  </a:lnTo>
                  <a:lnTo>
                    <a:pt x="736" y="1186"/>
                  </a:lnTo>
                  <a:lnTo>
                    <a:pt x="735" y="1193"/>
                  </a:lnTo>
                  <a:lnTo>
                    <a:pt x="735" y="1202"/>
                  </a:lnTo>
                  <a:lnTo>
                    <a:pt x="732" y="1209"/>
                  </a:lnTo>
                  <a:lnTo>
                    <a:pt x="730" y="1220"/>
                  </a:lnTo>
                  <a:lnTo>
                    <a:pt x="730" y="1232"/>
                  </a:lnTo>
                  <a:lnTo>
                    <a:pt x="732" y="1240"/>
                  </a:lnTo>
                  <a:lnTo>
                    <a:pt x="732" y="1247"/>
                  </a:lnTo>
                  <a:lnTo>
                    <a:pt x="733" y="1260"/>
                  </a:lnTo>
                  <a:lnTo>
                    <a:pt x="735" y="1270"/>
                  </a:lnTo>
                  <a:lnTo>
                    <a:pt x="735" y="1281"/>
                  </a:lnTo>
                  <a:lnTo>
                    <a:pt x="736" y="1289"/>
                  </a:lnTo>
                  <a:lnTo>
                    <a:pt x="738" y="1298"/>
                  </a:lnTo>
                  <a:lnTo>
                    <a:pt x="739" y="1308"/>
                  </a:lnTo>
                  <a:lnTo>
                    <a:pt x="740" y="1315"/>
                  </a:lnTo>
                  <a:lnTo>
                    <a:pt x="740" y="1325"/>
                  </a:lnTo>
                  <a:lnTo>
                    <a:pt x="740" y="1333"/>
                  </a:lnTo>
                  <a:lnTo>
                    <a:pt x="743" y="1342"/>
                  </a:lnTo>
                  <a:lnTo>
                    <a:pt x="747" y="1349"/>
                  </a:lnTo>
                  <a:lnTo>
                    <a:pt x="750" y="1356"/>
                  </a:lnTo>
                  <a:lnTo>
                    <a:pt x="752" y="1361"/>
                  </a:lnTo>
                  <a:lnTo>
                    <a:pt x="753" y="1367"/>
                  </a:lnTo>
                  <a:lnTo>
                    <a:pt x="757" y="1374"/>
                  </a:lnTo>
                  <a:lnTo>
                    <a:pt x="757" y="1377"/>
                  </a:lnTo>
                  <a:lnTo>
                    <a:pt x="759" y="1381"/>
                  </a:lnTo>
                  <a:lnTo>
                    <a:pt x="762" y="1388"/>
                  </a:lnTo>
                  <a:lnTo>
                    <a:pt x="763" y="1393"/>
                  </a:lnTo>
                  <a:lnTo>
                    <a:pt x="764" y="1398"/>
                  </a:lnTo>
                  <a:lnTo>
                    <a:pt x="764" y="1402"/>
                  </a:lnTo>
                  <a:lnTo>
                    <a:pt x="766" y="1405"/>
                  </a:lnTo>
                  <a:lnTo>
                    <a:pt x="767" y="1412"/>
                  </a:lnTo>
                  <a:lnTo>
                    <a:pt x="769" y="1418"/>
                  </a:lnTo>
                  <a:lnTo>
                    <a:pt x="770" y="1424"/>
                  </a:lnTo>
                  <a:lnTo>
                    <a:pt x="773" y="1435"/>
                  </a:lnTo>
                  <a:lnTo>
                    <a:pt x="692" y="1422"/>
                  </a:lnTo>
                  <a:lnTo>
                    <a:pt x="624" y="1412"/>
                  </a:lnTo>
                  <a:lnTo>
                    <a:pt x="559" y="1402"/>
                  </a:lnTo>
                  <a:lnTo>
                    <a:pt x="549" y="1401"/>
                  </a:lnTo>
                  <a:lnTo>
                    <a:pt x="498" y="1393"/>
                  </a:lnTo>
                  <a:lnTo>
                    <a:pt x="431" y="1383"/>
                  </a:lnTo>
                  <a:lnTo>
                    <a:pt x="382" y="1374"/>
                  </a:lnTo>
                  <a:lnTo>
                    <a:pt x="325" y="1366"/>
                  </a:lnTo>
                  <a:lnTo>
                    <a:pt x="258" y="1356"/>
                  </a:lnTo>
                  <a:lnTo>
                    <a:pt x="190" y="1346"/>
                  </a:lnTo>
                  <a:lnTo>
                    <a:pt x="118" y="1335"/>
                  </a:lnTo>
                  <a:lnTo>
                    <a:pt x="63" y="1326"/>
                  </a:lnTo>
                  <a:lnTo>
                    <a:pt x="3" y="1316"/>
                  </a:lnTo>
                  <a:lnTo>
                    <a:pt x="2" y="1313"/>
                  </a:lnTo>
                  <a:lnTo>
                    <a:pt x="0" y="1311"/>
                  </a:lnTo>
                  <a:lnTo>
                    <a:pt x="0" y="1308"/>
                  </a:lnTo>
                  <a:lnTo>
                    <a:pt x="4" y="1306"/>
                  </a:lnTo>
                  <a:lnTo>
                    <a:pt x="4" y="1304"/>
                  </a:lnTo>
                  <a:lnTo>
                    <a:pt x="2" y="1304"/>
                  </a:lnTo>
                  <a:lnTo>
                    <a:pt x="2" y="1298"/>
                  </a:lnTo>
                  <a:lnTo>
                    <a:pt x="3" y="1298"/>
                  </a:lnTo>
                  <a:lnTo>
                    <a:pt x="3" y="1296"/>
                  </a:lnTo>
                  <a:lnTo>
                    <a:pt x="6" y="1292"/>
                  </a:lnTo>
                  <a:lnTo>
                    <a:pt x="6" y="1291"/>
                  </a:lnTo>
                  <a:lnTo>
                    <a:pt x="3" y="1285"/>
                  </a:lnTo>
                  <a:lnTo>
                    <a:pt x="3" y="1284"/>
                  </a:lnTo>
                  <a:lnTo>
                    <a:pt x="4" y="1281"/>
                  </a:lnTo>
                  <a:lnTo>
                    <a:pt x="13" y="1272"/>
                  </a:lnTo>
                  <a:lnTo>
                    <a:pt x="14" y="1268"/>
                  </a:lnTo>
                  <a:lnTo>
                    <a:pt x="10" y="1263"/>
                  </a:lnTo>
                  <a:lnTo>
                    <a:pt x="10" y="1257"/>
                  </a:lnTo>
                  <a:lnTo>
                    <a:pt x="14" y="1250"/>
                  </a:lnTo>
                  <a:lnTo>
                    <a:pt x="13" y="1247"/>
                  </a:lnTo>
                  <a:lnTo>
                    <a:pt x="10" y="1244"/>
                  </a:lnTo>
                  <a:lnTo>
                    <a:pt x="10" y="1240"/>
                  </a:lnTo>
                  <a:lnTo>
                    <a:pt x="10" y="1238"/>
                  </a:lnTo>
                  <a:lnTo>
                    <a:pt x="9" y="1237"/>
                  </a:lnTo>
                  <a:lnTo>
                    <a:pt x="9" y="1236"/>
                  </a:lnTo>
                  <a:lnTo>
                    <a:pt x="10" y="1234"/>
                  </a:lnTo>
                  <a:lnTo>
                    <a:pt x="12" y="1227"/>
                  </a:lnTo>
                  <a:lnTo>
                    <a:pt x="17" y="1223"/>
                  </a:lnTo>
                  <a:lnTo>
                    <a:pt x="16" y="1219"/>
                  </a:lnTo>
                  <a:lnTo>
                    <a:pt x="17" y="1216"/>
                  </a:lnTo>
                  <a:lnTo>
                    <a:pt x="17" y="1216"/>
                  </a:lnTo>
                  <a:lnTo>
                    <a:pt x="16" y="1212"/>
                  </a:lnTo>
                  <a:lnTo>
                    <a:pt x="24" y="1205"/>
                  </a:lnTo>
                  <a:lnTo>
                    <a:pt x="24" y="1203"/>
                  </a:lnTo>
                  <a:lnTo>
                    <a:pt x="28" y="1199"/>
                  </a:lnTo>
                  <a:lnTo>
                    <a:pt x="31" y="1193"/>
                  </a:lnTo>
                  <a:lnTo>
                    <a:pt x="31" y="1189"/>
                  </a:lnTo>
                  <a:lnTo>
                    <a:pt x="36" y="1182"/>
                  </a:lnTo>
                  <a:lnTo>
                    <a:pt x="36" y="1178"/>
                  </a:lnTo>
                  <a:lnTo>
                    <a:pt x="37" y="1178"/>
                  </a:lnTo>
                  <a:lnTo>
                    <a:pt x="37" y="1169"/>
                  </a:lnTo>
                  <a:lnTo>
                    <a:pt x="39" y="1168"/>
                  </a:lnTo>
                  <a:lnTo>
                    <a:pt x="40" y="1168"/>
                  </a:lnTo>
                  <a:lnTo>
                    <a:pt x="41" y="1166"/>
                  </a:lnTo>
                  <a:lnTo>
                    <a:pt x="41" y="1166"/>
                  </a:lnTo>
                  <a:lnTo>
                    <a:pt x="43" y="1166"/>
                  </a:lnTo>
                  <a:lnTo>
                    <a:pt x="44" y="1164"/>
                  </a:lnTo>
                  <a:lnTo>
                    <a:pt x="43" y="1158"/>
                  </a:lnTo>
                  <a:lnTo>
                    <a:pt x="41" y="1157"/>
                  </a:lnTo>
                  <a:lnTo>
                    <a:pt x="36" y="1151"/>
                  </a:lnTo>
                  <a:lnTo>
                    <a:pt x="30" y="1148"/>
                  </a:lnTo>
                  <a:lnTo>
                    <a:pt x="28" y="1147"/>
                  </a:lnTo>
                  <a:lnTo>
                    <a:pt x="27" y="1147"/>
                  </a:lnTo>
                  <a:lnTo>
                    <a:pt x="26" y="1145"/>
                  </a:lnTo>
                  <a:lnTo>
                    <a:pt x="21" y="1142"/>
                  </a:lnTo>
                  <a:lnTo>
                    <a:pt x="21" y="1110"/>
                  </a:lnTo>
                  <a:lnTo>
                    <a:pt x="24" y="1103"/>
                  </a:lnTo>
                  <a:lnTo>
                    <a:pt x="28" y="1094"/>
                  </a:lnTo>
                  <a:lnTo>
                    <a:pt x="28" y="1093"/>
                  </a:lnTo>
                  <a:lnTo>
                    <a:pt x="41" y="1069"/>
                  </a:lnTo>
                  <a:lnTo>
                    <a:pt x="55" y="1052"/>
                  </a:lnTo>
                  <a:lnTo>
                    <a:pt x="60" y="1036"/>
                  </a:lnTo>
                  <a:lnTo>
                    <a:pt x="61" y="1021"/>
                  </a:lnTo>
                  <a:lnTo>
                    <a:pt x="57" y="1007"/>
                  </a:lnTo>
                  <a:lnTo>
                    <a:pt x="53" y="1000"/>
                  </a:lnTo>
                  <a:lnTo>
                    <a:pt x="54" y="983"/>
                  </a:lnTo>
                  <a:lnTo>
                    <a:pt x="72" y="921"/>
                  </a:lnTo>
                  <a:lnTo>
                    <a:pt x="82" y="912"/>
                  </a:lnTo>
                  <a:lnTo>
                    <a:pt x="84" y="911"/>
                  </a:lnTo>
                  <a:lnTo>
                    <a:pt x="85" y="896"/>
                  </a:lnTo>
                  <a:lnTo>
                    <a:pt x="89" y="889"/>
                  </a:lnTo>
                  <a:lnTo>
                    <a:pt x="89" y="881"/>
                  </a:lnTo>
                  <a:lnTo>
                    <a:pt x="101" y="853"/>
                  </a:lnTo>
                  <a:lnTo>
                    <a:pt x="105" y="848"/>
                  </a:lnTo>
                  <a:lnTo>
                    <a:pt x="107" y="841"/>
                  </a:lnTo>
                  <a:lnTo>
                    <a:pt x="115" y="834"/>
                  </a:lnTo>
                  <a:lnTo>
                    <a:pt x="115" y="829"/>
                  </a:lnTo>
                  <a:lnTo>
                    <a:pt x="119" y="823"/>
                  </a:lnTo>
                  <a:lnTo>
                    <a:pt x="121" y="817"/>
                  </a:lnTo>
                  <a:lnTo>
                    <a:pt x="121" y="815"/>
                  </a:lnTo>
                  <a:lnTo>
                    <a:pt x="119" y="803"/>
                  </a:lnTo>
                  <a:lnTo>
                    <a:pt x="119" y="795"/>
                  </a:lnTo>
                  <a:lnTo>
                    <a:pt x="118" y="786"/>
                  </a:lnTo>
                  <a:lnTo>
                    <a:pt x="114" y="783"/>
                  </a:lnTo>
                  <a:lnTo>
                    <a:pt x="115" y="779"/>
                  </a:lnTo>
                  <a:lnTo>
                    <a:pt x="121" y="769"/>
                  </a:lnTo>
                  <a:lnTo>
                    <a:pt x="119" y="764"/>
                  </a:lnTo>
                  <a:lnTo>
                    <a:pt x="112" y="761"/>
                  </a:lnTo>
                  <a:lnTo>
                    <a:pt x="115" y="754"/>
                  </a:lnTo>
                  <a:lnTo>
                    <a:pt x="125" y="748"/>
                  </a:lnTo>
                  <a:lnTo>
                    <a:pt x="128" y="742"/>
                  </a:lnTo>
                  <a:lnTo>
                    <a:pt x="125" y="740"/>
                  </a:lnTo>
                  <a:lnTo>
                    <a:pt x="131" y="730"/>
                  </a:lnTo>
                  <a:lnTo>
                    <a:pt x="133" y="723"/>
                  </a:lnTo>
                  <a:lnTo>
                    <a:pt x="151" y="720"/>
                  </a:lnTo>
                  <a:lnTo>
                    <a:pt x="151" y="714"/>
                  </a:lnTo>
                  <a:lnTo>
                    <a:pt x="145" y="711"/>
                  </a:lnTo>
                  <a:lnTo>
                    <a:pt x="145" y="706"/>
                  </a:lnTo>
                  <a:lnTo>
                    <a:pt x="136" y="704"/>
                  </a:lnTo>
                  <a:lnTo>
                    <a:pt x="146" y="679"/>
                  </a:lnTo>
                  <a:lnTo>
                    <a:pt x="163" y="658"/>
                  </a:lnTo>
                  <a:lnTo>
                    <a:pt x="179" y="655"/>
                  </a:lnTo>
                  <a:lnTo>
                    <a:pt x="184" y="636"/>
                  </a:lnTo>
                  <a:lnTo>
                    <a:pt x="182" y="632"/>
                  </a:lnTo>
                  <a:lnTo>
                    <a:pt x="184" y="627"/>
                  </a:lnTo>
                  <a:lnTo>
                    <a:pt x="187" y="618"/>
                  </a:lnTo>
                  <a:lnTo>
                    <a:pt x="189" y="608"/>
                  </a:lnTo>
                  <a:lnTo>
                    <a:pt x="193" y="600"/>
                  </a:lnTo>
                  <a:lnTo>
                    <a:pt x="190" y="593"/>
                  </a:lnTo>
                  <a:lnTo>
                    <a:pt x="192" y="588"/>
                  </a:lnTo>
                  <a:lnTo>
                    <a:pt x="183" y="580"/>
                  </a:lnTo>
                  <a:lnTo>
                    <a:pt x="186" y="570"/>
                  </a:lnTo>
                  <a:lnTo>
                    <a:pt x="177" y="563"/>
                  </a:lnTo>
                  <a:lnTo>
                    <a:pt x="179" y="547"/>
                  </a:lnTo>
                  <a:lnTo>
                    <a:pt x="179" y="539"/>
                  </a:lnTo>
                  <a:lnTo>
                    <a:pt x="183" y="525"/>
                  </a:lnTo>
                  <a:lnTo>
                    <a:pt x="183" y="512"/>
                  </a:lnTo>
                  <a:lnTo>
                    <a:pt x="177" y="491"/>
                  </a:lnTo>
                  <a:lnTo>
                    <a:pt x="179" y="487"/>
                  </a:lnTo>
                  <a:lnTo>
                    <a:pt x="182" y="477"/>
                  </a:lnTo>
                  <a:lnTo>
                    <a:pt x="182" y="464"/>
                  </a:lnTo>
                  <a:lnTo>
                    <a:pt x="179" y="451"/>
                  </a:lnTo>
                  <a:lnTo>
                    <a:pt x="187" y="427"/>
                  </a:lnTo>
                  <a:lnTo>
                    <a:pt x="197" y="420"/>
                  </a:lnTo>
                  <a:lnTo>
                    <a:pt x="221" y="390"/>
                  </a:lnTo>
                  <a:lnTo>
                    <a:pt x="217" y="379"/>
                  </a:lnTo>
                  <a:lnTo>
                    <a:pt x="196" y="338"/>
                  </a:lnTo>
                  <a:lnTo>
                    <a:pt x="193" y="323"/>
                  </a:lnTo>
                  <a:lnTo>
                    <a:pt x="193" y="301"/>
                  </a:lnTo>
                  <a:lnTo>
                    <a:pt x="210" y="276"/>
                  </a:lnTo>
                  <a:lnTo>
                    <a:pt x="223" y="248"/>
                  </a:lnTo>
                  <a:lnTo>
                    <a:pt x="223" y="217"/>
                  </a:lnTo>
                  <a:lnTo>
                    <a:pt x="233" y="201"/>
                  </a:lnTo>
                  <a:lnTo>
                    <a:pt x="233" y="170"/>
                  </a:lnTo>
                  <a:lnTo>
                    <a:pt x="248" y="146"/>
                  </a:lnTo>
                  <a:lnTo>
                    <a:pt x="255" y="130"/>
                  </a:lnTo>
                  <a:lnTo>
                    <a:pt x="270" y="115"/>
                  </a:lnTo>
                  <a:lnTo>
                    <a:pt x="288" y="98"/>
                  </a:lnTo>
                  <a:lnTo>
                    <a:pt x="291" y="88"/>
                  </a:lnTo>
                  <a:lnTo>
                    <a:pt x="289" y="88"/>
                  </a:lnTo>
                  <a:lnTo>
                    <a:pt x="288" y="85"/>
                  </a:lnTo>
                  <a:lnTo>
                    <a:pt x="294" y="81"/>
                  </a:lnTo>
                  <a:lnTo>
                    <a:pt x="295" y="78"/>
                  </a:lnTo>
                  <a:lnTo>
                    <a:pt x="294" y="74"/>
                  </a:lnTo>
                  <a:lnTo>
                    <a:pt x="299" y="68"/>
                  </a:lnTo>
                  <a:lnTo>
                    <a:pt x="301" y="60"/>
                  </a:lnTo>
                  <a:lnTo>
                    <a:pt x="306" y="50"/>
                  </a:lnTo>
                  <a:lnTo>
                    <a:pt x="313" y="50"/>
                  </a:lnTo>
                  <a:lnTo>
                    <a:pt x="318" y="47"/>
                  </a:lnTo>
                  <a:lnTo>
                    <a:pt x="318" y="43"/>
                  </a:lnTo>
                  <a:lnTo>
                    <a:pt x="311" y="39"/>
                  </a:lnTo>
                  <a:lnTo>
                    <a:pt x="318" y="27"/>
                  </a:lnTo>
                  <a:lnTo>
                    <a:pt x="318" y="2"/>
                  </a:lnTo>
                  <a:lnTo>
                    <a:pt x="332" y="0"/>
                  </a:lnTo>
                  <a:lnTo>
                    <a:pt x="342" y="19"/>
                  </a:lnTo>
                  <a:lnTo>
                    <a:pt x="352" y="33"/>
                  </a:lnTo>
                  <a:lnTo>
                    <a:pt x="359" y="4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99CD72B0-703F-7935-334E-486811741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3" y="1266"/>
              <a:ext cx="357" cy="504"/>
            </a:xfrm>
            <a:custGeom>
              <a:avLst/>
              <a:gdLst>
                <a:gd name="T0" fmla="*/ 118 w 357"/>
                <a:gd name="T1" fmla="*/ 39 h 504"/>
                <a:gd name="T2" fmla="*/ 140 w 357"/>
                <a:gd name="T3" fmla="*/ 54 h 504"/>
                <a:gd name="T4" fmla="*/ 191 w 357"/>
                <a:gd name="T5" fmla="*/ 60 h 504"/>
                <a:gd name="T6" fmla="*/ 248 w 357"/>
                <a:gd name="T7" fmla="*/ 60 h 504"/>
                <a:gd name="T8" fmla="*/ 289 w 357"/>
                <a:gd name="T9" fmla="*/ 54 h 504"/>
                <a:gd name="T10" fmla="*/ 311 w 357"/>
                <a:gd name="T11" fmla="*/ 91 h 504"/>
                <a:gd name="T12" fmla="*/ 333 w 357"/>
                <a:gd name="T13" fmla="*/ 118 h 504"/>
                <a:gd name="T14" fmla="*/ 355 w 357"/>
                <a:gd name="T15" fmla="*/ 152 h 504"/>
                <a:gd name="T16" fmla="*/ 336 w 357"/>
                <a:gd name="T17" fmla="*/ 165 h 504"/>
                <a:gd name="T18" fmla="*/ 331 w 357"/>
                <a:gd name="T19" fmla="*/ 189 h 504"/>
                <a:gd name="T20" fmla="*/ 322 w 357"/>
                <a:gd name="T21" fmla="*/ 199 h 504"/>
                <a:gd name="T22" fmla="*/ 312 w 357"/>
                <a:gd name="T23" fmla="*/ 206 h 504"/>
                <a:gd name="T24" fmla="*/ 301 w 357"/>
                <a:gd name="T25" fmla="*/ 205 h 504"/>
                <a:gd name="T26" fmla="*/ 291 w 357"/>
                <a:gd name="T27" fmla="*/ 203 h 504"/>
                <a:gd name="T28" fmla="*/ 281 w 357"/>
                <a:gd name="T29" fmla="*/ 199 h 504"/>
                <a:gd name="T30" fmla="*/ 267 w 357"/>
                <a:gd name="T31" fmla="*/ 207 h 504"/>
                <a:gd name="T32" fmla="*/ 268 w 357"/>
                <a:gd name="T33" fmla="*/ 215 h 504"/>
                <a:gd name="T34" fmla="*/ 271 w 357"/>
                <a:gd name="T35" fmla="*/ 227 h 504"/>
                <a:gd name="T36" fmla="*/ 272 w 357"/>
                <a:gd name="T37" fmla="*/ 240 h 504"/>
                <a:gd name="T38" fmla="*/ 271 w 357"/>
                <a:gd name="T39" fmla="*/ 247 h 504"/>
                <a:gd name="T40" fmla="*/ 279 w 357"/>
                <a:gd name="T41" fmla="*/ 253 h 504"/>
                <a:gd name="T42" fmla="*/ 274 w 357"/>
                <a:gd name="T43" fmla="*/ 264 h 504"/>
                <a:gd name="T44" fmla="*/ 264 w 357"/>
                <a:gd name="T45" fmla="*/ 256 h 504"/>
                <a:gd name="T46" fmla="*/ 255 w 357"/>
                <a:gd name="T47" fmla="*/ 253 h 504"/>
                <a:gd name="T48" fmla="*/ 245 w 357"/>
                <a:gd name="T49" fmla="*/ 254 h 504"/>
                <a:gd name="T50" fmla="*/ 240 w 357"/>
                <a:gd name="T51" fmla="*/ 264 h 504"/>
                <a:gd name="T52" fmla="*/ 227 w 357"/>
                <a:gd name="T53" fmla="*/ 274 h 504"/>
                <a:gd name="T54" fmla="*/ 213 w 357"/>
                <a:gd name="T55" fmla="*/ 283 h 504"/>
                <a:gd name="T56" fmla="*/ 196 w 357"/>
                <a:gd name="T57" fmla="*/ 294 h 504"/>
                <a:gd name="T58" fmla="*/ 159 w 357"/>
                <a:gd name="T59" fmla="*/ 335 h 504"/>
                <a:gd name="T60" fmla="*/ 196 w 357"/>
                <a:gd name="T61" fmla="*/ 355 h 504"/>
                <a:gd name="T62" fmla="*/ 178 w 357"/>
                <a:gd name="T63" fmla="*/ 372 h 504"/>
                <a:gd name="T64" fmla="*/ 187 w 357"/>
                <a:gd name="T65" fmla="*/ 391 h 504"/>
                <a:gd name="T66" fmla="*/ 159 w 357"/>
                <a:gd name="T67" fmla="*/ 423 h 504"/>
                <a:gd name="T68" fmla="*/ 110 w 357"/>
                <a:gd name="T69" fmla="*/ 440 h 504"/>
                <a:gd name="T70" fmla="*/ 98 w 357"/>
                <a:gd name="T71" fmla="*/ 493 h 504"/>
                <a:gd name="T72" fmla="*/ 37 w 357"/>
                <a:gd name="T73" fmla="*/ 459 h 504"/>
                <a:gd name="T74" fmla="*/ 31 w 357"/>
                <a:gd name="T75" fmla="*/ 439 h 504"/>
                <a:gd name="T76" fmla="*/ 27 w 357"/>
                <a:gd name="T77" fmla="*/ 419 h 504"/>
                <a:gd name="T78" fmla="*/ 24 w 357"/>
                <a:gd name="T79" fmla="*/ 399 h 504"/>
                <a:gd name="T80" fmla="*/ 25 w 357"/>
                <a:gd name="T81" fmla="*/ 378 h 504"/>
                <a:gd name="T82" fmla="*/ 28 w 357"/>
                <a:gd name="T83" fmla="*/ 361 h 504"/>
                <a:gd name="T84" fmla="*/ 17 w 357"/>
                <a:gd name="T85" fmla="*/ 344 h 504"/>
                <a:gd name="T86" fmla="*/ 8 w 357"/>
                <a:gd name="T87" fmla="*/ 321 h 504"/>
                <a:gd name="T88" fmla="*/ 15 w 357"/>
                <a:gd name="T89" fmla="*/ 305 h 504"/>
                <a:gd name="T90" fmla="*/ 24 w 357"/>
                <a:gd name="T91" fmla="*/ 287 h 504"/>
                <a:gd name="T92" fmla="*/ 25 w 357"/>
                <a:gd name="T93" fmla="*/ 261 h 504"/>
                <a:gd name="T94" fmla="*/ 18 w 357"/>
                <a:gd name="T95" fmla="*/ 240 h 504"/>
                <a:gd name="T96" fmla="*/ 5 w 357"/>
                <a:gd name="T97" fmla="*/ 224 h 504"/>
                <a:gd name="T98" fmla="*/ 2 w 357"/>
                <a:gd name="T99" fmla="*/ 202 h 504"/>
                <a:gd name="T100" fmla="*/ 8 w 357"/>
                <a:gd name="T101" fmla="*/ 180 h 504"/>
                <a:gd name="T102" fmla="*/ 18 w 357"/>
                <a:gd name="T103" fmla="*/ 162 h 504"/>
                <a:gd name="T104" fmla="*/ 22 w 357"/>
                <a:gd name="T105" fmla="*/ 145 h 504"/>
                <a:gd name="T106" fmla="*/ 21 w 357"/>
                <a:gd name="T107" fmla="*/ 127 h 504"/>
                <a:gd name="T108" fmla="*/ 27 w 357"/>
                <a:gd name="T109" fmla="*/ 109 h 504"/>
                <a:gd name="T110" fmla="*/ 32 w 357"/>
                <a:gd name="T111" fmla="*/ 95 h 504"/>
                <a:gd name="T112" fmla="*/ 35 w 357"/>
                <a:gd name="T113" fmla="*/ 81 h 504"/>
                <a:gd name="T114" fmla="*/ 39 w 357"/>
                <a:gd name="T115" fmla="*/ 64 h 504"/>
                <a:gd name="T116" fmla="*/ 45 w 357"/>
                <a:gd name="T117" fmla="*/ 46 h 504"/>
                <a:gd name="T118" fmla="*/ 48 w 357"/>
                <a:gd name="T119" fmla="*/ 37 h 504"/>
                <a:gd name="T120" fmla="*/ 52 w 357"/>
                <a:gd name="T121" fmla="*/ 22 h 504"/>
                <a:gd name="T122" fmla="*/ 41 w 357"/>
                <a:gd name="T123" fmla="*/ 6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7" h="504">
                  <a:moveTo>
                    <a:pt x="85" y="0"/>
                  </a:moveTo>
                  <a:lnTo>
                    <a:pt x="85" y="2"/>
                  </a:lnTo>
                  <a:lnTo>
                    <a:pt x="91" y="3"/>
                  </a:lnTo>
                  <a:lnTo>
                    <a:pt x="95" y="6"/>
                  </a:lnTo>
                  <a:lnTo>
                    <a:pt x="99" y="9"/>
                  </a:lnTo>
                  <a:lnTo>
                    <a:pt x="102" y="10"/>
                  </a:lnTo>
                  <a:lnTo>
                    <a:pt x="106" y="13"/>
                  </a:lnTo>
                  <a:lnTo>
                    <a:pt x="108" y="17"/>
                  </a:lnTo>
                  <a:lnTo>
                    <a:pt x="109" y="22"/>
                  </a:lnTo>
                  <a:lnTo>
                    <a:pt x="110" y="27"/>
                  </a:lnTo>
                  <a:lnTo>
                    <a:pt x="112" y="33"/>
                  </a:lnTo>
                  <a:lnTo>
                    <a:pt x="112" y="33"/>
                  </a:lnTo>
                  <a:lnTo>
                    <a:pt x="113" y="34"/>
                  </a:lnTo>
                  <a:lnTo>
                    <a:pt x="118" y="39"/>
                  </a:lnTo>
                  <a:lnTo>
                    <a:pt x="120" y="41"/>
                  </a:lnTo>
                  <a:lnTo>
                    <a:pt x="122" y="43"/>
                  </a:lnTo>
                  <a:lnTo>
                    <a:pt x="125" y="44"/>
                  </a:lnTo>
                  <a:lnTo>
                    <a:pt x="125" y="46"/>
                  </a:lnTo>
                  <a:lnTo>
                    <a:pt x="125" y="47"/>
                  </a:lnTo>
                  <a:lnTo>
                    <a:pt x="125" y="49"/>
                  </a:lnTo>
                  <a:lnTo>
                    <a:pt x="130" y="51"/>
                  </a:lnTo>
                  <a:lnTo>
                    <a:pt x="132" y="50"/>
                  </a:lnTo>
                  <a:lnTo>
                    <a:pt x="135" y="50"/>
                  </a:lnTo>
                  <a:lnTo>
                    <a:pt x="136" y="50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3"/>
                  </a:lnTo>
                  <a:lnTo>
                    <a:pt x="140" y="54"/>
                  </a:lnTo>
                  <a:lnTo>
                    <a:pt x="143" y="54"/>
                  </a:lnTo>
                  <a:lnTo>
                    <a:pt x="146" y="53"/>
                  </a:lnTo>
                  <a:lnTo>
                    <a:pt x="150" y="53"/>
                  </a:lnTo>
                  <a:lnTo>
                    <a:pt x="153" y="54"/>
                  </a:lnTo>
                  <a:lnTo>
                    <a:pt x="153" y="58"/>
                  </a:lnTo>
                  <a:lnTo>
                    <a:pt x="156" y="63"/>
                  </a:lnTo>
                  <a:lnTo>
                    <a:pt x="160" y="63"/>
                  </a:lnTo>
                  <a:lnTo>
                    <a:pt x="162" y="61"/>
                  </a:lnTo>
                  <a:lnTo>
                    <a:pt x="163" y="60"/>
                  </a:lnTo>
                  <a:lnTo>
                    <a:pt x="164" y="58"/>
                  </a:lnTo>
                  <a:lnTo>
                    <a:pt x="169" y="58"/>
                  </a:lnTo>
                  <a:lnTo>
                    <a:pt x="177" y="60"/>
                  </a:lnTo>
                  <a:lnTo>
                    <a:pt x="184" y="60"/>
                  </a:lnTo>
                  <a:lnTo>
                    <a:pt x="191" y="60"/>
                  </a:lnTo>
                  <a:lnTo>
                    <a:pt x="197" y="60"/>
                  </a:lnTo>
                  <a:lnTo>
                    <a:pt x="206" y="60"/>
                  </a:lnTo>
                  <a:lnTo>
                    <a:pt x="210" y="60"/>
                  </a:lnTo>
                  <a:lnTo>
                    <a:pt x="214" y="61"/>
                  </a:lnTo>
                  <a:lnTo>
                    <a:pt x="220" y="60"/>
                  </a:lnTo>
                  <a:lnTo>
                    <a:pt x="223" y="60"/>
                  </a:lnTo>
                  <a:lnTo>
                    <a:pt x="224" y="60"/>
                  </a:lnTo>
                  <a:lnTo>
                    <a:pt x="228" y="60"/>
                  </a:lnTo>
                  <a:lnTo>
                    <a:pt x="231" y="58"/>
                  </a:lnTo>
                  <a:lnTo>
                    <a:pt x="234" y="60"/>
                  </a:lnTo>
                  <a:lnTo>
                    <a:pt x="240" y="58"/>
                  </a:lnTo>
                  <a:lnTo>
                    <a:pt x="245" y="58"/>
                  </a:lnTo>
                  <a:lnTo>
                    <a:pt x="248" y="58"/>
                  </a:lnTo>
                  <a:lnTo>
                    <a:pt x="248" y="60"/>
                  </a:lnTo>
                  <a:lnTo>
                    <a:pt x="250" y="61"/>
                  </a:lnTo>
                  <a:lnTo>
                    <a:pt x="252" y="60"/>
                  </a:lnTo>
                  <a:lnTo>
                    <a:pt x="255" y="58"/>
                  </a:lnTo>
                  <a:lnTo>
                    <a:pt x="260" y="57"/>
                  </a:lnTo>
                  <a:lnTo>
                    <a:pt x="267" y="58"/>
                  </a:lnTo>
                  <a:lnTo>
                    <a:pt x="272" y="60"/>
                  </a:lnTo>
                  <a:lnTo>
                    <a:pt x="274" y="58"/>
                  </a:lnTo>
                  <a:lnTo>
                    <a:pt x="277" y="56"/>
                  </a:lnTo>
                  <a:lnTo>
                    <a:pt x="277" y="54"/>
                  </a:lnTo>
                  <a:lnTo>
                    <a:pt x="278" y="54"/>
                  </a:lnTo>
                  <a:lnTo>
                    <a:pt x="282" y="56"/>
                  </a:lnTo>
                  <a:lnTo>
                    <a:pt x="284" y="56"/>
                  </a:lnTo>
                  <a:lnTo>
                    <a:pt x="287" y="54"/>
                  </a:lnTo>
                  <a:lnTo>
                    <a:pt x="289" y="54"/>
                  </a:lnTo>
                  <a:lnTo>
                    <a:pt x="292" y="56"/>
                  </a:lnTo>
                  <a:lnTo>
                    <a:pt x="295" y="56"/>
                  </a:lnTo>
                  <a:lnTo>
                    <a:pt x="297" y="56"/>
                  </a:lnTo>
                  <a:lnTo>
                    <a:pt x="299" y="61"/>
                  </a:lnTo>
                  <a:lnTo>
                    <a:pt x="306" y="67"/>
                  </a:lnTo>
                  <a:lnTo>
                    <a:pt x="312" y="71"/>
                  </a:lnTo>
                  <a:lnTo>
                    <a:pt x="319" y="76"/>
                  </a:lnTo>
                  <a:lnTo>
                    <a:pt x="324" y="80"/>
                  </a:lnTo>
                  <a:lnTo>
                    <a:pt x="321" y="83"/>
                  </a:lnTo>
                  <a:lnTo>
                    <a:pt x="315" y="81"/>
                  </a:lnTo>
                  <a:lnTo>
                    <a:pt x="312" y="83"/>
                  </a:lnTo>
                  <a:lnTo>
                    <a:pt x="312" y="87"/>
                  </a:lnTo>
                  <a:lnTo>
                    <a:pt x="309" y="90"/>
                  </a:lnTo>
                  <a:lnTo>
                    <a:pt x="311" y="91"/>
                  </a:lnTo>
                  <a:lnTo>
                    <a:pt x="309" y="94"/>
                  </a:lnTo>
                  <a:lnTo>
                    <a:pt x="305" y="95"/>
                  </a:lnTo>
                  <a:lnTo>
                    <a:pt x="302" y="100"/>
                  </a:lnTo>
                  <a:lnTo>
                    <a:pt x="302" y="102"/>
                  </a:lnTo>
                  <a:lnTo>
                    <a:pt x="299" y="105"/>
                  </a:lnTo>
                  <a:lnTo>
                    <a:pt x="302" y="108"/>
                  </a:lnTo>
                  <a:lnTo>
                    <a:pt x="308" y="109"/>
                  </a:lnTo>
                  <a:lnTo>
                    <a:pt x="309" y="112"/>
                  </a:lnTo>
                  <a:lnTo>
                    <a:pt x="309" y="114"/>
                  </a:lnTo>
                  <a:lnTo>
                    <a:pt x="312" y="115"/>
                  </a:lnTo>
                  <a:lnTo>
                    <a:pt x="318" y="112"/>
                  </a:lnTo>
                  <a:lnTo>
                    <a:pt x="325" y="111"/>
                  </a:lnTo>
                  <a:lnTo>
                    <a:pt x="328" y="115"/>
                  </a:lnTo>
                  <a:lnTo>
                    <a:pt x="333" y="118"/>
                  </a:lnTo>
                  <a:lnTo>
                    <a:pt x="336" y="120"/>
                  </a:lnTo>
                  <a:lnTo>
                    <a:pt x="339" y="120"/>
                  </a:lnTo>
                  <a:lnTo>
                    <a:pt x="339" y="121"/>
                  </a:lnTo>
                  <a:lnTo>
                    <a:pt x="345" y="125"/>
                  </a:lnTo>
                  <a:lnTo>
                    <a:pt x="349" y="128"/>
                  </a:lnTo>
                  <a:lnTo>
                    <a:pt x="352" y="131"/>
                  </a:lnTo>
                  <a:lnTo>
                    <a:pt x="355" y="137"/>
                  </a:lnTo>
                  <a:lnTo>
                    <a:pt x="355" y="139"/>
                  </a:lnTo>
                  <a:lnTo>
                    <a:pt x="355" y="141"/>
                  </a:lnTo>
                  <a:lnTo>
                    <a:pt x="356" y="145"/>
                  </a:lnTo>
                  <a:lnTo>
                    <a:pt x="356" y="146"/>
                  </a:lnTo>
                  <a:lnTo>
                    <a:pt x="357" y="153"/>
                  </a:lnTo>
                  <a:lnTo>
                    <a:pt x="357" y="153"/>
                  </a:lnTo>
                  <a:lnTo>
                    <a:pt x="355" y="152"/>
                  </a:lnTo>
                  <a:lnTo>
                    <a:pt x="350" y="155"/>
                  </a:lnTo>
                  <a:lnTo>
                    <a:pt x="349" y="155"/>
                  </a:lnTo>
                  <a:lnTo>
                    <a:pt x="348" y="155"/>
                  </a:lnTo>
                  <a:lnTo>
                    <a:pt x="346" y="155"/>
                  </a:lnTo>
                  <a:lnTo>
                    <a:pt x="345" y="156"/>
                  </a:lnTo>
                  <a:lnTo>
                    <a:pt x="345" y="155"/>
                  </a:lnTo>
                  <a:lnTo>
                    <a:pt x="341" y="158"/>
                  </a:lnTo>
                  <a:lnTo>
                    <a:pt x="338" y="159"/>
                  </a:lnTo>
                  <a:lnTo>
                    <a:pt x="338" y="161"/>
                  </a:lnTo>
                  <a:lnTo>
                    <a:pt x="338" y="162"/>
                  </a:lnTo>
                  <a:lnTo>
                    <a:pt x="338" y="164"/>
                  </a:lnTo>
                  <a:lnTo>
                    <a:pt x="338" y="164"/>
                  </a:lnTo>
                  <a:lnTo>
                    <a:pt x="338" y="165"/>
                  </a:lnTo>
                  <a:lnTo>
                    <a:pt x="336" y="165"/>
                  </a:lnTo>
                  <a:lnTo>
                    <a:pt x="336" y="166"/>
                  </a:lnTo>
                  <a:lnTo>
                    <a:pt x="333" y="169"/>
                  </a:lnTo>
                  <a:lnTo>
                    <a:pt x="331" y="172"/>
                  </a:lnTo>
                  <a:lnTo>
                    <a:pt x="329" y="172"/>
                  </a:lnTo>
                  <a:lnTo>
                    <a:pt x="329" y="173"/>
                  </a:lnTo>
                  <a:lnTo>
                    <a:pt x="329" y="173"/>
                  </a:lnTo>
                  <a:lnTo>
                    <a:pt x="328" y="175"/>
                  </a:lnTo>
                  <a:lnTo>
                    <a:pt x="328" y="175"/>
                  </a:lnTo>
                  <a:lnTo>
                    <a:pt x="328" y="175"/>
                  </a:lnTo>
                  <a:lnTo>
                    <a:pt x="329" y="182"/>
                  </a:lnTo>
                  <a:lnTo>
                    <a:pt x="329" y="186"/>
                  </a:lnTo>
                  <a:lnTo>
                    <a:pt x="331" y="188"/>
                  </a:lnTo>
                  <a:lnTo>
                    <a:pt x="331" y="188"/>
                  </a:lnTo>
                  <a:lnTo>
                    <a:pt x="331" y="189"/>
                  </a:lnTo>
                  <a:lnTo>
                    <a:pt x="331" y="191"/>
                  </a:lnTo>
                  <a:lnTo>
                    <a:pt x="331" y="191"/>
                  </a:lnTo>
                  <a:lnTo>
                    <a:pt x="329" y="192"/>
                  </a:lnTo>
                  <a:lnTo>
                    <a:pt x="328" y="192"/>
                  </a:lnTo>
                  <a:lnTo>
                    <a:pt x="328" y="192"/>
                  </a:lnTo>
                  <a:lnTo>
                    <a:pt x="328" y="193"/>
                  </a:lnTo>
                  <a:lnTo>
                    <a:pt x="328" y="193"/>
                  </a:lnTo>
                  <a:lnTo>
                    <a:pt x="328" y="196"/>
                  </a:lnTo>
                  <a:lnTo>
                    <a:pt x="326" y="196"/>
                  </a:lnTo>
                  <a:lnTo>
                    <a:pt x="326" y="197"/>
                  </a:lnTo>
                  <a:lnTo>
                    <a:pt x="325" y="197"/>
                  </a:lnTo>
                  <a:lnTo>
                    <a:pt x="325" y="197"/>
                  </a:lnTo>
                  <a:lnTo>
                    <a:pt x="324" y="197"/>
                  </a:lnTo>
                  <a:lnTo>
                    <a:pt x="322" y="199"/>
                  </a:lnTo>
                  <a:lnTo>
                    <a:pt x="321" y="199"/>
                  </a:lnTo>
                  <a:lnTo>
                    <a:pt x="321" y="200"/>
                  </a:lnTo>
                  <a:lnTo>
                    <a:pt x="319" y="200"/>
                  </a:lnTo>
                  <a:lnTo>
                    <a:pt x="319" y="200"/>
                  </a:lnTo>
                  <a:lnTo>
                    <a:pt x="319" y="200"/>
                  </a:lnTo>
                  <a:lnTo>
                    <a:pt x="318" y="200"/>
                  </a:lnTo>
                  <a:lnTo>
                    <a:pt x="316" y="202"/>
                  </a:lnTo>
                  <a:lnTo>
                    <a:pt x="316" y="202"/>
                  </a:lnTo>
                  <a:lnTo>
                    <a:pt x="316" y="203"/>
                  </a:lnTo>
                  <a:lnTo>
                    <a:pt x="315" y="203"/>
                  </a:lnTo>
                  <a:lnTo>
                    <a:pt x="315" y="203"/>
                  </a:lnTo>
                  <a:lnTo>
                    <a:pt x="314" y="205"/>
                  </a:lnTo>
                  <a:lnTo>
                    <a:pt x="314" y="205"/>
                  </a:lnTo>
                  <a:lnTo>
                    <a:pt x="312" y="206"/>
                  </a:lnTo>
                  <a:lnTo>
                    <a:pt x="309" y="205"/>
                  </a:lnTo>
                  <a:lnTo>
                    <a:pt x="309" y="205"/>
                  </a:lnTo>
                  <a:lnTo>
                    <a:pt x="308" y="205"/>
                  </a:lnTo>
                  <a:lnTo>
                    <a:pt x="308" y="205"/>
                  </a:lnTo>
                  <a:lnTo>
                    <a:pt x="305" y="200"/>
                  </a:lnTo>
                  <a:lnTo>
                    <a:pt x="305" y="202"/>
                  </a:lnTo>
                  <a:lnTo>
                    <a:pt x="304" y="202"/>
                  </a:lnTo>
                  <a:lnTo>
                    <a:pt x="304" y="202"/>
                  </a:lnTo>
                  <a:lnTo>
                    <a:pt x="302" y="202"/>
                  </a:lnTo>
                  <a:lnTo>
                    <a:pt x="302" y="202"/>
                  </a:lnTo>
                  <a:lnTo>
                    <a:pt x="301" y="202"/>
                  </a:lnTo>
                  <a:lnTo>
                    <a:pt x="301" y="203"/>
                  </a:lnTo>
                  <a:lnTo>
                    <a:pt x="301" y="203"/>
                  </a:lnTo>
                  <a:lnTo>
                    <a:pt x="301" y="205"/>
                  </a:lnTo>
                  <a:lnTo>
                    <a:pt x="299" y="205"/>
                  </a:lnTo>
                  <a:lnTo>
                    <a:pt x="299" y="205"/>
                  </a:lnTo>
                  <a:lnTo>
                    <a:pt x="299" y="205"/>
                  </a:lnTo>
                  <a:lnTo>
                    <a:pt x="298" y="205"/>
                  </a:lnTo>
                  <a:lnTo>
                    <a:pt x="297" y="205"/>
                  </a:lnTo>
                  <a:lnTo>
                    <a:pt x="295" y="205"/>
                  </a:lnTo>
                  <a:lnTo>
                    <a:pt x="295" y="205"/>
                  </a:lnTo>
                  <a:lnTo>
                    <a:pt x="294" y="206"/>
                  </a:lnTo>
                  <a:lnTo>
                    <a:pt x="294" y="205"/>
                  </a:lnTo>
                  <a:lnTo>
                    <a:pt x="292" y="205"/>
                  </a:lnTo>
                  <a:lnTo>
                    <a:pt x="292" y="205"/>
                  </a:lnTo>
                  <a:lnTo>
                    <a:pt x="292" y="205"/>
                  </a:lnTo>
                  <a:lnTo>
                    <a:pt x="292" y="203"/>
                  </a:lnTo>
                  <a:lnTo>
                    <a:pt x="291" y="203"/>
                  </a:lnTo>
                  <a:lnTo>
                    <a:pt x="291" y="203"/>
                  </a:lnTo>
                  <a:lnTo>
                    <a:pt x="289" y="203"/>
                  </a:lnTo>
                  <a:lnTo>
                    <a:pt x="287" y="203"/>
                  </a:lnTo>
                  <a:lnTo>
                    <a:pt x="287" y="202"/>
                  </a:lnTo>
                  <a:lnTo>
                    <a:pt x="285" y="202"/>
                  </a:lnTo>
                  <a:lnTo>
                    <a:pt x="287" y="200"/>
                  </a:lnTo>
                  <a:lnTo>
                    <a:pt x="287" y="200"/>
                  </a:lnTo>
                  <a:lnTo>
                    <a:pt x="287" y="199"/>
                  </a:lnTo>
                  <a:lnTo>
                    <a:pt x="284" y="199"/>
                  </a:lnTo>
                  <a:lnTo>
                    <a:pt x="284" y="197"/>
                  </a:lnTo>
                  <a:lnTo>
                    <a:pt x="284" y="199"/>
                  </a:lnTo>
                  <a:lnTo>
                    <a:pt x="282" y="199"/>
                  </a:lnTo>
                  <a:lnTo>
                    <a:pt x="282" y="199"/>
                  </a:lnTo>
                  <a:lnTo>
                    <a:pt x="281" y="199"/>
                  </a:lnTo>
                  <a:lnTo>
                    <a:pt x="281" y="200"/>
                  </a:lnTo>
                  <a:lnTo>
                    <a:pt x="279" y="200"/>
                  </a:lnTo>
                  <a:lnTo>
                    <a:pt x="278" y="202"/>
                  </a:lnTo>
                  <a:lnTo>
                    <a:pt x="277" y="202"/>
                  </a:lnTo>
                  <a:lnTo>
                    <a:pt x="277" y="203"/>
                  </a:lnTo>
                  <a:lnTo>
                    <a:pt x="275" y="205"/>
                  </a:lnTo>
                  <a:lnTo>
                    <a:pt x="274" y="206"/>
                  </a:lnTo>
                  <a:lnTo>
                    <a:pt x="272" y="206"/>
                  </a:lnTo>
                  <a:lnTo>
                    <a:pt x="271" y="206"/>
                  </a:lnTo>
                  <a:lnTo>
                    <a:pt x="270" y="207"/>
                  </a:lnTo>
                  <a:lnTo>
                    <a:pt x="270" y="207"/>
                  </a:lnTo>
                  <a:lnTo>
                    <a:pt x="268" y="207"/>
                  </a:lnTo>
                  <a:lnTo>
                    <a:pt x="268" y="207"/>
                  </a:lnTo>
                  <a:lnTo>
                    <a:pt x="267" y="207"/>
                  </a:lnTo>
                  <a:lnTo>
                    <a:pt x="265" y="207"/>
                  </a:lnTo>
                  <a:lnTo>
                    <a:pt x="265" y="206"/>
                  </a:lnTo>
                  <a:lnTo>
                    <a:pt x="265" y="207"/>
                  </a:lnTo>
                  <a:lnTo>
                    <a:pt x="265" y="207"/>
                  </a:lnTo>
                  <a:lnTo>
                    <a:pt x="265" y="209"/>
                  </a:lnTo>
                  <a:lnTo>
                    <a:pt x="264" y="209"/>
                  </a:lnTo>
                  <a:lnTo>
                    <a:pt x="264" y="210"/>
                  </a:lnTo>
                  <a:lnTo>
                    <a:pt x="265" y="210"/>
                  </a:lnTo>
                  <a:lnTo>
                    <a:pt x="265" y="212"/>
                  </a:lnTo>
                  <a:lnTo>
                    <a:pt x="267" y="212"/>
                  </a:lnTo>
                  <a:lnTo>
                    <a:pt x="268" y="213"/>
                  </a:lnTo>
                  <a:lnTo>
                    <a:pt x="268" y="213"/>
                  </a:lnTo>
                  <a:lnTo>
                    <a:pt x="268" y="213"/>
                  </a:lnTo>
                  <a:lnTo>
                    <a:pt x="268" y="215"/>
                  </a:lnTo>
                  <a:lnTo>
                    <a:pt x="268" y="216"/>
                  </a:lnTo>
                  <a:lnTo>
                    <a:pt x="267" y="216"/>
                  </a:lnTo>
                  <a:lnTo>
                    <a:pt x="267" y="217"/>
                  </a:lnTo>
                  <a:lnTo>
                    <a:pt x="267" y="217"/>
                  </a:lnTo>
                  <a:lnTo>
                    <a:pt x="267" y="220"/>
                  </a:lnTo>
                  <a:lnTo>
                    <a:pt x="267" y="220"/>
                  </a:lnTo>
                  <a:lnTo>
                    <a:pt x="267" y="222"/>
                  </a:lnTo>
                  <a:lnTo>
                    <a:pt x="268" y="223"/>
                  </a:lnTo>
                  <a:lnTo>
                    <a:pt x="268" y="223"/>
                  </a:lnTo>
                  <a:lnTo>
                    <a:pt x="268" y="224"/>
                  </a:lnTo>
                  <a:lnTo>
                    <a:pt x="270" y="226"/>
                  </a:lnTo>
                  <a:lnTo>
                    <a:pt x="270" y="226"/>
                  </a:lnTo>
                  <a:lnTo>
                    <a:pt x="271" y="227"/>
                  </a:lnTo>
                  <a:lnTo>
                    <a:pt x="271" y="227"/>
                  </a:lnTo>
                  <a:lnTo>
                    <a:pt x="272" y="229"/>
                  </a:lnTo>
                  <a:lnTo>
                    <a:pt x="272" y="230"/>
                  </a:lnTo>
                  <a:lnTo>
                    <a:pt x="272" y="230"/>
                  </a:lnTo>
                  <a:lnTo>
                    <a:pt x="274" y="230"/>
                  </a:lnTo>
                  <a:lnTo>
                    <a:pt x="275" y="233"/>
                  </a:lnTo>
                  <a:lnTo>
                    <a:pt x="277" y="233"/>
                  </a:lnTo>
                  <a:lnTo>
                    <a:pt x="275" y="233"/>
                  </a:lnTo>
                  <a:lnTo>
                    <a:pt x="274" y="233"/>
                  </a:lnTo>
                  <a:lnTo>
                    <a:pt x="274" y="233"/>
                  </a:lnTo>
                  <a:lnTo>
                    <a:pt x="274" y="236"/>
                  </a:lnTo>
                  <a:lnTo>
                    <a:pt x="274" y="236"/>
                  </a:lnTo>
                  <a:lnTo>
                    <a:pt x="272" y="237"/>
                  </a:lnTo>
                  <a:lnTo>
                    <a:pt x="272" y="239"/>
                  </a:lnTo>
                  <a:lnTo>
                    <a:pt x="272" y="240"/>
                  </a:lnTo>
                  <a:lnTo>
                    <a:pt x="272" y="240"/>
                  </a:lnTo>
                  <a:lnTo>
                    <a:pt x="272" y="240"/>
                  </a:lnTo>
                  <a:lnTo>
                    <a:pt x="271" y="240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3"/>
                  </a:lnTo>
                  <a:lnTo>
                    <a:pt x="270" y="243"/>
                  </a:lnTo>
                  <a:lnTo>
                    <a:pt x="270" y="243"/>
                  </a:lnTo>
                  <a:lnTo>
                    <a:pt x="268" y="243"/>
                  </a:lnTo>
                  <a:lnTo>
                    <a:pt x="270" y="247"/>
                  </a:lnTo>
                  <a:lnTo>
                    <a:pt x="270" y="249"/>
                  </a:lnTo>
                  <a:lnTo>
                    <a:pt x="271" y="249"/>
                  </a:lnTo>
                  <a:lnTo>
                    <a:pt x="271" y="247"/>
                  </a:lnTo>
                  <a:lnTo>
                    <a:pt x="271" y="247"/>
                  </a:lnTo>
                  <a:lnTo>
                    <a:pt x="272" y="247"/>
                  </a:lnTo>
                  <a:lnTo>
                    <a:pt x="272" y="247"/>
                  </a:lnTo>
                  <a:lnTo>
                    <a:pt x="274" y="249"/>
                  </a:lnTo>
                  <a:lnTo>
                    <a:pt x="274" y="249"/>
                  </a:lnTo>
                  <a:lnTo>
                    <a:pt x="274" y="249"/>
                  </a:lnTo>
                  <a:lnTo>
                    <a:pt x="275" y="249"/>
                  </a:lnTo>
                  <a:lnTo>
                    <a:pt x="277" y="249"/>
                  </a:lnTo>
                  <a:lnTo>
                    <a:pt x="277" y="249"/>
                  </a:lnTo>
                  <a:lnTo>
                    <a:pt x="278" y="249"/>
                  </a:lnTo>
                  <a:lnTo>
                    <a:pt x="279" y="250"/>
                  </a:lnTo>
                  <a:lnTo>
                    <a:pt x="279" y="251"/>
                  </a:lnTo>
                  <a:lnTo>
                    <a:pt x="279" y="253"/>
                  </a:lnTo>
                  <a:lnTo>
                    <a:pt x="279" y="253"/>
                  </a:lnTo>
                  <a:lnTo>
                    <a:pt x="279" y="253"/>
                  </a:lnTo>
                  <a:lnTo>
                    <a:pt x="279" y="253"/>
                  </a:lnTo>
                  <a:lnTo>
                    <a:pt x="279" y="254"/>
                  </a:lnTo>
                  <a:lnTo>
                    <a:pt x="278" y="254"/>
                  </a:lnTo>
                  <a:lnTo>
                    <a:pt x="278" y="256"/>
                  </a:lnTo>
                  <a:lnTo>
                    <a:pt x="277" y="256"/>
                  </a:lnTo>
                  <a:lnTo>
                    <a:pt x="275" y="256"/>
                  </a:lnTo>
                  <a:lnTo>
                    <a:pt x="275" y="256"/>
                  </a:lnTo>
                  <a:lnTo>
                    <a:pt x="275" y="259"/>
                  </a:lnTo>
                  <a:lnTo>
                    <a:pt x="274" y="260"/>
                  </a:lnTo>
                  <a:lnTo>
                    <a:pt x="274" y="261"/>
                  </a:lnTo>
                  <a:lnTo>
                    <a:pt x="274" y="263"/>
                  </a:lnTo>
                  <a:lnTo>
                    <a:pt x="274" y="263"/>
                  </a:lnTo>
                  <a:lnTo>
                    <a:pt x="274" y="264"/>
                  </a:lnTo>
                  <a:lnTo>
                    <a:pt x="274" y="264"/>
                  </a:lnTo>
                  <a:lnTo>
                    <a:pt x="272" y="266"/>
                  </a:lnTo>
                  <a:lnTo>
                    <a:pt x="272" y="266"/>
                  </a:lnTo>
                  <a:lnTo>
                    <a:pt x="272" y="267"/>
                  </a:lnTo>
                  <a:lnTo>
                    <a:pt x="272" y="267"/>
                  </a:lnTo>
                  <a:lnTo>
                    <a:pt x="271" y="267"/>
                  </a:lnTo>
                  <a:lnTo>
                    <a:pt x="270" y="267"/>
                  </a:lnTo>
                  <a:lnTo>
                    <a:pt x="268" y="267"/>
                  </a:lnTo>
                  <a:lnTo>
                    <a:pt x="265" y="261"/>
                  </a:lnTo>
                  <a:lnTo>
                    <a:pt x="262" y="260"/>
                  </a:lnTo>
                  <a:lnTo>
                    <a:pt x="264" y="259"/>
                  </a:lnTo>
                  <a:lnTo>
                    <a:pt x="264" y="259"/>
                  </a:lnTo>
                  <a:lnTo>
                    <a:pt x="262" y="257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61" y="254"/>
                  </a:lnTo>
                  <a:lnTo>
                    <a:pt x="261" y="256"/>
                  </a:lnTo>
                  <a:lnTo>
                    <a:pt x="260" y="256"/>
                  </a:lnTo>
                  <a:lnTo>
                    <a:pt x="260" y="256"/>
                  </a:lnTo>
                  <a:lnTo>
                    <a:pt x="258" y="256"/>
                  </a:lnTo>
                  <a:lnTo>
                    <a:pt x="257" y="256"/>
                  </a:lnTo>
                  <a:lnTo>
                    <a:pt x="257" y="256"/>
                  </a:lnTo>
                  <a:lnTo>
                    <a:pt x="257" y="256"/>
                  </a:lnTo>
                  <a:lnTo>
                    <a:pt x="255" y="254"/>
                  </a:lnTo>
                  <a:lnTo>
                    <a:pt x="255" y="253"/>
                  </a:lnTo>
                  <a:lnTo>
                    <a:pt x="255" y="253"/>
                  </a:lnTo>
                  <a:lnTo>
                    <a:pt x="255" y="253"/>
                  </a:lnTo>
                  <a:lnTo>
                    <a:pt x="255" y="253"/>
                  </a:lnTo>
                  <a:lnTo>
                    <a:pt x="254" y="253"/>
                  </a:lnTo>
                  <a:lnTo>
                    <a:pt x="252" y="253"/>
                  </a:lnTo>
                  <a:lnTo>
                    <a:pt x="252" y="253"/>
                  </a:lnTo>
                  <a:lnTo>
                    <a:pt x="251" y="254"/>
                  </a:lnTo>
                  <a:lnTo>
                    <a:pt x="251" y="254"/>
                  </a:lnTo>
                  <a:lnTo>
                    <a:pt x="251" y="254"/>
                  </a:lnTo>
                  <a:lnTo>
                    <a:pt x="250" y="254"/>
                  </a:lnTo>
                  <a:lnTo>
                    <a:pt x="250" y="254"/>
                  </a:lnTo>
                  <a:lnTo>
                    <a:pt x="248" y="254"/>
                  </a:lnTo>
                  <a:lnTo>
                    <a:pt x="248" y="254"/>
                  </a:lnTo>
                  <a:lnTo>
                    <a:pt x="247" y="254"/>
                  </a:lnTo>
                  <a:lnTo>
                    <a:pt x="247" y="254"/>
                  </a:lnTo>
                  <a:lnTo>
                    <a:pt x="245" y="254"/>
                  </a:lnTo>
                  <a:lnTo>
                    <a:pt x="245" y="254"/>
                  </a:lnTo>
                  <a:lnTo>
                    <a:pt x="244" y="254"/>
                  </a:lnTo>
                  <a:lnTo>
                    <a:pt x="244" y="256"/>
                  </a:lnTo>
                  <a:lnTo>
                    <a:pt x="243" y="256"/>
                  </a:lnTo>
                  <a:lnTo>
                    <a:pt x="243" y="257"/>
                  </a:lnTo>
                  <a:lnTo>
                    <a:pt x="243" y="259"/>
                  </a:lnTo>
                  <a:lnTo>
                    <a:pt x="243" y="259"/>
                  </a:lnTo>
                  <a:lnTo>
                    <a:pt x="243" y="259"/>
                  </a:lnTo>
                  <a:lnTo>
                    <a:pt x="243" y="260"/>
                  </a:lnTo>
                  <a:lnTo>
                    <a:pt x="241" y="260"/>
                  </a:lnTo>
                  <a:lnTo>
                    <a:pt x="241" y="261"/>
                  </a:lnTo>
                  <a:lnTo>
                    <a:pt x="241" y="261"/>
                  </a:lnTo>
                  <a:lnTo>
                    <a:pt x="241" y="263"/>
                  </a:lnTo>
                  <a:lnTo>
                    <a:pt x="241" y="263"/>
                  </a:lnTo>
                  <a:lnTo>
                    <a:pt x="240" y="264"/>
                  </a:lnTo>
                  <a:lnTo>
                    <a:pt x="240" y="264"/>
                  </a:lnTo>
                  <a:lnTo>
                    <a:pt x="240" y="266"/>
                  </a:lnTo>
                  <a:lnTo>
                    <a:pt x="240" y="266"/>
                  </a:lnTo>
                  <a:lnTo>
                    <a:pt x="238" y="268"/>
                  </a:lnTo>
                  <a:lnTo>
                    <a:pt x="238" y="268"/>
                  </a:lnTo>
                  <a:lnTo>
                    <a:pt x="238" y="268"/>
                  </a:lnTo>
                  <a:lnTo>
                    <a:pt x="237" y="270"/>
                  </a:lnTo>
                  <a:lnTo>
                    <a:pt x="237" y="270"/>
                  </a:lnTo>
                  <a:lnTo>
                    <a:pt x="235" y="270"/>
                  </a:lnTo>
                  <a:lnTo>
                    <a:pt x="234" y="270"/>
                  </a:lnTo>
                  <a:lnTo>
                    <a:pt x="234" y="270"/>
                  </a:lnTo>
                  <a:lnTo>
                    <a:pt x="233" y="271"/>
                  </a:lnTo>
                  <a:lnTo>
                    <a:pt x="228" y="274"/>
                  </a:lnTo>
                  <a:lnTo>
                    <a:pt x="227" y="274"/>
                  </a:lnTo>
                  <a:lnTo>
                    <a:pt x="227" y="274"/>
                  </a:lnTo>
                  <a:lnTo>
                    <a:pt x="227" y="276"/>
                  </a:lnTo>
                  <a:lnTo>
                    <a:pt x="225" y="276"/>
                  </a:lnTo>
                  <a:lnTo>
                    <a:pt x="223" y="277"/>
                  </a:lnTo>
                  <a:lnTo>
                    <a:pt x="221" y="277"/>
                  </a:lnTo>
                  <a:lnTo>
                    <a:pt x="218" y="278"/>
                  </a:lnTo>
                  <a:lnTo>
                    <a:pt x="217" y="280"/>
                  </a:lnTo>
                  <a:lnTo>
                    <a:pt x="217" y="280"/>
                  </a:lnTo>
                  <a:lnTo>
                    <a:pt x="216" y="281"/>
                  </a:lnTo>
                  <a:lnTo>
                    <a:pt x="214" y="281"/>
                  </a:lnTo>
                  <a:lnTo>
                    <a:pt x="214" y="281"/>
                  </a:lnTo>
                  <a:lnTo>
                    <a:pt x="214" y="283"/>
                  </a:lnTo>
                  <a:lnTo>
                    <a:pt x="213" y="283"/>
                  </a:lnTo>
                  <a:lnTo>
                    <a:pt x="213" y="283"/>
                  </a:lnTo>
                  <a:lnTo>
                    <a:pt x="213" y="284"/>
                  </a:lnTo>
                  <a:lnTo>
                    <a:pt x="211" y="284"/>
                  </a:lnTo>
                  <a:lnTo>
                    <a:pt x="211" y="284"/>
                  </a:lnTo>
                  <a:lnTo>
                    <a:pt x="211" y="286"/>
                  </a:lnTo>
                  <a:lnTo>
                    <a:pt x="211" y="286"/>
                  </a:lnTo>
                  <a:lnTo>
                    <a:pt x="211" y="287"/>
                  </a:lnTo>
                  <a:lnTo>
                    <a:pt x="210" y="287"/>
                  </a:lnTo>
                  <a:lnTo>
                    <a:pt x="210" y="287"/>
                  </a:lnTo>
                  <a:lnTo>
                    <a:pt x="210" y="287"/>
                  </a:lnTo>
                  <a:lnTo>
                    <a:pt x="210" y="288"/>
                  </a:lnTo>
                  <a:lnTo>
                    <a:pt x="204" y="290"/>
                  </a:lnTo>
                  <a:lnTo>
                    <a:pt x="200" y="288"/>
                  </a:lnTo>
                  <a:lnTo>
                    <a:pt x="196" y="291"/>
                  </a:lnTo>
                  <a:lnTo>
                    <a:pt x="196" y="294"/>
                  </a:lnTo>
                  <a:lnTo>
                    <a:pt x="197" y="295"/>
                  </a:lnTo>
                  <a:lnTo>
                    <a:pt x="197" y="298"/>
                  </a:lnTo>
                  <a:lnTo>
                    <a:pt x="194" y="300"/>
                  </a:lnTo>
                  <a:lnTo>
                    <a:pt x="189" y="301"/>
                  </a:lnTo>
                  <a:lnTo>
                    <a:pt x="187" y="307"/>
                  </a:lnTo>
                  <a:lnTo>
                    <a:pt x="186" y="310"/>
                  </a:lnTo>
                  <a:lnTo>
                    <a:pt x="181" y="311"/>
                  </a:lnTo>
                  <a:lnTo>
                    <a:pt x="176" y="314"/>
                  </a:lnTo>
                  <a:lnTo>
                    <a:pt x="171" y="318"/>
                  </a:lnTo>
                  <a:lnTo>
                    <a:pt x="167" y="321"/>
                  </a:lnTo>
                  <a:lnTo>
                    <a:pt x="166" y="325"/>
                  </a:lnTo>
                  <a:lnTo>
                    <a:pt x="163" y="330"/>
                  </a:lnTo>
                  <a:lnTo>
                    <a:pt x="162" y="332"/>
                  </a:lnTo>
                  <a:lnTo>
                    <a:pt x="159" y="335"/>
                  </a:lnTo>
                  <a:lnTo>
                    <a:pt x="154" y="338"/>
                  </a:lnTo>
                  <a:lnTo>
                    <a:pt x="154" y="341"/>
                  </a:lnTo>
                  <a:lnTo>
                    <a:pt x="163" y="344"/>
                  </a:lnTo>
                  <a:lnTo>
                    <a:pt x="169" y="344"/>
                  </a:lnTo>
                  <a:lnTo>
                    <a:pt x="173" y="341"/>
                  </a:lnTo>
                  <a:lnTo>
                    <a:pt x="177" y="339"/>
                  </a:lnTo>
                  <a:lnTo>
                    <a:pt x="178" y="342"/>
                  </a:lnTo>
                  <a:lnTo>
                    <a:pt x="178" y="345"/>
                  </a:lnTo>
                  <a:lnTo>
                    <a:pt x="180" y="348"/>
                  </a:lnTo>
                  <a:lnTo>
                    <a:pt x="180" y="349"/>
                  </a:lnTo>
                  <a:lnTo>
                    <a:pt x="186" y="356"/>
                  </a:lnTo>
                  <a:lnTo>
                    <a:pt x="189" y="356"/>
                  </a:lnTo>
                  <a:lnTo>
                    <a:pt x="191" y="356"/>
                  </a:lnTo>
                  <a:lnTo>
                    <a:pt x="196" y="355"/>
                  </a:lnTo>
                  <a:lnTo>
                    <a:pt x="201" y="355"/>
                  </a:lnTo>
                  <a:lnTo>
                    <a:pt x="204" y="356"/>
                  </a:lnTo>
                  <a:lnTo>
                    <a:pt x="204" y="358"/>
                  </a:lnTo>
                  <a:lnTo>
                    <a:pt x="204" y="358"/>
                  </a:lnTo>
                  <a:lnTo>
                    <a:pt x="201" y="358"/>
                  </a:lnTo>
                  <a:lnTo>
                    <a:pt x="201" y="358"/>
                  </a:lnTo>
                  <a:lnTo>
                    <a:pt x="198" y="359"/>
                  </a:lnTo>
                  <a:lnTo>
                    <a:pt x="196" y="359"/>
                  </a:lnTo>
                  <a:lnTo>
                    <a:pt x="193" y="359"/>
                  </a:lnTo>
                  <a:lnTo>
                    <a:pt x="191" y="361"/>
                  </a:lnTo>
                  <a:lnTo>
                    <a:pt x="189" y="362"/>
                  </a:lnTo>
                  <a:lnTo>
                    <a:pt x="186" y="365"/>
                  </a:lnTo>
                  <a:lnTo>
                    <a:pt x="183" y="366"/>
                  </a:lnTo>
                  <a:lnTo>
                    <a:pt x="178" y="372"/>
                  </a:lnTo>
                  <a:lnTo>
                    <a:pt x="176" y="375"/>
                  </a:lnTo>
                  <a:lnTo>
                    <a:pt x="174" y="376"/>
                  </a:lnTo>
                  <a:lnTo>
                    <a:pt x="173" y="379"/>
                  </a:lnTo>
                  <a:lnTo>
                    <a:pt x="171" y="382"/>
                  </a:lnTo>
                  <a:lnTo>
                    <a:pt x="171" y="385"/>
                  </a:lnTo>
                  <a:lnTo>
                    <a:pt x="171" y="386"/>
                  </a:lnTo>
                  <a:lnTo>
                    <a:pt x="171" y="388"/>
                  </a:lnTo>
                  <a:lnTo>
                    <a:pt x="173" y="391"/>
                  </a:lnTo>
                  <a:lnTo>
                    <a:pt x="174" y="392"/>
                  </a:lnTo>
                  <a:lnTo>
                    <a:pt x="177" y="392"/>
                  </a:lnTo>
                  <a:lnTo>
                    <a:pt x="180" y="392"/>
                  </a:lnTo>
                  <a:lnTo>
                    <a:pt x="183" y="392"/>
                  </a:lnTo>
                  <a:lnTo>
                    <a:pt x="186" y="391"/>
                  </a:lnTo>
                  <a:lnTo>
                    <a:pt x="187" y="391"/>
                  </a:lnTo>
                  <a:lnTo>
                    <a:pt x="190" y="391"/>
                  </a:lnTo>
                  <a:lnTo>
                    <a:pt x="191" y="392"/>
                  </a:lnTo>
                  <a:lnTo>
                    <a:pt x="191" y="393"/>
                  </a:lnTo>
                  <a:lnTo>
                    <a:pt x="197" y="399"/>
                  </a:lnTo>
                  <a:lnTo>
                    <a:pt x="200" y="400"/>
                  </a:lnTo>
                  <a:lnTo>
                    <a:pt x="203" y="403"/>
                  </a:lnTo>
                  <a:lnTo>
                    <a:pt x="201" y="403"/>
                  </a:lnTo>
                  <a:lnTo>
                    <a:pt x="198" y="405"/>
                  </a:lnTo>
                  <a:lnTo>
                    <a:pt x="189" y="407"/>
                  </a:lnTo>
                  <a:lnTo>
                    <a:pt x="184" y="409"/>
                  </a:lnTo>
                  <a:lnTo>
                    <a:pt x="180" y="412"/>
                  </a:lnTo>
                  <a:lnTo>
                    <a:pt x="170" y="416"/>
                  </a:lnTo>
                  <a:lnTo>
                    <a:pt x="166" y="419"/>
                  </a:lnTo>
                  <a:lnTo>
                    <a:pt x="159" y="423"/>
                  </a:lnTo>
                  <a:lnTo>
                    <a:pt x="156" y="425"/>
                  </a:lnTo>
                  <a:lnTo>
                    <a:pt x="156" y="425"/>
                  </a:lnTo>
                  <a:lnTo>
                    <a:pt x="152" y="426"/>
                  </a:lnTo>
                  <a:lnTo>
                    <a:pt x="147" y="427"/>
                  </a:lnTo>
                  <a:lnTo>
                    <a:pt x="145" y="430"/>
                  </a:lnTo>
                  <a:lnTo>
                    <a:pt x="139" y="432"/>
                  </a:lnTo>
                  <a:lnTo>
                    <a:pt x="135" y="432"/>
                  </a:lnTo>
                  <a:lnTo>
                    <a:pt x="132" y="432"/>
                  </a:lnTo>
                  <a:lnTo>
                    <a:pt x="129" y="430"/>
                  </a:lnTo>
                  <a:lnTo>
                    <a:pt x="126" y="432"/>
                  </a:lnTo>
                  <a:lnTo>
                    <a:pt x="122" y="432"/>
                  </a:lnTo>
                  <a:lnTo>
                    <a:pt x="119" y="433"/>
                  </a:lnTo>
                  <a:lnTo>
                    <a:pt x="112" y="439"/>
                  </a:lnTo>
                  <a:lnTo>
                    <a:pt x="110" y="440"/>
                  </a:lnTo>
                  <a:lnTo>
                    <a:pt x="109" y="443"/>
                  </a:lnTo>
                  <a:lnTo>
                    <a:pt x="106" y="447"/>
                  </a:lnTo>
                  <a:lnTo>
                    <a:pt x="105" y="451"/>
                  </a:lnTo>
                  <a:lnTo>
                    <a:pt x="105" y="454"/>
                  </a:lnTo>
                  <a:lnTo>
                    <a:pt x="105" y="457"/>
                  </a:lnTo>
                  <a:lnTo>
                    <a:pt x="106" y="463"/>
                  </a:lnTo>
                  <a:lnTo>
                    <a:pt x="106" y="469"/>
                  </a:lnTo>
                  <a:lnTo>
                    <a:pt x="106" y="471"/>
                  </a:lnTo>
                  <a:lnTo>
                    <a:pt x="105" y="474"/>
                  </a:lnTo>
                  <a:lnTo>
                    <a:pt x="102" y="477"/>
                  </a:lnTo>
                  <a:lnTo>
                    <a:pt x="100" y="480"/>
                  </a:lnTo>
                  <a:lnTo>
                    <a:pt x="99" y="484"/>
                  </a:lnTo>
                  <a:lnTo>
                    <a:pt x="98" y="488"/>
                  </a:lnTo>
                  <a:lnTo>
                    <a:pt x="98" y="493"/>
                  </a:lnTo>
                  <a:lnTo>
                    <a:pt x="96" y="495"/>
                  </a:lnTo>
                  <a:lnTo>
                    <a:pt x="93" y="497"/>
                  </a:lnTo>
                  <a:lnTo>
                    <a:pt x="91" y="500"/>
                  </a:lnTo>
                  <a:lnTo>
                    <a:pt x="89" y="501"/>
                  </a:lnTo>
                  <a:lnTo>
                    <a:pt x="89" y="503"/>
                  </a:lnTo>
                  <a:lnTo>
                    <a:pt x="86" y="503"/>
                  </a:lnTo>
                  <a:lnTo>
                    <a:pt x="83" y="504"/>
                  </a:lnTo>
                  <a:lnTo>
                    <a:pt x="78" y="503"/>
                  </a:lnTo>
                  <a:lnTo>
                    <a:pt x="73" y="501"/>
                  </a:lnTo>
                  <a:lnTo>
                    <a:pt x="71" y="500"/>
                  </a:lnTo>
                  <a:lnTo>
                    <a:pt x="69" y="500"/>
                  </a:lnTo>
                  <a:lnTo>
                    <a:pt x="12" y="500"/>
                  </a:lnTo>
                  <a:lnTo>
                    <a:pt x="29" y="469"/>
                  </a:lnTo>
                  <a:lnTo>
                    <a:pt x="37" y="459"/>
                  </a:lnTo>
                  <a:lnTo>
                    <a:pt x="37" y="457"/>
                  </a:lnTo>
                  <a:lnTo>
                    <a:pt x="38" y="456"/>
                  </a:lnTo>
                  <a:lnTo>
                    <a:pt x="38" y="454"/>
                  </a:lnTo>
                  <a:lnTo>
                    <a:pt x="37" y="453"/>
                  </a:lnTo>
                  <a:lnTo>
                    <a:pt x="37" y="450"/>
                  </a:lnTo>
                  <a:lnTo>
                    <a:pt x="35" y="449"/>
                  </a:lnTo>
                  <a:lnTo>
                    <a:pt x="35" y="447"/>
                  </a:lnTo>
                  <a:lnTo>
                    <a:pt x="35" y="447"/>
                  </a:lnTo>
                  <a:lnTo>
                    <a:pt x="34" y="446"/>
                  </a:lnTo>
                  <a:lnTo>
                    <a:pt x="34" y="444"/>
                  </a:lnTo>
                  <a:lnTo>
                    <a:pt x="32" y="443"/>
                  </a:lnTo>
                  <a:lnTo>
                    <a:pt x="32" y="442"/>
                  </a:lnTo>
                  <a:lnTo>
                    <a:pt x="31" y="440"/>
                  </a:lnTo>
                  <a:lnTo>
                    <a:pt x="31" y="439"/>
                  </a:lnTo>
                  <a:lnTo>
                    <a:pt x="31" y="437"/>
                  </a:lnTo>
                  <a:lnTo>
                    <a:pt x="31" y="437"/>
                  </a:lnTo>
                  <a:lnTo>
                    <a:pt x="31" y="434"/>
                  </a:lnTo>
                  <a:lnTo>
                    <a:pt x="29" y="433"/>
                  </a:lnTo>
                  <a:lnTo>
                    <a:pt x="29" y="430"/>
                  </a:lnTo>
                  <a:lnTo>
                    <a:pt x="29" y="429"/>
                  </a:lnTo>
                  <a:lnTo>
                    <a:pt x="29" y="427"/>
                  </a:lnTo>
                  <a:lnTo>
                    <a:pt x="28" y="426"/>
                  </a:lnTo>
                  <a:lnTo>
                    <a:pt x="28" y="425"/>
                  </a:lnTo>
                  <a:lnTo>
                    <a:pt x="28" y="422"/>
                  </a:lnTo>
                  <a:lnTo>
                    <a:pt x="28" y="422"/>
                  </a:lnTo>
                  <a:lnTo>
                    <a:pt x="28" y="422"/>
                  </a:lnTo>
                  <a:lnTo>
                    <a:pt x="27" y="420"/>
                  </a:lnTo>
                  <a:lnTo>
                    <a:pt x="27" y="419"/>
                  </a:lnTo>
                  <a:lnTo>
                    <a:pt x="27" y="418"/>
                  </a:lnTo>
                  <a:lnTo>
                    <a:pt x="27" y="416"/>
                  </a:lnTo>
                  <a:lnTo>
                    <a:pt x="27" y="415"/>
                  </a:lnTo>
                  <a:lnTo>
                    <a:pt x="27" y="412"/>
                  </a:lnTo>
                  <a:lnTo>
                    <a:pt x="27" y="409"/>
                  </a:lnTo>
                  <a:lnTo>
                    <a:pt x="27" y="409"/>
                  </a:lnTo>
                  <a:lnTo>
                    <a:pt x="25" y="406"/>
                  </a:lnTo>
                  <a:lnTo>
                    <a:pt x="24" y="406"/>
                  </a:lnTo>
                  <a:lnTo>
                    <a:pt x="22" y="405"/>
                  </a:lnTo>
                  <a:lnTo>
                    <a:pt x="21" y="403"/>
                  </a:lnTo>
                  <a:lnTo>
                    <a:pt x="21" y="402"/>
                  </a:lnTo>
                  <a:lnTo>
                    <a:pt x="22" y="400"/>
                  </a:lnTo>
                  <a:lnTo>
                    <a:pt x="22" y="399"/>
                  </a:lnTo>
                  <a:lnTo>
                    <a:pt x="24" y="399"/>
                  </a:lnTo>
                  <a:lnTo>
                    <a:pt x="27" y="399"/>
                  </a:lnTo>
                  <a:lnTo>
                    <a:pt x="28" y="398"/>
                  </a:lnTo>
                  <a:lnTo>
                    <a:pt x="29" y="398"/>
                  </a:lnTo>
                  <a:lnTo>
                    <a:pt x="31" y="396"/>
                  </a:lnTo>
                  <a:lnTo>
                    <a:pt x="31" y="393"/>
                  </a:lnTo>
                  <a:lnTo>
                    <a:pt x="31" y="392"/>
                  </a:lnTo>
                  <a:lnTo>
                    <a:pt x="29" y="389"/>
                  </a:lnTo>
                  <a:lnTo>
                    <a:pt x="29" y="389"/>
                  </a:lnTo>
                  <a:lnTo>
                    <a:pt x="29" y="386"/>
                  </a:lnTo>
                  <a:lnTo>
                    <a:pt x="28" y="385"/>
                  </a:lnTo>
                  <a:lnTo>
                    <a:pt x="28" y="383"/>
                  </a:lnTo>
                  <a:lnTo>
                    <a:pt x="28" y="381"/>
                  </a:lnTo>
                  <a:lnTo>
                    <a:pt x="27" y="379"/>
                  </a:lnTo>
                  <a:lnTo>
                    <a:pt x="25" y="378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4" y="375"/>
                  </a:lnTo>
                  <a:lnTo>
                    <a:pt x="22" y="374"/>
                  </a:lnTo>
                  <a:lnTo>
                    <a:pt x="22" y="371"/>
                  </a:lnTo>
                  <a:lnTo>
                    <a:pt x="21" y="369"/>
                  </a:lnTo>
                  <a:lnTo>
                    <a:pt x="21" y="368"/>
                  </a:lnTo>
                  <a:lnTo>
                    <a:pt x="21" y="366"/>
                  </a:lnTo>
                  <a:lnTo>
                    <a:pt x="22" y="365"/>
                  </a:lnTo>
                  <a:lnTo>
                    <a:pt x="24" y="364"/>
                  </a:lnTo>
                  <a:lnTo>
                    <a:pt x="25" y="364"/>
                  </a:lnTo>
                  <a:lnTo>
                    <a:pt x="27" y="362"/>
                  </a:lnTo>
                  <a:lnTo>
                    <a:pt x="28" y="361"/>
                  </a:lnTo>
                  <a:lnTo>
                    <a:pt x="28" y="361"/>
                  </a:lnTo>
                  <a:lnTo>
                    <a:pt x="28" y="358"/>
                  </a:lnTo>
                  <a:lnTo>
                    <a:pt x="28" y="356"/>
                  </a:lnTo>
                  <a:lnTo>
                    <a:pt x="27" y="354"/>
                  </a:lnTo>
                  <a:lnTo>
                    <a:pt x="27" y="352"/>
                  </a:lnTo>
                  <a:lnTo>
                    <a:pt x="25" y="352"/>
                  </a:lnTo>
                  <a:lnTo>
                    <a:pt x="25" y="352"/>
                  </a:lnTo>
                  <a:lnTo>
                    <a:pt x="24" y="351"/>
                  </a:lnTo>
                  <a:lnTo>
                    <a:pt x="22" y="351"/>
                  </a:lnTo>
                  <a:lnTo>
                    <a:pt x="22" y="351"/>
                  </a:lnTo>
                  <a:lnTo>
                    <a:pt x="21" y="349"/>
                  </a:lnTo>
                  <a:lnTo>
                    <a:pt x="19" y="348"/>
                  </a:lnTo>
                  <a:lnTo>
                    <a:pt x="18" y="347"/>
                  </a:lnTo>
                  <a:lnTo>
                    <a:pt x="18" y="345"/>
                  </a:lnTo>
                  <a:lnTo>
                    <a:pt x="17" y="344"/>
                  </a:lnTo>
                  <a:lnTo>
                    <a:pt x="17" y="342"/>
                  </a:lnTo>
                  <a:lnTo>
                    <a:pt x="15" y="341"/>
                  </a:lnTo>
                  <a:lnTo>
                    <a:pt x="15" y="339"/>
                  </a:lnTo>
                  <a:lnTo>
                    <a:pt x="15" y="337"/>
                  </a:lnTo>
                  <a:lnTo>
                    <a:pt x="14" y="335"/>
                  </a:lnTo>
                  <a:lnTo>
                    <a:pt x="14" y="334"/>
                  </a:lnTo>
                  <a:lnTo>
                    <a:pt x="12" y="332"/>
                  </a:lnTo>
                  <a:lnTo>
                    <a:pt x="11" y="331"/>
                  </a:lnTo>
                  <a:lnTo>
                    <a:pt x="11" y="330"/>
                  </a:lnTo>
                  <a:lnTo>
                    <a:pt x="10" y="328"/>
                  </a:lnTo>
                  <a:lnTo>
                    <a:pt x="10" y="327"/>
                  </a:lnTo>
                  <a:lnTo>
                    <a:pt x="8" y="325"/>
                  </a:lnTo>
                  <a:lnTo>
                    <a:pt x="8" y="324"/>
                  </a:lnTo>
                  <a:lnTo>
                    <a:pt x="8" y="321"/>
                  </a:lnTo>
                  <a:lnTo>
                    <a:pt x="8" y="320"/>
                  </a:lnTo>
                  <a:lnTo>
                    <a:pt x="8" y="320"/>
                  </a:lnTo>
                  <a:lnTo>
                    <a:pt x="7" y="317"/>
                  </a:lnTo>
                  <a:lnTo>
                    <a:pt x="7" y="315"/>
                  </a:lnTo>
                  <a:lnTo>
                    <a:pt x="7" y="314"/>
                  </a:lnTo>
                  <a:lnTo>
                    <a:pt x="7" y="311"/>
                  </a:lnTo>
                  <a:lnTo>
                    <a:pt x="7" y="310"/>
                  </a:lnTo>
                  <a:lnTo>
                    <a:pt x="8" y="310"/>
                  </a:lnTo>
                  <a:lnTo>
                    <a:pt x="8" y="307"/>
                  </a:lnTo>
                  <a:lnTo>
                    <a:pt x="10" y="307"/>
                  </a:lnTo>
                  <a:lnTo>
                    <a:pt x="10" y="307"/>
                  </a:lnTo>
                  <a:lnTo>
                    <a:pt x="11" y="305"/>
                  </a:lnTo>
                  <a:lnTo>
                    <a:pt x="12" y="304"/>
                  </a:lnTo>
                  <a:lnTo>
                    <a:pt x="15" y="305"/>
                  </a:lnTo>
                  <a:lnTo>
                    <a:pt x="17" y="305"/>
                  </a:lnTo>
                  <a:lnTo>
                    <a:pt x="17" y="304"/>
                  </a:lnTo>
                  <a:lnTo>
                    <a:pt x="18" y="303"/>
                  </a:lnTo>
                  <a:lnTo>
                    <a:pt x="18" y="300"/>
                  </a:lnTo>
                  <a:lnTo>
                    <a:pt x="19" y="300"/>
                  </a:lnTo>
                  <a:lnTo>
                    <a:pt x="21" y="298"/>
                  </a:lnTo>
                  <a:lnTo>
                    <a:pt x="22" y="297"/>
                  </a:lnTo>
                  <a:lnTo>
                    <a:pt x="24" y="295"/>
                  </a:lnTo>
                  <a:lnTo>
                    <a:pt x="25" y="294"/>
                  </a:lnTo>
                  <a:lnTo>
                    <a:pt x="25" y="293"/>
                  </a:lnTo>
                  <a:lnTo>
                    <a:pt x="25" y="291"/>
                  </a:lnTo>
                  <a:lnTo>
                    <a:pt x="25" y="290"/>
                  </a:lnTo>
                  <a:lnTo>
                    <a:pt x="25" y="290"/>
                  </a:lnTo>
                  <a:lnTo>
                    <a:pt x="24" y="287"/>
                  </a:lnTo>
                  <a:lnTo>
                    <a:pt x="24" y="286"/>
                  </a:lnTo>
                  <a:lnTo>
                    <a:pt x="24" y="284"/>
                  </a:lnTo>
                  <a:lnTo>
                    <a:pt x="22" y="281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22" y="276"/>
                  </a:lnTo>
                  <a:lnTo>
                    <a:pt x="22" y="274"/>
                  </a:lnTo>
                  <a:lnTo>
                    <a:pt x="22" y="273"/>
                  </a:lnTo>
                  <a:lnTo>
                    <a:pt x="22" y="270"/>
                  </a:lnTo>
                  <a:lnTo>
                    <a:pt x="22" y="268"/>
                  </a:lnTo>
                  <a:lnTo>
                    <a:pt x="24" y="267"/>
                  </a:lnTo>
                  <a:lnTo>
                    <a:pt x="24" y="266"/>
                  </a:lnTo>
                  <a:lnTo>
                    <a:pt x="25" y="264"/>
                  </a:lnTo>
                  <a:lnTo>
                    <a:pt x="25" y="261"/>
                  </a:lnTo>
                  <a:lnTo>
                    <a:pt x="25" y="260"/>
                  </a:lnTo>
                  <a:lnTo>
                    <a:pt x="24" y="259"/>
                  </a:lnTo>
                  <a:lnTo>
                    <a:pt x="22" y="257"/>
                  </a:lnTo>
                  <a:lnTo>
                    <a:pt x="22" y="256"/>
                  </a:lnTo>
                  <a:lnTo>
                    <a:pt x="21" y="256"/>
                  </a:lnTo>
                  <a:lnTo>
                    <a:pt x="21" y="253"/>
                  </a:lnTo>
                  <a:lnTo>
                    <a:pt x="21" y="251"/>
                  </a:lnTo>
                  <a:lnTo>
                    <a:pt x="21" y="249"/>
                  </a:lnTo>
                  <a:lnTo>
                    <a:pt x="19" y="247"/>
                  </a:lnTo>
                  <a:lnTo>
                    <a:pt x="19" y="247"/>
                  </a:lnTo>
                  <a:lnTo>
                    <a:pt x="18" y="246"/>
                  </a:lnTo>
                  <a:lnTo>
                    <a:pt x="18" y="243"/>
                  </a:lnTo>
                  <a:lnTo>
                    <a:pt x="18" y="242"/>
                  </a:lnTo>
                  <a:lnTo>
                    <a:pt x="18" y="240"/>
                  </a:lnTo>
                  <a:lnTo>
                    <a:pt x="17" y="239"/>
                  </a:lnTo>
                  <a:lnTo>
                    <a:pt x="14" y="239"/>
                  </a:lnTo>
                  <a:lnTo>
                    <a:pt x="12" y="239"/>
                  </a:lnTo>
                  <a:lnTo>
                    <a:pt x="10" y="239"/>
                  </a:lnTo>
                  <a:lnTo>
                    <a:pt x="8" y="239"/>
                  </a:lnTo>
                  <a:lnTo>
                    <a:pt x="7" y="237"/>
                  </a:lnTo>
                  <a:lnTo>
                    <a:pt x="7" y="236"/>
                  </a:lnTo>
                  <a:lnTo>
                    <a:pt x="7" y="234"/>
                  </a:lnTo>
                  <a:lnTo>
                    <a:pt x="5" y="233"/>
                  </a:lnTo>
                  <a:lnTo>
                    <a:pt x="7" y="232"/>
                  </a:lnTo>
                  <a:lnTo>
                    <a:pt x="7" y="230"/>
                  </a:lnTo>
                  <a:lnTo>
                    <a:pt x="7" y="229"/>
                  </a:lnTo>
                  <a:lnTo>
                    <a:pt x="7" y="226"/>
                  </a:lnTo>
                  <a:lnTo>
                    <a:pt x="5" y="224"/>
                  </a:lnTo>
                  <a:lnTo>
                    <a:pt x="5" y="224"/>
                  </a:lnTo>
                  <a:lnTo>
                    <a:pt x="5" y="223"/>
                  </a:lnTo>
                  <a:lnTo>
                    <a:pt x="5" y="222"/>
                  </a:lnTo>
                  <a:lnTo>
                    <a:pt x="7" y="220"/>
                  </a:lnTo>
                  <a:lnTo>
                    <a:pt x="7" y="217"/>
                  </a:lnTo>
                  <a:lnTo>
                    <a:pt x="7" y="217"/>
                  </a:lnTo>
                  <a:lnTo>
                    <a:pt x="5" y="215"/>
                  </a:lnTo>
                  <a:lnTo>
                    <a:pt x="5" y="213"/>
                  </a:lnTo>
                  <a:lnTo>
                    <a:pt x="5" y="212"/>
                  </a:lnTo>
                  <a:lnTo>
                    <a:pt x="5" y="209"/>
                  </a:lnTo>
                  <a:lnTo>
                    <a:pt x="4" y="207"/>
                  </a:lnTo>
                  <a:lnTo>
                    <a:pt x="4" y="205"/>
                  </a:lnTo>
                  <a:lnTo>
                    <a:pt x="4" y="203"/>
                  </a:lnTo>
                  <a:lnTo>
                    <a:pt x="2" y="202"/>
                  </a:lnTo>
                  <a:lnTo>
                    <a:pt x="2" y="200"/>
                  </a:lnTo>
                  <a:lnTo>
                    <a:pt x="1" y="199"/>
                  </a:lnTo>
                  <a:lnTo>
                    <a:pt x="1" y="197"/>
                  </a:lnTo>
                  <a:lnTo>
                    <a:pt x="0" y="196"/>
                  </a:lnTo>
                  <a:lnTo>
                    <a:pt x="1" y="195"/>
                  </a:lnTo>
                  <a:lnTo>
                    <a:pt x="1" y="192"/>
                  </a:lnTo>
                  <a:lnTo>
                    <a:pt x="1" y="191"/>
                  </a:lnTo>
                  <a:lnTo>
                    <a:pt x="2" y="189"/>
                  </a:lnTo>
                  <a:lnTo>
                    <a:pt x="4" y="188"/>
                  </a:lnTo>
                  <a:lnTo>
                    <a:pt x="4" y="186"/>
                  </a:lnTo>
                  <a:lnTo>
                    <a:pt x="5" y="185"/>
                  </a:lnTo>
                  <a:lnTo>
                    <a:pt x="7" y="185"/>
                  </a:lnTo>
                  <a:lnTo>
                    <a:pt x="8" y="183"/>
                  </a:lnTo>
                  <a:lnTo>
                    <a:pt x="8" y="180"/>
                  </a:lnTo>
                  <a:lnTo>
                    <a:pt x="8" y="179"/>
                  </a:lnTo>
                  <a:lnTo>
                    <a:pt x="7" y="178"/>
                  </a:lnTo>
                  <a:lnTo>
                    <a:pt x="8" y="175"/>
                  </a:lnTo>
                  <a:lnTo>
                    <a:pt x="8" y="173"/>
                  </a:lnTo>
                  <a:lnTo>
                    <a:pt x="10" y="172"/>
                  </a:lnTo>
                  <a:lnTo>
                    <a:pt x="10" y="171"/>
                  </a:lnTo>
                  <a:lnTo>
                    <a:pt x="10" y="169"/>
                  </a:lnTo>
                  <a:lnTo>
                    <a:pt x="11" y="168"/>
                  </a:lnTo>
                  <a:lnTo>
                    <a:pt x="12" y="166"/>
                  </a:lnTo>
                  <a:lnTo>
                    <a:pt x="14" y="166"/>
                  </a:lnTo>
                  <a:lnTo>
                    <a:pt x="15" y="166"/>
                  </a:lnTo>
                  <a:lnTo>
                    <a:pt x="17" y="165"/>
                  </a:lnTo>
                  <a:lnTo>
                    <a:pt x="17" y="164"/>
                  </a:lnTo>
                  <a:lnTo>
                    <a:pt x="18" y="162"/>
                  </a:lnTo>
                  <a:lnTo>
                    <a:pt x="18" y="161"/>
                  </a:lnTo>
                  <a:lnTo>
                    <a:pt x="19" y="159"/>
                  </a:lnTo>
                  <a:lnTo>
                    <a:pt x="21" y="158"/>
                  </a:lnTo>
                  <a:lnTo>
                    <a:pt x="22" y="156"/>
                  </a:lnTo>
                  <a:lnTo>
                    <a:pt x="24" y="156"/>
                  </a:lnTo>
                  <a:lnTo>
                    <a:pt x="24" y="153"/>
                  </a:lnTo>
                  <a:lnTo>
                    <a:pt x="22" y="153"/>
                  </a:lnTo>
                  <a:lnTo>
                    <a:pt x="19" y="152"/>
                  </a:lnTo>
                  <a:lnTo>
                    <a:pt x="19" y="152"/>
                  </a:lnTo>
                  <a:lnTo>
                    <a:pt x="19" y="151"/>
                  </a:lnTo>
                  <a:lnTo>
                    <a:pt x="21" y="149"/>
                  </a:lnTo>
                  <a:lnTo>
                    <a:pt x="22" y="148"/>
                  </a:lnTo>
                  <a:lnTo>
                    <a:pt x="22" y="146"/>
                  </a:lnTo>
                  <a:lnTo>
                    <a:pt x="22" y="145"/>
                  </a:lnTo>
                  <a:lnTo>
                    <a:pt x="21" y="145"/>
                  </a:lnTo>
                  <a:lnTo>
                    <a:pt x="19" y="144"/>
                  </a:lnTo>
                  <a:lnTo>
                    <a:pt x="19" y="142"/>
                  </a:lnTo>
                  <a:lnTo>
                    <a:pt x="18" y="141"/>
                  </a:lnTo>
                  <a:lnTo>
                    <a:pt x="17" y="139"/>
                  </a:lnTo>
                  <a:lnTo>
                    <a:pt x="17" y="138"/>
                  </a:lnTo>
                  <a:lnTo>
                    <a:pt x="17" y="135"/>
                  </a:lnTo>
                  <a:lnTo>
                    <a:pt x="17" y="134"/>
                  </a:lnTo>
                  <a:lnTo>
                    <a:pt x="17" y="134"/>
                  </a:lnTo>
                  <a:lnTo>
                    <a:pt x="17" y="132"/>
                  </a:lnTo>
                  <a:lnTo>
                    <a:pt x="18" y="131"/>
                  </a:lnTo>
                  <a:lnTo>
                    <a:pt x="18" y="128"/>
                  </a:lnTo>
                  <a:lnTo>
                    <a:pt x="19" y="128"/>
                  </a:lnTo>
                  <a:lnTo>
                    <a:pt x="21" y="127"/>
                  </a:lnTo>
                  <a:lnTo>
                    <a:pt x="22" y="125"/>
                  </a:lnTo>
                  <a:lnTo>
                    <a:pt x="22" y="124"/>
                  </a:lnTo>
                  <a:lnTo>
                    <a:pt x="24" y="124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8" y="120"/>
                  </a:lnTo>
                  <a:lnTo>
                    <a:pt x="28" y="118"/>
                  </a:lnTo>
                  <a:lnTo>
                    <a:pt x="29" y="115"/>
                  </a:lnTo>
                  <a:lnTo>
                    <a:pt x="29" y="114"/>
                  </a:lnTo>
                  <a:lnTo>
                    <a:pt x="29" y="114"/>
                  </a:lnTo>
                  <a:lnTo>
                    <a:pt x="29" y="112"/>
                  </a:lnTo>
                  <a:lnTo>
                    <a:pt x="29" y="111"/>
                  </a:lnTo>
                  <a:lnTo>
                    <a:pt x="29" y="109"/>
                  </a:lnTo>
                  <a:lnTo>
                    <a:pt x="27" y="109"/>
                  </a:lnTo>
                  <a:lnTo>
                    <a:pt x="25" y="108"/>
                  </a:lnTo>
                  <a:lnTo>
                    <a:pt x="25" y="107"/>
                  </a:lnTo>
                  <a:lnTo>
                    <a:pt x="25" y="105"/>
                  </a:lnTo>
                  <a:lnTo>
                    <a:pt x="27" y="105"/>
                  </a:lnTo>
                  <a:lnTo>
                    <a:pt x="29" y="104"/>
                  </a:lnTo>
                  <a:lnTo>
                    <a:pt x="29" y="102"/>
                  </a:lnTo>
                  <a:lnTo>
                    <a:pt x="29" y="101"/>
                  </a:lnTo>
                  <a:lnTo>
                    <a:pt x="28" y="100"/>
                  </a:lnTo>
                  <a:lnTo>
                    <a:pt x="27" y="100"/>
                  </a:lnTo>
                  <a:lnTo>
                    <a:pt x="28" y="98"/>
                  </a:lnTo>
                  <a:lnTo>
                    <a:pt x="28" y="97"/>
                  </a:lnTo>
                  <a:lnTo>
                    <a:pt x="29" y="97"/>
                  </a:lnTo>
                  <a:lnTo>
                    <a:pt x="29" y="95"/>
                  </a:lnTo>
                  <a:lnTo>
                    <a:pt x="32" y="95"/>
                  </a:lnTo>
                  <a:lnTo>
                    <a:pt x="34" y="95"/>
                  </a:lnTo>
                  <a:lnTo>
                    <a:pt x="34" y="94"/>
                  </a:lnTo>
                  <a:lnTo>
                    <a:pt x="37" y="94"/>
                  </a:lnTo>
                  <a:lnTo>
                    <a:pt x="38" y="94"/>
                  </a:lnTo>
                  <a:lnTo>
                    <a:pt x="39" y="93"/>
                  </a:lnTo>
                  <a:lnTo>
                    <a:pt x="41" y="93"/>
                  </a:lnTo>
                  <a:lnTo>
                    <a:pt x="42" y="90"/>
                  </a:lnTo>
                  <a:lnTo>
                    <a:pt x="41" y="88"/>
                  </a:lnTo>
                  <a:lnTo>
                    <a:pt x="39" y="88"/>
                  </a:lnTo>
                  <a:lnTo>
                    <a:pt x="38" y="87"/>
                  </a:lnTo>
                  <a:lnTo>
                    <a:pt x="37" y="85"/>
                  </a:lnTo>
                  <a:lnTo>
                    <a:pt x="35" y="84"/>
                  </a:lnTo>
                  <a:lnTo>
                    <a:pt x="35" y="83"/>
                  </a:lnTo>
                  <a:lnTo>
                    <a:pt x="35" y="81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7" y="77"/>
                  </a:lnTo>
                  <a:lnTo>
                    <a:pt x="35" y="76"/>
                  </a:lnTo>
                  <a:lnTo>
                    <a:pt x="35" y="73"/>
                  </a:lnTo>
                  <a:lnTo>
                    <a:pt x="35" y="73"/>
                  </a:lnTo>
                  <a:lnTo>
                    <a:pt x="37" y="70"/>
                  </a:lnTo>
                  <a:lnTo>
                    <a:pt x="38" y="70"/>
                  </a:lnTo>
                  <a:lnTo>
                    <a:pt x="38" y="68"/>
                  </a:lnTo>
                  <a:lnTo>
                    <a:pt x="38" y="68"/>
                  </a:lnTo>
                  <a:lnTo>
                    <a:pt x="38" y="67"/>
                  </a:lnTo>
                  <a:lnTo>
                    <a:pt x="38" y="66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1" y="61"/>
                  </a:lnTo>
                  <a:lnTo>
                    <a:pt x="42" y="60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5" y="57"/>
                  </a:lnTo>
                  <a:lnTo>
                    <a:pt x="45" y="57"/>
                  </a:lnTo>
                  <a:lnTo>
                    <a:pt x="46" y="56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8" y="50"/>
                  </a:lnTo>
                  <a:lnTo>
                    <a:pt x="48" y="49"/>
                  </a:lnTo>
                  <a:lnTo>
                    <a:pt x="46" y="47"/>
                  </a:lnTo>
                  <a:lnTo>
                    <a:pt x="45" y="46"/>
                  </a:lnTo>
                  <a:lnTo>
                    <a:pt x="44" y="46"/>
                  </a:lnTo>
                  <a:lnTo>
                    <a:pt x="41" y="44"/>
                  </a:lnTo>
                  <a:lnTo>
                    <a:pt x="39" y="44"/>
                  </a:lnTo>
                  <a:lnTo>
                    <a:pt x="39" y="43"/>
                  </a:lnTo>
                  <a:lnTo>
                    <a:pt x="39" y="41"/>
                  </a:lnTo>
                  <a:lnTo>
                    <a:pt x="41" y="40"/>
                  </a:lnTo>
                  <a:lnTo>
                    <a:pt x="42" y="40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5" y="39"/>
                  </a:lnTo>
                  <a:lnTo>
                    <a:pt x="46" y="39"/>
                  </a:lnTo>
                  <a:lnTo>
                    <a:pt x="46" y="39"/>
                  </a:lnTo>
                  <a:lnTo>
                    <a:pt x="46" y="37"/>
                  </a:lnTo>
                  <a:lnTo>
                    <a:pt x="48" y="37"/>
                  </a:lnTo>
                  <a:lnTo>
                    <a:pt x="49" y="36"/>
                  </a:lnTo>
                  <a:lnTo>
                    <a:pt x="49" y="34"/>
                  </a:lnTo>
                  <a:lnTo>
                    <a:pt x="48" y="33"/>
                  </a:lnTo>
                  <a:lnTo>
                    <a:pt x="48" y="30"/>
                  </a:lnTo>
                  <a:lnTo>
                    <a:pt x="49" y="29"/>
                  </a:lnTo>
                  <a:lnTo>
                    <a:pt x="49" y="29"/>
                  </a:lnTo>
                  <a:lnTo>
                    <a:pt x="51" y="29"/>
                  </a:lnTo>
                  <a:lnTo>
                    <a:pt x="52" y="27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4" y="23"/>
                  </a:lnTo>
                  <a:lnTo>
                    <a:pt x="54" y="23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9" y="22"/>
                  </a:lnTo>
                  <a:lnTo>
                    <a:pt x="51" y="20"/>
                  </a:lnTo>
                  <a:lnTo>
                    <a:pt x="51" y="19"/>
                  </a:lnTo>
                  <a:lnTo>
                    <a:pt x="51" y="16"/>
                  </a:lnTo>
                  <a:lnTo>
                    <a:pt x="49" y="16"/>
                  </a:lnTo>
                  <a:lnTo>
                    <a:pt x="48" y="16"/>
                  </a:lnTo>
                  <a:lnTo>
                    <a:pt x="45" y="16"/>
                  </a:lnTo>
                  <a:lnTo>
                    <a:pt x="42" y="16"/>
                  </a:lnTo>
                  <a:lnTo>
                    <a:pt x="42" y="14"/>
                  </a:lnTo>
                  <a:lnTo>
                    <a:pt x="41" y="13"/>
                  </a:lnTo>
                  <a:lnTo>
                    <a:pt x="39" y="12"/>
                  </a:lnTo>
                  <a:lnTo>
                    <a:pt x="39" y="9"/>
                  </a:lnTo>
                  <a:lnTo>
                    <a:pt x="41" y="7"/>
                  </a:lnTo>
                  <a:lnTo>
                    <a:pt x="41" y="6"/>
                  </a:lnTo>
                  <a:lnTo>
                    <a:pt x="42" y="6"/>
                  </a:lnTo>
                  <a:lnTo>
                    <a:pt x="44" y="5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8" y="5"/>
                  </a:lnTo>
                  <a:lnTo>
                    <a:pt x="51" y="5"/>
                  </a:lnTo>
                  <a:lnTo>
                    <a:pt x="51" y="2"/>
                  </a:lnTo>
                  <a:lnTo>
                    <a:pt x="49" y="2"/>
                  </a:lnTo>
                  <a:lnTo>
                    <a:pt x="49" y="0"/>
                  </a:lnTo>
                  <a:lnTo>
                    <a:pt x="59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4">
              <a:extLst>
                <a:ext uri="{FF2B5EF4-FFF2-40B4-BE49-F238E27FC236}">
                  <a16:creationId xmlns:a16="http://schemas.microsoft.com/office/drawing/2014/main" id="{E96CE17A-6724-1B5A-2D14-A38419555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" y="792"/>
              <a:ext cx="499" cy="474"/>
            </a:xfrm>
            <a:custGeom>
              <a:avLst/>
              <a:gdLst>
                <a:gd name="T0" fmla="*/ 247 w 499"/>
                <a:gd name="T1" fmla="*/ 14 h 474"/>
                <a:gd name="T2" fmla="*/ 279 w 499"/>
                <a:gd name="T3" fmla="*/ 23 h 474"/>
                <a:gd name="T4" fmla="*/ 310 w 499"/>
                <a:gd name="T5" fmla="*/ 29 h 474"/>
                <a:gd name="T6" fmla="*/ 340 w 499"/>
                <a:gd name="T7" fmla="*/ 31 h 474"/>
                <a:gd name="T8" fmla="*/ 364 w 499"/>
                <a:gd name="T9" fmla="*/ 37 h 474"/>
                <a:gd name="T10" fmla="*/ 369 w 499"/>
                <a:gd name="T11" fmla="*/ 54 h 474"/>
                <a:gd name="T12" fmla="*/ 374 w 499"/>
                <a:gd name="T13" fmla="*/ 68 h 474"/>
                <a:gd name="T14" fmla="*/ 381 w 499"/>
                <a:gd name="T15" fmla="*/ 75 h 474"/>
                <a:gd name="T16" fmla="*/ 424 w 499"/>
                <a:gd name="T17" fmla="*/ 89 h 474"/>
                <a:gd name="T18" fmla="*/ 447 w 499"/>
                <a:gd name="T19" fmla="*/ 133 h 474"/>
                <a:gd name="T20" fmla="*/ 485 w 499"/>
                <a:gd name="T21" fmla="*/ 174 h 474"/>
                <a:gd name="T22" fmla="*/ 499 w 499"/>
                <a:gd name="T23" fmla="*/ 204 h 474"/>
                <a:gd name="T24" fmla="*/ 476 w 499"/>
                <a:gd name="T25" fmla="*/ 280 h 474"/>
                <a:gd name="T26" fmla="*/ 435 w 499"/>
                <a:gd name="T27" fmla="*/ 273 h 474"/>
                <a:gd name="T28" fmla="*/ 424 w 499"/>
                <a:gd name="T29" fmla="*/ 279 h 474"/>
                <a:gd name="T30" fmla="*/ 412 w 499"/>
                <a:gd name="T31" fmla="*/ 286 h 474"/>
                <a:gd name="T32" fmla="*/ 428 w 499"/>
                <a:gd name="T33" fmla="*/ 333 h 474"/>
                <a:gd name="T34" fmla="*/ 397 w 499"/>
                <a:gd name="T35" fmla="*/ 350 h 474"/>
                <a:gd name="T36" fmla="*/ 354 w 499"/>
                <a:gd name="T37" fmla="*/ 337 h 474"/>
                <a:gd name="T38" fmla="*/ 323 w 499"/>
                <a:gd name="T39" fmla="*/ 353 h 474"/>
                <a:gd name="T40" fmla="*/ 292 w 499"/>
                <a:gd name="T41" fmla="*/ 337 h 474"/>
                <a:gd name="T42" fmla="*/ 271 w 499"/>
                <a:gd name="T43" fmla="*/ 324 h 474"/>
                <a:gd name="T44" fmla="*/ 284 w 499"/>
                <a:gd name="T45" fmla="*/ 302 h 474"/>
                <a:gd name="T46" fmla="*/ 260 w 499"/>
                <a:gd name="T47" fmla="*/ 313 h 474"/>
                <a:gd name="T48" fmla="*/ 220 w 499"/>
                <a:gd name="T49" fmla="*/ 312 h 474"/>
                <a:gd name="T50" fmla="*/ 191 w 499"/>
                <a:gd name="T51" fmla="*/ 312 h 474"/>
                <a:gd name="T52" fmla="*/ 179 w 499"/>
                <a:gd name="T53" fmla="*/ 323 h 474"/>
                <a:gd name="T54" fmla="*/ 152 w 499"/>
                <a:gd name="T55" fmla="*/ 338 h 474"/>
                <a:gd name="T56" fmla="*/ 114 w 499"/>
                <a:gd name="T57" fmla="*/ 334 h 474"/>
                <a:gd name="T58" fmla="*/ 71 w 499"/>
                <a:gd name="T59" fmla="*/ 337 h 474"/>
                <a:gd name="T60" fmla="*/ 62 w 499"/>
                <a:gd name="T61" fmla="*/ 353 h 474"/>
                <a:gd name="T62" fmla="*/ 57 w 499"/>
                <a:gd name="T63" fmla="*/ 377 h 474"/>
                <a:gd name="T64" fmla="*/ 51 w 499"/>
                <a:gd name="T65" fmla="*/ 389 h 474"/>
                <a:gd name="T66" fmla="*/ 45 w 499"/>
                <a:gd name="T67" fmla="*/ 413 h 474"/>
                <a:gd name="T68" fmla="*/ 45 w 499"/>
                <a:gd name="T69" fmla="*/ 432 h 474"/>
                <a:gd name="T70" fmla="*/ 48 w 499"/>
                <a:gd name="T71" fmla="*/ 460 h 474"/>
                <a:gd name="T72" fmla="*/ 16 w 499"/>
                <a:gd name="T73" fmla="*/ 470 h 474"/>
                <a:gd name="T74" fmla="*/ 9 w 499"/>
                <a:gd name="T75" fmla="*/ 453 h 474"/>
                <a:gd name="T76" fmla="*/ 16 w 499"/>
                <a:gd name="T77" fmla="*/ 436 h 474"/>
                <a:gd name="T78" fmla="*/ 12 w 499"/>
                <a:gd name="T79" fmla="*/ 423 h 474"/>
                <a:gd name="T80" fmla="*/ 9 w 499"/>
                <a:gd name="T81" fmla="*/ 409 h 474"/>
                <a:gd name="T82" fmla="*/ 7 w 499"/>
                <a:gd name="T83" fmla="*/ 392 h 474"/>
                <a:gd name="T84" fmla="*/ 9 w 499"/>
                <a:gd name="T85" fmla="*/ 372 h 474"/>
                <a:gd name="T86" fmla="*/ 12 w 499"/>
                <a:gd name="T87" fmla="*/ 367 h 474"/>
                <a:gd name="T88" fmla="*/ 12 w 499"/>
                <a:gd name="T89" fmla="*/ 348 h 474"/>
                <a:gd name="T90" fmla="*/ 12 w 499"/>
                <a:gd name="T91" fmla="*/ 333 h 474"/>
                <a:gd name="T92" fmla="*/ 13 w 499"/>
                <a:gd name="T93" fmla="*/ 312 h 474"/>
                <a:gd name="T94" fmla="*/ 21 w 499"/>
                <a:gd name="T95" fmla="*/ 283 h 474"/>
                <a:gd name="T96" fmla="*/ 20 w 499"/>
                <a:gd name="T97" fmla="*/ 262 h 474"/>
                <a:gd name="T98" fmla="*/ 13 w 499"/>
                <a:gd name="T99" fmla="*/ 232 h 474"/>
                <a:gd name="T100" fmla="*/ 16 w 499"/>
                <a:gd name="T101" fmla="*/ 200 h 474"/>
                <a:gd name="T102" fmla="*/ 26 w 499"/>
                <a:gd name="T103" fmla="*/ 177 h 474"/>
                <a:gd name="T104" fmla="*/ 16 w 499"/>
                <a:gd name="T105" fmla="*/ 123 h 474"/>
                <a:gd name="T106" fmla="*/ 21 w 499"/>
                <a:gd name="T107" fmla="*/ 102 h 474"/>
                <a:gd name="T108" fmla="*/ 47 w 499"/>
                <a:gd name="T109" fmla="*/ 98 h 474"/>
                <a:gd name="T110" fmla="*/ 75 w 499"/>
                <a:gd name="T111" fmla="*/ 72 h 474"/>
                <a:gd name="T112" fmla="*/ 104 w 499"/>
                <a:gd name="T113" fmla="*/ 67 h 474"/>
                <a:gd name="T114" fmla="*/ 118 w 499"/>
                <a:gd name="T115" fmla="*/ 61 h 474"/>
                <a:gd name="T116" fmla="*/ 135 w 499"/>
                <a:gd name="T117" fmla="*/ 44 h 474"/>
                <a:gd name="T118" fmla="*/ 160 w 499"/>
                <a:gd name="T119" fmla="*/ 37 h 474"/>
                <a:gd name="T120" fmla="*/ 174 w 499"/>
                <a:gd name="T121" fmla="*/ 31 h 474"/>
                <a:gd name="T122" fmla="*/ 196 w 499"/>
                <a:gd name="T123" fmla="*/ 10 h 474"/>
                <a:gd name="T124" fmla="*/ 231 w 499"/>
                <a:gd name="T125" fmla="*/ 2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9" h="474">
                  <a:moveTo>
                    <a:pt x="233" y="9"/>
                  </a:moveTo>
                  <a:lnTo>
                    <a:pt x="231" y="10"/>
                  </a:lnTo>
                  <a:lnTo>
                    <a:pt x="233" y="12"/>
                  </a:lnTo>
                  <a:lnTo>
                    <a:pt x="237" y="13"/>
                  </a:lnTo>
                  <a:lnTo>
                    <a:pt x="238" y="16"/>
                  </a:lnTo>
                  <a:lnTo>
                    <a:pt x="238" y="19"/>
                  </a:lnTo>
                  <a:lnTo>
                    <a:pt x="238" y="19"/>
                  </a:lnTo>
                  <a:lnTo>
                    <a:pt x="241" y="19"/>
                  </a:lnTo>
                  <a:lnTo>
                    <a:pt x="243" y="16"/>
                  </a:lnTo>
                  <a:lnTo>
                    <a:pt x="244" y="13"/>
                  </a:lnTo>
                  <a:lnTo>
                    <a:pt x="245" y="13"/>
                  </a:lnTo>
                  <a:lnTo>
                    <a:pt x="247" y="14"/>
                  </a:lnTo>
                  <a:lnTo>
                    <a:pt x="245" y="17"/>
                  </a:lnTo>
                  <a:lnTo>
                    <a:pt x="247" y="19"/>
                  </a:lnTo>
                  <a:lnTo>
                    <a:pt x="251" y="19"/>
                  </a:lnTo>
                  <a:lnTo>
                    <a:pt x="255" y="19"/>
                  </a:lnTo>
                  <a:lnTo>
                    <a:pt x="261" y="21"/>
                  </a:lnTo>
                  <a:lnTo>
                    <a:pt x="265" y="24"/>
                  </a:lnTo>
                  <a:lnTo>
                    <a:pt x="267" y="26"/>
                  </a:lnTo>
                  <a:lnTo>
                    <a:pt x="269" y="27"/>
                  </a:lnTo>
                  <a:lnTo>
                    <a:pt x="272" y="27"/>
                  </a:lnTo>
                  <a:lnTo>
                    <a:pt x="275" y="26"/>
                  </a:lnTo>
                  <a:lnTo>
                    <a:pt x="276" y="23"/>
                  </a:lnTo>
                  <a:lnTo>
                    <a:pt x="279" y="23"/>
                  </a:lnTo>
                  <a:lnTo>
                    <a:pt x="282" y="24"/>
                  </a:lnTo>
                  <a:lnTo>
                    <a:pt x="288" y="29"/>
                  </a:lnTo>
                  <a:lnTo>
                    <a:pt x="289" y="30"/>
                  </a:lnTo>
                  <a:lnTo>
                    <a:pt x="289" y="29"/>
                  </a:lnTo>
                  <a:lnTo>
                    <a:pt x="288" y="27"/>
                  </a:lnTo>
                  <a:lnTo>
                    <a:pt x="286" y="26"/>
                  </a:lnTo>
                  <a:lnTo>
                    <a:pt x="288" y="24"/>
                  </a:lnTo>
                  <a:lnTo>
                    <a:pt x="292" y="24"/>
                  </a:lnTo>
                  <a:lnTo>
                    <a:pt x="301" y="21"/>
                  </a:lnTo>
                  <a:lnTo>
                    <a:pt x="305" y="21"/>
                  </a:lnTo>
                  <a:lnTo>
                    <a:pt x="309" y="23"/>
                  </a:lnTo>
                  <a:lnTo>
                    <a:pt x="310" y="29"/>
                  </a:lnTo>
                  <a:lnTo>
                    <a:pt x="313" y="31"/>
                  </a:lnTo>
                  <a:lnTo>
                    <a:pt x="315" y="31"/>
                  </a:lnTo>
                  <a:lnTo>
                    <a:pt x="315" y="36"/>
                  </a:lnTo>
                  <a:lnTo>
                    <a:pt x="318" y="37"/>
                  </a:lnTo>
                  <a:lnTo>
                    <a:pt x="325" y="36"/>
                  </a:lnTo>
                  <a:lnTo>
                    <a:pt x="330" y="36"/>
                  </a:lnTo>
                  <a:lnTo>
                    <a:pt x="332" y="31"/>
                  </a:lnTo>
                  <a:lnTo>
                    <a:pt x="335" y="30"/>
                  </a:lnTo>
                  <a:lnTo>
                    <a:pt x="336" y="31"/>
                  </a:lnTo>
                  <a:lnTo>
                    <a:pt x="335" y="34"/>
                  </a:lnTo>
                  <a:lnTo>
                    <a:pt x="336" y="34"/>
                  </a:lnTo>
                  <a:lnTo>
                    <a:pt x="340" y="31"/>
                  </a:lnTo>
                  <a:lnTo>
                    <a:pt x="343" y="31"/>
                  </a:lnTo>
                  <a:lnTo>
                    <a:pt x="345" y="34"/>
                  </a:lnTo>
                  <a:lnTo>
                    <a:pt x="349" y="36"/>
                  </a:lnTo>
                  <a:lnTo>
                    <a:pt x="347" y="33"/>
                  </a:lnTo>
                  <a:lnTo>
                    <a:pt x="349" y="31"/>
                  </a:lnTo>
                  <a:lnTo>
                    <a:pt x="352" y="34"/>
                  </a:lnTo>
                  <a:lnTo>
                    <a:pt x="353" y="31"/>
                  </a:lnTo>
                  <a:lnTo>
                    <a:pt x="359" y="33"/>
                  </a:lnTo>
                  <a:lnTo>
                    <a:pt x="360" y="34"/>
                  </a:lnTo>
                  <a:lnTo>
                    <a:pt x="362" y="33"/>
                  </a:lnTo>
                  <a:lnTo>
                    <a:pt x="366" y="36"/>
                  </a:lnTo>
                  <a:lnTo>
                    <a:pt x="364" y="37"/>
                  </a:lnTo>
                  <a:lnTo>
                    <a:pt x="366" y="38"/>
                  </a:lnTo>
                  <a:lnTo>
                    <a:pt x="366" y="41"/>
                  </a:lnTo>
                  <a:lnTo>
                    <a:pt x="369" y="46"/>
                  </a:lnTo>
                  <a:lnTo>
                    <a:pt x="367" y="47"/>
                  </a:lnTo>
                  <a:lnTo>
                    <a:pt x="367" y="48"/>
                  </a:lnTo>
                  <a:lnTo>
                    <a:pt x="366" y="51"/>
                  </a:lnTo>
                  <a:lnTo>
                    <a:pt x="366" y="53"/>
                  </a:lnTo>
                  <a:lnTo>
                    <a:pt x="366" y="53"/>
                  </a:lnTo>
                  <a:lnTo>
                    <a:pt x="366" y="54"/>
                  </a:lnTo>
                  <a:lnTo>
                    <a:pt x="367" y="53"/>
                  </a:lnTo>
                  <a:lnTo>
                    <a:pt x="369" y="53"/>
                  </a:lnTo>
                  <a:lnTo>
                    <a:pt x="369" y="54"/>
                  </a:lnTo>
                  <a:lnTo>
                    <a:pt x="369" y="55"/>
                  </a:lnTo>
                  <a:lnTo>
                    <a:pt x="370" y="57"/>
                  </a:lnTo>
                  <a:lnTo>
                    <a:pt x="371" y="55"/>
                  </a:lnTo>
                  <a:lnTo>
                    <a:pt x="373" y="55"/>
                  </a:lnTo>
                  <a:lnTo>
                    <a:pt x="377" y="60"/>
                  </a:lnTo>
                  <a:lnTo>
                    <a:pt x="376" y="61"/>
                  </a:lnTo>
                  <a:lnTo>
                    <a:pt x="374" y="61"/>
                  </a:lnTo>
                  <a:lnTo>
                    <a:pt x="374" y="64"/>
                  </a:lnTo>
                  <a:lnTo>
                    <a:pt x="374" y="64"/>
                  </a:lnTo>
                  <a:lnTo>
                    <a:pt x="374" y="64"/>
                  </a:lnTo>
                  <a:lnTo>
                    <a:pt x="374" y="65"/>
                  </a:lnTo>
                  <a:lnTo>
                    <a:pt x="374" y="68"/>
                  </a:lnTo>
                  <a:lnTo>
                    <a:pt x="376" y="70"/>
                  </a:lnTo>
                  <a:lnTo>
                    <a:pt x="376" y="70"/>
                  </a:lnTo>
                  <a:lnTo>
                    <a:pt x="377" y="71"/>
                  </a:lnTo>
                  <a:lnTo>
                    <a:pt x="377" y="71"/>
                  </a:lnTo>
                  <a:lnTo>
                    <a:pt x="377" y="71"/>
                  </a:lnTo>
                  <a:lnTo>
                    <a:pt x="378" y="72"/>
                  </a:lnTo>
                  <a:lnTo>
                    <a:pt x="378" y="72"/>
                  </a:lnTo>
                  <a:lnTo>
                    <a:pt x="380" y="72"/>
                  </a:lnTo>
                  <a:lnTo>
                    <a:pt x="380" y="74"/>
                  </a:lnTo>
                  <a:lnTo>
                    <a:pt x="381" y="74"/>
                  </a:lnTo>
                  <a:lnTo>
                    <a:pt x="381" y="74"/>
                  </a:lnTo>
                  <a:lnTo>
                    <a:pt x="381" y="75"/>
                  </a:lnTo>
                  <a:lnTo>
                    <a:pt x="383" y="75"/>
                  </a:lnTo>
                  <a:lnTo>
                    <a:pt x="383" y="75"/>
                  </a:lnTo>
                  <a:lnTo>
                    <a:pt x="384" y="79"/>
                  </a:lnTo>
                  <a:lnTo>
                    <a:pt x="387" y="82"/>
                  </a:lnTo>
                  <a:lnTo>
                    <a:pt x="390" y="85"/>
                  </a:lnTo>
                  <a:lnTo>
                    <a:pt x="394" y="88"/>
                  </a:lnTo>
                  <a:lnTo>
                    <a:pt x="397" y="89"/>
                  </a:lnTo>
                  <a:lnTo>
                    <a:pt x="401" y="89"/>
                  </a:lnTo>
                  <a:lnTo>
                    <a:pt x="407" y="89"/>
                  </a:lnTo>
                  <a:lnTo>
                    <a:pt x="412" y="89"/>
                  </a:lnTo>
                  <a:lnTo>
                    <a:pt x="414" y="91"/>
                  </a:lnTo>
                  <a:lnTo>
                    <a:pt x="424" y="89"/>
                  </a:lnTo>
                  <a:lnTo>
                    <a:pt x="427" y="89"/>
                  </a:lnTo>
                  <a:lnTo>
                    <a:pt x="441" y="92"/>
                  </a:lnTo>
                  <a:lnTo>
                    <a:pt x="445" y="92"/>
                  </a:lnTo>
                  <a:lnTo>
                    <a:pt x="445" y="92"/>
                  </a:lnTo>
                  <a:lnTo>
                    <a:pt x="448" y="92"/>
                  </a:lnTo>
                  <a:lnTo>
                    <a:pt x="448" y="95"/>
                  </a:lnTo>
                  <a:lnTo>
                    <a:pt x="451" y="96"/>
                  </a:lnTo>
                  <a:lnTo>
                    <a:pt x="451" y="108"/>
                  </a:lnTo>
                  <a:lnTo>
                    <a:pt x="452" y="109"/>
                  </a:lnTo>
                  <a:lnTo>
                    <a:pt x="452" y="111"/>
                  </a:lnTo>
                  <a:lnTo>
                    <a:pt x="451" y="112"/>
                  </a:lnTo>
                  <a:lnTo>
                    <a:pt x="447" y="133"/>
                  </a:lnTo>
                  <a:lnTo>
                    <a:pt x="449" y="136"/>
                  </a:lnTo>
                  <a:lnTo>
                    <a:pt x="448" y="139"/>
                  </a:lnTo>
                  <a:lnTo>
                    <a:pt x="448" y="145"/>
                  </a:lnTo>
                  <a:lnTo>
                    <a:pt x="451" y="149"/>
                  </a:lnTo>
                  <a:lnTo>
                    <a:pt x="466" y="157"/>
                  </a:lnTo>
                  <a:lnTo>
                    <a:pt x="469" y="160"/>
                  </a:lnTo>
                  <a:lnTo>
                    <a:pt x="473" y="162"/>
                  </a:lnTo>
                  <a:lnTo>
                    <a:pt x="476" y="164"/>
                  </a:lnTo>
                  <a:lnTo>
                    <a:pt x="480" y="166"/>
                  </a:lnTo>
                  <a:lnTo>
                    <a:pt x="482" y="170"/>
                  </a:lnTo>
                  <a:lnTo>
                    <a:pt x="483" y="171"/>
                  </a:lnTo>
                  <a:lnTo>
                    <a:pt x="485" y="174"/>
                  </a:lnTo>
                  <a:lnTo>
                    <a:pt x="486" y="176"/>
                  </a:lnTo>
                  <a:lnTo>
                    <a:pt x="488" y="179"/>
                  </a:lnTo>
                  <a:lnTo>
                    <a:pt x="489" y="180"/>
                  </a:lnTo>
                  <a:lnTo>
                    <a:pt x="489" y="183"/>
                  </a:lnTo>
                  <a:lnTo>
                    <a:pt x="490" y="184"/>
                  </a:lnTo>
                  <a:lnTo>
                    <a:pt x="492" y="187"/>
                  </a:lnTo>
                  <a:lnTo>
                    <a:pt x="493" y="188"/>
                  </a:lnTo>
                  <a:lnTo>
                    <a:pt x="493" y="193"/>
                  </a:lnTo>
                  <a:lnTo>
                    <a:pt x="495" y="196"/>
                  </a:lnTo>
                  <a:lnTo>
                    <a:pt x="496" y="197"/>
                  </a:lnTo>
                  <a:lnTo>
                    <a:pt x="499" y="200"/>
                  </a:lnTo>
                  <a:lnTo>
                    <a:pt x="499" y="204"/>
                  </a:lnTo>
                  <a:lnTo>
                    <a:pt x="495" y="208"/>
                  </a:lnTo>
                  <a:lnTo>
                    <a:pt x="497" y="222"/>
                  </a:lnTo>
                  <a:lnTo>
                    <a:pt x="497" y="227"/>
                  </a:lnTo>
                  <a:lnTo>
                    <a:pt x="499" y="229"/>
                  </a:lnTo>
                  <a:lnTo>
                    <a:pt x="492" y="251"/>
                  </a:lnTo>
                  <a:lnTo>
                    <a:pt x="490" y="252"/>
                  </a:lnTo>
                  <a:lnTo>
                    <a:pt x="488" y="256"/>
                  </a:lnTo>
                  <a:lnTo>
                    <a:pt x="486" y="261"/>
                  </a:lnTo>
                  <a:lnTo>
                    <a:pt x="483" y="266"/>
                  </a:lnTo>
                  <a:lnTo>
                    <a:pt x="480" y="271"/>
                  </a:lnTo>
                  <a:lnTo>
                    <a:pt x="479" y="275"/>
                  </a:lnTo>
                  <a:lnTo>
                    <a:pt x="476" y="280"/>
                  </a:lnTo>
                  <a:lnTo>
                    <a:pt x="473" y="283"/>
                  </a:lnTo>
                  <a:lnTo>
                    <a:pt x="473" y="288"/>
                  </a:lnTo>
                  <a:lnTo>
                    <a:pt x="473" y="289"/>
                  </a:lnTo>
                  <a:lnTo>
                    <a:pt x="471" y="290"/>
                  </a:lnTo>
                  <a:lnTo>
                    <a:pt x="469" y="290"/>
                  </a:lnTo>
                  <a:lnTo>
                    <a:pt x="465" y="289"/>
                  </a:lnTo>
                  <a:lnTo>
                    <a:pt x="461" y="288"/>
                  </a:lnTo>
                  <a:lnTo>
                    <a:pt x="455" y="286"/>
                  </a:lnTo>
                  <a:lnTo>
                    <a:pt x="448" y="282"/>
                  </a:lnTo>
                  <a:lnTo>
                    <a:pt x="442" y="278"/>
                  </a:lnTo>
                  <a:lnTo>
                    <a:pt x="439" y="275"/>
                  </a:lnTo>
                  <a:lnTo>
                    <a:pt x="435" y="273"/>
                  </a:lnTo>
                  <a:lnTo>
                    <a:pt x="434" y="272"/>
                  </a:lnTo>
                  <a:lnTo>
                    <a:pt x="432" y="273"/>
                  </a:lnTo>
                  <a:lnTo>
                    <a:pt x="432" y="275"/>
                  </a:lnTo>
                  <a:lnTo>
                    <a:pt x="432" y="278"/>
                  </a:lnTo>
                  <a:lnTo>
                    <a:pt x="431" y="279"/>
                  </a:lnTo>
                  <a:lnTo>
                    <a:pt x="430" y="280"/>
                  </a:lnTo>
                  <a:lnTo>
                    <a:pt x="430" y="283"/>
                  </a:lnTo>
                  <a:lnTo>
                    <a:pt x="430" y="283"/>
                  </a:lnTo>
                  <a:lnTo>
                    <a:pt x="430" y="285"/>
                  </a:lnTo>
                  <a:lnTo>
                    <a:pt x="427" y="286"/>
                  </a:lnTo>
                  <a:lnTo>
                    <a:pt x="425" y="283"/>
                  </a:lnTo>
                  <a:lnTo>
                    <a:pt x="424" y="279"/>
                  </a:lnTo>
                  <a:lnTo>
                    <a:pt x="424" y="276"/>
                  </a:lnTo>
                  <a:lnTo>
                    <a:pt x="422" y="275"/>
                  </a:lnTo>
                  <a:lnTo>
                    <a:pt x="421" y="275"/>
                  </a:lnTo>
                  <a:lnTo>
                    <a:pt x="420" y="276"/>
                  </a:lnTo>
                  <a:lnTo>
                    <a:pt x="415" y="276"/>
                  </a:lnTo>
                  <a:lnTo>
                    <a:pt x="410" y="276"/>
                  </a:lnTo>
                  <a:lnTo>
                    <a:pt x="401" y="273"/>
                  </a:lnTo>
                  <a:lnTo>
                    <a:pt x="400" y="275"/>
                  </a:lnTo>
                  <a:lnTo>
                    <a:pt x="401" y="279"/>
                  </a:lnTo>
                  <a:lnTo>
                    <a:pt x="407" y="282"/>
                  </a:lnTo>
                  <a:lnTo>
                    <a:pt x="410" y="285"/>
                  </a:lnTo>
                  <a:lnTo>
                    <a:pt x="412" y="286"/>
                  </a:lnTo>
                  <a:lnTo>
                    <a:pt x="415" y="289"/>
                  </a:lnTo>
                  <a:lnTo>
                    <a:pt x="418" y="292"/>
                  </a:lnTo>
                  <a:lnTo>
                    <a:pt x="420" y="295"/>
                  </a:lnTo>
                  <a:lnTo>
                    <a:pt x="420" y="299"/>
                  </a:lnTo>
                  <a:lnTo>
                    <a:pt x="418" y="302"/>
                  </a:lnTo>
                  <a:lnTo>
                    <a:pt x="418" y="306"/>
                  </a:lnTo>
                  <a:lnTo>
                    <a:pt x="421" y="310"/>
                  </a:lnTo>
                  <a:lnTo>
                    <a:pt x="425" y="314"/>
                  </a:lnTo>
                  <a:lnTo>
                    <a:pt x="430" y="317"/>
                  </a:lnTo>
                  <a:lnTo>
                    <a:pt x="432" y="324"/>
                  </a:lnTo>
                  <a:lnTo>
                    <a:pt x="431" y="329"/>
                  </a:lnTo>
                  <a:lnTo>
                    <a:pt x="428" y="333"/>
                  </a:lnTo>
                  <a:lnTo>
                    <a:pt x="428" y="334"/>
                  </a:lnTo>
                  <a:lnTo>
                    <a:pt x="428" y="336"/>
                  </a:lnTo>
                  <a:lnTo>
                    <a:pt x="430" y="337"/>
                  </a:lnTo>
                  <a:lnTo>
                    <a:pt x="425" y="350"/>
                  </a:lnTo>
                  <a:lnTo>
                    <a:pt x="424" y="351"/>
                  </a:lnTo>
                  <a:lnTo>
                    <a:pt x="421" y="353"/>
                  </a:lnTo>
                  <a:lnTo>
                    <a:pt x="420" y="353"/>
                  </a:lnTo>
                  <a:lnTo>
                    <a:pt x="417" y="351"/>
                  </a:lnTo>
                  <a:lnTo>
                    <a:pt x="411" y="351"/>
                  </a:lnTo>
                  <a:lnTo>
                    <a:pt x="407" y="353"/>
                  </a:lnTo>
                  <a:lnTo>
                    <a:pt x="403" y="353"/>
                  </a:lnTo>
                  <a:lnTo>
                    <a:pt x="397" y="350"/>
                  </a:lnTo>
                  <a:lnTo>
                    <a:pt x="390" y="347"/>
                  </a:lnTo>
                  <a:lnTo>
                    <a:pt x="383" y="346"/>
                  </a:lnTo>
                  <a:lnTo>
                    <a:pt x="378" y="343"/>
                  </a:lnTo>
                  <a:lnTo>
                    <a:pt x="377" y="338"/>
                  </a:lnTo>
                  <a:lnTo>
                    <a:pt x="376" y="336"/>
                  </a:lnTo>
                  <a:lnTo>
                    <a:pt x="374" y="327"/>
                  </a:lnTo>
                  <a:lnTo>
                    <a:pt x="373" y="327"/>
                  </a:lnTo>
                  <a:lnTo>
                    <a:pt x="370" y="329"/>
                  </a:lnTo>
                  <a:lnTo>
                    <a:pt x="366" y="330"/>
                  </a:lnTo>
                  <a:lnTo>
                    <a:pt x="362" y="333"/>
                  </a:lnTo>
                  <a:lnTo>
                    <a:pt x="359" y="336"/>
                  </a:lnTo>
                  <a:lnTo>
                    <a:pt x="354" y="337"/>
                  </a:lnTo>
                  <a:lnTo>
                    <a:pt x="353" y="338"/>
                  </a:lnTo>
                  <a:lnTo>
                    <a:pt x="349" y="343"/>
                  </a:lnTo>
                  <a:lnTo>
                    <a:pt x="345" y="344"/>
                  </a:lnTo>
                  <a:lnTo>
                    <a:pt x="342" y="347"/>
                  </a:lnTo>
                  <a:lnTo>
                    <a:pt x="340" y="350"/>
                  </a:lnTo>
                  <a:lnTo>
                    <a:pt x="340" y="354"/>
                  </a:lnTo>
                  <a:lnTo>
                    <a:pt x="337" y="355"/>
                  </a:lnTo>
                  <a:lnTo>
                    <a:pt x="333" y="354"/>
                  </a:lnTo>
                  <a:lnTo>
                    <a:pt x="329" y="353"/>
                  </a:lnTo>
                  <a:lnTo>
                    <a:pt x="326" y="353"/>
                  </a:lnTo>
                  <a:lnTo>
                    <a:pt x="323" y="354"/>
                  </a:lnTo>
                  <a:lnTo>
                    <a:pt x="323" y="353"/>
                  </a:lnTo>
                  <a:lnTo>
                    <a:pt x="322" y="351"/>
                  </a:lnTo>
                  <a:lnTo>
                    <a:pt x="320" y="350"/>
                  </a:lnTo>
                  <a:lnTo>
                    <a:pt x="319" y="347"/>
                  </a:lnTo>
                  <a:lnTo>
                    <a:pt x="320" y="344"/>
                  </a:lnTo>
                  <a:lnTo>
                    <a:pt x="319" y="343"/>
                  </a:lnTo>
                  <a:lnTo>
                    <a:pt x="313" y="341"/>
                  </a:lnTo>
                  <a:lnTo>
                    <a:pt x="309" y="340"/>
                  </a:lnTo>
                  <a:lnTo>
                    <a:pt x="305" y="341"/>
                  </a:lnTo>
                  <a:lnTo>
                    <a:pt x="302" y="341"/>
                  </a:lnTo>
                  <a:lnTo>
                    <a:pt x="299" y="340"/>
                  </a:lnTo>
                  <a:lnTo>
                    <a:pt x="295" y="338"/>
                  </a:lnTo>
                  <a:lnTo>
                    <a:pt x="292" y="337"/>
                  </a:lnTo>
                  <a:lnTo>
                    <a:pt x="292" y="336"/>
                  </a:lnTo>
                  <a:lnTo>
                    <a:pt x="296" y="331"/>
                  </a:lnTo>
                  <a:lnTo>
                    <a:pt x="298" y="330"/>
                  </a:lnTo>
                  <a:lnTo>
                    <a:pt x="298" y="327"/>
                  </a:lnTo>
                  <a:lnTo>
                    <a:pt x="299" y="326"/>
                  </a:lnTo>
                  <a:lnTo>
                    <a:pt x="301" y="324"/>
                  </a:lnTo>
                  <a:lnTo>
                    <a:pt x="298" y="323"/>
                  </a:lnTo>
                  <a:lnTo>
                    <a:pt x="295" y="323"/>
                  </a:lnTo>
                  <a:lnTo>
                    <a:pt x="288" y="324"/>
                  </a:lnTo>
                  <a:lnTo>
                    <a:pt x="282" y="324"/>
                  </a:lnTo>
                  <a:lnTo>
                    <a:pt x="276" y="324"/>
                  </a:lnTo>
                  <a:lnTo>
                    <a:pt x="271" y="324"/>
                  </a:lnTo>
                  <a:lnTo>
                    <a:pt x="267" y="321"/>
                  </a:lnTo>
                  <a:lnTo>
                    <a:pt x="267" y="316"/>
                  </a:lnTo>
                  <a:lnTo>
                    <a:pt x="271" y="313"/>
                  </a:lnTo>
                  <a:lnTo>
                    <a:pt x="276" y="312"/>
                  </a:lnTo>
                  <a:lnTo>
                    <a:pt x="281" y="312"/>
                  </a:lnTo>
                  <a:lnTo>
                    <a:pt x="284" y="310"/>
                  </a:lnTo>
                  <a:lnTo>
                    <a:pt x="285" y="309"/>
                  </a:lnTo>
                  <a:lnTo>
                    <a:pt x="285" y="307"/>
                  </a:lnTo>
                  <a:lnTo>
                    <a:pt x="285" y="307"/>
                  </a:lnTo>
                  <a:lnTo>
                    <a:pt x="285" y="306"/>
                  </a:lnTo>
                  <a:lnTo>
                    <a:pt x="285" y="303"/>
                  </a:lnTo>
                  <a:lnTo>
                    <a:pt x="284" y="302"/>
                  </a:lnTo>
                  <a:lnTo>
                    <a:pt x="284" y="302"/>
                  </a:lnTo>
                  <a:lnTo>
                    <a:pt x="285" y="297"/>
                  </a:lnTo>
                  <a:lnTo>
                    <a:pt x="279" y="296"/>
                  </a:lnTo>
                  <a:lnTo>
                    <a:pt x="276" y="296"/>
                  </a:lnTo>
                  <a:lnTo>
                    <a:pt x="274" y="297"/>
                  </a:lnTo>
                  <a:lnTo>
                    <a:pt x="269" y="299"/>
                  </a:lnTo>
                  <a:lnTo>
                    <a:pt x="265" y="302"/>
                  </a:lnTo>
                  <a:lnTo>
                    <a:pt x="262" y="306"/>
                  </a:lnTo>
                  <a:lnTo>
                    <a:pt x="260" y="306"/>
                  </a:lnTo>
                  <a:lnTo>
                    <a:pt x="257" y="307"/>
                  </a:lnTo>
                  <a:lnTo>
                    <a:pt x="257" y="310"/>
                  </a:lnTo>
                  <a:lnTo>
                    <a:pt x="260" y="313"/>
                  </a:lnTo>
                  <a:lnTo>
                    <a:pt x="260" y="313"/>
                  </a:lnTo>
                  <a:lnTo>
                    <a:pt x="258" y="314"/>
                  </a:lnTo>
                  <a:lnTo>
                    <a:pt x="257" y="316"/>
                  </a:lnTo>
                  <a:lnTo>
                    <a:pt x="254" y="316"/>
                  </a:lnTo>
                  <a:lnTo>
                    <a:pt x="251" y="319"/>
                  </a:lnTo>
                  <a:lnTo>
                    <a:pt x="248" y="321"/>
                  </a:lnTo>
                  <a:lnTo>
                    <a:pt x="244" y="323"/>
                  </a:lnTo>
                  <a:lnTo>
                    <a:pt x="238" y="321"/>
                  </a:lnTo>
                  <a:lnTo>
                    <a:pt x="233" y="317"/>
                  </a:lnTo>
                  <a:lnTo>
                    <a:pt x="227" y="314"/>
                  </a:lnTo>
                  <a:lnTo>
                    <a:pt x="224" y="312"/>
                  </a:lnTo>
                  <a:lnTo>
                    <a:pt x="220" y="312"/>
                  </a:lnTo>
                  <a:lnTo>
                    <a:pt x="218" y="312"/>
                  </a:lnTo>
                  <a:lnTo>
                    <a:pt x="216" y="314"/>
                  </a:lnTo>
                  <a:lnTo>
                    <a:pt x="210" y="316"/>
                  </a:lnTo>
                  <a:lnTo>
                    <a:pt x="208" y="313"/>
                  </a:lnTo>
                  <a:lnTo>
                    <a:pt x="210" y="310"/>
                  </a:lnTo>
                  <a:lnTo>
                    <a:pt x="207" y="307"/>
                  </a:lnTo>
                  <a:lnTo>
                    <a:pt x="204" y="307"/>
                  </a:lnTo>
                  <a:lnTo>
                    <a:pt x="201" y="309"/>
                  </a:lnTo>
                  <a:lnTo>
                    <a:pt x="201" y="309"/>
                  </a:lnTo>
                  <a:lnTo>
                    <a:pt x="197" y="312"/>
                  </a:lnTo>
                  <a:lnTo>
                    <a:pt x="194" y="313"/>
                  </a:lnTo>
                  <a:lnTo>
                    <a:pt x="191" y="312"/>
                  </a:lnTo>
                  <a:lnTo>
                    <a:pt x="190" y="309"/>
                  </a:lnTo>
                  <a:lnTo>
                    <a:pt x="187" y="309"/>
                  </a:lnTo>
                  <a:lnTo>
                    <a:pt x="184" y="307"/>
                  </a:lnTo>
                  <a:lnTo>
                    <a:pt x="182" y="307"/>
                  </a:lnTo>
                  <a:lnTo>
                    <a:pt x="179" y="307"/>
                  </a:lnTo>
                  <a:lnTo>
                    <a:pt x="177" y="309"/>
                  </a:lnTo>
                  <a:lnTo>
                    <a:pt x="176" y="312"/>
                  </a:lnTo>
                  <a:lnTo>
                    <a:pt x="173" y="314"/>
                  </a:lnTo>
                  <a:lnTo>
                    <a:pt x="172" y="317"/>
                  </a:lnTo>
                  <a:lnTo>
                    <a:pt x="173" y="320"/>
                  </a:lnTo>
                  <a:lnTo>
                    <a:pt x="176" y="321"/>
                  </a:lnTo>
                  <a:lnTo>
                    <a:pt x="179" y="323"/>
                  </a:lnTo>
                  <a:lnTo>
                    <a:pt x="177" y="326"/>
                  </a:lnTo>
                  <a:lnTo>
                    <a:pt x="174" y="329"/>
                  </a:lnTo>
                  <a:lnTo>
                    <a:pt x="172" y="329"/>
                  </a:lnTo>
                  <a:lnTo>
                    <a:pt x="167" y="327"/>
                  </a:lnTo>
                  <a:lnTo>
                    <a:pt x="165" y="327"/>
                  </a:lnTo>
                  <a:lnTo>
                    <a:pt x="162" y="327"/>
                  </a:lnTo>
                  <a:lnTo>
                    <a:pt x="162" y="330"/>
                  </a:lnTo>
                  <a:lnTo>
                    <a:pt x="160" y="333"/>
                  </a:lnTo>
                  <a:lnTo>
                    <a:pt x="159" y="334"/>
                  </a:lnTo>
                  <a:lnTo>
                    <a:pt x="155" y="334"/>
                  </a:lnTo>
                  <a:lnTo>
                    <a:pt x="153" y="336"/>
                  </a:lnTo>
                  <a:lnTo>
                    <a:pt x="152" y="338"/>
                  </a:lnTo>
                  <a:lnTo>
                    <a:pt x="152" y="340"/>
                  </a:lnTo>
                  <a:lnTo>
                    <a:pt x="153" y="344"/>
                  </a:lnTo>
                  <a:lnTo>
                    <a:pt x="152" y="344"/>
                  </a:lnTo>
                  <a:lnTo>
                    <a:pt x="149" y="344"/>
                  </a:lnTo>
                  <a:lnTo>
                    <a:pt x="146" y="343"/>
                  </a:lnTo>
                  <a:lnTo>
                    <a:pt x="142" y="343"/>
                  </a:lnTo>
                  <a:lnTo>
                    <a:pt x="133" y="344"/>
                  </a:lnTo>
                  <a:lnTo>
                    <a:pt x="126" y="344"/>
                  </a:lnTo>
                  <a:lnTo>
                    <a:pt x="121" y="341"/>
                  </a:lnTo>
                  <a:lnTo>
                    <a:pt x="118" y="340"/>
                  </a:lnTo>
                  <a:lnTo>
                    <a:pt x="116" y="337"/>
                  </a:lnTo>
                  <a:lnTo>
                    <a:pt x="114" y="334"/>
                  </a:lnTo>
                  <a:lnTo>
                    <a:pt x="109" y="333"/>
                  </a:lnTo>
                  <a:lnTo>
                    <a:pt x="105" y="331"/>
                  </a:lnTo>
                  <a:lnTo>
                    <a:pt x="98" y="330"/>
                  </a:lnTo>
                  <a:lnTo>
                    <a:pt x="97" y="331"/>
                  </a:lnTo>
                  <a:lnTo>
                    <a:pt x="94" y="334"/>
                  </a:lnTo>
                  <a:lnTo>
                    <a:pt x="91" y="336"/>
                  </a:lnTo>
                  <a:lnTo>
                    <a:pt x="88" y="336"/>
                  </a:lnTo>
                  <a:lnTo>
                    <a:pt x="85" y="334"/>
                  </a:lnTo>
                  <a:lnTo>
                    <a:pt x="82" y="337"/>
                  </a:lnTo>
                  <a:lnTo>
                    <a:pt x="77" y="340"/>
                  </a:lnTo>
                  <a:lnTo>
                    <a:pt x="74" y="338"/>
                  </a:lnTo>
                  <a:lnTo>
                    <a:pt x="71" y="337"/>
                  </a:lnTo>
                  <a:lnTo>
                    <a:pt x="68" y="337"/>
                  </a:lnTo>
                  <a:lnTo>
                    <a:pt x="67" y="338"/>
                  </a:lnTo>
                  <a:lnTo>
                    <a:pt x="65" y="338"/>
                  </a:lnTo>
                  <a:lnTo>
                    <a:pt x="65" y="340"/>
                  </a:lnTo>
                  <a:lnTo>
                    <a:pt x="64" y="340"/>
                  </a:lnTo>
                  <a:lnTo>
                    <a:pt x="61" y="338"/>
                  </a:lnTo>
                  <a:lnTo>
                    <a:pt x="60" y="340"/>
                  </a:lnTo>
                  <a:lnTo>
                    <a:pt x="58" y="341"/>
                  </a:lnTo>
                  <a:lnTo>
                    <a:pt x="60" y="346"/>
                  </a:lnTo>
                  <a:lnTo>
                    <a:pt x="60" y="348"/>
                  </a:lnTo>
                  <a:lnTo>
                    <a:pt x="60" y="350"/>
                  </a:lnTo>
                  <a:lnTo>
                    <a:pt x="62" y="353"/>
                  </a:lnTo>
                  <a:lnTo>
                    <a:pt x="65" y="355"/>
                  </a:lnTo>
                  <a:lnTo>
                    <a:pt x="64" y="357"/>
                  </a:lnTo>
                  <a:lnTo>
                    <a:pt x="62" y="358"/>
                  </a:lnTo>
                  <a:lnTo>
                    <a:pt x="62" y="360"/>
                  </a:lnTo>
                  <a:lnTo>
                    <a:pt x="65" y="363"/>
                  </a:lnTo>
                  <a:lnTo>
                    <a:pt x="65" y="365"/>
                  </a:lnTo>
                  <a:lnTo>
                    <a:pt x="62" y="367"/>
                  </a:lnTo>
                  <a:lnTo>
                    <a:pt x="61" y="367"/>
                  </a:lnTo>
                  <a:lnTo>
                    <a:pt x="60" y="368"/>
                  </a:lnTo>
                  <a:lnTo>
                    <a:pt x="60" y="370"/>
                  </a:lnTo>
                  <a:lnTo>
                    <a:pt x="61" y="372"/>
                  </a:lnTo>
                  <a:lnTo>
                    <a:pt x="57" y="377"/>
                  </a:lnTo>
                  <a:lnTo>
                    <a:pt x="54" y="378"/>
                  </a:lnTo>
                  <a:lnTo>
                    <a:pt x="53" y="378"/>
                  </a:lnTo>
                  <a:lnTo>
                    <a:pt x="51" y="379"/>
                  </a:lnTo>
                  <a:lnTo>
                    <a:pt x="51" y="381"/>
                  </a:lnTo>
                  <a:lnTo>
                    <a:pt x="53" y="382"/>
                  </a:lnTo>
                  <a:lnTo>
                    <a:pt x="56" y="382"/>
                  </a:lnTo>
                  <a:lnTo>
                    <a:pt x="57" y="384"/>
                  </a:lnTo>
                  <a:lnTo>
                    <a:pt x="57" y="385"/>
                  </a:lnTo>
                  <a:lnTo>
                    <a:pt x="56" y="387"/>
                  </a:lnTo>
                  <a:lnTo>
                    <a:pt x="53" y="388"/>
                  </a:lnTo>
                  <a:lnTo>
                    <a:pt x="51" y="388"/>
                  </a:lnTo>
                  <a:lnTo>
                    <a:pt x="51" y="389"/>
                  </a:lnTo>
                  <a:lnTo>
                    <a:pt x="54" y="392"/>
                  </a:lnTo>
                  <a:lnTo>
                    <a:pt x="54" y="394"/>
                  </a:lnTo>
                  <a:lnTo>
                    <a:pt x="54" y="396"/>
                  </a:lnTo>
                  <a:lnTo>
                    <a:pt x="53" y="399"/>
                  </a:lnTo>
                  <a:lnTo>
                    <a:pt x="50" y="401"/>
                  </a:lnTo>
                  <a:lnTo>
                    <a:pt x="48" y="402"/>
                  </a:lnTo>
                  <a:lnTo>
                    <a:pt x="47" y="404"/>
                  </a:lnTo>
                  <a:lnTo>
                    <a:pt x="47" y="406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47" y="411"/>
                  </a:lnTo>
                  <a:lnTo>
                    <a:pt x="45" y="413"/>
                  </a:lnTo>
                  <a:lnTo>
                    <a:pt x="43" y="416"/>
                  </a:lnTo>
                  <a:lnTo>
                    <a:pt x="43" y="418"/>
                  </a:lnTo>
                  <a:lnTo>
                    <a:pt x="43" y="419"/>
                  </a:lnTo>
                  <a:lnTo>
                    <a:pt x="43" y="421"/>
                  </a:lnTo>
                  <a:lnTo>
                    <a:pt x="45" y="422"/>
                  </a:lnTo>
                  <a:lnTo>
                    <a:pt x="45" y="423"/>
                  </a:lnTo>
                  <a:lnTo>
                    <a:pt x="45" y="423"/>
                  </a:lnTo>
                  <a:lnTo>
                    <a:pt x="45" y="425"/>
                  </a:lnTo>
                  <a:lnTo>
                    <a:pt x="44" y="426"/>
                  </a:lnTo>
                  <a:lnTo>
                    <a:pt x="43" y="428"/>
                  </a:lnTo>
                  <a:lnTo>
                    <a:pt x="44" y="429"/>
                  </a:lnTo>
                  <a:lnTo>
                    <a:pt x="45" y="432"/>
                  </a:lnTo>
                  <a:lnTo>
                    <a:pt x="47" y="435"/>
                  </a:lnTo>
                  <a:lnTo>
                    <a:pt x="47" y="436"/>
                  </a:lnTo>
                  <a:lnTo>
                    <a:pt x="45" y="439"/>
                  </a:lnTo>
                  <a:lnTo>
                    <a:pt x="44" y="442"/>
                  </a:lnTo>
                  <a:lnTo>
                    <a:pt x="44" y="445"/>
                  </a:lnTo>
                  <a:lnTo>
                    <a:pt x="44" y="447"/>
                  </a:lnTo>
                  <a:lnTo>
                    <a:pt x="45" y="449"/>
                  </a:lnTo>
                  <a:lnTo>
                    <a:pt x="47" y="452"/>
                  </a:lnTo>
                  <a:lnTo>
                    <a:pt x="50" y="453"/>
                  </a:lnTo>
                  <a:lnTo>
                    <a:pt x="50" y="454"/>
                  </a:lnTo>
                  <a:lnTo>
                    <a:pt x="50" y="456"/>
                  </a:lnTo>
                  <a:lnTo>
                    <a:pt x="48" y="460"/>
                  </a:lnTo>
                  <a:lnTo>
                    <a:pt x="50" y="464"/>
                  </a:lnTo>
                  <a:lnTo>
                    <a:pt x="51" y="467"/>
                  </a:lnTo>
                  <a:lnTo>
                    <a:pt x="54" y="471"/>
                  </a:lnTo>
                  <a:lnTo>
                    <a:pt x="56" y="474"/>
                  </a:lnTo>
                  <a:lnTo>
                    <a:pt x="30" y="474"/>
                  </a:lnTo>
                  <a:lnTo>
                    <a:pt x="20" y="474"/>
                  </a:lnTo>
                  <a:lnTo>
                    <a:pt x="20" y="474"/>
                  </a:lnTo>
                  <a:lnTo>
                    <a:pt x="20" y="474"/>
                  </a:lnTo>
                  <a:lnTo>
                    <a:pt x="19" y="473"/>
                  </a:lnTo>
                  <a:lnTo>
                    <a:pt x="19" y="473"/>
                  </a:lnTo>
                  <a:lnTo>
                    <a:pt x="17" y="470"/>
                  </a:lnTo>
                  <a:lnTo>
                    <a:pt x="16" y="470"/>
                  </a:lnTo>
                  <a:lnTo>
                    <a:pt x="16" y="467"/>
                  </a:lnTo>
                  <a:lnTo>
                    <a:pt x="16" y="466"/>
                  </a:lnTo>
                  <a:lnTo>
                    <a:pt x="16" y="464"/>
                  </a:lnTo>
                  <a:lnTo>
                    <a:pt x="14" y="462"/>
                  </a:lnTo>
                  <a:lnTo>
                    <a:pt x="14" y="460"/>
                  </a:lnTo>
                  <a:lnTo>
                    <a:pt x="13" y="460"/>
                  </a:lnTo>
                  <a:lnTo>
                    <a:pt x="13" y="459"/>
                  </a:lnTo>
                  <a:lnTo>
                    <a:pt x="12" y="459"/>
                  </a:lnTo>
                  <a:lnTo>
                    <a:pt x="10" y="457"/>
                  </a:lnTo>
                  <a:lnTo>
                    <a:pt x="9" y="457"/>
                  </a:lnTo>
                  <a:lnTo>
                    <a:pt x="9" y="454"/>
                  </a:lnTo>
                  <a:lnTo>
                    <a:pt x="9" y="453"/>
                  </a:lnTo>
                  <a:lnTo>
                    <a:pt x="10" y="452"/>
                  </a:lnTo>
                  <a:lnTo>
                    <a:pt x="10" y="450"/>
                  </a:lnTo>
                  <a:lnTo>
                    <a:pt x="12" y="450"/>
                  </a:lnTo>
                  <a:lnTo>
                    <a:pt x="12" y="449"/>
                  </a:lnTo>
                  <a:lnTo>
                    <a:pt x="13" y="449"/>
                  </a:lnTo>
                  <a:lnTo>
                    <a:pt x="14" y="447"/>
                  </a:lnTo>
                  <a:lnTo>
                    <a:pt x="14" y="445"/>
                  </a:lnTo>
                  <a:lnTo>
                    <a:pt x="16" y="443"/>
                  </a:lnTo>
                  <a:lnTo>
                    <a:pt x="16" y="442"/>
                  </a:lnTo>
                  <a:lnTo>
                    <a:pt x="16" y="440"/>
                  </a:lnTo>
                  <a:lnTo>
                    <a:pt x="17" y="439"/>
                  </a:lnTo>
                  <a:lnTo>
                    <a:pt x="16" y="436"/>
                  </a:lnTo>
                  <a:lnTo>
                    <a:pt x="16" y="436"/>
                  </a:lnTo>
                  <a:lnTo>
                    <a:pt x="16" y="435"/>
                  </a:lnTo>
                  <a:lnTo>
                    <a:pt x="14" y="433"/>
                  </a:lnTo>
                  <a:lnTo>
                    <a:pt x="13" y="432"/>
                  </a:lnTo>
                  <a:lnTo>
                    <a:pt x="12" y="432"/>
                  </a:lnTo>
                  <a:lnTo>
                    <a:pt x="12" y="432"/>
                  </a:lnTo>
                  <a:lnTo>
                    <a:pt x="10" y="430"/>
                  </a:lnTo>
                  <a:lnTo>
                    <a:pt x="9" y="429"/>
                  </a:lnTo>
                  <a:lnTo>
                    <a:pt x="9" y="428"/>
                  </a:lnTo>
                  <a:lnTo>
                    <a:pt x="9" y="426"/>
                  </a:lnTo>
                  <a:lnTo>
                    <a:pt x="10" y="425"/>
                  </a:lnTo>
                  <a:lnTo>
                    <a:pt x="12" y="423"/>
                  </a:lnTo>
                  <a:lnTo>
                    <a:pt x="12" y="423"/>
                  </a:lnTo>
                  <a:lnTo>
                    <a:pt x="12" y="423"/>
                  </a:lnTo>
                  <a:lnTo>
                    <a:pt x="12" y="422"/>
                  </a:lnTo>
                  <a:lnTo>
                    <a:pt x="13" y="421"/>
                  </a:lnTo>
                  <a:lnTo>
                    <a:pt x="13" y="419"/>
                  </a:lnTo>
                  <a:lnTo>
                    <a:pt x="13" y="418"/>
                  </a:lnTo>
                  <a:lnTo>
                    <a:pt x="13" y="415"/>
                  </a:lnTo>
                  <a:lnTo>
                    <a:pt x="13" y="413"/>
                  </a:lnTo>
                  <a:lnTo>
                    <a:pt x="13" y="412"/>
                  </a:lnTo>
                  <a:lnTo>
                    <a:pt x="12" y="411"/>
                  </a:lnTo>
                  <a:lnTo>
                    <a:pt x="10" y="409"/>
                  </a:lnTo>
                  <a:lnTo>
                    <a:pt x="9" y="409"/>
                  </a:lnTo>
                  <a:lnTo>
                    <a:pt x="7" y="406"/>
                  </a:lnTo>
                  <a:lnTo>
                    <a:pt x="7" y="406"/>
                  </a:lnTo>
                  <a:lnTo>
                    <a:pt x="6" y="405"/>
                  </a:lnTo>
                  <a:lnTo>
                    <a:pt x="6" y="405"/>
                  </a:lnTo>
                  <a:lnTo>
                    <a:pt x="6" y="404"/>
                  </a:lnTo>
                  <a:lnTo>
                    <a:pt x="6" y="404"/>
                  </a:lnTo>
                  <a:lnTo>
                    <a:pt x="6" y="401"/>
                  </a:lnTo>
                  <a:lnTo>
                    <a:pt x="6" y="399"/>
                  </a:lnTo>
                  <a:lnTo>
                    <a:pt x="6" y="398"/>
                  </a:lnTo>
                  <a:lnTo>
                    <a:pt x="6" y="396"/>
                  </a:lnTo>
                  <a:lnTo>
                    <a:pt x="6" y="394"/>
                  </a:lnTo>
                  <a:lnTo>
                    <a:pt x="7" y="392"/>
                  </a:lnTo>
                  <a:lnTo>
                    <a:pt x="7" y="389"/>
                  </a:lnTo>
                  <a:lnTo>
                    <a:pt x="7" y="388"/>
                  </a:lnTo>
                  <a:lnTo>
                    <a:pt x="7" y="385"/>
                  </a:lnTo>
                  <a:lnTo>
                    <a:pt x="7" y="384"/>
                  </a:lnTo>
                  <a:lnTo>
                    <a:pt x="7" y="381"/>
                  </a:lnTo>
                  <a:lnTo>
                    <a:pt x="9" y="381"/>
                  </a:lnTo>
                  <a:lnTo>
                    <a:pt x="9" y="378"/>
                  </a:lnTo>
                  <a:lnTo>
                    <a:pt x="9" y="377"/>
                  </a:lnTo>
                  <a:lnTo>
                    <a:pt x="9" y="375"/>
                  </a:lnTo>
                  <a:lnTo>
                    <a:pt x="9" y="375"/>
                  </a:lnTo>
                  <a:lnTo>
                    <a:pt x="9" y="374"/>
                  </a:lnTo>
                  <a:lnTo>
                    <a:pt x="9" y="372"/>
                  </a:lnTo>
                  <a:lnTo>
                    <a:pt x="9" y="371"/>
                  </a:lnTo>
                  <a:lnTo>
                    <a:pt x="7" y="370"/>
                  </a:lnTo>
                  <a:lnTo>
                    <a:pt x="7" y="368"/>
                  </a:lnTo>
                  <a:lnTo>
                    <a:pt x="6" y="365"/>
                  </a:lnTo>
                  <a:lnTo>
                    <a:pt x="6" y="364"/>
                  </a:lnTo>
                  <a:lnTo>
                    <a:pt x="6" y="363"/>
                  </a:lnTo>
                  <a:lnTo>
                    <a:pt x="7" y="361"/>
                  </a:lnTo>
                  <a:lnTo>
                    <a:pt x="9" y="363"/>
                  </a:lnTo>
                  <a:lnTo>
                    <a:pt x="10" y="364"/>
                  </a:lnTo>
                  <a:lnTo>
                    <a:pt x="10" y="365"/>
                  </a:lnTo>
                  <a:lnTo>
                    <a:pt x="12" y="365"/>
                  </a:lnTo>
                  <a:lnTo>
                    <a:pt x="12" y="367"/>
                  </a:lnTo>
                  <a:lnTo>
                    <a:pt x="13" y="367"/>
                  </a:lnTo>
                  <a:lnTo>
                    <a:pt x="13" y="365"/>
                  </a:lnTo>
                  <a:lnTo>
                    <a:pt x="14" y="364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4" y="360"/>
                  </a:lnTo>
                  <a:lnTo>
                    <a:pt x="13" y="358"/>
                  </a:lnTo>
                  <a:lnTo>
                    <a:pt x="13" y="355"/>
                  </a:lnTo>
                  <a:lnTo>
                    <a:pt x="13" y="354"/>
                  </a:lnTo>
                  <a:lnTo>
                    <a:pt x="13" y="353"/>
                  </a:lnTo>
                  <a:lnTo>
                    <a:pt x="12" y="351"/>
                  </a:lnTo>
                  <a:lnTo>
                    <a:pt x="12" y="348"/>
                  </a:lnTo>
                  <a:lnTo>
                    <a:pt x="12" y="347"/>
                  </a:lnTo>
                  <a:lnTo>
                    <a:pt x="10" y="346"/>
                  </a:lnTo>
                  <a:lnTo>
                    <a:pt x="10" y="344"/>
                  </a:lnTo>
                  <a:lnTo>
                    <a:pt x="9" y="344"/>
                  </a:lnTo>
                  <a:lnTo>
                    <a:pt x="9" y="343"/>
                  </a:lnTo>
                  <a:lnTo>
                    <a:pt x="4" y="341"/>
                  </a:lnTo>
                  <a:lnTo>
                    <a:pt x="2" y="338"/>
                  </a:lnTo>
                  <a:lnTo>
                    <a:pt x="3" y="338"/>
                  </a:lnTo>
                  <a:lnTo>
                    <a:pt x="0" y="333"/>
                  </a:lnTo>
                  <a:lnTo>
                    <a:pt x="6" y="330"/>
                  </a:lnTo>
                  <a:lnTo>
                    <a:pt x="6" y="334"/>
                  </a:lnTo>
                  <a:lnTo>
                    <a:pt x="12" y="333"/>
                  </a:lnTo>
                  <a:lnTo>
                    <a:pt x="9" y="327"/>
                  </a:lnTo>
                  <a:lnTo>
                    <a:pt x="9" y="324"/>
                  </a:lnTo>
                  <a:lnTo>
                    <a:pt x="12" y="324"/>
                  </a:lnTo>
                  <a:lnTo>
                    <a:pt x="12" y="321"/>
                  </a:lnTo>
                  <a:lnTo>
                    <a:pt x="9" y="321"/>
                  </a:lnTo>
                  <a:lnTo>
                    <a:pt x="9" y="316"/>
                  </a:lnTo>
                  <a:lnTo>
                    <a:pt x="9" y="316"/>
                  </a:lnTo>
                  <a:lnTo>
                    <a:pt x="4" y="316"/>
                  </a:lnTo>
                  <a:lnTo>
                    <a:pt x="4" y="312"/>
                  </a:lnTo>
                  <a:lnTo>
                    <a:pt x="6" y="310"/>
                  </a:lnTo>
                  <a:lnTo>
                    <a:pt x="7" y="310"/>
                  </a:lnTo>
                  <a:lnTo>
                    <a:pt x="13" y="312"/>
                  </a:lnTo>
                  <a:lnTo>
                    <a:pt x="13" y="310"/>
                  </a:lnTo>
                  <a:lnTo>
                    <a:pt x="9" y="309"/>
                  </a:lnTo>
                  <a:lnTo>
                    <a:pt x="7" y="306"/>
                  </a:lnTo>
                  <a:lnTo>
                    <a:pt x="9" y="300"/>
                  </a:lnTo>
                  <a:lnTo>
                    <a:pt x="16" y="302"/>
                  </a:lnTo>
                  <a:lnTo>
                    <a:pt x="19" y="295"/>
                  </a:lnTo>
                  <a:lnTo>
                    <a:pt x="13" y="295"/>
                  </a:lnTo>
                  <a:lnTo>
                    <a:pt x="13" y="293"/>
                  </a:lnTo>
                  <a:lnTo>
                    <a:pt x="17" y="293"/>
                  </a:lnTo>
                  <a:lnTo>
                    <a:pt x="19" y="290"/>
                  </a:lnTo>
                  <a:lnTo>
                    <a:pt x="19" y="285"/>
                  </a:lnTo>
                  <a:lnTo>
                    <a:pt x="21" y="283"/>
                  </a:lnTo>
                  <a:lnTo>
                    <a:pt x="24" y="279"/>
                  </a:lnTo>
                  <a:lnTo>
                    <a:pt x="21" y="276"/>
                  </a:lnTo>
                  <a:lnTo>
                    <a:pt x="20" y="276"/>
                  </a:lnTo>
                  <a:lnTo>
                    <a:pt x="19" y="279"/>
                  </a:lnTo>
                  <a:lnTo>
                    <a:pt x="16" y="280"/>
                  </a:lnTo>
                  <a:lnTo>
                    <a:pt x="16" y="276"/>
                  </a:lnTo>
                  <a:lnTo>
                    <a:pt x="14" y="273"/>
                  </a:lnTo>
                  <a:lnTo>
                    <a:pt x="16" y="269"/>
                  </a:lnTo>
                  <a:lnTo>
                    <a:pt x="19" y="268"/>
                  </a:lnTo>
                  <a:lnTo>
                    <a:pt x="16" y="266"/>
                  </a:lnTo>
                  <a:lnTo>
                    <a:pt x="17" y="263"/>
                  </a:lnTo>
                  <a:lnTo>
                    <a:pt x="20" y="262"/>
                  </a:lnTo>
                  <a:lnTo>
                    <a:pt x="17" y="258"/>
                  </a:lnTo>
                  <a:lnTo>
                    <a:pt x="30" y="252"/>
                  </a:lnTo>
                  <a:lnTo>
                    <a:pt x="27" y="244"/>
                  </a:lnTo>
                  <a:lnTo>
                    <a:pt x="21" y="241"/>
                  </a:lnTo>
                  <a:lnTo>
                    <a:pt x="19" y="241"/>
                  </a:lnTo>
                  <a:lnTo>
                    <a:pt x="16" y="238"/>
                  </a:lnTo>
                  <a:lnTo>
                    <a:pt x="12" y="238"/>
                  </a:lnTo>
                  <a:lnTo>
                    <a:pt x="13" y="237"/>
                  </a:lnTo>
                  <a:lnTo>
                    <a:pt x="16" y="234"/>
                  </a:lnTo>
                  <a:lnTo>
                    <a:pt x="16" y="227"/>
                  </a:lnTo>
                  <a:lnTo>
                    <a:pt x="14" y="228"/>
                  </a:lnTo>
                  <a:lnTo>
                    <a:pt x="13" y="232"/>
                  </a:lnTo>
                  <a:lnTo>
                    <a:pt x="12" y="232"/>
                  </a:lnTo>
                  <a:lnTo>
                    <a:pt x="12" y="231"/>
                  </a:lnTo>
                  <a:lnTo>
                    <a:pt x="7" y="225"/>
                  </a:lnTo>
                  <a:lnTo>
                    <a:pt x="9" y="221"/>
                  </a:lnTo>
                  <a:lnTo>
                    <a:pt x="17" y="220"/>
                  </a:lnTo>
                  <a:lnTo>
                    <a:pt x="20" y="215"/>
                  </a:lnTo>
                  <a:lnTo>
                    <a:pt x="13" y="211"/>
                  </a:lnTo>
                  <a:lnTo>
                    <a:pt x="13" y="208"/>
                  </a:lnTo>
                  <a:lnTo>
                    <a:pt x="13" y="204"/>
                  </a:lnTo>
                  <a:lnTo>
                    <a:pt x="14" y="203"/>
                  </a:lnTo>
                  <a:lnTo>
                    <a:pt x="16" y="198"/>
                  </a:lnTo>
                  <a:lnTo>
                    <a:pt x="16" y="200"/>
                  </a:lnTo>
                  <a:lnTo>
                    <a:pt x="19" y="203"/>
                  </a:lnTo>
                  <a:lnTo>
                    <a:pt x="21" y="201"/>
                  </a:lnTo>
                  <a:lnTo>
                    <a:pt x="21" y="198"/>
                  </a:lnTo>
                  <a:lnTo>
                    <a:pt x="23" y="196"/>
                  </a:lnTo>
                  <a:lnTo>
                    <a:pt x="21" y="194"/>
                  </a:lnTo>
                  <a:lnTo>
                    <a:pt x="21" y="193"/>
                  </a:lnTo>
                  <a:lnTo>
                    <a:pt x="26" y="193"/>
                  </a:lnTo>
                  <a:lnTo>
                    <a:pt x="27" y="191"/>
                  </a:lnTo>
                  <a:lnTo>
                    <a:pt x="27" y="186"/>
                  </a:lnTo>
                  <a:lnTo>
                    <a:pt x="21" y="179"/>
                  </a:lnTo>
                  <a:lnTo>
                    <a:pt x="23" y="177"/>
                  </a:lnTo>
                  <a:lnTo>
                    <a:pt x="26" y="177"/>
                  </a:lnTo>
                  <a:lnTo>
                    <a:pt x="29" y="174"/>
                  </a:lnTo>
                  <a:lnTo>
                    <a:pt x="29" y="166"/>
                  </a:lnTo>
                  <a:lnTo>
                    <a:pt x="27" y="159"/>
                  </a:lnTo>
                  <a:lnTo>
                    <a:pt x="30" y="149"/>
                  </a:lnTo>
                  <a:lnTo>
                    <a:pt x="24" y="147"/>
                  </a:lnTo>
                  <a:lnTo>
                    <a:pt x="20" y="150"/>
                  </a:lnTo>
                  <a:lnTo>
                    <a:pt x="19" y="146"/>
                  </a:lnTo>
                  <a:lnTo>
                    <a:pt x="19" y="143"/>
                  </a:lnTo>
                  <a:lnTo>
                    <a:pt x="23" y="140"/>
                  </a:lnTo>
                  <a:lnTo>
                    <a:pt x="24" y="135"/>
                  </a:lnTo>
                  <a:lnTo>
                    <a:pt x="20" y="126"/>
                  </a:lnTo>
                  <a:lnTo>
                    <a:pt x="16" y="123"/>
                  </a:lnTo>
                  <a:lnTo>
                    <a:pt x="14" y="122"/>
                  </a:lnTo>
                  <a:lnTo>
                    <a:pt x="16" y="119"/>
                  </a:lnTo>
                  <a:lnTo>
                    <a:pt x="17" y="119"/>
                  </a:lnTo>
                  <a:lnTo>
                    <a:pt x="20" y="116"/>
                  </a:lnTo>
                  <a:lnTo>
                    <a:pt x="16" y="112"/>
                  </a:lnTo>
                  <a:lnTo>
                    <a:pt x="13" y="113"/>
                  </a:lnTo>
                  <a:lnTo>
                    <a:pt x="16" y="111"/>
                  </a:lnTo>
                  <a:lnTo>
                    <a:pt x="19" y="108"/>
                  </a:lnTo>
                  <a:lnTo>
                    <a:pt x="19" y="105"/>
                  </a:lnTo>
                  <a:lnTo>
                    <a:pt x="13" y="105"/>
                  </a:lnTo>
                  <a:lnTo>
                    <a:pt x="14" y="102"/>
                  </a:lnTo>
                  <a:lnTo>
                    <a:pt x="21" y="102"/>
                  </a:lnTo>
                  <a:lnTo>
                    <a:pt x="24" y="106"/>
                  </a:lnTo>
                  <a:lnTo>
                    <a:pt x="27" y="106"/>
                  </a:lnTo>
                  <a:lnTo>
                    <a:pt x="29" y="105"/>
                  </a:lnTo>
                  <a:lnTo>
                    <a:pt x="34" y="105"/>
                  </a:lnTo>
                  <a:lnTo>
                    <a:pt x="36" y="106"/>
                  </a:lnTo>
                  <a:lnTo>
                    <a:pt x="38" y="105"/>
                  </a:lnTo>
                  <a:lnTo>
                    <a:pt x="41" y="104"/>
                  </a:lnTo>
                  <a:lnTo>
                    <a:pt x="41" y="102"/>
                  </a:lnTo>
                  <a:lnTo>
                    <a:pt x="41" y="101"/>
                  </a:lnTo>
                  <a:lnTo>
                    <a:pt x="41" y="98"/>
                  </a:lnTo>
                  <a:lnTo>
                    <a:pt x="44" y="98"/>
                  </a:lnTo>
                  <a:lnTo>
                    <a:pt x="47" y="98"/>
                  </a:lnTo>
                  <a:lnTo>
                    <a:pt x="56" y="98"/>
                  </a:lnTo>
                  <a:lnTo>
                    <a:pt x="57" y="91"/>
                  </a:lnTo>
                  <a:lnTo>
                    <a:pt x="53" y="85"/>
                  </a:lnTo>
                  <a:lnTo>
                    <a:pt x="50" y="85"/>
                  </a:lnTo>
                  <a:lnTo>
                    <a:pt x="48" y="84"/>
                  </a:lnTo>
                  <a:lnTo>
                    <a:pt x="51" y="82"/>
                  </a:lnTo>
                  <a:lnTo>
                    <a:pt x="56" y="82"/>
                  </a:lnTo>
                  <a:lnTo>
                    <a:pt x="57" y="77"/>
                  </a:lnTo>
                  <a:lnTo>
                    <a:pt x="62" y="72"/>
                  </a:lnTo>
                  <a:lnTo>
                    <a:pt x="67" y="72"/>
                  </a:lnTo>
                  <a:lnTo>
                    <a:pt x="70" y="74"/>
                  </a:lnTo>
                  <a:lnTo>
                    <a:pt x="75" y="72"/>
                  </a:lnTo>
                  <a:lnTo>
                    <a:pt x="78" y="70"/>
                  </a:lnTo>
                  <a:lnTo>
                    <a:pt x="78" y="68"/>
                  </a:lnTo>
                  <a:lnTo>
                    <a:pt x="81" y="65"/>
                  </a:lnTo>
                  <a:lnTo>
                    <a:pt x="82" y="65"/>
                  </a:lnTo>
                  <a:lnTo>
                    <a:pt x="85" y="67"/>
                  </a:lnTo>
                  <a:lnTo>
                    <a:pt x="89" y="70"/>
                  </a:lnTo>
                  <a:lnTo>
                    <a:pt x="91" y="72"/>
                  </a:lnTo>
                  <a:lnTo>
                    <a:pt x="92" y="72"/>
                  </a:lnTo>
                  <a:lnTo>
                    <a:pt x="95" y="72"/>
                  </a:lnTo>
                  <a:lnTo>
                    <a:pt x="98" y="68"/>
                  </a:lnTo>
                  <a:lnTo>
                    <a:pt x="101" y="67"/>
                  </a:lnTo>
                  <a:lnTo>
                    <a:pt x="104" y="67"/>
                  </a:lnTo>
                  <a:lnTo>
                    <a:pt x="105" y="68"/>
                  </a:lnTo>
                  <a:lnTo>
                    <a:pt x="106" y="70"/>
                  </a:lnTo>
                  <a:lnTo>
                    <a:pt x="109" y="71"/>
                  </a:lnTo>
                  <a:lnTo>
                    <a:pt x="111" y="70"/>
                  </a:lnTo>
                  <a:lnTo>
                    <a:pt x="112" y="68"/>
                  </a:lnTo>
                  <a:lnTo>
                    <a:pt x="114" y="68"/>
                  </a:lnTo>
                  <a:lnTo>
                    <a:pt x="116" y="67"/>
                  </a:lnTo>
                  <a:lnTo>
                    <a:pt x="118" y="67"/>
                  </a:lnTo>
                  <a:lnTo>
                    <a:pt x="119" y="65"/>
                  </a:lnTo>
                  <a:lnTo>
                    <a:pt x="119" y="64"/>
                  </a:lnTo>
                  <a:lnTo>
                    <a:pt x="118" y="63"/>
                  </a:lnTo>
                  <a:lnTo>
                    <a:pt x="118" y="61"/>
                  </a:lnTo>
                  <a:lnTo>
                    <a:pt x="116" y="60"/>
                  </a:lnTo>
                  <a:lnTo>
                    <a:pt x="116" y="58"/>
                  </a:lnTo>
                  <a:lnTo>
                    <a:pt x="116" y="57"/>
                  </a:lnTo>
                  <a:lnTo>
                    <a:pt x="119" y="57"/>
                  </a:lnTo>
                  <a:lnTo>
                    <a:pt x="121" y="51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47"/>
                  </a:lnTo>
                  <a:lnTo>
                    <a:pt x="123" y="47"/>
                  </a:lnTo>
                  <a:lnTo>
                    <a:pt x="131" y="44"/>
                  </a:lnTo>
                  <a:lnTo>
                    <a:pt x="133" y="46"/>
                  </a:lnTo>
                  <a:lnTo>
                    <a:pt x="135" y="44"/>
                  </a:lnTo>
                  <a:lnTo>
                    <a:pt x="136" y="44"/>
                  </a:lnTo>
                  <a:lnTo>
                    <a:pt x="140" y="41"/>
                  </a:lnTo>
                  <a:lnTo>
                    <a:pt x="142" y="41"/>
                  </a:lnTo>
                  <a:lnTo>
                    <a:pt x="143" y="41"/>
                  </a:lnTo>
                  <a:lnTo>
                    <a:pt x="145" y="38"/>
                  </a:lnTo>
                  <a:lnTo>
                    <a:pt x="146" y="38"/>
                  </a:lnTo>
                  <a:lnTo>
                    <a:pt x="149" y="38"/>
                  </a:lnTo>
                  <a:lnTo>
                    <a:pt x="152" y="37"/>
                  </a:lnTo>
                  <a:lnTo>
                    <a:pt x="153" y="36"/>
                  </a:lnTo>
                  <a:lnTo>
                    <a:pt x="155" y="36"/>
                  </a:lnTo>
                  <a:lnTo>
                    <a:pt x="158" y="38"/>
                  </a:lnTo>
                  <a:lnTo>
                    <a:pt x="160" y="37"/>
                  </a:lnTo>
                  <a:lnTo>
                    <a:pt x="160" y="34"/>
                  </a:lnTo>
                  <a:lnTo>
                    <a:pt x="160" y="33"/>
                  </a:lnTo>
                  <a:lnTo>
                    <a:pt x="160" y="31"/>
                  </a:lnTo>
                  <a:lnTo>
                    <a:pt x="162" y="31"/>
                  </a:lnTo>
                  <a:lnTo>
                    <a:pt x="165" y="33"/>
                  </a:lnTo>
                  <a:lnTo>
                    <a:pt x="165" y="31"/>
                  </a:lnTo>
                  <a:lnTo>
                    <a:pt x="166" y="30"/>
                  </a:lnTo>
                  <a:lnTo>
                    <a:pt x="167" y="27"/>
                  </a:lnTo>
                  <a:lnTo>
                    <a:pt x="170" y="29"/>
                  </a:lnTo>
                  <a:lnTo>
                    <a:pt x="170" y="30"/>
                  </a:lnTo>
                  <a:lnTo>
                    <a:pt x="172" y="31"/>
                  </a:lnTo>
                  <a:lnTo>
                    <a:pt x="174" y="31"/>
                  </a:lnTo>
                  <a:lnTo>
                    <a:pt x="176" y="27"/>
                  </a:lnTo>
                  <a:lnTo>
                    <a:pt x="177" y="26"/>
                  </a:lnTo>
                  <a:lnTo>
                    <a:pt x="177" y="21"/>
                  </a:lnTo>
                  <a:lnTo>
                    <a:pt x="179" y="21"/>
                  </a:lnTo>
                  <a:lnTo>
                    <a:pt x="183" y="24"/>
                  </a:lnTo>
                  <a:lnTo>
                    <a:pt x="186" y="23"/>
                  </a:lnTo>
                  <a:lnTo>
                    <a:pt x="189" y="20"/>
                  </a:lnTo>
                  <a:lnTo>
                    <a:pt x="191" y="17"/>
                  </a:lnTo>
                  <a:lnTo>
                    <a:pt x="194" y="16"/>
                  </a:lnTo>
                  <a:lnTo>
                    <a:pt x="193" y="14"/>
                  </a:lnTo>
                  <a:lnTo>
                    <a:pt x="196" y="12"/>
                  </a:lnTo>
                  <a:lnTo>
                    <a:pt x="196" y="10"/>
                  </a:lnTo>
                  <a:lnTo>
                    <a:pt x="196" y="10"/>
                  </a:lnTo>
                  <a:lnTo>
                    <a:pt x="196" y="10"/>
                  </a:lnTo>
                  <a:lnTo>
                    <a:pt x="200" y="10"/>
                  </a:lnTo>
                  <a:lnTo>
                    <a:pt x="201" y="9"/>
                  </a:lnTo>
                  <a:lnTo>
                    <a:pt x="206" y="9"/>
                  </a:lnTo>
                  <a:lnTo>
                    <a:pt x="211" y="10"/>
                  </a:lnTo>
                  <a:lnTo>
                    <a:pt x="217" y="9"/>
                  </a:lnTo>
                  <a:lnTo>
                    <a:pt x="221" y="9"/>
                  </a:lnTo>
                  <a:lnTo>
                    <a:pt x="224" y="9"/>
                  </a:lnTo>
                  <a:lnTo>
                    <a:pt x="227" y="6"/>
                  </a:lnTo>
                  <a:lnTo>
                    <a:pt x="228" y="3"/>
                  </a:lnTo>
                  <a:lnTo>
                    <a:pt x="231" y="2"/>
                  </a:lnTo>
                  <a:lnTo>
                    <a:pt x="234" y="0"/>
                  </a:lnTo>
                  <a:lnTo>
                    <a:pt x="237" y="6"/>
                  </a:lnTo>
                  <a:lnTo>
                    <a:pt x="237" y="7"/>
                  </a:lnTo>
                  <a:lnTo>
                    <a:pt x="233" y="9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5">
              <a:extLst>
                <a:ext uri="{FF2B5EF4-FFF2-40B4-BE49-F238E27FC236}">
                  <a16:creationId xmlns:a16="http://schemas.microsoft.com/office/drawing/2014/main" id="{648DAC7B-2E31-B1CD-8E87-81826314C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3" y="1121"/>
              <a:ext cx="304" cy="264"/>
            </a:xfrm>
            <a:custGeom>
              <a:avLst/>
              <a:gdLst>
                <a:gd name="T0" fmla="*/ 300 w 304"/>
                <a:gd name="T1" fmla="*/ 28 h 264"/>
                <a:gd name="T2" fmla="*/ 298 w 304"/>
                <a:gd name="T3" fmla="*/ 46 h 264"/>
                <a:gd name="T4" fmla="*/ 285 w 304"/>
                <a:gd name="T5" fmla="*/ 57 h 264"/>
                <a:gd name="T6" fmla="*/ 270 w 304"/>
                <a:gd name="T7" fmla="*/ 63 h 264"/>
                <a:gd name="T8" fmla="*/ 256 w 304"/>
                <a:gd name="T9" fmla="*/ 78 h 264"/>
                <a:gd name="T10" fmla="*/ 258 w 304"/>
                <a:gd name="T11" fmla="*/ 91 h 264"/>
                <a:gd name="T12" fmla="*/ 244 w 304"/>
                <a:gd name="T13" fmla="*/ 91 h 264"/>
                <a:gd name="T14" fmla="*/ 234 w 304"/>
                <a:gd name="T15" fmla="*/ 105 h 264"/>
                <a:gd name="T16" fmla="*/ 249 w 304"/>
                <a:gd name="T17" fmla="*/ 112 h 264"/>
                <a:gd name="T18" fmla="*/ 266 w 304"/>
                <a:gd name="T19" fmla="*/ 126 h 264"/>
                <a:gd name="T20" fmla="*/ 267 w 304"/>
                <a:gd name="T21" fmla="*/ 136 h 264"/>
                <a:gd name="T22" fmla="*/ 283 w 304"/>
                <a:gd name="T23" fmla="*/ 157 h 264"/>
                <a:gd name="T24" fmla="*/ 300 w 304"/>
                <a:gd name="T25" fmla="*/ 164 h 264"/>
                <a:gd name="T26" fmla="*/ 284 w 304"/>
                <a:gd name="T27" fmla="*/ 188 h 264"/>
                <a:gd name="T28" fmla="*/ 264 w 304"/>
                <a:gd name="T29" fmla="*/ 203 h 264"/>
                <a:gd name="T30" fmla="*/ 241 w 304"/>
                <a:gd name="T31" fmla="*/ 205 h 264"/>
                <a:gd name="T32" fmla="*/ 224 w 304"/>
                <a:gd name="T33" fmla="*/ 208 h 264"/>
                <a:gd name="T34" fmla="*/ 192 w 304"/>
                <a:gd name="T35" fmla="*/ 247 h 264"/>
                <a:gd name="T36" fmla="*/ 192 w 304"/>
                <a:gd name="T37" fmla="*/ 262 h 264"/>
                <a:gd name="T38" fmla="*/ 168 w 304"/>
                <a:gd name="T39" fmla="*/ 257 h 264"/>
                <a:gd name="T40" fmla="*/ 151 w 304"/>
                <a:gd name="T41" fmla="*/ 251 h 264"/>
                <a:gd name="T42" fmla="*/ 155 w 304"/>
                <a:gd name="T43" fmla="*/ 240 h 264"/>
                <a:gd name="T44" fmla="*/ 162 w 304"/>
                <a:gd name="T45" fmla="*/ 232 h 264"/>
                <a:gd name="T46" fmla="*/ 172 w 304"/>
                <a:gd name="T47" fmla="*/ 226 h 264"/>
                <a:gd name="T48" fmla="*/ 146 w 304"/>
                <a:gd name="T49" fmla="*/ 201 h 264"/>
                <a:gd name="T50" fmla="*/ 132 w 304"/>
                <a:gd name="T51" fmla="*/ 201 h 264"/>
                <a:gd name="T52" fmla="*/ 117 w 304"/>
                <a:gd name="T53" fmla="*/ 203 h 264"/>
                <a:gd name="T54" fmla="*/ 98 w 304"/>
                <a:gd name="T55" fmla="*/ 203 h 264"/>
                <a:gd name="T56" fmla="*/ 74 w 304"/>
                <a:gd name="T57" fmla="*/ 205 h 264"/>
                <a:gd name="T58" fmla="*/ 47 w 304"/>
                <a:gd name="T59" fmla="*/ 205 h 264"/>
                <a:gd name="T60" fmla="*/ 13 w 304"/>
                <a:gd name="T61" fmla="*/ 205 h 264"/>
                <a:gd name="T62" fmla="*/ 3 w 304"/>
                <a:gd name="T63" fmla="*/ 199 h 264"/>
                <a:gd name="T64" fmla="*/ 16 w 304"/>
                <a:gd name="T65" fmla="*/ 184 h 264"/>
                <a:gd name="T66" fmla="*/ 26 w 304"/>
                <a:gd name="T67" fmla="*/ 170 h 264"/>
                <a:gd name="T68" fmla="*/ 51 w 304"/>
                <a:gd name="T69" fmla="*/ 173 h 264"/>
                <a:gd name="T70" fmla="*/ 80 w 304"/>
                <a:gd name="T71" fmla="*/ 164 h 264"/>
                <a:gd name="T72" fmla="*/ 81 w 304"/>
                <a:gd name="T73" fmla="*/ 160 h 264"/>
                <a:gd name="T74" fmla="*/ 84 w 304"/>
                <a:gd name="T75" fmla="*/ 154 h 264"/>
                <a:gd name="T76" fmla="*/ 81 w 304"/>
                <a:gd name="T77" fmla="*/ 150 h 264"/>
                <a:gd name="T78" fmla="*/ 85 w 304"/>
                <a:gd name="T79" fmla="*/ 142 h 264"/>
                <a:gd name="T80" fmla="*/ 97 w 304"/>
                <a:gd name="T81" fmla="*/ 137 h 264"/>
                <a:gd name="T82" fmla="*/ 102 w 304"/>
                <a:gd name="T83" fmla="*/ 135 h 264"/>
                <a:gd name="T84" fmla="*/ 108 w 304"/>
                <a:gd name="T85" fmla="*/ 130 h 264"/>
                <a:gd name="T86" fmla="*/ 108 w 304"/>
                <a:gd name="T87" fmla="*/ 127 h 264"/>
                <a:gd name="T88" fmla="*/ 111 w 304"/>
                <a:gd name="T89" fmla="*/ 123 h 264"/>
                <a:gd name="T90" fmla="*/ 110 w 304"/>
                <a:gd name="T91" fmla="*/ 116 h 264"/>
                <a:gd name="T92" fmla="*/ 110 w 304"/>
                <a:gd name="T93" fmla="*/ 109 h 264"/>
                <a:gd name="T94" fmla="*/ 114 w 304"/>
                <a:gd name="T95" fmla="*/ 101 h 264"/>
                <a:gd name="T96" fmla="*/ 112 w 304"/>
                <a:gd name="T97" fmla="*/ 94 h 264"/>
                <a:gd name="T98" fmla="*/ 112 w 304"/>
                <a:gd name="T99" fmla="*/ 83 h 264"/>
                <a:gd name="T100" fmla="*/ 125 w 304"/>
                <a:gd name="T101" fmla="*/ 77 h 264"/>
                <a:gd name="T102" fmla="*/ 128 w 304"/>
                <a:gd name="T103" fmla="*/ 71 h 264"/>
                <a:gd name="T104" fmla="*/ 132 w 304"/>
                <a:gd name="T105" fmla="*/ 61 h 264"/>
                <a:gd name="T106" fmla="*/ 143 w 304"/>
                <a:gd name="T107" fmla="*/ 55 h 264"/>
                <a:gd name="T108" fmla="*/ 161 w 304"/>
                <a:gd name="T109" fmla="*/ 52 h 264"/>
                <a:gd name="T110" fmla="*/ 182 w 304"/>
                <a:gd name="T111" fmla="*/ 38 h 264"/>
                <a:gd name="T112" fmla="*/ 195 w 304"/>
                <a:gd name="T113" fmla="*/ 29 h 264"/>
                <a:gd name="T114" fmla="*/ 203 w 304"/>
                <a:gd name="T115" fmla="*/ 26 h 264"/>
                <a:gd name="T116" fmla="*/ 220 w 304"/>
                <a:gd name="T117" fmla="*/ 26 h 264"/>
                <a:gd name="T118" fmla="*/ 233 w 304"/>
                <a:gd name="T119" fmla="*/ 11 h 264"/>
                <a:gd name="T120" fmla="*/ 253 w 304"/>
                <a:gd name="T121" fmla="*/ 0 h 264"/>
                <a:gd name="T122" fmla="*/ 270 w 304"/>
                <a:gd name="T123" fmla="*/ 1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4" h="264">
                  <a:moveTo>
                    <a:pt x="283" y="25"/>
                  </a:moveTo>
                  <a:lnTo>
                    <a:pt x="287" y="25"/>
                  </a:lnTo>
                  <a:lnTo>
                    <a:pt x="291" y="23"/>
                  </a:lnTo>
                  <a:lnTo>
                    <a:pt x="297" y="23"/>
                  </a:lnTo>
                  <a:lnTo>
                    <a:pt x="300" y="25"/>
                  </a:lnTo>
                  <a:lnTo>
                    <a:pt x="300" y="28"/>
                  </a:lnTo>
                  <a:lnTo>
                    <a:pt x="300" y="31"/>
                  </a:lnTo>
                  <a:lnTo>
                    <a:pt x="300" y="35"/>
                  </a:lnTo>
                  <a:lnTo>
                    <a:pt x="300" y="39"/>
                  </a:lnTo>
                  <a:lnTo>
                    <a:pt x="300" y="43"/>
                  </a:lnTo>
                  <a:lnTo>
                    <a:pt x="300" y="45"/>
                  </a:lnTo>
                  <a:lnTo>
                    <a:pt x="298" y="46"/>
                  </a:lnTo>
                  <a:lnTo>
                    <a:pt x="297" y="47"/>
                  </a:lnTo>
                  <a:lnTo>
                    <a:pt x="293" y="52"/>
                  </a:lnTo>
                  <a:lnTo>
                    <a:pt x="293" y="52"/>
                  </a:lnTo>
                  <a:lnTo>
                    <a:pt x="293" y="53"/>
                  </a:lnTo>
                  <a:lnTo>
                    <a:pt x="288" y="56"/>
                  </a:lnTo>
                  <a:lnTo>
                    <a:pt x="285" y="57"/>
                  </a:lnTo>
                  <a:lnTo>
                    <a:pt x="283" y="57"/>
                  </a:lnTo>
                  <a:lnTo>
                    <a:pt x="280" y="57"/>
                  </a:lnTo>
                  <a:lnTo>
                    <a:pt x="276" y="59"/>
                  </a:lnTo>
                  <a:lnTo>
                    <a:pt x="271" y="59"/>
                  </a:lnTo>
                  <a:lnTo>
                    <a:pt x="270" y="60"/>
                  </a:lnTo>
                  <a:lnTo>
                    <a:pt x="270" y="63"/>
                  </a:lnTo>
                  <a:lnTo>
                    <a:pt x="267" y="66"/>
                  </a:lnTo>
                  <a:lnTo>
                    <a:pt x="264" y="70"/>
                  </a:lnTo>
                  <a:lnTo>
                    <a:pt x="264" y="73"/>
                  </a:lnTo>
                  <a:lnTo>
                    <a:pt x="261" y="75"/>
                  </a:lnTo>
                  <a:lnTo>
                    <a:pt x="257" y="74"/>
                  </a:lnTo>
                  <a:lnTo>
                    <a:pt x="256" y="78"/>
                  </a:lnTo>
                  <a:lnTo>
                    <a:pt x="254" y="81"/>
                  </a:lnTo>
                  <a:lnTo>
                    <a:pt x="253" y="83"/>
                  </a:lnTo>
                  <a:lnTo>
                    <a:pt x="254" y="84"/>
                  </a:lnTo>
                  <a:lnTo>
                    <a:pt x="256" y="87"/>
                  </a:lnTo>
                  <a:lnTo>
                    <a:pt x="260" y="90"/>
                  </a:lnTo>
                  <a:lnTo>
                    <a:pt x="258" y="91"/>
                  </a:lnTo>
                  <a:lnTo>
                    <a:pt x="257" y="91"/>
                  </a:lnTo>
                  <a:lnTo>
                    <a:pt x="254" y="90"/>
                  </a:lnTo>
                  <a:lnTo>
                    <a:pt x="247" y="88"/>
                  </a:lnTo>
                  <a:lnTo>
                    <a:pt x="246" y="88"/>
                  </a:lnTo>
                  <a:lnTo>
                    <a:pt x="246" y="91"/>
                  </a:lnTo>
                  <a:lnTo>
                    <a:pt x="244" y="91"/>
                  </a:lnTo>
                  <a:lnTo>
                    <a:pt x="241" y="92"/>
                  </a:lnTo>
                  <a:lnTo>
                    <a:pt x="241" y="94"/>
                  </a:lnTo>
                  <a:lnTo>
                    <a:pt x="241" y="95"/>
                  </a:lnTo>
                  <a:lnTo>
                    <a:pt x="237" y="97"/>
                  </a:lnTo>
                  <a:lnTo>
                    <a:pt x="234" y="105"/>
                  </a:lnTo>
                  <a:lnTo>
                    <a:pt x="234" y="105"/>
                  </a:lnTo>
                  <a:lnTo>
                    <a:pt x="240" y="109"/>
                  </a:lnTo>
                  <a:lnTo>
                    <a:pt x="244" y="108"/>
                  </a:lnTo>
                  <a:lnTo>
                    <a:pt x="246" y="108"/>
                  </a:lnTo>
                  <a:lnTo>
                    <a:pt x="246" y="108"/>
                  </a:lnTo>
                  <a:lnTo>
                    <a:pt x="247" y="111"/>
                  </a:lnTo>
                  <a:lnTo>
                    <a:pt x="249" y="112"/>
                  </a:lnTo>
                  <a:lnTo>
                    <a:pt x="249" y="113"/>
                  </a:lnTo>
                  <a:lnTo>
                    <a:pt x="253" y="112"/>
                  </a:lnTo>
                  <a:lnTo>
                    <a:pt x="257" y="113"/>
                  </a:lnTo>
                  <a:lnTo>
                    <a:pt x="258" y="116"/>
                  </a:lnTo>
                  <a:lnTo>
                    <a:pt x="261" y="123"/>
                  </a:lnTo>
                  <a:lnTo>
                    <a:pt x="266" y="126"/>
                  </a:lnTo>
                  <a:lnTo>
                    <a:pt x="267" y="127"/>
                  </a:lnTo>
                  <a:lnTo>
                    <a:pt x="268" y="129"/>
                  </a:lnTo>
                  <a:lnTo>
                    <a:pt x="267" y="132"/>
                  </a:lnTo>
                  <a:lnTo>
                    <a:pt x="267" y="133"/>
                  </a:lnTo>
                  <a:lnTo>
                    <a:pt x="266" y="136"/>
                  </a:lnTo>
                  <a:lnTo>
                    <a:pt x="267" y="136"/>
                  </a:lnTo>
                  <a:lnTo>
                    <a:pt x="268" y="142"/>
                  </a:lnTo>
                  <a:lnTo>
                    <a:pt x="273" y="147"/>
                  </a:lnTo>
                  <a:lnTo>
                    <a:pt x="276" y="151"/>
                  </a:lnTo>
                  <a:lnTo>
                    <a:pt x="277" y="151"/>
                  </a:lnTo>
                  <a:lnTo>
                    <a:pt x="278" y="154"/>
                  </a:lnTo>
                  <a:lnTo>
                    <a:pt x="283" y="157"/>
                  </a:lnTo>
                  <a:lnTo>
                    <a:pt x="288" y="158"/>
                  </a:lnTo>
                  <a:lnTo>
                    <a:pt x="294" y="160"/>
                  </a:lnTo>
                  <a:lnTo>
                    <a:pt x="300" y="161"/>
                  </a:lnTo>
                  <a:lnTo>
                    <a:pt x="302" y="163"/>
                  </a:lnTo>
                  <a:lnTo>
                    <a:pt x="304" y="164"/>
                  </a:lnTo>
                  <a:lnTo>
                    <a:pt x="300" y="164"/>
                  </a:lnTo>
                  <a:lnTo>
                    <a:pt x="300" y="164"/>
                  </a:lnTo>
                  <a:lnTo>
                    <a:pt x="293" y="167"/>
                  </a:lnTo>
                  <a:lnTo>
                    <a:pt x="285" y="177"/>
                  </a:lnTo>
                  <a:lnTo>
                    <a:pt x="285" y="184"/>
                  </a:lnTo>
                  <a:lnTo>
                    <a:pt x="285" y="188"/>
                  </a:lnTo>
                  <a:lnTo>
                    <a:pt x="284" y="188"/>
                  </a:lnTo>
                  <a:lnTo>
                    <a:pt x="283" y="189"/>
                  </a:lnTo>
                  <a:lnTo>
                    <a:pt x="280" y="192"/>
                  </a:lnTo>
                  <a:lnTo>
                    <a:pt x="276" y="195"/>
                  </a:lnTo>
                  <a:lnTo>
                    <a:pt x="270" y="199"/>
                  </a:lnTo>
                  <a:lnTo>
                    <a:pt x="267" y="202"/>
                  </a:lnTo>
                  <a:lnTo>
                    <a:pt x="264" y="203"/>
                  </a:lnTo>
                  <a:lnTo>
                    <a:pt x="260" y="203"/>
                  </a:lnTo>
                  <a:lnTo>
                    <a:pt x="251" y="199"/>
                  </a:lnTo>
                  <a:lnTo>
                    <a:pt x="246" y="199"/>
                  </a:lnTo>
                  <a:lnTo>
                    <a:pt x="244" y="201"/>
                  </a:lnTo>
                  <a:lnTo>
                    <a:pt x="243" y="202"/>
                  </a:lnTo>
                  <a:lnTo>
                    <a:pt x="241" y="205"/>
                  </a:lnTo>
                  <a:lnTo>
                    <a:pt x="237" y="205"/>
                  </a:lnTo>
                  <a:lnTo>
                    <a:pt x="234" y="203"/>
                  </a:lnTo>
                  <a:lnTo>
                    <a:pt x="233" y="203"/>
                  </a:lnTo>
                  <a:lnTo>
                    <a:pt x="229" y="203"/>
                  </a:lnTo>
                  <a:lnTo>
                    <a:pt x="226" y="205"/>
                  </a:lnTo>
                  <a:lnTo>
                    <a:pt x="224" y="208"/>
                  </a:lnTo>
                  <a:lnTo>
                    <a:pt x="220" y="212"/>
                  </a:lnTo>
                  <a:lnTo>
                    <a:pt x="214" y="217"/>
                  </a:lnTo>
                  <a:lnTo>
                    <a:pt x="207" y="226"/>
                  </a:lnTo>
                  <a:lnTo>
                    <a:pt x="200" y="233"/>
                  </a:lnTo>
                  <a:lnTo>
                    <a:pt x="196" y="240"/>
                  </a:lnTo>
                  <a:lnTo>
                    <a:pt x="192" y="247"/>
                  </a:lnTo>
                  <a:lnTo>
                    <a:pt x="190" y="251"/>
                  </a:lnTo>
                  <a:lnTo>
                    <a:pt x="190" y="255"/>
                  </a:lnTo>
                  <a:lnTo>
                    <a:pt x="190" y="255"/>
                  </a:lnTo>
                  <a:lnTo>
                    <a:pt x="190" y="260"/>
                  </a:lnTo>
                  <a:lnTo>
                    <a:pt x="192" y="262"/>
                  </a:lnTo>
                  <a:lnTo>
                    <a:pt x="192" y="262"/>
                  </a:lnTo>
                  <a:lnTo>
                    <a:pt x="189" y="264"/>
                  </a:lnTo>
                  <a:lnTo>
                    <a:pt x="186" y="264"/>
                  </a:lnTo>
                  <a:lnTo>
                    <a:pt x="183" y="262"/>
                  </a:lnTo>
                  <a:lnTo>
                    <a:pt x="178" y="260"/>
                  </a:lnTo>
                  <a:lnTo>
                    <a:pt x="175" y="255"/>
                  </a:lnTo>
                  <a:lnTo>
                    <a:pt x="168" y="257"/>
                  </a:lnTo>
                  <a:lnTo>
                    <a:pt x="162" y="260"/>
                  </a:lnTo>
                  <a:lnTo>
                    <a:pt x="159" y="258"/>
                  </a:lnTo>
                  <a:lnTo>
                    <a:pt x="159" y="257"/>
                  </a:lnTo>
                  <a:lnTo>
                    <a:pt x="158" y="254"/>
                  </a:lnTo>
                  <a:lnTo>
                    <a:pt x="152" y="253"/>
                  </a:lnTo>
                  <a:lnTo>
                    <a:pt x="151" y="251"/>
                  </a:lnTo>
                  <a:lnTo>
                    <a:pt x="149" y="250"/>
                  </a:lnTo>
                  <a:lnTo>
                    <a:pt x="152" y="248"/>
                  </a:lnTo>
                  <a:lnTo>
                    <a:pt x="152" y="247"/>
                  </a:lnTo>
                  <a:lnTo>
                    <a:pt x="152" y="247"/>
                  </a:lnTo>
                  <a:lnTo>
                    <a:pt x="152" y="244"/>
                  </a:lnTo>
                  <a:lnTo>
                    <a:pt x="155" y="240"/>
                  </a:lnTo>
                  <a:lnTo>
                    <a:pt x="159" y="239"/>
                  </a:lnTo>
                  <a:lnTo>
                    <a:pt x="159" y="237"/>
                  </a:lnTo>
                  <a:lnTo>
                    <a:pt x="161" y="236"/>
                  </a:lnTo>
                  <a:lnTo>
                    <a:pt x="161" y="236"/>
                  </a:lnTo>
                  <a:lnTo>
                    <a:pt x="159" y="234"/>
                  </a:lnTo>
                  <a:lnTo>
                    <a:pt x="162" y="232"/>
                  </a:lnTo>
                  <a:lnTo>
                    <a:pt x="162" y="232"/>
                  </a:lnTo>
                  <a:lnTo>
                    <a:pt x="162" y="230"/>
                  </a:lnTo>
                  <a:lnTo>
                    <a:pt x="162" y="227"/>
                  </a:lnTo>
                  <a:lnTo>
                    <a:pt x="165" y="226"/>
                  </a:lnTo>
                  <a:lnTo>
                    <a:pt x="170" y="227"/>
                  </a:lnTo>
                  <a:lnTo>
                    <a:pt x="172" y="226"/>
                  </a:lnTo>
                  <a:lnTo>
                    <a:pt x="173" y="224"/>
                  </a:lnTo>
                  <a:lnTo>
                    <a:pt x="169" y="220"/>
                  </a:lnTo>
                  <a:lnTo>
                    <a:pt x="162" y="216"/>
                  </a:lnTo>
                  <a:lnTo>
                    <a:pt x="156" y="212"/>
                  </a:lnTo>
                  <a:lnTo>
                    <a:pt x="149" y="206"/>
                  </a:lnTo>
                  <a:lnTo>
                    <a:pt x="146" y="201"/>
                  </a:lnTo>
                  <a:lnTo>
                    <a:pt x="145" y="201"/>
                  </a:lnTo>
                  <a:lnTo>
                    <a:pt x="142" y="201"/>
                  </a:lnTo>
                  <a:lnTo>
                    <a:pt x="139" y="199"/>
                  </a:lnTo>
                  <a:lnTo>
                    <a:pt x="136" y="199"/>
                  </a:lnTo>
                  <a:lnTo>
                    <a:pt x="134" y="201"/>
                  </a:lnTo>
                  <a:lnTo>
                    <a:pt x="132" y="201"/>
                  </a:lnTo>
                  <a:lnTo>
                    <a:pt x="128" y="199"/>
                  </a:lnTo>
                  <a:lnTo>
                    <a:pt x="126" y="199"/>
                  </a:lnTo>
                  <a:lnTo>
                    <a:pt x="126" y="201"/>
                  </a:lnTo>
                  <a:lnTo>
                    <a:pt x="124" y="203"/>
                  </a:lnTo>
                  <a:lnTo>
                    <a:pt x="122" y="205"/>
                  </a:lnTo>
                  <a:lnTo>
                    <a:pt x="117" y="203"/>
                  </a:lnTo>
                  <a:lnTo>
                    <a:pt x="110" y="202"/>
                  </a:lnTo>
                  <a:lnTo>
                    <a:pt x="105" y="203"/>
                  </a:lnTo>
                  <a:lnTo>
                    <a:pt x="102" y="205"/>
                  </a:lnTo>
                  <a:lnTo>
                    <a:pt x="99" y="206"/>
                  </a:lnTo>
                  <a:lnTo>
                    <a:pt x="98" y="205"/>
                  </a:lnTo>
                  <a:lnTo>
                    <a:pt x="98" y="203"/>
                  </a:lnTo>
                  <a:lnTo>
                    <a:pt x="95" y="203"/>
                  </a:lnTo>
                  <a:lnTo>
                    <a:pt x="90" y="203"/>
                  </a:lnTo>
                  <a:lnTo>
                    <a:pt x="84" y="205"/>
                  </a:lnTo>
                  <a:lnTo>
                    <a:pt x="81" y="203"/>
                  </a:lnTo>
                  <a:lnTo>
                    <a:pt x="78" y="205"/>
                  </a:lnTo>
                  <a:lnTo>
                    <a:pt x="74" y="205"/>
                  </a:lnTo>
                  <a:lnTo>
                    <a:pt x="72" y="205"/>
                  </a:lnTo>
                  <a:lnTo>
                    <a:pt x="70" y="205"/>
                  </a:lnTo>
                  <a:lnTo>
                    <a:pt x="64" y="206"/>
                  </a:lnTo>
                  <a:lnTo>
                    <a:pt x="60" y="205"/>
                  </a:lnTo>
                  <a:lnTo>
                    <a:pt x="56" y="205"/>
                  </a:lnTo>
                  <a:lnTo>
                    <a:pt x="47" y="205"/>
                  </a:lnTo>
                  <a:lnTo>
                    <a:pt x="41" y="205"/>
                  </a:lnTo>
                  <a:lnTo>
                    <a:pt x="34" y="205"/>
                  </a:lnTo>
                  <a:lnTo>
                    <a:pt x="27" y="205"/>
                  </a:lnTo>
                  <a:lnTo>
                    <a:pt x="19" y="203"/>
                  </a:lnTo>
                  <a:lnTo>
                    <a:pt x="14" y="203"/>
                  </a:lnTo>
                  <a:lnTo>
                    <a:pt x="13" y="205"/>
                  </a:lnTo>
                  <a:lnTo>
                    <a:pt x="12" y="206"/>
                  </a:lnTo>
                  <a:lnTo>
                    <a:pt x="10" y="208"/>
                  </a:lnTo>
                  <a:lnTo>
                    <a:pt x="6" y="208"/>
                  </a:lnTo>
                  <a:lnTo>
                    <a:pt x="3" y="203"/>
                  </a:lnTo>
                  <a:lnTo>
                    <a:pt x="3" y="199"/>
                  </a:lnTo>
                  <a:lnTo>
                    <a:pt x="3" y="199"/>
                  </a:lnTo>
                  <a:lnTo>
                    <a:pt x="0" y="198"/>
                  </a:lnTo>
                  <a:lnTo>
                    <a:pt x="3" y="196"/>
                  </a:lnTo>
                  <a:lnTo>
                    <a:pt x="6" y="194"/>
                  </a:lnTo>
                  <a:lnTo>
                    <a:pt x="9" y="191"/>
                  </a:lnTo>
                  <a:lnTo>
                    <a:pt x="13" y="187"/>
                  </a:lnTo>
                  <a:lnTo>
                    <a:pt x="16" y="184"/>
                  </a:lnTo>
                  <a:lnTo>
                    <a:pt x="19" y="178"/>
                  </a:lnTo>
                  <a:lnTo>
                    <a:pt x="21" y="174"/>
                  </a:lnTo>
                  <a:lnTo>
                    <a:pt x="23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7" y="170"/>
                  </a:lnTo>
                  <a:lnTo>
                    <a:pt x="30" y="171"/>
                  </a:lnTo>
                  <a:lnTo>
                    <a:pt x="33" y="171"/>
                  </a:lnTo>
                  <a:lnTo>
                    <a:pt x="39" y="171"/>
                  </a:lnTo>
                  <a:lnTo>
                    <a:pt x="44" y="173"/>
                  </a:lnTo>
                  <a:lnTo>
                    <a:pt x="51" y="173"/>
                  </a:lnTo>
                  <a:lnTo>
                    <a:pt x="57" y="171"/>
                  </a:lnTo>
                  <a:lnTo>
                    <a:pt x="67" y="164"/>
                  </a:lnTo>
                  <a:lnTo>
                    <a:pt x="75" y="167"/>
                  </a:lnTo>
                  <a:lnTo>
                    <a:pt x="77" y="167"/>
                  </a:lnTo>
                  <a:lnTo>
                    <a:pt x="80" y="165"/>
                  </a:lnTo>
                  <a:lnTo>
                    <a:pt x="80" y="164"/>
                  </a:lnTo>
                  <a:lnTo>
                    <a:pt x="80" y="164"/>
                  </a:lnTo>
                  <a:lnTo>
                    <a:pt x="80" y="163"/>
                  </a:lnTo>
                  <a:lnTo>
                    <a:pt x="80" y="163"/>
                  </a:lnTo>
                  <a:lnTo>
                    <a:pt x="80" y="163"/>
                  </a:lnTo>
                  <a:lnTo>
                    <a:pt x="80" y="161"/>
                  </a:lnTo>
                  <a:lnTo>
                    <a:pt x="81" y="160"/>
                  </a:lnTo>
                  <a:lnTo>
                    <a:pt x="84" y="158"/>
                  </a:lnTo>
                  <a:lnTo>
                    <a:pt x="85" y="158"/>
                  </a:lnTo>
                  <a:lnTo>
                    <a:pt x="85" y="158"/>
                  </a:lnTo>
                  <a:lnTo>
                    <a:pt x="84" y="157"/>
                  </a:lnTo>
                  <a:lnTo>
                    <a:pt x="84" y="156"/>
                  </a:lnTo>
                  <a:lnTo>
                    <a:pt x="84" y="154"/>
                  </a:lnTo>
                  <a:lnTo>
                    <a:pt x="84" y="154"/>
                  </a:lnTo>
                  <a:lnTo>
                    <a:pt x="85" y="153"/>
                  </a:lnTo>
                  <a:lnTo>
                    <a:pt x="85" y="151"/>
                  </a:lnTo>
                  <a:lnTo>
                    <a:pt x="84" y="151"/>
                  </a:lnTo>
                  <a:lnTo>
                    <a:pt x="83" y="150"/>
                  </a:lnTo>
                  <a:lnTo>
                    <a:pt x="81" y="150"/>
                  </a:lnTo>
                  <a:lnTo>
                    <a:pt x="81" y="149"/>
                  </a:lnTo>
                  <a:lnTo>
                    <a:pt x="83" y="147"/>
                  </a:lnTo>
                  <a:lnTo>
                    <a:pt x="87" y="146"/>
                  </a:lnTo>
                  <a:lnTo>
                    <a:pt x="87" y="146"/>
                  </a:lnTo>
                  <a:lnTo>
                    <a:pt x="87" y="143"/>
                  </a:lnTo>
                  <a:lnTo>
                    <a:pt x="85" y="142"/>
                  </a:lnTo>
                  <a:lnTo>
                    <a:pt x="85" y="142"/>
                  </a:lnTo>
                  <a:lnTo>
                    <a:pt x="84" y="140"/>
                  </a:lnTo>
                  <a:lnTo>
                    <a:pt x="85" y="139"/>
                  </a:lnTo>
                  <a:lnTo>
                    <a:pt x="90" y="137"/>
                  </a:lnTo>
                  <a:lnTo>
                    <a:pt x="92" y="137"/>
                  </a:lnTo>
                  <a:lnTo>
                    <a:pt x="97" y="137"/>
                  </a:lnTo>
                  <a:lnTo>
                    <a:pt x="101" y="137"/>
                  </a:lnTo>
                  <a:lnTo>
                    <a:pt x="101" y="136"/>
                  </a:lnTo>
                  <a:lnTo>
                    <a:pt x="102" y="136"/>
                  </a:lnTo>
                  <a:lnTo>
                    <a:pt x="102" y="136"/>
                  </a:lnTo>
                  <a:lnTo>
                    <a:pt x="102" y="135"/>
                  </a:lnTo>
                  <a:lnTo>
                    <a:pt x="102" y="135"/>
                  </a:lnTo>
                  <a:lnTo>
                    <a:pt x="102" y="133"/>
                  </a:lnTo>
                  <a:lnTo>
                    <a:pt x="102" y="132"/>
                  </a:lnTo>
                  <a:lnTo>
                    <a:pt x="105" y="132"/>
                  </a:lnTo>
                  <a:lnTo>
                    <a:pt x="108" y="132"/>
                  </a:lnTo>
                  <a:lnTo>
                    <a:pt x="108" y="132"/>
                  </a:lnTo>
                  <a:lnTo>
                    <a:pt x="108" y="130"/>
                  </a:lnTo>
                  <a:lnTo>
                    <a:pt x="110" y="129"/>
                  </a:lnTo>
                  <a:lnTo>
                    <a:pt x="108" y="129"/>
                  </a:lnTo>
                  <a:lnTo>
                    <a:pt x="107" y="127"/>
                  </a:lnTo>
                  <a:lnTo>
                    <a:pt x="108" y="127"/>
                  </a:lnTo>
                  <a:lnTo>
                    <a:pt x="108" y="127"/>
                  </a:lnTo>
                  <a:lnTo>
                    <a:pt x="108" y="127"/>
                  </a:lnTo>
                  <a:lnTo>
                    <a:pt x="110" y="126"/>
                  </a:lnTo>
                  <a:lnTo>
                    <a:pt x="108" y="126"/>
                  </a:lnTo>
                  <a:lnTo>
                    <a:pt x="108" y="126"/>
                  </a:lnTo>
                  <a:lnTo>
                    <a:pt x="108" y="125"/>
                  </a:lnTo>
                  <a:lnTo>
                    <a:pt x="110" y="123"/>
                  </a:lnTo>
                  <a:lnTo>
                    <a:pt x="111" y="123"/>
                  </a:lnTo>
                  <a:lnTo>
                    <a:pt x="112" y="122"/>
                  </a:lnTo>
                  <a:lnTo>
                    <a:pt x="112" y="121"/>
                  </a:lnTo>
                  <a:lnTo>
                    <a:pt x="111" y="119"/>
                  </a:lnTo>
                  <a:lnTo>
                    <a:pt x="110" y="119"/>
                  </a:lnTo>
                  <a:lnTo>
                    <a:pt x="110" y="118"/>
                  </a:lnTo>
                  <a:lnTo>
                    <a:pt x="110" y="116"/>
                  </a:lnTo>
                  <a:lnTo>
                    <a:pt x="112" y="115"/>
                  </a:lnTo>
                  <a:lnTo>
                    <a:pt x="112" y="115"/>
                  </a:lnTo>
                  <a:lnTo>
                    <a:pt x="112" y="112"/>
                  </a:lnTo>
                  <a:lnTo>
                    <a:pt x="111" y="111"/>
                  </a:lnTo>
                  <a:lnTo>
                    <a:pt x="110" y="111"/>
                  </a:lnTo>
                  <a:lnTo>
                    <a:pt x="110" y="109"/>
                  </a:lnTo>
                  <a:lnTo>
                    <a:pt x="111" y="105"/>
                  </a:lnTo>
                  <a:lnTo>
                    <a:pt x="114" y="104"/>
                  </a:lnTo>
                  <a:lnTo>
                    <a:pt x="115" y="104"/>
                  </a:lnTo>
                  <a:lnTo>
                    <a:pt x="117" y="104"/>
                  </a:lnTo>
                  <a:lnTo>
                    <a:pt x="115" y="101"/>
                  </a:lnTo>
                  <a:lnTo>
                    <a:pt x="114" y="101"/>
                  </a:lnTo>
                  <a:lnTo>
                    <a:pt x="112" y="99"/>
                  </a:lnTo>
                  <a:lnTo>
                    <a:pt x="111" y="99"/>
                  </a:lnTo>
                  <a:lnTo>
                    <a:pt x="111" y="98"/>
                  </a:lnTo>
                  <a:lnTo>
                    <a:pt x="112" y="97"/>
                  </a:lnTo>
                  <a:lnTo>
                    <a:pt x="114" y="95"/>
                  </a:lnTo>
                  <a:lnTo>
                    <a:pt x="112" y="94"/>
                  </a:lnTo>
                  <a:lnTo>
                    <a:pt x="111" y="92"/>
                  </a:lnTo>
                  <a:lnTo>
                    <a:pt x="108" y="90"/>
                  </a:lnTo>
                  <a:lnTo>
                    <a:pt x="107" y="88"/>
                  </a:lnTo>
                  <a:lnTo>
                    <a:pt x="110" y="85"/>
                  </a:lnTo>
                  <a:lnTo>
                    <a:pt x="112" y="84"/>
                  </a:lnTo>
                  <a:lnTo>
                    <a:pt x="112" y="83"/>
                  </a:lnTo>
                  <a:lnTo>
                    <a:pt x="112" y="83"/>
                  </a:lnTo>
                  <a:lnTo>
                    <a:pt x="115" y="83"/>
                  </a:lnTo>
                  <a:lnTo>
                    <a:pt x="118" y="83"/>
                  </a:lnTo>
                  <a:lnTo>
                    <a:pt x="121" y="81"/>
                  </a:lnTo>
                  <a:lnTo>
                    <a:pt x="122" y="80"/>
                  </a:lnTo>
                  <a:lnTo>
                    <a:pt x="125" y="77"/>
                  </a:lnTo>
                  <a:lnTo>
                    <a:pt x="125" y="75"/>
                  </a:lnTo>
                  <a:lnTo>
                    <a:pt x="126" y="75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5" y="73"/>
                  </a:lnTo>
                  <a:lnTo>
                    <a:pt x="128" y="71"/>
                  </a:lnTo>
                  <a:lnTo>
                    <a:pt x="128" y="70"/>
                  </a:lnTo>
                  <a:lnTo>
                    <a:pt x="128" y="69"/>
                  </a:lnTo>
                  <a:lnTo>
                    <a:pt x="128" y="67"/>
                  </a:lnTo>
                  <a:lnTo>
                    <a:pt x="128" y="66"/>
                  </a:lnTo>
                  <a:lnTo>
                    <a:pt x="129" y="63"/>
                  </a:lnTo>
                  <a:lnTo>
                    <a:pt x="132" y="61"/>
                  </a:lnTo>
                  <a:lnTo>
                    <a:pt x="136" y="60"/>
                  </a:lnTo>
                  <a:lnTo>
                    <a:pt x="136" y="59"/>
                  </a:lnTo>
                  <a:lnTo>
                    <a:pt x="138" y="56"/>
                  </a:lnTo>
                  <a:lnTo>
                    <a:pt x="142" y="56"/>
                  </a:lnTo>
                  <a:lnTo>
                    <a:pt x="142" y="55"/>
                  </a:lnTo>
                  <a:lnTo>
                    <a:pt x="143" y="55"/>
                  </a:lnTo>
                  <a:lnTo>
                    <a:pt x="148" y="53"/>
                  </a:lnTo>
                  <a:lnTo>
                    <a:pt x="152" y="52"/>
                  </a:lnTo>
                  <a:lnTo>
                    <a:pt x="155" y="53"/>
                  </a:lnTo>
                  <a:lnTo>
                    <a:pt x="158" y="52"/>
                  </a:lnTo>
                  <a:lnTo>
                    <a:pt x="159" y="52"/>
                  </a:lnTo>
                  <a:lnTo>
                    <a:pt x="161" y="52"/>
                  </a:lnTo>
                  <a:lnTo>
                    <a:pt x="162" y="50"/>
                  </a:lnTo>
                  <a:lnTo>
                    <a:pt x="163" y="46"/>
                  </a:lnTo>
                  <a:lnTo>
                    <a:pt x="170" y="45"/>
                  </a:lnTo>
                  <a:lnTo>
                    <a:pt x="175" y="42"/>
                  </a:lnTo>
                  <a:lnTo>
                    <a:pt x="178" y="40"/>
                  </a:lnTo>
                  <a:lnTo>
                    <a:pt x="182" y="38"/>
                  </a:lnTo>
                  <a:lnTo>
                    <a:pt x="185" y="38"/>
                  </a:lnTo>
                  <a:lnTo>
                    <a:pt x="186" y="36"/>
                  </a:lnTo>
                  <a:lnTo>
                    <a:pt x="187" y="35"/>
                  </a:lnTo>
                  <a:lnTo>
                    <a:pt x="189" y="33"/>
                  </a:lnTo>
                  <a:lnTo>
                    <a:pt x="192" y="31"/>
                  </a:lnTo>
                  <a:lnTo>
                    <a:pt x="195" y="29"/>
                  </a:lnTo>
                  <a:lnTo>
                    <a:pt x="197" y="31"/>
                  </a:lnTo>
                  <a:lnTo>
                    <a:pt x="200" y="29"/>
                  </a:lnTo>
                  <a:lnTo>
                    <a:pt x="202" y="28"/>
                  </a:lnTo>
                  <a:lnTo>
                    <a:pt x="202" y="28"/>
                  </a:lnTo>
                  <a:lnTo>
                    <a:pt x="203" y="28"/>
                  </a:lnTo>
                  <a:lnTo>
                    <a:pt x="203" y="26"/>
                  </a:lnTo>
                  <a:lnTo>
                    <a:pt x="206" y="25"/>
                  </a:lnTo>
                  <a:lnTo>
                    <a:pt x="209" y="25"/>
                  </a:lnTo>
                  <a:lnTo>
                    <a:pt x="213" y="26"/>
                  </a:lnTo>
                  <a:lnTo>
                    <a:pt x="217" y="28"/>
                  </a:lnTo>
                  <a:lnTo>
                    <a:pt x="220" y="26"/>
                  </a:lnTo>
                  <a:lnTo>
                    <a:pt x="220" y="26"/>
                  </a:lnTo>
                  <a:lnTo>
                    <a:pt x="220" y="25"/>
                  </a:lnTo>
                  <a:lnTo>
                    <a:pt x="220" y="22"/>
                  </a:lnTo>
                  <a:lnTo>
                    <a:pt x="222" y="19"/>
                  </a:lnTo>
                  <a:lnTo>
                    <a:pt x="224" y="17"/>
                  </a:lnTo>
                  <a:lnTo>
                    <a:pt x="229" y="15"/>
                  </a:lnTo>
                  <a:lnTo>
                    <a:pt x="233" y="11"/>
                  </a:lnTo>
                  <a:lnTo>
                    <a:pt x="234" y="9"/>
                  </a:lnTo>
                  <a:lnTo>
                    <a:pt x="239" y="8"/>
                  </a:lnTo>
                  <a:lnTo>
                    <a:pt x="241" y="5"/>
                  </a:lnTo>
                  <a:lnTo>
                    <a:pt x="246" y="2"/>
                  </a:lnTo>
                  <a:lnTo>
                    <a:pt x="250" y="1"/>
                  </a:lnTo>
                  <a:lnTo>
                    <a:pt x="253" y="0"/>
                  </a:lnTo>
                  <a:lnTo>
                    <a:pt x="254" y="0"/>
                  </a:lnTo>
                  <a:lnTo>
                    <a:pt x="256" y="8"/>
                  </a:lnTo>
                  <a:lnTo>
                    <a:pt x="257" y="11"/>
                  </a:lnTo>
                  <a:lnTo>
                    <a:pt x="258" y="15"/>
                  </a:lnTo>
                  <a:lnTo>
                    <a:pt x="263" y="18"/>
                  </a:lnTo>
                  <a:lnTo>
                    <a:pt x="270" y="19"/>
                  </a:lnTo>
                  <a:lnTo>
                    <a:pt x="277" y="22"/>
                  </a:lnTo>
                  <a:lnTo>
                    <a:pt x="283" y="25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6">
              <a:extLst>
                <a:ext uri="{FF2B5EF4-FFF2-40B4-BE49-F238E27FC236}">
                  <a16:creationId xmlns:a16="http://schemas.microsoft.com/office/drawing/2014/main" id="{9489A6A1-EA84-1237-FFE1-79FCAC085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" y="1972"/>
              <a:ext cx="832" cy="660"/>
            </a:xfrm>
            <a:custGeom>
              <a:avLst/>
              <a:gdLst>
                <a:gd name="T0" fmla="*/ 310 w 832"/>
                <a:gd name="T1" fmla="*/ 58 h 660"/>
                <a:gd name="T2" fmla="*/ 338 w 832"/>
                <a:gd name="T3" fmla="*/ 56 h 660"/>
                <a:gd name="T4" fmla="*/ 370 w 832"/>
                <a:gd name="T5" fmla="*/ 43 h 660"/>
                <a:gd name="T6" fmla="*/ 413 w 832"/>
                <a:gd name="T7" fmla="*/ 40 h 660"/>
                <a:gd name="T8" fmla="*/ 448 w 832"/>
                <a:gd name="T9" fmla="*/ 44 h 660"/>
                <a:gd name="T10" fmla="*/ 470 w 832"/>
                <a:gd name="T11" fmla="*/ 54 h 660"/>
                <a:gd name="T12" fmla="*/ 511 w 832"/>
                <a:gd name="T13" fmla="*/ 80 h 660"/>
                <a:gd name="T14" fmla="*/ 540 w 832"/>
                <a:gd name="T15" fmla="*/ 84 h 660"/>
                <a:gd name="T16" fmla="*/ 560 w 832"/>
                <a:gd name="T17" fmla="*/ 80 h 660"/>
                <a:gd name="T18" fmla="*/ 577 w 832"/>
                <a:gd name="T19" fmla="*/ 80 h 660"/>
                <a:gd name="T20" fmla="*/ 627 w 832"/>
                <a:gd name="T21" fmla="*/ 97 h 660"/>
                <a:gd name="T22" fmla="*/ 634 w 832"/>
                <a:gd name="T23" fmla="*/ 118 h 660"/>
                <a:gd name="T24" fmla="*/ 648 w 832"/>
                <a:gd name="T25" fmla="*/ 138 h 660"/>
                <a:gd name="T26" fmla="*/ 659 w 832"/>
                <a:gd name="T27" fmla="*/ 146 h 660"/>
                <a:gd name="T28" fmla="*/ 666 w 832"/>
                <a:gd name="T29" fmla="*/ 150 h 660"/>
                <a:gd name="T30" fmla="*/ 676 w 832"/>
                <a:gd name="T31" fmla="*/ 153 h 660"/>
                <a:gd name="T32" fmla="*/ 683 w 832"/>
                <a:gd name="T33" fmla="*/ 163 h 660"/>
                <a:gd name="T34" fmla="*/ 699 w 832"/>
                <a:gd name="T35" fmla="*/ 177 h 660"/>
                <a:gd name="T36" fmla="*/ 743 w 832"/>
                <a:gd name="T37" fmla="*/ 207 h 660"/>
                <a:gd name="T38" fmla="*/ 753 w 832"/>
                <a:gd name="T39" fmla="*/ 237 h 660"/>
                <a:gd name="T40" fmla="*/ 760 w 832"/>
                <a:gd name="T41" fmla="*/ 300 h 660"/>
                <a:gd name="T42" fmla="*/ 832 w 832"/>
                <a:gd name="T43" fmla="*/ 366 h 660"/>
                <a:gd name="T44" fmla="*/ 789 w 832"/>
                <a:gd name="T45" fmla="*/ 447 h 660"/>
                <a:gd name="T46" fmla="*/ 764 w 832"/>
                <a:gd name="T47" fmla="*/ 494 h 660"/>
                <a:gd name="T48" fmla="*/ 733 w 832"/>
                <a:gd name="T49" fmla="*/ 555 h 660"/>
                <a:gd name="T50" fmla="*/ 632 w 832"/>
                <a:gd name="T51" fmla="*/ 564 h 660"/>
                <a:gd name="T52" fmla="*/ 605 w 832"/>
                <a:gd name="T53" fmla="*/ 571 h 660"/>
                <a:gd name="T54" fmla="*/ 588 w 832"/>
                <a:gd name="T55" fmla="*/ 571 h 660"/>
                <a:gd name="T56" fmla="*/ 564 w 832"/>
                <a:gd name="T57" fmla="*/ 569 h 660"/>
                <a:gd name="T58" fmla="*/ 539 w 832"/>
                <a:gd name="T59" fmla="*/ 569 h 660"/>
                <a:gd name="T60" fmla="*/ 515 w 832"/>
                <a:gd name="T61" fmla="*/ 559 h 660"/>
                <a:gd name="T62" fmla="*/ 503 w 832"/>
                <a:gd name="T63" fmla="*/ 558 h 660"/>
                <a:gd name="T64" fmla="*/ 484 w 832"/>
                <a:gd name="T65" fmla="*/ 544 h 660"/>
                <a:gd name="T66" fmla="*/ 477 w 832"/>
                <a:gd name="T67" fmla="*/ 525 h 660"/>
                <a:gd name="T68" fmla="*/ 436 w 832"/>
                <a:gd name="T69" fmla="*/ 520 h 660"/>
                <a:gd name="T70" fmla="*/ 403 w 832"/>
                <a:gd name="T71" fmla="*/ 501 h 660"/>
                <a:gd name="T72" fmla="*/ 351 w 832"/>
                <a:gd name="T73" fmla="*/ 484 h 660"/>
                <a:gd name="T74" fmla="*/ 322 w 832"/>
                <a:gd name="T75" fmla="*/ 480 h 660"/>
                <a:gd name="T76" fmla="*/ 283 w 832"/>
                <a:gd name="T77" fmla="*/ 476 h 660"/>
                <a:gd name="T78" fmla="*/ 235 w 832"/>
                <a:gd name="T79" fmla="*/ 467 h 660"/>
                <a:gd name="T80" fmla="*/ 133 w 832"/>
                <a:gd name="T81" fmla="*/ 504 h 660"/>
                <a:gd name="T82" fmla="*/ 136 w 832"/>
                <a:gd name="T83" fmla="*/ 522 h 660"/>
                <a:gd name="T84" fmla="*/ 124 w 832"/>
                <a:gd name="T85" fmla="*/ 539 h 660"/>
                <a:gd name="T86" fmla="*/ 95 w 832"/>
                <a:gd name="T87" fmla="*/ 562 h 660"/>
                <a:gd name="T88" fmla="*/ 90 w 832"/>
                <a:gd name="T89" fmla="*/ 589 h 660"/>
                <a:gd name="T90" fmla="*/ 83 w 832"/>
                <a:gd name="T91" fmla="*/ 619 h 660"/>
                <a:gd name="T92" fmla="*/ 75 w 832"/>
                <a:gd name="T93" fmla="*/ 639 h 660"/>
                <a:gd name="T94" fmla="*/ 71 w 832"/>
                <a:gd name="T95" fmla="*/ 658 h 660"/>
                <a:gd name="T96" fmla="*/ 49 w 832"/>
                <a:gd name="T97" fmla="*/ 650 h 660"/>
                <a:gd name="T98" fmla="*/ 11 w 832"/>
                <a:gd name="T99" fmla="*/ 637 h 660"/>
                <a:gd name="T100" fmla="*/ 37 w 832"/>
                <a:gd name="T101" fmla="*/ 534 h 660"/>
                <a:gd name="T102" fmla="*/ 83 w 832"/>
                <a:gd name="T103" fmla="*/ 464 h 660"/>
                <a:gd name="T104" fmla="*/ 119 w 832"/>
                <a:gd name="T105" fmla="*/ 344 h 660"/>
                <a:gd name="T106" fmla="*/ 65 w 832"/>
                <a:gd name="T107" fmla="*/ 240 h 660"/>
                <a:gd name="T108" fmla="*/ 126 w 832"/>
                <a:gd name="T109" fmla="*/ 112 h 660"/>
                <a:gd name="T110" fmla="*/ 235 w 832"/>
                <a:gd name="T111" fmla="*/ 40 h 660"/>
                <a:gd name="T112" fmla="*/ 257 w 832"/>
                <a:gd name="T113" fmla="*/ 5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2" h="660">
                  <a:moveTo>
                    <a:pt x="263" y="53"/>
                  </a:moveTo>
                  <a:lnTo>
                    <a:pt x="271" y="53"/>
                  </a:lnTo>
                  <a:lnTo>
                    <a:pt x="277" y="53"/>
                  </a:lnTo>
                  <a:lnTo>
                    <a:pt x="287" y="51"/>
                  </a:lnTo>
                  <a:lnTo>
                    <a:pt x="294" y="50"/>
                  </a:lnTo>
                  <a:lnTo>
                    <a:pt x="297" y="50"/>
                  </a:lnTo>
                  <a:lnTo>
                    <a:pt x="304" y="54"/>
                  </a:lnTo>
                  <a:lnTo>
                    <a:pt x="310" y="58"/>
                  </a:lnTo>
                  <a:lnTo>
                    <a:pt x="312" y="61"/>
                  </a:lnTo>
                  <a:lnTo>
                    <a:pt x="317" y="63"/>
                  </a:lnTo>
                  <a:lnTo>
                    <a:pt x="320" y="64"/>
                  </a:lnTo>
                  <a:lnTo>
                    <a:pt x="322" y="66"/>
                  </a:lnTo>
                  <a:lnTo>
                    <a:pt x="325" y="66"/>
                  </a:lnTo>
                  <a:lnTo>
                    <a:pt x="328" y="63"/>
                  </a:lnTo>
                  <a:lnTo>
                    <a:pt x="332" y="60"/>
                  </a:lnTo>
                  <a:lnTo>
                    <a:pt x="338" y="56"/>
                  </a:lnTo>
                  <a:lnTo>
                    <a:pt x="341" y="53"/>
                  </a:lnTo>
                  <a:lnTo>
                    <a:pt x="342" y="51"/>
                  </a:lnTo>
                  <a:lnTo>
                    <a:pt x="346" y="50"/>
                  </a:lnTo>
                  <a:lnTo>
                    <a:pt x="352" y="50"/>
                  </a:lnTo>
                  <a:lnTo>
                    <a:pt x="359" y="49"/>
                  </a:lnTo>
                  <a:lnTo>
                    <a:pt x="363" y="47"/>
                  </a:lnTo>
                  <a:lnTo>
                    <a:pt x="369" y="43"/>
                  </a:lnTo>
                  <a:lnTo>
                    <a:pt x="370" y="43"/>
                  </a:lnTo>
                  <a:lnTo>
                    <a:pt x="373" y="41"/>
                  </a:lnTo>
                  <a:lnTo>
                    <a:pt x="376" y="41"/>
                  </a:lnTo>
                  <a:lnTo>
                    <a:pt x="380" y="43"/>
                  </a:lnTo>
                  <a:lnTo>
                    <a:pt x="389" y="44"/>
                  </a:lnTo>
                  <a:lnTo>
                    <a:pt x="397" y="44"/>
                  </a:lnTo>
                  <a:lnTo>
                    <a:pt x="403" y="43"/>
                  </a:lnTo>
                  <a:lnTo>
                    <a:pt x="410" y="41"/>
                  </a:lnTo>
                  <a:lnTo>
                    <a:pt x="413" y="40"/>
                  </a:lnTo>
                  <a:lnTo>
                    <a:pt x="417" y="41"/>
                  </a:lnTo>
                  <a:lnTo>
                    <a:pt x="420" y="43"/>
                  </a:lnTo>
                  <a:lnTo>
                    <a:pt x="424" y="46"/>
                  </a:lnTo>
                  <a:lnTo>
                    <a:pt x="430" y="46"/>
                  </a:lnTo>
                  <a:lnTo>
                    <a:pt x="437" y="43"/>
                  </a:lnTo>
                  <a:lnTo>
                    <a:pt x="440" y="41"/>
                  </a:lnTo>
                  <a:lnTo>
                    <a:pt x="444" y="43"/>
                  </a:lnTo>
                  <a:lnTo>
                    <a:pt x="448" y="44"/>
                  </a:lnTo>
                  <a:lnTo>
                    <a:pt x="454" y="49"/>
                  </a:lnTo>
                  <a:lnTo>
                    <a:pt x="460" y="50"/>
                  </a:lnTo>
                  <a:lnTo>
                    <a:pt x="460" y="50"/>
                  </a:lnTo>
                  <a:lnTo>
                    <a:pt x="461" y="50"/>
                  </a:lnTo>
                  <a:lnTo>
                    <a:pt x="462" y="50"/>
                  </a:lnTo>
                  <a:lnTo>
                    <a:pt x="464" y="50"/>
                  </a:lnTo>
                  <a:lnTo>
                    <a:pt x="467" y="53"/>
                  </a:lnTo>
                  <a:lnTo>
                    <a:pt x="470" y="54"/>
                  </a:lnTo>
                  <a:lnTo>
                    <a:pt x="474" y="57"/>
                  </a:lnTo>
                  <a:lnTo>
                    <a:pt x="481" y="60"/>
                  </a:lnTo>
                  <a:lnTo>
                    <a:pt x="485" y="60"/>
                  </a:lnTo>
                  <a:lnTo>
                    <a:pt x="491" y="63"/>
                  </a:lnTo>
                  <a:lnTo>
                    <a:pt x="495" y="66"/>
                  </a:lnTo>
                  <a:lnTo>
                    <a:pt x="501" y="71"/>
                  </a:lnTo>
                  <a:lnTo>
                    <a:pt x="505" y="75"/>
                  </a:lnTo>
                  <a:lnTo>
                    <a:pt x="511" y="80"/>
                  </a:lnTo>
                  <a:lnTo>
                    <a:pt x="516" y="84"/>
                  </a:lnTo>
                  <a:lnTo>
                    <a:pt x="520" y="85"/>
                  </a:lnTo>
                  <a:lnTo>
                    <a:pt x="526" y="87"/>
                  </a:lnTo>
                  <a:lnTo>
                    <a:pt x="530" y="87"/>
                  </a:lnTo>
                  <a:lnTo>
                    <a:pt x="533" y="87"/>
                  </a:lnTo>
                  <a:lnTo>
                    <a:pt x="536" y="87"/>
                  </a:lnTo>
                  <a:lnTo>
                    <a:pt x="539" y="85"/>
                  </a:lnTo>
                  <a:lnTo>
                    <a:pt x="540" y="84"/>
                  </a:lnTo>
                  <a:lnTo>
                    <a:pt x="542" y="84"/>
                  </a:lnTo>
                  <a:lnTo>
                    <a:pt x="545" y="81"/>
                  </a:lnTo>
                  <a:lnTo>
                    <a:pt x="546" y="80"/>
                  </a:lnTo>
                  <a:lnTo>
                    <a:pt x="550" y="81"/>
                  </a:lnTo>
                  <a:lnTo>
                    <a:pt x="550" y="80"/>
                  </a:lnTo>
                  <a:lnTo>
                    <a:pt x="553" y="77"/>
                  </a:lnTo>
                  <a:lnTo>
                    <a:pt x="557" y="78"/>
                  </a:lnTo>
                  <a:lnTo>
                    <a:pt x="560" y="80"/>
                  </a:lnTo>
                  <a:lnTo>
                    <a:pt x="563" y="80"/>
                  </a:lnTo>
                  <a:lnTo>
                    <a:pt x="564" y="78"/>
                  </a:lnTo>
                  <a:lnTo>
                    <a:pt x="567" y="75"/>
                  </a:lnTo>
                  <a:lnTo>
                    <a:pt x="569" y="73"/>
                  </a:lnTo>
                  <a:lnTo>
                    <a:pt x="570" y="73"/>
                  </a:lnTo>
                  <a:lnTo>
                    <a:pt x="571" y="74"/>
                  </a:lnTo>
                  <a:lnTo>
                    <a:pt x="574" y="77"/>
                  </a:lnTo>
                  <a:lnTo>
                    <a:pt x="577" y="80"/>
                  </a:lnTo>
                  <a:lnTo>
                    <a:pt x="583" y="81"/>
                  </a:lnTo>
                  <a:lnTo>
                    <a:pt x="590" y="81"/>
                  </a:lnTo>
                  <a:lnTo>
                    <a:pt x="595" y="83"/>
                  </a:lnTo>
                  <a:lnTo>
                    <a:pt x="607" y="91"/>
                  </a:lnTo>
                  <a:lnTo>
                    <a:pt x="617" y="98"/>
                  </a:lnTo>
                  <a:lnTo>
                    <a:pt x="621" y="99"/>
                  </a:lnTo>
                  <a:lnTo>
                    <a:pt x="625" y="97"/>
                  </a:lnTo>
                  <a:lnTo>
                    <a:pt x="627" y="97"/>
                  </a:lnTo>
                  <a:lnTo>
                    <a:pt x="628" y="98"/>
                  </a:lnTo>
                  <a:lnTo>
                    <a:pt x="629" y="101"/>
                  </a:lnTo>
                  <a:lnTo>
                    <a:pt x="629" y="104"/>
                  </a:lnTo>
                  <a:lnTo>
                    <a:pt x="629" y="107"/>
                  </a:lnTo>
                  <a:lnTo>
                    <a:pt x="631" y="109"/>
                  </a:lnTo>
                  <a:lnTo>
                    <a:pt x="632" y="114"/>
                  </a:lnTo>
                  <a:lnTo>
                    <a:pt x="632" y="116"/>
                  </a:lnTo>
                  <a:lnTo>
                    <a:pt x="634" y="118"/>
                  </a:lnTo>
                  <a:lnTo>
                    <a:pt x="638" y="132"/>
                  </a:lnTo>
                  <a:lnTo>
                    <a:pt x="639" y="133"/>
                  </a:lnTo>
                  <a:lnTo>
                    <a:pt x="641" y="135"/>
                  </a:lnTo>
                  <a:lnTo>
                    <a:pt x="641" y="136"/>
                  </a:lnTo>
                  <a:lnTo>
                    <a:pt x="641" y="138"/>
                  </a:lnTo>
                  <a:lnTo>
                    <a:pt x="644" y="139"/>
                  </a:lnTo>
                  <a:lnTo>
                    <a:pt x="645" y="139"/>
                  </a:lnTo>
                  <a:lnTo>
                    <a:pt x="648" y="138"/>
                  </a:lnTo>
                  <a:lnTo>
                    <a:pt x="652" y="139"/>
                  </a:lnTo>
                  <a:lnTo>
                    <a:pt x="653" y="139"/>
                  </a:lnTo>
                  <a:lnTo>
                    <a:pt x="655" y="141"/>
                  </a:lnTo>
                  <a:lnTo>
                    <a:pt x="656" y="141"/>
                  </a:lnTo>
                  <a:lnTo>
                    <a:pt x="656" y="142"/>
                  </a:lnTo>
                  <a:lnTo>
                    <a:pt x="658" y="143"/>
                  </a:lnTo>
                  <a:lnTo>
                    <a:pt x="659" y="145"/>
                  </a:lnTo>
                  <a:lnTo>
                    <a:pt x="659" y="146"/>
                  </a:lnTo>
                  <a:lnTo>
                    <a:pt x="661" y="146"/>
                  </a:lnTo>
                  <a:lnTo>
                    <a:pt x="662" y="145"/>
                  </a:lnTo>
                  <a:lnTo>
                    <a:pt x="662" y="146"/>
                  </a:lnTo>
                  <a:lnTo>
                    <a:pt x="663" y="148"/>
                  </a:lnTo>
                  <a:lnTo>
                    <a:pt x="663" y="148"/>
                  </a:lnTo>
                  <a:lnTo>
                    <a:pt x="663" y="149"/>
                  </a:lnTo>
                  <a:lnTo>
                    <a:pt x="665" y="150"/>
                  </a:lnTo>
                  <a:lnTo>
                    <a:pt x="666" y="150"/>
                  </a:lnTo>
                  <a:lnTo>
                    <a:pt x="668" y="149"/>
                  </a:lnTo>
                  <a:lnTo>
                    <a:pt x="670" y="145"/>
                  </a:lnTo>
                  <a:lnTo>
                    <a:pt x="672" y="148"/>
                  </a:lnTo>
                  <a:lnTo>
                    <a:pt x="672" y="149"/>
                  </a:lnTo>
                  <a:lnTo>
                    <a:pt x="673" y="150"/>
                  </a:lnTo>
                  <a:lnTo>
                    <a:pt x="673" y="152"/>
                  </a:lnTo>
                  <a:lnTo>
                    <a:pt x="675" y="152"/>
                  </a:lnTo>
                  <a:lnTo>
                    <a:pt x="676" y="153"/>
                  </a:lnTo>
                  <a:lnTo>
                    <a:pt x="676" y="155"/>
                  </a:lnTo>
                  <a:lnTo>
                    <a:pt x="676" y="156"/>
                  </a:lnTo>
                  <a:lnTo>
                    <a:pt x="676" y="158"/>
                  </a:lnTo>
                  <a:lnTo>
                    <a:pt x="676" y="159"/>
                  </a:lnTo>
                  <a:lnTo>
                    <a:pt x="678" y="160"/>
                  </a:lnTo>
                  <a:lnTo>
                    <a:pt x="679" y="160"/>
                  </a:lnTo>
                  <a:lnTo>
                    <a:pt x="682" y="162"/>
                  </a:lnTo>
                  <a:lnTo>
                    <a:pt x="683" y="163"/>
                  </a:lnTo>
                  <a:lnTo>
                    <a:pt x="686" y="165"/>
                  </a:lnTo>
                  <a:lnTo>
                    <a:pt x="687" y="167"/>
                  </a:lnTo>
                  <a:lnTo>
                    <a:pt x="689" y="170"/>
                  </a:lnTo>
                  <a:lnTo>
                    <a:pt x="693" y="172"/>
                  </a:lnTo>
                  <a:lnTo>
                    <a:pt x="695" y="173"/>
                  </a:lnTo>
                  <a:lnTo>
                    <a:pt x="695" y="174"/>
                  </a:lnTo>
                  <a:lnTo>
                    <a:pt x="697" y="176"/>
                  </a:lnTo>
                  <a:lnTo>
                    <a:pt x="699" y="177"/>
                  </a:lnTo>
                  <a:lnTo>
                    <a:pt x="703" y="180"/>
                  </a:lnTo>
                  <a:lnTo>
                    <a:pt x="709" y="183"/>
                  </a:lnTo>
                  <a:lnTo>
                    <a:pt x="716" y="189"/>
                  </a:lnTo>
                  <a:lnTo>
                    <a:pt x="720" y="193"/>
                  </a:lnTo>
                  <a:lnTo>
                    <a:pt x="727" y="196"/>
                  </a:lnTo>
                  <a:lnTo>
                    <a:pt x="731" y="199"/>
                  </a:lnTo>
                  <a:lnTo>
                    <a:pt x="738" y="203"/>
                  </a:lnTo>
                  <a:lnTo>
                    <a:pt x="743" y="207"/>
                  </a:lnTo>
                  <a:lnTo>
                    <a:pt x="747" y="208"/>
                  </a:lnTo>
                  <a:lnTo>
                    <a:pt x="750" y="214"/>
                  </a:lnTo>
                  <a:lnTo>
                    <a:pt x="753" y="217"/>
                  </a:lnTo>
                  <a:lnTo>
                    <a:pt x="751" y="217"/>
                  </a:lnTo>
                  <a:lnTo>
                    <a:pt x="750" y="221"/>
                  </a:lnTo>
                  <a:lnTo>
                    <a:pt x="751" y="224"/>
                  </a:lnTo>
                  <a:lnTo>
                    <a:pt x="751" y="230"/>
                  </a:lnTo>
                  <a:lnTo>
                    <a:pt x="753" y="237"/>
                  </a:lnTo>
                  <a:lnTo>
                    <a:pt x="753" y="247"/>
                  </a:lnTo>
                  <a:lnTo>
                    <a:pt x="751" y="257"/>
                  </a:lnTo>
                  <a:lnTo>
                    <a:pt x="750" y="268"/>
                  </a:lnTo>
                  <a:lnTo>
                    <a:pt x="750" y="278"/>
                  </a:lnTo>
                  <a:lnTo>
                    <a:pt x="750" y="283"/>
                  </a:lnTo>
                  <a:lnTo>
                    <a:pt x="750" y="288"/>
                  </a:lnTo>
                  <a:lnTo>
                    <a:pt x="751" y="291"/>
                  </a:lnTo>
                  <a:lnTo>
                    <a:pt x="760" y="300"/>
                  </a:lnTo>
                  <a:lnTo>
                    <a:pt x="777" y="315"/>
                  </a:lnTo>
                  <a:lnTo>
                    <a:pt x="786" y="324"/>
                  </a:lnTo>
                  <a:lnTo>
                    <a:pt x="798" y="334"/>
                  </a:lnTo>
                  <a:lnTo>
                    <a:pt x="805" y="343"/>
                  </a:lnTo>
                  <a:lnTo>
                    <a:pt x="811" y="347"/>
                  </a:lnTo>
                  <a:lnTo>
                    <a:pt x="825" y="357"/>
                  </a:lnTo>
                  <a:lnTo>
                    <a:pt x="829" y="361"/>
                  </a:lnTo>
                  <a:lnTo>
                    <a:pt x="832" y="366"/>
                  </a:lnTo>
                  <a:lnTo>
                    <a:pt x="832" y="367"/>
                  </a:lnTo>
                  <a:lnTo>
                    <a:pt x="832" y="371"/>
                  </a:lnTo>
                  <a:lnTo>
                    <a:pt x="829" y="380"/>
                  </a:lnTo>
                  <a:lnTo>
                    <a:pt x="820" y="394"/>
                  </a:lnTo>
                  <a:lnTo>
                    <a:pt x="813" y="405"/>
                  </a:lnTo>
                  <a:lnTo>
                    <a:pt x="803" y="419"/>
                  </a:lnTo>
                  <a:lnTo>
                    <a:pt x="795" y="436"/>
                  </a:lnTo>
                  <a:lnTo>
                    <a:pt x="789" y="447"/>
                  </a:lnTo>
                  <a:lnTo>
                    <a:pt x="786" y="453"/>
                  </a:lnTo>
                  <a:lnTo>
                    <a:pt x="782" y="463"/>
                  </a:lnTo>
                  <a:lnTo>
                    <a:pt x="777" y="472"/>
                  </a:lnTo>
                  <a:lnTo>
                    <a:pt x="774" y="476"/>
                  </a:lnTo>
                  <a:lnTo>
                    <a:pt x="770" y="481"/>
                  </a:lnTo>
                  <a:lnTo>
                    <a:pt x="767" y="487"/>
                  </a:lnTo>
                  <a:lnTo>
                    <a:pt x="767" y="489"/>
                  </a:lnTo>
                  <a:lnTo>
                    <a:pt x="764" y="494"/>
                  </a:lnTo>
                  <a:lnTo>
                    <a:pt x="760" y="500"/>
                  </a:lnTo>
                  <a:lnTo>
                    <a:pt x="755" y="507"/>
                  </a:lnTo>
                  <a:lnTo>
                    <a:pt x="754" y="513"/>
                  </a:lnTo>
                  <a:lnTo>
                    <a:pt x="753" y="517"/>
                  </a:lnTo>
                  <a:lnTo>
                    <a:pt x="751" y="518"/>
                  </a:lnTo>
                  <a:lnTo>
                    <a:pt x="745" y="528"/>
                  </a:lnTo>
                  <a:lnTo>
                    <a:pt x="738" y="542"/>
                  </a:lnTo>
                  <a:lnTo>
                    <a:pt x="733" y="555"/>
                  </a:lnTo>
                  <a:lnTo>
                    <a:pt x="727" y="566"/>
                  </a:lnTo>
                  <a:lnTo>
                    <a:pt x="726" y="571"/>
                  </a:lnTo>
                  <a:lnTo>
                    <a:pt x="706" y="569"/>
                  </a:lnTo>
                  <a:lnTo>
                    <a:pt x="690" y="568"/>
                  </a:lnTo>
                  <a:lnTo>
                    <a:pt x="676" y="566"/>
                  </a:lnTo>
                  <a:lnTo>
                    <a:pt x="663" y="565"/>
                  </a:lnTo>
                  <a:lnTo>
                    <a:pt x="641" y="564"/>
                  </a:lnTo>
                  <a:lnTo>
                    <a:pt x="632" y="564"/>
                  </a:lnTo>
                  <a:lnTo>
                    <a:pt x="625" y="562"/>
                  </a:lnTo>
                  <a:lnTo>
                    <a:pt x="624" y="562"/>
                  </a:lnTo>
                  <a:lnTo>
                    <a:pt x="622" y="562"/>
                  </a:lnTo>
                  <a:lnTo>
                    <a:pt x="617" y="562"/>
                  </a:lnTo>
                  <a:lnTo>
                    <a:pt x="614" y="562"/>
                  </a:lnTo>
                  <a:lnTo>
                    <a:pt x="611" y="565"/>
                  </a:lnTo>
                  <a:lnTo>
                    <a:pt x="607" y="568"/>
                  </a:lnTo>
                  <a:lnTo>
                    <a:pt x="605" y="571"/>
                  </a:lnTo>
                  <a:lnTo>
                    <a:pt x="603" y="572"/>
                  </a:lnTo>
                  <a:lnTo>
                    <a:pt x="600" y="572"/>
                  </a:lnTo>
                  <a:lnTo>
                    <a:pt x="597" y="572"/>
                  </a:lnTo>
                  <a:lnTo>
                    <a:pt x="597" y="573"/>
                  </a:lnTo>
                  <a:lnTo>
                    <a:pt x="590" y="571"/>
                  </a:lnTo>
                  <a:lnTo>
                    <a:pt x="590" y="569"/>
                  </a:lnTo>
                  <a:lnTo>
                    <a:pt x="588" y="571"/>
                  </a:lnTo>
                  <a:lnTo>
                    <a:pt x="588" y="571"/>
                  </a:lnTo>
                  <a:lnTo>
                    <a:pt x="584" y="572"/>
                  </a:lnTo>
                  <a:lnTo>
                    <a:pt x="584" y="572"/>
                  </a:lnTo>
                  <a:lnTo>
                    <a:pt x="583" y="571"/>
                  </a:lnTo>
                  <a:lnTo>
                    <a:pt x="580" y="572"/>
                  </a:lnTo>
                  <a:lnTo>
                    <a:pt x="578" y="575"/>
                  </a:lnTo>
                  <a:lnTo>
                    <a:pt x="576" y="575"/>
                  </a:lnTo>
                  <a:lnTo>
                    <a:pt x="570" y="573"/>
                  </a:lnTo>
                  <a:lnTo>
                    <a:pt x="564" y="569"/>
                  </a:lnTo>
                  <a:lnTo>
                    <a:pt x="559" y="568"/>
                  </a:lnTo>
                  <a:lnTo>
                    <a:pt x="553" y="566"/>
                  </a:lnTo>
                  <a:lnTo>
                    <a:pt x="552" y="565"/>
                  </a:lnTo>
                  <a:lnTo>
                    <a:pt x="549" y="565"/>
                  </a:lnTo>
                  <a:lnTo>
                    <a:pt x="546" y="565"/>
                  </a:lnTo>
                  <a:lnTo>
                    <a:pt x="540" y="565"/>
                  </a:lnTo>
                  <a:lnTo>
                    <a:pt x="540" y="568"/>
                  </a:lnTo>
                  <a:lnTo>
                    <a:pt x="539" y="569"/>
                  </a:lnTo>
                  <a:lnTo>
                    <a:pt x="533" y="572"/>
                  </a:lnTo>
                  <a:lnTo>
                    <a:pt x="530" y="573"/>
                  </a:lnTo>
                  <a:lnTo>
                    <a:pt x="525" y="573"/>
                  </a:lnTo>
                  <a:lnTo>
                    <a:pt x="523" y="569"/>
                  </a:lnTo>
                  <a:lnTo>
                    <a:pt x="523" y="566"/>
                  </a:lnTo>
                  <a:lnTo>
                    <a:pt x="520" y="562"/>
                  </a:lnTo>
                  <a:lnTo>
                    <a:pt x="519" y="561"/>
                  </a:lnTo>
                  <a:lnTo>
                    <a:pt x="515" y="559"/>
                  </a:lnTo>
                  <a:lnTo>
                    <a:pt x="512" y="562"/>
                  </a:lnTo>
                  <a:lnTo>
                    <a:pt x="511" y="564"/>
                  </a:lnTo>
                  <a:lnTo>
                    <a:pt x="511" y="566"/>
                  </a:lnTo>
                  <a:lnTo>
                    <a:pt x="509" y="568"/>
                  </a:lnTo>
                  <a:lnTo>
                    <a:pt x="508" y="569"/>
                  </a:lnTo>
                  <a:lnTo>
                    <a:pt x="503" y="568"/>
                  </a:lnTo>
                  <a:lnTo>
                    <a:pt x="502" y="564"/>
                  </a:lnTo>
                  <a:lnTo>
                    <a:pt x="503" y="558"/>
                  </a:lnTo>
                  <a:lnTo>
                    <a:pt x="503" y="554"/>
                  </a:lnTo>
                  <a:lnTo>
                    <a:pt x="502" y="552"/>
                  </a:lnTo>
                  <a:lnTo>
                    <a:pt x="499" y="554"/>
                  </a:lnTo>
                  <a:lnTo>
                    <a:pt x="496" y="554"/>
                  </a:lnTo>
                  <a:lnTo>
                    <a:pt x="492" y="552"/>
                  </a:lnTo>
                  <a:lnTo>
                    <a:pt x="488" y="549"/>
                  </a:lnTo>
                  <a:lnTo>
                    <a:pt x="485" y="547"/>
                  </a:lnTo>
                  <a:lnTo>
                    <a:pt x="484" y="544"/>
                  </a:lnTo>
                  <a:lnTo>
                    <a:pt x="479" y="542"/>
                  </a:lnTo>
                  <a:lnTo>
                    <a:pt x="478" y="539"/>
                  </a:lnTo>
                  <a:lnTo>
                    <a:pt x="478" y="537"/>
                  </a:lnTo>
                  <a:lnTo>
                    <a:pt x="479" y="532"/>
                  </a:lnTo>
                  <a:lnTo>
                    <a:pt x="481" y="531"/>
                  </a:lnTo>
                  <a:lnTo>
                    <a:pt x="479" y="528"/>
                  </a:lnTo>
                  <a:lnTo>
                    <a:pt x="478" y="527"/>
                  </a:lnTo>
                  <a:lnTo>
                    <a:pt x="477" y="525"/>
                  </a:lnTo>
                  <a:lnTo>
                    <a:pt x="475" y="525"/>
                  </a:lnTo>
                  <a:lnTo>
                    <a:pt x="470" y="525"/>
                  </a:lnTo>
                  <a:lnTo>
                    <a:pt x="467" y="525"/>
                  </a:lnTo>
                  <a:lnTo>
                    <a:pt x="461" y="525"/>
                  </a:lnTo>
                  <a:lnTo>
                    <a:pt x="454" y="525"/>
                  </a:lnTo>
                  <a:lnTo>
                    <a:pt x="448" y="525"/>
                  </a:lnTo>
                  <a:lnTo>
                    <a:pt x="441" y="522"/>
                  </a:lnTo>
                  <a:lnTo>
                    <a:pt x="436" y="520"/>
                  </a:lnTo>
                  <a:lnTo>
                    <a:pt x="427" y="515"/>
                  </a:lnTo>
                  <a:lnTo>
                    <a:pt x="421" y="514"/>
                  </a:lnTo>
                  <a:lnTo>
                    <a:pt x="416" y="511"/>
                  </a:lnTo>
                  <a:lnTo>
                    <a:pt x="413" y="508"/>
                  </a:lnTo>
                  <a:lnTo>
                    <a:pt x="410" y="504"/>
                  </a:lnTo>
                  <a:lnTo>
                    <a:pt x="409" y="503"/>
                  </a:lnTo>
                  <a:lnTo>
                    <a:pt x="406" y="501"/>
                  </a:lnTo>
                  <a:lnTo>
                    <a:pt x="403" y="501"/>
                  </a:lnTo>
                  <a:lnTo>
                    <a:pt x="400" y="501"/>
                  </a:lnTo>
                  <a:lnTo>
                    <a:pt x="393" y="500"/>
                  </a:lnTo>
                  <a:lnTo>
                    <a:pt x="385" y="498"/>
                  </a:lnTo>
                  <a:lnTo>
                    <a:pt x="376" y="496"/>
                  </a:lnTo>
                  <a:lnTo>
                    <a:pt x="368" y="491"/>
                  </a:lnTo>
                  <a:lnTo>
                    <a:pt x="358" y="487"/>
                  </a:lnTo>
                  <a:lnTo>
                    <a:pt x="355" y="486"/>
                  </a:lnTo>
                  <a:lnTo>
                    <a:pt x="351" y="484"/>
                  </a:lnTo>
                  <a:lnTo>
                    <a:pt x="344" y="483"/>
                  </a:lnTo>
                  <a:lnTo>
                    <a:pt x="339" y="484"/>
                  </a:lnTo>
                  <a:lnTo>
                    <a:pt x="335" y="486"/>
                  </a:lnTo>
                  <a:lnTo>
                    <a:pt x="329" y="486"/>
                  </a:lnTo>
                  <a:lnTo>
                    <a:pt x="329" y="486"/>
                  </a:lnTo>
                  <a:lnTo>
                    <a:pt x="327" y="483"/>
                  </a:lnTo>
                  <a:lnTo>
                    <a:pt x="325" y="483"/>
                  </a:lnTo>
                  <a:lnTo>
                    <a:pt x="322" y="480"/>
                  </a:lnTo>
                  <a:lnTo>
                    <a:pt x="320" y="477"/>
                  </a:lnTo>
                  <a:lnTo>
                    <a:pt x="314" y="476"/>
                  </a:lnTo>
                  <a:lnTo>
                    <a:pt x="311" y="476"/>
                  </a:lnTo>
                  <a:lnTo>
                    <a:pt x="308" y="476"/>
                  </a:lnTo>
                  <a:lnTo>
                    <a:pt x="300" y="476"/>
                  </a:lnTo>
                  <a:lnTo>
                    <a:pt x="290" y="477"/>
                  </a:lnTo>
                  <a:lnTo>
                    <a:pt x="286" y="476"/>
                  </a:lnTo>
                  <a:lnTo>
                    <a:pt x="283" y="476"/>
                  </a:lnTo>
                  <a:lnTo>
                    <a:pt x="277" y="473"/>
                  </a:lnTo>
                  <a:lnTo>
                    <a:pt x="273" y="472"/>
                  </a:lnTo>
                  <a:lnTo>
                    <a:pt x="270" y="473"/>
                  </a:lnTo>
                  <a:lnTo>
                    <a:pt x="260" y="474"/>
                  </a:lnTo>
                  <a:lnTo>
                    <a:pt x="253" y="474"/>
                  </a:lnTo>
                  <a:lnTo>
                    <a:pt x="247" y="473"/>
                  </a:lnTo>
                  <a:lnTo>
                    <a:pt x="240" y="470"/>
                  </a:lnTo>
                  <a:lnTo>
                    <a:pt x="235" y="467"/>
                  </a:lnTo>
                  <a:lnTo>
                    <a:pt x="226" y="464"/>
                  </a:lnTo>
                  <a:lnTo>
                    <a:pt x="185" y="463"/>
                  </a:lnTo>
                  <a:lnTo>
                    <a:pt x="136" y="463"/>
                  </a:lnTo>
                  <a:lnTo>
                    <a:pt x="136" y="472"/>
                  </a:lnTo>
                  <a:lnTo>
                    <a:pt x="134" y="474"/>
                  </a:lnTo>
                  <a:lnTo>
                    <a:pt x="134" y="476"/>
                  </a:lnTo>
                  <a:lnTo>
                    <a:pt x="134" y="489"/>
                  </a:lnTo>
                  <a:lnTo>
                    <a:pt x="133" y="504"/>
                  </a:lnTo>
                  <a:lnTo>
                    <a:pt x="133" y="507"/>
                  </a:lnTo>
                  <a:lnTo>
                    <a:pt x="133" y="511"/>
                  </a:lnTo>
                  <a:lnTo>
                    <a:pt x="131" y="514"/>
                  </a:lnTo>
                  <a:lnTo>
                    <a:pt x="131" y="518"/>
                  </a:lnTo>
                  <a:lnTo>
                    <a:pt x="133" y="520"/>
                  </a:lnTo>
                  <a:lnTo>
                    <a:pt x="133" y="520"/>
                  </a:lnTo>
                  <a:lnTo>
                    <a:pt x="134" y="522"/>
                  </a:lnTo>
                  <a:lnTo>
                    <a:pt x="136" y="522"/>
                  </a:lnTo>
                  <a:lnTo>
                    <a:pt x="136" y="527"/>
                  </a:lnTo>
                  <a:lnTo>
                    <a:pt x="133" y="528"/>
                  </a:lnTo>
                  <a:lnTo>
                    <a:pt x="131" y="530"/>
                  </a:lnTo>
                  <a:lnTo>
                    <a:pt x="129" y="530"/>
                  </a:lnTo>
                  <a:lnTo>
                    <a:pt x="126" y="530"/>
                  </a:lnTo>
                  <a:lnTo>
                    <a:pt x="124" y="532"/>
                  </a:lnTo>
                  <a:lnTo>
                    <a:pt x="124" y="537"/>
                  </a:lnTo>
                  <a:lnTo>
                    <a:pt x="124" y="539"/>
                  </a:lnTo>
                  <a:lnTo>
                    <a:pt x="123" y="542"/>
                  </a:lnTo>
                  <a:lnTo>
                    <a:pt x="119" y="549"/>
                  </a:lnTo>
                  <a:lnTo>
                    <a:pt x="112" y="555"/>
                  </a:lnTo>
                  <a:lnTo>
                    <a:pt x="104" y="558"/>
                  </a:lnTo>
                  <a:lnTo>
                    <a:pt x="100" y="559"/>
                  </a:lnTo>
                  <a:lnTo>
                    <a:pt x="95" y="559"/>
                  </a:lnTo>
                  <a:lnTo>
                    <a:pt x="95" y="561"/>
                  </a:lnTo>
                  <a:lnTo>
                    <a:pt x="95" y="562"/>
                  </a:lnTo>
                  <a:lnTo>
                    <a:pt x="99" y="568"/>
                  </a:lnTo>
                  <a:lnTo>
                    <a:pt x="99" y="571"/>
                  </a:lnTo>
                  <a:lnTo>
                    <a:pt x="92" y="580"/>
                  </a:lnTo>
                  <a:lnTo>
                    <a:pt x="92" y="583"/>
                  </a:lnTo>
                  <a:lnTo>
                    <a:pt x="92" y="585"/>
                  </a:lnTo>
                  <a:lnTo>
                    <a:pt x="90" y="588"/>
                  </a:lnTo>
                  <a:lnTo>
                    <a:pt x="90" y="588"/>
                  </a:lnTo>
                  <a:lnTo>
                    <a:pt x="90" y="589"/>
                  </a:lnTo>
                  <a:lnTo>
                    <a:pt x="92" y="595"/>
                  </a:lnTo>
                  <a:lnTo>
                    <a:pt x="92" y="600"/>
                  </a:lnTo>
                  <a:lnTo>
                    <a:pt x="92" y="603"/>
                  </a:lnTo>
                  <a:lnTo>
                    <a:pt x="90" y="606"/>
                  </a:lnTo>
                  <a:lnTo>
                    <a:pt x="87" y="612"/>
                  </a:lnTo>
                  <a:lnTo>
                    <a:pt x="86" y="614"/>
                  </a:lnTo>
                  <a:lnTo>
                    <a:pt x="85" y="616"/>
                  </a:lnTo>
                  <a:lnTo>
                    <a:pt x="83" y="619"/>
                  </a:lnTo>
                  <a:lnTo>
                    <a:pt x="82" y="619"/>
                  </a:lnTo>
                  <a:lnTo>
                    <a:pt x="80" y="622"/>
                  </a:lnTo>
                  <a:lnTo>
                    <a:pt x="79" y="623"/>
                  </a:lnTo>
                  <a:lnTo>
                    <a:pt x="79" y="626"/>
                  </a:lnTo>
                  <a:lnTo>
                    <a:pt x="76" y="631"/>
                  </a:lnTo>
                  <a:lnTo>
                    <a:pt x="75" y="634"/>
                  </a:lnTo>
                  <a:lnTo>
                    <a:pt x="75" y="637"/>
                  </a:lnTo>
                  <a:lnTo>
                    <a:pt x="75" y="639"/>
                  </a:lnTo>
                  <a:lnTo>
                    <a:pt x="75" y="641"/>
                  </a:lnTo>
                  <a:lnTo>
                    <a:pt x="73" y="643"/>
                  </a:lnTo>
                  <a:lnTo>
                    <a:pt x="73" y="648"/>
                  </a:lnTo>
                  <a:lnTo>
                    <a:pt x="73" y="653"/>
                  </a:lnTo>
                  <a:lnTo>
                    <a:pt x="73" y="654"/>
                  </a:lnTo>
                  <a:lnTo>
                    <a:pt x="73" y="655"/>
                  </a:lnTo>
                  <a:lnTo>
                    <a:pt x="72" y="657"/>
                  </a:lnTo>
                  <a:lnTo>
                    <a:pt x="71" y="658"/>
                  </a:lnTo>
                  <a:lnTo>
                    <a:pt x="68" y="660"/>
                  </a:lnTo>
                  <a:lnTo>
                    <a:pt x="66" y="660"/>
                  </a:lnTo>
                  <a:lnTo>
                    <a:pt x="61" y="657"/>
                  </a:lnTo>
                  <a:lnTo>
                    <a:pt x="58" y="657"/>
                  </a:lnTo>
                  <a:lnTo>
                    <a:pt x="55" y="654"/>
                  </a:lnTo>
                  <a:lnTo>
                    <a:pt x="54" y="654"/>
                  </a:lnTo>
                  <a:lnTo>
                    <a:pt x="52" y="651"/>
                  </a:lnTo>
                  <a:lnTo>
                    <a:pt x="49" y="650"/>
                  </a:lnTo>
                  <a:lnTo>
                    <a:pt x="45" y="648"/>
                  </a:lnTo>
                  <a:lnTo>
                    <a:pt x="42" y="648"/>
                  </a:lnTo>
                  <a:lnTo>
                    <a:pt x="39" y="650"/>
                  </a:lnTo>
                  <a:lnTo>
                    <a:pt x="34" y="648"/>
                  </a:lnTo>
                  <a:lnTo>
                    <a:pt x="29" y="647"/>
                  </a:lnTo>
                  <a:lnTo>
                    <a:pt x="27" y="646"/>
                  </a:lnTo>
                  <a:lnTo>
                    <a:pt x="22" y="644"/>
                  </a:lnTo>
                  <a:lnTo>
                    <a:pt x="11" y="637"/>
                  </a:lnTo>
                  <a:lnTo>
                    <a:pt x="8" y="634"/>
                  </a:lnTo>
                  <a:lnTo>
                    <a:pt x="0" y="612"/>
                  </a:lnTo>
                  <a:lnTo>
                    <a:pt x="3" y="593"/>
                  </a:lnTo>
                  <a:lnTo>
                    <a:pt x="4" y="586"/>
                  </a:lnTo>
                  <a:lnTo>
                    <a:pt x="10" y="575"/>
                  </a:lnTo>
                  <a:lnTo>
                    <a:pt x="24" y="548"/>
                  </a:lnTo>
                  <a:lnTo>
                    <a:pt x="27" y="545"/>
                  </a:lnTo>
                  <a:lnTo>
                    <a:pt x="37" y="534"/>
                  </a:lnTo>
                  <a:lnTo>
                    <a:pt x="39" y="532"/>
                  </a:lnTo>
                  <a:lnTo>
                    <a:pt x="54" y="532"/>
                  </a:lnTo>
                  <a:lnTo>
                    <a:pt x="61" y="532"/>
                  </a:lnTo>
                  <a:lnTo>
                    <a:pt x="65" y="527"/>
                  </a:lnTo>
                  <a:lnTo>
                    <a:pt x="69" y="525"/>
                  </a:lnTo>
                  <a:lnTo>
                    <a:pt x="82" y="510"/>
                  </a:lnTo>
                  <a:lnTo>
                    <a:pt x="83" y="498"/>
                  </a:lnTo>
                  <a:lnTo>
                    <a:pt x="83" y="464"/>
                  </a:lnTo>
                  <a:lnTo>
                    <a:pt x="83" y="457"/>
                  </a:lnTo>
                  <a:lnTo>
                    <a:pt x="86" y="449"/>
                  </a:lnTo>
                  <a:lnTo>
                    <a:pt x="87" y="432"/>
                  </a:lnTo>
                  <a:lnTo>
                    <a:pt x="89" y="424"/>
                  </a:lnTo>
                  <a:lnTo>
                    <a:pt x="103" y="399"/>
                  </a:lnTo>
                  <a:lnTo>
                    <a:pt x="114" y="378"/>
                  </a:lnTo>
                  <a:lnTo>
                    <a:pt x="117" y="363"/>
                  </a:lnTo>
                  <a:lnTo>
                    <a:pt x="119" y="344"/>
                  </a:lnTo>
                  <a:lnTo>
                    <a:pt x="116" y="323"/>
                  </a:lnTo>
                  <a:lnTo>
                    <a:pt x="114" y="315"/>
                  </a:lnTo>
                  <a:lnTo>
                    <a:pt x="107" y="302"/>
                  </a:lnTo>
                  <a:lnTo>
                    <a:pt x="97" y="291"/>
                  </a:lnTo>
                  <a:lnTo>
                    <a:pt x="85" y="275"/>
                  </a:lnTo>
                  <a:lnTo>
                    <a:pt x="75" y="261"/>
                  </a:lnTo>
                  <a:lnTo>
                    <a:pt x="68" y="248"/>
                  </a:lnTo>
                  <a:lnTo>
                    <a:pt x="65" y="240"/>
                  </a:lnTo>
                  <a:lnTo>
                    <a:pt x="65" y="228"/>
                  </a:lnTo>
                  <a:lnTo>
                    <a:pt x="69" y="208"/>
                  </a:lnTo>
                  <a:lnTo>
                    <a:pt x="79" y="190"/>
                  </a:lnTo>
                  <a:lnTo>
                    <a:pt x="86" y="174"/>
                  </a:lnTo>
                  <a:lnTo>
                    <a:pt x="99" y="158"/>
                  </a:lnTo>
                  <a:lnTo>
                    <a:pt x="110" y="139"/>
                  </a:lnTo>
                  <a:lnTo>
                    <a:pt x="117" y="129"/>
                  </a:lnTo>
                  <a:lnTo>
                    <a:pt x="126" y="112"/>
                  </a:lnTo>
                  <a:lnTo>
                    <a:pt x="133" y="85"/>
                  </a:lnTo>
                  <a:lnTo>
                    <a:pt x="138" y="58"/>
                  </a:lnTo>
                  <a:lnTo>
                    <a:pt x="140" y="27"/>
                  </a:lnTo>
                  <a:lnTo>
                    <a:pt x="138" y="3"/>
                  </a:lnTo>
                  <a:lnTo>
                    <a:pt x="138" y="2"/>
                  </a:lnTo>
                  <a:lnTo>
                    <a:pt x="138" y="0"/>
                  </a:lnTo>
                  <a:lnTo>
                    <a:pt x="232" y="39"/>
                  </a:lnTo>
                  <a:lnTo>
                    <a:pt x="235" y="40"/>
                  </a:lnTo>
                  <a:lnTo>
                    <a:pt x="237" y="41"/>
                  </a:lnTo>
                  <a:lnTo>
                    <a:pt x="237" y="41"/>
                  </a:lnTo>
                  <a:lnTo>
                    <a:pt x="237" y="44"/>
                  </a:lnTo>
                  <a:lnTo>
                    <a:pt x="237" y="46"/>
                  </a:lnTo>
                  <a:lnTo>
                    <a:pt x="240" y="46"/>
                  </a:lnTo>
                  <a:lnTo>
                    <a:pt x="245" y="47"/>
                  </a:lnTo>
                  <a:lnTo>
                    <a:pt x="250" y="50"/>
                  </a:lnTo>
                  <a:lnTo>
                    <a:pt x="257" y="51"/>
                  </a:lnTo>
                  <a:lnTo>
                    <a:pt x="263" y="53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7">
              <a:extLst>
                <a:ext uri="{FF2B5EF4-FFF2-40B4-BE49-F238E27FC236}">
                  <a16:creationId xmlns:a16="http://schemas.microsoft.com/office/drawing/2014/main" id="{D113032C-7197-601A-BD19-C3EE8822C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5" y="2190"/>
              <a:ext cx="2508" cy="1945"/>
            </a:xfrm>
            <a:custGeom>
              <a:avLst/>
              <a:gdLst>
                <a:gd name="T0" fmla="*/ 2370 w 2508"/>
                <a:gd name="T1" fmla="*/ 784 h 1945"/>
                <a:gd name="T2" fmla="*/ 2093 w 2508"/>
                <a:gd name="T3" fmla="*/ 1084 h 1945"/>
                <a:gd name="T4" fmla="*/ 1629 w 2508"/>
                <a:gd name="T5" fmla="*/ 1256 h 1945"/>
                <a:gd name="T6" fmla="*/ 1212 w 2508"/>
                <a:gd name="T7" fmla="*/ 1504 h 1945"/>
                <a:gd name="T8" fmla="*/ 857 w 2508"/>
                <a:gd name="T9" fmla="*/ 1836 h 1945"/>
                <a:gd name="T10" fmla="*/ 435 w 2508"/>
                <a:gd name="T11" fmla="*/ 1903 h 1945"/>
                <a:gd name="T12" fmla="*/ 427 w 2508"/>
                <a:gd name="T13" fmla="*/ 1866 h 1945"/>
                <a:gd name="T14" fmla="*/ 416 w 2508"/>
                <a:gd name="T15" fmla="*/ 1835 h 1945"/>
                <a:gd name="T16" fmla="*/ 403 w 2508"/>
                <a:gd name="T17" fmla="*/ 1793 h 1945"/>
                <a:gd name="T18" fmla="*/ 397 w 2508"/>
                <a:gd name="T19" fmla="*/ 1737 h 1945"/>
                <a:gd name="T20" fmla="*/ 394 w 2508"/>
                <a:gd name="T21" fmla="*/ 1677 h 1945"/>
                <a:gd name="T22" fmla="*/ 402 w 2508"/>
                <a:gd name="T23" fmla="*/ 1629 h 1945"/>
                <a:gd name="T24" fmla="*/ 394 w 2508"/>
                <a:gd name="T25" fmla="*/ 1590 h 1945"/>
                <a:gd name="T26" fmla="*/ 392 w 2508"/>
                <a:gd name="T27" fmla="*/ 1542 h 1945"/>
                <a:gd name="T28" fmla="*/ 390 w 2508"/>
                <a:gd name="T29" fmla="*/ 1502 h 1945"/>
                <a:gd name="T30" fmla="*/ 377 w 2508"/>
                <a:gd name="T31" fmla="*/ 1462 h 1945"/>
                <a:gd name="T32" fmla="*/ 359 w 2508"/>
                <a:gd name="T33" fmla="*/ 1404 h 1945"/>
                <a:gd name="T34" fmla="*/ 331 w 2508"/>
                <a:gd name="T35" fmla="*/ 1360 h 1945"/>
                <a:gd name="T36" fmla="*/ 294 w 2508"/>
                <a:gd name="T37" fmla="*/ 1320 h 1945"/>
                <a:gd name="T38" fmla="*/ 263 w 2508"/>
                <a:gd name="T39" fmla="*/ 1292 h 1945"/>
                <a:gd name="T40" fmla="*/ 239 w 2508"/>
                <a:gd name="T41" fmla="*/ 1239 h 1945"/>
                <a:gd name="T42" fmla="*/ 218 w 2508"/>
                <a:gd name="T43" fmla="*/ 1211 h 1945"/>
                <a:gd name="T44" fmla="*/ 174 w 2508"/>
                <a:gd name="T45" fmla="*/ 1205 h 1945"/>
                <a:gd name="T46" fmla="*/ 95 w 2508"/>
                <a:gd name="T47" fmla="*/ 1205 h 1945"/>
                <a:gd name="T48" fmla="*/ 11 w 2508"/>
                <a:gd name="T49" fmla="*/ 1203 h 1945"/>
                <a:gd name="T50" fmla="*/ 15 w 2508"/>
                <a:gd name="T51" fmla="*/ 1157 h 1945"/>
                <a:gd name="T52" fmla="*/ 15 w 2508"/>
                <a:gd name="T53" fmla="*/ 1115 h 1945"/>
                <a:gd name="T54" fmla="*/ 27 w 2508"/>
                <a:gd name="T55" fmla="*/ 1084 h 1945"/>
                <a:gd name="T56" fmla="*/ 59 w 2508"/>
                <a:gd name="T57" fmla="*/ 1051 h 1945"/>
                <a:gd name="T58" fmla="*/ 86 w 2508"/>
                <a:gd name="T59" fmla="*/ 1018 h 1945"/>
                <a:gd name="T60" fmla="*/ 113 w 2508"/>
                <a:gd name="T61" fmla="*/ 951 h 1945"/>
                <a:gd name="T62" fmla="*/ 100 w 2508"/>
                <a:gd name="T63" fmla="*/ 912 h 1945"/>
                <a:gd name="T64" fmla="*/ 88 w 2508"/>
                <a:gd name="T65" fmla="*/ 874 h 1945"/>
                <a:gd name="T66" fmla="*/ 96 w 2508"/>
                <a:gd name="T67" fmla="*/ 828 h 1945"/>
                <a:gd name="T68" fmla="*/ 116 w 2508"/>
                <a:gd name="T69" fmla="*/ 788 h 1945"/>
                <a:gd name="T70" fmla="*/ 148 w 2508"/>
                <a:gd name="T71" fmla="*/ 761 h 1945"/>
                <a:gd name="T72" fmla="*/ 141 w 2508"/>
                <a:gd name="T73" fmla="*/ 714 h 1945"/>
                <a:gd name="T74" fmla="*/ 171 w 2508"/>
                <a:gd name="T75" fmla="*/ 652 h 1945"/>
                <a:gd name="T76" fmla="*/ 185 w 2508"/>
                <a:gd name="T77" fmla="*/ 596 h 1945"/>
                <a:gd name="T78" fmla="*/ 242 w 2508"/>
                <a:gd name="T79" fmla="*/ 605 h 1945"/>
                <a:gd name="T80" fmla="*/ 301 w 2508"/>
                <a:gd name="T81" fmla="*/ 620 h 1945"/>
                <a:gd name="T82" fmla="*/ 338 w 2508"/>
                <a:gd name="T83" fmla="*/ 612 h 1945"/>
                <a:gd name="T84" fmla="*/ 353 w 2508"/>
                <a:gd name="T85" fmla="*/ 594 h 1945"/>
                <a:gd name="T86" fmla="*/ 461 w 2508"/>
                <a:gd name="T87" fmla="*/ 596 h 1945"/>
                <a:gd name="T88" fmla="*/ 537 w 2508"/>
                <a:gd name="T89" fmla="*/ 570 h 1945"/>
                <a:gd name="T90" fmla="*/ 639 w 2508"/>
                <a:gd name="T91" fmla="*/ 564 h 1945"/>
                <a:gd name="T92" fmla="*/ 677 w 2508"/>
                <a:gd name="T93" fmla="*/ 484 h 1945"/>
                <a:gd name="T94" fmla="*/ 717 w 2508"/>
                <a:gd name="T95" fmla="*/ 403 h 1945"/>
                <a:gd name="T96" fmla="*/ 739 w 2508"/>
                <a:gd name="T97" fmla="*/ 352 h 1945"/>
                <a:gd name="T98" fmla="*/ 766 w 2508"/>
                <a:gd name="T99" fmla="*/ 298 h 1945"/>
                <a:gd name="T100" fmla="*/ 781 w 2508"/>
                <a:gd name="T101" fmla="*/ 269 h 1945"/>
                <a:gd name="T102" fmla="*/ 803 w 2508"/>
                <a:gd name="T103" fmla="*/ 229 h 1945"/>
                <a:gd name="T104" fmla="*/ 845 w 2508"/>
                <a:gd name="T105" fmla="*/ 153 h 1945"/>
                <a:gd name="T106" fmla="*/ 819 w 2508"/>
                <a:gd name="T107" fmla="*/ 124 h 1945"/>
                <a:gd name="T108" fmla="*/ 764 w 2508"/>
                <a:gd name="T109" fmla="*/ 69 h 1945"/>
                <a:gd name="T110" fmla="*/ 766 w 2508"/>
                <a:gd name="T111" fmla="*/ 18 h 1945"/>
                <a:gd name="T112" fmla="*/ 1803 w 2508"/>
                <a:gd name="T113" fmla="*/ 5 h 1945"/>
                <a:gd name="T114" fmla="*/ 2132 w 2508"/>
                <a:gd name="T115" fmla="*/ 337 h 1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08" h="1945">
                  <a:moveTo>
                    <a:pt x="2370" y="576"/>
                  </a:moveTo>
                  <a:lnTo>
                    <a:pt x="2433" y="639"/>
                  </a:lnTo>
                  <a:lnTo>
                    <a:pt x="2508" y="714"/>
                  </a:lnTo>
                  <a:lnTo>
                    <a:pt x="2464" y="737"/>
                  </a:lnTo>
                  <a:lnTo>
                    <a:pt x="2415" y="761"/>
                  </a:lnTo>
                  <a:lnTo>
                    <a:pt x="2370" y="784"/>
                  </a:lnTo>
                  <a:lnTo>
                    <a:pt x="2316" y="811"/>
                  </a:lnTo>
                  <a:lnTo>
                    <a:pt x="2254" y="843"/>
                  </a:lnTo>
                  <a:lnTo>
                    <a:pt x="2199" y="871"/>
                  </a:lnTo>
                  <a:lnTo>
                    <a:pt x="2162" y="942"/>
                  </a:lnTo>
                  <a:lnTo>
                    <a:pt x="2132" y="1004"/>
                  </a:lnTo>
                  <a:lnTo>
                    <a:pt x="2093" y="1084"/>
                  </a:lnTo>
                  <a:lnTo>
                    <a:pt x="2043" y="1183"/>
                  </a:lnTo>
                  <a:lnTo>
                    <a:pt x="1954" y="1200"/>
                  </a:lnTo>
                  <a:lnTo>
                    <a:pt x="1878" y="1212"/>
                  </a:lnTo>
                  <a:lnTo>
                    <a:pt x="1789" y="1228"/>
                  </a:lnTo>
                  <a:lnTo>
                    <a:pt x="1707" y="1242"/>
                  </a:lnTo>
                  <a:lnTo>
                    <a:pt x="1629" y="1256"/>
                  </a:lnTo>
                  <a:lnTo>
                    <a:pt x="1544" y="1271"/>
                  </a:lnTo>
                  <a:lnTo>
                    <a:pt x="1456" y="1286"/>
                  </a:lnTo>
                  <a:lnTo>
                    <a:pt x="1346" y="1306"/>
                  </a:lnTo>
                  <a:lnTo>
                    <a:pt x="1292" y="1384"/>
                  </a:lnTo>
                  <a:lnTo>
                    <a:pt x="1247" y="1452"/>
                  </a:lnTo>
                  <a:lnTo>
                    <a:pt x="1212" y="1504"/>
                  </a:lnTo>
                  <a:lnTo>
                    <a:pt x="1165" y="1573"/>
                  </a:lnTo>
                  <a:lnTo>
                    <a:pt x="1113" y="1651"/>
                  </a:lnTo>
                  <a:lnTo>
                    <a:pt x="1053" y="1693"/>
                  </a:lnTo>
                  <a:lnTo>
                    <a:pt x="990" y="1740"/>
                  </a:lnTo>
                  <a:lnTo>
                    <a:pt x="923" y="1788"/>
                  </a:lnTo>
                  <a:lnTo>
                    <a:pt x="857" y="1836"/>
                  </a:lnTo>
                  <a:lnTo>
                    <a:pt x="782" y="1890"/>
                  </a:lnTo>
                  <a:lnTo>
                    <a:pt x="707" y="1945"/>
                  </a:lnTo>
                  <a:lnTo>
                    <a:pt x="642" y="1935"/>
                  </a:lnTo>
                  <a:lnTo>
                    <a:pt x="574" y="1924"/>
                  </a:lnTo>
                  <a:lnTo>
                    <a:pt x="498" y="1913"/>
                  </a:lnTo>
                  <a:lnTo>
                    <a:pt x="435" y="1903"/>
                  </a:lnTo>
                  <a:lnTo>
                    <a:pt x="433" y="1892"/>
                  </a:lnTo>
                  <a:lnTo>
                    <a:pt x="431" y="1886"/>
                  </a:lnTo>
                  <a:lnTo>
                    <a:pt x="430" y="1880"/>
                  </a:lnTo>
                  <a:lnTo>
                    <a:pt x="428" y="1873"/>
                  </a:lnTo>
                  <a:lnTo>
                    <a:pt x="427" y="1870"/>
                  </a:lnTo>
                  <a:lnTo>
                    <a:pt x="427" y="1866"/>
                  </a:lnTo>
                  <a:lnTo>
                    <a:pt x="426" y="1860"/>
                  </a:lnTo>
                  <a:lnTo>
                    <a:pt x="424" y="1856"/>
                  </a:lnTo>
                  <a:lnTo>
                    <a:pt x="421" y="1849"/>
                  </a:lnTo>
                  <a:lnTo>
                    <a:pt x="420" y="1845"/>
                  </a:lnTo>
                  <a:lnTo>
                    <a:pt x="420" y="1842"/>
                  </a:lnTo>
                  <a:lnTo>
                    <a:pt x="416" y="1835"/>
                  </a:lnTo>
                  <a:lnTo>
                    <a:pt x="414" y="1829"/>
                  </a:lnTo>
                  <a:lnTo>
                    <a:pt x="413" y="1824"/>
                  </a:lnTo>
                  <a:lnTo>
                    <a:pt x="410" y="1817"/>
                  </a:lnTo>
                  <a:lnTo>
                    <a:pt x="406" y="1810"/>
                  </a:lnTo>
                  <a:lnTo>
                    <a:pt x="403" y="1801"/>
                  </a:lnTo>
                  <a:lnTo>
                    <a:pt x="403" y="1793"/>
                  </a:lnTo>
                  <a:lnTo>
                    <a:pt x="403" y="1783"/>
                  </a:lnTo>
                  <a:lnTo>
                    <a:pt x="402" y="1776"/>
                  </a:lnTo>
                  <a:lnTo>
                    <a:pt x="400" y="1766"/>
                  </a:lnTo>
                  <a:lnTo>
                    <a:pt x="399" y="1757"/>
                  </a:lnTo>
                  <a:lnTo>
                    <a:pt x="397" y="1749"/>
                  </a:lnTo>
                  <a:lnTo>
                    <a:pt x="397" y="1737"/>
                  </a:lnTo>
                  <a:lnTo>
                    <a:pt x="396" y="1727"/>
                  </a:lnTo>
                  <a:lnTo>
                    <a:pt x="394" y="1715"/>
                  </a:lnTo>
                  <a:lnTo>
                    <a:pt x="394" y="1708"/>
                  </a:lnTo>
                  <a:lnTo>
                    <a:pt x="393" y="1699"/>
                  </a:lnTo>
                  <a:lnTo>
                    <a:pt x="393" y="1688"/>
                  </a:lnTo>
                  <a:lnTo>
                    <a:pt x="394" y="1677"/>
                  </a:lnTo>
                  <a:lnTo>
                    <a:pt x="397" y="1669"/>
                  </a:lnTo>
                  <a:lnTo>
                    <a:pt x="397" y="1661"/>
                  </a:lnTo>
                  <a:lnTo>
                    <a:pt x="399" y="1654"/>
                  </a:lnTo>
                  <a:lnTo>
                    <a:pt x="402" y="1641"/>
                  </a:lnTo>
                  <a:lnTo>
                    <a:pt x="402" y="1635"/>
                  </a:lnTo>
                  <a:lnTo>
                    <a:pt x="402" y="1629"/>
                  </a:lnTo>
                  <a:lnTo>
                    <a:pt x="400" y="1624"/>
                  </a:lnTo>
                  <a:lnTo>
                    <a:pt x="396" y="1617"/>
                  </a:lnTo>
                  <a:lnTo>
                    <a:pt x="396" y="1607"/>
                  </a:lnTo>
                  <a:lnTo>
                    <a:pt x="396" y="1602"/>
                  </a:lnTo>
                  <a:lnTo>
                    <a:pt x="394" y="1596"/>
                  </a:lnTo>
                  <a:lnTo>
                    <a:pt x="394" y="1590"/>
                  </a:lnTo>
                  <a:lnTo>
                    <a:pt x="394" y="1582"/>
                  </a:lnTo>
                  <a:lnTo>
                    <a:pt x="394" y="1575"/>
                  </a:lnTo>
                  <a:lnTo>
                    <a:pt x="394" y="1568"/>
                  </a:lnTo>
                  <a:lnTo>
                    <a:pt x="393" y="1558"/>
                  </a:lnTo>
                  <a:lnTo>
                    <a:pt x="392" y="1549"/>
                  </a:lnTo>
                  <a:lnTo>
                    <a:pt x="392" y="1542"/>
                  </a:lnTo>
                  <a:lnTo>
                    <a:pt x="393" y="1536"/>
                  </a:lnTo>
                  <a:lnTo>
                    <a:pt x="393" y="1529"/>
                  </a:lnTo>
                  <a:lnTo>
                    <a:pt x="393" y="1527"/>
                  </a:lnTo>
                  <a:lnTo>
                    <a:pt x="394" y="1519"/>
                  </a:lnTo>
                  <a:lnTo>
                    <a:pt x="393" y="1511"/>
                  </a:lnTo>
                  <a:lnTo>
                    <a:pt x="390" y="1502"/>
                  </a:lnTo>
                  <a:lnTo>
                    <a:pt x="389" y="1495"/>
                  </a:lnTo>
                  <a:lnTo>
                    <a:pt x="387" y="1494"/>
                  </a:lnTo>
                  <a:lnTo>
                    <a:pt x="387" y="1488"/>
                  </a:lnTo>
                  <a:lnTo>
                    <a:pt x="385" y="1480"/>
                  </a:lnTo>
                  <a:lnTo>
                    <a:pt x="380" y="1470"/>
                  </a:lnTo>
                  <a:lnTo>
                    <a:pt x="377" y="1462"/>
                  </a:lnTo>
                  <a:lnTo>
                    <a:pt x="375" y="1450"/>
                  </a:lnTo>
                  <a:lnTo>
                    <a:pt x="372" y="1442"/>
                  </a:lnTo>
                  <a:lnTo>
                    <a:pt x="370" y="1432"/>
                  </a:lnTo>
                  <a:lnTo>
                    <a:pt x="368" y="1422"/>
                  </a:lnTo>
                  <a:lnTo>
                    <a:pt x="363" y="1412"/>
                  </a:lnTo>
                  <a:lnTo>
                    <a:pt x="359" y="1404"/>
                  </a:lnTo>
                  <a:lnTo>
                    <a:pt x="355" y="1395"/>
                  </a:lnTo>
                  <a:lnTo>
                    <a:pt x="352" y="1391"/>
                  </a:lnTo>
                  <a:lnTo>
                    <a:pt x="342" y="1377"/>
                  </a:lnTo>
                  <a:lnTo>
                    <a:pt x="335" y="1367"/>
                  </a:lnTo>
                  <a:lnTo>
                    <a:pt x="331" y="1361"/>
                  </a:lnTo>
                  <a:lnTo>
                    <a:pt x="331" y="1360"/>
                  </a:lnTo>
                  <a:lnTo>
                    <a:pt x="328" y="1355"/>
                  </a:lnTo>
                  <a:lnTo>
                    <a:pt x="322" y="1348"/>
                  </a:lnTo>
                  <a:lnTo>
                    <a:pt x="314" y="1341"/>
                  </a:lnTo>
                  <a:lnTo>
                    <a:pt x="308" y="1334"/>
                  </a:lnTo>
                  <a:lnTo>
                    <a:pt x="302" y="1329"/>
                  </a:lnTo>
                  <a:lnTo>
                    <a:pt x="294" y="1320"/>
                  </a:lnTo>
                  <a:lnTo>
                    <a:pt x="290" y="1314"/>
                  </a:lnTo>
                  <a:lnTo>
                    <a:pt x="288" y="1312"/>
                  </a:lnTo>
                  <a:lnTo>
                    <a:pt x="284" y="1307"/>
                  </a:lnTo>
                  <a:lnTo>
                    <a:pt x="276" y="1302"/>
                  </a:lnTo>
                  <a:lnTo>
                    <a:pt x="269" y="1297"/>
                  </a:lnTo>
                  <a:lnTo>
                    <a:pt x="263" y="1292"/>
                  </a:lnTo>
                  <a:lnTo>
                    <a:pt x="257" y="1283"/>
                  </a:lnTo>
                  <a:lnTo>
                    <a:pt x="252" y="1273"/>
                  </a:lnTo>
                  <a:lnTo>
                    <a:pt x="249" y="1263"/>
                  </a:lnTo>
                  <a:lnTo>
                    <a:pt x="246" y="1255"/>
                  </a:lnTo>
                  <a:lnTo>
                    <a:pt x="242" y="1245"/>
                  </a:lnTo>
                  <a:lnTo>
                    <a:pt x="239" y="1239"/>
                  </a:lnTo>
                  <a:lnTo>
                    <a:pt x="235" y="1232"/>
                  </a:lnTo>
                  <a:lnTo>
                    <a:pt x="230" y="1227"/>
                  </a:lnTo>
                  <a:lnTo>
                    <a:pt x="226" y="1221"/>
                  </a:lnTo>
                  <a:lnTo>
                    <a:pt x="223" y="1215"/>
                  </a:lnTo>
                  <a:lnTo>
                    <a:pt x="221" y="1212"/>
                  </a:lnTo>
                  <a:lnTo>
                    <a:pt x="218" y="1211"/>
                  </a:lnTo>
                  <a:lnTo>
                    <a:pt x="212" y="1210"/>
                  </a:lnTo>
                  <a:lnTo>
                    <a:pt x="205" y="1208"/>
                  </a:lnTo>
                  <a:lnTo>
                    <a:pt x="201" y="1208"/>
                  </a:lnTo>
                  <a:lnTo>
                    <a:pt x="194" y="1205"/>
                  </a:lnTo>
                  <a:lnTo>
                    <a:pt x="184" y="1205"/>
                  </a:lnTo>
                  <a:lnTo>
                    <a:pt x="174" y="1205"/>
                  </a:lnTo>
                  <a:lnTo>
                    <a:pt x="161" y="1204"/>
                  </a:lnTo>
                  <a:lnTo>
                    <a:pt x="143" y="1203"/>
                  </a:lnTo>
                  <a:lnTo>
                    <a:pt x="130" y="1204"/>
                  </a:lnTo>
                  <a:lnTo>
                    <a:pt x="119" y="1205"/>
                  </a:lnTo>
                  <a:lnTo>
                    <a:pt x="106" y="1205"/>
                  </a:lnTo>
                  <a:lnTo>
                    <a:pt x="95" y="1205"/>
                  </a:lnTo>
                  <a:lnTo>
                    <a:pt x="86" y="1205"/>
                  </a:lnTo>
                  <a:lnTo>
                    <a:pt x="78" y="1205"/>
                  </a:lnTo>
                  <a:lnTo>
                    <a:pt x="61" y="1205"/>
                  </a:lnTo>
                  <a:lnTo>
                    <a:pt x="45" y="1205"/>
                  </a:lnTo>
                  <a:lnTo>
                    <a:pt x="23" y="1204"/>
                  </a:lnTo>
                  <a:lnTo>
                    <a:pt x="11" y="1203"/>
                  </a:lnTo>
                  <a:lnTo>
                    <a:pt x="0" y="1203"/>
                  </a:lnTo>
                  <a:lnTo>
                    <a:pt x="3" y="1198"/>
                  </a:lnTo>
                  <a:lnTo>
                    <a:pt x="8" y="1187"/>
                  </a:lnTo>
                  <a:lnTo>
                    <a:pt x="8" y="1177"/>
                  </a:lnTo>
                  <a:lnTo>
                    <a:pt x="11" y="1168"/>
                  </a:lnTo>
                  <a:lnTo>
                    <a:pt x="15" y="1157"/>
                  </a:lnTo>
                  <a:lnTo>
                    <a:pt x="18" y="1149"/>
                  </a:lnTo>
                  <a:lnTo>
                    <a:pt x="20" y="1143"/>
                  </a:lnTo>
                  <a:lnTo>
                    <a:pt x="21" y="1132"/>
                  </a:lnTo>
                  <a:lnTo>
                    <a:pt x="21" y="1129"/>
                  </a:lnTo>
                  <a:lnTo>
                    <a:pt x="20" y="1123"/>
                  </a:lnTo>
                  <a:lnTo>
                    <a:pt x="15" y="1115"/>
                  </a:lnTo>
                  <a:lnTo>
                    <a:pt x="14" y="1110"/>
                  </a:lnTo>
                  <a:lnTo>
                    <a:pt x="11" y="1105"/>
                  </a:lnTo>
                  <a:lnTo>
                    <a:pt x="11" y="1101"/>
                  </a:lnTo>
                  <a:lnTo>
                    <a:pt x="14" y="1093"/>
                  </a:lnTo>
                  <a:lnTo>
                    <a:pt x="18" y="1089"/>
                  </a:lnTo>
                  <a:lnTo>
                    <a:pt x="27" y="1084"/>
                  </a:lnTo>
                  <a:lnTo>
                    <a:pt x="34" y="1079"/>
                  </a:lnTo>
                  <a:lnTo>
                    <a:pt x="42" y="1071"/>
                  </a:lnTo>
                  <a:lnTo>
                    <a:pt x="49" y="1065"/>
                  </a:lnTo>
                  <a:lnTo>
                    <a:pt x="54" y="1058"/>
                  </a:lnTo>
                  <a:lnTo>
                    <a:pt x="58" y="1053"/>
                  </a:lnTo>
                  <a:lnTo>
                    <a:pt x="59" y="1051"/>
                  </a:lnTo>
                  <a:lnTo>
                    <a:pt x="62" y="1048"/>
                  </a:lnTo>
                  <a:lnTo>
                    <a:pt x="65" y="1044"/>
                  </a:lnTo>
                  <a:lnTo>
                    <a:pt x="69" y="1034"/>
                  </a:lnTo>
                  <a:lnTo>
                    <a:pt x="76" y="1029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90" y="1012"/>
                  </a:lnTo>
                  <a:lnTo>
                    <a:pt x="96" y="1000"/>
                  </a:lnTo>
                  <a:lnTo>
                    <a:pt x="103" y="989"/>
                  </a:lnTo>
                  <a:lnTo>
                    <a:pt x="109" y="976"/>
                  </a:lnTo>
                  <a:lnTo>
                    <a:pt x="112" y="963"/>
                  </a:lnTo>
                  <a:lnTo>
                    <a:pt x="113" y="951"/>
                  </a:lnTo>
                  <a:lnTo>
                    <a:pt x="113" y="942"/>
                  </a:lnTo>
                  <a:lnTo>
                    <a:pt x="112" y="935"/>
                  </a:lnTo>
                  <a:lnTo>
                    <a:pt x="109" y="928"/>
                  </a:lnTo>
                  <a:lnTo>
                    <a:pt x="106" y="924"/>
                  </a:lnTo>
                  <a:lnTo>
                    <a:pt x="103" y="918"/>
                  </a:lnTo>
                  <a:lnTo>
                    <a:pt x="100" y="912"/>
                  </a:lnTo>
                  <a:lnTo>
                    <a:pt x="95" y="907"/>
                  </a:lnTo>
                  <a:lnTo>
                    <a:pt x="88" y="900"/>
                  </a:lnTo>
                  <a:lnTo>
                    <a:pt x="83" y="893"/>
                  </a:lnTo>
                  <a:lnTo>
                    <a:pt x="82" y="886"/>
                  </a:lnTo>
                  <a:lnTo>
                    <a:pt x="83" y="881"/>
                  </a:lnTo>
                  <a:lnTo>
                    <a:pt x="88" y="874"/>
                  </a:lnTo>
                  <a:lnTo>
                    <a:pt x="92" y="867"/>
                  </a:lnTo>
                  <a:lnTo>
                    <a:pt x="95" y="859"/>
                  </a:lnTo>
                  <a:lnTo>
                    <a:pt x="96" y="852"/>
                  </a:lnTo>
                  <a:lnTo>
                    <a:pt x="95" y="846"/>
                  </a:lnTo>
                  <a:lnTo>
                    <a:pt x="95" y="836"/>
                  </a:lnTo>
                  <a:lnTo>
                    <a:pt x="96" y="828"/>
                  </a:lnTo>
                  <a:lnTo>
                    <a:pt x="98" y="815"/>
                  </a:lnTo>
                  <a:lnTo>
                    <a:pt x="99" y="806"/>
                  </a:lnTo>
                  <a:lnTo>
                    <a:pt x="100" y="801"/>
                  </a:lnTo>
                  <a:lnTo>
                    <a:pt x="105" y="794"/>
                  </a:lnTo>
                  <a:lnTo>
                    <a:pt x="109" y="791"/>
                  </a:lnTo>
                  <a:lnTo>
                    <a:pt x="116" y="788"/>
                  </a:lnTo>
                  <a:lnTo>
                    <a:pt x="117" y="788"/>
                  </a:lnTo>
                  <a:lnTo>
                    <a:pt x="126" y="784"/>
                  </a:lnTo>
                  <a:lnTo>
                    <a:pt x="136" y="778"/>
                  </a:lnTo>
                  <a:lnTo>
                    <a:pt x="144" y="772"/>
                  </a:lnTo>
                  <a:lnTo>
                    <a:pt x="147" y="767"/>
                  </a:lnTo>
                  <a:lnTo>
                    <a:pt x="148" y="761"/>
                  </a:lnTo>
                  <a:lnTo>
                    <a:pt x="148" y="753"/>
                  </a:lnTo>
                  <a:lnTo>
                    <a:pt x="144" y="744"/>
                  </a:lnTo>
                  <a:lnTo>
                    <a:pt x="140" y="737"/>
                  </a:lnTo>
                  <a:lnTo>
                    <a:pt x="137" y="729"/>
                  </a:lnTo>
                  <a:lnTo>
                    <a:pt x="137" y="723"/>
                  </a:lnTo>
                  <a:lnTo>
                    <a:pt x="141" y="714"/>
                  </a:lnTo>
                  <a:lnTo>
                    <a:pt x="150" y="703"/>
                  </a:lnTo>
                  <a:lnTo>
                    <a:pt x="157" y="693"/>
                  </a:lnTo>
                  <a:lnTo>
                    <a:pt x="164" y="686"/>
                  </a:lnTo>
                  <a:lnTo>
                    <a:pt x="168" y="675"/>
                  </a:lnTo>
                  <a:lnTo>
                    <a:pt x="170" y="665"/>
                  </a:lnTo>
                  <a:lnTo>
                    <a:pt x="171" y="652"/>
                  </a:lnTo>
                  <a:lnTo>
                    <a:pt x="171" y="638"/>
                  </a:lnTo>
                  <a:lnTo>
                    <a:pt x="170" y="621"/>
                  </a:lnTo>
                  <a:lnTo>
                    <a:pt x="171" y="603"/>
                  </a:lnTo>
                  <a:lnTo>
                    <a:pt x="171" y="596"/>
                  </a:lnTo>
                  <a:lnTo>
                    <a:pt x="172" y="596"/>
                  </a:lnTo>
                  <a:lnTo>
                    <a:pt x="185" y="596"/>
                  </a:lnTo>
                  <a:lnTo>
                    <a:pt x="195" y="597"/>
                  </a:lnTo>
                  <a:lnTo>
                    <a:pt x="201" y="598"/>
                  </a:lnTo>
                  <a:lnTo>
                    <a:pt x="205" y="598"/>
                  </a:lnTo>
                  <a:lnTo>
                    <a:pt x="216" y="603"/>
                  </a:lnTo>
                  <a:lnTo>
                    <a:pt x="225" y="605"/>
                  </a:lnTo>
                  <a:lnTo>
                    <a:pt x="242" y="605"/>
                  </a:lnTo>
                  <a:lnTo>
                    <a:pt x="260" y="605"/>
                  </a:lnTo>
                  <a:lnTo>
                    <a:pt x="280" y="605"/>
                  </a:lnTo>
                  <a:lnTo>
                    <a:pt x="288" y="608"/>
                  </a:lnTo>
                  <a:lnTo>
                    <a:pt x="293" y="614"/>
                  </a:lnTo>
                  <a:lnTo>
                    <a:pt x="296" y="618"/>
                  </a:lnTo>
                  <a:lnTo>
                    <a:pt x="301" y="620"/>
                  </a:lnTo>
                  <a:lnTo>
                    <a:pt x="310" y="620"/>
                  </a:lnTo>
                  <a:lnTo>
                    <a:pt x="311" y="620"/>
                  </a:lnTo>
                  <a:lnTo>
                    <a:pt x="318" y="617"/>
                  </a:lnTo>
                  <a:lnTo>
                    <a:pt x="325" y="612"/>
                  </a:lnTo>
                  <a:lnTo>
                    <a:pt x="329" y="611"/>
                  </a:lnTo>
                  <a:lnTo>
                    <a:pt x="338" y="612"/>
                  </a:lnTo>
                  <a:lnTo>
                    <a:pt x="342" y="614"/>
                  </a:lnTo>
                  <a:lnTo>
                    <a:pt x="346" y="611"/>
                  </a:lnTo>
                  <a:lnTo>
                    <a:pt x="346" y="607"/>
                  </a:lnTo>
                  <a:lnTo>
                    <a:pt x="346" y="603"/>
                  </a:lnTo>
                  <a:lnTo>
                    <a:pt x="348" y="598"/>
                  </a:lnTo>
                  <a:lnTo>
                    <a:pt x="353" y="594"/>
                  </a:lnTo>
                  <a:lnTo>
                    <a:pt x="363" y="594"/>
                  </a:lnTo>
                  <a:lnTo>
                    <a:pt x="386" y="593"/>
                  </a:lnTo>
                  <a:lnTo>
                    <a:pt x="424" y="593"/>
                  </a:lnTo>
                  <a:lnTo>
                    <a:pt x="435" y="593"/>
                  </a:lnTo>
                  <a:lnTo>
                    <a:pt x="443" y="596"/>
                  </a:lnTo>
                  <a:lnTo>
                    <a:pt x="461" y="596"/>
                  </a:lnTo>
                  <a:lnTo>
                    <a:pt x="474" y="594"/>
                  </a:lnTo>
                  <a:lnTo>
                    <a:pt x="477" y="590"/>
                  </a:lnTo>
                  <a:lnTo>
                    <a:pt x="481" y="580"/>
                  </a:lnTo>
                  <a:lnTo>
                    <a:pt x="486" y="570"/>
                  </a:lnTo>
                  <a:lnTo>
                    <a:pt x="520" y="570"/>
                  </a:lnTo>
                  <a:lnTo>
                    <a:pt x="537" y="570"/>
                  </a:lnTo>
                  <a:lnTo>
                    <a:pt x="570" y="573"/>
                  </a:lnTo>
                  <a:lnTo>
                    <a:pt x="601" y="574"/>
                  </a:lnTo>
                  <a:lnTo>
                    <a:pt x="607" y="574"/>
                  </a:lnTo>
                  <a:lnTo>
                    <a:pt x="633" y="576"/>
                  </a:lnTo>
                  <a:lnTo>
                    <a:pt x="638" y="569"/>
                  </a:lnTo>
                  <a:lnTo>
                    <a:pt x="639" y="564"/>
                  </a:lnTo>
                  <a:lnTo>
                    <a:pt x="646" y="550"/>
                  </a:lnTo>
                  <a:lnTo>
                    <a:pt x="650" y="536"/>
                  </a:lnTo>
                  <a:lnTo>
                    <a:pt x="656" y="522"/>
                  </a:lnTo>
                  <a:lnTo>
                    <a:pt x="663" y="508"/>
                  </a:lnTo>
                  <a:lnTo>
                    <a:pt x="670" y="495"/>
                  </a:lnTo>
                  <a:lnTo>
                    <a:pt x="677" y="484"/>
                  </a:lnTo>
                  <a:lnTo>
                    <a:pt x="686" y="465"/>
                  </a:lnTo>
                  <a:lnTo>
                    <a:pt x="697" y="444"/>
                  </a:lnTo>
                  <a:lnTo>
                    <a:pt x="707" y="423"/>
                  </a:lnTo>
                  <a:lnTo>
                    <a:pt x="714" y="410"/>
                  </a:lnTo>
                  <a:lnTo>
                    <a:pt x="715" y="407"/>
                  </a:lnTo>
                  <a:lnTo>
                    <a:pt x="717" y="403"/>
                  </a:lnTo>
                  <a:lnTo>
                    <a:pt x="721" y="395"/>
                  </a:lnTo>
                  <a:lnTo>
                    <a:pt x="725" y="385"/>
                  </a:lnTo>
                  <a:lnTo>
                    <a:pt x="730" y="376"/>
                  </a:lnTo>
                  <a:lnTo>
                    <a:pt x="732" y="366"/>
                  </a:lnTo>
                  <a:lnTo>
                    <a:pt x="735" y="359"/>
                  </a:lnTo>
                  <a:lnTo>
                    <a:pt x="739" y="352"/>
                  </a:lnTo>
                  <a:lnTo>
                    <a:pt x="741" y="348"/>
                  </a:lnTo>
                  <a:lnTo>
                    <a:pt x="747" y="337"/>
                  </a:lnTo>
                  <a:lnTo>
                    <a:pt x="752" y="324"/>
                  </a:lnTo>
                  <a:lnTo>
                    <a:pt x="759" y="310"/>
                  </a:lnTo>
                  <a:lnTo>
                    <a:pt x="765" y="300"/>
                  </a:lnTo>
                  <a:lnTo>
                    <a:pt x="766" y="298"/>
                  </a:lnTo>
                  <a:lnTo>
                    <a:pt x="768" y="294"/>
                  </a:lnTo>
                  <a:lnTo>
                    <a:pt x="769" y="288"/>
                  </a:lnTo>
                  <a:lnTo>
                    <a:pt x="773" y="281"/>
                  </a:lnTo>
                  <a:lnTo>
                    <a:pt x="778" y="276"/>
                  </a:lnTo>
                  <a:lnTo>
                    <a:pt x="781" y="270"/>
                  </a:lnTo>
                  <a:lnTo>
                    <a:pt x="781" y="269"/>
                  </a:lnTo>
                  <a:lnTo>
                    <a:pt x="783" y="263"/>
                  </a:lnTo>
                  <a:lnTo>
                    <a:pt x="788" y="257"/>
                  </a:lnTo>
                  <a:lnTo>
                    <a:pt x="790" y="253"/>
                  </a:lnTo>
                  <a:lnTo>
                    <a:pt x="796" y="245"/>
                  </a:lnTo>
                  <a:lnTo>
                    <a:pt x="800" y="235"/>
                  </a:lnTo>
                  <a:lnTo>
                    <a:pt x="803" y="229"/>
                  </a:lnTo>
                  <a:lnTo>
                    <a:pt x="809" y="218"/>
                  </a:lnTo>
                  <a:lnTo>
                    <a:pt x="817" y="201"/>
                  </a:lnTo>
                  <a:lnTo>
                    <a:pt x="827" y="187"/>
                  </a:lnTo>
                  <a:lnTo>
                    <a:pt x="834" y="175"/>
                  </a:lnTo>
                  <a:lnTo>
                    <a:pt x="843" y="161"/>
                  </a:lnTo>
                  <a:lnTo>
                    <a:pt x="845" y="153"/>
                  </a:lnTo>
                  <a:lnTo>
                    <a:pt x="845" y="148"/>
                  </a:lnTo>
                  <a:lnTo>
                    <a:pt x="845" y="147"/>
                  </a:lnTo>
                  <a:lnTo>
                    <a:pt x="843" y="143"/>
                  </a:lnTo>
                  <a:lnTo>
                    <a:pt x="838" y="138"/>
                  </a:lnTo>
                  <a:lnTo>
                    <a:pt x="824" y="129"/>
                  </a:lnTo>
                  <a:lnTo>
                    <a:pt x="819" y="124"/>
                  </a:lnTo>
                  <a:lnTo>
                    <a:pt x="812" y="116"/>
                  </a:lnTo>
                  <a:lnTo>
                    <a:pt x="800" y="106"/>
                  </a:lnTo>
                  <a:lnTo>
                    <a:pt x="790" y="96"/>
                  </a:lnTo>
                  <a:lnTo>
                    <a:pt x="773" y="82"/>
                  </a:lnTo>
                  <a:lnTo>
                    <a:pt x="765" y="72"/>
                  </a:lnTo>
                  <a:lnTo>
                    <a:pt x="764" y="69"/>
                  </a:lnTo>
                  <a:lnTo>
                    <a:pt x="764" y="65"/>
                  </a:lnTo>
                  <a:lnTo>
                    <a:pt x="764" y="59"/>
                  </a:lnTo>
                  <a:lnTo>
                    <a:pt x="764" y="49"/>
                  </a:lnTo>
                  <a:lnTo>
                    <a:pt x="765" y="38"/>
                  </a:lnTo>
                  <a:lnTo>
                    <a:pt x="766" y="28"/>
                  </a:lnTo>
                  <a:lnTo>
                    <a:pt x="766" y="18"/>
                  </a:lnTo>
                  <a:lnTo>
                    <a:pt x="765" y="11"/>
                  </a:lnTo>
                  <a:lnTo>
                    <a:pt x="765" y="5"/>
                  </a:lnTo>
                  <a:lnTo>
                    <a:pt x="940" y="4"/>
                  </a:lnTo>
                  <a:lnTo>
                    <a:pt x="1783" y="0"/>
                  </a:lnTo>
                  <a:lnTo>
                    <a:pt x="1796" y="0"/>
                  </a:lnTo>
                  <a:lnTo>
                    <a:pt x="1803" y="5"/>
                  </a:lnTo>
                  <a:lnTo>
                    <a:pt x="1861" y="63"/>
                  </a:lnTo>
                  <a:lnTo>
                    <a:pt x="1923" y="127"/>
                  </a:lnTo>
                  <a:lnTo>
                    <a:pt x="1978" y="182"/>
                  </a:lnTo>
                  <a:lnTo>
                    <a:pt x="2021" y="225"/>
                  </a:lnTo>
                  <a:lnTo>
                    <a:pt x="2084" y="288"/>
                  </a:lnTo>
                  <a:lnTo>
                    <a:pt x="2132" y="337"/>
                  </a:lnTo>
                  <a:lnTo>
                    <a:pt x="2183" y="387"/>
                  </a:lnTo>
                  <a:lnTo>
                    <a:pt x="2244" y="448"/>
                  </a:lnTo>
                  <a:lnTo>
                    <a:pt x="2299" y="505"/>
                  </a:lnTo>
                  <a:lnTo>
                    <a:pt x="2370" y="57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4" name="Freeform 28">
              <a:extLst>
                <a:ext uri="{FF2B5EF4-FFF2-40B4-BE49-F238E27FC236}">
                  <a16:creationId xmlns:a16="http://schemas.microsoft.com/office/drawing/2014/main" id="{93A46D71-F35B-8D01-3C7E-80136E6AA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8" y="1688"/>
              <a:ext cx="370" cy="349"/>
            </a:xfrm>
            <a:custGeom>
              <a:avLst/>
              <a:gdLst>
                <a:gd name="T0" fmla="*/ 237 w 370"/>
                <a:gd name="T1" fmla="*/ 6 h 349"/>
                <a:gd name="T2" fmla="*/ 253 w 370"/>
                <a:gd name="T3" fmla="*/ 5 h 349"/>
                <a:gd name="T4" fmla="*/ 257 w 370"/>
                <a:gd name="T5" fmla="*/ 12 h 349"/>
                <a:gd name="T6" fmla="*/ 261 w 370"/>
                <a:gd name="T7" fmla="*/ 16 h 349"/>
                <a:gd name="T8" fmla="*/ 267 w 370"/>
                <a:gd name="T9" fmla="*/ 15 h 349"/>
                <a:gd name="T10" fmla="*/ 270 w 370"/>
                <a:gd name="T11" fmla="*/ 12 h 349"/>
                <a:gd name="T12" fmla="*/ 276 w 370"/>
                <a:gd name="T13" fmla="*/ 9 h 349"/>
                <a:gd name="T14" fmla="*/ 280 w 370"/>
                <a:gd name="T15" fmla="*/ 10 h 349"/>
                <a:gd name="T16" fmla="*/ 286 w 370"/>
                <a:gd name="T17" fmla="*/ 15 h 349"/>
                <a:gd name="T18" fmla="*/ 290 w 370"/>
                <a:gd name="T19" fmla="*/ 16 h 349"/>
                <a:gd name="T20" fmla="*/ 295 w 370"/>
                <a:gd name="T21" fmla="*/ 18 h 349"/>
                <a:gd name="T22" fmla="*/ 295 w 370"/>
                <a:gd name="T23" fmla="*/ 23 h 349"/>
                <a:gd name="T24" fmla="*/ 293 w 370"/>
                <a:gd name="T25" fmla="*/ 27 h 349"/>
                <a:gd name="T26" fmla="*/ 297 w 370"/>
                <a:gd name="T27" fmla="*/ 29 h 349"/>
                <a:gd name="T28" fmla="*/ 303 w 370"/>
                <a:gd name="T29" fmla="*/ 30 h 349"/>
                <a:gd name="T30" fmla="*/ 308 w 370"/>
                <a:gd name="T31" fmla="*/ 29 h 349"/>
                <a:gd name="T32" fmla="*/ 314 w 370"/>
                <a:gd name="T33" fmla="*/ 29 h 349"/>
                <a:gd name="T34" fmla="*/ 318 w 370"/>
                <a:gd name="T35" fmla="*/ 32 h 349"/>
                <a:gd name="T36" fmla="*/ 322 w 370"/>
                <a:gd name="T37" fmla="*/ 32 h 349"/>
                <a:gd name="T38" fmla="*/ 327 w 370"/>
                <a:gd name="T39" fmla="*/ 27 h 349"/>
                <a:gd name="T40" fmla="*/ 328 w 370"/>
                <a:gd name="T41" fmla="*/ 23 h 349"/>
                <a:gd name="T42" fmla="*/ 334 w 370"/>
                <a:gd name="T43" fmla="*/ 25 h 349"/>
                <a:gd name="T44" fmla="*/ 339 w 370"/>
                <a:gd name="T45" fmla="*/ 23 h 349"/>
                <a:gd name="T46" fmla="*/ 335 w 370"/>
                <a:gd name="T47" fmla="*/ 46 h 349"/>
                <a:gd name="T48" fmla="*/ 328 w 370"/>
                <a:gd name="T49" fmla="*/ 73 h 349"/>
                <a:gd name="T50" fmla="*/ 341 w 370"/>
                <a:gd name="T51" fmla="*/ 85 h 349"/>
                <a:gd name="T52" fmla="*/ 328 w 370"/>
                <a:gd name="T53" fmla="*/ 111 h 349"/>
                <a:gd name="T54" fmla="*/ 315 w 370"/>
                <a:gd name="T55" fmla="*/ 114 h 349"/>
                <a:gd name="T56" fmla="*/ 295 w 370"/>
                <a:gd name="T57" fmla="*/ 127 h 349"/>
                <a:gd name="T58" fmla="*/ 305 w 370"/>
                <a:gd name="T59" fmla="*/ 144 h 349"/>
                <a:gd name="T60" fmla="*/ 315 w 370"/>
                <a:gd name="T61" fmla="*/ 165 h 349"/>
                <a:gd name="T62" fmla="*/ 341 w 370"/>
                <a:gd name="T63" fmla="*/ 162 h 349"/>
                <a:gd name="T64" fmla="*/ 355 w 370"/>
                <a:gd name="T65" fmla="*/ 185 h 349"/>
                <a:gd name="T66" fmla="*/ 359 w 370"/>
                <a:gd name="T67" fmla="*/ 199 h 349"/>
                <a:gd name="T68" fmla="*/ 349 w 370"/>
                <a:gd name="T69" fmla="*/ 219 h 349"/>
                <a:gd name="T70" fmla="*/ 346 w 370"/>
                <a:gd name="T71" fmla="*/ 211 h 349"/>
                <a:gd name="T72" fmla="*/ 335 w 370"/>
                <a:gd name="T73" fmla="*/ 213 h 349"/>
                <a:gd name="T74" fmla="*/ 332 w 370"/>
                <a:gd name="T75" fmla="*/ 226 h 349"/>
                <a:gd name="T76" fmla="*/ 345 w 370"/>
                <a:gd name="T77" fmla="*/ 234 h 349"/>
                <a:gd name="T78" fmla="*/ 359 w 370"/>
                <a:gd name="T79" fmla="*/ 234 h 349"/>
                <a:gd name="T80" fmla="*/ 369 w 370"/>
                <a:gd name="T81" fmla="*/ 248 h 349"/>
                <a:gd name="T82" fmla="*/ 353 w 370"/>
                <a:gd name="T83" fmla="*/ 264 h 349"/>
                <a:gd name="T84" fmla="*/ 351 w 370"/>
                <a:gd name="T85" fmla="*/ 284 h 349"/>
                <a:gd name="T86" fmla="*/ 341 w 370"/>
                <a:gd name="T87" fmla="*/ 299 h 349"/>
                <a:gd name="T88" fmla="*/ 331 w 370"/>
                <a:gd name="T89" fmla="*/ 320 h 349"/>
                <a:gd name="T90" fmla="*/ 310 w 370"/>
                <a:gd name="T91" fmla="*/ 327 h 349"/>
                <a:gd name="T92" fmla="*/ 278 w 370"/>
                <a:gd name="T93" fmla="*/ 325 h 349"/>
                <a:gd name="T94" fmla="*/ 237 w 370"/>
                <a:gd name="T95" fmla="*/ 325 h 349"/>
                <a:gd name="T96" fmla="*/ 208 w 370"/>
                <a:gd name="T97" fmla="*/ 333 h 349"/>
                <a:gd name="T98" fmla="*/ 184 w 370"/>
                <a:gd name="T99" fmla="*/ 349 h 349"/>
                <a:gd name="T100" fmla="*/ 155 w 370"/>
                <a:gd name="T101" fmla="*/ 333 h 349"/>
                <a:gd name="T102" fmla="*/ 106 w 370"/>
                <a:gd name="T103" fmla="*/ 330 h 349"/>
                <a:gd name="T104" fmla="*/ 93 w 370"/>
                <a:gd name="T105" fmla="*/ 322 h 349"/>
                <a:gd name="T106" fmla="*/ 21 w 370"/>
                <a:gd name="T107" fmla="*/ 144 h 349"/>
                <a:gd name="T108" fmla="*/ 109 w 370"/>
                <a:gd name="T109" fmla="*/ 78 h 349"/>
                <a:gd name="T110" fmla="*/ 129 w 370"/>
                <a:gd name="T111" fmla="*/ 74 h 349"/>
                <a:gd name="T112" fmla="*/ 140 w 370"/>
                <a:gd name="T113" fmla="*/ 52 h 349"/>
                <a:gd name="T114" fmla="*/ 141 w 370"/>
                <a:gd name="T115" fmla="*/ 25 h 349"/>
                <a:gd name="T116" fmla="*/ 164 w 370"/>
                <a:gd name="T117" fmla="*/ 8 h 349"/>
                <a:gd name="T118" fmla="*/ 191 w 370"/>
                <a:gd name="T119" fmla="*/ 2 h 349"/>
                <a:gd name="T120" fmla="*/ 209 w 370"/>
                <a:gd name="T121" fmla="*/ 5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0" h="349">
                  <a:moveTo>
                    <a:pt x="216" y="6"/>
                  </a:moveTo>
                  <a:lnTo>
                    <a:pt x="219" y="6"/>
                  </a:lnTo>
                  <a:lnTo>
                    <a:pt x="225" y="6"/>
                  </a:lnTo>
                  <a:lnTo>
                    <a:pt x="226" y="5"/>
                  </a:lnTo>
                  <a:lnTo>
                    <a:pt x="228" y="6"/>
                  </a:lnTo>
                  <a:lnTo>
                    <a:pt x="232" y="6"/>
                  </a:lnTo>
                  <a:lnTo>
                    <a:pt x="237" y="6"/>
                  </a:lnTo>
                  <a:lnTo>
                    <a:pt x="240" y="5"/>
                  </a:lnTo>
                  <a:lnTo>
                    <a:pt x="243" y="5"/>
                  </a:lnTo>
                  <a:lnTo>
                    <a:pt x="245" y="5"/>
                  </a:lnTo>
                  <a:lnTo>
                    <a:pt x="247" y="3"/>
                  </a:lnTo>
                  <a:lnTo>
                    <a:pt x="252" y="3"/>
                  </a:lnTo>
                  <a:lnTo>
                    <a:pt x="252" y="5"/>
                  </a:lnTo>
                  <a:lnTo>
                    <a:pt x="253" y="5"/>
                  </a:lnTo>
                  <a:lnTo>
                    <a:pt x="253" y="6"/>
                  </a:lnTo>
                  <a:lnTo>
                    <a:pt x="254" y="10"/>
                  </a:lnTo>
                  <a:lnTo>
                    <a:pt x="254" y="10"/>
                  </a:lnTo>
                  <a:lnTo>
                    <a:pt x="256" y="12"/>
                  </a:lnTo>
                  <a:lnTo>
                    <a:pt x="256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9" y="13"/>
                  </a:lnTo>
                  <a:lnTo>
                    <a:pt x="259" y="13"/>
                  </a:lnTo>
                  <a:lnTo>
                    <a:pt x="260" y="15"/>
                  </a:lnTo>
                  <a:lnTo>
                    <a:pt x="260" y="15"/>
                  </a:lnTo>
                  <a:lnTo>
                    <a:pt x="260" y="15"/>
                  </a:lnTo>
                  <a:lnTo>
                    <a:pt x="261" y="16"/>
                  </a:lnTo>
                  <a:lnTo>
                    <a:pt x="261" y="16"/>
                  </a:lnTo>
                  <a:lnTo>
                    <a:pt x="263" y="16"/>
                  </a:lnTo>
                  <a:lnTo>
                    <a:pt x="263" y="15"/>
                  </a:lnTo>
                  <a:lnTo>
                    <a:pt x="264" y="15"/>
                  </a:lnTo>
                  <a:lnTo>
                    <a:pt x="264" y="15"/>
                  </a:lnTo>
                  <a:lnTo>
                    <a:pt x="266" y="15"/>
                  </a:lnTo>
                  <a:lnTo>
                    <a:pt x="267" y="15"/>
                  </a:lnTo>
                  <a:lnTo>
                    <a:pt x="267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70" y="15"/>
                  </a:lnTo>
                  <a:lnTo>
                    <a:pt x="270" y="13"/>
                  </a:lnTo>
                  <a:lnTo>
                    <a:pt x="270" y="13"/>
                  </a:lnTo>
                  <a:lnTo>
                    <a:pt x="270" y="12"/>
                  </a:lnTo>
                  <a:lnTo>
                    <a:pt x="270" y="12"/>
                  </a:lnTo>
                  <a:lnTo>
                    <a:pt x="271" y="10"/>
                  </a:lnTo>
                  <a:lnTo>
                    <a:pt x="271" y="10"/>
                  </a:lnTo>
                  <a:lnTo>
                    <a:pt x="273" y="10"/>
                  </a:lnTo>
                  <a:lnTo>
                    <a:pt x="273" y="9"/>
                  </a:lnTo>
                  <a:lnTo>
                    <a:pt x="274" y="9"/>
                  </a:lnTo>
                  <a:lnTo>
                    <a:pt x="274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7" y="9"/>
                  </a:lnTo>
                  <a:lnTo>
                    <a:pt x="277" y="9"/>
                  </a:lnTo>
                  <a:lnTo>
                    <a:pt x="278" y="9"/>
                  </a:lnTo>
                  <a:lnTo>
                    <a:pt x="278" y="10"/>
                  </a:lnTo>
                  <a:lnTo>
                    <a:pt x="280" y="10"/>
                  </a:lnTo>
                  <a:lnTo>
                    <a:pt x="280" y="10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83" y="12"/>
                  </a:lnTo>
                  <a:lnTo>
                    <a:pt x="283" y="13"/>
                  </a:lnTo>
                  <a:lnTo>
                    <a:pt x="284" y="13"/>
                  </a:lnTo>
                  <a:lnTo>
                    <a:pt x="284" y="13"/>
                  </a:lnTo>
                  <a:lnTo>
                    <a:pt x="286" y="15"/>
                  </a:lnTo>
                  <a:lnTo>
                    <a:pt x="286" y="15"/>
                  </a:lnTo>
                  <a:lnTo>
                    <a:pt x="287" y="15"/>
                  </a:lnTo>
                  <a:lnTo>
                    <a:pt x="287" y="15"/>
                  </a:lnTo>
                  <a:lnTo>
                    <a:pt x="288" y="15"/>
                  </a:lnTo>
                  <a:lnTo>
                    <a:pt x="288" y="16"/>
                  </a:lnTo>
                  <a:lnTo>
                    <a:pt x="290" y="16"/>
                  </a:lnTo>
                  <a:lnTo>
                    <a:pt x="290" y="16"/>
                  </a:lnTo>
                  <a:lnTo>
                    <a:pt x="291" y="16"/>
                  </a:lnTo>
                  <a:lnTo>
                    <a:pt x="293" y="16"/>
                  </a:lnTo>
                  <a:lnTo>
                    <a:pt x="293" y="16"/>
                  </a:lnTo>
                  <a:lnTo>
                    <a:pt x="294" y="18"/>
                  </a:lnTo>
                  <a:lnTo>
                    <a:pt x="294" y="18"/>
                  </a:lnTo>
                  <a:lnTo>
                    <a:pt x="295" y="18"/>
                  </a:lnTo>
                  <a:lnTo>
                    <a:pt x="295" y="18"/>
                  </a:lnTo>
                  <a:lnTo>
                    <a:pt x="295" y="19"/>
                  </a:lnTo>
                  <a:lnTo>
                    <a:pt x="297" y="19"/>
                  </a:lnTo>
                  <a:lnTo>
                    <a:pt x="297" y="20"/>
                  </a:lnTo>
                  <a:lnTo>
                    <a:pt x="295" y="20"/>
                  </a:lnTo>
                  <a:lnTo>
                    <a:pt x="295" y="22"/>
                  </a:lnTo>
                  <a:lnTo>
                    <a:pt x="295" y="22"/>
                  </a:lnTo>
                  <a:lnTo>
                    <a:pt x="295" y="23"/>
                  </a:lnTo>
                  <a:lnTo>
                    <a:pt x="294" y="23"/>
                  </a:lnTo>
                  <a:lnTo>
                    <a:pt x="294" y="23"/>
                  </a:lnTo>
                  <a:lnTo>
                    <a:pt x="294" y="25"/>
                  </a:lnTo>
                  <a:lnTo>
                    <a:pt x="294" y="25"/>
                  </a:lnTo>
                  <a:lnTo>
                    <a:pt x="293" y="26"/>
                  </a:lnTo>
                  <a:lnTo>
                    <a:pt x="293" y="26"/>
                  </a:lnTo>
                  <a:lnTo>
                    <a:pt x="293" y="27"/>
                  </a:lnTo>
                  <a:lnTo>
                    <a:pt x="293" y="27"/>
                  </a:lnTo>
                  <a:lnTo>
                    <a:pt x="293" y="29"/>
                  </a:lnTo>
                  <a:lnTo>
                    <a:pt x="293" y="29"/>
                  </a:lnTo>
                  <a:lnTo>
                    <a:pt x="294" y="29"/>
                  </a:lnTo>
                  <a:lnTo>
                    <a:pt x="295" y="29"/>
                  </a:lnTo>
                  <a:lnTo>
                    <a:pt x="295" y="29"/>
                  </a:lnTo>
                  <a:lnTo>
                    <a:pt x="297" y="29"/>
                  </a:lnTo>
                  <a:lnTo>
                    <a:pt x="297" y="29"/>
                  </a:lnTo>
                  <a:lnTo>
                    <a:pt x="298" y="29"/>
                  </a:lnTo>
                  <a:lnTo>
                    <a:pt x="300" y="29"/>
                  </a:lnTo>
                  <a:lnTo>
                    <a:pt x="300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4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7" y="30"/>
                  </a:lnTo>
                  <a:lnTo>
                    <a:pt x="308" y="29"/>
                  </a:lnTo>
                  <a:lnTo>
                    <a:pt x="308" y="29"/>
                  </a:lnTo>
                  <a:lnTo>
                    <a:pt x="310" y="29"/>
                  </a:lnTo>
                  <a:lnTo>
                    <a:pt x="310" y="30"/>
                  </a:lnTo>
                  <a:lnTo>
                    <a:pt x="311" y="30"/>
                  </a:lnTo>
                  <a:lnTo>
                    <a:pt x="312" y="30"/>
                  </a:lnTo>
                  <a:lnTo>
                    <a:pt x="312" y="29"/>
                  </a:lnTo>
                  <a:lnTo>
                    <a:pt x="312" y="29"/>
                  </a:lnTo>
                  <a:lnTo>
                    <a:pt x="314" y="29"/>
                  </a:lnTo>
                  <a:lnTo>
                    <a:pt x="315" y="29"/>
                  </a:lnTo>
                  <a:lnTo>
                    <a:pt x="315" y="29"/>
                  </a:lnTo>
                  <a:lnTo>
                    <a:pt x="317" y="30"/>
                  </a:lnTo>
                  <a:lnTo>
                    <a:pt x="317" y="30"/>
                  </a:lnTo>
                  <a:lnTo>
                    <a:pt x="318" y="30"/>
                  </a:lnTo>
                  <a:lnTo>
                    <a:pt x="318" y="32"/>
                  </a:lnTo>
                  <a:lnTo>
                    <a:pt x="318" y="32"/>
                  </a:lnTo>
                  <a:lnTo>
                    <a:pt x="320" y="32"/>
                  </a:lnTo>
                  <a:lnTo>
                    <a:pt x="320" y="33"/>
                  </a:lnTo>
                  <a:lnTo>
                    <a:pt x="321" y="33"/>
                  </a:lnTo>
                  <a:lnTo>
                    <a:pt x="321" y="33"/>
                  </a:lnTo>
                  <a:lnTo>
                    <a:pt x="322" y="33"/>
                  </a:lnTo>
                  <a:lnTo>
                    <a:pt x="322" y="33"/>
                  </a:lnTo>
                  <a:lnTo>
                    <a:pt x="322" y="32"/>
                  </a:lnTo>
                  <a:lnTo>
                    <a:pt x="324" y="32"/>
                  </a:lnTo>
                  <a:lnTo>
                    <a:pt x="324" y="30"/>
                  </a:lnTo>
                  <a:lnTo>
                    <a:pt x="324" y="30"/>
                  </a:lnTo>
                  <a:lnTo>
                    <a:pt x="325" y="30"/>
                  </a:lnTo>
                  <a:lnTo>
                    <a:pt x="325" y="29"/>
                  </a:lnTo>
                  <a:lnTo>
                    <a:pt x="327" y="29"/>
                  </a:lnTo>
                  <a:lnTo>
                    <a:pt x="327" y="27"/>
                  </a:lnTo>
                  <a:lnTo>
                    <a:pt x="327" y="27"/>
                  </a:lnTo>
                  <a:lnTo>
                    <a:pt x="328" y="27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8" y="25"/>
                  </a:lnTo>
                  <a:lnTo>
                    <a:pt x="328" y="25"/>
                  </a:lnTo>
                  <a:lnTo>
                    <a:pt x="328" y="23"/>
                  </a:lnTo>
                  <a:lnTo>
                    <a:pt x="329" y="23"/>
                  </a:lnTo>
                  <a:lnTo>
                    <a:pt x="329" y="22"/>
                  </a:lnTo>
                  <a:lnTo>
                    <a:pt x="331" y="23"/>
                  </a:lnTo>
                  <a:lnTo>
                    <a:pt x="331" y="23"/>
                  </a:lnTo>
                  <a:lnTo>
                    <a:pt x="332" y="23"/>
                  </a:lnTo>
                  <a:lnTo>
                    <a:pt x="332" y="23"/>
                  </a:lnTo>
                  <a:lnTo>
                    <a:pt x="334" y="25"/>
                  </a:lnTo>
                  <a:lnTo>
                    <a:pt x="334" y="25"/>
                  </a:lnTo>
                  <a:lnTo>
                    <a:pt x="335" y="25"/>
                  </a:lnTo>
                  <a:lnTo>
                    <a:pt x="336" y="23"/>
                  </a:lnTo>
                  <a:lnTo>
                    <a:pt x="336" y="23"/>
                  </a:lnTo>
                  <a:lnTo>
                    <a:pt x="336" y="23"/>
                  </a:lnTo>
                  <a:lnTo>
                    <a:pt x="338" y="23"/>
                  </a:lnTo>
                  <a:lnTo>
                    <a:pt x="339" y="23"/>
                  </a:lnTo>
                  <a:lnTo>
                    <a:pt x="341" y="27"/>
                  </a:lnTo>
                  <a:lnTo>
                    <a:pt x="342" y="30"/>
                  </a:lnTo>
                  <a:lnTo>
                    <a:pt x="343" y="36"/>
                  </a:lnTo>
                  <a:lnTo>
                    <a:pt x="343" y="37"/>
                  </a:lnTo>
                  <a:lnTo>
                    <a:pt x="343" y="37"/>
                  </a:lnTo>
                  <a:lnTo>
                    <a:pt x="338" y="42"/>
                  </a:lnTo>
                  <a:lnTo>
                    <a:pt x="335" y="46"/>
                  </a:lnTo>
                  <a:lnTo>
                    <a:pt x="335" y="49"/>
                  </a:lnTo>
                  <a:lnTo>
                    <a:pt x="335" y="54"/>
                  </a:lnTo>
                  <a:lnTo>
                    <a:pt x="335" y="58"/>
                  </a:lnTo>
                  <a:lnTo>
                    <a:pt x="336" y="61"/>
                  </a:lnTo>
                  <a:lnTo>
                    <a:pt x="335" y="66"/>
                  </a:lnTo>
                  <a:lnTo>
                    <a:pt x="332" y="69"/>
                  </a:lnTo>
                  <a:lnTo>
                    <a:pt x="328" y="73"/>
                  </a:lnTo>
                  <a:lnTo>
                    <a:pt x="325" y="77"/>
                  </a:lnTo>
                  <a:lnTo>
                    <a:pt x="325" y="78"/>
                  </a:lnTo>
                  <a:lnTo>
                    <a:pt x="328" y="81"/>
                  </a:lnTo>
                  <a:lnTo>
                    <a:pt x="332" y="81"/>
                  </a:lnTo>
                  <a:lnTo>
                    <a:pt x="335" y="81"/>
                  </a:lnTo>
                  <a:lnTo>
                    <a:pt x="338" y="83"/>
                  </a:lnTo>
                  <a:lnTo>
                    <a:pt x="341" y="85"/>
                  </a:lnTo>
                  <a:lnTo>
                    <a:pt x="341" y="91"/>
                  </a:lnTo>
                  <a:lnTo>
                    <a:pt x="338" y="94"/>
                  </a:lnTo>
                  <a:lnTo>
                    <a:pt x="334" y="98"/>
                  </a:lnTo>
                  <a:lnTo>
                    <a:pt x="332" y="104"/>
                  </a:lnTo>
                  <a:lnTo>
                    <a:pt x="329" y="108"/>
                  </a:lnTo>
                  <a:lnTo>
                    <a:pt x="328" y="110"/>
                  </a:lnTo>
                  <a:lnTo>
                    <a:pt x="328" y="111"/>
                  </a:lnTo>
                  <a:lnTo>
                    <a:pt x="327" y="112"/>
                  </a:lnTo>
                  <a:lnTo>
                    <a:pt x="324" y="111"/>
                  </a:lnTo>
                  <a:lnTo>
                    <a:pt x="324" y="110"/>
                  </a:lnTo>
                  <a:lnTo>
                    <a:pt x="321" y="111"/>
                  </a:lnTo>
                  <a:lnTo>
                    <a:pt x="320" y="114"/>
                  </a:lnTo>
                  <a:lnTo>
                    <a:pt x="318" y="114"/>
                  </a:lnTo>
                  <a:lnTo>
                    <a:pt x="315" y="114"/>
                  </a:lnTo>
                  <a:lnTo>
                    <a:pt x="312" y="112"/>
                  </a:lnTo>
                  <a:lnTo>
                    <a:pt x="308" y="110"/>
                  </a:lnTo>
                  <a:lnTo>
                    <a:pt x="305" y="110"/>
                  </a:lnTo>
                  <a:lnTo>
                    <a:pt x="301" y="114"/>
                  </a:lnTo>
                  <a:lnTo>
                    <a:pt x="298" y="117"/>
                  </a:lnTo>
                  <a:lnTo>
                    <a:pt x="295" y="122"/>
                  </a:lnTo>
                  <a:lnTo>
                    <a:pt x="295" y="127"/>
                  </a:lnTo>
                  <a:lnTo>
                    <a:pt x="297" y="132"/>
                  </a:lnTo>
                  <a:lnTo>
                    <a:pt x="298" y="135"/>
                  </a:lnTo>
                  <a:lnTo>
                    <a:pt x="300" y="138"/>
                  </a:lnTo>
                  <a:lnTo>
                    <a:pt x="301" y="141"/>
                  </a:lnTo>
                  <a:lnTo>
                    <a:pt x="303" y="142"/>
                  </a:lnTo>
                  <a:lnTo>
                    <a:pt x="304" y="142"/>
                  </a:lnTo>
                  <a:lnTo>
                    <a:pt x="305" y="144"/>
                  </a:lnTo>
                  <a:lnTo>
                    <a:pt x="307" y="146"/>
                  </a:lnTo>
                  <a:lnTo>
                    <a:pt x="307" y="149"/>
                  </a:lnTo>
                  <a:lnTo>
                    <a:pt x="308" y="153"/>
                  </a:lnTo>
                  <a:lnTo>
                    <a:pt x="310" y="158"/>
                  </a:lnTo>
                  <a:lnTo>
                    <a:pt x="311" y="160"/>
                  </a:lnTo>
                  <a:lnTo>
                    <a:pt x="312" y="163"/>
                  </a:lnTo>
                  <a:lnTo>
                    <a:pt x="315" y="165"/>
                  </a:lnTo>
                  <a:lnTo>
                    <a:pt x="318" y="163"/>
                  </a:lnTo>
                  <a:lnTo>
                    <a:pt x="320" y="163"/>
                  </a:lnTo>
                  <a:lnTo>
                    <a:pt x="324" y="163"/>
                  </a:lnTo>
                  <a:lnTo>
                    <a:pt x="328" y="163"/>
                  </a:lnTo>
                  <a:lnTo>
                    <a:pt x="335" y="160"/>
                  </a:lnTo>
                  <a:lnTo>
                    <a:pt x="338" y="160"/>
                  </a:lnTo>
                  <a:lnTo>
                    <a:pt x="341" y="162"/>
                  </a:lnTo>
                  <a:lnTo>
                    <a:pt x="345" y="166"/>
                  </a:lnTo>
                  <a:lnTo>
                    <a:pt x="346" y="169"/>
                  </a:lnTo>
                  <a:lnTo>
                    <a:pt x="349" y="170"/>
                  </a:lnTo>
                  <a:lnTo>
                    <a:pt x="351" y="175"/>
                  </a:lnTo>
                  <a:lnTo>
                    <a:pt x="352" y="177"/>
                  </a:lnTo>
                  <a:lnTo>
                    <a:pt x="353" y="182"/>
                  </a:lnTo>
                  <a:lnTo>
                    <a:pt x="355" y="185"/>
                  </a:lnTo>
                  <a:lnTo>
                    <a:pt x="358" y="187"/>
                  </a:lnTo>
                  <a:lnTo>
                    <a:pt x="360" y="189"/>
                  </a:lnTo>
                  <a:lnTo>
                    <a:pt x="363" y="190"/>
                  </a:lnTo>
                  <a:lnTo>
                    <a:pt x="363" y="193"/>
                  </a:lnTo>
                  <a:lnTo>
                    <a:pt x="362" y="196"/>
                  </a:lnTo>
                  <a:lnTo>
                    <a:pt x="359" y="197"/>
                  </a:lnTo>
                  <a:lnTo>
                    <a:pt x="359" y="199"/>
                  </a:lnTo>
                  <a:lnTo>
                    <a:pt x="356" y="202"/>
                  </a:lnTo>
                  <a:lnTo>
                    <a:pt x="356" y="206"/>
                  </a:lnTo>
                  <a:lnTo>
                    <a:pt x="356" y="210"/>
                  </a:lnTo>
                  <a:lnTo>
                    <a:pt x="356" y="213"/>
                  </a:lnTo>
                  <a:lnTo>
                    <a:pt x="355" y="214"/>
                  </a:lnTo>
                  <a:lnTo>
                    <a:pt x="352" y="217"/>
                  </a:lnTo>
                  <a:lnTo>
                    <a:pt x="349" y="219"/>
                  </a:lnTo>
                  <a:lnTo>
                    <a:pt x="346" y="220"/>
                  </a:lnTo>
                  <a:lnTo>
                    <a:pt x="345" y="220"/>
                  </a:lnTo>
                  <a:lnTo>
                    <a:pt x="343" y="220"/>
                  </a:lnTo>
                  <a:lnTo>
                    <a:pt x="343" y="219"/>
                  </a:lnTo>
                  <a:lnTo>
                    <a:pt x="343" y="217"/>
                  </a:lnTo>
                  <a:lnTo>
                    <a:pt x="345" y="216"/>
                  </a:lnTo>
                  <a:lnTo>
                    <a:pt x="346" y="211"/>
                  </a:lnTo>
                  <a:lnTo>
                    <a:pt x="346" y="211"/>
                  </a:lnTo>
                  <a:lnTo>
                    <a:pt x="345" y="210"/>
                  </a:lnTo>
                  <a:lnTo>
                    <a:pt x="342" y="210"/>
                  </a:lnTo>
                  <a:lnTo>
                    <a:pt x="341" y="211"/>
                  </a:lnTo>
                  <a:lnTo>
                    <a:pt x="339" y="213"/>
                  </a:lnTo>
                  <a:lnTo>
                    <a:pt x="336" y="214"/>
                  </a:lnTo>
                  <a:lnTo>
                    <a:pt x="335" y="213"/>
                  </a:lnTo>
                  <a:lnTo>
                    <a:pt x="334" y="211"/>
                  </a:lnTo>
                  <a:lnTo>
                    <a:pt x="332" y="211"/>
                  </a:lnTo>
                  <a:lnTo>
                    <a:pt x="331" y="214"/>
                  </a:lnTo>
                  <a:lnTo>
                    <a:pt x="331" y="217"/>
                  </a:lnTo>
                  <a:lnTo>
                    <a:pt x="331" y="221"/>
                  </a:lnTo>
                  <a:lnTo>
                    <a:pt x="331" y="223"/>
                  </a:lnTo>
                  <a:lnTo>
                    <a:pt x="332" y="226"/>
                  </a:lnTo>
                  <a:lnTo>
                    <a:pt x="334" y="228"/>
                  </a:lnTo>
                  <a:lnTo>
                    <a:pt x="335" y="230"/>
                  </a:lnTo>
                  <a:lnTo>
                    <a:pt x="336" y="231"/>
                  </a:lnTo>
                  <a:lnTo>
                    <a:pt x="341" y="230"/>
                  </a:lnTo>
                  <a:lnTo>
                    <a:pt x="343" y="228"/>
                  </a:lnTo>
                  <a:lnTo>
                    <a:pt x="345" y="230"/>
                  </a:lnTo>
                  <a:lnTo>
                    <a:pt x="345" y="234"/>
                  </a:lnTo>
                  <a:lnTo>
                    <a:pt x="345" y="237"/>
                  </a:lnTo>
                  <a:lnTo>
                    <a:pt x="346" y="241"/>
                  </a:lnTo>
                  <a:lnTo>
                    <a:pt x="349" y="243"/>
                  </a:lnTo>
                  <a:lnTo>
                    <a:pt x="352" y="243"/>
                  </a:lnTo>
                  <a:lnTo>
                    <a:pt x="353" y="240"/>
                  </a:lnTo>
                  <a:lnTo>
                    <a:pt x="356" y="235"/>
                  </a:lnTo>
                  <a:lnTo>
                    <a:pt x="359" y="234"/>
                  </a:lnTo>
                  <a:lnTo>
                    <a:pt x="360" y="233"/>
                  </a:lnTo>
                  <a:lnTo>
                    <a:pt x="362" y="233"/>
                  </a:lnTo>
                  <a:lnTo>
                    <a:pt x="365" y="233"/>
                  </a:lnTo>
                  <a:lnTo>
                    <a:pt x="366" y="234"/>
                  </a:lnTo>
                  <a:lnTo>
                    <a:pt x="366" y="237"/>
                  </a:lnTo>
                  <a:lnTo>
                    <a:pt x="369" y="244"/>
                  </a:lnTo>
                  <a:lnTo>
                    <a:pt x="369" y="248"/>
                  </a:lnTo>
                  <a:lnTo>
                    <a:pt x="370" y="252"/>
                  </a:lnTo>
                  <a:lnTo>
                    <a:pt x="369" y="257"/>
                  </a:lnTo>
                  <a:lnTo>
                    <a:pt x="367" y="258"/>
                  </a:lnTo>
                  <a:lnTo>
                    <a:pt x="363" y="261"/>
                  </a:lnTo>
                  <a:lnTo>
                    <a:pt x="360" y="262"/>
                  </a:lnTo>
                  <a:lnTo>
                    <a:pt x="356" y="264"/>
                  </a:lnTo>
                  <a:lnTo>
                    <a:pt x="353" y="264"/>
                  </a:lnTo>
                  <a:lnTo>
                    <a:pt x="352" y="267"/>
                  </a:lnTo>
                  <a:lnTo>
                    <a:pt x="349" y="269"/>
                  </a:lnTo>
                  <a:lnTo>
                    <a:pt x="348" y="271"/>
                  </a:lnTo>
                  <a:lnTo>
                    <a:pt x="346" y="275"/>
                  </a:lnTo>
                  <a:lnTo>
                    <a:pt x="348" y="278"/>
                  </a:lnTo>
                  <a:lnTo>
                    <a:pt x="349" y="281"/>
                  </a:lnTo>
                  <a:lnTo>
                    <a:pt x="351" y="284"/>
                  </a:lnTo>
                  <a:lnTo>
                    <a:pt x="351" y="286"/>
                  </a:lnTo>
                  <a:lnTo>
                    <a:pt x="349" y="289"/>
                  </a:lnTo>
                  <a:lnTo>
                    <a:pt x="348" y="291"/>
                  </a:lnTo>
                  <a:lnTo>
                    <a:pt x="346" y="292"/>
                  </a:lnTo>
                  <a:lnTo>
                    <a:pt x="345" y="292"/>
                  </a:lnTo>
                  <a:lnTo>
                    <a:pt x="342" y="295"/>
                  </a:lnTo>
                  <a:lnTo>
                    <a:pt x="341" y="299"/>
                  </a:lnTo>
                  <a:lnTo>
                    <a:pt x="339" y="302"/>
                  </a:lnTo>
                  <a:lnTo>
                    <a:pt x="339" y="305"/>
                  </a:lnTo>
                  <a:lnTo>
                    <a:pt x="339" y="309"/>
                  </a:lnTo>
                  <a:lnTo>
                    <a:pt x="338" y="313"/>
                  </a:lnTo>
                  <a:lnTo>
                    <a:pt x="336" y="316"/>
                  </a:lnTo>
                  <a:lnTo>
                    <a:pt x="334" y="318"/>
                  </a:lnTo>
                  <a:lnTo>
                    <a:pt x="331" y="320"/>
                  </a:lnTo>
                  <a:lnTo>
                    <a:pt x="328" y="325"/>
                  </a:lnTo>
                  <a:lnTo>
                    <a:pt x="327" y="327"/>
                  </a:lnTo>
                  <a:lnTo>
                    <a:pt x="324" y="330"/>
                  </a:lnTo>
                  <a:lnTo>
                    <a:pt x="321" y="333"/>
                  </a:lnTo>
                  <a:lnTo>
                    <a:pt x="321" y="333"/>
                  </a:lnTo>
                  <a:lnTo>
                    <a:pt x="315" y="332"/>
                  </a:lnTo>
                  <a:lnTo>
                    <a:pt x="310" y="327"/>
                  </a:lnTo>
                  <a:lnTo>
                    <a:pt x="305" y="326"/>
                  </a:lnTo>
                  <a:lnTo>
                    <a:pt x="301" y="325"/>
                  </a:lnTo>
                  <a:lnTo>
                    <a:pt x="298" y="326"/>
                  </a:lnTo>
                  <a:lnTo>
                    <a:pt x="291" y="329"/>
                  </a:lnTo>
                  <a:lnTo>
                    <a:pt x="286" y="329"/>
                  </a:lnTo>
                  <a:lnTo>
                    <a:pt x="281" y="326"/>
                  </a:lnTo>
                  <a:lnTo>
                    <a:pt x="278" y="325"/>
                  </a:lnTo>
                  <a:lnTo>
                    <a:pt x="274" y="323"/>
                  </a:lnTo>
                  <a:lnTo>
                    <a:pt x="271" y="325"/>
                  </a:lnTo>
                  <a:lnTo>
                    <a:pt x="264" y="326"/>
                  </a:lnTo>
                  <a:lnTo>
                    <a:pt x="259" y="327"/>
                  </a:lnTo>
                  <a:lnTo>
                    <a:pt x="250" y="327"/>
                  </a:lnTo>
                  <a:lnTo>
                    <a:pt x="242" y="326"/>
                  </a:lnTo>
                  <a:lnTo>
                    <a:pt x="237" y="325"/>
                  </a:lnTo>
                  <a:lnTo>
                    <a:pt x="235" y="325"/>
                  </a:lnTo>
                  <a:lnTo>
                    <a:pt x="232" y="326"/>
                  </a:lnTo>
                  <a:lnTo>
                    <a:pt x="230" y="326"/>
                  </a:lnTo>
                  <a:lnTo>
                    <a:pt x="225" y="330"/>
                  </a:lnTo>
                  <a:lnTo>
                    <a:pt x="220" y="332"/>
                  </a:lnTo>
                  <a:lnTo>
                    <a:pt x="213" y="333"/>
                  </a:lnTo>
                  <a:lnTo>
                    <a:pt x="208" y="333"/>
                  </a:lnTo>
                  <a:lnTo>
                    <a:pt x="204" y="335"/>
                  </a:lnTo>
                  <a:lnTo>
                    <a:pt x="202" y="336"/>
                  </a:lnTo>
                  <a:lnTo>
                    <a:pt x="199" y="339"/>
                  </a:lnTo>
                  <a:lnTo>
                    <a:pt x="194" y="343"/>
                  </a:lnTo>
                  <a:lnTo>
                    <a:pt x="189" y="346"/>
                  </a:lnTo>
                  <a:lnTo>
                    <a:pt x="187" y="349"/>
                  </a:lnTo>
                  <a:lnTo>
                    <a:pt x="184" y="349"/>
                  </a:lnTo>
                  <a:lnTo>
                    <a:pt x="181" y="347"/>
                  </a:lnTo>
                  <a:lnTo>
                    <a:pt x="178" y="346"/>
                  </a:lnTo>
                  <a:lnTo>
                    <a:pt x="174" y="344"/>
                  </a:lnTo>
                  <a:lnTo>
                    <a:pt x="171" y="342"/>
                  </a:lnTo>
                  <a:lnTo>
                    <a:pt x="165" y="337"/>
                  </a:lnTo>
                  <a:lnTo>
                    <a:pt x="158" y="333"/>
                  </a:lnTo>
                  <a:lnTo>
                    <a:pt x="155" y="333"/>
                  </a:lnTo>
                  <a:lnTo>
                    <a:pt x="148" y="335"/>
                  </a:lnTo>
                  <a:lnTo>
                    <a:pt x="139" y="336"/>
                  </a:lnTo>
                  <a:lnTo>
                    <a:pt x="133" y="336"/>
                  </a:lnTo>
                  <a:lnTo>
                    <a:pt x="124" y="336"/>
                  </a:lnTo>
                  <a:lnTo>
                    <a:pt x="119" y="335"/>
                  </a:lnTo>
                  <a:lnTo>
                    <a:pt x="112" y="333"/>
                  </a:lnTo>
                  <a:lnTo>
                    <a:pt x="106" y="330"/>
                  </a:lnTo>
                  <a:lnTo>
                    <a:pt x="102" y="329"/>
                  </a:lnTo>
                  <a:lnTo>
                    <a:pt x="99" y="329"/>
                  </a:lnTo>
                  <a:lnTo>
                    <a:pt x="99" y="327"/>
                  </a:lnTo>
                  <a:lnTo>
                    <a:pt x="99" y="325"/>
                  </a:lnTo>
                  <a:lnTo>
                    <a:pt x="99" y="325"/>
                  </a:lnTo>
                  <a:lnTo>
                    <a:pt x="96" y="323"/>
                  </a:lnTo>
                  <a:lnTo>
                    <a:pt x="93" y="322"/>
                  </a:lnTo>
                  <a:lnTo>
                    <a:pt x="0" y="284"/>
                  </a:lnTo>
                  <a:lnTo>
                    <a:pt x="0" y="281"/>
                  </a:lnTo>
                  <a:lnTo>
                    <a:pt x="1" y="252"/>
                  </a:lnTo>
                  <a:lnTo>
                    <a:pt x="4" y="223"/>
                  </a:lnTo>
                  <a:lnTo>
                    <a:pt x="11" y="183"/>
                  </a:lnTo>
                  <a:lnTo>
                    <a:pt x="18" y="148"/>
                  </a:lnTo>
                  <a:lnTo>
                    <a:pt x="21" y="144"/>
                  </a:lnTo>
                  <a:lnTo>
                    <a:pt x="32" y="115"/>
                  </a:lnTo>
                  <a:lnTo>
                    <a:pt x="34" y="108"/>
                  </a:lnTo>
                  <a:lnTo>
                    <a:pt x="45" y="83"/>
                  </a:lnTo>
                  <a:lnTo>
                    <a:pt x="48" y="77"/>
                  </a:lnTo>
                  <a:lnTo>
                    <a:pt x="105" y="77"/>
                  </a:lnTo>
                  <a:lnTo>
                    <a:pt x="106" y="77"/>
                  </a:lnTo>
                  <a:lnTo>
                    <a:pt x="109" y="78"/>
                  </a:lnTo>
                  <a:lnTo>
                    <a:pt x="113" y="80"/>
                  </a:lnTo>
                  <a:lnTo>
                    <a:pt x="119" y="81"/>
                  </a:lnTo>
                  <a:lnTo>
                    <a:pt x="122" y="80"/>
                  </a:lnTo>
                  <a:lnTo>
                    <a:pt x="124" y="80"/>
                  </a:lnTo>
                  <a:lnTo>
                    <a:pt x="124" y="78"/>
                  </a:lnTo>
                  <a:lnTo>
                    <a:pt x="126" y="77"/>
                  </a:lnTo>
                  <a:lnTo>
                    <a:pt x="129" y="74"/>
                  </a:lnTo>
                  <a:lnTo>
                    <a:pt x="131" y="73"/>
                  </a:lnTo>
                  <a:lnTo>
                    <a:pt x="133" y="70"/>
                  </a:lnTo>
                  <a:lnTo>
                    <a:pt x="133" y="66"/>
                  </a:lnTo>
                  <a:lnTo>
                    <a:pt x="134" y="61"/>
                  </a:lnTo>
                  <a:lnTo>
                    <a:pt x="136" y="57"/>
                  </a:lnTo>
                  <a:lnTo>
                    <a:pt x="137" y="54"/>
                  </a:lnTo>
                  <a:lnTo>
                    <a:pt x="140" y="52"/>
                  </a:lnTo>
                  <a:lnTo>
                    <a:pt x="141" y="49"/>
                  </a:lnTo>
                  <a:lnTo>
                    <a:pt x="141" y="46"/>
                  </a:lnTo>
                  <a:lnTo>
                    <a:pt x="141" y="40"/>
                  </a:lnTo>
                  <a:lnTo>
                    <a:pt x="140" y="35"/>
                  </a:lnTo>
                  <a:lnTo>
                    <a:pt x="140" y="32"/>
                  </a:lnTo>
                  <a:lnTo>
                    <a:pt x="140" y="29"/>
                  </a:lnTo>
                  <a:lnTo>
                    <a:pt x="141" y="25"/>
                  </a:lnTo>
                  <a:lnTo>
                    <a:pt x="144" y="20"/>
                  </a:lnTo>
                  <a:lnTo>
                    <a:pt x="146" y="18"/>
                  </a:lnTo>
                  <a:lnTo>
                    <a:pt x="147" y="16"/>
                  </a:lnTo>
                  <a:lnTo>
                    <a:pt x="154" y="10"/>
                  </a:lnTo>
                  <a:lnTo>
                    <a:pt x="157" y="9"/>
                  </a:lnTo>
                  <a:lnTo>
                    <a:pt x="161" y="9"/>
                  </a:lnTo>
                  <a:lnTo>
                    <a:pt x="164" y="8"/>
                  </a:lnTo>
                  <a:lnTo>
                    <a:pt x="167" y="9"/>
                  </a:lnTo>
                  <a:lnTo>
                    <a:pt x="170" y="9"/>
                  </a:lnTo>
                  <a:lnTo>
                    <a:pt x="174" y="9"/>
                  </a:lnTo>
                  <a:lnTo>
                    <a:pt x="180" y="8"/>
                  </a:lnTo>
                  <a:lnTo>
                    <a:pt x="182" y="5"/>
                  </a:lnTo>
                  <a:lnTo>
                    <a:pt x="187" y="3"/>
                  </a:lnTo>
                  <a:lnTo>
                    <a:pt x="191" y="2"/>
                  </a:lnTo>
                  <a:lnTo>
                    <a:pt x="191" y="2"/>
                  </a:lnTo>
                  <a:lnTo>
                    <a:pt x="194" y="0"/>
                  </a:lnTo>
                  <a:lnTo>
                    <a:pt x="197" y="2"/>
                  </a:lnTo>
                  <a:lnTo>
                    <a:pt x="202" y="3"/>
                  </a:lnTo>
                  <a:lnTo>
                    <a:pt x="204" y="5"/>
                  </a:lnTo>
                  <a:lnTo>
                    <a:pt x="205" y="5"/>
                  </a:lnTo>
                  <a:lnTo>
                    <a:pt x="209" y="5"/>
                  </a:lnTo>
                  <a:lnTo>
                    <a:pt x="212" y="6"/>
                  </a:lnTo>
                  <a:lnTo>
                    <a:pt x="213" y="6"/>
                  </a:lnTo>
                  <a:lnTo>
                    <a:pt x="216" y="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Freeform 29">
              <a:extLst>
                <a:ext uri="{FF2B5EF4-FFF2-40B4-BE49-F238E27FC236}">
                  <a16:creationId xmlns:a16="http://schemas.microsoft.com/office/drawing/2014/main" id="{065BB18B-42D9-1DAB-BBC2-AE6724626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8" y="214"/>
              <a:ext cx="3155" cy="1566"/>
            </a:xfrm>
            <a:custGeom>
              <a:avLst/>
              <a:gdLst>
                <a:gd name="T0" fmla="*/ 3134 w 3155"/>
                <a:gd name="T1" fmla="*/ 1007 h 1566"/>
                <a:gd name="T2" fmla="*/ 2869 w 3155"/>
                <a:gd name="T3" fmla="*/ 1289 h 1566"/>
                <a:gd name="T4" fmla="*/ 2478 w 3155"/>
                <a:gd name="T5" fmla="*/ 1386 h 1566"/>
                <a:gd name="T6" fmla="*/ 2083 w 3155"/>
                <a:gd name="T7" fmla="*/ 1485 h 1566"/>
                <a:gd name="T8" fmla="*/ 1313 w 3155"/>
                <a:gd name="T9" fmla="*/ 1427 h 1566"/>
                <a:gd name="T10" fmla="*/ 482 w 3155"/>
                <a:gd name="T11" fmla="*/ 1169 h 1566"/>
                <a:gd name="T12" fmla="*/ 435 w 3155"/>
                <a:gd name="T13" fmla="*/ 1142 h 1566"/>
                <a:gd name="T14" fmla="*/ 376 w 3155"/>
                <a:gd name="T15" fmla="*/ 1153 h 1566"/>
                <a:gd name="T16" fmla="*/ 314 w 3155"/>
                <a:gd name="T17" fmla="*/ 1152 h 1566"/>
                <a:gd name="T18" fmla="*/ 257 w 3155"/>
                <a:gd name="T19" fmla="*/ 1118 h 1566"/>
                <a:gd name="T20" fmla="*/ 243 w 3155"/>
                <a:gd name="T21" fmla="*/ 1112 h 1566"/>
                <a:gd name="T22" fmla="*/ 243 w 3155"/>
                <a:gd name="T23" fmla="*/ 1116 h 1566"/>
                <a:gd name="T24" fmla="*/ 240 w 3155"/>
                <a:gd name="T25" fmla="*/ 1123 h 1566"/>
                <a:gd name="T26" fmla="*/ 239 w 3155"/>
                <a:gd name="T27" fmla="*/ 1130 h 1566"/>
                <a:gd name="T28" fmla="*/ 232 w 3155"/>
                <a:gd name="T29" fmla="*/ 1129 h 1566"/>
                <a:gd name="T30" fmla="*/ 223 w 3155"/>
                <a:gd name="T31" fmla="*/ 1129 h 1566"/>
                <a:gd name="T32" fmla="*/ 215 w 3155"/>
                <a:gd name="T33" fmla="*/ 1132 h 1566"/>
                <a:gd name="T34" fmla="*/ 178 w 3155"/>
                <a:gd name="T35" fmla="*/ 1142 h 1566"/>
                <a:gd name="T36" fmla="*/ 143 w 3155"/>
                <a:gd name="T37" fmla="*/ 1111 h 1566"/>
                <a:gd name="T38" fmla="*/ 124 w 3155"/>
                <a:gd name="T39" fmla="*/ 1119 h 1566"/>
                <a:gd name="T40" fmla="*/ 90 w 3155"/>
                <a:gd name="T41" fmla="*/ 1106 h 1566"/>
                <a:gd name="T42" fmla="*/ 77 w 3155"/>
                <a:gd name="T43" fmla="*/ 1077 h 1566"/>
                <a:gd name="T44" fmla="*/ 48 w 3155"/>
                <a:gd name="T45" fmla="*/ 1064 h 1566"/>
                <a:gd name="T46" fmla="*/ 32 w 3155"/>
                <a:gd name="T47" fmla="*/ 1040 h 1566"/>
                <a:gd name="T48" fmla="*/ 18 w 3155"/>
                <a:gd name="T49" fmla="*/ 1019 h 1566"/>
                <a:gd name="T50" fmla="*/ 6 w 3155"/>
                <a:gd name="T51" fmla="*/ 1016 h 1566"/>
                <a:gd name="T52" fmla="*/ 11 w 3155"/>
                <a:gd name="T53" fmla="*/ 998 h 1566"/>
                <a:gd name="T54" fmla="*/ 18 w 3155"/>
                <a:gd name="T55" fmla="*/ 989 h 1566"/>
                <a:gd name="T56" fmla="*/ 32 w 3155"/>
                <a:gd name="T57" fmla="*/ 972 h 1566"/>
                <a:gd name="T58" fmla="*/ 51 w 3155"/>
                <a:gd name="T59" fmla="*/ 964 h 1566"/>
                <a:gd name="T60" fmla="*/ 65 w 3155"/>
                <a:gd name="T61" fmla="*/ 951 h 1566"/>
                <a:gd name="T62" fmla="*/ 69 w 3155"/>
                <a:gd name="T63" fmla="*/ 930 h 1566"/>
                <a:gd name="T64" fmla="*/ 77 w 3155"/>
                <a:gd name="T65" fmla="*/ 903 h 1566"/>
                <a:gd name="T66" fmla="*/ 65 w 3155"/>
                <a:gd name="T67" fmla="*/ 873 h 1566"/>
                <a:gd name="T68" fmla="*/ 45 w 3155"/>
                <a:gd name="T69" fmla="*/ 853 h 1566"/>
                <a:gd name="T70" fmla="*/ 69 w 3155"/>
                <a:gd name="T71" fmla="*/ 855 h 1566"/>
                <a:gd name="T72" fmla="*/ 75 w 3155"/>
                <a:gd name="T73" fmla="*/ 859 h 1566"/>
                <a:gd name="T74" fmla="*/ 85 w 3155"/>
                <a:gd name="T75" fmla="*/ 853 h 1566"/>
                <a:gd name="T76" fmla="*/ 116 w 3155"/>
                <a:gd name="T77" fmla="*/ 869 h 1566"/>
                <a:gd name="T78" fmla="*/ 128 w 3155"/>
                <a:gd name="T79" fmla="*/ 845 h 1566"/>
                <a:gd name="T80" fmla="*/ 160 w 3155"/>
                <a:gd name="T81" fmla="*/ 802 h 1566"/>
                <a:gd name="T82" fmla="*/ 216 w 3155"/>
                <a:gd name="T83" fmla="*/ 801 h 1566"/>
                <a:gd name="T84" fmla="*/ 257 w 3155"/>
                <a:gd name="T85" fmla="*/ 790 h 1566"/>
                <a:gd name="T86" fmla="*/ 261 w 3155"/>
                <a:gd name="T87" fmla="*/ 811 h 1566"/>
                <a:gd name="T88" fmla="*/ 278 w 3155"/>
                <a:gd name="T89" fmla="*/ 824 h 1566"/>
                <a:gd name="T90" fmla="*/ 311 w 3155"/>
                <a:gd name="T91" fmla="*/ 831 h 1566"/>
                <a:gd name="T92" fmla="*/ 407 w 3155"/>
                <a:gd name="T93" fmla="*/ 903 h 1566"/>
                <a:gd name="T94" fmla="*/ 516 w 3155"/>
                <a:gd name="T95" fmla="*/ 940 h 1566"/>
                <a:gd name="T96" fmla="*/ 734 w 3155"/>
                <a:gd name="T97" fmla="*/ 986 h 1566"/>
                <a:gd name="T98" fmla="*/ 865 w 3155"/>
                <a:gd name="T99" fmla="*/ 971 h 1566"/>
                <a:gd name="T100" fmla="*/ 1053 w 3155"/>
                <a:gd name="T101" fmla="*/ 874 h 1566"/>
                <a:gd name="T102" fmla="*/ 2150 w 3155"/>
                <a:gd name="T103" fmla="*/ 285 h 1566"/>
                <a:gd name="T104" fmla="*/ 2732 w 3155"/>
                <a:gd name="T105" fmla="*/ 155 h 1566"/>
                <a:gd name="T106" fmla="*/ 2847 w 3155"/>
                <a:gd name="T107" fmla="*/ 495 h 1566"/>
                <a:gd name="T108" fmla="*/ 2909 w 3155"/>
                <a:gd name="T109" fmla="*/ 828 h 1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55" h="1566">
                  <a:moveTo>
                    <a:pt x="2901" y="962"/>
                  </a:moveTo>
                  <a:lnTo>
                    <a:pt x="2915" y="1002"/>
                  </a:lnTo>
                  <a:lnTo>
                    <a:pt x="2967" y="989"/>
                  </a:lnTo>
                  <a:lnTo>
                    <a:pt x="3017" y="978"/>
                  </a:lnTo>
                  <a:lnTo>
                    <a:pt x="3065" y="966"/>
                  </a:lnTo>
                  <a:lnTo>
                    <a:pt x="3117" y="954"/>
                  </a:lnTo>
                  <a:lnTo>
                    <a:pt x="3134" y="1007"/>
                  </a:lnTo>
                  <a:lnTo>
                    <a:pt x="3155" y="1071"/>
                  </a:lnTo>
                  <a:lnTo>
                    <a:pt x="3118" y="1098"/>
                  </a:lnTo>
                  <a:lnTo>
                    <a:pt x="3062" y="1142"/>
                  </a:lnTo>
                  <a:lnTo>
                    <a:pt x="3015" y="1177"/>
                  </a:lnTo>
                  <a:lnTo>
                    <a:pt x="2967" y="1214"/>
                  </a:lnTo>
                  <a:lnTo>
                    <a:pt x="2919" y="1251"/>
                  </a:lnTo>
                  <a:lnTo>
                    <a:pt x="2869" y="1289"/>
                  </a:lnTo>
                  <a:lnTo>
                    <a:pt x="2813" y="1303"/>
                  </a:lnTo>
                  <a:lnTo>
                    <a:pt x="2759" y="1317"/>
                  </a:lnTo>
                  <a:lnTo>
                    <a:pt x="2696" y="1332"/>
                  </a:lnTo>
                  <a:lnTo>
                    <a:pt x="2640" y="1347"/>
                  </a:lnTo>
                  <a:lnTo>
                    <a:pt x="2581" y="1361"/>
                  </a:lnTo>
                  <a:lnTo>
                    <a:pt x="2526" y="1375"/>
                  </a:lnTo>
                  <a:lnTo>
                    <a:pt x="2478" y="1386"/>
                  </a:lnTo>
                  <a:lnTo>
                    <a:pt x="2428" y="1399"/>
                  </a:lnTo>
                  <a:lnTo>
                    <a:pt x="2363" y="1415"/>
                  </a:lnTo>
                  <a:lnTo>
                    <a:pt x="2310" y="1429"/>
                  </a:lnTo>
                  <a:lnTo>
                    <a:pt x="2255" y="1443"/>
                  </a:lnTo>
                  <a:lnTo>
                    <a:pt x="2198" y="1457"/>
                  </a:lnTo>
                  <a:lnTo>
                    <a:pt x="2141" y="1471"/>
                  </a:lnTo>
                  <a:lnTo>
                    <a:pt x="2083" y="1485"/>
                  </a:lnTo>
                  <a:lnTo>
                    <a:pt x="2021" y="1501"/>
                  </a:lnTo>
                  <a:lnTo>
                    <a:pt x="1968" y="1514"/>
                  </a:lnTo>
                  <a:lnTo>
                    <a:pt x="1915" y="1526"/>
                  </a:lnTo>
                  <a:lnTo>
                    <a:pt x="1856" y="1542"/>
                  </a:lnTo>
                  <a:lnTo>
                    <a:pt x="1796" y="1556"/>
                  </a:lnTo>
                  <a:lnTo>
                    <a:pt x="1761" y="1566"/>
                  </a:lnTo>
                  <a:lnTo>
                    <a:pt x="1313" y="1427"/>
                  </a:lnTo>
                  <a:lnTo>
                    <a:pt x="816" y="1280"/>
                  </a:lnTo>
                  <a:lnTo>
                    <a:pt x="610" y="1221"/>
                  </a:lnTo>
                  <a:lnTo>
                    <a:pt x="502" y="1188"/>
                  </a:lnTo>
                  <a:lnTo>
                    <a:pt x="495" y="1183"/>
                  </a:lnTo>
                  <a:lnTo>
                    <a:pt x="489" y="1176"/>
                  </a:lnTo>
                  <a:lnTo>
                    <a:pt x="485" y="1173"/>
                  </a:lnTo>
                  <a:lnTo>
                    <a:pt x="482" y="1169"/>
                  </a:lnTo>
                  <a:lnTo>
                    <a:pt x="480" y="1161"/>
                  </a:lnTo>
                  <a:lnTo>
                    <a:pt x="479" y="1153"/>
                  </a:lnTo>
                  <a:lnTo>
                    <a:pt x="478" y="1146"/>
                  </a:lnTo>
                  <a:lnTo>
                    <a:pt x="466" y="1140"/>
                  </a:lnTo>
                  <a:lnTo>
                    <a:pt x="454" y="1139"/>
                  </a:lnTo>
                  <a:lnTo>
                    <a:pt x="442" y="1140"/>
                  </a:lnTo>
                  <a:lnTo>
                    <a:pt x="435" y="1142"/>
                  </a:lnTo>
                  <a:lnTo>
                    <a:pt x="424" y="1140"/>
                  </a:lnTo>
                  <a:lnTo>
                    <a:pt x="417" y="1140"/>
                  </a:lnTo>
                  <a:lnTo>
                    <a:pt x="408" y="1142"/>
                  </a:lnTo>
                  <a:lnTo>
                    <a:pt x="397" y="1143"/>
                  </a:lnTo>
                  <a:lnTo>
                    <a:pt x="391" y="1145"/>
                  </a:lnTo>
                  <a:lnTo>
                    <a:pt x="384" y="1145"/>
                  </a:lnTo>
                  <a:lnTo>
                    <a:pt x="376" y="1153"/>
                  </a:lnTo>
                  <a:lnTo>
                    <a:pt x="370" y="1157"/>
                  </a:lnTo>
                  <a:lnTo>
                    <a:pt x="360" y="1157"/>
                  </a:lnTo>
                  <a:lnTo>
                    <a:pt x="352" y="1157"/>
                  </a:lnTo>
                  <a:lnTo>
                    <a:pt x="343" y="1159"/>
                  </a:lnTo>
                  <a:lnTo>
                    <a:pt x="334" y="1160"/>
                  </a:lnTo>
                  <a:lnTo>
                    <a:pt x="325" y="1157"/>
                  </a:lnTo>
                  <a:lnTo>
                    <a:pt x="314" y="1152"/>
                  </a:lnTo>
                  <a:lnTo>
                    <a:pt x="302" y="1146"/>
                  </a:lnTo>
                  <a:lnTo>
                    <a:pt x="290" y="1137"/>
                  </a:lnTo>
                  <a:lnTo>
                    <a:pt x="284" y="1135"/>
                  </a:lnTo>
                  <a:lnTo>
                    <a:pt x="280" y="1130"/>
                  </a:lnTo>
                  <a:lnTo>
                    <a:pt x="277" y="1129"/>
                  </a:lnTo>
                  <a:lnTo>
                    <a:pt x="268" y="1125"/>
                  </a:lnTo>
                  <a:lnTo>
                    <a:pt x="257" y="1118"/>
                  </a:lnTo>
                  <a:lnTo>
                    <a:pt x="247" y="1109"/>
                  </a:lnTo>
                  <a:lnTo>
                    <a:pt x="247" y="1109"/>
                  </a:lnTo>
                  <a:lnTo>
                    <a:pt x="247" y="1111"/>
                  </a:lnTo>
                  <a:lnTo>
                    <a:pt x="246" y="1111"/>
                  </a:lnTo>
                  <a:lnTo>
                    <a:pt x="244" y="1111"/>
                  </a:lnTo>
                  <a:lnTo>
                    <a:pt x="244" y="1112"/>
                  </a:lnTo>
                  <a:lnTo>
                    <a:pt x="243" y="1112"/>
                  </a:lnTo>
                  <a:lnTo>
                    <a:pt x="243" y="1113"/>
                  </a:lnTo>
                  <a:lnTo>
                    <a:pt x="243" y="1113"/>
                  </a:lnTo>
                  <a:lnTo>
                    <a:pt x="244" y="1113"/>
                  </a:lnTo>
                  <a:lnTo>
                    <a:pt x="244" y="1115"/>
                  </a:lnTo>
                  <a:lnTo>
                    <a:pt x="243" y="1115"/>
                  </a:lnTo>
                  <a:lnTo>
                    <a:pt x="243" y="1116"/>
                  </a:lnTo>
                  <a:lnTo>
                    <a:pt x="243" y="1116"/>
                  </a:lnTo>
                  <a:lnTo>
                    <a:pt x="242" y="1116"/>
                  </a:lnTo>
                  <a:lnTo>
                    <a:pt x="243" y="1119"/>
                  </a:lnTo>
                  <a:lnTo>
                    <a:pt x="243" y="1119"/>
                  </a:lnTo>
                  <a:lnTo>
                    <a:pt x="242" y="1120"/>
                  </a:lnTo>
                  <a:lnTo>
                    <a:pt x="242" y="1122"/>
                  </a:lnTo>
                  <a:lnTo>
                    <a:pt x="242" y="1122"/>
                  </a:lnTo>
                  <a:lnTo>
                    <a:pt x="240" y="1123"/>
                  </a:lnTo>
                  <a:lnTo>
                    <a:pt x="240" y="1123"/>
                  </a:lnTo>
                  <a:lnTo>
                    <a:pt x="240" y="1125"/>
                  </a:lnTo>
                  <a:lnTo>
                    <a:pt x="240" y="1125"/>
                  </a:lnTo>
                  <a:lnTo>
                    <a:pt x="242" y="1125"/>
                  </a:lnTo>
                  <a:lnTo>
                    <a:pt x="242" y="1126"/>
                  </a:lnTo>
                  <a:lnTo>
                    <a:pt x="242" y="1126"/>
                  </a:lnTo>
                  <a:lnTo>
                    <a:pt x="239" y="1130"/>
                  </a:lnTo>
                  <a:lnTo>
                    <a:pt x="239" y="1130"/>
                  </a:lnTo>
                  <a:lnTo>
                    <a:pt x="237" y="1130"/>
                  </a:lnTo>
                  <a:lnTo>
                    <a:pt x="236" y="1130"/>
                  </a:lnTo>
                  <a:lnTo>
                    <a:pt x="236" y="1129"/>
                  </a:lnTo>
                  <a:lnTo>
                    <a:pt x="233" y="1129"/>
                  </a:lnTo>
                  <a:lnTo>
                    <a:pt x="233" y="1129"/>
                  </a:lnTo>
                  <a:lnTo>
                    <a:pt x="232" y="1129"/>
                  </a:lnTo>
                  <a:lnTo>
                    <a:pt x="229" y="1129"/>
                  </a:lnTo>
                  <a:lnTo>
                    <a:pt x="229" y="1129"/>
                  </a:lnTo>
                  <a:lnTo>
                    <a:pt x="227" y="1129"/>
                  </a:lnTo>
                  <a:lnTo>
                    <a:pt x="226" y="1129"/>
                  </a:lnTo>
                  <a:lnTo>
                    <a:pt x="226" y="1129"/>
                  </a:lnTo>
                  <a:lnTo>
                    <a:pt x="225" y="1129"/>
                  </a:lnTo>
                  <a:lnTo>
                    <a:pt x="223" y="1129"/>
                  </a:lnTo>
                  <a:lnTo>
                    <a:pt x="223" y="1129"/>
                  </a:lnTo>
                  <a:lnTo>
                    <a:pt x="222" y="1128"/>
                  </a:lnTo>
                  <a:lnTo>
                    <a:pt x="222" y="1129"/>
                  </a:lnTo>
                  <a:lnTo>
                    <a:pt x="220" y="1129"/>
                  </a:lnTo>
                  <a:lnTo>
                    <a:pt x="220" y="1129"/>
                  </a:lnTo>
                  <a:lnTo>
                    <a:pt x="220" y="1130"/>
                  </a:lnTo>
                  <a:lnTo>
                    <a:pt x="215" y="1132"/>
                  </a:lnTo>
                  <a:lnTo>
                    <a:pt x="210" y="1135"/>
                  </a:lnTo>
                  <a:lnTo>
                    <a:pt x="202" y="1135"/>
                  </a:lnTo>
                  <a:lnTo>
                    <a:pt x="201" y="1137"/>
                  </a:lnTo>
                  <a:lnTo>
                    <a:pt x="199" y="1143"/>
                  </a:lnTo>
                  <a:lnTo>
                    <a:pt x="193" y="1147"/>
                  </a:lnTo>
                  <a:lnTo>
                    <a:pt x="188" y="1147"/>
                  </a:lnTo>
                  <a:lnTo>
                    <a:pt x="178" y="1142"/>
                  </a:lnTo>
                  <a:lnTo>
                    <a:pt x="171" y="1139"/>
                  </a:lnTo>
                  <a:lnTo>
                    <a:pt x="165" y="1137"/>
                  </a:lnTo>
                  <a:lnTo>
                    <a:pt x="157" y="1135"/>
                  </a:lnTo>
                  <a:lnTo>
                    <a:pt x="148" y="1129"/>
                  </a:lnTo>
                  <a:lnTo>
                    <a:pt x="144" y="1122"/>
                  </a:lnTo>
                  <a:lnTo>
                    <a:pt x="143" y="1116"/>
                  </a:lnTo>
                  <a:lnTo>
                    <a:pt x="143" y="1111"/>
                  </a:lnTo>
                  <a:lnTo>
                    <a:pt x="141" y="1109"/>
                  </a:lnTo>
                  <a:lnTo>
                    <a:pt x="140" y="1109"/>
                  </a:lnTo>
                  <a:lnTo>
                    <a:pt x="137" y="1108"/>
                  </a:lnTo>
                  <a:lnTo>
                    <a:pt x="133" y="1109"/>
                  </a:lnTo>
                  <a:lnTo>
                    <a:pt x="128" y="1111"/>
                  </a:lnTo>
                  <a:lnTo>
                    <a:pt x="127" y="1115"/>
                  </a:lnTo>
                  <a:lnTo>
                    <a:pt x="124" y="1119"/>
                  </a:lnTo>
                  <a:lnTo>
                    <a:pt x="121" y="1115"/>
                  </a:lnTo>
                  <a:lnTo>
                    <a:pt x="116" y="1112"/>
                  </a:lnTo>
                  <a:lnTo>
                    <a:pt x="106" y="1109"/>
                  </a:lnTo>
                  <a:lnTo>
                    <a:pt x="99" y="1109"/>
                  </a:lnTo>
                  <a:lnTo>
                    <a:pt x="94" y="1109"/>
                  </a:lnTo>
                  <a:lnTo>
                    <a:pt x="92" y="1109"/>
                  </a:lnTo>
                  <a:lnTo>
                    <a:pt x="90" y="1106"/>
                  </a:lnTo>
                  <a:lnTo>
                    <a:pt x="93" y="1103"/>
                  </a:lnTo>
                  <a:lnTo>
                    <a:pt x="90" y="1103"/>
                  </a:lnTo>
                  <a:lnTo>
                    <a:pt x="89" y="1101"/>
                  </a:lnTo>
                  <a:lnTo>
                    <a:pt x="89" y="1099"/>
                  </a:lnTo>
                  <a:lnTo>
                    <a:pt x="87" y="1094"/>
                  </a:lnTo>
                  <a:lnTo>
                    <a:pt x="83" y="1084"/>
                  </a:lnTo>
                  <a:lnTo>
                    <a:pt x="77" y="1077"/>
                  </a:lnTo>
                  <a:lnTo>
                    <a:pt x="71" y="1071"/>
                  </a:lnTo>
                  <a:lnTo>
                    <a:pt x="69" y="1071"/>
                  </a:lnTo>
                  <a:lnTo>
                    <a:pt x="68" y="1070"/>
                  </a:lnTo>
                  <a:lnTo>
                    <a:pt x="65" y="1068"/>
                  </a:lnTo>
                  <a:lnTo>
                    <a:pt x="59" y="1067"/>
                  </a:lnTo>
                  <a:lnTo>
                    <a:pt x="54" y="1066"/>
                  </a:lnTo>
                  <a:lnTo>
                    <a:pt x="48" y="1064"/>
                  </a:lnTo>
                  <a:lnTo>
                    <a:pt x="43" y="1061"/>
                  </a:lnTo>
                  <a:lnTo>
                    <a:pt x="42" y="1058"/>
                  </a:lnTo>
                  <a:lnTo>
                    <a:pt x="41" y="1058"/>
                  </a:lnTo>
                  <a:lnTo>
                    <a:pt x="38" y="1054"/>
                  </a:lnTo>
                  <a:lnTo>
                    <a:pt x="34" y="1049"/>
                  </a:lnTo>
                  <a:lnTo>
                    <a:pt x="31" y="1043"/>
                  </a:lnTo>
                  <a:lnTo>
                    <a:pt x="32" y="1040"/>
                  </a:lnTo>
                  <a:lnTo>
                    <a:pt x="34" y="1036"/>
                  </a:lnTo>
                  <a:lnTo>
                    <a:pt x="32" y="1034"/>
                  </a:lnTo>
                  <a:lnTo>
                    <a:pt x="31" y="1033"/>
                  </a:lnTo>
                  <a:lnTo>
                    <a:pt x="27" y="1030"/>
                  </a:lnTo>
                  <a:lnTo>
                    <a:pt x="24" y="1023"/>
                  </a:lnTo>
                  <a:lnTo>
                    <a:pt x="22" y="1020"/>
                  </a:lnTo>
                  <a:lnTo>
                    <a:pt x="18" y="1019"/>
                  </a:lnTo>
                  <a:lnTo>
                    <a:pt x="14" y="1020"/>
                  </a:lnTo>
                  <a:lnTo>
                    <a:pt x="14" y="1019"/>
                  </a:lnTo>
                  <a:lnTo>
                    <a:pt x="13" y="1017"/>
                  </a:lnTo>
                  <a:lnTo>
                    <a:pt x="11" y="1015"/>
                  </a:lnTo>
                  <a:lnTo>
                    <a:pt x="11" y="1015"/>
                  </a:lnTo>
                  <a:lnTo>
                    <a:pt x="10" y="1015"/>
                  </a:lnTo>
                  <a:lnTo>
                    <a:pt x="6" y="1016"/>
                  </a:lnTo>
                  <a:lnTo>
                    <a:pt x="0" y="1012"/>
                  </a:lnTo>
                  <a:lnTo>
                    <a:pt x="3" y="1003"/>
                  </a:lnTo>
                  <a:lnTo>
                    <a:pt x="7" y="1002"/>
                  </a:lnTo>
                  <a:lnTo>
                    <a:pt x="7" y="1000"/>
                  </a:lnTo>
                  <a:lnTo>
                    <a:pt x="7" y="999"/>
                  </a:lnTo>
                  <a:lnTo>
                    <a:pt x="10" y="998"/>
                  </a:lnTo>
                  <a:lnTo>
                    <a:pt x="11" y="998"/>
                  </a:lnTo>
                  <a:lnTo>
                    <a:pt x="11" y="995"/>
                  </a:lnTo>
                  <a:lnTo>
                    <a:pt x="13" y="995"/>
                  </a:lnTo>
                  <a:lnTo>
                    <a:pt x="20" y="996"/>
                  </a:lnTo>
                  <a:lnTo>
                    <a:pt x="24" y="998"/>
                  </a:lnTo>
                  <a:lnTo>
                    <a:pt x="25" y="996"/>
                  </a:lnTo>
                  <a:lnTo>
                    <a:pt x="21" y="993"/>
                  </a:lnTo>
                  <a:lnTo>
                    <a:pt x="18" y="989"/>
                  </a:lnTo>
                  <a:lnTo>
                    <a:pt x="20" y="988"/>
                  </a:lnTo>
                  <a:lnTo>
                    <a:pt x="21" y="985"/>
                  </a:lnTo>
                  <a:lnTo>
                    <a:pt x="22" y="981"/>
                  </a:lnTo>
                  <a:lnTo>
                    <a:pt x="27" y="982"/>
                  </a:lnTo>
                  <a:lnTo>
                    <a:pt x="30" y="979"/>
                  </a:lnTo>
                  <a:lnTo>
                    <a:pt x="30" y="976"/>
                  </a:lnTo>
                  <a:lnTo>
                    <a:pt x="32" y="972"/>
                  </a:lnTo>
                  <a:lnTo>
                    <a:pt x="35" y="969"/>
                  </a:lnTo>
                  <a:lnTo>
                    <a:pt x="35" y="966"/>
                  </a:lnTo>
                  <a:lnTo>
                    <a:pt x="37" y="965"/>
                  </a:lnTo>
                  <a:lnTo>
                    <a:pt x="41" y="965"/>
                  </a:lnTo>
                  <a:lnTo>
                    <a:pt x="45" y="964"/>
                  </a:lnTo>
                  <a:lnTo>
                    <a:pt x="48" y="964"/>
                  </a:lnTo>
                  <a:lnTo>
                    <a:pt x="51" y="964"/>
                  </a:lnTo>
                  <a:lnTo>
                    <a:pt x="54" y="962"/>
                  </a:lnTo>
                  <a:lnTo>
                    <a:pt x="58" y="959"/>
                  </a:lnTo>
                  <a:lnTo>
                    <a:pt x="58" y="958"/>
                  </a:lnTo>
                  <a:lnTo>
                    <a:pt x="58" y="958"/>
                  </a:lnTo>
                  <a:lnTo>
                    <a:pt x="62" y="954"/>
                  </a:lnTo>
                  <a:lnTo>
                    <a:pt x="64" y="952"/>
                  </a:lnTo>
                  <a:lnTo>
                    <a:pt x="65" y="951"/>
                  </a:lnTo>
                  <a:lnTo>
                    <a:pt x="65" y="949"/>
                  </a:lnTo>
                  <a:lnTo>
                    <a:pt x="65" y="945"/>
                  </a:lnTo>
                  <a:lnTo>
                    <a:pt x="65" y="941"/>
                  </a:lnTo>
                  <a:lnTo>
                    <a:pt x="65" y="937"/>
                  </a:lnTo>
                  <a:lnTo>
                    <a:pt x="65" y="931"/>
                  </a:lnTo>
                  <a:lnTo>
                    <a:pt x="66" y="931"/>
                  </a:lnTo>
                  <a:lnTo>
                    <a:pt x="69" y="930"/>
                  </a:lnTo>
                  <a:lnTo>
                    <a:pt x="71" y="928"/>
                  </a:lnTo>
                  <a:lnTo>
                    <a:pt x="75" y="916"/>
                  </a:lnTo>
                  <a:lnTo>
                    <a:pt x="73" y="914"/>
                  </a:lnTo>
                  <a:lnTo>
                    <a:pt x="73" y="913"/>
                  </a:lnTo>
                  <a:lnTo>
                    <a:pt x="73" y="911"/>
                  </a:lnTo>
                  <a:lnTo>
                    <a:pt x="76" y="907"/>
                  </a:lnTo>
                  <a:lnTo>
                    <a:pt x="77" y="903"/>
                  </a:lnTo>
                  <a:lnTo>
                    <a:pt x="75" y="896"/>
                  </a:lnTo>
                  <a:lnTo>
                    <a:pt x="71" y="893"/>
                  </a:lnTo>
                  <a:lnTo>
                    <a:pt x="66" y="889"/>
                  </a:lnTo>
                  <a:lnTo>
                    <a:pt x="64" y="884"/>
                  </a:lnTo>
                  <a:lnTo>
                    <a:pt x="64" y="880"/>
                  </a:lnTo>
                  <a:lnTo>
                    <a:pt x="65" y="877"/>
                  </a:lnTo>
                  <a:lnTo>
                    <a:pt x="65" y="873"/>
                  </a:lnTo>
                  <a:lnTo>
                    <a:pt x="64" y="870"/>
                  </a:lnTo>
                  <a:lnTo>
                    <a:pt x="60" y="867"/>
                  </a:lnTo>
                  <a:lnTo>
                    <a:pt x="58" y="865"/>
                  </a:lnTo>
                  <a:lnTo>
                    <a:pt x="55" y="863"/>
                  </a:lnTo>
                  <a:lnTo>
                    <a:pt x="52" y="860"/>
                  </a:lnTo>
                  <a:lnTo>
                    <a:pt x="47" y="857"/>
                  </a:lnTo>
                  <a:lnTo>
                    <a:pt x="45" y="853"/>
                  </a:lnTo>
                  <a:lnTo>
                    <a:pt x="47" y="852"/>
                  </a:lnTo>
                  <a:lnTo>
                    <a:pt x="55" y="855"/>
                  </a:lnTo>
                  <a:lnTo>
                    <a:pt x="60" y="855"/>
                  </a:lnTo>
                  <a:lnTo>
                    <a:pt x="65" y="855"/>
                  </a:lnTo>
                  <a:lnTo>
                    <a:pt x="66" y="853"/>
                  </a:lnTo>
                  <a:lnTo>
                    <a:pt x="68" y="853"/>
                  </a:lnTo>
                  <a:lnTo>
                    <a:pt x="69" y="855"/>
                  </a:lnTo>
                  <a:lnTo>
                    <a:pt x="69" y="857"/>
                  </a:lnTo>
                  <a:lnTo>
                    <a:pt x="71" y="862"/>
                  </a:lnTo>
                  <a:lnTo>
                    <a:pt x="72" y="865"/>
                  </a:lnTo>
                  <a:lnTo>
                    <a:pt x="75" y="863"/>
                  </a:lnTo>
                  <a:lnTo>
                    <a:pt x="75" y="862"/>
                  </a:lnTo>
                  <a:lnTo>
                    <a:pt x="75" y="862"/>
                  </a:lnTo>
                  <a:lnTo>
                    <a:pt x="75" y="859"/>
                  </a:lnTo>
                  <a:lnTo>
                    <a:pt x="76" y="857"/>
                  </a:lnTo>
                  <a:lnTo>
                    <a:pt x="77" y="856"/>
                  </a:lnTo>
                  <a:lnTo>
                    <a:pt x="77" y="853"/>
                  </a:lnTo>
                  <a:lnTo>
                    <a:pt x="77" y="852"/>
                  </a:lnTo>
                  <a:lnTo>
                    <a:pt x="79" y="850"/>
                  </a:lnTo>
                  <a:lnTo>
                    <a:pt x="81" y="852"/>
                  </a:lnTo>
                  <a:lnTo>
                    <a:pt x="85" y="853"/>
                  </a:lnTo>
                  <a:lnTo>
                    <a:pt x="87" y="856"/>
                  </a:lnTo>
                  <a:lnTo>
                    <a:pt x="93" y="860"/>
                  </a:lnTo>
                  <a:lnTo>
                    <a:pt x="100" y="865"/>
                  </a:lnTo>
                  <a:lnTo>
                    <a:pt x="106" y="866"/>
                  </a:lnTo>
                  <a:lnTo>
                    <a:pt x="110" y="867"/>
                  </a:lnTo>
                  <a:lnTo>
                    <a:pt x="114" y="869"/>
                  </a:lnTo>
                  <a:lnTo>
                    <a:pt x="116" y="869"/>
                  </a:lnTo>
                  <a:lnTo>
                    <a:pt x="118" y="867"/>
                  </a:lnTo>
                  <a:lnTo>
                    <a:pt x="118" y="866"/>
                  </a:lnTo>
                  <a:lnTo>
                    <a:pt x="118" y="862"/>
                  </a:lnTo>
                  <a:lnTo>
                    <a:pt x="121" y="859"/>
                  </a:lnTo>
                  <a:lnTo>
                    <a:pt x="124" y="853"/>
                  </a:lnTo>
                  <a:lnTo>
                    <a:pt x="126" y="849"/>
                  </a:lnTo>
                  <a:lnTo>
                    <a:pt x="128" y="845"/>
                  </a:lnTo>
                  <a:lnTo>
                    <a:pt x="131" y="839"/>
                  </a:lnTo>
                  <a:lnTo>
                    <a:pt x="133" y="835"/>
                  </a:lnTo>
                  <a:lnTo>
                    <a:pt x="135" y="831"/>
                  </a:lnTo>
                  <a:lnTo>
                    <a:pt x="137" y="829"/>
                  </a:lnTo>
                  <a:lnTo>
                    <a:pt x="144" y="808"/>
                  </a:lnTo>
                  <a:lnTo>
                    <a:pt x="158" y="804"/>
                  </a:lnTo>
                  <a:lnTo>
                    <a:pt x="160" y="802"/>
                  </a:lnTo>
                  <a:lnTo>
                    <a:pt x="162" y="801"/>
                  </a:lnTo>
                  <a:lnTo>
                    <a:pt x="165" y="802"/>
                  </a:lnTo>
                  <a:lnTo>
                    <a:pt x="185" y="797"/>
                  </a:lnTo>
                  <a:lnTo>
                    <a:pt x="193" y="797"/>
                  </a:lnTo>
                  <a:lnTo>
                    <a:pt x="208" y="797"/>
                  </a:lnTo>
                  <a:lnTo>
                    <a:pt x="216" y="798"/>
                  </a:lnTo>
                  <a:lnTo>
                    <a:pt x="216" y="801"/>
                  </a:lnTo>
                  <a:lnTo>
                    <a:pt x="223" y="805"/>
                  </a:lnTo>
                  <a:lnTo>
                    <a:pt x="230" y="802"/>
                  </a:lnTo>
                  <a:lnTo>
                    <a:pt x="239" y="801"/>
                  </a:lnTo>
                  <a:lnTo>
                    <a:pt x="247" y="798"/>
                  </a:lnTo>
                  <a:lnTo>
                    <a:pt x="254" y="794"/>
                  </a:lnTo>
                  <a:lnTo>
                    <a:pt x="257" y="792"/>
                  </a:lnTo>
                  <a:lnTo>
                    <a:pt x="257" y="790"/>
                  </a:lnTo>
                  <a:lnTo>
                    <a:pt x="260" y="792"/>
                  </a:lnTo>
                  <a:lnTo>
                    <a:pt x="261" y="792"/>
                  </a:lnTo>
                  <a:lnTo>
                    <a:pt x="261" y="794"/>
                  </a:lnTo>
                  <a:lnTo>
                    <a:pt x="263" y="801"/>
                  </a:lnTo>
                  <a:lnTo>
                    <a:pt x="261" y="802"/>
                  </a:lnTo>
                  <a:lnTo>
                    <a:pt x="261" y="808"/>
                  </a:lnTo>
                  <a:lnTo>
                    <a:pt x="261" y="811"/>
                  </a:lnTo>
                  <a:lnTo>
                    <a:pt x="261" y="812"/>
                  </a:lnTo>
                  <a:lnTo>
                    <a:pt x="263" y="814"/>
                  </a:lnTo>
                  <a:lnTo>
                    <a:pt x="264" y="818"/>
                  </a:lnTo>
                  <a:lnTo>
                    <a:pt x="267" y="824"/>
                  </a:lnTo>
                  <a:lnTo>
                    <a:pt x="270" y="825"/>
                  </a:lnTo>
                  <a:lnTo>
                    <a:pt x="274" y="824"/>
                  </a:lnTo>
                  <a:lnTo>
                    <a:pt x="278" y="824"/>
                  </a:lnTo>
                  <a:lnTo>
                    <a:pt x="285" y="822"/>
                  </a:lnTo>
                  <a:lnTo>
                    <a:pt x="287" y="821"/>
                  </a:lnTo>
                  <a:lnTo>
                    <a:pt x="290" y="821"/>
                  </a:lnTo>
                  <a:lnTo>
                    <a:pt x="291" y="818"/>
                  </a:lnTo>
                  <a:lnTo>
                    <a:pt x="295" y="819"/>
                  </a:lnTo>
                  <a:lnTo>
                    <a:pt x="300" y="825"/>
                  </a:lnTo>
                  <a:lnTo>
                    <a:pt x="311" y="831"/>
                  </a:lnTo>
                  <a:lnTo>
                    <a:pt x="326" y="839"/>
                  </a:lnTo>
                  <a:lnTo>
                    <a:pt x="336" y="845"/>
                  </a:lnTo>
                  <a:lnTo>
                    <a:pt x="346" y="852"/>
                  </a:lnTo>
                  <a:lnTo>
                    <a:pt x="357" y="859"/>
                  </a:lnTo>
                  <a:lnTo>
                    <a:pt x="377" y="876"/>
                  </a:lnTo>
                  <a:lnTo>
                    <a:pt x="393" y="890"/>
                  </a:lnTo>
                  <a:lnTo>
                    <a:pt x="407" y="903"/>
                  </a:lnTo>
                  <a:lnTo>
                    <a:pt x="425" y="918"/>
                  </a:lnTo>
                  <a:lnTo>
                    <a:pt x="435" y="924"/>
                  </a:lnTo>
                  <a:lnTo>
                    <a:pt x="448" y="934"/>
                  </a:lnTo>
                  <a:lnTo>
                    <a:pt x="468" y="934"/>
                  </a:lnTo>
                  <a:lnTo>
                    <a:pt x="480" y="938"/>
                  </a:lnTo>
                  <a:lnTo>
                    <a:pt x="489" y="937"/>
                  </a:lnTo>
                  <a:lnTo>
                    <a:pt x="516" y="940"/>
                  </a:lnTo>
                  <a:lnTo>
                    <a:pt x="546" y="952"/>
                  </a:lnTo>
                  <a:lnTo>
                    <a:pt x="581" y="954"/>
                  </a:lnTo>
                  <a:lnTo>
                    <a:pt x="616" y="959"/>
                  </a:lnTo>
                  <a:lnTo>
                    <a:pt x="626" y="959"/>
                  </a:lnTo>
                  <a:lnTo>
                    <a:pt x="692" y="969"/>
                  </a:lnTo>
                  <a:lnTo>
                    <a:pt x="725" y="975"/>
                  </a:lnTo>
                  <a:lnTo>
                    <a:pt x="734" y="986"/>
                  </a:lnTo>
                  <a:lnTo>
                    <a:pt x="748" y="978"/>
                  </a:lnTo>
                  <a:lnTo>
                    <a:pt x="842" y="992"/>
                  </a:lnTo>
                  <a:lnTo>
                    <a:pt x="848" y="986"/>
                  </a:lnTo>
                  <a:lnTo>
                    <a:pt x="858" y="975"/>
                  </a:lnTo>
                  <a:lnTo>
                    <a:pt x="858" y="975"/>
                  </a:lnTo>
                  <a:lnTo>
                    <a:pt x="861" y="974"/>
                  </a:lnTo>
                  <a:lnTo>
                    <a:pt x="865" y="971"/>
                  </a:lnTo>
                  <a:lnTo>
                    <a:pt x="872" y="969"/>
                  </a:lnTo>
                  <a:lnTo>
                    <a:pt x="879" y="968"/>
                  </a:lnTo>
                  <a:lnTo>
                    <a:pt x="879" y="968"/>
                  </a:lnTo>
                  <a:lnTo>
                    <a:pt x="882" y="966"/>
                  </a:lnTo>
                  <a:lnTo>
                    <a:pt x="882" y="966"/>
                  </a:lnTo>
                  <a:lnTo>
                    <a:pt x="883" y="966"/>
                  </a:lnTo>
                  <a:lnTo>
                    <a:pt x="1053" y="874"/>
                  </a:lnTo>
                  <a:lnTo>
                    <a:pt x="1098" y="850"/>
                  </a:lnTo>
                  <a:lnTo>
                    <a:pt x="1225" y="782"/>
                  </a:lnTo>
                  <a:lnTo>
                    <a:pt x="1405" y="685"/>
                  </a:lnTo>
                  <a:lnTo>
                    <a:pt x="1604" y="579"/>
                  </a:lnTo>
                  <a:lnTo>
                    <a:pt x="1809" y="469"/>
                  </a:lnTo>
                  <a:lnTo>
                    <a:pt x="1979" y="377"/>
                  </a:lnTo>
                  <a:lnTo>
                    <a:pt x="2150" y="285"/>
                  </a:lnTo>
                  <a:lnTo>
                    <a:pt x="2317" y="196"/>
                  </a:lnTo>
                  <a:lnTo>
                    <a:pt x="2482" y="107"/>
                  </a:lnTo>
                  <a:lnTo>
                    <a:pt x="2642" y="22"/>
                  </a:lnTo>
                  <a:lnTo>
                    <a:pt x="2680" y="0"/>
                  </a:lnTo>
                  <a:lnTo>
                    <a:pt x="2698" y="53"/>
                  </a:lnTo>
                  <a:lnTo>
                    <a:pt x="2715" y="105"/>
                  </a:lnTo>
                  <a:lnTo>
                    <a:pt x="2732" y="155"/>
                  </a:lnTo>
                  <a:lnTo>
                    <a:pt x="2749" y="204"/>
                  </a:lnTo>
                  <a:lnTo>
                    <a:pt x="2768" y="258"/>
                  </a:lnTo>
                  <a:lnTo>
                    <a:pt x="2782" y="302"/>
                  </a:lnTo>
                  <a:lnTo>
                    <a:pt x="2800" y="357"/>
                  </a:lnTo>
                  <a:lnTo>
                    <a:pt x="2815" y="399"/>
                  </a:lnTo>
                  <a:lnTo>
                    <a:pt x="2830" y="445"/>
                  </a:lnTo>
                  <a:lnTo>
                    <a:pt x="2847" y="495"/>
                  </a:lnTo>
                  <a:lnTo>
                    <a:pt x="2864" y="546"/>
                  </a:lnTo>
                  <a:lnTo>
                    <a:pt x="2884" y="604"/>
                  </a:lnTo>
                  <a:lnTo>
                    <a:pt x="2898" y="648"/>
                  </a:lnTo>
                  <a:lnTo>
                    <a:pt x="2918" y="707"/>
                  </a:lnTo>
                  <a:lnTo>
                    <a:pt x="2935" y="760"/>
                  </a:lnTo>
                  <a:lnTo>
                    <a:pt x="2954" y="816"/>
                  </a:lnTo>
                  <a:lnTo>
                    <a:pt x="2909" y="828"/>
                  </a:lnTo>
                  <a:lnTo>
                    <a:pt x="2861" y="839"/>
                  </a:lnTo>
                  <a:lnTo>
                    <a:pt x="2875" y="884"/>
                  </a:lnTo>
                  <a:lnTo>
                    <a:pt x="2888" y="923"/>
                  </a:lnTo>
                  <a:lnTo>
                    <a:pt x="2901" y="96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" name="Freeform 30">
              <a:extLst>
                <a:ext uri="{FF2B5EF4-FFF2-40B4-BE49-F238E27FC236}">
                  <a16:creationId xmlns:a16="http://schemas.microsoft.com/office/drawing/2014/main" id="{22E342E6-5570-5525-40E3-DFBEA3BE8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0" y="2434"/>
              <a:ext cx="746" cy="375"/>
            </a:xfrm>
            <a:custGeom>
              <a:avLst/>
              <a:gdLst>
                <a:gd name="T0" fmla="*/ 296 w 746"/>
                <a:gd name="T1" fmla="*/ 10 h 375"/>
                <a:gd name="T2" fmla="*/ 328 w 746"/>
                <a:gd name="T3" fmla="*/ 13 h 375"/>
                <a:gd name="T4" fmla="*/ 344 w 746"/>
                <a:gd name="T5" fmla="*/ 20 h 375"/>
                <a:gd name="T6" fmla="*/ 359 w 746"/>
                <a:gd name="T7" fmla="*/ 21 h 375"/>
                <a:gd name="T8" fmla="*/ 387 w 746"/>
                <a:gd name="T9" fmla="*/ 29 h 375"/>
                <a:gd name="T10" fmla="*/ 422 w 746"/>
                <a:gd name="T11" fmla="*/ 38 h 375"/>
                <a:gd name="T12" fmla="*/ 435 w 746"/>
                <a:gd name="T13" fmla="*/ 48 h 375"/>
                <a:gd name="T14" fmla="*/ 468 w 746"/>
                <a:gd name="T15" fmla="*/ 62 h 375"/>
                <a:gd name="T16" fmla="*/ 495 w 746"/>
                <a:gd name="T17" fmla="*/ 62 h 375"/>
                <a:gd name="T18" fmla="*/ 499 w 746"/>
                <a:gd name="T19" fmla="*/ 70 h 375"/>
                <a:gd name="T20" fmla="*/ 505 w 746"/>
                <a:gd name="T21" fmla="*/ 84 h 375"/>
                <a:gd name="T22" fmla="*/ 522 w 746"/>
                <a:gd name="T23" fmla="*/ 89 h 375"/>
                <a:gd name="T24" fmla="*/ 527 w 746"/>
                <a:gd name="T25" fmla="*/ 106 h 375"/>
                <a:gd name="T26" fmla="*/ 534 w 746"/>
                <a:gd name="T27" fmla="*/ 97 h 375"/>
                <a:gd name="T28" fmla="*/ 544 w 746"/>
                <a:gd name="T29" fmla="*/ 111 h 375"/>
                <a:gd name="T30" fmla="*/ 560 w 746"/>
                <a:gd name="T31" fmla="*/ 102 h 375"/>
                <a:gd name="T32" fmla="*/ 578 w 746"/>
                <a:gd name="T33" fmla="*/ 105 h 375"/>
                <a:gd name="T34" fmla="*/ 600 w 746"/>
                <a:gd name="T35" fmla="*/ 109 h 375"/>
                <a:gd name="T36" fmla="*/ 608 w 746"/>
                <a:gd name="T37" fmla="*/ 108 h 375"/>
                <a:gd name="T38" fmla="*/ 619 w 746"/>
                <a:gd name="T39" fmla="*/ 109 h 375"/>
                <a:gd name="T40" fmla="*/ 634 w 746"/>
                <a:gd name="T41" fmla="*/ 99 h 375"/>
                <a:gd name="T42" fmla="*/ 652 w 746"/>
                <a:gd name="T43" fmla="*/ 101 h 375"/>
                <a:gd name="T44" fmla="*/ 726 w 746"/>
                <a:gd name="T45" fmla="*/ 106 h 375"/>
                <a:gd name="T46" fmla="*/ 731 w 746"/>
                <a:gd name="T47" fmla="*/ 140 h 375"/>
                <a:gd name="T48" fmla="*/ 713 w 746"/>
                <a:gd name="T49" fmla="*/ 179 h 375"/>
                <a:gd name="T50" fmla="*/ 669 w 746"/>
                <a:gd name="T51" fmla="*/ 264 h 375"/>
                <a:gd name="T52" fmla="*/ 644 w 746"/>
                <a:gd name="T53" fmla="*/ 325 h 375"/>
                <a:gd name="T54" fmla="*/ 543 w 746"/>
                <a:gd name="T55" fmla="*/ 326 h 375"/>
                <a:gd name="T56" fmla="*/ 479 w 746"/>
                <a:gd name="T57" fmla="*/ 350 h 375"/>
                <a:gd name="T58" fmla="*/ 391 w 746"/>
                <a:gd name="T59" fmla="*/ 349 h 375"/>
                <a:gd name="T60" fmla="*/ 352 w 746"/>
                <a:gd name="T61" fmla="*/ 363 h 375"/>
                <a:gd name="T62" fmla="*/ 330 w 746"/>
                <a:gd name="T63" fmla="*/ 368 h 375"/>
                <a:gd name="T64" fmla="*/ 301 w 746"/>
                <a:gd name="T65" fmla="*/ 374 h 375"/>
                <a:gd name="T66" fmla="*/ 247 w 746"/>
                <a:gd name="T67" fmla="*/ 361 h 375"/>
                <a:gd name="T68" fmla="*/ 200 w 746"/>
                <a:gd name="T69" fmla="*/ 353 h 375"/>
                <a:gd name="T70" fmla="*/ 172 w 746"/>
                <a:gd name="T71" fmla="*/ 349 h 375"/>
                <a:gd name="T72" fmla="*/ 115 w 746"/>
                <a:gd name="T73" fmla="*/ 350 h 375"/>
                <a:gd name="T74" fmla="*/ 78 w 746"/>
                <a:gd name="T75" fmla="*/ 316 h 375"/>
                <a:gd name="T76" fmla="*/ 41 w 746"/>
                <a:gd name="T77" fmla="*/ 286 h 375"/>
                <a:gd name="T78" fmla="*/ 0 w 746"/>
                <a:gd name="T79" fmla="*/ 223 h 375"/>
                <a:gd name="T80" fmla="*/ 13 w 746"/>
                <a:gd name="T81" fmla="*/ 190 h 375"/>
                <a:gd name="T82" fmla="*/ 48 w 746"/>
                <a:gd name="T83" fmla="*/ 184 h 375"/>
                <a:gd name="T84" fmla="*/ 68 w 746"/>
                <a:gd name="T85" fmla="*/ 187 h 375"/>
                <a:gd name="T86" fmla="*/ 79 w 746"/>
                <a:gd name="T87" fmla="*/ 194 h 375"/>
                <a:gd name="T88" fmla="*/ 92 w 746"/>
                <a:gd name="T89" fmla="*/ 193 h 375"/>
                <a:gd name="T90" fmla="*/ 94 w 746"/>
                <a:gd name="T91" fmla="*/ 179 h 375"/>
                <a:gd name="T92" fmla="*/ 98 w 746"/>
                <a:gd name="T93" fmla="*/ 163 h 375"/>
                <a:gd name="T94" fmla="*/ 103 w 746"/>
                <a:gd name="T95" fmla="*/ 153 h 375"/>
                <a:gd name="T96" fmla="*/ 111 w 746"/>
                <a:gd name="T97" fmla="*/ 138 h 375"/>
                <a:gd name="T98" fmla="*/ 111 w 746"/>
                <a:gd name="T99" fmla="*/ 122 h 375"/>
                <a:gd name="T100" fmla="*/ 113 w 746"/>
                <a:gd name="T101" fmla="*/ 99 h 375"/>
                <a:gd name="T102" fmla="*/ 130 w 746"/>
                <a:gd name="T103" fmla="*/ 92 h 375"/>
                <a:gd name="T104" fmla="*/ 143 w 746"/>
                <a:gd name="T105" fmla="*/ 70 h 375"/>
                <a:gd name="T106" fmla="*/ 155 w 746"/>
                <a:gd name="T107" fmla="*/ 64 h 375"/>
                <a:gd name="T108" fmla="*/ 150 w 746"/>
                <a:gd name="T109" fmla="*/ 55 h 375"/>
                <a:gd name="T110" fmla="*/ 153 w 746"/>
                <a:gd name="T111" fmla="*/ 26 h 375"/>
                <a:gd name="T112" fmla="*/ 204 w 746"/>
                <a:gd name="T113" fmla="*/ 0 h 375"/>
                <a:gd name="T114" fmla="*/ 272 w 746"/>
                <a:gd name="T115" fmla="*/ 12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6" h="375">
                  <a:moveTo>
                    <a:pt x="272" y="12"/>
                  </a:moveTo>
                  <a:lnTo>
                    <a:pt x="279" y="12"/>
                  </a:lnTo>
                  <a:lnTo>
                    <a:pt x="289" y="10"/>
                  </a:lnTo>
                  <a:lnTo>
                    <a:pt x="292" y="9"/>
                  </a:lnTo>
                  <a:lnTo>
                    <a:pt x="296" y="10"/>
                  </a:lnTo>
                  <a:lnTo>
                    <a:pt x="302" y="13"/>
                  </a:lnTo>
                  <a:lnTo>
                    <a:pt x="305" y="13"/>
                  </a:lnTo>
                  <a:lnTo>
                    <a:pt x="309" y="14"/>
                  </a:lnTo>
                  <a:lnTo>
                    <a:pt x="319" y="13"/>
                  </a:lnTo>
                  <a:lnTo>
                    <a:pt x="328" y="13"/>
                  </a:lnTo>
                  <a:lnTo>
                    <a:pt x="330" y="13"/>
                  </a:lnTo>
                  <a:lnTo>
                    <a:pt x="333" y="13"/>
                  </a:lnTo>
                  <a:lnTo>
                    <a:pt x="339" y="14"/>
                  </a:lnTo>
                  <a:lnTo>
                    <a:pt x="342" y="17"/>
                  </a:lnTo>
                  <a:lnTo>
                    <a:pt x="344" y="20"/>
                  </a:lnTo>
                  <a:lnTo>
                    <a:pt x="346" y="20"/>
                  </a:lnTo>
                  <a:lnTo>
                    <a:pt x="349" y="23"/>
                  </a:lnTo>
                  <a:lnTo>
                    <a:pt x="349" y="23"/>
                  </a:lnTo>
                  <a:lnTo>
                    <a:pt x="354" y="23"/>
                  </a:lnTo>
                  <a:lnTo>
                    <a:pt x="359" y="21"/>
                  </a:lnTo>
                  <a:lnTo>
                    <a:pt x="363" y="20"/>
                  </a:lnTo>
                  <a:lnTo>
                    <a:pt x="370" y="21"/>
                  </a:lnTo>
                  <a:lnTo>
                    <a:pt x="374" y="23"/>
                  </a:lnTo>
                  <a:lnTo>
                    <a:pt x="377" y="24"/>
                  </a:lnTo>
                  <a:lnTo>
                    <a:pt x="387" y="29"/>
                  </a:lnTo>
                  <a:lnTo>
                    <a:pt x="395" y="33"/>
                  </a:lnTo>
                  <a:lnTo>
                    <a:pt x="404" y="36"/>
                  </a:lnTo>
                  <a:lnTo>
                    <a:pt x="413" y="37"/>
                  </a:lnTo>
                  <a:lnTo>
                    <a:pt x="420" y="38"/>
                  </a:lnTo>
                  <a:lnTo>
                    <a:pt x="422" y="38"/>
                  </a:lnTo>
                  <a:lnTo>
                    <a:pt x="425" y="38"/>
                  </a:lnTo>
                  <a:lnTo>
                    <a:pt x="428" y="40"/>
                  </a:lnTo>
                  <a:lnTo>
                    <a:pt x="430" y="41"/>
                  </a:lnTo>
                  <a:lnTo>
                    <a:pt x="432" y="45"/>
                  </a:lnTo>
                  <a:lnTo>
                    <a:pt x="435" y="48"/>
                  </a:lnTo>
                  <a:lnTo>
                    <a:pt x="441" y="51"/>
                  </a:lnTo>
                  <a:lnTo>
                    <a:pt x="446" y="53"/>
                  </a:lnTo>
                  <a:lnTo>
                    <a:pt x="455" y="57"/>
                  </a:lnTo>
                  <a:lnTo>
                    <a:pt x="461" y="60"/>
                  </a:lnTo>
                  <a:lnTo>
                    <a:pt x="468" y="62"/>
                  </a:lnTo>
                  <a:lnTo>
                    <a:pt x="473" y="62"/>
                  </a:lnTo>
                  <a:lnTo>
                    <a:pt x="481" y="62"/>
                  </a:lnTo>
                  <a:lnTo>
                    <a:pt x="486" y="62"/>
                  </a:lnTo>
                  <a:lnTo>
                    <a:pt x="489" y="62"/>
                  </a:lnTo>
                  <a:lnTo>
                    <a:pt x="495" y="62"/>
                  </a:lnTo>
                  <a:lnTo>
                    <a:pt x="496" y="62"/>
                  </a:lnTo>
                  <a:lnTo>
                    <a:pt x="498" y="64"/>
                  </a:lnTo>
                  <a:lnTo>
                    <a:pt x="499" y="65"/>
                  </a:lnTo>
                  <a:lnTo>
                    <a:pt x="500" y="68"/>
                  </a:lnTo>
                  <a:lnTo>
                    <a:pt x="499" y="70"/>
                  </a:lnTo>
                  <a:lnTo>
                    <a:pt x="498" y="74"/>
                  </a:lnTo>
                  <a:lnTo>
                    <a:pt x="498" y="77"/>
                  </a:lnTo>
                  <a:lnTo>
                    <a:pt x="499" y="79"/>
                  </a:lnTo>
                  <a:lnTo>
                    <a:pt x="503" y="81"/>
                  </a:lnTo>
                  <a:lnTo>
                    <a:pt x="505" y="84"/>
                  </a:lnTo>
                  <a:lnTo>
                    <a:pt x="507" y="87"/>
                  </a:lnTo>
                  <a:lnTo>
                    <a:pt x="512" y="89"/>
                  </a:lnTo>
                  <a:lnTo>
                    <a:pt x="516" y="91"/>
                  </a:lnTo>
                  <a:lnTo>
                    <a:pt x="519" y="91"/>
                  </a:lnTo>
                  <a:lnTo>
                    <a:pt x="522" y="89"/>
                  </a:lnTo>
                  <a:lnTo>
                    <a:pt x="523" y="91"/>
                  </a:lnTo>
                  <a:lnTo>
                    <a:pt x="523" y="95"/>
                  </a:lnTo>
                  <a:lnTo>
                    <a:pt x="522" y="101"/>
                  </a:lnTo>
                  <a:lnTo>
                    <a:pt x="523" y="105"/>
                  </a:lnTo>
                  <a:lnTo>
                    <a:pt x="527" y="106"/>
                  </a:lnTo>
                  <a:lnTo>
                    <a:pt x="529" y="105"/>
                  </a:lnTo>
                  <a:lnTo>
                    <a:pt x="530" y="104"/>
                  </a:lnTo>
                  <a:lnTo>
                    <a:pt x="530" y="101"/>
                  </a:lnTo>
                  <a:lnTo>
                    <a:pt x="532" y="99"/>
                  </a:lnTo>
                  <a:lnTo>
                    <a:pt x="534" y="97"/>
                  </a:lnTo>
                  <a:lnTo>
                    <a:pt x="539" y="98"/>
                  </a:lnTo>
                  <a:lnTo>
                    <a:pt x="540" y="99"/>
                  </a:lnTo>
                  <a:lnTo>
                    <a:pt x="543" y="104"/>
                  </a:lnTo>
                  <a:lnTo>
                    <a:pt x="543" y="106"/>
                  </a:lnTo>
                  <a:lnTo>
                    <a:pt x="544" y="111"/>
                  </a:lnTo>
                  <a:lnTo>
                    <a:pt x="550" y="111"/>
                  </a:lnTo>
                  <a:lnTo>
                    <a:pt x="553" y="109"/>
                  </a:lnTo>
                  <a:lnTo>
                    <a:pt x="559" y="106"/>
                  </a:lnTo>
                  <a:lnTo>
                    <a:pt x="560" y="105"/>
                  </a:lnTo>
                  <a:lnTo>
                    <a:pt x="560" y="102"/>
                  </a:lnTo>
                  <a:lnTo>
                    <a:pt x="566" y="102"/>
                  </a:lnTo>
                  <a:lnTo>
                    <a:pt x="568" y="102"/>
                  </a:lnTo>
                  <a:lnTo>
                    <a:pt x="571" y="102"/>
                  </a:lnTo>
                  <a:lnTo>
                    <a:pt x="573" y="104"/>
                  </a:lnTo>
                  <a:lnTo>
                    <a:pt x="578" y="105"/>
                  </a:lnTo>
                  <a:lnTo>
                    <a:pt x="584" y="106"/>
                  </a:lnTo>
                  <a:lnTo>
                    <a:pt x="590" y="111"/>
                  </a:lnTo>
                  <a:lnTo>
                    <a:pt x="595" y="112"/>
                  </a:lnTo>
                  <a:lnTo>
                    <a:pt x="598" y="112"/>
                  </a:lnTo>
                  <a:lnTo>
                    <a:pt x="600" y="109"/>
                  </a:lnTo>
                  <a:lnTo>
                    <a:pt x="602" y="108"/>
                  </a:lnTo>
                  <a:lnTo>
                    <a:pt x="604" y="109"/>
                  </a:lnTo>
                  <a:lnTo>
                    <a:pt x="604" y="109"/>
                  </a:lnTo>
                  <a:lnTo>
                    <a:pt x="608" y="108"/>
                  </a:lnTo>
                  <a:lnTo>
                    <a:pt x="608" y="108"/>
                  </a:lnTo>
                  <a:lnTo>
                    <a:pt x="610" y="106"/>
                  </a:lnTo>
                  <a:lnTo>
                    <a:pt x="610" y="108"/>
                  </a:lnTo>
                  <a:lnTo>
                    <a:pt x="617" y="111"/>
                  </a:lnTo>
                  <a:lnTo>
                    <a:pt x="617" y="109"/>
                  </a:lnTo>
                  <a:lnTo>
                    <a:pt x="619" y="109"/>
                  </a:lnTo>
                  <a:lnTo>
                    <a:pt x="622" y="109"/>
                  </a:lnTo>
                  <a:lnTo>
                    <a:pt x="625" y="108"/>
                  </a:lnTo>
                  <a:lnTo>
                    <a:pt x="627" y="105"/>
                  </a:lnTo>
                  <a:lnTo>
                    <a:pt x="631" y="102"/>
                  </a:lnTo>
                  <a:lnTo>
                    <a:pt x="634" y="99"/>
                  </a:lnTo>
                  <a:lnTo>
                    <a:pt x="636" y="99"/>
                  </a:lnTo>
                  <a:lnTo>
                    <a:pt x="642" y="99"/>
                  </a:lnTo>
                  <a:lnTo>
                    <a:pt x="644" y="99"/>
                  </a:lnTo>
                  <a:lnTo>
                    <a:pt x="645" y="99"/>
                  </a:lnTo>
                  <a:lnTo>
                    <a:pt x="652" y="101"/>
                  </a:lnTo>
                  <a:lnTo>
                    <a:pt x="661" y="101"/>
                  </a:lnTo>
                  <a:lnTo>
                    <a:pt x="683" y="102"/>
                  </a:lnTo>
                  <a:lnTo>
                    <a:pt x="696" y="104"/>
                  </a:lnTo>
                  <a:lnTo>
                    <a:pt x="710" y="105"/>
                  </a:lnTo>
                  <a:lnTo>
                    <a:pt x="726" y="106"/>
                  </a:lnTo>
                  <a:lnTo>
                    <a:pt x="746" y="108"/>
                  </a:lnTo>
                  <a:lnTo>
                    <a:pt x="741" y="115"/>
                  </a:lnTo>
                  <a:lnTo>
                    <a:pt x="739" y="122"/>
                  </a:lnTo>
                  <a:lnTo>
                    <a:pt x="736" y="132"/>
                  </a:lnTo>
                  <a:lnTo>
                    <a:pt x="731" y="140"/>
                  </a:lnTo>
                  <a:lnTo>
                    <a:pt x="727" y="150"/>
                  </a:lnTo>
                  <a:lnTo>
                    <a:pt x="723" y="159"/>
                  </a:lnTo>
                  <a:lnTo>
                    <a:pt x="721" y="163"/>
                  </a:lnTo>
                  <a:lnTo>
                    <a:pt x="720" y="166"/>
                  </a:lnTo>
                  <a:lnTo>
                    <a:pt x="713" y="179"/>
                  </a:lnTo>
                  <a:lnTo>
                    <a:pt x="703" y="200"/>
                  </a:lnTo>
                  <a:lnTo>
                    <a:pt x="692" y="221"/>
                  </a:lnTo>
                  <a:lnTo>
                    <a:pt x="683" y="239"/>
                  </a:lnTo>
                  <a:lnTo>
                    <a:pt x="676" y="251"/>
                  </a:lnTo>
                  <a:lnTo>
                    <a:pt x="669" y="264"/>
                  </a:lnTo>
                  <a:lnTo>
                    <a:pt x="662" y="278"/>
                  </a:lnTo>
                  <a:lnTo>
                    <a:pt x="656" y="292"/>
                  </a:lnTo>
                  <a:lnTo>
                    <a:pt x="652" y="306"/>
                  </a:lnTo>
                  <a:lnTo>
                    <a:pt x="645" y="320"/>
                  </a:lnTo>
                  <a:lnTo>
                    <a:pt x="644" y="325"/>
                  </a:lnTo>
                  <a:lnTo>
                    <a:pt x="639" y="332"/>
                  </a:lnTo>
                  <a:lnTo>
                    <a:pt x="612" y="330"/>
                  </a:lnTo>
                  <a:lnTo>
                    <a:pt x="607" y="330"/>
                  </a:lnTo>
                  <a:lnTo>
                    <a:pt x="575" y="329"/>
                  </a:lnTo>
                  <a:lnTo>
                    <a:pt x="543" y="326"/>
                  </a:lnTo>
                  <a:lnTo>
                    <a:pt x="526" y="326"/>
                  </a:lnTo>
                  <a:lnTo>
                    <a:pt x="492" y="326"/>
                  </a:lnTo>
                  <a:lnTo>
                    <a:pt x="486" y="336"/>
                  </a:lnTo>
                  <a:lnTo>
                    <a:pt x="482" y="346"/>
                  </a:lnTo>
                  <a:lnTo>
                    <a:pt x="479" y="350"/>
                  </a:lnTo>
                  <a:lnTo>
                    <a:pt x="466" y="351"/>
                  </a:lnTo>
                  <a:lnTo>
                    <a:pt x="448" y="351"/>
                  </a:lnTo>
                  <a:lnTo>
                    <a:pt x="441" y="349"/>
                  </a:lnTo>
                  <a:lnTo>
                    <a:pt x="430" y="349"/>
                  </a:lnTo>
                  <a:lnTo>
                    <a:pt x="391" y="349"/>
                  </a:lnTo>
                  <a:lnTo>
                    <a:pt x="369" y="350"/>
                  </a:lnTo>
                  <a:lnTo>
                    <a:pt x="359" y="350"/>
                  </a:lnTo>
                  <a:lnTo>
                    <a:pt x="353" y="354"/>
                  </a:lnTo>
                  <a:lnTo>
                    <a:pt x="352" y="358"/>
                  </a:lnTo>
                  <a:lnTo>
                    <a:pt x="352" y="363"/>
                  </a:lnTo>
                  <a:lnTo>
                    <a:pt x="352" y="367"/>
                  </a:lnTo>
                  <a:lnTo>
                    <a:pt x="347" y="370"/>
                  </a:lnTo>
                  <a:lnTo>
                    <a:pt x="343" y="368"/>
                  </a:lnTo>
                  <a:lnTo>
                    <a:pt x="334" y="367"/>
                  </a:lnTo>
                  <a:lnTo>
                    <a:pt x="330" y="368"/>
                  </a:lnTo>
                  <a:lnTo>
                    <a:pt x="323" y="373"/>
                  </a:lnTo>
                  <a:lnTo>
                    <a:pt x="316" y="375"/>
                  </a:lnTo>
                  <a:lnTo>
                    <a:pt x="315" y="375"/>
                  </a:lnTo>
                  <a:lnTo>
                    <a:pt x="306" y="375"/>
                  </a:lnTo>
                  <a:lnTo>
                    <a:pt x="301" y="374"/>
                  </a:lnTo>
                  <a:lnTo>
                    <a:pt x="298" y="370"/>
                  </a:lnTo>
                  <a:lnTo>
                    <a:pt x="293" y="364"/>
                  </a:lnTo>
                  <a:lnTo>
                    <a:pt x="285" y="361"/>
                  </a:lnTo>
                  <a:lnTo>
                    <a:pt x="265" y="361"/>
                  </a:lnTo>
                  <a:lnTo>
                    <a:pt x="247" y="361"/>
                  </a:lnTo>
                  <a:lnTo>
                    <a:pt x="230" y="361"/>
                  </a:lnTo>
                  <a:lnTo>
                    <a:pt x="221" y="358"/>
                  </a:lnTo>
                  <a:lnTo>
                    <a:pt x="210" y="354"/>
                  </a:lnTo>
                  <a:lnTo>
                    <a:pt x="205" y="354"/>
                  </a:lnTo>
                  <a:lnTo>
                    <a:pt x="200" y="353"/>
                  </a:lnTo>
                  <a:lnTo>
                    <a:pt x="190" y="351"/>
                  </a:lnTo>
                  <a:lnTo>
                    <a:pt x="177" y="351"/>
                  </a:lnTo>
                  <a:lnTo>
                    <a:pt x="176" y="351"/>
                  </a:lnTo>
                  <a:lnTo>
                    <a:pt x="176" y="349"/>
                  </a:lnTo>
                  <a:lnTo>
                    <a:pt x="172" y="349"/>
                  </a:lnTo>
                  <a:lnTo>
                    <a:pt x="162" y="350"/>
                  </a:lnTo>
                  <a:lnTo>
                    <a:pt x="150" y="350"/>
                  </a:lnTo>
                  <a:lnTo>
                    <a:pt x="139" y="351"/>
                  </a:lnTo>
                  <a:lnTo>
                    <a:pt x="129" y="351"/>
                  </a:lnTo>
                  <a:lnTo>
                    <a:pt x="115" y="350"/>
                  </a:lnTo>
                  <a:lnTo>
                    <a:pt x="105" y="347"/>
                  </a:lnTo>
                  <a:lnTo>
                    <a:pt x="98" y="341"/>
                  </a:lnTo>
                  <a:lnTo>
                    <a:pt x="92" y="336"/>
                  </a:lnTo>
                  <a:lnTo>
                    <a:pt x="85" y="327"/>
                  </a:lnTo>
                  <a:lnTo>
                    <a:pt x="78" y="316"/>
                  </a:lnTo>
                  <a:lnTo>
                    <a:pt x="71" y="308"/>
                  </a:lnTo>
                  <a:lnTo>
                    <a:pt x="65" y="303"/>
                  </a:lnTo>
                  <a:lnTo>
                    <a:pt x="54" y="299"/>
                  </a:lnTo>
                  <a:lnTo>
                    <a:pt x="47" y="292"/>
                  </a:lnTo>
                  <a:lnTo>
                    <a:pt x="41" y="286"/>
                  </a:lnTo>
                  <a:lnTo>
                    <a:pt x="34" y="278"/>
                  </a:lnTo>
                  <a:lnTo>
                    <a:pt x="27" y="268"/>
                  </a:lnTo>
                  <a:lnTo>
                    <a:pt x="20" y="255"/>
                  </a:lnTo>
                  <a:lnTo>
                    <a:pt x="10" y="241"/>
                  </a:lnTo>
                  <a:lnTo>
                    <a:pt x="0" y="223"/>
                  </a:lnTo>
                  <a:lnTo>
                    <a:pt x="3" y="217"/>
                  </a:lnTo>
                  <a:lnTo>
                    <a:pt x="6" y="204"/>
                  </a:lnTo>
                  <a:lnTo>
                    <a:pt x="6" y="197"/>
                  </a:lnTo>
                  <a:lnTo>
                    <a:pt x="7" y="194"/>
                  </a:lnTo>
                  <a:lnTo>
                    <a:pt x="13" y="190"/>
                  </a:lnTo>
                  <a:lnTo>
                    <a:pt x="24" y="190"/>
                  </a:lnTo>
                  <a:lnTo>
                    <a:pt x="30" y="174"/>
                  </a:lnTo>
                  <a:lnTo>
                    <a:pt x="41" y="181"/>
                  </a:lnTo>
                  <a:lnTo>
                    <a:pt x="45" y="183"/>
                  </a:lnTo>
                  <a:lnTo>
                    <a:pt x="48" y="184"/>
                  </a:lnTo>
                  <a:lnTo>
                    <a:pt x="52" y="186"/>
                  </a:lnTo>
                  <a:lnTo>
                    <a:pt x="58" y="187"/>
                  </a:lnTo>
                  <a:lnTo>
                    <a:pt x="61" y="186"/>
                  </a:lnTo>
                  <a:lnTo>
                    <a:pt x="64" y="186"/>
                  </a:lnTo>
                  <a:lnTo>
                    <a:pt x="68" y="187"/>
                  </a:lnTo>
                  <a:lnTo>
                    <a:pt x="71" y="189"/>
                  </a:lnTo>
                  <a:lnTo>
                    <a:pt x="72" y="191"/>
                  </a:lnTo>
                  <a:lnTo>
                    <a:pt x="74" y="191"/>
                  </a:lnTo>
                  <a:lnTo>
                    <a:pt x="77" y="194"/>
                  </a:lnTo>
                  <a:lnTo>
                    <a:pt x="79" y="194"/>
                  </a:lnTo>
                  <a:lnTo>
                    <a:pt x="85" y="197"/>
                  </a:lnTo>
                  <a:lnTo>
                    <a:pt x="86" y="197"/>
                  </a:lnTo>
                  <a:lnTo>
                    <a:pt x="89" y="196"/>
                  </a:lnTo>
                  <a:lnTo>
                    <a:pt x="91" y="194"/>
                  </a:lnTo>
                  <a:lnTo>
                    <a:pt x="92" y="193"/>
                  </a:lnTo>
                  <a:lnTo>
                    <a:pt x="92" y="191"/>
                  </a:lnTo>
                  <a:lnTo>
                    <a:pt x="92" y="190"/>
                  </a:lnTo>
                  <a:lnTo>
                    <a:pt x="92" y="186"/>
                  </a:lnTo>
                  <a:lnTo>
                    <a:pt x="92" y="180"/>
                  </a:lnTo>
                  <a:lnTo>
                    <a:pt x="94" y="179"/>
                  </a:lnTo>
                  <a:lnTo>
                    <a:pt x="94" y="176"/>
                  </a:lnTo>
                  <a:lnTo>
                    <a:pt x="94" y="174"/>
                  </a:lnTo>
                  <a:lnTo>
                    <a:pt x="94" y="172"/>
                  </a:lnTo>
                  <a:lnTo>
                    <a:pt x="95" y="169"/>
                  </a:lnTo>
                  <a:lnTo>
                    <a:pt x="98" y="163"/>
                  </a:lnTo>
                  <a:lnTo>
                    <a:pt x="98" y="160"/>
                  </a:lnTo>
                  <a:lnTo>
                    <a:pt x="99" y="159"/>
                  </a:lnTo>
                  <a:lnTo>
                    <a:pt x="101" y="156"/>
                  </a:lnTo>
                  <a:lnTo>
                    <a:pt x="102" y="156"/>
                  </a:lnTo>
                  <a:lnTo>
                    <a:pt x="103" y="153"/>
                  </a:lnTo>
                  <a:lnTo>
                    <a:pt x="105" y="152"/>
                  </a:lnTo>
                  <a:lnTo>
                    <a:pt x="106" y="149"/>
                  </a:lnTo>
                  <a:lnTo>
                    <a:pt x="109" y="143"/>
                  </a:lnTo>
                  <a:lnTo>
                    <a:pt x="111" y="140"/>
                  </a:lnTo>
                  <a:lnTo>
                    <a:pt x="111" y="138"/>
                  </a:lnTo>
                  <a:lnTo>
                    <a:pt x="111" y="132"/>
                  </a:lnTo>
                  <a:lnTo>
                    <a:pt x="109" y="126"/>
                  </a:lnTo>
                  <a:lnTo>
                    <a:pt x="109" y="125"/>
                  </a:lnTo>
                  <a:lnTo>
                    <a:pt x="109" y="125"/>
                  </a:lnTo>
                  <a:lnTo>
                    <a:pt x="111" y="122"/>
                  </a:lnTo>
                  <a:lnTo>
                    <a:pt x="111" y="121"/>
                  </a:lnTo>
                  <a:lnTo>
                    <a:pt x="111" y="118"/>
                  </a:lnTo>
                  <a:lnTo>
                    <a:pt x="118" y="108"/>
                  </a:lnTo>
                  <a:lnTo>
                    <a:pt x="118" y="105"/>
                  </a:lnTo>
                  <a:lnTo>
                    <a:pt x="113" y="99"/>
                  </a:lnTo>
                  <a:lnTo>
                    <a:pt x="113" y="98"/>
                  </a:lnTo>
                  <a:lnTo>
                    <a:pt x="113" y="97"/>
                  </a:lnTo>
                  <a:lnTo>
                    <a:pt x="119" y="97"/>
                  </a:lnTo>
                  <a:lnTo>
                    <a:pt x="123" y="95"/>
                  </a:lnTo>
                  <a:lnTo>
                    <a:pt x="130" y="92"/>
                  </a:lnTo>
                  <a:lnTo>
                    <a:pt x="138" y="87"/>
                  </a:lnTo>
                  <a:lnTo>
                    <a:pt x="142" y="79"/>
                  </a:lnTo>
                  <a:lnTo>
                    <a:pt x="143" y="77"/>
                  </a:lnTo>
                  <a:lnTo>
                    <a:pt x="143" y="74"/>
                  </a:lnTo>
                  <a:lnTo>
                    <a:pt x="143" y="70"/>
                  </a:lnTo>
                  <a:lnTo>
                    <a:pt x="145" y="67"/>
                  </a:lnTo>
                  <a:lnTo>
                    <a:pt x="147" y="67"/>
                  </a:lnTo>
                  <a:lnTo>
                    <a:pt x="150" y="67"/>
                  </a:lnTo>
                  <a:lnTo>
                    <a:pt x="152" y="65"/>
                  </a:lnTo>
                  <a:lnTo>
                    <a:pt x="155" y="64"/>
                  </a:lnTo>
                  <a:lnTo>
                    <a:pt x="155" y="60"/>
                  </a:lnTo>
                  <a:lnTo>
                    <a:pt x="153" y="6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50" y="55"/>
                  </a:lnTo>
                  <a:lnTo>
                    <a:pt x="150" y="51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52" y="41"/>
                  </a:lnTo>
                  <a:lnTo>
                    <a:pt x="153" y="26"/>
                  </a:lnTo>
                  <a:lnTo>
                    <a:pt x="153" y="13"/>
                  </a:lnTo>
                  <a:lnTo>
                    <a:pt x="153" y="12"/>
                  </a:lnTo>
                  <a:lnTo>
                    <a:pt x="155" y="9"/>
                  </a:lnTo>
                  <a:lnTo>
                    <a:pt x="155" y="0"/>
                  </a:lnTo>
                  <a:lnTo>
                    <a:pt x="204" y="0"/>
                  </a:lnTo>
                  <a:lnTo>
                    <a:pt x="245" y="2"/>
                  </a:lnTo>
                  <a:lnTo>
                    <a:pt x="254" y="4"/>
                  </a:lnTo>
                  <a:lnTo>
                    <a:pt x="259" y="7"/>
                  </a:lnTo>
                  <a:lnTo>
                    <a:pt x="266" y="10"/>
                  </a:lnTo>
                  <a:lnTo>
                    <a:pt x="272" y="1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7" name="Freeform 31">
              <a:extLst>
                <a:ext uri="{FF2B5EF4-FFF2-40B4-BE49-F238E27FC236}">
                  <a16:creationId xmlns:a16="http://schemas.microsoft.com/office/drawing/2014/main" id="{5ED0222F-122C-584A-007E-5C805A1A83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" y="1286"/>
              <a:ext cx="1807" cy="681"/>
            </a:xfrm>
            <a:custGeom>
              <a:avLst/>
              <a:gdLst>
                <a:gd name="T0" fmla="*/ 167 w 1807"/>
                <a:gd name="T1" fmla="*/ 44 h 681"/>
                <a:gd name="T2" fmla="*/ 185 w 1807"/>
                <a:gd name="T3" fmla="*/ 38 h 681"/>
                <a:gd name="T4" fmla="*/ 202 w 1807"/>
                <a:gd name="T5" fmla="*/ 64 h 681"/>
                <a:gd name="T6" fmla="*/ 244 w 1807"/>
                <a:gd name="T7" fmla="*/ 72 h 681"/>
                <a:gd name="T8" fmla="*/ 266 w 1807"/>
                <a:gd name="T9" fmla="*/ 58 h 681"/>
                <a:gd name="T10" fmla="*/ 270 w 1807"/>
                <a:gd name="T11" fmla="*/ 58 h 681"/>
                <a:gd name="T12" fmla="*/ 277 w 1807"/>
                <a:gd name="T13" fmla="*/ 58 h 681"/>
                <a:gd name="T14" fmla="*/ 284 w 1807"/>
                <a:gd name="T15" fmla="*/ 59 h 681"/>
                <a:gd name="T16" fmla="*/ 286 w 1807"/>
                <a:gd name="T17" fmla="*/ 54 h 681"/>
                <a:gd name="T18" fmla="*/ 288 w 1807"/>
                <a:gd name="T19" fmla="*/ 48 h 681"/>
                <a:gd name="T20" fmla="*/ 290 w 1807"/>
                <a:gd name="T21" fmla="*/ 44 h 681"/>
                <a:gd name="T22" fmla="*/ 290 w 1807"/>
                <a:gd name="T23" fmla="*/ 39 h 681"/>
                <a:gd name="T24" fmla="*/ 314 w 1807"/>
                <a:gd name="T25" fmla="*/ 54 h 681"/>
                <a:gd name="T26" fmla="*/ 359 w 1807"/>
                <a:gd name="T27" fmla="*/ 81 h 681"/>
                <a:gd name="T28" fmla="*/ 416 w 1807"/>
                <a:gd name="T29" fmla="*/ 86 h 681"/>
                <a:gd name="T30" fmla="*/ 462 w 1807"/>
                <a:gd name="T31" fmla="*/ 69 h 681"/>
                <a:gd name="T32" fmla="*/ 523 w 1807"/>
                <a:gd name="T33" fmla="*/ 75 h 681"/>
                <a:gd name="T34" fmla="*/ 540 w 1807"/>
                <a:gd name="T35" fmla="*/ 112 h 681"/>
                <a:gd name="T36" fmla="*/ 1807 w 1807"/>
                <a:gd name="T37" fmla="*/ 494 h 681"/>
                <a:gd name="T38" fmla="*/ 1543 w 1807"/>
                <a:gd name="T39" fmla="*/ 559 h 681"/>
                <a:gd name="T40" fmla="*/ 1249 w 1807"/>
                <a:gd name="T41" fmla="*/ 632 h 681"/>
                <a:gd name="T42" fmla="*/ 840 w 1807"/>
                <a:gd name="T43" fmla="*/ 488 h 681"/>
                <a:gd name="T44" fmla="*/ 810 w 1807"/>
                <a:gd name="T45" fmla="*/ 488 h 681"/>
                <a:gd name="T46" fmla="*/ 745 w 1807"/>
                <a:gd name="T47" fmla="*/ 504 h 681"/>
                <a:gd name="T48" fmla="*/ 684 w 1807"/>
                <a:gd name="T49" fmla="*/ 507 h 681"/>
                <a:gd name="T50" fmla="*/ 642 w 1807"/>
                <a:gd name="T51" fmla="*/ 476 h 681"/>
                <a:gd name="T52" fmla="*/ 601 w 1807"/>
                <a:gd name="T53" fmla="*/ 435 h 681"/>
                <a:gd name="T54" fmla="*/ 520 w 1807"/>
                <a:gd name="T55" fmla="*/ 351 h 681"/>
                <a:gd name="T56" fmla="*/ 512 w 1807"/>
                <a:gd name="T57" fmla="*/ 310 h 681"/>
                <a:gd name="T58" fmla="*/ 560 w 1807"/>
                <a:gd name="T59" fmla="*/ 239 h 681"/>
                <a:gd name="T60" fmla="*/ 468 w 1807"/>
                <a:gd name="T61" fmla="*/ 179 h 681"/>
                <a:gd name="T62" fmla="*/ 396 w 1807"/>
                <a:gd name="T63" fmla="*/ 182 h 681"/>
                <a:gd name="T64" fmla="*/ 212 w 1807"/>
                <a:gd name="T65" fmla="*/ 226 h 681"/>
                <a:gd name="T66" fmla="*/ 171 w 1807"/>
                <a:gd name="T67" fmla="*/ 227 h 681"/>
                <a:gd name="T68" fmla="*/ 160 w 1807"/>
                <a:gd name="T69" fmla="*/ 214 h 681"/>
                <a:gd name="T70" fmla="*/ 150 w 1807"/>
                <a:gd name="T71" fmla="*/ 217 h 681"/>
                <a:gd name="T72" fmla="*/ 140 w 1807"/>
                <a:gd name="T73" fmla="*/ 219 h 681"/>
                <a:gd name="T74" fmla="*/ 119 w 1807"/>
                <a:gd name="T75" fmla="*/ 212 h 681"/>
                <a:gd name="T76" fmla="*/ 114 w 1807"/>
                <a:gd name="T77" fmla="*/ 209 h 681"/>
                <a:gd name="T78" fmla="*/ 113 w 1807"/>
                <a:gd name="T79" fmla="*/ 200 h 681"/>
                <a:gd name="T80" fmla="*/ 110 w 1807"/>
                <a:gd name="T81" fmla="*/ 191 h 681"/>
                <a:gd name="T82" fmla="*/ 92 w 1807"/>
                <a:gd name="T83" fmla="*/ 178 h 681"/>
                <a:gd name="T84" fmla="*/ 79 w 1807"/>
                <a:gd name="T85" fmla="*/ 171 h 681"/>
                <a:gd name="T86" fmla="*/ 75 w 1807"/>
                <a:gd name="T87" fmla="*/ 161 h 681"/>
                <a:gd name="T88" fmla="*/ 72 w 1807"/>
                <a:gd name="T89" fmla="*/ 151 h 681"/>
                <a:gd name="T90" fmla="*/ 61 w 1807"/>
                <a:gd name="T91" fmla="*/ 151 h 681"/>
                <a:gd name="T92" fmla="*/ 47 w 1807"/>
                <a:gd name="T93" fmla="*/ 145 h 681"/>
                <a:gd name="T94" fmla="*/ 34 w 1807"/>
                <a:gd name="T95" fmla="*/ 133 h 681"/>
                <a:gd name="T96" fmla="*/ 21 w 1807"/>
                <a:gd name="T97" fmla="*/ 134 h 681"/>
                <a:gd name="T98" fmla="*/ 15 w 1807"/>
                <a:gd name="T99" fmla="*/ 117 h 681"/>
                <a:gd name="T100" fmla="*/ 3 w 1807"/>
                <a:gd name="T101" fmla="*/ 99 h 681"/>
                <a:gd name="T102" fmla="*/ 11 w 1807"/>
                <a:gd name="T103" fmla="*/ 69 h 681"/>
                <a:gd name="T104" fmla="*/ 39 w 1807"/>
                <a:gd name="T105" fmla="*/ 39 h 681"/>
                <a:gd name="T106" fmla="*/ 55 w 1807"/>
                <a:gd name="T107" fmla="*/ 37 h 681"/>
                <a:gd name="T108" fmla="*/ 80 w 1807"/>
                <a:gd name="T109" fmla="*/ 35 h 681"/>
                <a:gd name="T110" fmla="*/ 96 w 1807"/>
                <a:gd name="T111" fmla="*/ 20 h 681"/>
                <a:gd name="T112" fmla="*/ 123 w 1807"/>
                <a:gd name="T113" fmla="*/ 6 h 681"/>
                <a:gd name="T114" fmla="*/ 138 w 1807"/>
                <a:gd name="T115" fmla="*/ 3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07" h="681">
                  <a:moveTo>
                    <a:pt x="137" y="38"/>
                  </a:moveTo>
                  <a:lnTo>
                    <a:pt x="140" y="38"/>
                  </a:lnTo>
                  <a:lnTo>
                    <a:pt x="144" y="38"/>
                  </a:lnTo>
                  <a:lnTo>
                    <a:pt x="151" y="38"/>
                  </a:lnTo>
                  <a:lnTo>
                    <a:pt x="161" y="41"/>
                  </a:lnTo>
                  <a:lnTo>
                    <a:pt x="167" y="44"/>
                  </a:lnTo>
                  <a:lnTo>
                    <a:pt x="169" y="48"/>
                  </a:lnTo>
                  <a:lnTo>
                    <a:pt x="172" y="44"/>
                  </a:lnTo>
                  <a:lnTo>
                    <a:pt x="174" y="39"/>
                  </a:lnTo>
                  <a:lnTo>
                    <a:pt x="178" y="38"/>
                  </a:lnTo>
                  <a:lnTo>
                    <a:pt x="182" y="37"/>
                  </a:lnTo>
                  <a:lnTo>
                    <a:pt x="185" y="38"/>
                  </a:lnTo>
                  <a:lnTo>
                    <a:pt x="186" y="38"/>
                  </a:lnTo>
                  <a:lnTo>
                    <a:pt x="188" y="39"/>
                  </a:lnTo>
                  <a:lnTo>
                    <a:pt x="188" y="45"/>
                  </a:lnTo>
                  <a:lnTo>
                    <a:pt x="189" y="51"/>
                  </a:lnTo>
                  <a:lnTo>
                    <a:pt x="194" y="58"/>
                  </a:lnTo>
                  <a:lnTo>
                    <a:pt x="202" y="64"/>
                  </a:lnTo>
                  <a:lnTo>
                    <a:pt x="211" y="66"/>
                  </a:lnTo>
                  <a:lnTo>
                    <a:pt x="216" y="68"/>
                  </a:lnTo>
                  <a:lnTo>
                    <a:pt x="223" y="71"/>
                  </a:lnTo>
                  <a:lnTo>
                    <a:pt x="233" y="76"/>
                  </a:lnTo>
                  <a:lnTo>
                    <a:pt x="239" y="76"/>
                  </a:lnTo>
                  <a:lnTo>
                    <a:pt x="244" y="72"/>
                  </a:lnTo>
                  <a:lnTo>
                    <a:pt x="246" y="66"/>
                  </a:lnTo>
                  <a:lnTo>
                    <a:pt x="247" y="64"/>
                  </a:lnTo>
                  <a:lnTo>
                    <a:pt x="256" y="64"/>
                  </a:lnTo>
                  <a:lnTo>
                    <a:pt x="260" y="61"/>
                  </a:lnTo>
                  <a:lnTo>
                    <a:pt x="266" y="59"/>
                  </a:lnTo>
                  <a:lnTo>
                    <a:pt x="266" y="58"/>
                  </a:lnTo>
                  <a:lnTo>
                    <a:pt x="266" y="58"/>
                  </a:lnTo>
                  <a:lnTo>
                    <a:pt x="267" y="58"/>
                  </a:lnTo>
                  <a:lnTo>
                    <a:pt x="267" y="56"/>
                  </a:lnTo>
                  <a:lnTo>
                    <a:pt x="269" y="58"/>
                  </a:lnTo>
                  <a:lnTo>
                    <a:pt x="269" y="58"/>
                  </a:lnTo>
                  <a:lnTo>
                    <a:pt x="270" y="58"/>
                  </a:lnTo>
                  <a:lnTo>
                    <a:pt x="271" y="58"/>
                  </a:lnTo>
                  <a:lnTo>
                    <a:pt x="271" y="58"/>
                  </a:lnTo>
                  <a:lnTo>
                    <a:pt x="273" y="58"/>
                  </a:lnTo>
                  <a:lnTo>
                    <a:pt x="274" y="58"/>
                  </a:lnTo>
                  <a:lnTo>
                    <a:pt x="274" y="58"/>
                  </a:lnTo>
                  <a:lnTo>
                    <a:pt x="277" y="58"/>
                  </a:lnTo>
                  <a:lnTo>
                    <a:pt x="278" y="58"/>
                  </a:lnTo>
                  <a:lnTo>
                    <a:pt x="278" y="58"/>
                  </a:lnTo>
                  <a:lnTo>
                    <a:pt x="281" y="58"/>
                  </a:lnTo>
                  <a:lnTo>
                    <a:pt x="281" y="59"/>
                  </a:lnTo>
                  <a:lnTo>
                    <a:pt x="283" y="59"/>
                  </a:lnTo>
                  <a:lnTo>
                    <a:pt x="284" y="59"/>
                  </a:lnTo>
                  <a:lnTo>
                    <a:pt x="284" y="59"/>
                  </a:lnTo>
                  <a:lnTo>
                    <a:pt x="287" y="55"/>
                  </a:lnTo>
                  <a:lnTo>
                    <a:pt x="287" y="55"/>
                  </a:lnTo>
                  <a:lnTo>
                    <a:pt x="287" y="54"/>
                  </a:lnTo>
                  <a:lnTo>
                    <a:pt x="286" y="54"/>
                  </a:lnTo>
                  <a:lnTo>
                    <a:pt x="286" y="54"/>
                  </a:lnTo>
                  <a:lnTo>
                    <a:pt x="286" y="52"/>
                  </a:lnTo>
                  <a:lnTo>
                    <a:pt x="286" y="52"/>
                  </a:lnTo>
                  <a:lnTo>
                    <a:pt x="287" y="51"/>
                  </a:lnTo>
                  <a:lnTo>
                    <a:pt x="287" y="51"/>
                  </a:lnTo>
                  <a:lnTo>
                    <a:pt x="287" y="49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8" y="45"/>
                  </a:lnTo>
                  <a:lnTo>
                    <a:pt x="288" y="44"/>
                  </a:lnTo>
                  <a:lnTo>
                    <a:pt x="290" y="44"/>
                  </a:lnTo>
                  <a:lnTo>
                    <a:pt x="290" y="42"/>
                  </a:lnTo>
                  <a:lnTo>
                    <a:pt x="288" y="42"/>
                  </a:lnTo>
                  <a:lnTo>
                    <a:pt x="288" y="42"/>
                  </a:lnTo>
                  <a:lnTo>
                    <a:pt x="288" y="41"/>
                  </a:lnTo>
                  <a:lnTo>
                    <a:pt x="290" y="41"/>
                  </a:lnTo>
                  <a:lnTo>
                    <a:pt x="290" y="39"/>
                  </a:lnTo>
                  <a:lnTo>
                    <a:pt x="291" y="39"/>
                  </a:lnTo>
                  <a:lnTo>
                    <a:pt x="292" y="39"/>
                  </a:lnTo>
                  <a:lnTo>
                    <a:pt x="292" y="38"/>
                  </a:lnTo>
                  <a:lnTo>
                    <a:pt x="292" y="38"/>
                  </a:lnTo>
                  <a:lnTo>
                    <a:pt x="302" y="47"/>
                  </a:lnTo>
                  <a:lnTo>
                    <a:pt x="314" y="54"/>
                  </a:lnTo>
                  <a:lnTo>
                    <a:pt x="322" y="58"/>
                  </a:lnTo>
                  <a:lnTo>
                    <a:pt x="325" y="59"/>
                  </a:lnTo>
                  <a:lnTo>
                    <a:pt x="329" y="64"/>
                  </a:lnTo>
                  <a:lnTo>
                    <a:pt x="335" y="66"/>
                  </a:lnTo>
                  <a:lnTo>
                    <a:pt x="348" y="75"/>
                  </a:lnTo>
                  <a:lnTo>
                    <a:pt x="359" y="81"/>
                  </a:lnTo>
                  <a:lnTo>
                    <a:pt x="370" y="86"/>
                  </a:lnTo>
                  <a:lnTo>
                    <a:pt x="379" y="89"/>
                  </a:lnTo>
                  <a:lnTo>
                    <a:pt x="389" y="87"/>
                  </a:lnTo>
                  <a:lnTo>
                    <a:pt x="397" y="86"/>
                  </a:lnTo>
                  <a:lnTo>
                    <a:pt x="406" y="86"/>
                  </a:lnTo>
                  <a:lnTo>
                    <a:pt x="416" y="86"/>
                  </a:lnTo>
                  <a:lnTo>
                    <a:pt x="421" y="82"/>
                  </a:lnTo>
                  <a:lnTo>
                    <a:pt x="430" y="73"/>
                  </a:lnTo>
                  <a:lnTo>
                    <a:pt x="437" y="73"/>
                  </a:lnTo>
                  <a:lnTo>
                    <a:pt x="442" y="72"/>
                  </a:lnTo>
                  <a:lnTo>
                    <a:pt x="454" y="71"/>
                  </a:lnTo>
                  <a:lnTo>
                    <a:pt x="462" y="69"/>
                  </a:lnTo>
                  <a:lnTo>
                    <a:pt x="469" y="69"/>
                  </a:lnTo>
                  <a:lnTo>
                    <a:pt x="481" y="71"/>
                  </a:lnTo>
                  <a:lnTo>
                    <a:pt x="488" y="69"/>
                  </a:lnTo>
                  <a:lnTo>
                    <a:pt x="499" y="68"/>
                  </a:lnTo>
                  <a:lnTo>
                    <a:pt x="512" y="69"/>
                  </a:lnTo>
                  <a:lnTo>
                    <a:pt x="523" y="75"/>
                  </a:lnTo>
                  <a:lnTo>
                    <a:pt x="524" y="82"/>
                  </a:lnTo>
                  <a:lnTo>
                    <a:pt x="526" y="90"/>
                  </a:lnTo>
                  <a:lnTo>
                    <a:pt x="527" y="97"/>
                  </a:lnTo>
                  <a:lnTo>
                    <a:pt x="530" y="102"/>
                  </a:lnTo>
                  <a:lnTo>
                    <a:pt x="534" y="104"/>
                  </a:lnTo>
                  <a:lnTo>
                    <a:pt x="540" y="112"/>
                  </a:lnTo>
                  <a:lnTo>
                    <a:pt x="547" y="117"/>
                  </a:lnTo>
                  <a:lnTo>
                    <a:pt x="656" y="150"/>
                  </a:lnTo>
                  <a:lnTo>
                    <a:pt x="861" y="209"/>
                  </a:lnTo>
                  <a:lnTo>
                    <a:pt x="1359" y="356"/>
                  </a:lnTo>
                  <a:lnTo>
                    <a:pt x="1804" y="492"/>
                  </a:lnTo>
                  <a:lnTo>
                    <a:pt x="1807" y="494"/>
                  </a:lnTo>
                  <a:lnTo>
                    <a:pt x="1782" y="500"/>
                  </a:lnTo>
                  <a:lnTo>
                    <a:pt x="1715" y="516"/>
                  </a:lnTo>
                  <a:lnTo>
                    <a:pt x="1687" y="523"/>
                  </a:lnTo>
                  <a:lnTo>
                    <a:pt x="1666" y="528"/>
                  </a:lnTo>
                  <a:lnTo>
                    <a:pt x="1601" y="545"/>
                  </a:lnTo>
                  <a:lnTo>
                    <a:pt x="1543" y="559"/>
                  </a:lnTo>
                  <a:lnTo>
                    <a:pt x="1517" y="564"/>
                  </a:lnTo>
                  <a:lnTo>
                    <a:pt x="1486" y="573"/>
                  </a:lnTo>
                  <a:lnTo>
                    <a:pt x="1425" y="588"/>
                  </a:lnTo>
                  <a:lnTo>
                    <a:pt x="1366" y="602"/>
                  </a:lnTo>
                  <a:lnTo>
                    <a:pt x="1311" y="617"/>
                  </a:lnTo>
                  <a:lnTo>
                    <a:pt x="1249" y="632"/>
                  </a:lnTo>
                  <a:lnTo>
                    <a:pt x="1232" y="636"/>
                  </a:lnTo>
                  <a:lnTo>
                    <a:pt x="1188" y="648"/>
                  </a:lnTo>
                  <a:lnTo>
                    <a:pt x="1130" y="662"/>
                  </a:lnTo>
                  <a:lnTo>
                    <a:pt x="1051" y="681"/>
                  </a:lnTo>
                  <a:lnTo>
                    <a:pt x="850" y="495"/>
                  </a:lnTo>
                  <a:lnTo>
                    <a:pt x="840" y="488"/>
                  </a:lnTo>
                  <a:lnTo>
                    <a:pt x="834" y="484"/>
                  </a:lnTo>
                  <a:lnTo>
                    <a:pt x="830" y="483"/>
                  </a:lnTo>
                  <a:lnTo>
                    <a:pt x="824" y="483"/>
                  </a:lnTo>
                  <a:lnTo>
                    <a:pt x="820" y="484"/>
                  </a:lnTo>
                  <a:lnTo>
                    <a:pt x="816" y="485"/>
                  </a:lnTo>
                  <a:lnTo>
                    <a:pt x="810" y="488"/>
                  </a:lnTo>
                  <a:lnTo>
                    <a:pt x="795" y="491"/>
                  </a:lnTo>
                  <a:lnTo>
                    <a:pt x="786" y="494"/>
                  </a:lnTo>
                  <a:lnTo>
                    <a:pt x="776" y="495"/>
                  </a:lnTo>
                  <a:lnTo>
                    <a:pt x="766" y="498"/>
                  </a:lnTo>
                  <a:lnTo>
                    <a:pt x="756" y="501"/>
                  </a:lnTo>
                  <a:lnTo>
                    <a:pt x="745" y="504"/>
                  </a:lnTo>
                  <a:lnTo>
                    <a:pt x="735" y="507"/>
                  </a:lnTo>
                  <a:lnTo>
                    <a:pt x="720" y="511"/>
                  </a:lnTo>
                  <a:lnTo>
                    <a:pt x="708" y="512"/>
                  </a:lnTo>
                  <a:lnTo>
                    <a:pt x="700" y="512"/>
                  </a:lnTo>
                  <a:lnTo>
                    <a:pt x="691" y="511"/>
                  </a:lnTo>
                  <a:lnTo>
                    <a:pt x="684" y="507"/>
                  </a:lnTo>
                  <a:lnTo>
                    <a:pt x="677" y="501"/>
                  </a:lnTo>
                  <a:lnTo>
                    <a:pt x="672" y="495"/>
                  </a:lnTo>
                  <a:lnTo>
                    <a:pt x="667" y="491"/>
                  </a:lnTo>
                  <a:lnTo>
                    <a:pt x="660" y="487"/>
                  </a:lnTo>
                  <a:lnTo>
                    <a:pt x="650" y="481"/>
                  </a:lnTo>
                  <a:lnTo>
                    <a:pt x="642" y="476"/>
                  </a:lnTo>
                  <a:lnTo>
                    <a:pt x="638" y="471"/>
                  </a:lnTo>
                  <a:lnTo>
                    <a:pt x="632" y="466"/>
                  </a:lnTo>
                  <a:lnTo>
                    <a:pt x="626" y="460"/>
                  </a:lnTo>
                  <a:lnTo>
                    <a:pt x="623" y="457"/>
                  </a:lnTo>
                  <a:lnTo>
                    <a:pt x="615" y="447"/>
                  </a:lnTo>
                  <a:lnTo>
                    <a:pt x="601" y="435"/>
                  </a:lnTo>
                  <a:lnTo>
                    <a:pt x="590" y="423"/>
                  </a:lnTo>
                  <a:lnTo>
                    <a:pt x="582" y="413"/>
                  </a:lnTo>
                  <a:lnTo>
                    <a:pt x="571" y="399"/>
                  </a:lnTo>
                  <a:lnTo>
                    <a:pt x="563" y="391"/>
                  </a:lnTo>
                  <a:lnTo>
                    <a:pt x="548" y="380"/>
                  </a:lnTo>
                  <a:lnTo>
                    <a:pt x="520" y="351"/>
                  </a:lnTo>
                  <a:lnTo>
                    <a:pt x="507" y="337"/>
                  </a:lnTo>
                  <a:lnTo>
                    <a:pt x="495" y="325"/>
                  </a:lnTo>
                  <a:lnTo>
                    <a:pt x="495" y="322"/>
                  </a:lnTo>
                  <a:lnTo>
                    <a:pt x="499" y="318"/>
                  </a:lnTo>
                  <a:lnTo>
                    <a:pt x="500" y="318"/>
                  </a:lnTo>
                  <a:lnTo>
                    <a:pt x="512" y="310"/>
                  </a:lnTo>
                  <a:lnTo>
                    <a:pt x="529" y="301"/>
                  </a:lnTo>
                  <a:lnTo>
                    <a:pt x="557" y="284"/>
                  </a:lnTo>
                  <a:lnTo>
                    <a:pt x="581" y="274"/>
                  </a:lnTo>
                  <a:lnTo>
                    <a:pt x="592" y="268"/>
                  </a:lnTo>
                  <a:lnTo>
                    <a:pt x="580" y="254"/>
                  </a:lnTo>
                  <a:lnTo>
                    <a:pt x="560" y="239"/>
                  </a:lnTo>
                  <a:lnTo>
                    <a:pt x="541" y="223"/>
                  </a:lnTo>
                  <a:lnTo>
                    <a:pt x="524" y="207"/>
                  </a:lnTo>
                  <a:lnTo>
                    <a:pt x="513" y="203"/>
                  </a:lnTo>
                  <a:lnTo>
                    <a:pt x="495" y="192"/>
                  </a:lnTo>
                  <a:lnTo>
                    <a:pt x="469" y="181"/>
                  </a:lnTo>
                  <a:lnTo>
                    <a:pt x="468" y="179"/>
                  </a:lnTo>
                  <a:lnTo>
                    <a:pt x="457" y="175"/>
                  </a:lnTo>
                  <a:lnTo>
                    <a:pt x="445" y="168"/>
                  </a:lnTo>
                  <a:lnTo>
                    <a:pt x="440" y="167"/>
                  </a:lnTo>
                  <a:lnTo>
                    <a:pt x="433" y="169"/>
                  </a:lnTo>
                  <a:lnTo>
                    <a:pt x="414" y="174"/>
                  </a:lnTo>
                  <a:lnTo>
                    <a:pt x="396" y="182"/>
                  </a:lnTo>
                  <a:lnTo>
                    <a:pt x="369" y="196"/>
                  </a:lnTo>
                  <a:lnTo>
                    <a:pt x="352" y="203"/>
                  </a:lnTo>
                  <a:lnTo>
                    <a:pt x="335" y="205"/>
                  </a:lnTo>
                  <a:lnTo>
                    <a:pt x="309" y="210"/>
                  </a:lnTo>
                  <a:lnTo>
                    <a:pt x="219" y="226"/>
                  </a:lnTo>
                  <a:lnTo>
                    <a:pt x="212" y="226"/>
                  </a:lnTo>
                  <a:lnTo>
                    <a:pt x="203" y="227"/>
                  </a:lnTo>
                  <a:lnTo>
                    <a:pt x="196" y="229"/>
                  </a:lnTo>
                  <a:lnTo>
                    <a:pt x="186" y="229"/>
                  </a:lnTo>
                  <a:lnTo>
                    <a:pt x="179" y="229"/>
                  </a:lnTo>
                  <a:lnTo>
                    <a:pt x="175" y="229"/>
                  </a:lnTo>
                  <a:lnTo>
                    <a:pt x="171" y="227"/>
                  </a:lnTo>
                  <a:lnTo>
                    <a:pt x="168" y="226"/>
                  </a:lnTo>
                  <a:lnTo>
                    <a:pt x="167" y="223"/>
                  </a:lnTo>
                  <a:lnTo>
                    <a:pt x="165" y="220"/>
                  </a:lnTo>
                  <a:lnTo>
                    <a:pt x="164" y="217"/>
                  </a:lnTo>
                  <a:lnTo>
                    <a:pt x="161" y="216"/>
                  </a:lnTo>
                  <a:lnTo>
                    <a:pt x="160" y="214"/>
                  </a:lnTo>
                  <a:lnTo>
                    <a:pt x="157" y="214"/>
                  </a:lnTo>
                  <a:lnTo>
                    <a:pt x="157" y="214"/>
                  </a:lnTo>
                  <a:lnTo>
                    <a:pt x="154" y="216"/>
                  </a:lnTo>
                  <a:lnTo>
                    <a:pt x="154" y="216"/>
                  </a:lnTo>
                  <a:lnTo>
                    <a:pt x="151" y="217"/>
                  </a:lnTo>
                  <a:lnTo>
                    <a:pt x="150" y="217"/>
                  </a:lnTo>
                  <a:lnTo>
                    <a:pt x="145" y="216"/>
                  </a:lnTo>
                  <a:lnTo>
                    <a:pt x="145" y="216"/>
                  </a:lnTo>
                  <a:lnTo>
                    <a:pt x="144" y="216"/>
                  </a:lnTo>
                  <a:lnTo>
                    <a:pt x="143" y="217"/>
                  </a:lnTo>
                  <a:lnTo>
                    <a:pt x="141" y="217"/>
                  </a:lnTo>
                  <a:lnTo>
                    <a:pt x="140" y="219"/>
                  </a:lnTo>
                  <a:lnTo>
                    <a:pt x="136" y="219"/>
                  </a:lnTo>
                  <a:lnTo>
                    <a:pt x="126" y="217"/>
                  </a:lnTo>
                  <a:lnTo>
                    <a:pt x="121" y="216"/>
                  </a:lnTo>
                  <a:lnTo>
                    <a:pt x="120" y="212"/>
                  </a:lnTo>
                  <a:lnTo>
                    <a:pt x="119" y="212"/>
                  </a:lnTo>
                  <a:lnTo>
                    <a:pt x="119" y="212"/>
                  </a:lnTo>
                  <a:lnTo>
                    <a:pt x="119" y="212"/>
                  </a:lnTo>
                  <a:lnTo>
                    <a:pt x="117" y="210"/>
                  </a:lnTo>
                  <a:lnTo>
                    <a:pt x="117" y="210"/>
                  </a:lnTo>
                  <a:lnTo>
                    <a:pt x="117" y="210"/>
                  </a:lnTo>
                  <a:lnTo>
                    <a:pt x="116" y="209"/>
                  </a:lnTo>
                  <a:lnTo>
                    <a:pt x="114" y="209"/>
                  </a:lnTo>
                  <a:lnTo>
                    <a:pt x="114" y="209"/>
                  </a:lnTo>
                  <a:lnTo>
                    <a:pt x="111" y="206"/>
                  </a:lnTo>
                  <a:lnTo>
                    <a:pt x="111" y="206"/>
                  </a:lnTo>
                  <a:lnTo>
                    <a:pt x="111" y="206"/>
                  </a:lnTo>
                  <a:lnTo>
                    <a:pt x="113" y="202"/>
                  </a:lnTo>
                  <a:lnTo>
                    <a:pt x="113" y="200"/>
                  </a:lnTo>
                  <a:lnTo>
                    <a:pt x="114" y="200"/>
                  </a:lnTo>
                  <a:lnTo>
                    <a:pt x="116" y="199"/>
                  </a:lnTo>
                  <a:lnTo>
                    <a:pt x="116" y="199"/>
                  </a:lnTo>
                  <a:lnTo>
                    <a:pt x="114" y="198"/>
                  </a:lnTo>
                  <a:lnTo>
                    <a:pt x="114" y="196"/>
                  </a:lnTo>
                  <a:lnTo>
                    <a:pt x="110" y="191"/>
                  </a:lnTo>
                  <a:lnTo>
                    <a:pt x="102" y="191"/>
                  </a:lnTo>
                  <a:lnTo>
                    <a:pt x="100" y="188"/>
                  </a:lnTo>
                  <a:lnTo>
                    <a:pt x="90" y="182"/>
                  </a:lnTo>
                  <a:lnTo>
                    <a:pt x="90" y="182"/>
                  </a:lnTo>
                  <a:lnTo>
                    <a:pt x="92" y="181"/>
                  </a:lnTo>
                  <a:lnTo>
                    <a:pt x="92" y="178"/>
                  </a:lnTo>
                  <a:lnTo>
                    <a:pt x="93" y="175"/>
                  </a:lnTo>
                  <a:lnTo>
                    <a:pt x="90" y="175"/>
                  </a:lnTo>
                  <a:lnTo>
                    <a:pt x="88" y="171"/>
                  </a:lnTo>
                  <a:lnTo>
                    <a:pt x="85" y="169"/>
                  </a:lnTo>
                  <a:lnTo>
                    <a:pt x="79" y="169"/>
                  </a:lnTo>
                  <a:lnTo>
                    <a:pt x="79" y="171"/>
                  </a:lnTo>
                  <a:lnTo>
                    <a:pt x="76" y="169"/>
                  </a:lnTo>
                  <a:lnTo>
                    <a:pt x="75" y="169"/>
                  </a:lnTo>
                  <a:lnTo>
                    <a:pt x="75" y="167"/>
                  </a:lnTo>
                  <a:lnTo>
                    <a:pt x="72" y="165"/>
                  </a:lnTo>
                  <a:lnTo>
                    <a:pt x="73" y="162"/>
                  </a:lnTo>
                  <a:lnTo>
                    <a:pt x="75" y="161"/>
                  </a:lnTo>
                  <a:lnTo>
                    <a:pt x="76" y="160"/>
                  </a:lnTo>
                  <a:lnTo>
                    <a:pt x="75" y="160"/>
                  </a:lnTo>
                  <a:lnTo>
                    <a:pt x="76" y="155"/>
                  </a:lnTo>
                  <a:lnTo>
                    <a:pt x="73" y="155"/>
                  </a:lnTo>
                  <a:lnTo>
                    <a:pt x="73" y="151"/>
                  </a:lnTo>
                  <a:lnTo>
                    <a:pt x="72" y="151"/>
                  </a:lnTo>
                  <a:lnTo>
                    <a:pt x="71" y="151"/>
                  </a:lnTo>
                  <a:lnTo>
                    <a:pt x="68" y="148"/>
                  </a:lnTo>
                  <a:lnTo>
                    <a:pt x="65" y="151"/>
                  </a:lnTo>
                  <a:lnTo>
                    <a:pt x="63" y="150"/>
                  </a:lnTo>
                  <a:lnTo>
                    <a:pt x="62" y="152"/>
                  </a:lnTo>
                  <a:lnTo>
                    <a:pt x="61" y="151"/>
                  </a:lnTo>
                  <a:lnTo>
                    <a:pt x="59" y="151"/>
                  </a:lnTo>
                  <a:lnTo>
                    <a:pt x="54" y="148"/>
                  </a:lnTo>
                  <a:lnTo>
                    <a:pt x="52" y="148"/>
                  </a:lnTo>
                  <a:lnTo>
                    <a:pt x="49" y="147"/>
                  </a:lnTo>
                  <a:lnTo>
                    <a:pt x="47" y="147"/>
                  </a:lnTo>
                  <a:lnTo>
                    <a:pt x="47" y="145"/>
                  </a:lnTo>
                  <a:lnTo>
                    <a:pt x="49" y="143"/>
                  </a:lnTo>
                  <a:lnTo>
                    <a:pt x="48" y="137"/>
                  </a:lnTo>
                  <a:lnTo>
                    <a:pt x="45" y="134"/>
                  </a:lnTo>
                  <a:lnTo>
                    <a:pt x="44" y="134"/>
                  </a:lnTo>
                  <a:lnTo>
                    <a:pt x="39" y="131"/>
                  </a:lnTo>
                  <a:lnTo>
                    <a:pt x="34" y="133"/>
                  </a:lnTo>
                  <a:lnTo>
                    <a:pt x="34" y="133"/>
                  </a:lnTo>
                  <a:lnTo>
                    <a:pt x="28" y="131"/>
                  </a:lnTo>
                  <a:lnTo>
                    <a:pt x="25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1" y="134"/>
                  </a:lnTo>
                  <a:lnTo>
                    <a:pt x="18" y="134"/>
                  </a:lnTo>
                  <a:lnTo>
                    <a:pt x="17" y="127"/>
                  </a:lnTo>
                  <a:lnTo>
                    <a:pt x="17" y="126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5" y="117"/>
                  </a:lnTo>
                  <a:lnTo>
                    <a:pt x="13" y="112"/>
                  </a:lnTo>
                  <a:lnTo>
                    <a:pt x="10" y="109"/>
                  </a:lnTo>
                  <a:lnTo>
                    <a:pt x="5" y="106"/>
                  </a:lnTo>
                  <a:lnTo>
                    <a:pt x="0" y="102"/>
                  </a:lnTo>
                  <a:lnTo>
                    <a:pt x="0" y="100"/>
                  </a:lnTo>
                  <a:lnTo>
                    <a:pt x="3" y="99"/>
                  </a:lnTo>
                  <a:lnTo>
                    <a:pt x="1" y="96"/>
                  </a:lnTo>
                  <a:lnTo>
                    <a:pt x="1" y="92"/>
                  </a:lnTo>
                  <a:lnTo>
                    <a:pt x="1" y="87"/>
                  </a:lnTo>
                  <a:lnTo>
                    <a:pt x="3" y="83"/>
                  </a:lnTo>
                  <a:lnTo>
                    <a:pt x="7" y="76"/>
                  </a:lnTo>
                  <a:lnTo>
                    <a:pt x="11" y="69"/>
                  </a:lnTo>
                  <a:lnTo>
                    <a:pt x="18" y="62"/>
                  </a:lnTo>
                  <a:lnTo>
                    <a:pt x="25" y="54"/>
                  </a:lnTo>
                  <a:lnTo>
                    <a:pt x="31" y="48"/>
                  </a:lnTo>
                  <a:lnTo>
                    <a:pt x="35" y="44"/>
                  </a:lnTo>
                  <a:lnTo>
                    <a:pt x="37" y="41"/>
                  </a:lnTo>
                  <a:lnTo>
                    <a:pt x="39" y="39"/>
                  </a:lnTo>
                  <a:lnTo>
                    <a:pt x="44" y="39"/>
                  </a:lnTo>
                  <a:lnTo>
                    <a:pt x="45" y="39"/>
                  </a:lnTo>
                  <a:lnTo>
                    <a:pt x="48" y="41"/>
                  </a:lnTo>
                  <a:lnTo>
                    <a:pt x="52" y="41"/>
                  </a:lnTo>
                  <a:lnTo>
                    <a:pt x="54" y="38"/>
                  </a:lnTo>
                  <a:lnTo>
                    <a:pt x="55" y="37"/>
                  </a:lnTo>
                  <a:lnTo>
                    <a:pt x="56" y="35"/>
                  </a:lnTo>
                  <a:lnTo>
                    <a:pt x="62" y="35"/>
                  </a:lnTo>
                  <a:lnTo>
                    <a:pt x="71" y="39"/>
                  </a:lnTo>
                  <a:lnTo>
                    <a:pt x="75" y="39"/>
                  </a:lnTo>
                  <a:lnTo>
                    <a:pt x="78" y="38"/>
                  </a:lnTo>
                  <a:lnTo>
                    <a:pt x="80" y="35"/>
                  </a:lnTo>
                  <a:lnTo>
                    <a:pt x="86" y="31"/>
                  </a:lnTo>
                  <a:lnTo>
                    <a:pt x="90" y="28"/>
                  </a:lnTo>
                  <a:lnTo>
                    <a:pt x="93" y="25"/>
                  </a:lnTo>
                  <a:lnTo>
                    <a:pt x="94" y="24"/>
                  </a:lnTo>
                  <a:lnTo>
                    <a:pt x="96" y="24"/>
                  </a:lnTo>
                  <a:lnTo>
                    <a:pt x="96" y="20"/>
                  </a:lnTo>
                  <a:lnTo>
                    <a:pt x="96" y="13"/>
                  </a:lnTo>
                  <a:lnTo>
                    <a:pt x="103" y="3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6" y="0"/>
                  </a:lnTo>
                  <a:lnTo>
                    <a:pt x="123" y="6"/>
                  </a:lnTo>
                  <a:lnTo>
                    <a:pt x="128" y="13"/>
                  </a:lnTo>
                  <a:lnTo>
                    <a:pt x="133" y="23"/>
                  </a:lnTo>
                  <a:lnTo>
                    <a:pt x="134" y="28"/>
                  </a:lnTo>
                  <a:lnTo>
                    <a:pt x="134" y="30"/>
                  </a:lnTo>
                  <a:lnTo>
                    <a:pt x="136" y="33"/>
                  </a:lnTo>
                  <a:lnTo>
                    <a:pt x="138" y="33"/>
                  </a:lnTo>
                  <a:lnTo>
                    <a:pt x="136" y="35"/>
                  </a:lnTo>
                  <a:lnTo>
                    <a:pt x="137" y="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9" name="AutoShape 3">
            <a:extLst>
              <a:ext uri="{FF2B5EF4-FFF2-40B4-BE49-F238E27FC236}">
                <a16:creationId xmlns:a16="http://schemas.microsoft.com/office/drawing/2014/main" id="{E8B6FF0A-3BDA-248F-9C69-0DD60507EB1F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412567" y="1248666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TextBox 1029">
            <a:extLst>
              <a:ext uri="{FF2B5EF4-FFF2-40B4-BE49-F238E27FC236}">
                <a16:creationId xmlns:a16="http://schemas.microsoft.com/office/drawing/2014/main" id="{446D5114-C0BE-ACD8-0269-13F48E8A68C7}"/>
              </a:ext>
            </a:extLst>
          </p:cNvPr>
          <p:cNvSpPr txBox="1"/>
          <p:nvPr/>
        </p:nvSpPr>
        <p:spPr>
          <a:xfrm>
            <a:off x="4879639" y="2886887"/>
            <a:ext cx="1052416" cy="98599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Zarqa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&gt;99%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6A97360E-D39E-F23C-5E66-BB066FCBA28E}"/>
              </a:ext>
            </a:extLst>
          </p:cNvPr>
          <p:cNvSpPr txBox="1"/>
          <p:nvPr/>
        </p:nvSpPr>
        <p:spPr>
          <a:xfrm>
            <a:off x="6052521" y="2087487"/>
            <a:ext cx="1400032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Mafraq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&gt;99%</a:t>
            </a:r>
          </a:p>
        </p:txBody>
      </p:sp>
      <p:sp>
        <p:nvSpPr>
          <p:cNvPr id="1032" name="TextBox 1031">
            <a:extLst>
              <a:ext uri="{FF2B5EF4-FFF2-40B4-BE49-F238E27FC236}">
                <a16:creationId xmlns:a16="http://schemas.microsoft.com/office/drawing/2014/main" id="{61307D72-596A-39D6-E3C2-C6484F0AEA68}"/>
              </a:ext>
            </a:extLst>
          </p:cNvPr>
          <p:cNvSpPr txBox="1"/>
          <p:nvPr/>
        </p:nvSpPr>
        <p:spPr>
          <a:xfrm>
            <a:off x="4161922" y="1387532"/>
            <a:ext cx="1400032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Jarash</a:t>
            </a:r>
            <a:endParaRPr lang="en-US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&gt;99%</a:t>
            </a:r>
          </a:p>
        </p:txBody>
      </p:sp>
      <p:sp>
        <p:nvSpPr>
          <p:cNvPr id="1040" name="TextBox 1039">
            <a:extLst>
              <a:ext uri="{FF2B5EF4-FFF2-40B4-BE49-F238E27FC236}">
                <a16:creationId xmlns:a16="http://schemas.microsoft.com/office/drawing/2014/main" id="{8D88D8EA-1772-0BF9-E178-65FF1ABBAAB1}"/>
              </a:ext>
            </a:extLst>
          </p:cNvPr>
          <p:cNvSpPr txBox="1"/>
          <p:nvPr/>
        </p:nvSpPr>
        <p:spPr>
          <a:xfrm>
            <a:off x="2920933" y="1388326"/>
            <a:ext cx="1759649" cy="48782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Irbid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&gt;99%</a:t>
            </a:r>
          </a:p>
        </p:txBody>
      </p:sp>
      <p:sp>
        <p:nvSpPr>
          <p:cNvPr id="1042" name="TextBox 1041">
            <a:extLst>
              <a:ext uri="{FF2B5EF4-FFF2-40B4-BE49-F238E27FC236}">
                <a16:creationId xmlns:a16="http://schemas.microsoft.com/office/drawing/2014/main" id="{C66355B6-B8D8-3819-F32D-FE3A8A5E91FD}"/>
              </a:ext>
            </a:extLst>
          </p:cNvPr>
          <p:cNvSpPr txBox="1"/>
          <p:nvPr/>
        </p:nvSpPr>
        <p:spPr>
          <a:xfrm>
            <a:off x="2055074" y="2075450"/>
            <a:ext cx="1201074" cy="43512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Ajloun</a:t>
            </a:r>
            <a:endParaRPr lang="en-US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&gt;99%</a:t>
            </a:r>
          </a:p>
        </p:txBody>
      </p:sp>
      <p:sp>
        <p:nvSpPr>
          <p:cNvPr id="1043" name="TextBox 1042">
            <a:extLst>
              <a:ext uri="{FF2B5EF4-FFF2-40B4-BE49-F238E27FC236}">
                <a16:creationId xmlns:a16="http://schemas.microsoft.com/office/drawing/2014/main" id="{E4D764A1-E9EE-3FBB-9DB1-F694BC86AC9B}"/>
              </a:ext>
            </a:extLst>
          </p:cNvPr>
          <p:cNvSpPr txBox="1"/>
          <p:nvPr/>
        </p:nvSpPr>
        <p:spPr>
          <a:xfrm>
            <a:off x="3552802" y="3180685"/>
            <a:ext cx="1400032" cy="7421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Amman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99%</a:t>
            </a:r>
          </a:p>
        </p:txBody>
      </p:sp>
      <p:sp>
        <p:nvSpPr>
          <p:cNvPr id="1045" name="TextBox 1044">
            <a:extLst>
              <a:ext uri="{FF2B5EF4-FFF2-40B4-BE49-F238E27FC236}">
                <a16:creationId xmlns:a16="http://schemas.microsoft.com/office/drawing/2014/main" id="{30BFFDC7-4962-E100-AD5A-43488CDDE24E}"/>
              </a:ext>
            </a:extLst>
          </p:cNvPr>
          <p:cNvSpPr txBox="1"/>
          <p:nvPr/>
        </p:nvSpPr>
        <p:spPr>
          <a:xfrm>
            <a:off x="3042553" y="3734739"/>
            <a:ext cx="1116306" cy="62245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Karak</a:t>
            </a:r>
            <a:endParaRPr lang="en-US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&gt;99%</a:t>
            </a:r>
          </a:p>
        </p:txBody>
      </p:sp>
      <p:sp>
        <p:nvSpPr>
          <p:cNvPr id="1047" name="TextBox 1046">
            <a:extLst>
              <a:ext uri="{FF2B5EF4-FFF2-40B4-BE49-F238E27FC236}">
                <a16:creationId xmlns:a16="http://schemas.microsoft.com/office/drawing/2014/main" id="{79137614-83BB-FEBB-C01C-3011BE665972}"/>
              </a:ext>
            </a:extLst>
          </p:cNvPr>
          <p:cNvSpPr txBox="1"/>
          <p:nvPr/>
        </p:nvSpPr>
        <p:spPr>
          <a:xfrm>
            <a:off x="1647232" y="3474250"/>
            <a:ext cx="1448054" cy="3859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Madaba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&gt;99%</a:t>
            </a:r>
          </a:p>
        </p:txBody>
      </p:sp>
      <p:sp>
        <p:nvSpPr>
          <p:cNvPr id="1048" name="TextBox 1047">
            <a:extLst>
              <a:ext uri="{FF2B5EF4-FFF2-40B4-BE49-F238E27FC236}">
                <a16:creationId xmlns:a16="http://schemas.microsoft.com/office/drawing/2014/main" id="{97FB48F0-256A-8B14-C156-A554544564ED}"/>
              </a:ext>
            </a:extLst>
          </p:cNvPr>
          <p:cNvSpPr txBox="1"/>
          <p:nvPr/>
        </p:nvSpPr>
        <p:spPr>
          <a:xfrm>
            <a:off x="2071945" y="2729507"/>
            <a:ext cx="751089" cy="46270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Balqa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&gt;99%</a:t>
            </a:r>
          </a:p>
        </p:txBody>
      </p:sp>
      <p:sp>
        <p:nvSpPr>
          <p:cNvPr id="1049" name="TextBox 1048">
            <a:extLst>
              <a:ext uri="{FF2B5EF4-FFF2-40B4-BE49-F238E27FC236}">
                <a16:creationId xmlns:a16="http://schemas.microsoft.com/office/drawing/2014/main" id="{A861AC77-B510-A6EC-9E82-86117F39CFEE}"/>
              </a:ext>
            </a:extLst>
          </p:cNvPr>
          <p:cNvSpPr txBox="1"/>
          <p:nvPr/>
        </p:nvSpPr>
        <p:spPr>
          <a:xfrm>
            <a:off x="3012634" y="4224151"/>
            <a:ext cx="958822" cy="77988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Tafiela</a:t>
            </a:r>
            <a:endParaRPr lang="en-US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&gt;99%</a:t>
            </a:r>
          </a:p>
        </p:txBody>
      </p:sp>
      <p:sp>
        <p:nvSpPr>
          <p:cNvPr id="1050" name="TextBox 1049">
            <a:extLst>
              <a:ext uri="{FF2B5EF4-FFF2-40B4-BE49-F238E27FC236}">
                <a16:creationId xmlns:a16="http://schemas.microsoft.com/office/drawing/2014/main" id="{18A418D4-B98D-8FDB-1F3D-49632DE4B64D}"/>
              </a:ext>
            </a:extLst>
          </p:cNvPr>
          <p:cNvSpPr txBox="1"/>
          <p:nvPr/>
        </p:nvSpPr>
        <p:spPr>
          <a:xfrm>
            <a:off x="2545479" y="5733675"/>
            <a:ext cx="1142744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Aqaba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&gt;99%</a:t>
            </a:r>
          </a:p>
        </p:txBody>
      </p:sp>
      <p:cxnSp>
        <p:nvCxnSpPr>
          <p:cNvPr id="1051" name="Straight Connector 1050">
            <a:extLst>
              <a:ext uri="{FF2B5EF4-FFF2-40B4-BE49-F238E27FC236}">
                <a16:creationId xmlns:a16="http://schemas.microsoft.com/office/drawing/2014/main" id="{F054BF5A-67AB-1B4A-2FA2-32A95C25528D}"/>
              </a:ext>
            </a:extLst>
          </p:cNvPr>
          <p:cNvCxnSpPr>
            <a:cxnSpLocks/>
          </p:cNvCxnSpPr>
          <p:nvPr/>
        </p:nvCxnSpPr>
        <p:spPr>
          <a:xfrm flipV="1">
            <a:off x="2833067" y="2969936"/>
            <a:ext cx="578000" cy="496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2" name="TextBox 1051">
            <a:extLst>
              <a:ext uri="{FF2B5EF4-FFF2-40B4-BE49-F238E27FC236}">
                <a16:creationId xmlns:a16="http://schemas.microsoft.com/office/drawing/2014/main" id="{4B737CDA-077E-9182-7774-7D3A51606983}"/>
              </a:ext>
            </a:extLst>
          </p:cNvPr>
          <p:cNvSpPr txBox="1"/>
          <p:nvPr/>
        </p:nvSpPr>
        <p:spPr>
          <a:xfrm>
            <a:off x="4314645" y="4600935"/>
            <a:ext cx="958822" cy="642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Ma’an</a:t>
            </a:r>
            <a:endParaRPr lang="en-US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&gt;99%</a:t>
            </a:r>
          </a:p>
        </p:txBody>
      </p:sp>
      <p:cxnSp>
        <p:nvCxnSpPr>
          <p:cNvPr id="1053" name="Straight Connector 1052">
            <a:extLst>
              <a:ext uri="{FF2B5EF4-FFF2-40B4-BE49-F238E27FC236}">
                <a16:creationId xmlns:a16="http://schemas.microsoft.com/office/drawing/2014/main" id="{25245429-1728-D373-57CC-BB006767878B}"/>
              </a:ext>
            </a:extLst>
          </p:cNvPr>
          <p:cNvCxnSpPr>
            <a:cxnSpLocks/>
          </p:cNvCxnSpPr>
          <p:nvPr/>
        </p:nvCxnSpPr>
        <p:spPr>
          <a:xfrm>
            <a:off x="3098460" y="2442702"/>
            <a:ext cx="391233" cy="927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4" name="Straight Connector 1053">
            <a:extLst>
              <a:ext uri="{FF2B5EF4-FFF2-40B4-BE49-F238E27FC236}">
                <a16:creationId xmlns:a16="http://schemas.microsoft.com/office/drawing/2014/main" id="{03AB1384-9DD4-FC58-E6BB-6F60EB074A2E}"/>
              </a:ext>
            </a:extLst>
          </p:cNvPr>
          <p:cNvCxnSpPr>
            <a:cxnSpLocks/>
          </p:cNvCxnSpPr>
          <p:nvPr/>
        </p:nvCxnSpPr>
        <p:spPr>
          <a:xfrm flipH="1">
            <a:off x="2915052" y="3572502"/>
            <a:ext cx="443123" cy="441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5" name="Straight Connector 1054">
            <a:extLst>
              <a:ext uri="{FF2B5EF4-FFF2-40B4-BE49-F238E27FC236}">
                <a16:creationId xmlns:a16="http://schemas.microsoft.com/office/drawing/2014/main" id="{17D30194-13D9-A613-1F06-9821D288104B}"/>
              </a:ext>
            </a:extLst>
          </p:cNvPr>
          <p:cNvCxnSpPr>
            <a:cxnSpLocks/>
          </p:cNvCxnSpPr>
          <p:nvPr/>
        </p:nvCxnSpPr>
        <p:spPr>
          <a:xfrm flipV="1">
            <a:off x="3817109" y="2002144"/>
            <a:ext cx="702469" cy="5597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6" name="Straight Connector 1055">
            <a:extLst>
              <a:ext uri="{FF2B5EF4-FFF2-40B4-BE49-F238E27FC236}">
                <a16:creationId xmlns:a16="http://schemas.microsoft.com/office/drawing/2014/main" id="{5830AB74-4662-1969-96C3-25643AE83892}"/>
              </a:ext>
            </a:extLst>
          </p:cNvPr>
          <p:cNvCxnSpPr>
            <a:cxnSpLocks/>
            <a:stCxn id="1040" idx="2"/>
          </p:cNvCxnSpPr>
          <p:nvPr/>
        </p:nvCxnSpPr>
        <p:spPr>
          <a:xfrm flipH="1">
            <a:off x="3614541" y="1876152"/>
            <a:ext cx="186217" cy="2750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4941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2515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2</a:t>
            </a:r>
            <a:r>
              <a:rPr lang="en-US" sz="2000"/>
              <a:t> of the Final Report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EA812BD9-ED0C-6146-17B5-19274A6D1D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1498" y="1253537"/>
            <a:ext cx="4591050" cy="3828828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Orphanhood and Birth Registration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School Attendance and Participation in Organized Learning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Early Childhood Development Index (ECDI2030)</a:t>
            </a:r>
            <a:endParaRPr lang="en-US" sz="3200" b="1" i="0">
              <a:solidFill>
                <a:schemeClr val="accent5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Child Discipline</a:t>
            </a:r>
          </a:p>
        </p:txBody>
      </p:sp>
      <p:pic>
        <p:nvPicPr>
          <p:cNvPr id="2" name="Picture 1" descr="A stone building in a desert&#10;&#10;Description automatically generated">
            <a:extLst>
              <a:ext uri="{FF2B5EF4-FFF2-40B4-BE49-F238E27FC236}">
                <a16:creationId xmlns:a16="http://schemas.microsoft.com/office/drawing/2014/main" id="{C72245D8-8696-3B42-0C9F-3D0990D2F1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01" y="1430865"/>
            <a:ext cx="2362200" cy="305696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1801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SAR">
            <a:extLst>
              <a:ext uri="{FF2B5EF4-FFF2-40B4-BE49-F238E27FC236}">
                <a16:creationId xmlns:a16="http://schemas.microsoft.com/office/drawing/2014/main" id="{8F3B8D6B-39E1-44F7-8740-8F3F20620E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567270"/>
              </p:ext>
            </p:extLst>
          </p:nvPr>
        </p:nvGraphicFramePr>
        <p:xfrm>
          <a:off x="466725" y="302341"/>
          <a:ext cx="8248650" cy="6253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405599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50824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Gender Parity Index: </a:t>
            </a:r>
            <a:br>
              <a:rPr lang="en-US"/>
            </a:br>
            <a:r>
              <a:rPr lang="en-US"/>
              <a:t>Net Attendance Ratio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9714" y="1406607"/>
            <a:ext cx="3744569" cy="930275"/>
          </a:xfrm>
        </p:spPr>
        <p:txBody>
          <a:bodyPr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en-US" sz="2400" i="0" dirty="0"/>
              <a:t>For every </a:t>
            </a:r>
            <a:r>
              <a:rPr lang="en-US" sz="2400" b="1" i="0" dirty="0">
                <a:solidFill>
                  <a:schemeClr val="accent2"/>
                </a:solidFill>
              </a:rPr>
              <a:t>100</a:t>
            </a:r>
            <a:r>
              <a:rPr lang="en-US" sz="2400" i="0" dirty="0"/>
              <a:t> male children who attend school: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FF7A8D9-8536-2529-A343-3E45EE4D2E0B}"/>
              </a:ext>
            </a:extLst>
          </p:cNvPr>
          <p:cNvSpPr txBox="1">
            <a:spLocks/>
          </p:cNvSpPr>
          <p:nvPr/>
        </p:nvSpPr>
        <p:spPr>
          <a:xfrm>
            <a:off x="31806" y="5510253"/>
            <a:ext cx="3943347" cy="1332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400" b="1" i="0" dirty="0">
                <a:solidFill>
                  <a:schemeClr val="accent1"/>
                </a:solidFill>
              </a:rPr>
              <a:t>101</a:t>
            </a:r>
            <a:r>
              <a:rPr lang="en-US" sz="2400" i="0" dirty="0"/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400" i="0" dirty="0"/>
              <a:t>female children attend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400" i="0" dirty="0"/>
              <a:t>primary school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04FF3C6-7D13-3DDE-4B1B-471193A52BFB}"/>
              </a:ext>
            </a:extLst>
          </p:cNvPr>
          <p:cNvSpPr txBox="1">
            <a:spLocks/>
          </p:cNvSpPr>
          <p:nvPr/>
        </p:nvSpPr>
        <p:spPr>
          <a:xfrm>
            <a:off x="5390707" y="5510254"/>
            <a:ext cx="3356097" cy="13477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400" b="1" i="0" dirty="0">
                <a:solidFill>
                  <a:schemeClr val="accent1"/>
                </a:solidFill>
              </a:rPr>
              <a:t>105</a:t>
            </a:r>
            <a:r>
              <a:rPr lang="en-US" sz="2400" b="1" i="0" dirty="0">
                <a:solidFill>
                  <a:schemeClr val="accent5"/>
                </a:solidFill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400" i="0" dirty="0"/>
              <a:t>female children attend secondary school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CC976708-F0F8-64B9-E893-87B5AB53EC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8695329"/>
              </p:ext>
            </p:extLst>
          </p:nvPr>
        </p:nvGraphicFramePr>
        <p:xfrm>
          <a:off x="628650" y="2244336"/>
          <a:ext cx="7886699" cy="3642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955166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artic.">
            <a:extLst>
              <a:ext uri="{FF2B5EF4-FFF2-40B4-BE49-F238E27FC236}">
                <a16:creationId xmlns:a16="http://schemas.microsoft.com/office/drawing/2014/main" id="{4E5B4E26-025F-417D-AD16-916A5A7A961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799976"/>
              </p:ext>
            </p:extLst>
          </p:nvPr>
        </p:nvGraphicFramePr>
        <p:xfrm>
          <a:off x="447674" y="292817"/>
          <a:ext cx="8277225" cy="6272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32652473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Jordan 2023 for rea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6B5F7"/>
      </a:accent1>
      <a:accent2>
        <a:srgbClr val="BB8663"/>
      </a:accent2>
      <a:accent3>
        <a:srgbClr val="DEBD3C"/>
      </a:accent3>
      <a:accent4>
        <a:srgbClr val="B81A71"/>
      </a:accent4>
      <a:accent5>
        <a:srgbClr val="008E9E"/>
      </a:accent5>
      <a:accent6>
        <a:srgbClr val="4FB38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Jordan 2023 for rea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6B5F7"/>
      </a:accent1>
      <a:accent2>
        <a:srgbClr val="BB8663"/>
      </a:accent2>
      <a:accent3>
        <a:srgbClr val="DEBD3C"/>
      </a:accent3>
      <a:accent4>
        <a:srgbClr val="B81A71"/>
      </a:accent4>
      <a:accent5>
        <a:srgbClr val="008E9E"/>
      </a:accent5>
      <a:accent6>
        <a:srgbClr val="4FB38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Jordan 2023 for rea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6B5F7"/>
      </a:accent1>
      <a:accent2>
        <a:srgbClr val="BB8663"/>
      </a:accent2>
      <a:accent3>
        <a:srgbClr val="DEBD3C"/>
      </a:accent3>
      <a:accent4>
        <a:srgbClr val="B81A71"/>
      </a:accent4>
      <a:accent5>
        <a:srgbClr val="008E9E"/>
      </a:accent5>
      <a:accent6>
        <a:srgbClr val="4FB38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VMX3MACP777Z-1177381151-42294</_dlc_DocId>
    <_dlc_DocIdUrl xmlns="d16efad5-0601-4cf0-b7c2-89968258c777">
      <Url>https://icfonline.sharepoint.com/sites/ihd-dhs/Dissemination/_layouts/15/DocIdRedir.aspx?ID=VMX3MACP777Z-1177381151-42294</Url>
      <Description>VMX3MACP777Z-1177381151-42294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83c4e5ee-5eea-4e8c-8b50-726738bccb6e"/>
    <ds:schemaRef ds:uri="d16efad5-0601-4cf0-b7c2-89968258c777"/>
    <ds:schemaRef ds:uri="fa6a9aea-fb0f-4ddd-aff8-712634b7d5f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FF6BF987-B0C7-4932-8B13-A4C3E7D0584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</TotalTime>
  <Words>1616</Words>
  <Application>Microsoft Office PowerPoint</Application>
  <PresentationFormat>On-screen Show (4:3)</PresentationFormat>
  <Paragraphs>188</Paragraphs>
  <Slides>19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Source Sans Pro</vt:lpstr>
      <vt:lpstr>Source Sans Pro SemiBold</vt:lpstr>
      <vt:lpstr>Custom Design</vt:lpstr>
      <vt:lpstr>2_Custom Design</vt:lpstr>
      <vt:lpstr>3_Custom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Gender Parity Index:  Net Attendance Ratio</vt:lpstr>
      <vt:lpstr>PowerPoint Presentation</vt:lpstr>
      <vt:lpstr>PowerPoint Presentation</vt:lpstr>
      <vt:lpstr>Early Childhood Development Index 2030 (ECDI 2030)</vt:lpstr>
      <vt:lpstr>PowerPoint Presentation</vt:lpstr>
      <vt:lpstr>PowerPoint Presentation</vt:lpstr>
      <vt:lpstr>Child Discipline Sample</vt:lpstr>
      <vt:lpstr>PowerPoint Presentation</vt:lpstr>
      <vt:lpstr>PowerPoint Presentation</vt:lpstr>
      <vt:lpstr>Violent Child Discipline by Governorate</vt:lpstr>
      <vt:lpstr>PowerPoint Presentation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McFarland, Annette (CNTR)</cp:lastModifiedBy>
  <cp:revision>2</cp:revision>
  <dcterms:created xsi:type="dcterms:W3CDTF">2022-12-05T19:39:34Z</dcterms:created>
  <dcterms:modified xsi:type="dcterms:W3CDTF">2024-07-30T13:21:10Z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_dlc_DocIdItemGuid">
    <vt:lpwstr>501e7766-ff4b-43d1-bc3d-fc01bba5016d</vt:lpwstr>
  </property>
  <property fmtid="{D5CDD505-2E9C-101B-9397-08002B2CF9AE}" pid="4" name="ContentTypeId">
    <vt:lpwstr>0x010100DAE09DEE16327245B7538AF0464A7905</vt:lpwstr>
  </property>
</Properties>
</file>