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7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8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9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0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4"/>
  </p:notesMasterIdLst>
  <p:handoutMasterIdLst>
    <p:handoutMasterId r:id="rId25"/>
  </p:handoutMasterIdLst>
  <p:sldIdLst>
    <p:sldId id="256" r:id="rId7"/>
    <p:sldId id="260" r:id="rId8"/>
    <p:sldId id="308" r:id="rId9"/>
    <p:sldId id="309" r:id="rId10"/>
    <p:sldId id="291" r:id="rId11"/>
    <p:sldId id="310" r:id="rId12"/>
    <p:sldId id="302" r:id="rId13"/>
    <p:sldId id="303" r:id="rId14"/>
    <p:sldId id="293" r:id="rId15"/>
    <p:sldId id="304" r:id="rId16"/>
    <p:sldId id="305" r:id="rId17"/>
    <p:sldId id="295" r:id="rId18"/>
    <p:sldId id="306" r:id="rId19"/>
    <p:sldId id="307" r:id="rId20"/>
    <p:sldId id="297" r:id="rId21"/>
    <p:sldId id="298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1603B-330A-499B-8F03-233558C843CC}" v="13" dt="2024-05-31T18:38:18.4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42" autoAdjust="0"/>
  </p:normalViewPr>
  <p:slideViewPr>
    <p:cSldViewPr snapToGrid="0">
      <p:cViewPr varScale="1">
        <p:scale>
          <a:sx n="91" d="100"/>
          <a:sy n="91" d="100"/>
        </p:scale>
        <p:origin x="10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 (CNTR)" userId="e93d1f50-85ab-41a8-a34a-185a53159573" providerId="ADAL" clId="{EC767686-A7BC-4177-8DDB-2C760929CEEB}"/>
    <pc:docChg chg="custSel addSld delSld modSld sldOrd modMainMaster">
      <pc:chgData name="McFarland, Annette (CNTR)" userId="e93d1f50-85ab-41a8-a34a-185a53159573" providerId="ADAL" clId="{EC767686-A7BC-4177-8DDB-2C760929CEEB}" dt="2024-05-01T20:13:12.377" v="479" actId="20577"/>
      <pc:docMkLst>
        <pc:docMk/>
      </pc:docMkLst>
      <pc:sldChg chg="addSp delSp modSp mod">
        <pc:chgData name="McFarland, Annette (CNTR)" userId="e93d1f50-85ab-41a8-a34a-185a53159573" providerId="ADAL" clId="{EC767686-A7BC-4177-8DDB-2C760929CEEB}" dt="2024-05-01T19:49:10.846" v="137" actId="1076"/>
        <pc:sldMkLst>
          <pc:docMk/>
          <pc:sldMk cId="2163988523" sldId="260"/>
        </pc:sldMkLst>
        <pc:spChg chg="mod">
          <ac:chgData name="McFarland, Annette (CNTR)" userId="e93d1f50-85ab-41a8-a34a-185a53159573" providerId="ADAL" clId="{EC767686-A7BC-4177-8DDB-2C760929CEEB}" dt="2024-05-01T19:44:58.838" v="119" actId="20577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McFarland, Annette (CNTR)" userId="e93d1f50-85ab-41a8-a34a-185a53159573" providerId="ADAL" clId="{EC767686-A7BC-4177-8DDB-2C760929CEEB}" dt="2024-05-01T19:49:01.708" v="13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EC767686-A7BC-4177-8DDB-2C760929CEEB}" dt="2024-05-01T19:49:04.924" v="136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EC767686-A7BC-4177-8DDB-2C760929CEEB}" dt="2024-05-01T19:49:03.956" v="13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EC767686-A7BC-4177-8DDB-2C760929CEEB}" dt="2024-05-01T19:49:10.846" v="137" actId="1076"/>
          <ac:picMkLst>
            <pc:docMk/>
            <pc:sldMk cId="2163988523" sldId="260"/>
            <ac:picMk id="4" creationId="{EA3B55B3-0A05-8E10-94B1-4B4D469B0A8C}"/>
          </ac:picMkLst>
        </pc:picChg>
      </pc:sldChg>
      <pc:sldChg chg="modSp mod">
        <pc:chgData name="McFarland, Annette (CNTR)" userId="e93d1f50-85ab-41a8-a34a-185a53159573" providerId="ADAL" clId="{EC767686-A7BC-4177-8DDB-2C760929CEEB}" dt="2024-05-01T20:13:12.377" v="479" actId="20577"/>
        <pc:sldMkLst>
          <pc:docMk/>
          <pc:sldMk cId="3475639167" sldId="289"/>
        </pc:sldMkLst>
        <pc:spChg chg="mod">
          <ac:chgData name="McFarland, Annette (CNTR)" userId="e93d1f50-85ab-41a8-a34a-185a53159573" providerId="ADAL" clId="{EC767686-A7BC-4177-8DDB-2C760929CEEB}" dt="2024-05-01T20:13:12.377" v="47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">
        <pc:chgData name="McFarland, Annette (CNTR)" userId="e93d1f50-85ab-41a8-a34a-185a53159573" providerId="ADAL" clId="{EC767686-A7BC-4177-8DDB-2C760929CEEB}" dt="2024-05-01T19:49:26.505" v="141"/>
        <pc:sldMkLst>
          <pc:docMk/>
          <pc:sldMk cId="3822647193" sldId="291"/>
        </pc:sldMkLst>
        <pc:spChg chg="mod">
          <ac:chgData name="McFarland, Annette (CNTR)" userId="e93d1f50-85ab-41a8-a34a-185a53159573" providerId="ADAL" clId="{EC767686-A7BC-4177-8DDB-2C760929CEEB}" dt="2024-05-01T19:45:03.606" v="120" actId="20577"/>
          <ac:spMkLst>
            <pc:docMk/>
            <pc:sldMk cId="3822647193" sldId="291"/>
            <ac:spMk id="3" creationId="{7F10B6DC-6AF4-BFD9-E1D5-B98AA266289F}"/>
          </ac:spMkLst>
        </pc:spChg>
        <pc:spChg chg="del">
          <ac:chgData name="McFarland, Annette (CNTR)" userId="e93d1f50-85ab-41a8-a34a-185a53159573" providerId="ADAL" clId="{EC767686-A7BC-4177-8DDB-2C760929CEEB}" dt="2024-05-01T19:49:23.431" v="138" actId="478"/>
          <ac:spMkLst>
            <pc:docMk/>
            <pc:sldMk cId="3822647193" sldId="291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EC767686-A7BC-4177-8DDB-2C760929CEEB}" dt="2024-05-01T19:49:25.563" v="140" actId="478"/>
          <ac:spMkLst>
            <pc:docMk/>
            <pc:sldMk cId="3822647193" sldId="291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EC767686-A7BC-4177-8DDB-2C760929CEEB}" dt="2024-05-01T19:49:24.468" v="139" actId="478"/>
          <ac:spMkLst>
            <pc:docMk/>
            <pc:sldMk cId="3822647193" sldId="291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EC767686-A7BC-4177-8DDB-2C760929CEEB}" dt="2024-05-01T19:49:26.505" v="141"/>
          <ac:picMkLst>
            <pc:docMk/>
            <pc:sldMk cId="3822647193" sldId="291"/>
            <ac:picMk id="2" creationId="{9E1E514D-7836-F75F-361D-D82E80C42401}"/>
          </ac:picMkLst>
        </pc:picChg>
      </pc:sldChg>
      <pc:sldChg chg="addSp delSp modSp mod">
        <pc:chgData name="McFarland, Annette (CNTR)" userId="e93d1f50-85ab-41a8-a34a-185a53159573" providerId="ADAL" clId="{EC767686-A7BC-4177-8DDB-2C760929CEEB}" dt="2024-05-01T19:49:34.726" v="146"/>
        <pc:sldMkLst>
          <pc:docMk/>
          <pc:sldMk cId="3986907055" sldId="293"/>
        </pc:sldMkLst>
        <pc:spChg chg="mod">
          <ac:chgData name="McFarland, Annette (CNTR)" userId="e93d1f50-85ab-41a8-a34a-185a53159573" providerId="ADAL" clId="{EC767686-A7BC-4177-8DDB-2C760929CEEB}" dt="2024-05-01T19:45:09.793" v="122" actId="27636"/>
          <ac:spMkLst>
            <pc:docMk/>
            <pc:sldMk cId="3986907055" sldId="293"/>
            <ac:spMk id="3" creationId="{7F10B6DC-6AF4-BFD9-E1D5-B98AA266289F}"/>
          </ac:spMkLst>
        </pc:spChg>
        <pc:spChg chg="del">
          <ac:chgData name="McFarland, Annette (CNTR)" userId="e93d1f50-85ab-41a8-a34a-185a53159573" providerId="ADAL" clId="{EC767686-A7BC-4177-8DDB-2C760929CEEB}" dt="2024-05-01T19:49:31.356" v="142" actId="478"/>
          <ac:spMkLst>
            <pc:docMk/>
            <pc:sldMk cId="3986907055" sldId="293"/>
            <ac:spMk id="4" creationId="{2F02F499-2F62-3C1D-8EDE-AB6E8F5330B6}"/>
          </ac:spMkLst>
        </pc:spChg>
        <pc:spChg chg="del">
          <ac:chgData name="McFarland, Annette (CNTR)" userId="e93d1f50-85ab-41a8-a34a-185a53159573" providerId="ADAL" clId="{EC767686-A7BC-4177-8DDB-2C760929CEEB}" dt="2024-05-01T19:49:32.180" v="143" actId="478"/>
          <ac:spMkLst>
            <pc:docMk/>
            <pc:sldMk cId="3986907055" sldId="293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EC767686-A7BC-4177-8DDB-2C760929CEEB}" dt="2024-05-01T19:49:32.938" v="144" actId="478"/>
          <ac:spMkLst>
            <pc:docMk/>
            <pc:sldMk cId="3986907055" sldId="293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EC767686-A7BC-4177-8DDB-2C760929CEEB}" dt="2024-05-01T19:49:33.780" v="145" actId="478"/>
          <ac:spMkLst>
            <pc:docMk/>
            <pc:sldMk cId="3986907055" sldId="293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EC767686-A7BC-4177-8DDB-2C760929CEEB}" dt="2024-05-01T19:49:34.726" v="146"/>
          <ac:picMkLst>
            <pc:docMk/>
            <pc:sldMk cId="3986907055" sldId="293"/>
            <ac:picMk id="5" creationId="{D5D614EB-B787-CA61-3E57-A945E8C99522}"/>
          </ac:picMkLst>
        </pc:picChg>
      </pc:sldChg>
      <pc:sldChg chg="addSp delSp modSp mod">
        <pc:chgData name="McFarland, Annette (CNTR)" userId="e93d1f50-85ab-41a8-a34a-185a53159573" providerId="ADAL" clId="{EC767686-A7BC-4177-8DDB-2C760929CEEB}" dt="2024-05-01T19:50:29.917" v="155"/>
        <pc:sldMkLst>
          <pc:docMk/>
          <pc:sldMk cId="1062889223" sldId="295"/>
        </pc:sldMkLst>
        <pc:spChg chg="mod">
          <ac:chgData name="McFarland, Annette (CNTR)" userId="e93d1f50-85ab-41a8-a34a-185a53159573" providerId="ADAL" clId="{EC767686-A7BC-4177-8DDB-2C760929CEEB}" dt="2024-05-01T19:45:14.323" v="123" actId="20577"/>
          <ac:spMkLst>
            <pc:docMk/>
            <pc:sldMk cId="1062889223" sldId="295"/>
            <ac:spMk id="3" creationId="{7F10B6DC-6AF4-BFD9-E1D5-B98AA266289F}"/>
          </ac:spMkLst>
        </pc:spChg>
        <pc:spChg chg="del">
          <ac:chgData name="McFarland, Annette (CNTR)" userId="e93d1f50-85ab-41a8-a34a-185a53159573" providerId="ADAL" clId="{EC767686-A7BC-4177-8DDB-2C760929CEEB}" dt="2024-05-01T19:50:26.813" v="152" actId="478"/>
          <ac:spMkLst>
            <pc:docMk/>
            <pc:sldMk cId="1062889223" sldId="295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EC767686-A7BC-4177-8DDB-2C760929CEEB}" dt="2024-05-01T19:50:28.916" v="154" actId="478"/>
          <ac:spMkLst>
            <pc:docMk/>
            <pc:sldMk cId="1062889223" sldId="295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EC767686-A7BC-4177-8DDB-2C760929CEEB}" dt="2024-05-01T19:50:28.173" v="153" actId="478"/>
          <ac:spMkLst>
            <pc:docMk/>
            <pc:sldMk cId="1062889223" sldId="295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EC767686-A7BC-4177-8DDB-2C760929CEEB}" dt="2024-05-01T19:50:29.917" v="155"/>
          <ac:picMkLst>
            <pc:docMk/>
            <pc:sldMk cId="1062889223" sldId="295"/>
            <ac:picMk id="2" creationId="{7A09E09C-26CB-FD2C-0580-FFE2C97733D9}"/>
          </ac:picMkLst>
        </pc:picChg>
      </pc:sldChg>
      <pc:sldChg chg="addSp delSp modSp mod">
        <pc:chgData name="McFarland, Annette (CNTR)" userId="e93d1f50-85ab-41a8-a34a-185a53159573" providerId="ADAL" clId="{EC767686-A7BC-4177-8DDB-2C760929CEEB}" dt="2024-05-01T19:50:39.564" v="160" actId="20577"/>
        <pc:sldMkLst>
          <pc:docMk/>
          <pc:sldMk cId="2516764295" sldId="297"/>
        </pc:sldMkLst>
        <pc:spChg chg="mod">
          <ac:chgData name="McFarland, Annette (CNTR)" userId="e93d1f50-85ab-41a8-a34a-185a53159573" providerId="ADAL" clId="{EC767686-A7BC-4177-8DDB-2C760929CEEB}" dt="2024-05-01T19:50:39.564" v="160" actId="20577"/>
          <ac:spMkLst>
            <pc:docMk/>
            <pc:sldMk cId="2516764295" sldId="297"/>
            <ac:spMk id="3" creationId="{7F10B6DC-6AF4-BFD9-E1D5-B98AA266289F}"/>
          </ac:spMkLst>
        </pc:spChg>
        <pc:spChg chg="del">
          <ac:chgData name="McFarland, Annette (CNTR)" userId="e93d1f50-85ab-41a8-a34a-185a53159573" providerId="ADAL" clId="{EC767686-A7BC-4177-8DDB-2C760929CEEB}" dt="2024-05-01T19:50:34.108" v="156" actId="478"/>
          <ac:spMkLst>
            <pc:docMk/>
            <pc:sldMk cId="2516764295" sldId="297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EC767686-A7BC-4177-8DDB-2C760929CEEB}" dt="2024-05-01T19:50:36.172" v="158" actId="478"/>
          <ac:spMkLst>
            <pc:docMk/>
            <pc:sldMk cId="2516764295" sldId="297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EC767686-A7BC-4177-8DDB-2C760929CEEB}" dt="2024-05-01T19:50:35.373" v="157" actId="478"/>
          <ac:spMkLst>
            <pc:docMk/>
            <pc:sldMk cId="2516764295" sldId="297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EC767686-A7BC-4177-8DDB-2C760929CEEB}" dt="2024-05-01T19:50:37.214" v="159"/>
          <ac:picMkLst>
            <pc:docMk/>
            <pc:sldMk cId="2516764295" sldId="297"/>
            <ac:picMk id="2" creationId="{1BC2B279-05B3-15B8-B6EE-B985D837503A}"/>
          </ac:picMkLst>
        </pc:picChg>
      </pc:sldChg>
      <pc:sldChg chg="addSp modSp add del mod modNotes">
        <pc:chgData name="McFarland, Annette (CNTR)" userId="e93d1f50-85ab-41a8-a34a-185a53159573" providerId="ADAL" clId="{EC767686-A7BC-4177-8DDB-2C760929CEEB}" dt="2024-05-01T19:52:22.800" v="172" actId="2696"/>
        <pc:sldMkLst>
          <pc:docMk/>
          <pc:sldMk cId="551799266" sldId="298"/>
        </pc:sldMkLst>
        <pc:graphicFrameChg chg="add mod">
          <ac:chgData name="McFarland, Annette (CNTR)" userId="e93d1f50-85ab-41a8-a34a-185a53159573" providerId="ADAL" clId="{EC767686-A7BC-4177-8DDB-2C760929CEEB}" dt="2024-05-01T19:52:07.225" v="171" actId="207"/>
          <ac:graphicFrameMkLst>
            <pc:docMk/>
            <pc:sldMk cId="551799266" sldId="298"/>
            <ac:graphicFrameMk id="2" creationId="{7C98F6BF-BB25-8274-8E11-97EC9574D8F0}"/>
          </ac:graphicFrameMkLst>
        </pc:graphicFrameChg>
      </pc:sldChg>
      <pc:sldChg chg="add">
        <pc:chgData name="McFarland, Annette (CNTR)" userId="e93d1f50-85ab-41a8-a34a-185a53159573" providerId="ADAL" clId="{EC767686-A7BC-4177-8DDB-2C760929CEEB}" dt="2024-05-01T19:52:25.491" v="173"/>
        <pc:sldMkLst>
          <pc:docMk/>
          <pc:sldMk cId="3058677887" sldId="298"/>
        </pc:sldMkLst>
      </pc:sldChg>
      <pc:sldChg chg="addSp modSp add del mod modNotes">
        <pc:chgData name="McFarland, Annette (CNTR)" userId="e93d1f50-85ab-41a8-a34a-185a53159573" providerId="ADAL" clId="{EC767686-A7BC-4177-8DDB-2C760929CEEB}" dt="2024-05-01T19:52:22.800" v="172" actId="2696"/>
        <pc:sldMkLst>
          <pc:docMk/>
          <pc:sldMk cId="779781530" sldId="299"/>
        </pc:sldMkLst>
        <pc:graphicFrameChg chg="add mod">
          <ac:chgData name="McFarland, Annette (CNTR)" userId="e93d1f50-85ab-41a8-a34a-185a53159573" providerId="ADAL" clId="{EC767686-A7BC-4177-8DDB-2C760929CEEB}" dt="2024-05-01T19:21:35.526" v="33" actId="14100"/>
          <ac:graphicFrameMkLst>
            <pc:docMk/>
            <pc:sldMk cId="779781530" sldId="299"/>
            <ac:graphicFrameMk id="2" creationId="{6F1CA531-7B89-48D8-A2E9-8A39CEE6EE60}"/>
          </ac:graphicFrameMkLst>
        </pc:graphicFrameChg>
      </pc:sldChg>
      <pc:sldChg chg="add">
        <pc:chgData name="McFarland, Annette (CNTR)" userId="e93d1f50-85ab-41a8-a34a-185a53159573" providerId="ADAL" clId="{EC767686-A7BC-4177-8DDB-2C760929CEEB}" dt="2024-05-01T19:52:25.491" v="173"/>
        <pc:sldMkLst>
          <pc:docMk/>
          <pc:sldMk cId="1456924189" sldId="299"/>
        </pc:sldMkLst>
      </pc:sldChg>
      <pc:sldChg chg="addSp modSp add del modNotes">
        <pc:chgData name="McFarland, Annette (CNTR)" userId="e93d1f50-85ab-41a8-a34a-185a53159573" providerId="ADAL" clId="{EC767686-A7BC-4177-8DDB-2C760929CEEB}" dt="2024-05-01T19:52:32.953" v="174" actId="2696"/>
        <pc:sldMkLst>
          <pc:docMk/>
          <pc:sldMk cId="1745908040" sldId="300"/>
        </pc:sldMkLst>
        <pc:graphicFrameChg chg="add mod">
          <ac:chgData name="McFarland, Annette (CNTR)" userId="e93d1f50-85ab-41a8-a34a-185a53159573" providerId="ADAL" clId="{EC767686-A7BC-4177-8DDB-2C760929CEEB}" dt="2024-05-01T19:18:56.436" v="8"/>
          <ac:graphicFrameMkLst>
            <pc:docMk/>
            <pc:sldMk cId="1745908040" sldId="300"/>
            <ac:graphicFrameMk id="2" creationId="{3ADDFAAC-FE31-4CFC-A2C8-9E4BB8A8878F}"/>
          </ac:graphicFrameMkLst>
        </pc:graphicFrameChg>
      </pc:sldChg>
      <pc:sldChg chg="modSp add">
        <pc:chgData name="McFarland, Annette (CNTR)" userId="e93d1f50-85ab-41a8-a34a-185a53159573" providerId="ADAL" clId="{EC767686-A7BC-4177-8DDB-2C760929CEEB}" dt="2024-05-01T19:52:47.384" v="177" actId="207"/>
        <pc:sldMkLst>
          <pc:docMk/>
          <pc:sldMk cId="2173437323" sldId="300"/>
        </pc:sldMkLst>
        <pc:graphicFrameChg chg="mod">
          <ac:chgData name="McFarland, Annette (CNTR)" userId="e93d1f50-85ab-41a8-a34a-185a53159573" providerId="ADAL" clId="{EC767686-A7BC-4177-8DDB-2C760929CEEB}" dt="2024-05-01T19:52:47.384" v="177" actId="207"/>
          <ac:graphicFrameMkLst>
            <pc:docMk/>
            <pc:sldMk cId="2173437323" sldId="300"/>
            <ac:graphicFrameMk id="2" creationId="{3ADDFAAC-FE31-4CFC-A2C8-9E4BB8A8878F}"/>
          </ac:graphicFrameMkLst>
        </pc:graphicFrameChg>
      </pc:sldChg>
      <pc:sldChg chg="addSp modSp add del modNotes">
        <pc:chgData name="McFarland, Annette (CNTR)" userId="e93d1f50-85ab-41a8-a34a-185a53159573" providerId="ADAL" clId="{EC767686-A7BC-4177-8DDB-2C760929CEEB}" dt="2024-05-01T19:52:32.953" v="174" actId="2696"/>
        <pc:sldMkLst>
          <pc:docMk/>
          <pc:sldMk cId="2537243915" sldId="301"/>
        </pc:sldMkLst>
        <pc:graphicFrameChg chg="add mod">
          <ac:chgData name="McFarland, Annette (CNTR)" userId="e93d1f50-85ab-41a8-a34a-185a53159573" providerId="ADAL" clId="{EC767686-A7BC-4177-8DDB-2C760929CEEB}" dt="2024-05-01T19:18:59.804" v="11"/>
          <ac:graphicFrameMkLst>
            <pc:docMk/>
            <pc:sldMk cId="2537243915" sldId="301"/>
            <ac:graphicFrameMk id="2" creationId="{F53A47D4-6240-46C3-938E-DDC35845E2C3}"/>
          </ac:graphicFrameMkLst>
        </pc:graphicFrameChg>
      </pc:sldChg>
      <pc:sldChg chg="modSp add mod">
        <pc:chgData name="McFarland, Annette (CNTR)" userId="e93d1f50-85ab-41a8-a34a-185a53159573" providerId="ADAL" clId="{EC767686-A7BC-4177-8DDB-2C760929CEEB}" dt="2024-05-01T19:53:04.070" v="181" actId="14100"/>
        <pc:sldMkLst>
          <pc:docMk/>
          <pc:sldMk cId="2591091454" sldId="301"/>
        </pc:sldMkLst>
        <pc:graphicFrameChg chg="mod">
          <ac:chgData name="McFarland, Annette (CNTR)" userId="e93d1f50-85ab-41a8-a34a-185a53159573" providerId="ADAL" clId="{EC767686-A7BC-4177-8DDB-2C760929CEEB}" dt="2024-05-01T19:53:04.070" v="181" actId="14100"/>
          <ac:graphicFrameMkLst>
            <pc:docMk/>
            <pc:sldMk cId="2591091454" sldId="301"/>
            <ac:graphicFrameMk id="2" creationId="{F53A47D4-6240-46C3-938E-DDC35845E2C3}"/>
          </ac:graphicFrameMkLst>
        </pc:graphicFrameChg>
      </pc:sldChg>
      <pc:sldChg chg="addSp modSp add del modNotes">
        <pc:chgData name="McFarland, Annette (CNTR)" userId="e93d1f50-85ab-41a8-a34a-185a53159573" providerId="ADAL" clId="{EC767686-A7BC-4177-8DDB-2C760929CEEB}" dt="2024-05-01T19:52:32.953" v="174" actId="2696"/>
        <pc:sldMkLst>
          <pc:docMk/>
          <pc:sldMk cId="1205974985" sldId="302"/>
        </pc:sldMkLst>
        <pc:graphicFrameChg chg="add mod">
          <ac:chgData name="McFarland, Annette (CNTR)" userId="e93d1f50-85ab-41a8-a34a-185a53159573" providerId="ADAL" clId="{EC767686-A7BC-4177-8DDB-2C760929CEEB}" dt="2024-05-01T19:19:00.205" v="12"/>
          <ac:graphicFrameMkLst>
            <pc:docMk/>
            <pc:sldMk cId="1205974985" sldId="302"/>
            <ac:graphicFrameMk id="2" creationId="{30764287-C799-464A-8D31-310C144458B7}"/>
          </ac:graphicFrameMkLst>
        </pc:graphicFrameChg>
      </pc:sldChg>
      <pc:sldChg chg="modSp add mod">
        <pc:chgData name="McFarland, Annette (CNTR)" userId="e93d1f50-85ab-41a8-a34a-185a53159573" providerId="ADAL" clId="{EC767686-A7BC-4177-8DDB-2C760929CEEB}" dt="2024-05-01T19:53:24.407" v="185" actId="14100"/>
        <pc:sldMkLst>
          <pc:docMk/>
          <pc:sldMk cId="4142235167" sldId="302"/>
        </pc:sldMkLst>
        <pc:graphicFrameChg chg="mod">
          <ac:chgData name="McFarland, Annette (CNTR)" userId="e93d1f50-85ab-41a8-a34a-185a53159573" providerId="ADAL" clId="{EC767686-A7BC-4177-8DDB-2C760929CEEB}" dt="2024-05-01T19:53:24.407" v="185" actId="14100"/>
          <ac:graphicFrameMkLst>
            <pc:docMk/>
            <pc:sldMk cId="4142235167" sldId="302"/>
            <ac:graphicFrameMk id="2" creationId="{30764287-C799-464A-8D31-310C144458B7}"/>
          </ac:graphicFrameMkLst>
        </pc:graphicFrameChg>
      </pc:sldChg>
      <pc:sldChg chg="addSp modSp add del modNotes">
        <pc:chgData name="McFarland, Annette (CNTR)" userId="e93d1f50-85ab-41a8-a34a-185a53159573" providerId="ADAL" clId="{EC767686-A7BC-4177-8DDB-2C760929CEEB}" dt="2024-05-01T20:06:37.272" v="186" actId="2696"/>
        <pc:sldMkLst>
          <pc:docMk/>
          <pc:sldMk cId="105246155" sldId="303"/>
        </pc:sldMkLst>
        <pc:graphicFrameChg chg="add mod">
          <ac:chgData name="McFarland, Annette (CNTR)" userId="e93d1f50-85ab-41a8-a34a-185a53159573" providerId="ADAL" clId="{EC767686-A7BC-4177-8DDB-2C760929CEEB}" dt="2024-05-01T19:19:02.454" v="15"/>
          <ac:graphicFrameMkLst>
            <pc:docMk/>
            <pc:sldMk cId="105246155" sldId="303"/>
            <ac:graphicFrameMk id="2" creationId="{F5F79E6C-5BB9-4D50-B163-7B2AF3D9F052}"/>
          </ac:graphicFrameMkLst>
        </pc:graphicFrameChg>
      </pc:sldChg>
      <pc:sldChg chg="modSp add mod">
        <pc:chgData name="McFarland, Annette (CNTR)" userId="e93d1f50-85ab-41a8-a34a-185a53159573" providerId="ADAL" clId="{EC767686-A7BC-4177-8DDB-2C760929CEEB}" dt="2024-05-01T20:06:56.222" v="191" actId="14100"/>
        <pc:sldMkLst>
          <pc:docMk/>
          <pc:sldMk cId="680252738" sldId="303"/>
        </pc:sldMkLst>
        <pc:graphicFrameChg chg="mod">
          <ac:chgData name="McFarland, Annette (CNTR)" userId="e93d1f50-85ab-41a8-a34a-185a53159573" providerId="ADAL" clId="{EC767686-A7BC-4177-8DDB-2C760929CEEB}" dt="2024-05-01T20:06:56.222" v="191" actId="14100"/>
          <ac:graphicFrameMkLst>
            <pc:docMk/>
            <pc:sldMk cId="680252738" sldId="303"/>
            <ac:graphicFrameMk id="2" creationId="{F5F79E6C-5BB9-4D50-B163-7B2AF3D9F052}"/>
          </ac:graphicFrameMkLst>
        </pc:graphicFrameChg>
      </pc:sldChg>
      <pc:sldChg chg="modSp add mod">
        <pc:chgData name="McFarland, Annette (CNTR)" userId="e93d1f50-85ab-41a8-a34a-185a53159573" providerId="ADAL" clId="{EC767686-A7BC-4177-8DDB-2C760929CEEB}" dt="2024-05-01T20:07:12.420" v="195" actId="14100"/>
        <pc:sldMkLst>
          <pc:docMk/>
          <pc:sldMk cId="1087986941" sldId="304"/>
        </pc:sldMkLst>
        <pc:graphicFrameChg chg="mod">
          <ac:chgData name="McFarland, Annette (CNTR)" userId="e93d1f50-85ab-41a8-a34a-185a53159573" providerId="ADAL" clId="{EC767686-A7BC-4177-8DDB-2C760929CEEB}" dt="2024-05-01T20:07:12.420" v="195" actId="14100"/>
          <ac:graphicFrameMkLst>
            <pc:docMk/>
            <pc:sldMk cId="1087986941" sldId="304"/>
            <ac:graphicFrameMk id="2" creationId="{80FCCDFB-D2AA-4F1B-A5A2-4B9914898224}"/>
          </ac:graphicFrameMkLst>
        </pc:graphicFrameChg>
      </pc:sldChg>
      <pc:sldChg chg="addSp modSp add del modNotes">
        <pc:chgData name="McFarland, Annette (CNTR)" userId="e93d1f50-85ab-41a8-a34a-185a53159573" providerId="ADAL" clId="{EC767686-A7BC-4177-8DDB-2C760929CEEB}" dt="2024-05-01T20:06:37.272" v="186" actId="2696"/>
        <pc:sldMkLst>
          <pc:docMk/>
          <pc:sldMk cId="2425913625" sldId="304"/>
        </pc:sldMkLst>
        <pc:graphicFrameChg chg="add mod">
          <ac:chgData name="McFarland, Annette (CNTR)" userId="e93d1f50-85ab-41a8-a34a-185a53159573" providerId="ADAL" clId="{EC767686-A7BC-4177-8DDB-2C760929CEEB}" dt="2024-05-01T19:19:05.536" v="19"/>
          <ac:graphicFrameMkLst>
            <pc:docMk/>
            <pc:sldMk cId="2425913625" sldId="304"/>
            <ac:graphicFrameMk id="2" creationId="{80FCCDFB-D2AA-4F1B-A5A2-4B9914898224}"/>
          </ac:graphicFrameMkLst>
        </pc:graphicFrameChg>
      </pc:sldChg>
      <pc:sldChg chg="addSp modSp add mod ord modNotes">
        <pc:chgData name="McFarland, Annette (CNTR)" userId="e93d1f50-85ab-41a8-a34a-185a53159573" providerId="ADAL" clId="{EC767686-A7BC-4177-8DDB-2C760929CEEB}" dt="2024-05-01T20:07:47.637" v="207" actId="14100"/>
        <pc:sldMkLst>
          <pc:docMk/>
          <pc:sldMk cId="3727683486" sldId="305"/>
        </pc:sldMkLst>
        <pc:graphicFrameChg chg="add mod">
          <ac:chgData name="McFarland, Annette (CNTR)" userId="e93d1f50-85ab-41a8-a34a-185a53159573" providerId="ADAL" clId="{EC767686-A7BC-4177-8DDB-2C760929CEEB}" dt="2024-05-01T20:07:47.637" v="207" actId="14100"/>
          <ac:graphicFrameMkLst>
            <pc:docMk/>
            <pc:sldMk cId="3727683486" sldId="305"/>
            <ac:graphicFrameMk id="2" creationId="{1F385D2B-6BF7-472A-963B-B07CF5FC3A26}"/>
          </ac:graphicFrameMkLst>
        </pc:graphicFrameChg>
      </pc:sldChg>
      <pc:sldChg chg="addSp modSp add mod ord modNotes">
        <pc:chgData name="McFarland, Annette (CNTR)" userId="e93d1f50-85ab-41a8-a34a-185a53159573" providerId="ADAL" clId="{EC767686-A7BC-4177-8DDB-2C760929CEEB}" dt="2024-05-01T20:08:05.205" v="211" actId="14100"/>
        <pc:sldMkLst>
          <pc:docMk/>
          <pc:sldMk cId="484347958" sldId="306"/>
        </pc:sldMkLst>
        <pc:graphicFrameChg chg="add mod">
          <ac:chgData name="McFarland, Annette (CNTR)" userId="e93d1f50-85ab-41a8-a34a-185a53159573" providerId="ADAL" clId="{EC767686-A7BC-4177-8DDB-2C760929CEEB}" dt="2024-05-01T20:08:05.205" v="211" actId="14100"/>
          <ac:graphicFrameMkLst>
            <pc:docMk/>
            <pc:sldMk cId="484347958" sldId="306"/>
            <ac:graphicFrameMk id="2" creationId="{B74A8FF3-A57E-4F58-A4D5-5B4FDA72C556}"/>
          </ac:graphicFrameMkLst>
        </pc:graphicFrameChg>
      </pc:sldChg>
      <pc:sldChg chg="addSp modSp add mod ord modNotes">
        <pc:chgData name="McFarland, Annette (CNTR)" userId="e93d1f50-85ab-41a8-a34a-185a53159573" providerId="ADAL" clId="{EC767686-A7BC-4177-8DDB-2C760929CEEB}" dt="2024-05-01T20:08:23.404" v="215" actId="14100"/>
        <pc:sldMkLst>
          <pc:docMk/>
          <pc:sldMk cId="1236818161" sldId="307"/>
        </pc:sldMkLst>
        <pc:graphicFrameChg chg="add mod">
          <ac:chgData name="McFarland, Annette (CNTR)" userId="e93d1f50-85ab-41a8-a34a-185a53159573" providerId="ADAL" clId="{EC767686-A7BC-4177-8DDB-2C760929CEEB}" dt="2024-05-01T20:08:23.404" v="215" actId="14100"/>
          <ac:graphicFrameMkLst>
            <pc:docMk/>
            <pc:sldMk cId="1236818161" sldId="307"/>
            <ac:graphicFrameMk id="2" creationId="{2711945B-DF10-4151-AF05-678C447F4E6C}"/>
          </ac:graphicFrameMkLst>
        </pc:graphicFrameChg>
      </pc:sldChg>
      <pc:sldMasterChg chg="addSp delSp modSp mod modSldLayout">
        <pc:chgData name="McFarland, Annette (CNTR)" userId="e93d1f50-85ab-41a8-a34a-185a53159573" providerId="ADAL" clId="{EC767686-A7BC-4177-8DDB-2C760929CEEB}" dt="2024-05-01T19:44:42.196" v="116" actId="20577"/>
        <pc:sldMasterMkLst>
          <pc:docMk/>
          <pc:sldMasterMk cId="3850865728" sldId="2147483662"/>
        </pc:sldMasterMkLst>
        <pc:spChg chg="del">
          <ac:chgData name="McFarland, Annette (CNTR)" userId="e93d1f50-85ab-41a8-a34a-185a53159573" providerId="ADAL" clId="{EC767686-A7BC-4177-8DDB-2C760929CEEB}" dt="2024-05-01T19:38:39.879" v="51" actId="47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McFarland, Annette (CNTR)" userId="e93d1f50-85ab-41a8-a34a-185a53159573" providerId="ADAL" clId="{EC767686-A7BC-4177-8DDB-2C760929CEEB}" dt="2024-05-01T19:39:02.533" v="110" actId="20577"/>
          <ac:spMkLst>
            <pc:docMk/>
            <pc:sldMasterMk cId="3850865728" sldId="2147483662"/>
            <ac:spMk id="4" creationId="{EF1B5812-A233-6083-8BE7-6465D675F0CA}"/>
          </ac:spMkLst>
        </pc:spChg>
        <pc:spChg chg="mod">
          <ac:chgData name="McFarland, Annette (CNTR)" userId="e93d1f50-85ab-41a8-a34a-185a53159573" providerId="ADAL" clId="{EC767686-A7BC-4177-8DDB-2C760929CEEB}" dt="2024-05-01T19:39:44.572" v="112" actId="1076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 (CNTR)" userId="e93d1f50-85ab-41a8-a34a-185a53159573" providerId="ADAL" clId="{EC767686-A7BC-4177-8DDB-2C760929CEEB}" dt="2024-05-01T19:44:25.399" v="115" actId="1076"/>
          <ac:spMkLst>
            <pc:docMk/>
            <pc:sldMasterMk cId="3850865728" sldId="2147483662"/>
            <ac:spMk id="8" creationId="{BD89CD6A-460E-F8B9-A2A8-47A478D0A124}"/>
          </ac:spMkLst>
        </pc:spChg>
        <pc:picChg chg="add mod">
          <ac:chgData name="McFarland, Annette (CNTR)" userId="e93d1f50-85ab-41a8-a34a-185a53159573" providerId="ADAL" clId="{EC767686-A7BC-4177-8DDB-2C760929CEEB}" dt="2024-05-01T19:39:22.616" v="111"/>
          <ac:picMkLst>
            <pc:docMk/>
            <pc:sldMasterMk cId="3850865728" sldId="2147483662"/>
            <ac:picMk id="3" creationId="{30082973-5A9E-4F66-C473-06E42A3A35F1}"/>
          </ac:picMkLst>
        </pc:picChg>
        <pc:sldLayoutChg chg="modSp mod">
          <pc:chgData name="McFarland, Annette (CNTR)" userId="e93d1f50-85ab-41a8-a34a-185a53159573" providerId="ADAL" clId="{EC767686-A7BC-4177-8DDB-2C760929CEEB}" dt="2024-05-01T19:44:42.196" v="116" actId="20577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McFarland, Annette (CNTR)" userId="e93d1f50-85ab-41a8-a34a-185a53159573" providerId="ADAL" clId="{EC767686-A7BC-4177-8DDB-2C760929CEEB}" dt="2024-05-01T19:44:42.196" v="116" actId="20577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setBg">
        <pc:chgData name="McFarland, Annette (CNTR)" userId="e93d1f50-85ab-41a8-a34a-185a53159573" providerId="ADAL" clId="{EC767686-A7BC-4177-8DDB-2C760929CEEB}" dt="2024-05-01T19:50:13.080" v="151"/>
        <pc:sldMasterMkLst>
          <pc:docMk/>
          <pc:sldMasterMk cId="3984714580" sldId="2147483687"/>
        </pc:sldMasterMkLst>
      </pc:sldMasterChg>
    </pc:docChg>
  </pc:docChgLst>
  <pc:docChgLst>
    <pc:chgData name="Zachary, Blake" userId="0bdc2457-2c50-48ce-9822-0764288e9642" providerId="ADAL" clId="{AABAB982-9A07-45AF-8ED6-63A73B54FE56}"/>
    <pc:docChg chg="custSel addSld delSld modSld sldOrd">
      <pc:chgData name="Zachary, Blake" userId="0bdc2457-2c50-48ce-9822-0764288e9642" providerId="ADAL" clId="{AABAB982-9A07-45AF-8ED6-63A73B54FE56}" dt="2024-05-08T18:01:05.265" v="58"/>
      <pc:docMkLst>
        <pc:docMk/>
      </pc:docMkLst>
      <pc:sldChg chg="addSp modSp new ord">
        <pc:chgData name="Zachary, Blake" userId="0bdc2457-2c50-48ce-9822-0764288e9642" providerId="ADAL" clId="{AABAB982-9A07-45AF-8ED6-63A73B54FE56}" dt="2024-05-08T18:01:05.265" v="58"/>
        <pc:sldMkLst>
          <pc:docMk/>
          <pc:sldMk cId="2754974996" sldId="298"/>
        </pc:sldMkLst>
        <pc:graphicFrameChg chg="add mod">
          <ac:chgData name="Zachary, Blake" userId="0bdc2457-2c50-48ce-9822-0764288e9642" providerId="ADAL" clId="{AABAB982-9A07-45AF-8ED6-63A73B54FE56}" dt="2024-05-08T18:00:03.273" v="38"/>
          <ac:graphicFrameMkLst>
            <pc:docMk/>
            <pc:sldMk cId="2754974996" sldId="298"/>
            <ac:graphicFrameMk id="2" creationId="{2711945B-DF10-4151-AF05-678C447F4E6C}"/>
          </ac:graphicFrameMkLst>
        </pc:graphicFrameChg>
      </pc:sldChg>
      <pc:sldChg chg="addSp delSp modSp del mod">
        <pc:chgData name="Zachary, Blake" userId="0bdc2457-2c50-48ce-9822-0764288e9642" providerId="ADAL" clId="{AABAB982-9A07-45AF-8ED6-63A73B54FE56}" dt="2024-05-08T16:51:41.765" v="14" actId="47"/>
        <pc:sldMkLst>
          <pc:docMk/>
          <pc:sldMk cId="3058677887" sldId="298"/>
        </pc:sldMkLst>
        <pc:graphicFrameChg chg="del">
          <ac:chgData name="Zachary, Blake" userId="0bdc2457-2c50-48ce-9822-0764288e9642" providerId="ADAL" clId="{AABAB982-9A07-45AF-8ED6-63A73B54FE56}" dt="2024-05-08T15:19:12.103" v="4" actId="478"/>
          <ac:graphicFrameMkLst>
            <pc:docMk/>
            <pc:sldMk cId="3058677887" sldId="298"/>
            <ac:graphicFrameMk id="2" creationId="{7C98F6BF-BB25-8274-8E11-97EC9574D8F0}"/>
          </ac:graphicFrameMkLst>
        </pc:graphicFrameChg>
        <pc:graphicFrameChg chg="add mod">
          <ac:chgData name="Zachary, Blake" userId="0bdc2457-2c50-48ce-9822-0764288e9642" providerId="ADAL" clId="{AABAB982-9A07-45AF-8ED6-63A73B54FE56}" dt="2024-05-08T15:19:15.683" v="5" actId="1076"/>
          <ac:graphicFrameMkLst>
            <pc:docMk/>
            <pc:sldMk cId="3058677887" sldId="298"/>
            <ac:graphicFrameMk id="3" creationId="{26B4B48D-089C-C81C-30EA-598BC982A7B6}"/>
          </ac:graphicFrameMkLst>
        </pc:graphicFrameChg>
      </pc:sldChg>
      <pc:sldChg chg="del mod">
        <pc:chgData name="Zachary, Blake" userId="0bdc2457-2c50-48ce-9822-0764288e9642" providerId="ADAL" clId="{AABAB982-9A07-45AF-8ED6-63A73B54FE56}" dt="2024-05-08T16:51:41.765" v="14" actId="47"/>
        <pc:sldMkLst>
          <pc:docMk/>
          <pc:sldMk cId="1456924189" sldId="299"/>
        </pc:sldMkLst>
      </pc:sldChg>
      <pc:sldChg chg="addSp modSp add ord">
        <pc:chgData name="Zachary, Blake" userId="0bdc2457-2c50-48ce-9822-0764288e9642" providerId="ADAL" clId="{AABAB982-9A07-45AF-8ED6-63A73B54FE56}" dt="2024-05-08T18:00:44.866" v="48"/>
        <pc:sldMkLst>
          <pc:docMk/>
          <pc:sldMk cId="1966498202" sldId="299"/>
        </pc:sldMkLst>
        <pc:graphicFrameChg chg="add mod">
          <ac:chgData name="Zachary, Blake" userId="0bdc2457-2c50-48ce-9822-0764288e9642" providerId="ADAL" clId="{AABAB982-9A07-45AF-8ED6-63A73B54FE56}" dt="2024-05-08T18:00:31.571" v="46"/>
          <ac:graphicFrameMkLst>
            <pc:docMk/>
            <pc:sldMk cId="1966498202" sldId="299"/>
            <ac:graphicFrameMk id="2" creationId="{7C98F6BF-BB25-8274-8E11-97EC9574D8F0}"/>
          </ac:graphicFrameMkLst>
        </pc:graphicFrameChg>
      </pc:sldChg>
      <pc:sldChg chg="addSp modSp add ord">
        <pc:chgData name="Zachary, Blake" userId="0bdc2457-2c50-48ce-9822-0764288e9642" providerId="ADAL" clId="{AABAB982-9A07-45AF-8ED6-63A73B54FE56}" dt="2024-05-08T18:00:44.866" v="48"/>
        <pc:sldMkLst>
          <pc:docMk/>
          <pc:sldMk cId="865783427" sldId="300"/>
        </pc:sldMkLst>
        <pc:graphicFrameChg chg="add mod">
          <ac:chgData name="Zachary, Blake" userId="0bdc2457-2c50-48ce-9822-0764288e9642" providerId="ADAL" clId="{AABAB982-9A07-45AF-8ED6-63A73B54FE56}" dt="2024-05-08T18:00:28.617" v="45"/>
          <ac:graphicFrameMkLst>
            <pc:docMk/>
            <pc:sldMk cId="865783427" sldId="300"/>
            <ac:graphicFrameMk id="2" creationId="{6F1CA531-7B89-48D8-A2E9-8A39CEE6EE60}"/>
          </ac:graphicFrameMkLst>
        </pc:graphicFrameChg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2173437323" sldId="300"/>
        </pc:sldMkLst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2591091454" sldId="301"/>
        </pc:sldMkLst>
      </pc:sldChg>
      <pc:sldChg chg="addSp modSp add ord">
        <pc:chgData name="Zachary, Blake" userId="0bdc2457-2c50-48ce-9822-0764288e9642" providerId="ADAL" clId="{AABAB982-9A07-45AF-8ED6-63A73B54FE56}" dt="2024-05-08T18:00:51.369" v="50"/>
        <pc:sldMkLst>
          <pc:docMk/>
          <pc:sldMk cId="3790037955" sldId="301"/>
        </pc:sldMkLst>
        <pc:graphicFrameChg chg="add mod">
          <ac:chgData name="Zachary, Blake" userId="0bdc2457-2c50-48ce-9822-0764288e9642" providerId="ADAL" clId="{AABAB982-9A07-45AF-8ED6-63A73B54FE56}" dt="2024-05-08T18:00:25.805" v="44"/>
          <ac:graphicFrameMkLst>
            <pc:docMk/>
            <pc:sldMk cId="3790037955" sldId="301"/>
            <ac:graphicFrameMk id="2" creationId="{3ADDFAAC-FE31-4CFC-A2C8-9E4BB8A8878F}"/>
          </ac:graphicFrameMkLst>
        </pc:graphicFrameChg>
      </pc:sldChg>
      <pc:sldChg chg="addSp modSp add ord">
        <pc:chgData name="Zachary, Blake" userId="0bdc2457-2c50-48ce-9822-0764288e9642" providerId="ADAL" clId="{AABAB982-9A07-45AF-8ED6-63A73B54FE56}" dt="2024-05-08T18:00:51.369" v="50"/>
        <pc:sldMkLst>
          <pc:docMk/>
          <pc:sldMk cId="737558071" sldId="302"/>
        </pc:sldMkLst>
        <pc:graphicFrameChg chg="add mod">
          <ac:chgData name="Zachary, Blake" userId="0bdc2457-2c50-48ce-9822-0764288e9642" providerId="ADAL" clId="{AABAB982-9A07-45AF-8ED6-63A73B54FE56}" dt="2024-05-08T18:00:23.172" v="43"/>
          <ac:graphicFrameMkLst>
            <pc:docMk/>
            <pc:sldMk cId="737558071" sldId="302"/>
            <ac:graphicFrameMk id="2" creationId="{F53A47D4-6240-46C3-938E-DDC35845E2C3}"/>
          </ac:graphicFrameMkLst>
        </pc:graphicFrameChg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4142235167" sldId="302"/>
        </pc:sldMkLst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680252738" sldId="303"/>
        </pc:sldMkLst>
      </pc:sldChg>
      <pc:sldChg chg="addSp modSp add ord">
        <pc:chgData name="Zachary, Blake" userId="0bdc2457-2c50-48ce-9822-0764288e9642" providerId="ADAL" clId="{AABAB982-9A07-45AF-8ED6-63A73B54FE56}" dt="2024-05-08T18:00:51.369" v="50"/>
        <pc:sldMkLst>
          <pc:docMk/>
          <pc:sldMk cId="1232495965" sldId="303"/>
        </pc:sldMkLst>
        <pc:graphicFrameChg chg="add mod">
          <ac:chgData name="Zachary, Blake" userId="0bdc2457-2c50-48ce-9822-0764288e9642" providerId="ADAL" clId="{AABAB982-9A07-45AF-8ED6-63A73B54FE56}" dt="2024-05-08T18:00:20.630" v="42"/>
          <ac:graphicFrameMkLst>
            <pc:docMk/>
            <pc:sldMk cId="1232495965" sldId="303"/>
            <ac:graphicFrameMk id="2" creationId="{30764287-C799-464A-8D31-310C144458B7}"/>
          </ac:graphicFrameMkLst>
        </pc:graphicFrameChg>
      </pc:sldChg>
      <pc:sldChg chg="addSp modSp add ord">
        <pc:chgData name="Zachary, Blake" userId="0bdc2457-2c50-48ce-9822-0764288e9642" providerId="ADAL" clId="{AABAB982-9A07-45AF-8ED6-63A73B54FE56}" dt="2024-05-08T18:00:56.078" v="52"/>
        <pc:sldMkLst>
          <pc:docMk/>
          <pc:sldMk cId="147132066" sldId="304"/>
        </pc:sldMkLst>
        <pc:graphicFrameChg chg="add mod">
          <ac:chgData name="Zachary, Blake" userId="0bdc2457-2c50-48ce-9822-0764288e9642" providerId="ADAL" clId="{AABAB982-9A07-45AF-8ED6-63A73B54FE56}" dt="2024-05-08T18:00:17.695" v="41"/>
          <ac:graphicFrameMkLst>
            <pc:docMk/>
            <pc:sldMk cId="147132066" sldId="304"/>
            <ac:graphicFrameMk id="2" creationId="{F5F79E6C-5BB9-4D50-B163-7B2AF3D9F052}"/>
          </ac:graphicFrameMkLst>
        </pc:graphicFrameChg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1087986941" sldId="304"/>
        </pc:sldMkLst>
      </pc:sldChg>
      <pc:sldChg chg="addSp modSp add ord">
        <pc:chgData name="Zachary, Blake" userId="0bdc2457-2c50-48ce-9822-0764288e9642" providerId="ADAL" clId="{AABAB982-9A07-45AF-8ED6-63A73B54FE56}" dt="2024-05-08T18:00:59.925" v="54"/>
        <pc:sldMkLst>
          <pc:docMk/>
          <pc:sldMk cId="2619673886" sldId="305"/>
        </pc:sldMkLst>
        <pc:graphicFrameChg chg="add mod">
          <ac:chgData name="Zachary, Blake" userId="0bdc2457-2c50-48ce-9822-0764288e9642" providerId="ADAL" clId="{AABAB982-9A07-45AF-8ED6-63A73B54FE56}" dt="2024-05-08T18:00:13.766" v="40"/>
          <ac:graphicFrameMkLst>
            <pc:docMk/>
            <pc:sldMk cId="2619673886" sldId="305"/>
            <ac:graphicFrameMk id="2" creationId="{80FCCDFB-D2AA-4F1B-A5A2-4B9914898224}"/>
          </ac:graphicFrameMkLst>
        </pc:graphicFrameChg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3727683486" sldId="305"/>
        </pc:sldMkLst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484347958" sldId="306"/>
        </pc:sldMkLst>
      </pc:sldChg>
      <pc:sldChg chg="addSp modSp add ord">
        <pc:chgData name="Zachary, Blake" userId="0bdc2457-2c50-48ce-9822-0764288e9642" providerId="ADAL" clId="{AABAB982-9A07-45AF-8ED6-63A73B54FE56}" dt="2024-05-08T18:01:02.632" v="56"/>
        <pc:sldMkLst>
          <pc:docMk/>
          <pc:sldMk cId="1761412768" sldId="306"/>
        </pc:sldMkLst>
        <pc:graphicFrameChg chg="add mod">
          <ac:chgData name="Zachary, Blake" userId="0bdc2457-2c50-48ce-9822-0764288e9642" providerId="ADAL" clId="{AABAB982-9A07-45AF-8ED6-63A73B54FE56}" dt="2024-05-08T18:00:05.824" v="39"/>
          <ac:graphicFrameMkLst>
            <pc:docMk/>
            <pc:sldMk cId="1761412768" sldId="306"/>
            <ac:graphicFrameMk id="2" creationId="{1F385D2B-6BF7-472A-963B-B07CF5FC3A26}"/>
          </ac:graphicFrameMkLst>
        </pc:graphicFrameChg>
      </pc:sldChg>
      <pc:sldChg chg="del">
        <pc:chgData name="Zachary, Blake" userId="0bdc2457-2c50-48ce-9822-0764288e9642" providerId="ADAL" clId="{AABAB982-9A07-45AF-8ED6-63A73B54FE56}" dt="2024-05-08T16:51:41.765" v="14" actId="47"/>
        <pc:sldMkLst>
          <pc:docMk/>
          <pc:sldMk cId="1236818161" sldId="307"/>
        </pc:sldMkLst>
      </pc:sldChg>
      <pc:sldChg chg="addSp modSp add ord">
        <pc:chgData name="Zachary, Blake" userId="0bdc2457-2c50-48ce-9822-0764288e9642" providerId="ADAL" clId="{AABAB982-9A07-45AF-8ED6-63A73B54FE56}" dt="2024-05-08T18:01:02.632" v="56"/>
        <pc:sldMkLst>
          <pc:docMk/>
          <pc:sldMk cId="1847117885" sldId="307"/>
        </pc:sldMkLst>
        <pc:graphicFrameChg chg="add mod">
          <ac:chgData name="Zachary, Blake" userId="0bdc2457-2c50-48ce-9822-0764288e9642" providerId="ADAL" clId="{AABAB982-9A07-45AF-8ED6-63A73B54FE56}" dt="2024-05-08T17:59:53.303" v="37"/>
          <ac:graphicFrameMkLst>
            <pc:docMk/>
            <pc:sldMk cId="1847117885" sldId="307"/>
            <ac:graphicFrameMk id="2" creationId="{B74A8FF3-A57E-4F58-A4D5-5B4FDA72C556}"/>
          </ac:graphicFrameMkLst>
        </pc:graphicFrameChg>
      </pc:sldChg>
      <pc:sldChg chg="addSp modSp new del">
        <pc:chgData name="Zachary, Blake" userId="0bdc2457-2c50-48ce-9822-0764288e9642" providerId="ADAL" clId="{AABAB982-9A07-45AF-8ED6-63A73B54FE56}" dt="2024-05-08T16:51:41.765" v="14" actId="47"/>
        <pc:sldMkLst>
          <pc:docMk/>
          <pc:sldMk cId="1482990794" sldId="308"/>
        </pc:sldMkLst>
        <pc:graphicFrameChg chg="add mod">
          <ac:chgData name="Zachary, Blake" userId="0bdc2457-2c50-48ce-9822-0764288e9642" providerId="ADAL" clId="{AABAB982-9A07-45AF-8ED6-63A73B54FE56}" dt="2024-05-08T15:19:26.683" v="7"/>
          <ac:graphicFrameMkLst>
            <pc:docMk/>
            <pc:sldMk cId="1482990794" sldId="308"/>
            <ac:graphicFrameMk id="2" creationId="{4176699D-2E0B-95ED-832E-F75E006C4942}"/>
          </ac:graphicFrameMkLst>
        </pc:graphicFrameChg>
        <pc:graphicFrameChg chg="add mod">
          <ac:chgData name="Zachary, Blake" userId="0bdc2457-2c50-48ce-9822-0764288e9642" providerId="ADAL" clId="{AABAB982-9A07-45AF-8ED6-63A73B54FE56}" dt="2024-05-08T15:19:30.705" v="8"/>
          <ac:graphicFrameMkLst>
            <pc:docMk/>
            <pc:sldMk cId="1482990794" sldId="308"/>
            <ac:graphicFrameMk id="3" creationId="{1D5D7924-6E92-DED6-1247-141ADD5ED12D}"/>
          </ac:graphicFrameMkLst>
        </pc:graphicFrameChg>
      </pc:sldChg>
    </pc:docChg>
  </pc:docChgLst>
  <pc:docChgLst>
    <pc:chgData name="McFarland, Annette (CNTR)" userId="e93d1f50-85ab-41a8-a34a-185a53159573" providerId="ADAL" clId="{19A1603B-330A-499B-8F03-233558C843CC}"/>
    <pc:docChg chg="modSld">
      <pc:chgData name="McFarland, Annette (CNTR)" userId="e93d1f50-85ab-41a8-a34a-185a53159573" providerId="ADAL" clId="{19A1603B-330A-499B-8F03-233558C843CC}" dt="2024-05-31T18:37:40.025" v="2" actId="27918"/>
      <pc:docMkLst>
        <pc:docMk/>
      </pc:docMkLst>
      <pc:sldChg chg="mod">
        <pc:chgData name="McFarland, Annette (CNTR)" userId="e93d1f50-85ab-41a8-a34a-185a53159573" providerId="ADAL" clId="{19A1603B-330A-499B-8F03-233558C843CC}" dt="2024-05-31T18:37:40.025" v="2" actId="27918"/>
        <pc:sldMkLst>
          <pc:docMk/>
          <pc:sldMk cId="1761412768" sldId="306"/>
        </pc:sldMkLst>
      </pc:sldChg>
    </pc:docChg>
  </pc:docChgLst>
  <pc:docChgLst>
    <pc:chgData name="Hanner, Olsen" userId="8f966b24-7479-4073-89bd-2f70180eddce" providerId="ADAL" clId="{231848A4-D350-4819-9B1D-95685766300A}"/>
    <pc:docChg chg="delSld">
      <pc:chgData name="Hanner, Olsen" userId="8f966b24-7479-4073-89bd-2f70180eddce" providerId="ADAL" clId="{231848A4-D350-4819-9B1D-95685766300A}" dt="2024-03-27T15:22:15.752" v="10" actId="47"/>
      <pc:docMkLst>
        <pc:docMk/>
      </pc:docMkLst>
      <pc:sldChg chg="del">
        <pc:chgData name="Hanner, Olsen" userId="8f966b24-7479-4073-89bd-2f70180eddce" providerId="ADAL" clId="{231848A4-D350-4819-9B1D-95685766300A}" dt="2024-03-27T15:22:11.212" v="0" actId="47"/>
        <pc:sldMkLst>
          <pc:docMk/>
          <pc:sldMk cId="171727219" sldId="298"/>
        </pc:sldMkLst>
      </pc:sldChg>
      <pc:sldChg chg="del">
        <pc:chgData name="Hanner, Olsen" userId="8f966b24-7479-4073-89bd-2f70180eddce" providerId="ADAL" clId="{231848A4-D350-4819-9B1D-95685766300A}" dt="2024-03-27T15:22:11.946" v="1" actId="47"/>
        <pc:sldMkLst>
          <pc:docMk/>
          <pc:sldMk cId="431275116" sldId="299"/>
        </pc:sldMkLst>
      </pc:sldChg>
      <pc:sldChg chg="del">
        <pc:chgData name="Hanner, Olsen" userId="8f966b24-7479-4073-89bd-2f70180eddce" providerId="ADAL" clId="{231848A4-D350-4819-9B1D-95685766300A}" dt="2024-03-27T15:22:12.309" v="2" actId="47"/>
        <pc:sldMkLst>
          <pc:docMk/>
          <pc:sldMk cId="3209547440" sldId="300"/>
        </pc:sldMkLst>
      </pc:sldChg>
      <pc:sldChg chg="del">
        <pc:chgData name="Hanner, Olsen" userId="8f966b24-7479-4073-89bd-2f70180eddce" providerId="ADAL" clId="{231848A4-D350-4819-9B1D-95685766300A}" dt="2024-03-27T15:22:12.607" v="3" actId="47"/>
        <pc:sldMkLst>
          <pc:docMk/>
          <pc:sldMk cId="671834118" sldId="301"/>
        </pc:sldMkLst>
      </pc:sldChg>
      <pc:sldChg chg="del">
        <pc:chgData name="Hanner, Olsen" userId="8f966b24-7479-4073-89bd-2f70180eddce" providerId="ADAL" clId="{231848A4-D350-4819-9B1D-95685766300A}" dt="2024-03-27T15:22:12.890" v="4" actId="47"/>
        <pc:sldMkLst>
          <pc:docMk/>
          <pc:sldMk cId="1982003410" sldId="302"/>
        </pc:sldMkLst>
      </pc:sldChg>
      <pc:sldChg chg="del">
        <pc:chgData name="Hanner, Olsen" userId="8f966b24-7479-4073-89bd-2f70180eddce" providerId="ADAL" clId="{231848A4-D350-4819-9B1D-95685766300A}" dt="2024-03-27T15:22:13.189" v="5" actId="47"/>
        <pc:sldMkLst>
          <pc:docMk/>
          <pc:sldMk cId="2575209432" sldId="303"/>
        </pc:sldMkLst>
      </pc:sldChg>
      <pc:sldChg chg="del">
        <pc:chgData name="Hanner, Olsen" userId="8f966b24-7479-4073-89bd-2f70180eddce" providerId="ADAL" clId="{231848A4-D350-4819-9B1D-95685766300A}" dt="2024-03-27T15:22:13.473" v="6" actId="47"/>
        <pc:sldMkLst>
          <pc:docMk/>
          <pc:sldMk cId="779691443" sldId="304"/>
        </pc:sldMkLst>
      </pc:sldChg>
      <pc:sldChg chg="del">
        <pc:chgData name="Hanner, Olsen" userId="8f966b24-7479-4073-89bd-2f70180eddce" providerId="ADAL" clId="{231848A4-D350-4819-9B1D-95685766300A}" dt="2024-03-27T15:22:13.741" v="7" actId="47"/>
        <pc:sldMkLst>
          <pc:docMk/>
          <pc:sldMk cId="3906125631" sldId="305"/>
        </pc:sldMkLst>
      </pc:sldChg>
      <pc:sldChg chg="del">
        <pc:chgData name="Hanner, Olsen" userId="8f966b24-7479-4073-89bd-2f70180eddce" providerId="ADAL" clId="{231848A4-D350-4819-9B1D-95685766300A}" dt="2024-03-27T15:22:14.024" v="8" actId="47"/>
        <pc:sldMkLst>
          <pc:docMk/>
          <pc:sldMk cId="3777815218" sldId="306"/>
        </pc:sldMkLst>
      </pc:sldChg>
      <pc:sldChg chg="del">
        <pc:chgData name="Hanner, Olsen" userId="8f966b24-7479-4073-89bd-2f70180eddce" providerId="ADAL" clId="{231848A4-D350-4819-9B1D-95685766300A}" dt="2024-03-27T15:22:15.307" v="9" actId="47"/>
        <pc:sldMkLst>
          <pc:docMk/>
          <pc:sldMk cId="2052321863" sldId="307"/>
        </pc:sldMkLst>
      </pc:sldChg>
      <pc:sldChg chg="del">
        <pc:chgData name="Hanner, Olsen" userId="8f966b24-7479-4073-89bd-2f70180eddce" providerId="ADAL" clId="{231848A4-D350-4819-9B1D-95685766300A}" dt="2024-03-27T15:22:15.752" v="10" actId="47"/>
        <pc:sldMkLst>
          <pc:docMk/>
          <pc:sldMk cId="1737496476" sldId="30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2100393376563931"/>
          <c:w val="0.638279252800526"/>
          <c:h val="0.7064020094723543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'edu1'!$B$10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'edu1'!$A$11:$A$12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'edu1'!$B$11:$B$12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02-4B59-9A35-6FFC34B46601}"/>
            </c:ext>
          </c:extLst>
        </c:ser>
        <c:ser>
          <c:idx val="1"/>
          <c:order val="1"/>
          <c:tx>
            <c:strRef>
              <c:f>'edu1'!$C$10</c:f>
              <c:strCache>
                <c:ptCount val="1"/>
                <c:pt idx="0">
                  <c:v>Less than secondary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'edu1'!$A$11:$A$12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'edu1'!$C$11:$C$12</c:f>
              <c:numCache>
                <c:formatCode>General</c:formatCode>
                <c:ptCount val="2"/>
                <c:pt idx="0">
                  <c:v>26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02-4B59-9A35-6FFC34B46601}"/>
            </c:ext>
          </c:extLst>
        </c:ser>
        <c:ser>
          <c:idx val="2"/>
          <c:order val="2"/>
          <c:tx>
            <c:strRef>
              <c:f>'edu1'!$D$10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'edu1'!$A$11:$A$12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'edu1'!$D$11:$D$12</c:f>
              <c:numCache>
                <c:formatCode>General</c:formatCode>
                <c:ptCount val="2"/>
                <c:pt idx="0">
                  <c:v>37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02-4B59-9A35-6FFC34B46601}"/>
            </c:ext>
          </c:extLst>
        </c:ser>
        <c:ser>
          <c:idx val="3"/>
          <c:order val="3"/>
          <c:tx>
            <c:strRef>
              <c:f>'edu1'!$E$10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'edu1'!$A$11:$A$12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'edu1'!$E$11:$E$12</c:f>
              <c:numCache>
                <c:formatCode>General</c:formatCode>
                <c:ptCount val="2"/>
                <c:pt idx="0">
                  <c:v>35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02-4B59-9A35-6FFC34B466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997550075224067"/>
          <c:y val="0.44678289830392293"/>
          <c:w val="0.32002449924775939"/>
          <c:h val="0.234332752586640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28264476320103377"/>
          <c:w val="0.94383016614176451"/>
          <c:h val="0.58605469171479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tob!$B$10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tob!$A$11:$A$18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tob!$B$11:$B$18</c:f>
              <c:numCache>
                <c:formatCode>0</c:formatCode>
                <c:ptCount val="8"/>
                <c:pt idx="0">
                  <c:v>14</c:v>
                </c:pt>
                <c:pt idx="1">
                  <c:v>8</c:v>
                </c:pt>
                <c:pt idx="2">
                  <c:v>10</c:v>
                </c:pt>
                <c:pt idx="3">
                  <c:v>13</c:v>
                </c:pt>
                <c:pt idx="4">
                  <c:v>15</c:v>
                </c:pt>
                <c:pt idx="5">
                  <c:v>16</c:v>
                </c:pt>
                <c:pt idx="6">
                  <c:v>15</c:v>
                </c:pt>
                <c:pt idx="7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2F-4D94-BA34-9C5581816138}"/>
            </c:ext>
          </c:extLst>
        </c:ser>
        <c:ser>
          <c:idx val="1"/>
          <c:order val="1"/>
          <c:tx>
            <c:strRef>
              <c:f>tob!$C$10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tob!$A$11:$A$18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tob!$C$11:$C$18</c:f>
              <c:numCache>
                <c:formatCode>0</c:formatCode>
                <c:ptCount val="8"/>
                <c:pt idx="0">
                  <c:v>48</c:v>
                </c:pt>
                <c:pt idx="1">
                  <c:v>14</c:v>
                </c:pt>
                <c:pt idx="2">
                  <c:v>50</c:v>
                </c:pt>
                <c:pt idx="3">
                  <c:v>62</c:v>
                </c:pt>
                <c:pt idx="4">
                  <c:v>67</c:v>
                </c:pt>
                <c:pt idx="5">
                  <c:v>55</c:v>
                </c:pt>
                <c:pt idx="6">
                  <c:v>66</c:v>
                </c:pt>
                <c:pt idx="7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2F-4D94-BA34-9C5581816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r>
                  <a:rPr lang="en-US" sz="1800" baseline="0">
                    <a:solidFill>
                      <a:schemeClr val="tx1"/>
                    </a:solidFill>
                    <a:latin typeface="Source Sans Pro" panose="020B0503030403020204" pitchFamily="34" charset="0"/>
                  </a:rPr>
                  <a:t>Age (years)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Source Sans Pro" panose="020B0503030403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353883992028179"/>
          <c:y val="0.2119420947195865"/>
          <c:w val="0.27916624560545056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27676982288524E-2"/>
          <c:y val="0.31153695405459164"/>
          <c:w val="0.94383016614176451"/>
          <c:h val="0.598725981132001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lit!$A$11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lit!$B$10:$D$10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lit!$B$11:$D$11</c:f>
              <c:numCache>
                <c:formatCode>General</c:formatCode>
                <c:ptCount val="3"/>
                <c:pt idx="0">
                  <c:v>97</c:v>
                </c:pt>
                <c:pt idx="1">
                  <c:v>97</c:v>
                </c:pt>
                <c:pt idx="2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00-4042-9F8F-0C1F0DF943D1}"/>
            </c:ext>
          </c:extLst>
        </c:ser>
        <c:ser>
          <c:idx val="1"/>
          <c:order val="1"/>
          <c:tx>
            <c:strRef>
              <c:f>lit!$A$12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lit!$B$10:$D$10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lit!$B$12:$D$12</c:f>
              <c:numCache>
                <c:formatCode>General</c:formatCode>
                <c:ptCount val="3"/>
                <c:pt idx="0">
                  <c:v>98</c:v>
                </c:pt>
                <c:pt idx="1">
                  <c:v>98</c:v>
                </c:pt>
                <c:pt idx="2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00-4042-9F8F-0C1F0DF94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158039196302932"/>
          <c:y val="0.1916131159817101"/>
          <c:w val="0.27921433288488395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658285523574049E-2"/>
          <c:y val="0.29709874490216531"/>
          <c:w val="0.94383016614176451"/>
          <c:h val="0.569532101593889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med!$A$11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med!$B$10:$F$10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med!$B$11:$F$11</c:f>
              <c:numCache>
                <c:formatCode>General</c:formatCode>
                <c:ptCount val="5"/>
                <c:pt idx="0">
                  <c:v>14</c:v>
                </c:pt>
                <c:pt idx="1">
                  <c:v>66</c:v>
                </c:pt>
                <c:pt idx="2">
                  <c:v>16</c:v>
                </c:pt>
                <c:pt idx="3">
                  <c:v>7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54-4DEF-8163-9CEDDA62E4E7}"/>
            </c:ext>
          </c:extLst>
        </c:ser>
        <c:ser>
          <c:idx val="1"/>
          <c:order val="1"/>
          <c:tx>
            <c:strRef>
              <c:f>med!$A$12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med!$B$10:$F$10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med!$B$12:$F$12</c:f>
              <c:numCache>
                <c:formatCode>General</c:formatCode>
                <c:ptCount val="5"/>
                <c:pt idx="0">
                  <c:v>6</c:v>
                </c:pt>
                <c:pt idx="1">
                  <c:v>65</c:v>
                </c:pt>
                <c:pt idx="2">
                  <c:v>15</c:v>
                </c:pt>
                <c:pt idx="3">
                  <c:v>3</c:v>
                </c:pt>
                <c:pt idx="4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54-4DEF-8163-9CEDDA62E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997188017337828"/>
          <c:y val="0.22432779907906308"/>
          <c:w val="0.27921433288488395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27438985152858864"/>
          <c:w val="0.94383016614176451"/>
          <c:h val="0.600500787141577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int_1!$A$11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int_1!$B$10:$C$10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int_1!$B$11:$C$11</c:f>
              <c:numCache>
                <c:formatCode>General</c:formatCode>
                <c:ptCount val="2"/>
                <c:pt idx="0">
                  <c:v>80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FD-429D-8711-8C91C2FDAC3B}"/>
            </c:ext>
          </c:extLst>
        </c:ser>
        <c:ser>
          <c:idx val="1"/>
          <c:order val="1"/>
          <c:tx>
            <c:strRef>
              <c:f>int_1!$A$12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int_1!$B$10:$C$10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int_1!$B$12:$C$12</c:f>
              <c:numCache>
                <c:formatCode>General</c:formatCode>
                <c:ptCount val="2"/>
                <c:pt idx="0">
                  <c:v>90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FD-429D-8711-8C91C2FDAC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997194000743005"/>
          <c:y val="0.20162345512903013"/>
          <c:w val="0.27916624560545056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34445425125949664"/>
          <c:w val="0.94383016614176451"/>
          <c:h val="0.526308905986085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int_2!$B$10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int_2!$A$11:$A$14</c:f>
              <c:strCache>
                <c:ptCount val="4"/>
                <c:pt idx="0">
                  <c:v>No education</c:v>
                </c:pt>
                <c:pt idx="1">
                  <c:v>Less than secondary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int_2!$B$11:$B$14</c:f>
              <c:numCache>
                <c:formatCode>General</c:formatCode>
                <c:ptCount val="4"/>
                <c:pt idx="0">
                  <c:v>26</c:v>
                </c:pt>
                <c:pt idx="1">
                  <c:v>72</c:v>
                </c:pt>
                <c:pt idx="2">
                  <c:v>82</c:v>
                </c:pt>
                <c:pt idx="3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D6-4F92-B9C6-C7B07C0122F6}"/>
            </c:ext>
          </c:extLst>
        </c:ser>
        <c:ser>
          <c:idx val="1"/>
          <c:order val="1"/>
          <c:tx>
            <c:strRef>
              <c:f>int_2!$C$10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int_2!$A$11:$A$14</c:f>
              <c:strCache>
                <c:ptCount val="4"/>
                <c:pt idx="0">
                  <c:v>No education</c:v>
                </c:pt>
                <c:pt idx="1">
                  <c:v>Less than secondary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int_2!$C$11:$C$14</c:f>
              <c:numCache>
                <c:formatCode>General</c:formatCode>
                <c:ptCount val="4"/>
                <c:pt idx="0">
                  <c:v>52</c:v>
                </c:pt>
                <c:pt idx="1">
                  <c:v>84</c:v>
                </c:pt>
                <c:pt idx="2">
                  <c:v>90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D6-4F92-B9C6-C7B07C0122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675533136138277"/>
          <c:y val="0.26333961717634785"/>
          <c:w val="0.27916624560545056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34249287282626079"/>
          <c:w val="0.94383016614176451"/>
          <c:h val="0.51382421458090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'edu2'!$B$10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'edu2'!$A$11:$A$18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'edu2'!$B$11:$B$18</c:f>
              <c:numCache>
                <c:formatCode>0</c:formatCode>
                <c:ptCount val="8"/>
                <c:pt idx="0">
                  <c:v>14</c:v>
                </c:pt>
                <c:pt idx="1">
                  <c:v>1</c:v>
                </c:pt>
                <c:pt idx="2">
                  <c:v>4</c:v>
                </c:pt>
                <c:pt idx="3">
                  <c:v>11</c:v>
                </c:pt>
                <c:pt idx="4">
                  <c:v>13</c:v>
                </c:pt>
                <c:pt idx="5">
                  <c:v>16</c:v>
                </c:pt>
                <c:pt idx="6">
                  <c:v>18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9A-4420-BE1B-C5D8FC6B5AFA}"/>
            </c:ext>
          </c:extLst>
        </c:ser>
        <c:ser>
          <c:idx val="1"/>
          <c:order val="1"/>
          <c:tx>
            <c:strRef>
              <c:f>'edu2'!$C$10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'edu2'!$A$11:$A$18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'edu2'!$C$11:$C$18</c:f>
              <c:numCache>
                <c:formatCode>0</c:formatCode>
                <c:ptCount val="8"/>
                <c:pt idx="0">
                  <c:v>51</c:v>
                </c:pt>
                <c:pt idx="1">
                  <c:v>9</c:v>
                </c:pt>
                <c:pt idx="2">
                  <c:v>37</c:v>
                </c:pt>
                <c:pt idx="3">
                  <c:v>69</c:v>
                </c:pt>
                <c:pt idx="4">
                  <c:v>81</c:v>
                </c:pt>
                <c:pt idx="5">
                  <c:v>82</c:v>
                </c:pt>
                <c:pt idx="6">
                  <c:v>79</c:v>
                </c:pt>
                <c:pt idx="7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9A-4420-BE1B-C5D8FC6B5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r>
                  <a:rPr lang="en-US" sz="1800" baseline="0">
                    <a:solidFill>
                      <a:schemeClr val="tx1"/>
                    </a:solidFill>
                    <a:latin typeface="Source Sans Pro" panose="020B0503030403020204" pitchFamily="34" charset="0"/>
                  </a:rPr>
                  <a:t>Age (years)</a:t>
                </a:r>
              </a:p>
            </c:rich>
          </c:tx>
          <c:layout>
            <c:manualLayout>
              <c:xMode val="edge"/>
              <c:yMode val="edge"/>
              <c:x val="0.41544886089564514"/>
              <c:y val="0.94491633939516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Source Sans Pro" panose="020B0503030403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836359671979889"/>
          <c:y val="0.20781463888336399"/>
          <c:w val="0.27916624560545056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252599349365311E-2"/>
          <c:y val="0.23219295303540252"/>
          <c:w val="0.37698908685308857"/>
          <c:h val="0.771486332596241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occ!$B$10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occ!$A$11:$A$17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occ!$B$11:$B$17</c:f>
              <c:numCache>
                <c:formatCode>General</c:formatCode>
                <c:ptCount val="7"/>
                <c:pt idx="0">
                  <c:v>28</c:v>
                </c:pt>
                <c:pt idx="1">
                  <c:v>7</c:v>
                </c:pt>
                <c:pt idx="2">
                  <c:v>28</c:v>
                </c:pt>
                <c:pt idx="3">
                  <c:v>27</c:v>
                </c:pt>
                <c:pt idx="4">
                  <c:v>7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F5-4F3A-BC56-ECDB46829972}"/>
            </c:ext>
          </c:extLst>
        </c:ser>
        <c:ser>
          <c:idx val="1"/>
          <c:order val="1"/>
          <c:tx>
            <c:strRef>
              <c:f>occ!$C$10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EF5-4F3A-BC56-ECDB468299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occ!$A$11:$A$17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occ!$C$11:$C$17</c:f>
              <c:numCache>
                <c:formatCode>General</c:formatCode>
                <c:ptCount val="7"/>
                <c:pt idx="0">
                  <c:v>64</c:v>
                </c:pt>
                <c:pt idx="1">
                  <c:v>6</c:v>
                </c:pt>
                <c:pt idx="2">
                  <c:v>16</c:v>
                </c:pt>
                <c:pt idx="3">
                  <c:v>4</c:v>
                </c:pt>
                <c:pt idx="4">
                  <c:v>2</c:v>
                </c:pt>
                <c:pt idx="5">
                  <c:v>8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F5-4F3A-BC56-ECDB468299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73379870614382"/>
          <c:y val="0.48266728546004556"/>
          <c:w val="0.14558715247736065"/>
          <c:h val="0.117214545804359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268002930841932E-3"/>
          <c:y val="0.27232612361047737"/>
          <c:w val="0.68333878519934843"/>
          <c:h val="0.65164028994889767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hic_1!$A$11</c:f>
              <c:strCache>
                <c:ptCount val="1"/>
                <c:pt idx="0">
                  <c:v>No health insurance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hic_1!$B$10:$C$10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hic_1!$B$11:$C$11</c:f>
              <c:numCache>
                <c:formatCode>General</c:formatCode>
                <c:ptCount val="2"/>
                <c:pt idx="0">
                  <c:v>31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F7-4FE3-A66B-8D9C5E4E3249}"/>
            </c:ext>
          </c:extLst>
        </c:ser>
        <c:ser>
          <c:idx val="0"/>
          <c:order val="1"/>
          <c:tx>
            <c:strRef>
              <c:f>hic_1!$A$12</c:f>
              <c:strCache>
                <c:ptCount val="1"/>
                <c:pt idx="0">
                  <c:v>Any health insurance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hic_1!$B$10:$C$10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hic_1!$B$12:$C$12</c:f>
              <c:numCache>
                <c:formatCode>General</c:formatCode>
                <c:ptCount val="2"/>
                <c:pt idx="0">
                  <c:v>69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F7-4FE3-A66B-8D9C5E4E32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0"/>
        <c:lblAlgn val="ctr"/>
        <c:lblOffset val="100"/>
        <c:noMultiLvlLbl val="0"/>
      </c:catAx>
      <c:valAx>
        <c:axId val="1700678367"/>
        <c:scaling>
          <c:orientation val="minMax"/>
          <c:max val="1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614223331049461"/>
          <c:y val="0.47234864586948921"/>
          <c:w val="0.31865558761821305"/>
          <c:h val="0.117214545804359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702984521537432E-3"/>
          <c:y val="0.25666098341094135"/>
          <c:w val="0.98862183762811207"/>
          <c:h val="0.463786597998387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hic_2!$B$10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hic_2!$A$11:$A$16</c:f>
              <c:strCache>
                <c:ptCount val="6"/>
                <c:pt idx="0">
                  <c:v>Ministry
of
Health
insurance</c:v>
                </c:pt>
                <c:pt idx="1">
                  <c:v>Royal/
Military
health
insurance</c:v>
                </c:pt>
                <c:pt idx="2">
                  <c:v>University hospital
insurance</c:v>
                </c:pt>
                <c:pt idx="3">
                  <c:v>UNRWA
insurance</c:v>
                </c:pt>
                <c:pt idx="4">
                  <c:v>UNHCR
insurance</c:v>
                </c:pt>
                <c:pt idx="5">
                  <c:v>Private sector insurance</c:v>
                </c:pt>
              </c:strCache>
            </c:strRef>
          </c:cat>
          <c:val>
            <c:numRef>
              <c:f>hic_2!$B$11:$B$16</c:f>
              <c:numCache>
                <c:formatCode>General</c:formatCode>
                <c:ptCount val="6"/>
                <c:pt idx="0">
                  <c:v>33</c:v>
                </c:pt>
                <c:pt idx="1">
                  <c:v>22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E3-4961-9F03-E2F90B3D9F32}"/>
            </c:ext>
          </c:extLst>
        </c:ser>
        <c:ser>
          <c:idx val="1"/>
          <c:order val="1"/>
          <c:tx>
            <c:strRef>
              <c:f>hic_2!$C$10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AE3-4961-9F03-E2F90B3D9F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hic_2!$A$11:$A$16</c:f>
              <c:strCache>
                <c:ptCount val="6"/>
                <c:pt idx="0">
                  <c:v>Ministry
of
Health
insurance</c:v>
                </c:pt>
                <c:pt idx="1">
                  <c:v>Royal/
Military
health
insurance</c:v>
                </c:pt>
                <c:pt idx="2">
                  <c:v>University hospital
insurance</c:v>
                </c:pt>
                <c:pt idx="3">
                  <c:v>UNRWA
insurance</c:v>
                </c:pt>
                <c:pt idx="4">
                  <c:v>UNHCR
insurance</c:v>
                </c:pt>
                <c:pt idx="5">
                  <c:v>Private sector insurance</c:v>
                </c:pt>
              </c:strCache>
            </c:strRef>
          </c:cat>
          <c:val>
            <c:numRef>
              <c:f>hic_2!$C$11:$C$16</c:f>
              <c:numCache>
                <c:formatCode>General</c:formatCode>
                <c:ptCount val="6"/>
                <c:pt idx="0">
                  <c:v>26</c:v>
                </c:pt>
                <c:pt idx="1">
                  <c:v>20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E3-4961-9F03-E2F90B3D9F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0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10959557631815"/>
          <c:y val="0.21232351747576922"/>
          <c:w val="0.27907005006433372"/>
          <c:h val="6.37456304217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0.09291</cdr:y>
    </cdr:from>
    <cdr:to>
      <cdr:x>1</cdr:x>
      <cdr:y>0.21495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572861"/>
          <a:ext cx="7892632" cy="7524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i="1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Percent distribution of ever-married women and all men age 15-49 by level of education</a:t>
          </a:r>
        </a:p>
      </cdr:txBody>
    </cdr:sp>
  </cdr:relSizeAnchor>
  <cdr:relSizeAnchor xmlns:cdr="http://schemas.openxmlformats.org/drawingml/2006/chartDrawing">
    <cdr:from>
      <cdr:x>0.65468</cdr:x>
      <cdr:y>0.9482</cdr:y>
    </cdr:from>
    <cdr:to>
      <cdr:x>1</cdr:x>
      <cdr:y>1</cdr:y>
    </cdr:to>
    <cdr:sp macro="" textlink="">
      <cdr:nvSpPr>
        <cdr:cNvPr id="3" name="footnote">
          <a:extLst xmlns:a="http://schemas.openxmlformats.org/drawingml/2006/main">
            <a:ext uri="{FF2B5EF4-FFF2-40B4-BE49-F238E27FC236}">
              <a16:creationId xmlns:a16="http://schemas.microsoft.com/office/drawing/2014/main" id="{FD13E1A7-A956-D9FD-0EAF-5AC13EB5B26A}"/>
            </a:ext>
          </a:extLst>
        </cdr:cNvPr>
        <cdr:cNvSpPr txBox="1"/>
      </cdr:nvSpPr>
      <cdr:spPr>
        <a:xfrm xmlns:a="http://schemas.openxmlformats.org/drawingml/2006/main">
          <a:off x="4789714" y="5837538"/>
          <a:ext cx="2526429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fld id="{6B6B05B8-BBAE-41C2-8FE3-641D3B85CDAE}" type="TxLink">
            <a:rPr lang="en-US" sz="1400" b="0" i="1" u="none" strike="noStrike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pPr/>
            <a:t> </a:t>
          </a:fld>
          <a:endParaRPr lang="en-US" sz="1400" b="0" i="1" baseline="0">
            <a:solidFill>
              <a:schemeClr val="tx1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0.1099</cdr:y>
    </cdr:to>
    <cdr:sp macro="" textlink="">
      <cdr:nvSpPr>
        <cdr:cNvPr id="4" name="title">
          <a:extLst xmlns:a="http://schemas.openxmlformats.org/drawingml/2006/main">
            <a:ext uri="{FF2B5EF4-FFF2-40B4-BE49-F238E27FC236}">
              <a16:creationId xmlns:a16="http://schemas.microsoft.com/office/drawing/2014/main" id="{46D9824B-E37C-1572-3548-C400078A55D2}"/>
            </a:ext>
          </a:extLst>
        </cdr:cNvPr>
        <cdr:cNvSpPr txBox="1"/>
      </cdr:nvSpPr>
      <cdr:spPr>
        <a:xfrm xmlns:a="http://schemas.openxmlformats.org/drawingml/2006/main">
          <a:off x="0" y="0"/>
          <a:ext cx="7892632" cy="6776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Education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0.11099</cdr:y>
    </cdr:from>
    <cdr:to>
      <cdr:x>0.75827</cdr:x>
      <cdr:y>0.23659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83021"/>
          <a:ext cx="5553802" cy="772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who are currently using any type of tobacco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0.74279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5440422" cy="7905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Tobacco Use by Age</a:t>
          </a:r>
        </a:p>
      </cdr:txBody>
    </cdr:sp>
  </cdr:relSizeAnchor>
  <cdr:relSizeAnchor xmlns:cdr="http://schemas.openxmlformats.org/drawingml/2006/chartDrawing">
    <cdr:from>
      <cdr:x>0.77083</cdr:x>
      <cdr:y>0.12588</cdr:y>
    </cdr:from>
    <cdr:to>
      <cdr:x>1</cdr:x>
      <cdr:y>0.19089</cdr:y>
    </cdr:to>
    <cdr:sp macro="" textlink="">
      <cdr:nvSpPr>
        <cdr:cNvPr id="3" name="SDG_Indicator">
          <a:extLst xmlns:a="http://schemas.openxmlformats.org/drawingml/2006/main">
            <a:ext uri="{FF2B5EF4-FFF2-40B4-BE49-F238E27FC236}">
              <a16:creationId xmlns:a16="http://schemas.microsoft.com/office/drawing/2014/main" id="{6950F88D-0C8D-2A0D-B4B7-5024CF00D074}"/>
            </a:ext>
          </a:extLst>
        </cdr:cNvPr>
        <cdr:cNvSpPr txBox="1"/>
      </cdr:nvSpPr>
      <cdr:spPr>
        <a:xfrm xmlns:a="http://schemas.openxmlformats.org/drawingml/2006/main">
          <a:off x="6087024" y="774675"/>
          <a:ext cx="1809690" cy="4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Indicator 3.a.1 </a:t>
          </a:r>
        </a:p>
      </cdr:txBody>
    </cdr:sp>
  </cdr:relSizeAnchor>
  <cdr:relSizeAnchor xmlns:cdr="http://schemas.openxmlformats.org/drawingml/2006/chartDrawing">
    <cdr:from>
      <cdr:x>0.80855</cdr:x>
      <cdr:y>0.01599</cdr:y>
    </cdr:from>
    <cdr:to>
      <cdr:x>0.96671</cdr:x>
      <cdr:y>0.1363</cdr:y>
    </cdr:to>
    <cdr:pic>
      <cdr:nvPicPr>
        <cdr:cNvPr id="4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1A2098F6-0D54-CB66-57A7-3CBFA0086A4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384925" y="98425"/>
          <a:ext cx="1248944" cy="740378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0.12026</cdr:y>
    </cdr:from>
    <cdr:to>
      <cdr:x>1</cdr:x>
      <cdr:y>0.19347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40096"/>
          <a:ext cx="7319772" cy="4505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age 15-49 who are literate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0.13444</cdr:y>
    </cdr:to>
    <cdr:sp macro="" textlink="">
      <cdr:nvSpPr>
        <cdr:cNvPr id="3" name="title">
          <a:extLst xmlns:a="http://schemas.openxmlformats.org/drawingml/2006/main">
            <a:ext uri="{FF2B5EF4-FFF2-40B4-BE49-F238E27FC236}">
              <a16:creationId xmlns:a16="http://schemas.microsoft.com/office/drawing/2014/main" id="{46D9824B-E37C-1572-3548-C400078A55D2}"/>
            </a:ext>
          </a:extLst>
        </cdr:cNvPr>
        <cdr:cNvSpPr txBox="1"/>
      </cdr:nvSpPr>
      <cdr:spPr>
        <a:xfrm xmlns:a="http://schemas.openxmlformats.org/drawingml/2006/main">
          <a:off x="0" y="0"/>
          <a:ext cx="7319772" cy="8273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Literacy by Residence and Sex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0.12387</cdr:y>
    </cdr:from>
    <cdr:to>
      <cdr:x>0.95694</cdr:x>
      <cdr:y>0.24433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62427"/>
          <a:ext cx="7007621" cy="7414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age 15-49 who are exposed to specific media on a weekly basis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0.13908</cdr:y>
    </cdr:to>
    <cdr:sp macro="" textlink="">
      <cdr:nvSpPr>
        <cdr:cNvPr id="3" name="title">
          <a:extLst xmlns:a="http://schemas.openxmlformats.org/drawingml/2006/main">
            <a:ext uri="{FF2B5EF4-FFF2-40B4-BE49-F238E27FC236}">
              <a16:creationId xmlns:a16="http://schemas.microsoft.com/office/drawing/2014/main" id="{AD612F5B-0A56-C3A3-4326-5BF1EFFB8DF9}"/>
            </a:ext>
          </a:extLst>
        </cdr:cNvPr>
        <cdr:cNvSpPr txBox="1"/>
      </cdr:nvSpPr>
      <cdr:spPr>
        <a:xfrm xmlns:a="http://schemas.openxmlformats.org/drawingml/2006/main">
          <a:off x="0" y="0"/>
          <a:ext cx="7322947" cy="8560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Exposure to Mass Media by Sex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0.11432</cdr:y>
    </cdr:from>
    <cdr:to>
      <cdr:x>0.82171</cdr:x>
      <cdr:y>0.21028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03489"/>
          <a:ext cx="6018438" cy="5905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age 15-49 who:</a:t>
          </a:r>
        </a:p>
      </cdr:txBody>
    </cdr:sp>
  </cdr:relSizeAnchor>
  <cdr:relSizeAnchor xmlns:cdr="http://schemas.openxmlformats.org/drawingml/2006/chartDrawing">
    <cdr:from>
      <cdr:x>0.79574</cdr:x>
      <cdr:y>0.00671</cdr:y>
    </cdr:from>
    <cdr:to>
      <cdr:x>0.9539</cdr:x>
      <cdr:y>0.12702</cdr:y>
    </cdr:to>
    <cdr:pic>
      <cdr:nvPicPr>
        <cdr:cNvPr id="3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4617628C-32D2-6F53-2EC9-54623B42D4F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28217" y="41285"/>
          <a:ext cx="1158412" cy="74037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0.75148</cdr:x>
      <cdr:y>0.11741</cdr:y>
    </cdr:from>
    <cdr:to>
      <cdr:x>0.9989</cdr:x>
      <cdr:y>0.18242</cdr:y>
    </cdr:to>
    <cdr:sp macro="" textlink="">
      <cdr:nvSpPr>
        <cdr:cNvPr id="4" name="SDG_Indicator">
          <a:extLst xmlns:a="http://schemas.openxmlformats.org/drawingml/2006/main">
            <a:ext uri="{FF2B5EF4-FFF2-40B4-BE49-F238E27FC236}">
              <a16:creationId xmlns:a16="http://schemas.microsoft.com/office/drawing/2014/main" id="{189B681D-9AA1-2973-B8B7-CD3B259A7D4C}"/>
            </a:ext>
          </a:extLst>
        </cdr:cNvPr>
        <cdr:cNvSpPr txBox="1"/>
      </cdr:nvSpPr>
      <cdr:spPr>
        <a:xfrm xmlns:a="http://schemas.openxmlformats.org/drawingml/2006/main">
          <a:off x="5504089" y="722531"/>
          <a:ext cx="1812161" cy="4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Indicator 17.8.1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0.8139</cdr:x>
      <cdr:y>0.13444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19FB9BE-7486-D5E6-BC1D-3F139F393073}"/>
            </a:ext>
          </a:extLst>
        </cdr:cNvPr>
        <cdr:cNvSpPr txBox="1"/>
      </cdr:nvSpPr>
      <cdr:spPr>
        <a:xfrm xmlns:a="http://schemas.openxmlformats.org/drawingml/2006/main">
          <a:off x="0" y="0"/>
          <a:ext cx="5961288" cy="827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Internet Use by Sex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0.18325</cdr:y>
    </cdr:from>
    <cdr:to>
      <cdr:x>1</cdr:x>
      <cdr:y>0.30111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166065"/>
          <a:ext cx="7320679" cy="7499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age 15-49 who used the internet in the last 12 months</a:t>
          </a:r>
        </a:p>
      </cdr:txBody>
    </cdr:sp>
  </cdr:relSizeAnchor>
  <cdr:relSizeAnchor xmlns:cdr="http://schemas.openxmlformats.org/drawingml/2006/chartDrawing">
    <cdr:from>
      <cdr:x>0.80354</cdr:x>
      <cdr:y>0.00826</cdr:y>
    </cdr:from>
    <cdr:to>
      <cdr:x>0.9617</cdr:x>
      <cdr:y>0.12857</cdr:y>
    </cdr:to>
    <cdr:pic>
      <cdr:nvPicPr>
        <cdr:cNvPr id="3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4617628C-32D2-6F53-2EC9-54623B42D4F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85367" y="50810"/>
          <a:ext cx="1158412" cy="74037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0.75408</cdr:x>
      <cdr:y>0.11741</cdr:y>
    </cdr:from>
    <cdr:to>
      <cdr:x>0.9989</cdr:x>
      <cdr:y>0.18242</cdr:y>
    </cdr:to>
    <cdr:sp macro="" textlink="">
      <cdr:nvSpPr>
        <cdr:cNvPr id="4" name="SDG_Indicator">
          <a:extLst xmlns:a="http://schemas.openxmlformats.org/drawingml/2006/main">
            <a:ext uri="{FF2B5EF4-FFF2-40B4-BE49-F238E27FC236}">
              <a16:creationId xmlns:a16="http://schemas.microsoft.com/office/drawing/2014/main" id="{189B681D-9AA1-2973-B8B7-CD3B259A7D4C}"/>
            </a:ext>
          </a:extLst>
        </cdr:cNvPr>
        <cdr:cNvSpPr txBox="1"/>
      </cdr:nvSpPr>
      <cdr:spPr>
        <a:xfrm xmlns:a="http://schemas.openxmlformats.org/drawingml/2006/main">
          <a:off x="5523139" y="722531"/>
          <a:ext cx="1793111" cy="4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 algn="ctr"/>
          <a:r>
            <a:rPr lang="en-US" sz="1800" b="1" i="0" u="none" strike="noStrike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Indicator 17.8.1</a:t>
          </a:r>
        </a:p>
      </cdr:txBody>
    </cdr:sp>
  </cdr:relSizeAnchor>
  <cdr:relSizeAnchor xmlns:cdr="http://schemas.openxmlformats.org/drawingml/2006/chartDrawing">
    <cdr:from>
      <cdr:x>0</cdr:x>
      <cdr:y>1.62498E-7</cdr:y>
    </cdr:from>
    <cdr:to>
      <cdr:x>0.76969</cdr:x>
      <cdr:y>0.19016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A15B413-A6EC-98FD-C9E7-F49D7510A320}"/>
            </a:ext>
          </a:extLst>
        </cdr:cNvPr>
        <cdr:cNvSpPr txBox="1"/>
      </cdr:nvSpPr>
      <cdr:spPr>
        <a:xfrm xmlns:a="http://schemas.openxmlformats.org/drawingml/2006/main">
          <a:off x="0" y="1"/>
          <a:ext cx="5637438" cy="11702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Internet Use by Education and Sex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0.11873</cdr:y>
    </cdr:from>
    <cdr:to>
      <cdr:x>1</cdr:x>
      <cdr:y>0.2273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30625"/>
          <a:ext cx="7324307" cy="6681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who were employed in the 7 days before the survey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0.11432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892633" cy="703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Employment Status by Age and Sex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0.10634</cdr:y>
    </cdr:from>
    <cdr:to>
      <cdr:x>1</cdr:x>
      <cdr:y>0.21802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54425"/>
          <a:ext cx="7324307" cy="6872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distribution of ever-married women and all men who were employed in the 7 days before the survey by occupation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24307" cy="7905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Occupation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0.01266</cdr:x>
      <cdr:y>0.14349</cdr:y>
    </cdr:from>
    <cdr:to>
      <cdr:x>0.95091</cdr:x>
      <cdr:y>0.21957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99984" y="883033"/>
          <a:ext cx="7409091" cy="468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distribution of </a:t>
          </a:r>
          <a:r>
            <a:rPr lang="en-US" sz="1800" b="0" i="1" u="none" strike="noStrike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ever-married women and all men age 15-49 with:</a:t>
          </a:r>
        </a:p>
      </cdr:txBody>
    </cdr:sp>
  </cdr:relSizeAnchor>
  <cdr:relSizeAnchor xmlns:cdr="http://schemas.openxmlformats.org/drawingml/2006/chartDrawing">
    <cdr:from>
      <cdr:x>0.01246</cdr:x>
      <cdr:y>0.023</cdr:y>
    </cdr:from>
    <cdr:to>
      <cdr:x>0.98684</cdr:x>
      <cdr:y>0.15146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98425" y="141513"/>
          <a:ext cx="7694385" cy="7905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Health Insurance Coverage</a:t>
          </a:r>
        </a:p>
      </cdr:txBody>
    </cdr:sp>
  </cdr:relSizeAnchor>
  <cdr:relSizeAnchor xmlns:cdr="http://schemas.openxmlformats.org/drawingml/2006/chartDrawing">
    <cdr:from>
      <cdr:x>0.64256</cdr:x>
      <cdr:y>0.94048</cdr:y>
    </cdr:from>
    <cdr:to>
      <cdr:x>0.98439</cdr:x>
      <cdr:y>0.99226</cdr:y>
    </cdr:to>
    <cdr:sp macro="" textlink="">
      <cdr:nvSpPr>
        <cdr:cNvPr id="3" name="footnote">
          <a:extLst xmlns:a="http://schemas.openxmlformats.org/drawingml/2006/main">
            <a:ext uri="{FF2B5EF4-FFF2-40B4-BE49-F238E27FC236}">
              <a16:creationId xmlns:a16="http://schemas.microsoft.com/office/drawing/2014/main" id="{1A92E33D-0605-FC50-EF0C-557B75A3A42F}"/>
            </a:ext>
          </a:extLst>
        </cdr:cNvPr>
        <cdr:cNvSpPr txBox="1"/>
      </cdr:nvSpPr>
      <cdr:spPr>
        <a:xfrm xmlns:a="http://schemas.openxmlformats.org/drawingml/2006/main">
          <a:off x="4703989" y="5787637"/>
          <a:ext cx="2502390" cy="318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A26926D6-9893-4808-A7D3-6A443AEFEA1F}" type="TxLink">
            <a:rPr lang="en-US" sz="1400" b="0" i="1" u="none" strike="noStrike" baseline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0.01266</cdr:x>
      <cdr:y>0.14349</cdr:y>
    </cdr:from>
    <cdr:to>
      <cdr:x>0.95091</cdr:x>
      <cdr:y>0.21957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99984" y="883033"/>
          <a:ext cx="7409091" cy="468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Percent of ever-married women and all men age 15-49 with:</a:t>
          </a:r>
        </a:p>
      </cdr:txBody>
    </cdr:sp>
  </cdr:relSizeAnchor>
  <cdr:relSizeAnchor xmlns:cdr="http://schemas.openxmlformats.org/drawingml/2006/chartDrawing">
    <cdr:from>
      <cdr:x>0.01246</cdr:x>
      <cdr:y>0.023</cdr:y>
    </cdr:from>
    <cdr:to>
      <cdr:x>0.98684</cdr:x>
      <cdr:y>0.15146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98425" y="141513"/>
          <a:ext cx="7694385" cy="7905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t>Health Insurance Coverage</a:t>
          </a:r>
        </a:p>
      </cdr:txBody>
    </cdr:sp>
  </cdr:relSizeAnchor>
  <cdr:relSizeAnchor xmlns:cdr="http://schemas.openxmlformats.org/drawingml/2006/chartDrawing">
    <cdr:from>
      <cdr:x>0.00982</cdr:x>
      <cdr:y>0.92919</cdr:y>
    </cdr:from>
    <cdr:to>
      <cdr:x>0.98925</cdr:x>
      <cdr:y>0.997</cdr:y>
    </cdr:to>
    <cdr:sp macro="" textlink="">
      <cdr:nvSpPr>
        <cdr:cNvPr id="3" name="footnote">
          <a:extLst xmlns:a="http://schemas.openxmlformats.org/drawingml/2006/main">
            <a:ext uri="{FF2B5EF4-FFF2-40B4-BE49-F238E27FC236}">
              <a16:creationId xmlns:a16="http://schemas.microsoft.com/office/drawing/2014/main" id="{2B5CED16-3791-82FF-BD0A-E7E14E77BBA7}"/>
            </a:ext>
          </a:extLst>
        </cdr:cNvPr>
        <cdr:cNvSpPr txBox="1"/>
      </cdr:nvSpPr>
      <cdr:spPr>
        <a:xfrm xmlns:a="http://schemas.openxmlformats.org/drawingml/2006/main">
          <a:off x="77561" y="5718175"/>
          <a:ext cx="7734300" cy="417285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i="0">
              <a:latin typeface="Source Sans Pro" panose="020B0503030403020204" pitchFamily="34" charset="0"/>
              <a:ea typeface="Source Sans Pro" panose="020B0503030403020204" pitchFamily="34" charset="0"/>
            </a:rPr>
            <a:t>Specific types of health insurance</a:t>
          </a:r>
        </a:p>
      </cdr:txBody>
    </cdr:sp>
  </cdr:relSizeAnchor>
  <cdr:relSizeAnchor xmlns:cdr="http://schemas.openxmlformats.org/drawingml/2006/chartDrawing">
    <cdr:from>
      <cdr:x>0.00871</cdr:x>
      <cdr:y>0.93509</cdr:y>
    </cdr:from>
    <cdr:to>
      <cdr:x>0.99417</cdr:x>
      <cdr:y>0.93509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1827887D-76AA-A129-2DF1-093EF22909BC}"/>
            </a:ext>
          </a:extLst>
        </cdr:cNvPr>
        <cdr:cNvCxnSpPr/>
      </cdr:nvCxnSpPr>
      <cdr:spPr>
        <a:xfrm xmlns:a="http://schemas.openxmlformats.org/drawingml/2006/main">
          <a:off x="63818" y="5757072"/>
          <a:ext cx="7220494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0.44491</cdr:x>
      <cdr:y>0.85239</cdr:y>
    </cdr:from>
    <cdr:to>
      <cdr:x>0.56976</cdr:x>
      <cdr:y>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9E29DFA8-734D-BDE7-9099-2B299AD1CD3E}"/>
            </a:ext>
          </a:extLst>
        </cdr:cNvPr>
        <cdr:cNvSpPr txBox="1"/>
      </cdr:nvSpPr>
      <cdr:spPr>
        <a:xfrm xmlns:a="http://schemas.openxmlformats.org/drawingml/2006/main">
          <a:off x="3258457" y="59644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35% of ever-married women and 33% of men age 15-49 in Jordan have more than secondary education. Only 2% of ever-married women and 2% of all men have no education. Table 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54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14% of ever-married women and 48% of all men use any type of tobacco. Tables 3.10.1 and 3.10.2.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15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ever-married women and men in Jordan are literate, and this does not vary much by residence. Tables 3.3.1 and 3.3.2. </a:t>
            </a:r>
          </a:p>
          <a:p>
            <a:endParaRPr lang="en-US" dirty="0"/>
          </a:p>
          <a:p>
            <a:r>
              <a:rPr lang="en-US" dirty="0"/>
              <a:t>Note: Literacy refers to men/women who attended schooling higher than the elementary or basic level and men/women with less schooling who can read a whole sentence or part of a sentence.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05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Television is the most popular media, with about two-thirds of ever-married women and men watching television at least once a week. Only 7% of ever-married women and 3% of men access all 3 media (newspapers, radio, and television) at least once a week. Tables 3.4.1 and 3.4.2.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50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 in 10 ever-married women and 9 in 10 men used the internet in the last 12 months before the survey. Tables 3.5.1 and 3.5.2.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5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26% of ever-married women with no education and 52% of men with no education used the internet in the 12 months before the survey. As education level increases, internet usage increases. Tables 3.5.1 and 3.5.2.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14% of ever-married women and 51% of men age 15-49 worked in the 7 days before the survey. Tables 3.6.1 and 3.6.2 . </a:t>
            </a:r>
          </a:p>
          <a:p>
            <a:endParaRPr lang="en-US" dirty="0"/>
          </a:p>
          <a:p>
            <a:r>
              <a:rPr lang="en-US" dirty="0"/>
              <a:t>Note: "Currently employed" is defined as having done work in the last 7 days. Includes persons who did not work in the last 7 days but who are regularly employed and were absent from work for leave, illness, vacation, or any other such reason.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39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ever-married women and all men who were employed in the 7 days before the survey, professional/technical/managerial is the most common occupation, followed by sales and services. Tables 3.7.1 and 3.7.2.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40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69% of ever-married women and 59% of all men age 15-49 have any health insurance. Tables 3.9.1 and 3.9.2.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65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popular type of insurance among ever-married women and all men is Ministry of Health </a:t>
            </a:r>
            <a:r>
              <a:rPr lang="en-US" dirty="0" err="1"/>
              <a:t>insrance</a:t>
            </a:r>
            <a:r>
              <a:rPr lang="en-US" dirty="0"/>
              <a:t>, followed by Royal/Military health insurance. Tables 3.9.1 and 3.9.2. </a:t>
            </a:r>
          </a:p>
          <a:p>
            <a:endParaRPr lang="en-US" dirty="0"/>
          </a:p>
          <a:p>
            <a:r>
              <a:rPr lang="en-US" dirty="0"/>
              <a:t>Notes: UNRWA = United Nations Refugee Welfare Association. UNHCR = United Nations High Commissioner for Refugees. NGO = Nongovernmental organization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37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#JordanDHS #JPFHS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accent5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428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600065"/>
            <a:ext cx="9144000" cy="21681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19120"/>
            <a:ext cx="9144000" cy="21681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Jordan Population and Family Health Survey (JPFHS)</a:t>
            </a:r>
          </a:p>
        </p:txBody>
      </p:sp>
      <p:pic>
        <p:nvPicPr>
          <p:cNvPr id="3" name="Picture 2" descr="A stone building in the desert&#10;&#10;Description automatically generated">
            <a:extLst>
              <a:ext uri="{FF2B5EF4-FFF2-40B4-BE49-F238E27FC236}">
                <a16:creationId xmlns:a16="http://schemas.microsoft.com/office/drawing/2014/main" id="{30082973-5A9E-4F66-C473-06E42A3A35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6881"/>
            <a:ext cx="9144000" cy="35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7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Respondent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edu_2">
            <a:extLst>
              <a:ext uri="{FF2B5EF4-FFF2-40B4-BE49-F238E27FC236}">
                <a16:creationId xmlns:a16="http://schemas.microsoft.com/office/drawing/2014/main" id="{F5F79E6C-5BB9-4D50-B163-7B2AF3D9F0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489884"/>
              </p:ext>
            </p:extLst>
          </p:nvPr>
        </p:nvGraphicFramePr>
        <p:xfrm>
          <a:off x="515566" y="295084"/>
          <a:ext cx="8161506" cy="6267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7132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cc">
            <a:extLst>
              <a:ext uri="{FF2B5EF4-FFF2-40B4-BE49-F238E27FC236}">
                <a16:creationId xmlns:a16="http://schemas.microsoft.com/office/drawing/2014/main" id="{80FCCDFB-D2AA-4F1B-A5A2-4B99148982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540677"/>
              </p:ext>
            </p:extLst>
          </p:nvPr>
        </p:nvGraphicFramePr>
        <p:xfrm>
          <a:off x="447472" y="312547"/>
          <a:ext cx="8268511" cy="6232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19673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7A09E09C-26CB-FD2C-0580-FFE2C9773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hic_1">
            <a:extLst>
              <a:ext uri="{FF2B5EF4-FFF2-40B4-BE49-F238E27FC236}">
                <a16:creationId xmlns:a16="http://schemas.microsoft.com/office/drawing/2014/main" id="{1F385D2B-6BF7-472A-963B-B07CF5FC3A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9229490"/>
              </p:ext>
            </p:extLst>
          </p:nvPr>
        </p:nvGraphicFramePr>
        <p:xfrm>
          <a:off x="457200" y="298259"/>
          <a:ext cx="8239328" cy="6261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61412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footnote">
            <a:extLst>
              <a:ext uri="{FF2B5EF4-FFF2-40B4-BE49-F238E27FC236}">
                <a16:creationId xmlns:a16="http://schemas.microsoft.com/office/drawing/2014/main" id="{B74A8FF3-A57E-4F58-A4D5-5B4FDA72C5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05911"/>
              </p:ext>
            </p:extLst>
          </p:nvPr>
        </p:nvGraphicFramePr>
        <p:xfrm>
          <a:off x="389107" y="337947"/>
          <a:ext cx="8336604" cy="6182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47117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Tobacco Use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1BC2B279-05B3-15B8-B6EE-B985D8375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ob">
            <a:extLst>
              <a:ext uri="{FF2B5EF4-FFF2-40B4-BE49-F238E27FC236}">
                <a16:creationId xmlns:a16="http://schemas.microsoft.com/office/drawing/2014/main" id="{2711945B-DF10-4151-AF05-678C447F4E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1605443"/>
              </p:ext>
            </p:extLst>
          </p:nvPr>
        </p:nvGraphicFramePr>
        <p:xfrm>
          <a:off x="535020" y="293497"/>
          <a:ext cx="8161507" cy="6271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54974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1089"/>
            <a:ext cx="8101693" cy="54959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 dirty="0"/>
              <a:t>Among ever-married women and all 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2% </a:t>
            </a:r>
            <a:r>
              <a:rPr lang="en-US" sz="2200" i="0" dirty="0"/>
              <a:t>of all men have </a:t>
            </a:r>
            <a:r>
              <a:rPr lang="en-US" sz="2200" b="1" i="0" dirty="0">
                <a:solidFill>
                  <a:schemeClr val="accent5"/>
                </a:solidFill>
              </a:rPr>
              <a:t>no education, </a:t>
            </a:r>
            <a:r>
              <a:rPr lang="en-US" sz="2200" i="0" dirty="0"/>
              <a:t>while </a:t>
            </a:r>
            <a:r>
              <a:rPr lang="en-US" sz="2200" b="1" i="0" dirty="0">
                <a:solidFill>
                  <a:schemeClr val="accent5"/>
                </a:solidFill>
              </a:rPr>
              <a:t>35%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33% </a:t>
            </a:r>
            <a:r>
              <a:rPr lang="en-US" sz="2200" i="0" dirty="0"/>
              <a:t>of all men have </a:t>
            </a:r>
            <a:r>
              <a:rPr lang="en-US" sz="2200" b="1" i="0" dirty="0">
                <a:solidFill>
                  <a:schemeClr val="accent5"/>
                </a:solidFill>
              </a:rPr>
              <a:t>more than secondary education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31%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32% </a:t>
            </a:r>
            <a:r>
              <a:rPr lang="en-US" sz="2200" i="0" dirty="0"/>
              <a:t>of all men </a:t>
            </a:r>
            <a:r>
              <a:rPr lang="en-US" sz="2200" b="1" i="0" dirty="0">
                <a:solidFill>
                  <a:schemeClr val="accent5"/>
                </a:solidFill>
              </a:rPr>
              <a:t>do not access newspapers, television or radio </a:t>
            </a:r>
            <a:r>
              <a:rPr lang="en-US" sz="2200" i="0" dirty="0"/>
              <a:t>on a weekly basis.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79%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90% </a:t>
            </a:r>
            <a:r>
              <a:rPr lang="en-US" sz="2200" i="0" dirty="0"/>
              <a:t>of all men </a:t>
            </a:r>
            <a:r>
              <a:rPr lang="en-US" sz="2200" b="1" i="0" dirty="0">
                <a:solidFill>
                  <a:schemeClr val="accent5"/>
                </a:solidFill>
              </a:rPr>
              <a:t>used the internet </a:t>
            </a:r>
            <a:r>
              <a:rPr lang="en-US" sz="22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14%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51% </a:t>
            </a:r>
            <a:r>
              <a:rPr lang="en-US" sz="2200" i="0" dirty="0"/>
              <a:t>of all men </a:t>
            </a:r>
            <a:r>
              <a:rPr lang="en-US" sz="2200" b="1" i="0" dirty="0">
                <a:solidFill>
                  <a:schemeClr val="accent5"/>
                </a:solidFill>
              </a:rPr>
              <a:t>were employed </a:t>
            </a:r>
            <a:r>
              <a:rPr lang="en-US" sz="2200" i="0" dirty="0"/>
              <a:t>in the 7 days before the survey.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69%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59% </a:t>
            </a:r>
            <a:r>
              <a:rPr lang="en-US" sz="2200" i="0" dirty="0"/>
              <a:t>of all men </a:t>
            </a:r>
            <a:r>
              <a:rPr lang="en-US" sz="2200" b="1" i="0" dirty="0">
                <a:solidFill>
                  <a:schemeClr val="accent5"/>
                </a:solidFill>
              </a:rPr>
              <a:t>have health insurance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14% </a:t>
            </a:r>
            <a:r>
              <a:rPr lang="en-US" sz="2200" i="0" dirty="0"/>
              <a:t>of ever-married women and </a:t>
            </a:r>
            <a:r>
              <a:rPr lang="en-US" sz="2200" b="1" i="0" dirty="0">
                <a:solidFill>
                  <a:schemeClr val="accent5"/>
                </a:solidFill>
              </a:rPr>
              <a:t>48% </a:t>
            </a:r>
            <a:r>
              <a:rPr lang="en-US" sz="2200" i="0" dirty="0"/>
              <a:t>of all men </a:t>
            </a:r>
            <a:r>
              <a:rPr lang="en-US" sz="2200" b="1" i="0" dirty="0">
                <a:solidFill>
                  <a:schemeClr val="accent5"/>
                </a:solidFill>
              </a:rPr>
              <a:t>currently use any tobacco</a:t>
            </a:r>
            <a:r>
              <a:rPr lang="en-US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4" name="Picture 3" descr="A stone building in a desert&#10;&#10;Description automatically generated">
            <a:extLst>
              <a:ext uri="{FF2B5EF4-FFF2-40B4-BE49-F238E27FC236}">
                <a16:creationId xmlns:a16="http://schemas.microsoft.com/office/drawing/2014/main" id="{EA3B55B3-0A05-8E10-94B1-4B4D469B0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d">
            <a:extLst>
              <a:ext uri="{FF2B5EF4-FFF2-40B4-BE49-F238E27FC236}">
                <a16:creationId xmlns:a16="http://schemas.microsoft.com/office/drawing/2014/main" id="{7C98F6BF-BB25-8274-8E11-97EC9574D8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0082360"/>
              </p:ext>
            </p:extLst>
          </p:nvPr>
        </p:nvGraphicFramePr>
        <p:xfrm>
          <a:off x="418289" y="294177"/>
          <a:ext cx="8268511" cy="6269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7609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lit">
            <a:extLst>
              <a:ext uri="{FF2B5EF4-FFF2-40B4-BE49-F238E27FC236}">
                <a16:creationId xmlns:a16="http://schemas.microsoft.com/office/drawing/2014/main" id="{6F1CA531-7B89-48D8-A2E9-8A39CEE6EE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536439"/>
              </p:ext>
            </p:extLst>
          </p:nvPr>
        </p:nvGraphicFramePr>
        <p:xfrm>
          <a:off x="418288" y="334772"/>
          <a:ext cx="8317149" cy="6188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74917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9E1E514D-7836-F75F-361D-D82E80C42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ed">
            <a:extLst>
              <a:ext uri="{FF2B5EF4-FFF2-40B4-BE49-F238E27FC236}">
                <a16:creationId xmlns:a16="http://schemas.microsoft.com/office/drawing/2014/main" id="{3ADDFAAC-FE31-4CFC-A2C8-9E4BB8A887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66825"/>
              </p:ext>
            </p:extLst>
          </p:nvPr>
        </p:nvGraphicFramePr>
        <p:xfrm>
          <a:off x="359923" y="296672"/>
          <a:ext cx="8394971" cy="626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5041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int_1">
            <a:extLst>
              <a:ext uri="{FF2B5EF4-FFF2-40B4-BE49-F238E27FC236}">
                <a16:creationId xmlns:a16="http://schemas.microsoft.com/office/drawing/2014/main" id="{F53A47D4-6240-46C3-938E-DDC35845E2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1070976"/>
              </p:ext>
            </p:extLst>
          </p:nvPr>
        </p:nvGraphicFramePr>
        <p:xfrm>
          <a:off x="486382" y="299847"/>
          <a:ext cx="8258783" cy="6258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37558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int_2">
            <a:extLst>
              <a:ext uri="{FF2B5EF4-FFF2-40B4-BE49-F238E27FC236}">
                <a16:creationId xmlns:a16="http://schemas.microsoft.com/office/drawing/2014/main" id="{30764287-C799-464A-8D31-310C144458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7699899"/>
              </p:ext>
            </p:extLst>
          </p:nvPr>
        </p:nvGraphicFramePr>
        <p:xfrm>
          <a:off x="486383" y="206184"/>
          <a:ext cx="8210145" cy="6445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32495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797F5A-EDBA-036C-53C1-102CB5BF9CBD}"/>
              </a:ext>
            </a:extLst>
          </p:cNvPr>
          <p:cNvSpPr txBox="1"/>
          <p:nvPr/>
        </p:nvSpPr>
        <p:spPr>
          <a:xfrm>
            <a:off x="6320118" y="564216"/>
            <a:ext cx="1855694" cy="6051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i="1" dirty="0"/>
          </a:p>
        </p:txBody>
      </p:sp>
      <p:pic>
        <p:nvPicPr>
          <p:cNvPr id="5" name="Picture 4" descr="A stone building in a desert&#10;&#10;Description automatically generated">
            <a:extLst>
              <a:ext uri="{FF2B5EF4-FFF2-40B4-BE49-F238E27FC236}">
                <a16:creationId xmlns:a16="http://schemas.microsoft.com/office/drawing/2014/main" id="{D5D614EB-B787-CA61-3E57-A945E8C99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VMX3MACP777Z-1177381151-42308</_dlc_DocId>
    <_dlc_DocIdUrl xmlns="d16efad5-0601-4cf0-b7c2-89968258c777">
      <Url>https://icfonline.sharepoint.com/sites/ihd-dhs/Dissemination/_layouts/15/DocIdRedir.aspx?ID=VMX3MACP777Z-1177381151-42308</Url>
      <Description>VMX3MACP777Z-1177381151-42308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529D981-E45C-4EF4-95DC-D7FD089A37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83c4e5ee-5eea-4e8c-8b50-726738bccb6e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fa6a9aea-fb0f-4ddd-aff8-712634b7d5fe"/>
    <ds:schemaRef ds:uri="d16efad5-0601-4cf0-b7c2-89968258c77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</TotalTime>
  <Words>933</Words>
  <Application>Microsoft Office PowerPoint</Application>
  <PresentationFormat>On-screen Show (4:3)</PresentationFormat>
  <Paragraphs>95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11</cp:revision>
  <dcterms:created xsi:type="dcterms:W3CDTF">2022-12-05T19:39:34Z</dcterms:created>
  <dcterms:modified xsi:type="dcterms:W3CDTF">2024-05-31T18:38:28Z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7fcef359-d286-4200-9fd7-fbd62fe4800a</vt:lpwstr>
  </property>
  <property fmtid="{D5CDD505-2E9C-101B-9397-08002B2CF9AE}" pid="4" name="MediaServiceImageTags">
    <vt:lpwstr/>
  </property>
</Properties>
</file>