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7.xml" ContentType="application/vnd.openxmlformats-officedocument.drawingml.chartshapes+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2"/>
  </p:notesMasterIdLst>
  <p:handoutMasterIdLst>
    <p:handoutMasterId r:id="rId23"/>
  </p:handoutMasterIdLst>
  <p:sldIdLst>
    <p:sldId id="256" r:id="rId8"/>
    <p:sldId id="260" r:id="rId9"/>
    <p:sldId id="354" r:id="rId10"/>
    <p:sldId id="353" r:id="rId11"/>
    <p:sldId id="355" r:id="rId12"/>
    <p:sldId id="356" r:id="rId13"/>
    <p:sldId id="357" r:id="rId14"/>
    <p:sldId id="343" r:id="rId15"/>
    <p:sldId id="352" r:id="rId16"/>
    <p:sldId id="358" r:id="rId17"/>
    <p:sldId id="339" r:id="rId18"/>
    <p:sldId id="359" r:id="rId19"/>
    <p:sldId id="361" r:id="rId20"/>
    <p:sldId id="28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B3003C"/>
    <a:srgbClr val="8497B0"/>
    <a:srgbClr val="007F66"/>
    <a:srgbClr val="70AD47"/>
    <a:srgbClr val="44546A"/>
    <a:srgbClr val="00FFCC"/>
    <a:srgbClr val="99FFEB"/>
    <a:srgbClr val="FF6699"/>
    <a:srgbClr val="E6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F43A79-7EC7-4F5D-B35A-5AF287EAABB4}" v="33" dt="2024-08-27T08:38:11.5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209" autoAdjust="0"/>
  </p:normalViewPr>
  <p:slideViewPr>
    <p:cSldViewPr snapToGrid="0">
      <p:cViewPr varScale="1">
        <p:scale>
          <a:sx n="88" d="100"/>
          <a:sy n="88" d="100"/>
        </p:scale>
        <p:origin x="1156" y="80"/>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D15131F3-AFA2-40E9-8AF9-B6F21B82DF28}"/>
    <pc:docChg chg="modSld">
      <pc:chgData name="McFarland, Annette (CNTR)" userId="e93d1f50-85ab-41a8-a34a-185a53159573" providerId="ADAL" clId="{D15131F3-AFA2-40E9-8AF9-B6F21B82DF28}" dt="2024-05-17T14:04:14.558" v="21" actId="207"/>
      <pc:docMkLst>
        <pc:docMk/>
      </pc:docMkLst>
      <pc:sldChg chg="modSp mod">
        <pc:chgData name="McFarland, Annette (CNTR)" userId="e93d1f50-85ab-41a8-a34a-185a53159573" providerId="ADAL" clId="{D15131F3-AFA2-40E9-8AF9-B6F21B82DF28}" dt="2024-05-17T14:04:14.558" v="21" actId="207"/>
        <pc:sldMkLst>
          <pc:docMk/>
          <pc:sldMk cId="2781894779" sldId="343"/>
        </pc:sldMkLst>
        <pc:spChg chg="mod">
          <ac:chgData name="McFarland, Annette (CNTR)" userId="e93d1f50-85ab-41a8-a34a-185a53159573" providerId="ADAL" clId="{D15131F3-AFA2-40E9-8AF9-B6F21B82DF28}" dt="2024-05-17T13:56:59.895" v="19" actId="207"/>
          <ac:spMkLst>
            <pc:docMk/>
            <pc:sldMk cId="2781894779" sldId="343"/>
            <ac:spMk id="6" creationId="{6FDE9A3D-F82E-DAD2-3721-3314A120E0F9}"/>
          </ac:spMkLst>
        </pc:spChg>
        <pc:spChg chg="mod">
          <ac:chgData name="McFarland, Annette (CNTR)" userId="e93d1f50-85ab-41a8-a34a-185a53159573" providerId="ADAL" clId="{D15131F3-AFA2-40E9-8AF9-B6F21B82DF28}" dt="2024-05-17T14:04:14.558" v="21" actId="207"/>
          <ac:spMkLst>
            <pc:docMk/>
            <pc:sldMk cId="2781894779" sldId="343"/>
            <ac:spMk id="58" creationId="{00BE8A97-2A2E-6999-C7DB-A92DA4C3DA38}"/>
          </ac:spMkLst>
        </pc:spChg>
      </pc:sldChg>
      <pc:sldChg chg="modSp mod">
        <pc:chgData name="McFarland, Annette (CNTR)" userId="e93d1f50-85ab-41a8-a34a-185a53159573" providerId="ADAL" clId="{D15131F3-AFA2-40E9-8AF9-B6F21B82DF28}" dt="2024-05-10T17:00:35.289" v="17" actId="207"/>
        <pc:sldMkLst>
          <pc:docMk/>
          <pc:sldMk cId="4210966513" sldId="353"/>
        </pc:sldMkLst>
        <pc:graphicFrameChg chg="mod">
          <ac:chgData name="McFarland, Annette (CNTR)" userId="e93d1f50-85ab-41a8-a34a-185a53159573" providerId="ADAL" clId="{D15131F3-AFA2-40E9-8AF9-B6F21B82DF28}" dt="2024-05-10T17:00:35.289" v="17" actId="207"/>
          <ac:graphicFrameMkLst>
            <pc:docMk/>
            <pc:sldMk cId="4210966513" sldId="353"/>
            <ac:graphicFrameMk id="2" creationId="{6EE54DC5-C73D-4D59-8476-25E345EDCF2D}"/>
          </ac:graphicFrameMkLst>
        </pc:graphicFrameChg>
      </pc:sldChg>
    </pc:docChg>
  </pc:docChgLst>
  <pc:docChgLst>
    <pc:chgData name="McFarland, Annette (CNTR)" userId="e93d1f50-85ab-41a8-a34a-185a53159573" providerId="ADAL" clId="{D4F43A79-7EC7-4F5D-B35A-5AF287EAABB4}"/>
    <pc:docChg chg="custSel modSld">
      <pc:chgData name="McFarland, Annette (CNTR)" userId="e93d1f50-85ab-41a8-a34a-185a53159573" providerId="ADAL" clId="{D4F43A79-7EC7-4F5D-B35A-5AF287EAABB4}" dt="2024-08-27T08:38:11.556" v="250" actId="478"/>
      <pc:docMkLst>
        <pc:docMk/>
      </pc:docMkLst>
      <pc:sldChg chg="modSp mod modNotesTx">
        <pc:chgData name="McFarland, Annette (CNTR)" userId="e93d1f50-85ab-41a8-a34a-185a53159573" providerId="ADAL" clId="{D4F43A79-7EC7-4F5D-B35A-5AF287EAABB4}" dt="2024-07-11T18:02:04.190" v="224" actId="20577"/>
        <pc:sldMkLst>
          <pc:docMk/>
          <pc:sldMk cId="3364805724" sldId="339"/>
        </pc:sldMkLst>
        <pc:spChg chg="mod">
          <ac:chgData name="McFarland, Annette (CNTR)" userId="e93d1f50-85ab-41a8-a34a-185a53159573" providerId="ADAL" clId="{D4F43A79-7EC7-4F5D-B35A-5AF287EAABB4}" dt="2024-07-11T18:02:04.190" v="224" actId="20577"/>
          <ac:spMkLst>
            <pc:docMk/>
            <pc:sldMk cId="3364805724" sldId="339"/>
            <ac:spMk id="3" creationId="{B6340F88-FDE5-D8FA-4CB8-7065B97BFE6B}"/>
          </ac:spMkLst>
        </pc:spChg>
      </pc:sldChg>
      <pc:sldChg chg="delSp modSp mod modNotesTx">
        <pc:chgData name="McFarland, Annette (CNTR)" userId="e93d1f50-85ab-41a8-a34a-185a53159573" providerId="ADAL" clId="{D4F43A79-7EC7-4F5D-B35A-5AF287EAABB4}" dt="2024-08-27T08:38:11.556" v="250" actId="478"/>
        <pc:sldMkLst>
          <pc:docMk/>
          <pc:sldMk cId="2781894779" sldId="343"/>
        </pc:sldMkLst>
        <pc:spChg chg="mod">
          <ac:chgData name="McFarland, Annette (CNTR)" userId="e93d1f50-85ab-41a8-a34a-185a53159573" providerId="ADAL" clId="{D4F43A79-7EC7-4F5D-B35A-5AF287EAABB4}" dt="2024-07-11T17:59:01.562" v="198" actId="207"/>
          <ac:spMkLst>
            <pc:docMk/>
            <pc:sldMk cId="2781894779" sldId="343"/>
            <ac:spMk id="5" creationId="{EE58E0E1-2260-D0EB-5F7B-6247EC9E6176}"/>
          </ac:spMkLst>
        </pc:spChg>
        <pc:spChg chg="mod">
          <ac:chgData name="McFarland, Annette (CNTR)" userId="e93d1f50-85ab-41a8-a34a-185a53159573" providerId="ADAL" clId="{D4F43A79-7EC7-4F5D-B35A-5AF287EAABB4}" dt="2024-07-11T17:59:21.053" v="200" actId="207"/>
          <ac:spMkLst>
            <pc:docMk/>
            <pc:sldMk cId="2781894779" sldId="343"/>
            <ac:spMk id="6" creationId="{6FDE9A3D-F82E-DAD2-3721-3314A120E0F9}"/>
          </ac:spMkLst>
        </pc:spChg>
        <pc:spChg chg="mod">
          <ac:chgData name="McFarland, Annette (CNTR)" userId="e93d1f50-85ab-41a8-a34a-185a53159573" providerId="ADAL" clId="{D4F43A79-7EC7-4F5D-B35A-5AF287EAABB4}" dt="2024-07-11T17:59:07.387" v="199" actId="207"/>
          <ac:spMkLst>
            <pc:docMk/>
            <pc:sldMk cId="2781894779" sldId="343"/>
            <ac:spMk id="7" creationId="{24B189BD-E5EB-490C-AC89-2053BA532137}"/>
          </ac:spMkLst>
        </pc:spChg>
        <pc:spChg chg="del">
          <ac:chgData name="McFarland, Annette (CNTR)" userId="e93d1f50-85ab-41a8-a34a-185a53159573" providerId="ADAL" clId="{D4F43A79-7EC7-4F5D-B35A-5AF287EAABB4}" dt="2024-08-27T08:38:11.556" v="250" actId="478"/>
          <ac:spMkLst>
            <pc:docMk/>
            <pc:sldMk cId="2781894779" sldId="343"/>
            <ac:spMk id="1026" creationId="{891B911B-45ED-80B9-190E-D59DB26195AB}"/>
          </ac:spMkLst>
        </pc:spChg>
        <pc:spChg chg="mod">
          <ac:chgData name="McFarland, Annette (CNTR)" userId="e93d1f50-85ab-41a8-a34a-185a53159573" providerId="ADAL" clId="{D4F43A79-7EC7-4F5D-B35A-5AF287EAABB4}" dt="2024-07-11T17:57:20.783" v="193" actId="207"/>
          <ac:spMkLst>
            <pc:docMk/>
            <pc:sldMk cId="2781894779" sldId="343"/>
            <ac:spMk id="1029" creationId="{7D4D412B-7015-81CD-6EF5-8ACD9BF904DE}"/>
          </ac:spMkLst>
        </pc:spChg>
        <pc:spChg chg="mod">
          <ac:chgData name="McFarland, Annette (CNTR)" userId="e93d1f50-85ab-41a8-a34a-185a53159573" providerId="ADAL" clId="{D4F43A79-7EC7-4F5D-B35A-5AF287EAABB4}" dt="2024-07-11T17:58:08.512" v="197" actId="20577"/>
          <ac:spMkLst>
            <pc:docMk/>
            <pc:sldMk cId="2781894779" sldId="343"/>
            <ac:spMk id="1048" creationId="{D7C05A52-17FE-CB8C-F63D-6C843A577D59}"/>
          </ac:spMkLst>
        </pc:spChg>
        <pc:spChg chg="mod">
          <ac:chgData name="McFarland, Annette (CNTR)" userId="e93d1f50-85ab-41a8-a34a-185a53159573" providerId="ADAL" clId="{D4F43A79-7EC7-4F5D-B35A-5AF287EAABB4}" dt="2024-07-11T17:59:37.581" v="202" actId="20577"/>
          <ac:spMkLst>
            <pc:docMk/>
            <pc:sldMk cId="2781894779" sldId="343"/>
            <ac:spMk id="1050" creationId="{C3714AF7-19FA-4E0C-C90C-A9F8FDA28C90}"/>
          </ac:spMkLst>
        </pc:spChg>
      </pc:sldChg>
      <pc:sldChg chg="modNotesTx">
        <pc:chgData name="McFarland, Annette (CNTR)" userId="e93d1f50-85ab-41a8-a34a-185a53159573" providerId="ADAL" clId="{D4F43A79-7EC7-4F5D-B35A-5AF287EAABB4}" dt="2024-07-11T17:51:04.634" v="192" actId="20577"/>
        <pc:sldMkLst>
          <pc:docMk/>
          <pc:sldMk cId="4210966513" sldId="353"/>
        </pc:sldMkLst>
      </pc:sldChg>
      <pc:sldChg chg="mod">
        <pc:chgData name="McFarland, Annette (CNTR)" userId="e93d1f50-85ab-41a8-a34a-185a53159573" providerId="ADAL" clId="{D4F43A79-7EC7-4F5D-B35A-5AF287EAABB4}" dt="2024-08-01T20:34:11.026" v="249" actId="27918"/>
        <pc:sldMkLst>
          <pc:docMk/>
          <pc:sldMk cId="3709529952" sldId="354"/>
        </pc:sldMkLst>
      </pc:sldChg>
      <pc:sldChg chg="modSp">
        <pc:chgData name="McFarland, Annette (CNTR)" userId="e93d1f50-85ab-41a8-a34a-185a53159573" providerId="ADAL" clId="{D4F43A79-7EC7-4F5D-B35A-5AF287EAABB4}" dt="2024-07-11T18:02:29.101" v="225" actId="403"/>
        <pc:sldMkLst>
          <pc:docMk/>
          <pc:sldMk cId="153270538" sldId="359"/>
        </pc:sldMkLst>
        <pc:graphicFrameChg chg="mod">
          <ac:chgData name="McFarland, Annette (CNTR)" userId="e93d1f50-85ab-41a8-a34a-185a53159573" providerId="ADAL" clId="{D4F43A79-7EC7-4F5D-B35A-5AF287EAABB4}" dt="2024-07-11T18:02:29.101" v="225" actId="403"/>
          <ac:graphicFrameMkLst>
            <pc:docMk/>
            <pc:sldMk cId="153270538" sldId="359"/>
            <ac:graphicFrameMk id="3" creationId="{67248B8D-24A5-4667-ACA4-53D781AE10BD}"/>
          </ac:graphicFrameMkLst>
        </pc:graphicFrameChg>
      </pc:sldChg>
      <pc:sldChg chg="modSp mod">
        <pc:chgData name="McFarland, Annette (CNTR)" userId="e93d1f50-85ab-41a8-a34a-185a53159573" providerId="ADAL" clId="{D4F43A79-7EC7-4F5D-B35A-5AF287EAABB4}" dt="2024-07-11T20:17:49.177" v="246" actId="27918"/>
        <pc:sldMkLst>
          <pc:docMk/>
          <pc:sldMk cId="2349147276" sldId="361"/>
        </pc:sldMkLst>
        <pc:graphicFrameChg chg="mod">
          <ac:chgData name="McFarland, Annette (CNTR)" userId="e93d1f50-85ab-41a8-a34a-185a53159573" providerId="ADAL" clId="{D4F43A79-7EC7-4F5D-B35A-5AF287EAABB4}" dt="2024-07-11T20:16:33.674" v="242"/>
          <ac:graphicFrameMkLst>
            <pc:docMk/>
            <pc:sldMk cId="2349147276" sldId="361"/>
            <ac:graphicFrameMk id="2" creationId="{90FD74F6-0A59-4AD7-95B3-12962452ADDF}"/>
          </ac:graphicFrameMkLst>
        </pc:graphicFrameChg>
      </pc:sldChg>
    </pc:docChg>
  </pc:docChgLst>
  <pc:docChgLst>
    <pc:chgData name="McFarland, Annette (CNTR)" userId="e93d1f50-85ab-41a8-a34a-185a53159573" providerId="ADAL" clId="{B6967E22-7907-4887-85B5-A3C3A98B0A4E}"/>
    <pc:docChg chg="undo custSel addSld modSld sldOrd modMainMaster">
      <pc:chgData name="McFarland, Annette (CNTR)" userId="e93d1f50-85ab-41a8-a34a-185a53159573" providerId="ADAL" clId="{B6967E22-7907-4887-85B5-A3C3A98B0A4E}" dt="2024-05-08T20:30:21.017" v="397" actId="478"/>
      <pc:docMkLst>
        <pc:docMk/>
      </pc:docMkLst>
      <pc:sldChg chg="addSp delSp modSp mod">
        <pc:chgData name="McFarland, Annette (CNTR)" userId="e93d1f50-85ab-41a8-a34a-185a53159573" providerId="ADAL" clId="{B6967E22-7907-4887-85B5-A3C3A98B0A4E}" dt="2024-05-08T20:13:20.729" v="83"/>
        <pc:sldMkLst>
          <pc:docMk/>
          <pc:sldMk cId="2163988523" sldId="260"/>
        </pc:sldMkLst>
        <pc:spChg chg="del">
          <ac:chgData name="McFarland, Annette (CNTR)" userId="e93d1f50-85ab-41a8-a34a-185a53159573" providerId="ADAL" clId="{B6967E22-7907-4887-85B5-A3C3A98B0A4E}" dt="2024-05-08T20:13:05.341" v="80" actId="478"/>
          <ac:spMkLst>
            <pc:docMk/>
            <pc:sldMk cId="2163988523" sldId="260"/>
            <ac:spMk id="6" creationId="{5D0F14F3-1A09-3E96-BCB2-D8B940E469DA}"/>
          </ac:spMkLst>
        </pc:spChg>
        <pc:spChg chg="del">
          <ac:chgData name="McFarland, Annette (CNTR)" userId="e93d1f50-85ab-41a8-a34a-185a53159573" providerId="ADAL" clId="{B6967E22-7907-4887-85B5-A3C3A98B0A4E}" dt="2024-05-08T20:13:06.344" v="81" actId="478"/>
          <ac:spMkLst>
            <pc:docMk/>
            <pc:sldMk cId="2163988523" sldId="260"/>
            <ac:spMk id="7" creationId="{CE64F085-394F-89FE-55C1-94E5F28AFADD}"/>
          </ac:spMkLst>
        </pc:spChg>
        <pc:spChg chg="del">
          <ac:chgData name="McFarland, Annette (CNTR)" userId="e93d1f50-85ab-41a8-a34a-185a53159573" providerId="ADAL" clId="{B6967E22-7907-4887-85B5-A3C3A98B0A4E}" dt="2024-05-08T20:13:07.321" v="82" actId="478"/>
          <ac:spMkLst>
            <pc:docMk/>
            <pc:sldMk cId="2163988523" sldId="260"/>
            <ac:spMk id="8" creationId="{E39DAA33-FEFE-A8BD-BBEA-A8F3D8B80ECE}"/>
          </ac:spMkLst>
        </pc:spChg>
        <pc:picChg chg="add mod">
          <ac:chgData name="McFarland, Annette (CNTR)" userId="e93d1f50-85ab-41a8-a34a-185a53159573" providerId="ADAL" clId="{B6967E22-7907-4887-85B5-A3C3A98B0A4E}" dt="2024-05-08T20:13:20.729" v="83"/>
          <ac:picMkLst>
            <pc:docMk/>
            <pc:sldMk cId="2163988523" sldId="260"/>
            <ac:picMk id="2" creationId="{185191F8-0C58-6BA2-BC50-79788BB27E8A}"/>
          </ac:picMkLst>
        </pc:picChg>
      </pc:sldChg>
      <pc:sldChg chg="addSp delSp modSp mod modNotesTx">
        <pc:chgData name="McFarland, Annette (CNTR)" userId="e93d1f50-85ab-41a8-a34a-185a53159573" providerId="ADAL" clId="{B6967E22-7907-4887-85B5-A3C3A98B0A4E}" dt="2024-05-08T20:21:19.798" v="375" actId="20577"/>
        <pc:sldMkLst>
          <pc:docMk/>
          <pc:sldMk cId="2781894779" sldId="343"/>
        </pc:sldMkLst>
        <pc:spChg chg="mod">
          <ac:chgData name="McFarland, Annette (CNTR)" userId="e93d1f50-85ab-41a8-a34a-185a53159573" providerId="ADAL" clId="{B6967E22-7907-4887-85B5-A3C3A98B0A4E}" dt="2024-05-08T20:19:41.250" v="294" actId="207"/>
          <ac:spMkLst>
            <pc:docMk/>
            <pc:sldMk cId="2781894779" sldId="343"/>
            <ac:spMk id="3" creationId="{80A0A4AF-0C96-9304-B0F5-23B42FE05A53}"/>
          </ac:spMkLst>
        </pc:spChg>
        <pc:spChg chg="mod">
          <ac:chgData name="McFarland, Annette (CNTR)" userId="e93d1f50-85ab-41a8-a34a-185a53159573" providerId="ADAL" clId="{B6967E22-7907-4887-85B5-A3C3A98B0A4E}" dt="2024-05-08T20:13:35.690" v="98" actId="20577"/>
          <ac:spMkLst>
            <pc:docMk/>
            <pc:sldMk cId="2781894779" sldId="343"/>
            <ac:spMk id="4" creationId="{2835B22F-59A0-D51F-5B6D-700079BFD428}"/>
          </ac:spMkLst>
        </pc:spChg>
        <pc:spChg chg="mod">
          <ac:chgData name="McFarland, Annette (CNTR)" userId="e93d1f50-85ab-41a8-a34a-185a53159573" providerId="ADAL" clId="{B6967E22-7907-4887-85B5-A3C3A98B0A4E}" dt="2024-05-08T20:20:14.647" v="296" actId="207"/>
          <ac:spMkLst>
            <pc:docMk/>
            <pc:sldMk cId="2781894779" sldId="343"/>
            <ac:spMk id="5" creationId="{EE58E0E1-2260-D0EB-5F7B-6247EC9E6176}"/>
          </ac:spMkLst>
        </pc:spChg>
        <pc:spChg chg="mod">
          <ac:chgData name="McFarland, Annette (CNTR)" userId="e93d1f50-85ab-41a8-a34a-185a53159573" providerId="ADAL" clId="{B6967E22-7907-4887-85B5-A3C3A98B0A4E}" dt="2024-05-08T20:15:03.069" v="110"/>
          <ac:spMkLst>
            <pc:docMk/>
            <pc:sldMk cId="2781894779" sldId="343"/>
            <ac:spMk id="6" creationId="{6FDE9A3D-F82E-DAD2-3721-3314A120E0F9}"/>
          </ac:spMkLst>
        </pc:spChg>
        <pc:spChg chg="mod">
          <ac:chgData name="McFarland, Annette (CNTR)" userId="e93d1f50-85ab-41a8-a34a-185a53159573" providerId="ADAL" clId="{B6967E22-7907-4887-85B5-A3C3A98B0A4E}" dt="2024-05-08T20:20:38.587" v="299" actId="207"/>
          <ac:spMkLst>
            <pc:docMk/>
            <pc:sldMk cId="2781894779" sldId="343"/>
            <ac:spMk id="7" creationId="{24B189BD-E5EB-490C-AC89-2053BA532137}"/>
          </ac:spMkLst>
        </pc:spChg>
        <pc:spChg chg="del">
          <ac:chgData name="McFarland, Annette (CNTR)" userId="e93d1f50-85ab-41a8-a34a-185a53159573" providerId="ADAL" clId="{B6967E22-7907-4887-85B5-A3C3A98B0A4E}" dt="2024-05-08T20:13:49.985" v="99" actId="478"/>
          <ac:spMkLst>
            <pc:docMk/>
            <pc:sldMk cId="2781894779" sldId="343"/>
            <ac:spMk id="8" creationId="{1A5D5D1F-6AE8-32C3-0DF9-D2F8A96FD892}"/>
          </ac:spMkLst>
        </pc:spChg>
        <pc:spChg chg="mod">
          <ac:chgData name="McFarland, Annette (CNTR)" userId="e93d1f50-85ab-41a8-a34a-185a53159573" providerId="ADAL" clId="{B6967E22-7907-4887-85B5-A3C3A98B0A4E}" dt="2024-05-08T20:20:20.611" v="297" actId="207"/>
          <ac:spMkLst>
            <pc:docMk/>
            <pc:sldMk cId="2781894779" sldId="343"/>
            <ac:spMk id="9" creationId="{C90C9A3E-0CCE-2E33-96BE-79F133B0A09F}"/>
          </ac:spMkLst>
        </pc:spChg>
        <pc:spChg chg="mod">
          <ac:chgData name="McFarland, Annette (CNTR)" userId="e93d1f50-85ab-41a8-a34a-185a53159573" providerId="ADAL" clId="{B6967E22-7907-4887-85B5-A3C3A98B0A4E}" dt="2024-05-08T20:20:28.619" v="298" actId="207"/>
          <ac:spMkLst>
            <pc:docMk/>
            <pc:sldMk cId="2781894779" sldId="343"/>
            <ac:spMk id="10" creationId="{5737818C-75FA-F669-DFD2-ABDEACA311F5}"/>
          </ac:spMkLst>
        </pc:spChg>
        <pc:spChg chg="del">
          <ac:chgData name="McFarland, Annette (CNTR)" userId="e93d1f50-85ab-41a8-a34a-185a53159573" providerId="ADAL" clId="{B6967E22-7907-4887-85B5-A3C3A98B0A4E}" dt="2024-05-08T20:13:49.985" v="99" actId="478"/>
          <ac:spMkLst>
            <pc:docMk/>
            <pc:sldMk cId="2781894779" sldId="343"/>
            <ac:spMk id="41" creationId="{D668D04A-DECC-8646-63D2-86090C0B6EC2}"/>
          </ac:spMkLst>
        </pc:spChg>
        <pc:spChg chg="del">
          <ac:chgData name="McFarland, Annette (CNTR)" userId="e93d1f50-85ab-41a8-a34a-185a53159573" providerId="ADAL" clId="{B6967E22-7907-4887-85B5-A3C3A98B0A4E}" dt="2024-05-08T20:13:49.985" v="99" actId="478"/>
          <ac:spMkLst>
            <pc:docMk/>
            <pc:sldMk cId="2781894779" sldId="343"/>
            <ac:spMk id="42" creationId="{CF8A5421-9323-A745-9033-6B0858E056E5}"/>
          </ac:spMkLst>
        </pc:spChg>
        <pc:spChg chg="del">
          <ac:chgData name="McFarland, Annette (CNTR)" userId="e93d1f50-85ab-41a8-a34a-185a53159573" providerId="ADAL" clId="{B6967E22-7907-4887-85B5-A3C3A98B0A4E}" dt="2024-05-08T20:13:49.985" v="99" actId="478"/>
          <ac:spMkLst>
            <pc:docMk/>
            <pc:sldMk cId="2781894779" sldId="343"/>
            <ac:spMk id="43" creationId="{B7FC13D1-752F-56B6-5609-2A21E3445535}"/>
          </ac:spMkLst>
        </pc:spChg>
        <pc:spChg chg="del">
          <ac:chgData name="McFarland, Annette (CNTR)" userId="e93d1f50-85ab-41a8-a34a-185a53159573" providerId="ADAL" clId="{B6967E22-7907-4887-85B5-A3C3A98B0A4E}" dt="2024-05-08T20:13:49.985" v="99" actId="478"/>
          <ac:spMkLst>
            <pc:docMk/>
            <pc:sldMk cId="2781894779" sldId="343"/>
            <ac:spMk id="44" creationId="{4BC63EFC-51D8-5205-E29F-01514C838175}"/>
          </ac:spMkLst>
        </pc:spChg>
        <pc:spChg chg="del">
          <ac:chgData name="McFarland, Annette (CNTR)" userId="e93d1f50-85ab-41a8-a34a-185a53159573" providerId="ADAL" clId="{B6967E22-7907-4887-85B5-A3C3A98B0A4E}" dt="2024-05-08T20:13:49.985" v="99" actId="478"/>
          <ac:spMkLst>
            <pc:docMk/>
            <pc:sldMk cId="2781894779" sldId="343"/>
            <ac:spMk id="45" creationId="{BBE6A571-B611-7C03-DEE0-82AB9841B25B}"/>
          </ac:spMkLst>
        </pc:spChg>
        <pc:spChg chg="del">
          <ac:chgData name="McFarland, Annette (CNTR)" userId="e93d1f50-85ab-41a8-a34a-185a53159573" providerId="ADAL" clId="{B6967E22-7907-4887-85B5-A3C3A98B0A4E}" dt="2024-05-08T20:13:49.985" v="99" actId="478"/>
          <ac:spMkLst>
            <pc:docMk/>
            <pc:sldMk cId="2781894779" sldId="343"/>
            <ac:spMk id="46" creationId="{42DF423A-99C8-4EB4-85E6-B227F5AC86CF}"/>
          </ac:spMkLst>
        </pc:spChg>
        <pc:spChg chg="del">
          <ac:chgData name="McFarland, Annette (CNTR)" userId="e93d1f50-85ab-41a8-a34a-185a53159573" providerId="ADAL" clId="{B6967E22-7907-4887-85B5-A3C3A98B0A4E}" dt="2024-05-08T20:13:49.985" v="99" actId="478"/>
          <ac:spMkLst>
            <pc:docMk/>
            <pc:sldMk cId="2781894779" sldId="343"/>
            <ac:spMk id="47" creationId="{1A54FE55-9EA8-7040-3CAE-58A0BC0B5A7A}"/>
          </ac:spMkLst>
        </pc:spChg>
        <pc:spChg chg="del">
          <ac:chgData name="McFarland, Annette (CNTR)" userId="e93d1f50-85ab-41a8-a34a-185a53159573" providerId="ADAL" clId="{B6967E22-7907-4887-85B5-A3C3A98B0A4E}" dt="2024-05-08T20:13:49.985" v="99" actId="478"/>
          <ac:spMkLst>
            <pc:docMk/>
            <pc:sldMk cId="2781894779" sldId="343"/>
            <ac:spMk id="48" creationId="{C745E97A-7FD6-1663-C9EC-826AD8D437D1}"/>
          </ac:spMkLst>
        </pc:spChg>
        <pc:spChg chg="del">
          <ac:chgData name="McFarland, Annette (CNTR)" userId="e93d1f50-85ab-41a8-a34a-185a53159573" providerId="ADAL" clId="{B6967E22-7907-4887-85B5-A3C3A98B0A4E}" dt="2024-05-08T20:13:49.985" v="99" actId="478"/>
          <ac:spMkLst>
            <pc:docMk/>
            <pc:sldMk cId="2781894779" sldId="343"/>
            <ac:spMk id="49" creationId="{5A089B96-6EB7-40E6-B695-CA14F03E510E}"/>
          </ac:spMkLst>
        </pc:spChg>
        <pc:spChg chg="del">
          <ac:chgData name="McFarland, Annette (CNTR)" userId="e93d1f50-85ab-41a8-a34a-185a53159573" providerId="ADAL" clId="{B6967E22-7907-4887-85B5-A3C3A98B0A4E}" dt="2024-05-08T20:13:49.985" v="99" actId="478"/>
          <ac:spMkLst>
            <pc:docMk/>
            <pc:sldMk cId="2781894779" sldId="343"/>
            <ac:spMk id="50" creationId="{B4A38A1D-ED77-E4A3-DF60-1B2D80DD4252}"/>
          </ac:spMkLst>
        </pc:spChg>
        <pc:spChg chg="del">
          <ac:chgData name="McFarland, Annette (CNTR)" userId="e93d1f50-85ab-41a8-a34a-185a53159573" providerId="ADAL" clId="{B6967E22-7907-4887-85B5-A3C3A98B0A4E}" dt="2024-05-08T20:13:49.985" v="99" actId="478"/>
          <ac:spMkLst>
            <pc:docMk/>
            <pc:sldMk cId="2781894779" sldId="343"/>
            <ac:spMk id="51" creationId="{3D949BF7-3246-03FC-D71D-FF2B194A5867}"/>
          </ac:spMkLst>
        </pc:spChg>
        <pc:spChg chg="del">
          <ac:chgData name="McFarland, Annette (CNTR)" userId="e93d1f50-85ab-41a8-a34a-185a53159573" providerId="ADAL" clId="{B6967E22-7907-4887-85B5-A3C3A98B0A4E}" dt="2024-05-08T20:13:49.985" v="99" actId="478"/>
          <ac:spMkLst>
            <pc:docMk/>
            <pc:sldMk cId="2781894779" sldId="343"/>
            <ac:spMk id="52" creationId="{D73A6417-5A8E-992C-44F0-86E234C17E10}"/>
          </ac:spMkLst>
        </pc:spChg>
        <pc:spChg chg="del">
          <ac:chgData name="McFarland, Annette (CNTR)" userId="e93d1f50-85ab-41a8-a34a-185a53159573" providerId="ADAL" clId="{B6967E22-7907-4887-85B5-A3C3A98B0A4E}" dt="2024-05-08T20:13:49.985" v="99" actId="478"/>
          <ac:spMkLst>
            <pc:docMk/>
            <pc:sldMk cId="2781894779" sldId="343"/>
            <ac:spMk id="53" creationId="{34E58A3B-6C41-24E5-AFB9-0CC8E52DFFBF}"/>
          </ac:spMkLst>
        </pc:spChg>
        <pc:spChg chg="del">
          <ac:chgData name="McFarland, Annette (CNTR)" userId="e93d1f50-85ab-41a8-a34a-185a53159573" providerId="ADAL" clId="{B6967E22-7907-4887-85B5-A3C3A98B0A4E}" dt="2024-05-08T20:13:49.985" v="99" actId="478"/>
          <ac:spMkLst>
            <pc:docMk/>
            <pc:sldMk cId="2781894779" sldId="343"/>
            <ac:spMk id="54" creationId="{3C62B939-790C-DB0F-0CF6-1E2C6F585ED4}"/>
          </ac:spMkLst>
        </pc:spChg>
        <pc:spChg chg="del">
          <ac:chgData name="McFarland, Annette (CNTR)" userId="e93d1f50-85ab-41a8-a34a-185a53159573" providerId="ADAL" clId="{B6967E22-7907-4887-85B5-A3C3A98B0A4E}" dt="2024-05-08T20:13:49.985" v="99" actId="478"/>
          <ac:spMkLst>
            <pc:docMk/>
            <pc:sldMk cId="2781894779" sldId="343"/>
            <ac:spMk id="55" creationId="{16C6B6BA-7222-2A46-CA43-30A3DC2F40E5}"/>
          </ac:spMkLst>
        </pc:spChg>
        <pc:spChg chg="del">
          <ac:chgData name="McFarland, Annette (CNTR)" userId="e93d1f50-85ab-41a8-a34a-185a53159573" providerId="ADAL" clId="{B6967E22-7907-4887-85B5-A3C3A98B0A4E}" dt="2024-05-08T20:13:49.985" v="99" actId="478"/>
          <ac:spMkLst>
            <pc:docMk/>
            <pc:sldMk cId="2781894779" sldId="343"/>
            <ac:spMk id="56" creationId="{86DA3428-A2E6-7961-02DF-4DFFA860A7F2}"/>
          </ac:spMkLst>
        </pc:spChg>
        <pc:spChg chg="mod">
          <ac:chgData name="McFarland, Annette (CNTR)" userId="e93d1f50-85ab-41a8-a34a-185a53159573" providerId="ADAL" clId="{B6967E22-7907-4887-85B5-A3C3A98B0A4E}" dt="2024-05-08T20:15:03.069" v="110"/>
          <ac:spMkLst>
            <pc:docMk/>
            <pc:sldMk cId="2781894779" sldId="343"/>
            <ac:spMk id="57" creationId="{D45E699D-40E4-3830-59CF-6AB37D6BE649}"/>
          </ac:spMkLst>
        </pc:spChg>
        <pc:spChg chg="mod">
          <ac:chgData name="McFarland, Annette (CNTR)" userId="e93d1f50-85ab-41a8-a34a-185a53159573" providerId="ADAL" clId="{B6967E22-7907-4887-85B5-A3C3A98B0A4E}" dt="2024-05-08T20:15:03.069" v="110"/>
          <ac:spMkLst>
            <pc:docMk/>
            <pc:sldMk cId="2781894779" sldId="343"/>
            <ac:spMk id="58" creationId="{00BE8A97-2A2E-6999-C7DB-A92DA4C3DA38}"/>
          </ac:spMkLst>
        </pc:spChg>
        <pc:spChg chg="del">
          <ac:chgData name="McFarland, Annette (CNTR)" userId="e93d1f50-85ab-41a8-a34a-185a53159573" providerId="ADAL" clId="{B6967E22-7907-4887-85B5-A3C3A98B0A4E}" dt="2024-05-08T20:13:49.985" v="99" actId="478"/>
          <ac:spMkLst>
            <pc:docMk/>
            <pc:sldMk cId="2781894779" sldId="343"/>
            <ac:spMk id="59" creationId="{4D135624-874F-7303-6186-F1323F30C5AA}"/>
          </ac:spMkLst>
        </pc:spChg>
        <pc:spChg chg="del">
          <ac:chgData name="McFarland, Annette (CNTR)" userId="e93d1f50-85ab-41a8-a34a-185a53159573" providerId="ADAL" clId="{B6967E22-7907-4887-85B5-A3C3A98B0A4E}" dt="2024-05-08T20:13:49.985" v="99" actId="478"/>
          <ac:spMkLst>
            <pc:docMk/>
            <pc:sldMk cId="2781894779" sldId="343"/>
            <ac:spMk id="60" creationId="{283A431F-66DE-56D0-6F8C-E197CA434994}"/>
          </ac:spMkLst>
        </pc:spChg>
        <pc:spChg chg="del">
          <ac:chgData name="McFarland, Annette (CNTR)" userId="e93d1f50-85ab-41a8-a34a-185a53159573" providerId="ADAL" clId="{B6967E22-7907-4887-85B5-A3C3A98B0A4E}" dt="2024-05-08T20:13:49.985" v="99" actId="478"/>
          <ac:spMkLst>
            <pc:docMk/>
            <pc:sldMk cId="2781894779" sldId="343"/>
            <ac:spMk id="61" creationId="{13D1EBF7-3808-CC4B-C914-B34A82C02B00}"/>
          </ac:spMkLst>
        </pc:spChg>
        <pc:spChg chg="mod">
          <ac:chgData name="McFarland, Annette (CNTR)" userId="e93d1f50-85ab-41a8-a34a-185a53159573" providerId="ADAL" clId="{B6967E22-7907-4887-85B5-A3C3A98B0A4E}" dt="2024-05-08T20:19:51.211" v="295" actId="207"/>
          <ac:spMkLst>
            <pc:docMk/>
            <pc:sldMk cId="2781894779" sldId="343"/>
            <ac:spMk id="62" creationId="{D5ED85FC-DDF5-9E4E-41B5-1EEB9DD2DEDC}"/>
          </ac:spMkLst>
        </pc:spChg>
        <pc:spChg chg="mod">
          <ac:chgData name="McFarland, Annette (CNTR)" userId="e93d1f50-85ab-41a8-a34a-185a53159573" providerId="ADAL" clId="{B6967E22-7907-4887-85B5-A3C3A98B0A4E}" dt="2024-05-08T20:19:31.717" v="293" actId="207"/>
          <ac:spMkLst>
            <pc:docMk/>
            <pc:sldMk cId="2781894779" sldId="343"/>
            <ac:spMk id="63" creationId="{B8A83F0C-961E-32C1-DF76-ED57C34464C3}"/>
          </ac:spMkLst>
        </pc:spChg>
        <pc:spChg chg="mod">
          <ac:chgData name="McFarland, Annette (CNTR)" userId="e93d1f50-85ab-41a8-a34a-185a53159573" providerId="ADAL" clId="{B6967E22-7907-4887-85B5-A3C3A98B0A4E}" dt="2024-05-08T20:15:03.069" v="110"/>
          <ac:spMkLst>
            <pc:docMk/>
            <pc:sldMk cId="2781894779" sldId="343"/>
            <ac:spMk id="1024" creationId="{7662588F-24F8-7AF0-56B1-840FA39C1CB4}"/>
          </ac:spMkLst>
        </pc:spChg>
        <pc:spChg chg="mod">
          <ac:chgData name="McFarland, Annette (CNTR)" userId="e93d1f50-85ab-41a8-a34a-185a53159573" providerId="ADAL" clId="{B6967E22-7907-4887-85B5-A3C3A98B0A4E}" dt="2024-05-08T20:15:03.069" v="110"/>
          <ac:spMkLst>
            <pc:docMk/>
            <pc:sldMk cId="2781894779" sldId="343"/>
            <ac:spMk id="1025" creationId="{076E14C5-9973-4E83-AA56-364EDB4E04E0}"/>
          </ac:spMkLst>
        </pc:spChg>
        <pc:spChg chg="add mod">
          <ac:chgData name="McFarland, Annette (CNTR)" userId="e93d1f50-85ab-41a8-a34a-185a53159573" providerId="ADAL" clId="{B6967E22-7907-4887-85B5-A3C3A98B0A4E}" dt="2024-05-08T20:15:03.069" v="110"/>
          <ac:spMkLst>
            <pc:docMk/>
            <pc:sldMk cId="2781894779" sldId="343"/>
            <ac:spMk id="1026" creationId="{891B911B-45ED-80B9-190E-D59DB26195AB}"/>
          </ac:spMkLst>
        </pc:spChg>
        <pc:spChg chg="add mod">
          <ac:chgData name="McFarland, Annette (CNTR)" userId="e93d1f50-85ab-41a8-a34a-185a53159573" providerId="ADAL" clId="{B6967E22-7907-4887-85B5-A3C3A98B0A4E}" dt="2024-05-08T20:16:51.004" v="274" actId="20577"/>
          <ac:spMkLst>
            <pc:docMk/>
            <pc:sldMk cId="2781894779" sldId="343"/>
            <ac:spMk id="1027" creationId="{08995752-5B9D-9DA5-96A2-D3BBE735194B}"/>
          </ac:spMkLst>
        </pc:spChg>
        <pc:spChg chg="add mod">
          <ac:chgData name="McFarland, Annette (CNTR)" userId="e93d1f50-85ab-41a8-a34a-185a53159573" providerId="ADAL" clId="{B6967E22-7907-4887-85B5-A3C3A98B0A4E}" dt="2024-05-08T20:17:21.662" v="279" actId="20577"/>
          <ac:spMkLst>
            <pc:docMk/>
            <pc:sldMk cId="2781894779" sldId="343"/>
            <ac:spMk id="1029" creationId="{7D4D412B-7015-81CD-6EF5-8ACD9BF904DE}"/>
          </ac:spMkLst>
        </pc:spChg>
        <pc:spChg chg="add mod">
          <ac:chgData name="McFarland, Annette (CNTR)" userId="e93d1f50-85ab-41a8-a34a-185a53159573" providerId="ADAL" clId="{B6967E22-7907-4887-85B5-A3C3A98B0A4E}" dt="2024-05-08T20:17:30.780" v="281" actId="20577"/>
          <ac:spMkLst>
            <pc:docMk/>
            <pc:sldMk cId="2781894779" sldId="343"/>
            <ac:spMk id="1030" creationId="{E7B06587-6AB9-6F2B-4B04-F77855FDC93C}"/>
          </ac:spMkLst>
        </pc:spChg>
        <pc:spChg chg="add mod">
          <ac:chgData name="McFarland, Annette (CNTR)" userId="e93d1f50-85ab-41a8-a34a-185a53159573" providerId="ADAL" clId="{B6967E22-7907-4887-85B5-A3C3A98B0A4E}" dt="2024-05-08T20:17:11.437" v="277" actId="20577"/>
          <ac:spMkLst>
            <pc:docMk/>
            <pc:sldMk cId="2781894779" sldId="343"/>
            <ac:spMk id="1031" creationId="{76B6067F-C506-7325-CC5E-B491274E1577}"/>
          </ac:spMkLst>
        </pc:spChg>
        <pc:spChg chg="add mod">
          <ac:chgData name="McFarland, Annette (CNTR)" userId="e93d1f50-85ab-41a8-a34a-185a53159573" providerId="ADAL" clId="{B6967E22-7907-4887-85B5-A3C3A98B0A4E}" dt="2024-05-08T20:17:41.723" v="283" actId="20577"/>
          <ac:spMkLst>
            <pc:docMk/>
            <pc:sldMk cId="2781894779" sldId="343"/>
            <ac:spMk id="1032" creationId="{E28731F0-25DD-EC38-7DAC-835DDAFD9DA1}"/>
          </ac:spMkLst>
        </pc:spChg>
        <pc:spChg chg="del">
          <ac:chgData name="McFarland, Annette (CNTR)" userId="e93d1f50-85ab-41a8-a34a-185a53159573" providerId="ADAL" clId="{B6967E22-7907-4887-85B5-A3C3A98B0A4E}" dt="2024-05-08T20:13:49.985" v="99" actId="478"/>
          <ac:spMkLst>
            <pc:docMk/>
            <pc:sldMk cId="2781894779" sldId="343"/>
            <ac:spMk id="1033" creationId="{3CD9B410-05B2-6138-6911-D2332C745AC9}"/>
          </ac:spMkLst>
        </pc:spChg>
        <pc:spChg chg="del">
          <ac:chgData name="McFarland, Annette (CNTR)" userId="e93d1f50-85ab-41a8-a34a-185a53159573" providerId="ADAL" clId="{B6967E22-7907-4887-85B5-A3C3A98B0A4E}" dt="2024-05-08T20:13:49.985" v="99" actId="478"/>
          <ac:spMkLst>
            <pc:docMk/>
            <pc:sldMk cId="2781894779" sldId="343"/>
            <ac:spMk id="1034" creationId="{7DB997D1-C003-D6C6-1F18-F0F31FEDDA4D}"/>
          </ac:spMkLst>
        </pc:spChg>
        <pc:spChg chg="del">
          <ac:chgData name="McFarland, Annette (CNTR)" userId="e93d1f50-85ab-41a8-a34a-185a53159573" providerId="ADAL" clId="{B6967E22-7907-4887-85B5-A3C3A98B0A4E}" dt="2024-05-08T20:13:49.985" v="99" actId="478"/>
          <ac:spMkLst>
            <pc:docMk/>
            <pc:sldMk cId="2781894779" sldId="343"/>
            <ac:spMk id="1035" creationId="{505D2889-80F3-69CB-1B35-181142E76EFB}"/>
          </ac:spMkLst>
        </pc:spChg>
        <pc:spChg chg="del">
          <ac:chgData name="McFarland, Annette (CNTR)" userId="e93d1f50-85ab-41a8-a34a-185a53159573" providerId="ADAL" clId="{B6967E22-7907-4887-85B5-A3C3A98B0A4E}" dt="2024-05-08T20:13:49.985" v="99" actId="478"/>
          <ac:spMkLst>
            <pc:docMk/>
            <pc:sldMk cId="2781894779" sldId="343"/>
            <ac:spMk id="1036" creationId="{857DBFB8-A839-2B3D-F992-3D5B522A6EDA}"/>
          </ac:spMkLst>
        </pc:spChg>
        <pc:spChg chg="del">
          <ac:chgData name="McFarland, Annette (CNTR)" userId="e93d1f50-85ab-41a8-a34a-185a53159573" providerId="ADAL" clId="{B6967E22-7907-4887-85B5-A3C3A98B0A4E}" dt="2024-05-08T20:13:49.985" v="99" actId="478"/>
          <ac:spMkLst>
            <pc:docMk/>
            <pc:sldMk cId="2781894779" sldId="343"/>
            <ac:spMk id="1037" creationId="{A619D19B-59AC-7D09-4061-FA84E7FB471A}"/>
          </ac:spMkLst>
        </pc:spChg>
        <pc:spChg chg="del">
          <ac:chgData name="McFarland, Annette (CNTR)" userId="e93d1f50-85ab-41a8-a34a-185a53159573" providerId="ADAL" clId="{B6967E22-7907-4887-85B5-A3C3A98B0A4E}" dt="2024-05-08T20:13:49.985" v="99" actId="478"/>
          <ac:spMkLst>
            <pc:docMk/>
            <pc:sldMk cId="2781894779" sldId="343"/>
            <ac:spMk id="1038" creationId="{5909F8BF-9101-628B-51F4-11674CFA84EF}"/>
          </ac:spMkLst>
        </pc:spChg>
        <pc:spChg chg="add mod">
          <ac:chgData name="McFarland, Annette (CNTR)" userId="e93d1f50-85ab-41a8-a34a-185a53159573" providerId="ADAL" clId="{B6967E22-7907-4887-85B5-A3C3A98B0A4E}" dt="2024-05-08T20:16:34.586" v="270" actId="20577"/>
          <ac:spMkLst>
            <pc:docMk/>
            <pc:sldMk cId="2781894779" sldId="343"/>
            <ac:spMk id="1040" creationId="{F4D9C11A-191A-309E-DF68-69A6680B8835}"/>
          </ac:spMkLst>
        </pc:spChg>
        <pc:spChg chg="del">
          <ac:chgData name="McFarland, Annette (CNTR)" userId="e93d1f50-85ab-41a8-a34a-185a53159573" providerId="ADAL" clId="{B6967E22-7907-4887-85B5-A3C3A98B0A4E}" dt="2024-05-08T20:13:49.985" v="99" actId="478"/>
          <ac:spMkLst>
            <pc:docMk/>
            <pc:sldMk cId="2781894779" sldId="343"/>
            <ac:spMk id="1041" creationId="{EDDDA1C2-40F2-C465-D3BB-2E406CC881AB}"/>
          </ac:spMkLst>
        </pc:spChg>
        <pc:spChg chg="add mod">
          <ac:chgData name="McFarland, Annette (CNTR)" userId="e93d1f50-85ab-41a8-a34a-185a53159573" providerId="ADAL" clId="{B6967E22-7907-4887-85B5-A3C3A98B0A4E}" dt="2024-05-08T20:17:50.683" v="285" actId="20577"/>
          <ac:spMkLst>
            <pc:docMk/>
            <pc:sldMk cId="2781894779" sldId="343"/>
            <ac:spMk id="1042" creationId="{05A64BA7-3DE3-4CCC-A6D9-B29B2B4F95BF}"/>
          </ac:spMkLst>
        </pc:spChg>
        <pc:spChg chg="add mod">
          <ac:chgData name="McFarland, Annette (CNTR)" userId="e93d1f50-85ab-41a8-a34a-185a53159573" providerId="ADAL" clId="{B6967E22-7907-4887-85B5-A3C3A98B0A4E}" dt="2024-05-08T20:17:03.124" v="275" actId="20577"/>
          <ac:spMkLst>
            <pc:docMk/>
            <pc:sldMk cId="2781894779" sldId="343"/>
            <ac:spMk id="1043" creationId="{7EF5623C-FB3D-F6F7-C6A4-3B4BAF798738}"/>
          </ac:spMkLst>
        </pc:spChg>
        <pc:spChg chg="add mod">
          <ac:chgData name="McFarland, Annette (CNTR)" userId="e93d1f50-85ab-41a8-a34a-185a53159573" providerId="ADAL" clId="{B6967E22-7907-4887-85B5-A3C3A98B0A4E}" dt="2024-05-08T20:16:42.562" v="272" actId="20577"/>
          <ac:spMkLst>
            <pc:docMk/>
            <pc:sldMk cId="2781894779" sldId="343"/>
            <ac:spMk id="1045" creationId="{494955D5-4235-F2CB-9BF0-A01E74BAEBC7}"/>
          </ac:spMkLst>
        </pc:spChg>
        <pc:spChg chg="mod">
          <ac:chgData name="McFarland, Annette (CNTR)" userId="e93d1f50-85ab-41a8-a34a-185a53159573" providerId="ADAL" clId="{B6967E22-7907-4887-85B5-A3C3A98B0A4E}" dt="2024-05-08T20:15:07.075" v="111" actId="1076"/>
          <ac:spMkLst>
            <pc:docMk/>
            <pc:sldMk cId="2781894779" sldId="343"/>
            <ac:spMk id="1046" creationId="{8A57591F-F75D-FBB3-BD7E-757A1AFC2F44}"/>
          </ac:spMkLst>
        </pc:spChg>
        <pc:spChg chg="add mod">
          <ac:chgData name="McFarland, Annette (CNTR)" userId="e93d1f50-85ab-41a8-a34a-185a53159573" providerId="ADAL" clId="{B6967E22-7907-4887-85B5-A3C3A98B0A4E}" dt="2024-05-08T20:17:57.716" v="287" actId="20577"/>
          <ac:spMkLst>
            <pc:docMk/>
            <pc:sldMk cId="2781894779" sldId="343"/>
            <ac:spMk id="1047" creationId="{AB4FA70C-473B-382B-D407-2C8318629AE0}"/>
          </ac:spMkLst>
        </pc:spChg>
        <pc:spChg chg="add mod">
          <ac:chgData name="McFarland, Annette (CNTR)" userId="e93d1f50-85ab-41a8-a34a-185a53159573" providerId="ADAL" clId="{B6967E22-7907-4887-85B5-A3C3A98B0A4E}" dt="2024-05-08T20:18:11.340" v="291" actId="20577"/>
          <ac:spMkLst>
            <pc:docMk/>
            <pc:sldMk cId="2781894779" sldId="343"/>
            <ac:spMk id="1048" creationId="{D7C05A52-17FE-CB8C-F63D-6C843A577D59}"/>
          </ac:spMkLst>
        </pc:spChg>
        <pc:spChg chg="add mod">
          <ac:chgData name="McFarland, Annette (CNTR)" userId="e93d1f50-85ab-41a8-a34a-185a53159573" providerId="ADAL" clId="{B6967E22-7907-4887-85B5-A3C3A98B0A4E}" dt="2024-05-08T20:18:03.978" v="289" actId="20577"/>
          <ac:spMkLst>
            <pc:docMk/>
            <pc:sldMk cId="2781894779" sldId="343"/>
            <ac:spMk id="1050" creationId="{C3714AF7-19FA-4E0C-C90C-A9F8FDA28C90}"/>
          </ac:spMkLst>
        </pc:spChg>
        <pc:grpChg chg="add mod">
          <ac:chgData name="McFarland, Annette (CNTR)" userId="e93d1f50-85ab-41a8-a34a-185a53159573" providerId="ADAL" clId="{B6967E22-7907-4887-85B5-A3C3A98B0A4E}" dt="2024-05-08T20:15:03.069" v="110"/>
          <ac:grpSpMkLst>
            <pc:docMk/>
            <pc:sldMk cId="2781894779" sldId="343"/>
            <ac:grpSpMk id="2" creationId="{C2ED8011-55A8-A99A-2374-A021DF34F152}"/>
          </ac:grpSpMkLst>
        </pc:grpChg>
        <pc:grpChg chg="del">
          <ac:chgData name="McFarland, Annette (CNTR)" userId="e93d1f50-85ab-41a8-a34a-185a53159573" providerId="ADAL" clId="{B6967E22-7907-4887-85B5-A3C3A98B0A4E}" dt="2024-05-08T20:13:49.985" v="99" actId="478"/>
          <ac:grpSpMkLst>
            <pc:docMk/>
            <pc:sldMk cId="2781894779" sldId="343"/>
            <ac:grpSpMk id="12" creationId="{5E9238D3-4F99-E415-7A54-9FE1BC3F8A71}"/>
          </ac:grpSpMkLst>
        </pc:grpChg>
        <pc:cxnChg chg="del">
          <ac:chgData name="McFarland, Annette (CNTR)" userId="e93d1f50-85ab-41a8-a34a-185a53159573" providerId="ADAL" clId="{B6967E22-7907-4887-85B5-A3C3A98B0A4E}" dt="2024-05-08T20:13:49.985" v="99" actId="478"/>
          <ac:cxnSpMkLst>
            <pc:docMk/>
            <pc:sldMk cId="2781894779" sldId="343"/>
            <ac:cxnSpMk id="1028" creationId="{251E71C6-C5DE-756D-28C9-B37F00509337}"/>
          </ac:cxnSpMkLst>
        </pc:cxnChg>
        <pc:cxnChg chg="del">
          <ac:chgData name="McFarland, Annette (CNTR)" userId="e93d1f50-85ab-41a8-a34a-185a53159573" providerId="ADAL" clId="{B6967E22-7907-4887-85B5-A3C3A98B0A4E}" dt="2024-05-08T20:13:49.985" v="99" actId="478"/>
          <ac:cxnSpMkLst>
            <pc:docMk/>
            <pc:sldMk cId="2781894779" sldId="343"/>
            <ac:cxnSpMk id="1039" creationId="{27A9561D-6FFC-F4BF-D6C2-12FEB0D3D959}"/>
          </ac:cxnSpMkLst>
        </pc:cxnChg>
        <pc:cxnChg chg="del">
          <ac:chgData name="McFarland, Annette (CNTR)" userId="e93d1f50-85ab-41a8-a34a-185a53159573" providerId="ADAL" clId="{B6967E22-7907-4887-85B5-A3C3A98B0A4E}" dt="2024-05-08T20:13:49.985" v="99" actId="478"/>
          <ac:cxnSpMkLst>
            <pc:docMk/>
            <pc:sldMk cId="2781894779" sldId="343"/>
            <ac:cxnSpMk id="1044" creationId="{449259B2-AC01-86E5-AAE4-014A1E3AD19E}"/>
          </ac:cxnSpMkLst>
        </pc:cxnChg>
        <pc:cxnChg chg="add mod">
          <ac:chgData name="McFarland, Annette (CNTR)" userId="e93d1f50-85ab-41a8-a34a-185a53159573" providerId="ADAL" clId="{B6967E22-7907-4887-85B5-A3C3A98B0A4E}" dt="2024-05-08T20:15:03.069" v="110"/>
          <ac:cxnSpMkLst>
            <pc:docMk/>
            <pc:sldMk cId="2781894779" sldId="343"/>
            <ac:cxnSpMk id="1049" creationId="{B6D47A88-1B86-A82A-A5A7-F1A88061E096}"/>
          </ac:cxnSpMkLst>
        </pc:cxnChg>
        <pc:cxnChg chg="add mod">
          <ac:chgData name="McFarland, Annette (CNTR)" userId="e93d1f50-85ab-41a8-a34a-185a53159573" providerId="ADAL" clId="{B6967E22-7907-4887-85B5-A3C3A98B0A4E}" dt="2024-05-08T20:15:03.069" v="110"/>
          <ac:cxnSpMkLst>
            <pc:docMk/>
            <pc:sldMk cId="2781894779" sldId="343"/>
            <ac:cxnSpMk id="1051" creationId="{B42F5A97-2C01-DC31-6EA6-306FD699F3A1}"/>
          </ac:cxnSpMkLst>
        </pc:cxnChg>
        <pc:cxnChg chg="add mod">
          <ac:chgData name="McFarland, Annette (CNTR)" userId="e93d1f50-85ab-41a8-a34a-185a53159573" providerId="ADAL" clId="{B6967E22-7907-4887-85B5-A3C3A98B0A4E}" dt="2024-05-08T20:15:03.069" v="110"/>
          <ac:cxnSpMkLst>
            <pc:docMk/>
            <pc:sldMk cId="2781894779" sldId="343"/>
            <ac:cxnSpMk id="1052" creationId="{3CF7D775-27A2-27A1-D5E1-E0D7A028954E}"/>
          </ac:cxnSpMkLst>
        </pc:cxnChg>
        <pc:cxnChg chg="add mod">
          <ac:chgData name="McFarland, Annette (CNTR)" userId="e93d1f50-85ab-41a8-a34a-185a53159573" providerId="ADAL" clId="{B6967E22-7907-4887-85B5-A3C3A98B0A4E}" dt="2024-05-08T20:15:03.069" v="110"/>
          <ac:cxnSpMkLst>
            <pc:docMk/>
            <pc:sldMk cId="2781894779" sldId="343"/>
            <ac:cxnSpMk id="1053" creationId="{DFB9E21D-978A-6BC0-1331-0B501C415C28}"/>
          </ac:cxnSpMkLst>
        </pc:cxnChg>
        <pc:cxnChg chg="add mod">
          <ac:chgData name="McFarland, Annette (CNTR)" userId="e93d1f50-85ab-41a8-a34a-185a53159573" providerId="ADAL" clId="{B6967E22-7907-4887-85B5-A3C3A98B0A4E}" dt="2024-05-08T20:15:03.069" v="110"/>
          <ac:cxnSpMkLst>
            <pc:docMk/>
            <pc:sldMk cId="2781894779" sldId="343"/>
            <ac:cxnSpMk id="1054" creationId="{81AA2F52-45FC-C356-7AA3-2C88853FF9E0}"/>
          </ac:cxnSpMkLst>
        </pc:cxnChg>
      </pc:sldChg>
      <pc:sldChg chg="addSp delSp modSp mod">
        <pc:chgData name="McFarland, Annette (CNTR)" userId="e93d1f50-85ab-41a8-a34a-185a53159573" providerId="ADAL" clId="{B6967E22-7907-4887-85B5-A3C3A98B0A4E}" dt="2024-05-08T20:13:27.306" v="87"/>
        <pc:sldMkLst>
          <pc:docMk/>
          <pc:sldMk cId="2848752032" sldId="352"/>
        </pc:sldMkLst>
        <pc:spChg chg="del">
          <ac:chgData name="McFarland, Annette (CNTR)" userId="e93d1f50-85ab-41a8-a34a-185a53159573" providerId="ADAL" clId="{B6967E22-7907-4887-85B5-A3C3A98B0A4E}" dt="2024-05-08T20:13:24.370" v="84" actId="478"/>
          <ac:spMkLst>
            <pc:docMk/>
            <pc:sldMk cId="2848752032" sldId="352"/>
            <ac:spMk id="6" creationId="{5D0F14F3-1A09-3E96-BCB2-D8B940E469DA}"/>
          </ac:spMkLst>
        </pc:spChg>
        <pc:spChg chg="del">
          <ac:chgData name="McFarland, Annette (CNTR)" userId="e93d1f50-85ab-41a8-a34a-185a53159573" providerId="ADAL" clId="{B6967E22-7907-4887-85B5-A3C3A98B0A4E}" dt="2024-05-08T20:13:26.273" v="86" actId="478"/>
          <ac:spMkLst>
            <pc:docMk/>
            <pc:sldMk cId="2848752032" sldId="352"/>
            <ac:spMk id="7" creationId="{CE64F085-394F-89FE-55C1-94E5F28AFADD}"/>
          </ac:spMkLst>
        </pc:spChg>
        <pc:spChg chg="del">
          <ac:chgData name="McFarland, Annette (CNTR)" userId="e93d1f50-85ab-41a8-a34a-185a53159573" providerId="ADAL" clId="{B6967E22-7907-4887-85B5-A3C3A98B0A4E}" dt="2024-05-08T20:13:25.466" v="85" actId="478"/>
          <ac:spMkLst>
            <pc:docMk/>
            <pc:sldMk cId="2848752032" sldId="352"/>
            <ac:spMk id="8" creationId="{E39DAA33-FEFE-A8BD-BBEA-A8F3D8B80ECE}"/>
          </ac:spMkLst>
        </pc:spChg>
        <pc:picChg chg="add mod">
          <ac:chgData name="McFarland, Annette (CNTR)" userId="e93d1f50-85ab-41a8-a34a-185a53159573" providerId="ADAL" clId="{B6967E22-7907-4887-85B5-A3C3A98B0A4E}" dt="2024-05-08T20:13:27.306" v="87"/>
          <ac:picMkLst>
            <pc:docMk/>
            <pc:sldMk cId="2848752032" sldId="352"/>
            <ac:picMk id="2" creationId="{AF788F5C-3368-FE5B-E699-14135BA3125E}"/>
          </ac:picMkLst>
        </pc:picChg>
      </pc:sldChg>
      <pc:sldChg chg="addSp delSp modSp new mod modNotesTx">
        <pc:chgData name="McFarland, Annette (CNTR)" userId="e93d1f50-85ab-41a8-a34a-185a53159573" providerId="ADAL" clId="{B6967E22-7907-4887-85B5-A3C3A98B0A4E}" dt="2024-05-08T20:30:21.017" v="397" actId="478"/>
        <pc:sldMkLst>
          <pc:docMk/>
          <pc:sldMk cId="4210966513" sldId="353"/>
        </pc:sldMkLst>
        <pc:spChg chg="del">
          <ac:chgData name="McFarland, Annette (CNTR)" userId="e93d1f50-85ab-41a8-a34a-185a53159573" providerId="ADAL" clId="{B6967E22-7907-4887-85B5-A3C3A98B0A4E}" dt="2024-05-08T20:21:39.947" v="378" actId="478"/>
          <ac:spMkLst>
            <pc:docMk/>
            <pc:sldMk cId="4210966513" sldId="353"/>
            <ac:spMk id="2" creationId="{630E7F05-4B3A-FFE1-11DE-9A497CE982B6}"/>
          </ac:spMkLst>
        </pc:spChg>
        <pc:spChg chg="del">
          <ac:chgData name="McFarland, Annette (CNTR)" userId="e93d1f50-85ab-41a8-a34a-185a53159573" providerId="ADAL" clId="{B6967E22-7907-4887-85B5-A3C3A98B0A4E}" dt="2024-05-08T20:21:38.662" v="377" actId="478"/>
          <ac:spMkLst>
            <pc:docMk/>
            <pc:sldMk cId="4210966513" sldId="353"/>
            <ac:spMk id="3" creationId="{4C14DD03-F96D-D7D5-5394-94886B311042}"/>
          </ac:spMkLst>
        </pc:spChg>
        <pc:graphicFrameChg chg="add del mod">
          <ac:chgData name="McFarland, Annette (CNTR)" userId="e93d1f50-85ab-41a8-a34a-185a53159573" providerId="ADAL" clId="{B6967E22-7907-4887-85B5-A3C3A98B0A4E}" dt="2024-05-08T20:28:51.264" v="393" actId="478"/>
          <ac:graphicFrameMkLst>
            <pc:docMk/>
            <pc:sldMk cId="4210966513" sldId="353"/>
            <ac:graphicFrameMk id="4" creationId="{6EE54DC5-C73D-4D59-8476-25E345EDCF2D}"/>
          </ac:graphicFrameMkLst>
        </pc:graphicFrameChg>
        <pc:graphicFrameChg chg="add del mod">
          <ac:chgData name="McFarland, Annette (CNTR)" userId="e93d1f50-85ab-41a8-a34a-185a53159573" providerId="ADAL" clId="{B6967E22-7907-4887-85B5-A3C3A98B0A4E}" dt="2024-05-08T20:29:40.884" v="395" actId="478"/>
          <ac:graphicFrameMkLst>
            <pc:docMk/>
            <pc:sldMk cId="4210966513" sldId="353"/>
            <ac:graphicFrameMk id="5" creationId="{6EE54DC5-C73D-4D59-8476-25E345EDCF2D}"/>
          </ac:graphicFrameMkLst>
        </pc:graphicFrameChg>
        <pc:graphicFrameChg chg="add del mod">
          <ac:chgData name="McFarland, Annette (CNTR)" userId="e93d1f50-85ab-41a8-a34a-185a53159573" providerId="ADAL" clId="{B6967E22-7907-4887-85B5-A3C3A98B0A4E}" dt="2024-05-08T20:30:21.017" v="397" actId="478"/>
          <ac:graphicFrameMkLst>
            <pc:docMk/>
            <pc:sldMk cId="4210966513" sldId="353"/>
            <ac:graphicFrameMk id="6" creationId="{6EE54DC5-C73D-4D59-8476-25E345EDCF2D}"/>
          </ac:graphicFrameMkLst>
        </pc:graphicFrameChg>
      </pc:sldChg>
      <pc:sldChg chg="addSp modSp add mod ord modNotesTx">
        <pc:chgData name="McFarland, Annette (CNTR)" userId="e93d1f50-85ab-41a8-a34a-185a53159573" providerId="ADAL" clId="{B6967E22-7907-4887-85B5-A3C3A98B0A4E}" dt="2024-05-08T20:23:12.878" v="392"/>
        <pc:sldMkLst>
          <pc:docMk/>
          <pc:sldMk cId="3709529952" sldId="354"/>
        </pc:sldMkLst>
        <pc:graphicFrameChg chg="add mod">
          <ac:chgData name="McFarland, Annette (CNTR)" userId="e93d1f50-85ab-41a8-a34a-185a53159573" providerId="ADAL" clId="{B6967E22-7907-4887-85B5-A3C3A98B0A4E}" dt="2024-05-08T20:23:00.927" v="391"/>
          <ac:graphicFrameMkLst>
            <pc:docMk/>
            <pc:sldMk cId="3709529952" sldId="354"/>
            <ac:graphicFrameMk id="2" creationId="{328A52F5-737C-4828-B5D9-697582B32378}"/>
          </ac:graphicFrameMkLst>
        </pc:graphicFrameChg>
      </pc:sldChg>
      <pc:sldChg chg="add">
        <pc:chgData name="McFarland, Annette (CNTR)" userId="e93d1f50-85ab-41a8-a34a-185a53159573" providerId="ADAL" clId="{B6967E22-7907-4887-85B5-A3C3A98B0A4E}" dt="2024-05-08T20:21:45.698" v="380" actId="2890"/>
        <pc:sldMkLst>
          <pc:docMk/>
          <pc:sldMk cId="863732971" sldId="355"/>
        </pc:sldMkLst>
      </pc:sldChg>
      <pc:sldMasterChg chg="addSp delSp modSp mod modSldLayout">
        <pc:chgData name="McFarland, Annette (CNTR)" userId="e93d1f50-85ab-41a8-a34a-185a53159573" providerId="ADAL" clId="{B6967E22-7907-4887-85B5-A3C3A98B0A4E}" dt="2024-05-08T20:12:59.091" v="79"/>
        <pc:sldMasterMkLst>
          <pc:docMk/>
          <pc:sldMasterMk cId="3850865728" sldId="2147483662"/>
        </pc:sldMasterMkLst>
        <pc:spChg chg="del">
          <ac:chgData name="McFarland, Annette (CNTR)" userId="e93d1f50-85ab-41a8-a34a-185a53159573" providerId="ADAL" clId="{B6967E22-7907-4887-85B5-A3C3A98B0A4E}" dt="2024-05-08T20:10:11.138" v="4" actId="478"/>
          <ac:spMkLst>
            <pc:docMk/>
            <pc:sldMasterMk cId="3850865728" sldId="2147483662"/>
            <ac:spMk id="2" creationId="{A1AF6A25-C05E-275F-43E1-F8E93E3EEC0C}"/>
          </ac:spMkLst>
        </pc:spChg>
        <pc:spChg chg="mod">
          <ac:chgData name="McFarland, Annette (CNTR)" userId="e93d1f50-85ab-41a8-a34a-185a53159573" providerId="ADAL" clId="{B6967E22-7907-4887-85B5-A3C3A98B0A4E}" dt="2024-05-08T20:10:00.610" v="1" actId="207"/>
          <ac:spMkLst>
            <pc:docMk/>
            <pc:sldMasterMk cId="3850865728" sldId="2147483662"/>
            <ac:spMk id="7" creationId="{2139826A-640E-12A1-234F-57C1984C22CC}"/>
          </ac:spMkLst>
        </pc:spChg>
        <pc:spChg chg="mod">
          <ac:chgData name="McFarland, Annette (CNTR)" userId="e93d1f50-85ab-41a8-a34a-185a53159573" providerId="ADAL" clId="{B6967E22-7907-4887-85B5-A3C3A98B0A4E}" dt="2024-05-08T20:10:07.941" v="3" actId="208"/>
          <ac:spMkLst>
            <pc:docMk/>
            <pc:sldMasterMk cId="3850865728" sldId="2147483662"/>
            <ac:spMk id="8" creationId="{BD89CD6A-460E-F8B9-A2A8-47A478D0A124}"/>
          </ac:spMkLst>
        </pc:spChg>
        <pc:spChg chg="mod">
          <ac:chgData name="McFarland, Annette (CNTR)" userId="e93d1f50-85ab-41a8-a34a-185a53159573" providerId="ADAL" clId="{B6967E22-7907-4887-85B5-A3C3A98B0A4E}" dt="2024-05-08T20:10:42.498" v="74" actId="20577"/>
          <ac:spMkLst>
            <pc:docMk/>
            <pc:sldMasterMk cId="3850865728" sldId="2147483662"/>
            <ac:spMk id="9" creationId="{3E4488E0-ED17-9369-58EE-ADE445C1049F}"/>
          </ac:spMkLst>
        </pc:spChg>
        <pc:picChg chg="add mod">
          <ac:chgData name="McFarland, Annette (CNTR)" userId="e93d1f50-85ab-41a8-a34a-185a53159573" providerId="ADAL" clId="{B6967E22-7907-4887-85B5-A3C3A98B0A4E}" dt="2024-05-08T20:12:59.091" v="79"/>
          <ac:picMkLst>
            <pc:docMk/>
            <pc:sldMasterMk cId="3850865728" sldId="2147483662"/>
            <ac:picMk id="3" creationId="{B4BE1D69-13E2-17E2-6EB9-7F18C7B3FE5B}"/>
          </ac:picMkLst>
        </pc:picChg>
        <pc:sldLayoutChg chg="modSp mod">
          <pc:chgData name="McFarland, Annette (CNTR)" userId="e93d1f50-85ab-41a8-a34a-185a53159573" providerId="ADAL" clId="{B6967E22-7907-4887-85B5-A3C3A98B0A4E}" dt="2024-05-08T20:10:19.108" v="22" actId="20577"/>
          <pc:sldLayoutMkLst>
            <pc:docMk/>
            <pc:sldMasterMk cId="3850865728" sldId="2147483662"/>
            <pc:sldLayoutMk cId="3824787925" sldId="2147483686"/>
          </pc:sldLayoutMkLst>
          <pc:spChg chg="mod">
            <ac:chgData name="McFarland, Annette (CNTR)" userId="e93d1f50-85ab-41a8-a34a-185a53159573" providerId="ADAL" clId="{B6967E22-7907-4887-85B5-A3C3A98B0A4E}" dt="2024-05-08T20:10:19.108" v="22" actId="20577"/>
            <ac:spMkLst>
              <pc:docMk/>
              <pc:sldMasterMk cId="3850865728" sldId="2147483662"/>
              <pc:sldLayoutMk cId="3824787925" sldId="2147483686"/>
              <ac:spMk id="4" creationId="{EC71831F-1B8F-EA98-3184-E4EB3C6D8FB1}"/>
            </ac:spMkLst>
          </pc:spChg>
        </pc:sldLayoutChg>
      </pc:sldMasterChg>
      <pc:sldMasterChg chg="setBg">
        <pc:chgData name="McFarland, Annette (CNTR)" userId="e93d1f50-85ab-41a8-a34a-185a53159573" providerId="ADAL" clId="{B6967E22-7907-4887-85B5-A3C3A98B0A4E}" dt="2024-05-08T20:11:04.675" v="76"/>
        <pc:sldMasterMkLst>
          <pc:docMk/>
          <pc:sldMasterMk cId="3984714580" sldId="2147483687"/>
        </pc:sldMasterMkLst>
      </pc:sldMasterChg>
      <pc:sldMasterChg chg="setBg">
        <pc:chgData name="McFarland, Annette (CNTR)" userId="e93d1f50-85ab-41a8-a34a-185a53159573" providerId="ADAL" clId="{B6967E22-7907-4887-85B5-A3C3A98B0A4E}" dt="2024-05-08T20:11:18.243" v="78"/>
        <pc:sldMasterMkLst>
          <pc:docMk/>
          <pc:sldMasterMk cId="3554223567" sldId="2147483697"/>
        </pc:sldMasterMkLst>
      </pc:sldMasterChg>
    </pc:docChg>
  </pc:docChgLst>
  <pc:docChgLst>
    <pc:chgData name="Hanner, Olsen" userId="8f966b24-7479-4073-89bd-2f70180eddce" providerId="ADAL" clId="{6FB8EBE1-8C7A-4B1B-9EA3-50D255CFE9B4}"/>
    <pc:docChg chg="delSld">
      <pc:chgData name="Hanner, Olsen" userId="8f966b24-7479-4073-89bd-2f70180eddce" providerId="ADAL" clId="{6FB8EBE1-8C7A-4B1B-9EA3-50D255CFE9B4}" dt="2024-03-27T15:24:39.837" v="7" actId="47"/>
      <pc:docMkLst>
        <pc:docMk/>
      </pc:docMkLst>
      <pc:sldChg chg="del">
        <pc:chgData name="Hanner, Olsen" userId="8f966b24-7479-4073-89bd-2f70180eddce" providerId="ADAL" clId="{6FB8EBE1-8C7A-4B1B-9EA3-50D255CFE9B4}" dt="2024-03-27T15:24:38.239" v="0" actId="47"/>
        <pc:sldMkLst>
          <pc:docMk/>
          <pc:sldMk cId="1342010877" sldId="353"/>
        </pc:sldMkLst>
      </pc:sldChg>
      <pc:sldChg chg="del">
        <pc:chgData name="Hanner, Olsen" userId="8f966b24-7479-4073-89bd-2f70180eddce" providerId="ADAL" clId="{6FB8EBE1-8C7A-4B1B-9EA3-50D255CFE9B4}" dt="2024-03-27T15:24:38.616" v="1" actId="47"/>
        <pc:sldMkLst>
          <pc:docMk/>
          <pc:sldMk cId="3825431168" sldId="354"/>
        </pc:sldMkLst>
      </pc:sldChg>
      <pc:sldChg chg="del">
        <pc:chgData name="Hanner, Olsen" userId="8f966b24-7479-4073-89bd-2f70180eddce" providerId="ADAL" clId="{6FB8EBE1-8C7A-4B1B-9EA3-50D255CFE9B4}" dt="2024-03-27T15:24:38.790" v="2" actId="47"/>
        <pc:sldMkLst>
          <pc:docMk/>
          <pc:sldMk cId="1397541236" sldId="355"/>
        </pc:sldMkLst>
      </pc:sldChg>
      <pc:sldChg chg="del">
        <pc:chgData name="Hanner, Olsen" userId="8f966b24-7479-4073-89bd-2f70180eddce" providerId="ADAL" clId="{6FB8EBE1-8C7A-4B1B-9EA3-50D255CFE9B4}" dt="2024-03-27T15:24:38.968" v="3" actId="47"/>
        <pc:sldMkLst>
          <pc:docMk/>
          <pc:sldMk cId="2300636086" sldId="356"/>
        </pc:sldMkLst>
      </pc:sldChg>
      <pc:sldChg chg="del">
        <pc:chgData name="Hanner, Olsen" userId="8f966b24-7479-4073-89bd-2f70180eddce" providerId="ADAL" clId="{6FB8EBE1-8C7A-4B1B-9EA3-50D255CFE9B4}" dt="2024-03-27T15:24:39.120" v="4" actId="47"/>
        <pc:sldMkLst>
          <pc:docMk/>
          <pc:sldMk cId="1468790726" sldId="357"/>
        </pc:sldMkLst>
      </pc:sldChg>
      <pc:sldChg chg="del">
        <pc:chgData name="Hanner, Olsen" userId="8f966b24-7479-4073-89bd-2f70180eddce" providerId="ADAL" clId="{6FB8EBE1-8C7A-4B1B-9EA3-50D255CFE9B4}" dt="2024-03-27T15:24:39.273" v="5" actId="47"/>
        <pc:sldMkLst>
          <pc:docMk/>
          <pc:sldMk cId="2666651275" sldId="358"/>
        </pc:sldMkLst>
      </pc:sldChg>
      <pc:sldChg chg="del">
        <pc:chgData name="Hanner, Olsen" userId="8f966b24-7479-4073-89bd-2f70180eddce" providerId="ADAL" clId="{6FB8EBE1-8C7A-4B1B-9EA3-50D255CFE9B4}" dt="2024-03-27T15:24:39.425" v="6" actId="47"/>
        <pc:sldMkLst>
          <pc:docMk/>
          <pc:sldMk cId="1216763380" sldId="359"/>
        </pc:sldMkLst>
      </pc:sldChg>
      <pc:sldChg chg="del">
        <pc:chgData name="Hanner, Olsen" userId="8f966b24-7479-4073-89bd-2f70180eddce" providerId="ADAL" clId="{6FB8EBE1-8C7A-4B1B-9EA3-50D255CFE9B4}" dt="2024-03-27T15:24:39.837" v="7" actId="47"/>
        <pc:sldMkLst>
          <pc:docMk/>
          <pc:sldMk cId="3458142973" sldId="36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20893625042331457"/>
          <c:w val="0.96185323900679709"/>
          <c:h val="0.65749266787218141"/>
        </c:manualLayout>
      </c:layout>
      <c:lineChart>
        <c:grouping val="standard"/>
        <c:varyColors val="0"/>
        <c:ser>
          <c:idx val="0"/>
          <c:order val="0"/>
          <c:tx>
            <c:strRef>
              <c:f>vacc_tre!$B$10</c:f>
              <c:strCache>
                <c:ptCount val="1"/>
                <c:pt idx="0">
                  <c:v>All basic antigens</c:v>
                </c:pt>
              </c:strCache>
            </c:strRef>
          </c:tx>
          <c:spPr>
            <a:ln w="28575" cap="rnd">
              <a:solidFill>
                <a:srgbClr val="70AD47"/>
              </a:solidFill>
              <a:round/>
            </a:ln>
            <a:effectLst/>
          </c:spPr>
          <c:marker>
            <c:symbol val="circle"/>
            <c:size val="5"/>
            <c:spPr>
              <a:solidFill>
                <a:srgbClr val="70AD47"/>
              </a:solidFill>
              <a:ln w="9525">
                <a:solidFill>
                  <a:srgbClr val="70AD47"/>
                </a:solidFill>
              </a:ln>
              <a:effectLst/>
            </c:spPr>
          </c:marker>
          <c:dLbls>
            <c:dLbl>
              <c:idx val="2"/>
              <c:layout>
                <c:manualLayout>
                  <c:x val="-3.8287224108735564E-2"/>
                  <c:y val="-3.7150885286544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EEE-4C01-BE57-9FBD56C42DD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vacc_tre!$A$11:$A$17</c:f>
              <c:strCache>
                <c:ptCount val="7"/>
                <c:pt idx="0">
                  <c:v>1990 
JPFHS</c:v>
                </c:pt>
                <c:pt idx="1">
                  <c:v>1997 
JPFHS</c:v>
                </c:pt>
                <c:pt idx="2">
                  <c:v>2002 
JPFHS</c:v>
                </c:pt>
                <c:pt idx="3">
                  <c:v>2007 
JPFHS</c:v>
                </c:pt>
                <c:pt idx="4">
                  <c:v>2012 
JPFHS</c:v>
                </c:pt>
                <c:pt idx="5">
                  <c:v>2017-18 
JPFHS</c:v>
                </c:pt>
                <c:pt idx="6">
                  <c:v>2023 
JPFHS</c:v>
                </c:pt>
              </c:strCache>
            </c:strRef>
          </c:cat>
          <c:val>
            <c:numRef>
              <c:f>vacc_tre!$B$11:$B$17</c:f>
              <c:numCache>
                <c:formatCode>General</c:formatCode>
                <c:ptCount val="7"/>
                <c:pt idx="0">
                  <c:v>15</c:v>
                </c:pt>
                <c:pt idx="1">
                  <c:v>21</c:v>
                </c:pt>
                <c:pt idx="2" formatCode="0">
                  <c:v>28</c:v>
                </c:pt>
                <c:pt idx="3">
                  <c:v>87</c:v>
                </c:pt>
                <c:pt idx="4">
                  <c:v>93</c:v>
                </c:pt>
                <c:pt idx="5">
                  <c:v>86</c:v>
                </c:pt>
                <c:pt idx="6">
                  <c:v>92</c:v>
                </c:pt>
              </c:numCache>
            </c:numRef>
          </c:val>
          <c:smooth val="0"/>
          <c:extLst>
            <c:ext xmlns:c16="http://schemas.microsoft.com/office/drawing/2014/chart" uri="{C3380CC4-5D6E-409C-BE32-E72D297353CC}">
              <c16:uniqueId val="{00000000-1EEE-4C01-BE57-9FBD56C42DD0}"/>
            </c:ext>
          </c:extLst>
        </c:ser>
        <c:ser>
          <c:idx val="1"/>
          <c:order val="1"/>
          <c:tx>
            <c:strRef>
              <c:f>vacc_tre!$C$10</c:f>
              <c:strCache>
                <c:ptCount val="1"/>
                <c:pt idx="0">
                  <c:v>No vaccinations</c:v>
                </c:pt>
              </c:strCache>
            </c:strRef>
          </c:tx>
          <c:spPr>
            <a:ln w="28575" cap="rnd">
              <a:solidFill>
                <a:srgbClr val="007F66"/>
              </a:solidFill>
              <a:round/>
            </a:ln>
            <a:effectLst/>
          </c:spPr>
          <c:marker>
            <c:symbol val="circle"/>
            <c:size val="5"/>
            <c:spPr>
              <a:solidFill>
                <a:srgbClr val="007F66"/>
              </a:solidFill>
              <a:ln w="9525">
                <a:solidFill>
                  <a:srgbClr val="007F66"/>
                </a:solidFill>
              </a:ln>
              <a:effectLst/>
            </c:spPr>
          </c:marker>
          <c:dLbls>
            <c:dLbl>
              <c:idx val="1"/>
              <c:tx>
                <c:rich>
                  <a:bodyPr/>
                  <a:lstStyle/>
                  <a:p>
                    <a:r>
                      <a:rPr lang="en-US"/>
                      <a:t>&lt;1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1EEE-4C01-BE57-9FBD56C42DD0}"/>
                </c:ext>
              </c:extLst>
            </c:dLbl>
            <c:dLbl>
              <c:idx val="2"/>
              <c:tx>
                <c:rich>
                  <a:bodyPr/>
                  <a:lstStyle/>
                  <a:p>
                    <a:r>
                      <a:rPr lang="en-US"/>
                      <a:t>&lt;1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1EEE-4C01-BE57-9FBD56C42DD0}"/>
                </c:ext>
              </c:extLst>
            </c:dLbl>
            <c:dLbl>
              <c:idx val="4"/>
              <c:tx>
                <c:rich>
                  <a:bodyPr/>
                  <a:lstStyle/>
                  <a:p>
                    <a:r>
                      <a:rPr lang="en-US"/>
                      <a:t>&lt;1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1EEE-4C01-BE57-9FBD56C42DD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vacc_tre!$A$11:$A$17</c:f>
              <c:strCache>
                <c:ptCount val="7"/>
                <c:pt idx="0">
                  <c:v>1990 
JPFHS</c:v>
                </c:pt>
                <c:pt idx="1">
                  <c:v>1997 
JPFHS</c:v>
                </c:pt>
                <c:pt idx="2">
                  <c:v>2002 
JPFHS</c:v>
                </c:pt>
                <c:pt idx="3">
                  <c:v>2007 
JPFHS</c:v>
                </c:pt>
                <c:pt idx="4">
                  <c:v>2012 
JPFHS</c:v>
                </c:pt>
                <c:pt idx="5">
                  <c:v>2017-18 
JPFHS</c:v>
                </c:pt>
                <c:pt idx="6">
                  <c:v>2023 
JPFHS</c:v>
                </c:pt>
              </c:strCache>
            </c:strRef>
          </c:cat>
          <c:val>
            <c:numRef>
              <c:f>vacc_tre!$C$11:$C$17</c:f>
              <c:numCache>
                <c:formatCode>General</c:formatCode>
                <c:ptCount val="7"/>
                <c:pt idx="0">
                  <c:v>2</c:v>
                </c:pt>
                <c:pt idx="1">
                  <c:v>0</c:v>
                </c:pt>
                <c:pt idx="2">
                  <c:v>0</c:v>
                </c:pt>
                <c:pt idx="3">
                  <c:v>1</c:v>
                </c:pt>
                <c:pt idx="4">
                  <c:v>0</c:v>
                </c:pt>
                <c:pt idx="5">
                  <c:v>7</c:v>
                </c:pt>
                <c:pt idx="6">
                  <c:v>1</c:v>
                </c:pt>
              </c:numCache>
            </c:numRef>
          </c:val>
          <c:smooth val="0"/>
          <c:extLst>
            <c:ext xmlns:c16="http://schemas.microsoft.com/office/drawing/2014/chart" uri="{C3380CC4-5D6E-409C-BE32-E72D297353CC}">
              <c16:uniqueId val="{00000004-1EEE-4C01-BE57-9FBD56C42DD0}"/>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10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993975104095159"/>
          <c:y val="0.23598586727464377"/>
          <c:w val="0.44557678224442304"/>
          <c:h val="0.74804870236832954"/>
        </c:manualLayout>
      </c:layout>
      <c:barChart>
        <c:barDir val="bar"/>
        <c:grouping val="clustered"/>
        <c:varyColors val="0"/>
        <c:ser>
          <c:idx val="0"/>
          <c:order val="0"/>
          <c:tx>
            <c:strRef>
              <c:f>chvacc!$B$10</c:f>
              <c:strCache>
                <c:ptCount val="1"/>
                <c:pt idx="0">
                  <c:v>Column3</c:v>
                </c:pt>
              </c:strCache>
            </c:strRef>
          </c:tx>
          <c:spPr>
            <a:solidFill>
              <a:srgbClr val="6600FF"/>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DA62-4D4D-AC19-9FA185151013}"/>
              </c:ext>
            </c:extLst>
          </c:dPt>
          <c:dPt>
            <c:idx val="1"/>
            <c:invertIfNegative val="0"/>
            <c:bubble3D val="0"/>
            <c:spPr>
              <a:solidFill>
                <a:schemeClr val="accent2"/>
              </a:solidFill>
              <a:ln>
                <a:noFill/>
              </a:ln>
              <a:effectLst/>
            </c:spPr>
            <c:extLst>
              <c:ext xmlns:c16="http://schemas.microsoft.com/office/drawing/2014/chart" uri="{C3380CC4-5D6E-409C-BE32-E72D297353CC}">
                <c16:uniqueId val="{0000001A-4D89-4636-A992-E0199852D924}"/>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A62-4D4D-AC19-9FA185151013}"/>
              </c:ext>
            </c:extLst>
          </c:dPt>
          <c:dPt>
            <c:idx val="4"/>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5-DA62-4D4D-AC19-9FA185151013}"/>
              </c:ext>
            </c:extLst>
          </c:dPt>
          <c:dPt>
            <c:idx val="5"/>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7-DA62-4D4D-AC19-9FA185151013}"/>
              </c:ext>
            </c:extLst>
          </c:dPt>
          <c:dPt>
            <c:idx val="6"/>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9-DA62-4D4D-AC19-9FA185151013}"/>
              </c:ext>
            </c:extLst>
          </c:dPt>
          <c:dPt>
            <c:idx val="7"/>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B-DA62-4D4D-AC19-9FA185151013}"/>
              </c:ext>
            </c:extLst>
          </c:dPt>
          <c:dPt>
            <c:idx val="8"/>
            <c:invertIfNegative val="0"/>
            <c:bubble3D val="0"/>
            <c:spPr>
              <a:solidFill>
                <a:schemeClr val="accent3"/>
              </a:solidFill>
              <a:ln>
                <a:noFill/>
              </a:ln>
              <a:effectLst/>
            </c:spPr>
            <c:extLst>
              <c:ext xmlns:c16="http://schemas.microsoft.com/office/drawing/2014/chart" uri="{C3380CC4-5D6E-409C-BE32-E72D297353CC}">
                <c16:uniqueId val="{0000000D-DA62-4D4D-AC19-9FA185151013}"/>
              </c:ext>
            </c:extLst>
          </c:dPt>
          <c:dPt>
            <c:idx val="9"/>
            <c:invertIfNegative val="0"/>
            <c:bubble3D val="0"/>
            <c:spPr>
              <a:solidFill>
                <a:schemeClr val="accent3"/>
              </a:solidFill>
              <a:ln>
                <a:noFill/>
              </a:ln>
              <a:effectLst/>
            </c:spPr>
            <c:extLst>
              <c:ext xmlns:c16="http://schemas.microsoft.com/office/drawing/2014/chart" uri="{C3380CC4-5D6E-409C-BE32-E72D297353CC}">
                <c16:uniqueId val="{0000000F-DA62-4D4D-AC19-9FA185151013}"/>
              </c:ext>
            </c:extLst>
          </c:dPt>
          <c:dPt>
            <c:idx val="10"/>
            <c:invertIfNegative val="0"/>
            <c:bubble3D val="0"/>
            <c:spPr>
              <a:solidFill>
                <a:schemeClr val="accent3"/>
              </a:solidFill>
              <a:ln>
                <a:noFill/>
              </a:ln>
              <a:effectLst/>
            </c:spPr>
            <c:extLst>
              <c:ext xmlns:c16="http://schemas.microsoft.com/office/drawing/2014/chart" uri="{C3380CC4-5D6E-409C-BE32-E72D297353CC}">
                <c16:uniqueId val="{00000011-DA62-4D4D-AC19-9FA185151013}"/>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13-DA62-4D4D-AC19-9FA185151013}"/>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15-DA62-4D4D-AC19-9FA185151013}"/>
              </c:ext>
            </c:extLst>
          </c:dPt>
          <c:dPt>
            <c:idx val="13"/>
            <c:invertIfNegative val="0"/>
            <c:bubble3D val="0"/>
            <c:spPr>
              <a:solidFill>
                <a:schemeClr val="accent1"/>
              </a:solidFill>
              <a:ln>
                <a:noFill/>
              </a:ln>
              <a:effectLst/>
            </c:spPr>
            <c:extLst>
              <c:ext xmlns:c16="http://schemas.microsoft.com/office/drawing/2014/chart" uri="{C3380CC4-5D6E-409C-BE32-E72D297353CC}">
                <c16:uniqueId val="{00000017-DA62-4D4D-AC19-9FA185151013}"/>
              </c:ext>
            </c:extLst>
          </c:dPt>
          <c:dPt>
            <c:idx val="14"/>
            <c:invertIfNegative val="0"/>
            <c:bubble3D val="0"/>
            <c:spPr>
              <a:solidFill>
                <a:schemeClr val="accent6"/>
              </a:solidFill>
              <a:ln>
                <a:noFill/>
              </a:ln>
              <a:effectLst/>
            </c:spPr>
            <c:extLst>
              <c:ext xmlns:c16="http://schemas.microsoft.com/office/drawing/2014/chart" uri="{C3380CC4-5D6E-409C-BE32-E72D297353CC}">
                <c16:uniqueId val="{00000019-DA62-4D4D-AC19-9FA185151013}"/>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chvacc!$A$11:$A$25</c:f>
              <c:strCache>
                <c:ptCount val="15"/>
                <c:pt idx="0">
                  <c:v>None       </c:v>
                </c:pt>
                <c:pt idx="1">
                  <c:v>Fully vaccinated (national schedule)       </c:v>
                </c:pt>
                <c:pt idx="2">
                  <c:v>Fully vaccinated (basic antigens)       </c:v>
                </c:pt>
                <c:pt idx="4">
                  <c:v>Measles       </c:v>
                </c:pt>
                <c:pt idx="5">
                  <c:v>3       </c:v>
                </c:pt>
                <c:pt idx="6">
                  <c:v>2       </c:v>
                </c:pt>
                <c:pt idx="7">
                  <c:v>1       </c:v>
                </c:pt>
                <c:pt idx="8">
                  <c:v>3       </c:v>
                </c:pt>
                <c:pt idx="9">
                  <c:v>2       </c:v>
                </c:pt>
                <c:pt idx="10">
                  <c:v>1       </c:v>
                </c:pt>
                <c:pt idx="11">
                  <c:v>3       </c:v>
                </c:pt>
                <c:pt idx="12">
                  <c:v>2       </c:v>
                </c:pt>
                <c:pt idx="13">
                  <c:v>1       </c:v>
                </c:pt>
                <c:pt idx="14">
                  <c:v>BCG       </c:v>
                </c:pt>
              </c:strCache>
            </c:strRef>
          </c:cat>
          <c:val>
            <c:numRef>
              <c:f>chvacc!$B$11:$B$25</c:f>
              <c:numCache>
                <c:formatCode>0</c:formatCode>
                <c:ptCount val="15"/>
                <c:pt idx="0">
                  <c:v>1</c:v>
                </c:pt>
                <c:pt idx="1">
                  <c:v>78</c:v>
                </c:pt>
                <c:pt idx="2">
                  <c:v>92</c:v>
                </c:pt>
                <c:pt idx="4">
                  <c:v>94</c:v>
                </c:pt>
                <c:pt idx="5" formatCode="General">
                  <c:v>90</c:v>
                </c:pt>
                <c:pt idx="6" formatCode="General">
                  <c:v>94</c:v>
                </c:pt>
                <c:pt idx="7" formatCode="General">
                  <c:v>95</c:v>
                </c:pt>
                <c:pt idx="8" formatCode="General">
                  <c:v>83</c:v>
                </c:pt>
                <c:pt idx="9" formatCode="General">
                  <c:v>94</c:v>
                </c:pt>
                <c:pt idx="10" formatCode="General">
                  <c:v>97</c:v>
                </c:pt>
                <c:pt idx="11" formatCode="General">
                  <c:v>95</c:v>
                </c:pt>
                <c:pt idx="12" formatCode="General">
                  <c:v>97</c:v>
                </c:pt>
                <c:pt idx="13" formatCode="General">
                  <c:v>98</c:v>
                </c:pt>
                <c:pt idx="14" formatCode="General">
                  <c:v>98</c:v>
                </c:pt>
              </c:numCache>
            </c:numRef>
          </c:val>
          <c:extLst>
            <c:ext xmlns:c16="http://schemas.microsoft.com/office/drawing/2014/chart" uri="{C3380CC4-5D6E-409C-BE32-E72D297353CC}">
              <c16:uniqueId val="{0000001A-DA62-4D4D-AC19-9FA185151013}"/>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tickMarkSkip val="1"/>
        <c:noMultiLvlLbl val="0"/>
      </c:catAx>
      <c:valAx>
        <c:axId val="1687281247"/>
        <c:scaling>
          <c:orientation val="minMax"/>
        </c:scaling>
        <c:delete val="1"/>
        <c:axPos val="b"/>
        <c:numFmt formatCode="0"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35405104915377406"/>
          <c:w val="0.94383016614176451"/>
          <c:h val="0.51847416997347862"/>
        </c:manualLayout>
      </c:layout>
      <c:barChart>
        <c:barDir val="col"/>
        <c:grouping val="clustered"/>
        <c:varyColors val="0"/>
        <c:ser>
          <c:idx val="0"/>
          <c:order val="0"/>
          <c:tx>
            <c:strRef>
              <c:f>vacc_sex!$A$11</c:f>
              <c:strCache>
                <c:ptCount val="1"/>
                <c:pt idx="0">
                  <c:v>Female</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3CDF-41D4-B63C-5626B0E168D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vacc_sex!$B$10:$C$10</c:f>
              <c:strCache>
                <c:ptCount val="2"/>
                <c:pt idx="0">
                  <c:v>3rd dose of 
DPT-containing vaccine </c:v>
                </c:pt>
                <c:pt idx="1">
                  <c:v>2nd dose of measles-containing vaccine</c:v>
                </c:pt>
              </c:strCache>
            </c:strRef>
          </c:cat>
          <c:val>
            <c:numRef>
              <c:f>vacc_sex!$B$11:$C$11</c:f>
              <c:numCache>
                <c:formatCode>General</c:formatCode>
                <c:ptCount val="2"/>
                <c:pt idx="0">
                  <c:v>94</c:v>
                </c:pt>
                <c:pt idx="1">
                  <c:v>66</c:v>
                </c:pt>
              </c:numCache>
            </c:numRef>
          </c:val>
          <c:extLst>
            <c:ext xmlns:c16="http://schemas.microsoft.com/office/drawing/2014/chart" uri="{C3380CC4-5D6E-409C-BE32-E72D297353CC}">
              <c16:uniqueId val="{00000001-3CDF-41D4-B63C-5626B0E168DE}"/>
            </c:ext>
          </c:extLst>
        </c:ser>
        <c:ser>
          <c:idx val="1"/>
          <c:order val="1"/>
          <c:tx>
            <c:strRef>
              <c:f>vacc_sex!$A$12</c:f>
              <c:strCache>
                <c:ptCount val="1"/>
                <c:pt idx="0">
                  <c:v>Male</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3-3CDF-41D4-B63C-5626B0E168D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vacc_sex!$B$10:$C$10</c:f>
              <c:strCache>
                <c:ptCount val="2"/>
                <c:pt idx="0">
                  <c:v>3rd dose of 
DPT-containing vaccine </c:v>
                </c:pt>
                <c:pt idx="1">
                  <c:v>2nd dose of measles-containing vaccine</c:v>
                </c:pt>
              </c:strCache>
            </c:strRef>
          </c:cat>
          <c:val>
            <c:numRef>
              <c:f>vacc_sex!$B$12:$C$12</c:f>
              <c:numCache>
                <c:formatCode>General</c:formatCode>
                <c:ptCount val="2"/>
                <c:pt idx="0">
                  <c:v>95</c:v>
                </c:pt>
                <c:pt idx="1">
                  <c:v>63</c:v>
                </c:pt>
              </c:numCache>
            </c:numRef>
          </c:val>
          <c:extLst>
            <c:ext xmlns:c16="http://schemas.microsoft.com/office/drawing/2014/chart" uri="{C3380CC4-5D6E-409C-BE32-E72D297353CC}">
              <c16:uniqueId val="{00000004-3CDF-41D4-B63C-5626B0E168DE}"/>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812342289430683"/>
          <c:y val="0.30534983275678945"/>
          <c:w val="0.27433282946118842"/>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30047179711959721"/>
          <c:w val="0.94383016614176451"/>
          <c:h val="0.52112582544128594"/>
        </c:manualLayout>
      </c:layout>
      <c:barChart>
        <c:barDir val="col"/>
        <c:grouping val="clustered"/>
        <c:varyColors val="0"/>
        <c:ser>
          <c:idx val="0"/>
          <c:order val="0"/>
          <c:tx>
            <c:strRef>
              <c:f>vacc_edu!$B$10</c:f>
              <c:strCache>
                <c:ptCount val="1"/>
                <c:pt idx="0">
                  <c:v>Column1</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24F9-4852-99DB-E238B2F4CFD3}"/>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2-24F9-4852-99DB-E238B2F4CFD3}"/>
              </c:ext>
            </c:extLst>
          </c:dPt>
          <c:dLbls>
            <c:dLbl>
              <c:idx val="0"/>
              <c:tx>
                <c:rich>
                  <a:bodyPr/>
                  <a:lstStyle/>
                  <a:p>
                    <a:r>
                      <a:rPr lang="en-US"/>
                      <a:t>(</a:t>
                    </a:r>
                    <a:fld id="{A5D0232D-C9E9-493D-98FF-51C2C2C78AAA}" type="VALUE">
                      <a:rPr lang="en-US"/>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4F9-4852-99DB-E238B2F4CFD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vacc_edu!$A$11:$A$14</c:f>
              <c:strCache>
                <c:ptCount val="4"/>
                <c:pt idx="0">
                  <c:v>No education</c:v>
                </c:pt>
                <c:pt idx="1">
                  <c:v>Less than secondary</c:v>
                </c:pt>
                <c:pt idx="2">
                  <c:v>Secondary</c:v>
                </c:pt>
                <c:pt idx="3">
                  <c:v>More than secondary</c:v>
                </c:pt>
              </c:strCache>
            </c:strRef>
          </c:cat>
          <c:val>
            <c:numRef>
              <c:f>vacc_edu!$B$11:$B$14</c:f>
              <c:numCache>
                <c:formatCode>General</c:formatCode>
                <c:ptCount val="4"/>
                <c:pt idx="0">
                  <c:v>54</c:v>
                </c:pt>
                <c:pt idx="1">
                  <c:v>71</c:v>
                </c:pt>
                <c:pt idx="2">
                  <c:v>81</c:v>
                </c:pt>
                <c:pt idx="3">
                  <c:v>81</c:v>
                </c:pt>
              </c:numCache>
            </c:numRef>
          </c:val>
          <c:extLst>
            <c:ext xmlns:c16="http://schemas.microsoft.com/office/drawing/2014/chart" uri="{C3380CC4-5D6E-409C-BE32-E72D297353CC}">
              <c16:uniqueId val="{00000003-24F9-4852-99DB-E238B2F4CFD3}"/>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22859997462319839"/>
          <c:w val="0.94383016614176451"/>
          <c:h val="0.61252800026813226"/>
        </c:manualLayout>
      </c:layout>
      <c:barChart>
        <c:barDir val="col"/>
        <c:grouping val="clustered"/>
        <c:varyColors val="0"/>
        <c:ser>
          <c:idx val="0"/>
          <c:order val="0"/>
          <c:tx>
            <c:strRef>
              <c:f>vacc_wea!$B$10</c:f>
              <c:strCache>
                <c:ptCount val="1"/>
                <c:pt idx="0">
                  <c:v>Column1</c:v>
                </c:pt>
              </c:strCache>
            </c:strRef>
          </c:tx>
          <c:spPr>
            <a:solidFill>
              <a:schemeClr val="accent6"/>
            </a:solidFill>
            <a:ln>
              <a:noFill/>
            </a:ln>
            <a:effectLst/>
          </c:spPr>
          <c:invertIfNegative val="0"/>
          <c:dPt>
            <c:idx val="0"/>
            <c:invertIfNegative val="0"/>
            <c:bubble3D val="0"/>
            <c:extLst>
              <c:ext xmlns:c16="http://schemas.microsoft.com/office/drawing/2014/chart" uri="{C3380CC4-5D6E-409C-BE32-E72D297353CC}">
                <c16:uniqueId val="{00000000-6612-4571-A339-7B4DE9B15311}"/>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2-6612-4571-A339-7B4DE9B1531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vacc_wea!$A$11:$A$15</c:f>
              <c:strCache>
                <c:ptCount val="5"/>
                <c:pt idx="0">
                  <c:v>Lowest</c:v>
                </c:pt>
                <c:pt idx="1">
                  <c:v>Second</c:v>
                </c:pt>
                <c:pt idx="2">
                  <c:v>Middle</c:v>
                </c:pt>
                <c:pt idx="3">
                  <c:v>Fourth</c:v>
                </c:pt>
                <c:pt idx="4">
                  <c:v>Highest</c:v>
                </c:pt>
              </c:strCache>
            </c:strRef>
          </c:cat>
          <c:val>
            <c:numRef>
              <c:f>vacc_wea!$B$11:$B$15</c:f>
              <c:numCache>
                <c:formatCode>0</c:formatCode>
                <c:ptCount val="5"/>
                <c:pt idx="0" formatCode="General">
                  <c:v>73</c:v>
                </c:pt>
                <c:pt idx="1">
                  <c:v>76</c:v>
                </c:pt>
                <c:pt idx="2" formatCode="General">
                  <c:v>85</c:v>
                </c:pt>
                <c:pt idx="3" formatCode="General">
                  <c:v>79</c:v>
                </c:pt>
                <c:pt idx="4" formatCode="General">
                  <c:v>81</c:v>
                </c:pt>
              </c:numCache>
            </c:numRef>
          </c:val>
          <c:extLst>
            <c:ext xmlns:c16="http://schemas.microsoft.com/office/drawing/2014/chart" uri="{C3380CC4-5D6E-409C-BE32-E72D297353CC}">
              <c16:uniqueId val="{00000003-6612-4571-A339-7B4DE9B15311}"/>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926544897413142E-3"/>
          <c:y val="0.38981645255222613"/>
          <c:w val="0.98546555244511014"/>
          <c:h val="0.44534561896641506"/>
        </c:manualLayout>
      </c:layout>
      <c:barChart>
        <c:barDir val="col"/>
        <c:grouping val="clustered"/>
        <c:varyColors val="1"/>
        <c:ser>
          <c:idx val="0"/>
          <c:order val="0"/>
          <c:tx>
            <c:strRef>
              <c:f>careseek!$B$10</c:f>
              <c:strCache>
                <c:ptCount val="1"/>
                <c:pt idx="0">
                  <c:v>Column1</c:v>
                </c:pt>
              </c:strCache>
            </c:strRef>
          </c:tx>
          <c:spPr>
            <a:solidFill>
              <a:schemeClr val="accent5"/>
            </a:solidFill>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4F1D-462B-A693-9CAB113AF5A0}"/>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4F1D-462B-A693-9CAB113AF5A0}"/>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5-4F1D-462B-A693-9CAB113AF5A0}"/>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7-4F1D-462B-A693-9CAB113AF5A0}"/>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9-4F1D-462B-A693-9CAB113AF5A0}"/>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B-4F1D-462B-A693-9CAB113AF5A0}"/>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D-4F1D-462B-A693-9CAB113AF5A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careseek!$A$11:$A$17</c:f>
              <c:strCache>
                <c:ptCount val="7"/>
                <c:pt idx="0">
                  <c:v>Acute
respiratory
infection</c:v>
                </c:pt>
                <c:pt idx="1">
                  <c:v>Fever</c:v>
                </c:pt>
                <c:pt idx="2">
                  <c:v>Diarrhoea</c:v>
                </c:pt>
                <c:pt idx="4">
                  <c:v>Acute
respiratory
infection</c:v>
                </c:pt>
                <c:pt idx="5">
                  <c:v>Fever</c:v>
                </c:pt>
                <c:pt idx="6">
                  <c:v>Diarrhoea</c:v>
                </c:pt>
              </c:strCache>
            </c:strRef>
          </c:cat>
          <c:val>
            <c:numRef>
              <c:f>careseek!$B$11:$B$17</c:f>
              <c:numCache>
                <c:formatCode>General</c:formatCode>
                <c:ptCount val="7"/>
                <c:pt idx="0">
                  <c:v>8</c:v>
                </c:pt>
                <c:pt idx="1">
                  <c:v>14</c:v>
                </c:pt>
                <c:pt idx="2">
                  <c:v>11</c:v>
                </c:pt>
                <c:pt idx="4">
                  <c:v>87</c:v>
                </c:pt>
                <c:pt idx="5">
                  <c:v>82</c:v>
                </c:pt>
                <c:pt idx="6">
                  <c:v>63</c:v>
                </c:pt>
              </c:numCache>
            </c:numRef>
          </c:val>
          <c:extLst>
            <c:ext xmlns:c16="http://schemas.microsoft.com/office/drawing/2014/chart" uri="{C3380CC4-5D6E-409C-BE32-E72D297353CC}">
              <c16:uniqueId val="{0000000E-4F1D-462B-A693-9CAB113AF5A0}"/>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0099156344729"/>
          <c:y val="0.31162291563480271"/>
          <c:w val="0.74685342648011122"/>
          <c:h val="0.68439067701975576"/>
        </c:manualLayout>
      </c:layout>
      <c:barChart>
        <c:barDir val="bar"/>
        <c:grouping val="stacked"/>
        <c:varyColors val="0"/>
        <c:ser>
          <c:idx val="0"/>
          <c:order val="0"/>
          <c:tx>
            <c:strRef>
              <c:f>dia_feed!$B$10</c:f>
              <c:strCache>
                <c:ptCount val="1"/>
                <c:pt idx="0">
                  <c:v>More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dia_feed!$A$11:$A$12</c:f>
              <c:strCache>
                <c:ptCount val="2"/>
                <c:pt idx="0">
                  <c:v>Food given
(compared to
usual)</c:v>
                </c:pt>
                <c:pt idx="1">
                  <c:v>Liquids given
(compared to
usual)</c:v>
                </c:pt>
              </c:strCache>
            </c:strRef>
          </c:cat>
          <c:val>
            <c:numRef>
              <c:f>dia_feed!$B$11:$B$12</c:f>
              <c:numCache>
                <c:formatCode>General</c:formatCode>
                <c:ptCount val="2"/>
                <c:pt idx="0">
                  <c:v>8</c:v>
                </c:pt>
                <c:pt idx="1">
                  <c:v>18</c:v>
                </c:pt>
              </c:numCache>
            </c:numRef>
          </c:val>
          <c:extLst>
            <c:ext xmlns:c16="http://schemas.microsoft.com/office/drawing/2014/chart" uri="{C3380CC4-5D6E-409C-BE32-E72D297353CC}">
              <c16:uniqueId val="{00000000-B3C9-4609-83F3-7F8F9604D102}"/>
            </c:ext>
          </c:extLst>
        </c:ser>
        <c:ser>
          <c:idx val="1"/>
          <c:order val="1"/>
          <c:tx>
            <c:strRef>
              <c:f>dia_feed!$C$10</c:f>
              <c:strCache>
                <c:ptCount val="1"/>
                <c:pt idx="0">
                  <c:v>Same as usual</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dia_feed!$A$11:$A$12</c:f>
              <c:strCache>
                <c:ptCount val="2"/>
                <c:pt idx="0">
                  <c:v>Food given
(compared to
usual)</c:v>
                </c:pt>
                <c:pt idx="1">
                  <c:v>Liquids given
(compared to
usual)</c:v>
                </c:pt>
              </c:strCache>
            </c:strRef>
          </c:cat>
          <c:val>
            <c:numRef>
              <c:f>dia_feed!$C$11:$C$12</c:f>
              <c:numCache>
                <c:formatCode>General</c:formatCode>
                <c:ptCount val="2"/>
                <c:pt idx="0">
                  <c:v>36</c:v>
                </c:pt>
                <c:pt idx="1">
                  <c:v>43</c:v>
                </c:pt>
              </c:numCache>
            </c:numRef>
          </c:val>
          <c:extLst>
            <c:ext xmlns:c16="http://schemas.microsoft.com/office/drawing/2014/chart" uri="{C3380CC4-5D6E-409C-BE32-E72D297353CC}">
              <c16:uniqueId val="{00000001-B3C9-4609-83F3-7F8F9604D102}"/>
            </c:ext>
          </c:extLst>
        </c:ser>
        <c:ser>
          <c:idx val="2"/>
          <c:order val="2"/>
          <c:tx>
            <c:strRef>
              <c:f>dia_feed!$D$10</c:f>
              <c:strCache>
                <c:ptCount val="1"/>
                <c:pt idx="0">
                  <c:v>Somewhat less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dia_feed!$A$11:$A$12</c:f>
              <c:strCache>
                <c:ptCount val="2"/>
                <c:pt idx="0">
                  <c:v>Food given
(compared to
usual)</c:v>
                </c:pt>
                <c:pt idx="1">
                  <c:v>Liquids given
(compared to
usual)</c:v>
                </c:pt>
              </c:strCache>
            </c:strRef>
          </c:cat>
          <c:val>
            <c:numRef>
              <c:f>dia_feed!$D$11:$D$12</c:f>
              <c:numCache>
                <c:formatCode>0</c:formatCode>
                <c:ptCount val="2"/>
                <c:pt idx="0">
                  <c:v>27</c:v>
                </c:pt>
                <c:pt idx="1">
                  <c:v>20</c:v>
                </c:pt>
              </c:numCache>
            </c:numRef>
          </c:val>
          <c:extLst>
            <c:ext xmlns:c16="http://schemas.microsoft.com/office/drawing/2014/chart" uri="{C3380CC4-5D6E-409C-BE32-E72D297353CC}">
              <c16:uniqueId val="{00000002-B3C9-4609-83F3-7F8F9604D102}"/>
            </c:ext>
          </c:extLst>
        </c:ser>
        <c:ser>
          <c:idx val="3"/>
          <c:order val="3"/>
          <c:tx>
            <c:strRef>
              <c:f>dia_feed!$E$10</c:f>
              <c:strCache>
                <c:ptCount val="1"/>
                <c:pt idx="0">
                  <c:v>Much less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dia_feed!$A$11:$A$12</c:f>
              <c:strCache>
                <c:ptCount val="2"/>
                <c:pt idx="0">
                  <c:v>Food given
(compared to
usual)</c:v>
                </c:pt>
                <c:pt idx="1">
                  <c:v>Liquids given
(compared to
usual)</c:v>
                </c:pt>
              </c:strCache>
            </c:strRef>
          </c:cat>
          <c:val>
            <c:numRef>
              <c:f>dia_feed!$E$11:$E$12</c:f>
              <c:numCache>
                <c:formatCode>General</c:formatCode>
                <c:ptCount val="2"/>
                <c:pt idx="0">
                  <c:v>25</c:v>
                </c:pt>
                <c:pt idx="1">
                  <c:v>18</c:v>
                </c:pt>
              </c:numCache>
            </c:numRef>
          </c:val>
          <c:extLst>
            <c:ext xmlns:c16="http://schemas.microsoft.com/office/drawing/2014/chart" uri="{C3380CC4-5D6E-409C-BE32-E72D297353CC}">
              <c16:uniqueId val="{00000003-B3C9-4609-83F3-7F8F9604D102}"/>
            </c:ext>
          </c:extLst>
        </c:ser>
        <c:ser>
          <c:idx val="4"/>
          <c:order val="4"/>
          <c:tx>
            <c:strRef>
              <c:f>dia_feed!$F$10</c:f>
              <c:strCache>
                <c:ptCount val="1"/>
                <c:pt idx="0">
                  <c:v>None/Never gave</c:v>
                </c:pt>
              </c:strCache>
            </c:strRef>
          </c:tx>
          <c:spPr>
            <a:solidFill>
              <a:schemeClr val="accent4"/>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B3C9-4609-83F3-7F8F9604D102}"/>
                </c:ext>
              </c:extLst>
            </c:dLbl>
            <c:dLbl>
              <c:idx val="1"/>
              <c:layout>
                <c:manualLayout>
                  <c:x val="1.2181617363888187E-2"/>
                  <c:y val="3.964085386399223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3C9-4609-83F3-7F8F9604D10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dia_feed!$A$11:$A$12</c:f>
              <c:strCache>
                <c:ptCount val="2"/>
                <c:pt idx="0">
                  <c:v>Food given
(compared to
usual)</c:v>
                </c:pt>
                <c:pt idx="1">
                  <c:v>Liquids given
(compared to
usual)</c:v>
                </c:pt>
              </c:strCache>
            </c:strRef>
          </c:cat>
          <c:val>
            <c:numRef>
              <c:f>dia_feed!$F$11:$F$12</c:f>
              <c:numCache>
                <c:formatCode>General</c:formatCode>
                <c:ptCount val="2"/>
                <c:pt idx="0">
                  <c:v>4</c:v>
                </c:pt>
                <c:pt idx="1">
                  <c:v>2</c:v>
                </c:pt>
              </c:numCache>
            </c:numRef>
          </c:val>
          <c:extLst>
            <c:ext xmlns:c16="http://schemas.microsoft.com/office/drawing/2014/chart" uri="{C3380CC4-5D6E-409C-BE32-E72D297353CC}">
              <c16:uniqueId val="{00000004-B3C9-4609-83F3-7F8F9604D102}"/>
            </c:ext>
          </c:extLst>
        </c:ser>
        <c:dLbls>
          <c:dLblPos val="ctr"/>
          <c:showLegendKey val="0"/>
          <c:showVal val="1"/>
          <c:showCatName val="0"/>
          <c:showSerName val="0"/>
          <c:showPercent val="0"/>
          <c:showBubbleSize val="0"/>
        </c:dLbls>
        <c:gapWidth val="150"/>
        <c:overlap val="100"/>
        <c:axId val="98288576"/>
        <c:axId val="308749280"/>
      </c:barChart>
      <c:catAx>
        <c:axId val="982885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308749280"/>
        <c:crosses val="autoZero"/>
        <c:auto val="1"/>
        <c:lblAlgn val="ctr"/>
        <c:lblOffset val="100"/>
        <c:noMultiLvlLbl val="0"/>
      </c:catAx>
      <c:valAx>
        <c:axId val="308749280"/>
        <c:scaling>
          <c:orientation val="minMax"/>
          <c:max val="100"/>
          <c:min val="0"/>
        </c:scaling>
        <c:delete val="1"/>
        <c:axPos val="b"/>
        <c:numFmt formatCode="General" sourceLinked="1"/>
        <c:majorTickMark val="out"/>
        <c:minorTickMark val="none"/>
        <c:tickLblPos val="nextTo"/>
        <c:crossAx val="98288576"/>
        <c:crosses val="autoZero"/>
        <c:crossBetween val="between"/>
      </c:valAx>
      <c:spPr>
        <a:noFill/>
        <a:ln>
          <a:noFill/>
        </a:ln>
        <a:effectLst/>
      </c:spPr>
    </c:plotArea>
    <c:legend>
      <c:legendPos val="t"/>
      <c:layout>
        <c:manualLayout>
          <c:xMode val="edge"/>
          <c:yMode val="edge"/>
          <c:x val="2.6712217643938695E-3"/>
          <c:y val="0.21875509354289052"/>
          <c:w val="0.99559439600616839"/>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086686102650154"/>
          <c:y val="0.18885961581625621"/>
          <c:w val="0.53913313897349846"/>
          <c:h val="0.80660151269842595"/>
        </c:manualLayout>
      </c:layout>
      <c:barChart>
        <c:barDir val="bar"/>
        <c:grouping val="clustered"/>
        <c:varyColors val="0"/>
        <c:ser>
          <c:idx val="0"/>
          <c:order val="0"/>
          <c:tx>
            <c:strRef>
              <c:f>dia_trt!$B$10</c:f>
              <c:strCache>
                <c:ptCount val="1"/>
                <c:pt idx="0">
                  <c:v>Column3</c:v>
                </c:pt>
              </c:strCache>
            </c:strRef>
          </c:tx>
          <c:spPr>
            <a:solidFill>
              <a:schemeClr val="accent5"/>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9921-4074-A0B3-FB49F93C7C7E}"/>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9921-4074-A0B3-FB49F93C7C7E}"/>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5-9921-4074-A0B3-FB49F93C7C7E}"/>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7-9921-4074-A0B3-FB49F93C7C7E}"/>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9-9921-4074-A0B3-FB49F93C7C7E}"/>
              </c:ext>
            </c:extLst>
          </c:dPt>
          <c:dPt>
            <c:idx val="5"/>
            <c:invertIfNegative val="0"/>
            <c:bubble3D val="0"/>
            <c:spPr>
              <a:solidFill>
                <a:schemeClr val="accent5"/>
              </a:solidFill>
              <a:ln>
                <a:noFill/>
              </a:ln>
              <a:effectLst/>
            </c:spPr>
            <c:extLst>
              <c:ext xmlns:c16="http://schemas.microsoft.com/office/drawing/2014/chart" uri="{C3380CC4-5D6E-409C-BE32-E72D297353CC}">
                <c16:uniqueId val="{0000000B-9921-4074-A0B3-FB49F93C7C7E}"/>
              </c:ext>
            </c:extLst>
          </c:dPt>
          <c:dPt>
            <c:idx val="6"/>
            <c:invertIfNegative val="0"/>
            <c:bubble3D val="0"/>
            <c:spPr>
              <a:solidFill>
                <a:schemeClr val="accent5"/>
              </a:solidFill>
              <a:ln>
                <a:noFill/>
              </a:ln>
              <a:effectLst/>
            </c:spPr>
            <c:extLst>
              <c:ext xmlns:c16="http://schemas.microsoft.com/office/drawing/2014/chart" uri="{C3380CC4-5D6E-409C-BE32-E72D297353CC}">
                <c16:uniqueId val="{0000000D-9921-4074-A0B3-FB49F93C7C7E}"/>
              </c:ext>
            </c:extLst>
          </c:dPt>
          <c:dPt>
            <c:idx val="7"/>
            <c:invertIfNegative val="0"/>
            <c:bubble3D val="0"/>
            <c:spPr>
              <a:solidFill>
                <a:schemeClr val="accent5"/>
              </a:solidFill>
              <a:ln>
                <a:noFill/>
              </a:ln>
              <a:effectLst/>
            </c:spPr>
            <c:extLst>
              <c:ext xmlns:c16="http://schemas.microsoft.com/office/drawing/2014/chart" uri="{C3380CC4-5D6E-409C-BE32-E72D297353CC}">
                <c16:uniqueId val="{0000000F-9921-4074-A0B3-FB49F93C7C7E}"/>
              </c:ext>
            </c:extLst>
          </c:dPt>
          <c:dPt>
            <c:idx val="8"/>
            <c:invertIfNegative val="0"/>
            <c:bubble3D val="0"/>
            <c:spPr>
              <a:solidFill>
                <a:schemeClr val="accent5"/>
              </a:solidFill>
              <a:ln>
                <a:noFill/>
              </a:ln>
              <a:effectLst/>
            </c:spPr>
            <c:extLst>
              <c:ext xmlns:c16="http://schemas.microsoft.com/office/drawing/2014/chart" uri="{C3380CC4-5D6E-409C-BE32-E72D297353CC}">
                <c16:uniqueId val="{00000011-9921-4074-A0B3-FB49F93C7C7E}"/>
              </c:ext>
            </c:extLst>
          </c:dPt>
          <c:dPt>
            <c:idx val="9"/>
            <c:invertIfNegative val="0"/>
            <c:bubble3D val="0"/>
            <c:spPr>
              <a:solidFill>
                <a:schemeClr val="accent1"/>
              </a:solidFill>
              <a:ln>
                <a:noFill/>
              </a:ln>
              <a:effectLst/>
            </c:spPr>
            <c:extLst>
              <c:ext xmlns:c16="http://schemas.microsoft.com/office/drawing/2014/chart" uri="{C3380CC4-5D6E-409C-BE32-E72D297353CC}">
                <c16:uniqueId val="{00000013-9921-4074-A0B3-FB49F93C7C7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dia_trt!$A$11:$A$20</c:f>
              <c:strCache>
                <c:ptCount val="10"/>
                <c:pt idx="0">
                  <c:v>No treatment</c:v>
                </c:pt>
                <c:pt idx="1">
                  <c:v>Home remedy/other</c:v>
                </c:pt>
                <c:pt idx="2">
                  <c:v>Antibiotic drugs</c:v>
                </c:pt>
                <c:pt idx="3">
                  <c:v>Zinc and ORS</c:v>
                </c:pt>
                <c:pt idx="4">
                  <c:v>Zinc</c:v>
                </c:pt>
                <c:pt idx="5">
                  <c:v>ORT and continued feeding</c:v>
                </c:pt>
                <c:pt idx="6">
                  <c:v>Oral Rehydration Therapy (ORT)</c:v>
                </c:pt>
                <c:pt idx="7">
                  <c:v>Recommended home fluids (RHF)</c:v>
                </c:pt>
                <c:pt idx="8">
                  <c:v>Aquacell/Paralait or pre-packaged ORS</c:v>
                </c:pt>
                <c:pt idx="9">
                  <c:v>Sought advice or treatment</c:v>
                </c:pt>
              </c:strCache>
            </c:strRef>
          </c:cat>
          <c:val>
            <c:numRef>
              <c:f>dia_trt!$B$11:$B$20</c:f>
              <c:numCache>
                <c:formatCode>General</c:formatCode>
                <c:ptCount val="10"/>
                <c:pt idx="0">
                  <c:v>28</c:v>
                </c:pt>
                <c:pt idx="1">
                  <c:v>10</c:v>
                </c:pt>
                <c:pt idx="2">
                  <c:v>28</c:v>
                </c:pt>
                <c:pt idx="3">
                  <c:v>7</c:v>
                </c:pt>
                <c:pt idx="4">
                  <c:v>9</c:v>
                </c:pt>
                <c:pt idx="5">
                  <c:v>41</c:v>
                </c:pt>
                <c:pt idx="6">
                  <c:v>56</c:v>
                </c:pt>
                <c:pt idx="7">
                  <c:v>13</c:v>
                </c:pt>
                <c:pt idx="8">
                  <c:v>42</c:v>
                </c:pt>
                <c:pt idx="9">
                  <c:v>63</c:v>
                </c:pt>
              </c:numCache>
            </c:numRef>
          </c:val>
          <c:extLst>
            <c:ext xmlns:c16="http://schemas.microsoft.com/office/drawing/2014/chart" uri="{C3380CC4-5D6E-409C-BE32-E72D297353CC}">
              <c16:uniqueId val="{00000014-9921-4074-A0B3-FB49F93C7C7E}"/>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min val="0"/>
        </c:scaling>
        <c:delete val="1"/>
        <c:axPos val="b"/>
        <c:numFmt formatCode="General"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2.xml.rels><?xml version="1.0" encoding="UTF-8" standalone="yes"?>
<Relationships xmlns="http://schemas.openxmlformats.org/package/2006/relationships"><Relationship Id="rId1" Type="http://schemas.openxmlformats.org/officeDocument/2006/relationships/image" Target="../media/image3.png"/></Relationships>
</file>

<file path=ppt/drawings/_rels/drawing3.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0.12228</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0" y="0"/>
          <a:ext cx="7324344" cy="7525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Trends in Childhood Vaccinations</a:t>
          </a:r>
        </a:p>
      </cdr:txBody>
    </cdr:sp>
  </cdr:relSizeAnchor>
  <cdr:relSizeAnchor xmlns:cdr="http://schemas.openxmlformats.org/drawingml/2006/chartDrawing">
    <cdr:from>
      <cdr:x>0</cdr:x>
      <cdr:y>0.12512</cdr:y>
    </cdr:from>
    <cdr:to>
      <cdr:x>1</cdr:x>
      <cdr:y>0.20689</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770951"/>
          <a:ext cx="7885830" cy="50381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children age 12-23 months who received:</a:t>
          </a:r>
        </a:p>
      </cdr:txBody>
    </cdr:sp>
  </cdr:relSizeAnchor>
  <cdr:relSizeAnchor xmlns:cdr="http://schemas.openxmlformats.org/drawingml/2006/chartDrawing">
    <cdr:from>
      <cdr:x>0.62565</cdr:x>
      <cdr:y>0.67235</cdr:y>
    </cdr:from>
    <cdr:to>
      <cdr:x>0.88034</cdr:x>
      <cdr:y>0.73271</cdr:y>
    </cdr:to>
    <cdr:sp macro="" textlink="">
      <cdr:nvSpPr>
        <cdr:cNvPr id="5" name="no_vacc">
          <a:extLst xmlns:a="http://schemas.openxmlformats.org/drawingml/2006/main">
            <a:ext uri="{FF2B5EF4-FFF2-40B4-BE49-F238E27FC236}">
              <a16:creationId xmlns:a16="http://schemas.microsoft.com/office/drawing/2014/main" id="{A5998350-1027-DCFE-0CDD-54E0FB62AFD4}"/>
            </a:ext>
          </a:extLst>
        </cdr:cNvPr>
        <cdr:cNvSpPr txBox="1"/>
      </cdr:nvSpPr>
      <cdr:spPr>
        <a:xfrm xmlns:a="http://schemas.openxmlformats.org/drawingml/2006/main">
          <a:off x="4579649" y="4208991"/>
          <a:ext cx="1864273" cy="37786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7F66"/>
              </a:solidFill>
              <a:latin typeface="Source Sans Pro" panose="020B0503030403020204" pitchFamily="34" charset="0"/>
            </a:rPr>
            <a:t>No vaccinations</a:t>
          </a:r>
        </a:p>
      </cdr:txBody>
    </cdr:sp>
  </cdr:relSizeAnchor>
  <cdr:relSizeAnchor xmlns:cdr="http://schemas.openxmlformats.org/drawingml/2006/chartDrawing">
    <cdr:from>
      <cdr:x>0.1178</cdr:x>
      <cdr:y>0.5212</cdr:y>
    </cdr:from>
    <cdr:to>
      <cdr:x>0.38548</cdr:x>
      <cdr:y>0.58698</cdr:y>
    </cdr:to>
    <cdr:sp macro="" textlink="">
      <cdr:nvSpPr>
        <cdr:cNvPr id="7" name="basic_antigens">
          <a:extLst xmlns:a="http://schemas.openxmlformats.org/drawingml/2006/main">
            <a:ext uri="{FF2B5EF4-FFF2-40B4-BE49-F238E27FC236}">
              <a16:creationId xmlns:a16="http://schemas.microsoft.com/office/drawing/2014/main" id="{2867C68D-4BAB-95AF-641B-40A19BA6661A}"/>
            </a:ext>
          </a:extLst>
        </cdr:cNvPr>
        <cdr:cNvSpPr txBox="1"/>
      </cdr:nvSpPr>
      <cdr:spPr>
        <a:xfrm xmlns:a="http://schemas.openxmlformats.org/drawingml/2006/main">
          <a:off x="977088" y="3262760"/>
          <a:ext cx="2220206" cy="41179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rgbClr val="70AD47"/>
              </a:solidFill>
              <a:latin typeface="Source Sans Pro" panose="020B0503030403020204" pitchFamily="34" charset="0"/>
            </a:rPr>
            <a:t>Basic antigens</a:t>
          </a:r>
        </a:p>
      </cdr:txBody>
    </cdr:sp>
  </cdr:relSizeAnchor>
  <cdr:relSizeAnchor xmlns:cdr="http://schemas.openxmlformats.org/drawingml/2006/chartDrawing">
    <cdr:from>
      <cdr:x>0.02731</cdr:x>
      <cdr:y>0.93925</cdr:y>
    </cdr:from>
    <cdr:to>
      <cdr:x>0.92067</cdr:x>
      <cdr:y>1</cdr:y>
    </cdr:to>
    <cdr:sp macro="" textlink="">
      <cdr:nvSpPr>
        <cdr:cNvPr id="8" name="footnote">
          <a:extLst xmlns:a="http://schemas.openxmlformats.org/drawingml/2006/main">
            <a:ext uri="{FF2B5EF4-FFF2-40B4-BE49-F238E27FC236}">
              <a16:creationId xmlns:a16="http://schemas.microsoft.com/office/drawing/2014/main" id="{8413E983-BD3A-0ACA-2D55-6AFFFF178180}"/>
            </a:ext>
          </a:extLst>
        </cdr:cNvPr>
        <cdr:cNvSpPr txBox="1"/>
      </cdr:nvSpPr>
      <cdr:spPr>
        <a:xfrm xmlns:a="http://schemas.openxmlformats.org/drawingml/2006/main">
          <a:off x="200124" y="5780089"/>
          <a:ext cx="6546118" cy="37382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3F1F36AD-FB57-42CE-8240-29AE2D1BAE21}" type="TxLink">
            <a:rPr lang="en-US" sz="1400" b="0" i="1" u="none" strike="noStrike" baseline="0">
              <a:solidFill>
                <a:schemeClr val="tx1"/>
              </a:solidFill>
              <a:latin typeface="Source Sans Pro" panose="020B0503030403020204" pitchFamily="34" charset="0"/>
              <a:ea typeface="Calibri"/>
              <a:cs typeface="Calibri"/>
            </a:rPr>
            <a:pPr/>
            <a:t> </a:t>
          </a:fld>
          <a:endParaRPr lang="en-US" sz="1400" b="0" i="1" baseline="0">
            <a:solidFill>
              <a:schemeClr val="tx1"/>
            </a:solidFill>
            <a:latin typeface="Source Sans Pro" panose="020B0503030403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0.66302</cdr:x>
      <cdr:y>0.12828</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4856164" cy="8126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Childhood Vaccinations</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0.10684</cdr:y>
    </cdr:from>
    <cdr:to>
      <cdr:x>0.79991</cdr:x>
      <cdr:y>0.22561</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658025"/>
          <a:ext cx="6314484" cy="73149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children age 12-23 months who received specific vaccinations at any time before the survey</a:t>
          </a:r>
        </a:p>
      </cdr:txBody>
    </cdr:sp>
  </cdr:relSizeAnchor>
  <cdr:relSizeAnchor xmlns:cdr="http://schemas.openxmlformats.org/drawingml/2006/chartDrawing">
    <cdr:from>
      <cdr:x>0.48233</cdr:x>
      <cdr:y>0.24461</cdr:y>
    </cdr:from>
    <cdr:to>
      <cdr:x>0.50776</cdr:x>
      <cdr:y>0.26903</cdr:y>
    </cdr:to>
    <cdr:sp macro="" textlink="">
      <cdr:nvSpPr>
        <cdr:cNvPr id="6" name="Isosceles Triangle 5">
          <a:extLst xmlns:a="http://schemas.openxmlformats.org/drawingml/2006/main">
            <a:ext uri="{FF2B5EF4-FFF2-40B4-BE49-F238E27FC236}">
              <a16:creationId xmlns:a16="http://schemas.microsoft.com/office/drawing/2014/main" id="{A941D5CF-FA31-7C0E-E587-B35900DC9493}"/>
            </a:ext>
          </a:extLst>
        </cdr:cNvPr>
        <cdr:cNvSpPr/>
      </cdr:nvSpPr>
      <cdr:spPr>
        <a:xfrm xmlns:a="http://schemas.openxmlformats.org/drawingml/2006/main">
          <a:off x="3512471" y="1510634"/>
          <a:ext cx="185188" cy="150813"/>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0.48204</cdr:x>
      <cdr:y>0.29612</cdr:y>
    </cdr:from>
    <cdr:to>
      <cdr:x>0.50747</cdr:x>
      <cdr:y>0.32053</cdr:y>
    </cdr:to>
    <cdr:sp macro="" textlink="">
      <cdr:nvSpPr>
        <cdr:cNvPr id="26" name="Isosceles Triangle 25">
          <a:extLst xmlns:a="http://schemas.openxmlformats.org/drawingml/2006/main">
            <a:ext uri="{FF2B5EF4-FFF2-40B4-BE49-F238E27FC236}">
              <a16:creationId xmlns:a16="http://schemas.microsoft.com/office/drawing/2014/main" id="{F9580AE8-EA8B-F329-0E97-0FC8D2985B1A}"/>
            </a:ext>
          </a:extLst>
        </cdr:cNvPr>
        <cdr:cNvSpPr/>
      </cdr:nvSpPr>
      <cdr:spPr>
        <a:xfrm xmlns:a="http://schemas.openxmlformats.org/drawingml/2006/main">
          <a:off x="3510359" y="1828750"/>
          <a:ext cx="185188" cy="150751"/>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0.48291</cdr:x>
      <cdr:y>0.34534</cdr:y>
    </cdr:from>
    <cdr:to>
      <cdr:x>0.50834</cdr:x>
      <cdr:y>0.36975</cdr:y>
    </cdr:to>
    <cdr:sp macro="" textlink="">
      <cdr:nvSpPr>
        <cdr:cNvPr id="27" name="Isosceles Triangle 26">
          <a:extLst xmlns:a="http://schemas.openxmlformats.org/drawingml/2006/main">
            <a:ext uri="{FF2B5EF4-FFF2-40B4-BE49-F238E27FC236}">
              <a16:creationId xmlns:a16="http://schemas.microsoft.com/office/drawing/2014/main" id="{F9580AE8-EA8B-F329-0E97-0FC8D2985B1A}"/>
            </a:ext>
          </a:extLst>
        </cdr:cNvPr>
        <cdr:cNvSpPr/>
      </cdr:nvSpPr>
      <cdr:spPr>
        <a:xfrm xmlns:a="http://schemas.openxmlformats.org/drawingml/2006/main">
          <a:off x="3516695" y="2132723"/>
          <a:ext cx="185188" cy="150751"/>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0.48378</cdr:x>
      <cdr:y>0.74885</cdr:y>
    </cdr:from>
    <cdr:to>
      <cdr:x>0.50921</cdr:x>
      <cdr:y>0.77326</cdr:y>
    </cdr:to>
    <cdr:sp macro="" textlink="">
      <cdr:nvSpPr>
        <cdr:cNvPr id="32" name="Isosceles Triangle 31">
          <a:extLst xmlns:a="http://schemas.openxmlformats.org/drawingml/2006/main">
            <a:ext uri="{FF2B5EF4-FFF2-40B4-BE49-F238E27FC236}">
              <a16:creationId xmlns:a16="http://schemas.microsoft.com/office/drawing/2014/main" id="{F9580AE8-EA8B-F329-0E97-0FC8D2985B1A}"/>
            </a:ext>
          </a:extLst>
        </cdr:cNvPr>
        <cdr:cNvSpPr/>
      </cdr:nvSpPr>
      <cdr:spPr>
        <a:xfrm xmlns:a="http://schemas.openxmlformats.org/drawingml/2006/main">
          <a:off x="3523030" y="4624722"/>
          <a:ext cx="185188" cy="150752"/>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0.48291</cdr:x>
      <cdr:y>0.84574</cdr:y>
    </cdr:from>
    <cdr:to>
      <cdr:x>0.50834</cdr:x>
      <cdr:y>0.87016</cdr:y>
    </cdr:to>
    <cdr:sp macro="" textlink="">
      <cdr:nvSpPr>
        <cdr:cNvPr id="33" name="Isosceles Triangle 32">
          <a:extLst xmlns:a="http://schemas.openxmlformats.org/drawingml/2006/main">
            <a:ext uri="{FF2B5EF4-FFF2-40B4-BE49-F238E27FC236}">
              <a16:creationId xmlns:a16="http://schemas.microsoft.com/office/drawing/2014/main" id="{F9580AE8-EA8B-F329-0E97-0FC8D2985B1A}"/>
            </a:ext>
          </a:extLst>
        </cdr:cNvPr>
        <cdr:cNvSpPr/>
      </cdr:nvSpPr>
      <cdr:spPr>
        <a:xfrm xmlns:a="http://schemas.openxmlformats.org/drawingml/2006/main">
          <a:off x="3516695" y="5223096"/>
          <a:ext cx="185188" cy="150813"/>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0.22617</cdr:x>
      <cdr:y>0.59977</cdr:y>
    </cdr:from>
    <cdr:to>
      <cdr:x>0.43553</cdr:x>
      <cdr:y>0.71777</cdr:y>
    </cdr:to>
    <cdr:grpSp>
      <cdr:nvGrpSpPr>
        <cdr:cNvPr id="40" name="Group 39">
          <a:extLst xmlns:a="http://schemas.openxmlformats.org/drawingml/2006/main">
            <a:ext uri="{FF2B5EF4-FFF2-40B4-BE49-F238E27FC236}">
              <a16:creationId xmlns:a16="http://schemas.microsoft.com/office/drawing/2014/main" id="{821094AF-08D6-8E93-C6FF-7C2A590F4E9E}"/>
            </a:ext>
          </a:extLst>
        </cdr:cNvPr>
        <cdr:cNvGrpSpPr/>
      </cdr:nvGrpSpPr>
      <cdr:grpSpPr>
        <a:xfrm xmlns:a="http://schemas.openxmlformats.org/drawingml/2006/main">
          <a:off x="1875912" y="3695600"/>
          <a:ext cx="1736485" cy="727080"/>
          <a:chOff x="2375912" y="4253525"/>
          <a:chExt cx="1534026" cy="747055"/>
        </a:xfrm>
      </cdr:grpSpPr>
      <cdr:cxnSp macro="">
        <cdr:nvCxnSpPr>
          <cdr:cNvPr id="41" name="Straight Connector 40">
            <a:extLst xmlns:a="http://schemas.openxmlformats.org/drawingml/2006/main">
              <a:ext uri="{FF2B5EF4-FFF2-40B4-BE49-F238E27FC236}">
                <a16:creationId xmlns:a16="http://schemas.microsoft.com/office/drawing/2014/main" id="{45221EA8-89BC-9B1F-4B3A-6CA33DEE14E2}"/>
              </a:ext>
            </a:extLst>
          </cdr:cNvPr>
          <cdr:cNvCxnSpPr/>
        </cdr:nvCxnSpPr>
        <cdr:spPr>
          <a:xfrm xmlns:a="http://schemas.openxmlformats.org/drawingml/2006/main">
            <a:off x="3909938" y="4253525"/>
            <a:ext cx="0" cy="747055"/>
          </a:xfrm>
          <a:prstGeom xmlns:a="http://schemas.openxmlformats.org/drawingml/2006/main" prst="line">
            <a:avLst/>
          </a:prstGeom>
          <a:ln xmlns:a="http://schemas.openxmlformats.org/drawingml/2006/main" w="1905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sp macro="" textlink="">
        <cdr:nvSpPr>
          <cdr:cNvPr id="42" name="Pneumococcal">
            <a:extLst xmlns:a="http://schemas.openxmlformats.org/drawingml/2006/main">
              <a:ext uri="{FF2B5EF4-FFF2-40B4-BE49-F238E27FC236}">
                <a16:creationId xmlns:a16="http://schemas.microsoft.com/office/drawing/2014/main" id="{28A40BB2-8873-5BA3-67C3-67618A319FFC}"/>
              </a:ext>
            </a:extLst>
          </cdr:cNvPr>
          <cdr:cNvSpPr txBox="1"/>
        </cdr:nvSpPr>
        <cdr:spPr>
          <a:xfrm xmlns:a="http://schemas.openxmlformats.org/drawingml/2006/main">
            <a:off x="2375912" y="4412266"/>
            <a:ext cx="1502228" cy="37873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r"/>
            <a:r>
              <a:rPr lang="en-US" sz="1600" dirty="0">
                <a:latin typeface="Source Sans Pro" panose="020B0503030403020204" pitchFamily="34" charset="0"/>
                <a:ea typeface="Source Sans Pro" panose="020B0503030403020204" pitchFamily="34" charset="0"/>
              </a:rPr>
              <a:t>Rotavirus</a:t>
            </a:r>
          </a:p>
        </cdr:txBody>
      </cdr:sp>
    </cdr:grpSp>
  </cdr:relSizeAnchor>
  <cdr:relSizeAnchor xmlns:cdr="http://schemas.openxmlformats.org/drawingml/2006/chartDrawing">
    <cdr:from>
      <cdr:x>0.7963</cdr:x>
      <cdr:y>0.00601</cdr:y>
    </cdr:from>
    <cdr:to>
      <cdr:x>0.95432</cdr:x>
      <cdr:y>0.12283</cdr:y>
    </cdr:to>
    <cdr:pic>
      <cdr:nvPicPr>
        <cdr:cNvPr id="43" name="SDG" descr="A picture containing text&#10;&#10;Description automatically generated">
          <a:extLst xmlns:a="http://schemas.openxmlformats.org/drawingml/2006/main">
            <a:ext uri="{FF2B5EF4-FFF2-40B4-BE49-F238E27FC236}">
              <a16:creationId xmlns:a16="http://schemas.microsoft.com/office/drawing/2014/main" id="{BD5FDCD5-63F1-83C0-84E1-5E68BE2F32EB}"/>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29872" y="38100"/>
          <a:ext cx="1156892" cy="740379"/>
        </a:xfrm>
        <a:prstGeom xmlns:a="http://schemas.openxmlformats.org/drawingml/2006/main" prst="rect">
          <a:avLst/>
        </a:prstGeom>
      </cdr:spPr>
    </cdr:pic>
  </cdr:relSizeAnchor>
  <cdr:relSizeAnchor xmlns:cdr="http://schemas.openxmlformats.org/drawingml/2006/chartDrawing">
    <cdr:from>
      <cdr:x>0.76739</cdr:x>
      <cdr:y>0.10996</cdr:y>
    </cdr:from>
    <cdr:to>
      <cdr:x>1</cdr:x>
      <cdr:y>0.17157</cdr:y>
    </cdr:to>
    <cdr:sp macro="" textlink="">
      <cdr:nvSpPr>
        <cdr:cNvPr id="44" name="SDG_Indicator">
          <a:extLst xmlns:a="http://schemas.openxmlformats.org/drawingml/2006/main">
            <a:ext uri="{FF2B5EF4-FFF2-40B4-BE49-F238E27FC236}">
              <a16:creationId xmlns:a16="http://schemas.microsoft.com/office/drawing/2014/main" id="{CAD9D31E-2DD4-AF29-CF98-16E9CCE50ACE}"/>
            </a:ext>
          </a:extLst>
        </cdr:cNvPr>
        <cdr:cNvSpPr txBox="1"/>
      </cdr:nvSpPr>
      <cdr:spPr>
        <a:xfrm xmlns:a="http://schemas.openxmlformats.org/drawingml/2006/main">
          <a:off x="5618164" y="696913"/>
          <a:ext cx="1703005" cy="3905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 3.b.1</a:t>
          </a:r>
        </a:p>
      </cdr:txBody>
    </cdr:sp>
  </cdr:relSizeAnchor>
  <cdr:relSizeAnchor xmlns:cdr="http://schemas.openxmlformats.org/drawingml/2006/chartDrawing">
    <cdr:from>
      <cdr:x>0.17858</cdr:x>
      <cdr:y>0.45168</cdr:y>
    </cdr:from>
    <cdr:to>
      <cdr:x>0.43534</cdr:x>
      <cdr:y>0.57218</cdr:y>
    </cdr:to>
    <cdr:grpSp>
      <cdr:nvGrpSpPr>
        <cdr:cNvPr id="49" name="Group 48">
          <a:extLst xmlns:a="http://schemas.openxmlformats.org/drawingml/2006/main">
            <a:ext uri="{FF2B5EF4-FFF2-40B4-BE49-F238E27FC236}">
              <a16:creationId xmlns:a16="http://schemas.microsoft.com/office/drawing/2014/main" id="{709A2BCE-09CA-9B17-431C-68D689F06FA7}"/>
            </a:ext>
          </a:extLst>
        </cdr:cNvPr>
        <cdr:cNvGrpSpPr/>
      </cdr:nvGrpSpPr>
      <cdr:grpSpPr>
        <a:xfrm xmlns:a="http://schemas.openxmlformats.org/drawingml/2006/main">
          <a:off x="1481188" y="2783114"/>
          <a:ext cx="2129633" cy="742485"/>
          <a:chOff x="0" y="0"/>
          <a:chExt cx="1534026" cy="762920"/>
        </a:xfrm>
      </cdr:grpSpPr>
      <cdr:cxnSp macro="">
        <cdr:nvCxnSpPr>
          <cdr:cNvPr id="50" name="Straight Connector 49">
            <a:extLst xmlns:a="http://schemas.openxmlformats.org/drawingml/2006/main">
              <a:ext uri="{FF2B5EF4-FFF2-40B4-BE49-F238E27FC236}">
                <a16:creationId xmlns:a16="http://schemas.microsoft.com/office/drawing/2014/main" id="{5667B228-7A8B-15D9-726D-AF14ECCB7209}"/>
              </a:ext>
            </a:extLst>
          </cdr:cNvPr>
          <cdr:cNvCxnSpPr/>
        </cdr:nvCxnSpPr>
        <cdr:spPr>
          <a:xfrm xmlns:a="http://schemas.openxmlformats.org/drawingml/2006/main">
            <a:off x="1534026" y="0"/>
            <a:ext cx="0" cy="762920"/>
          </a:xfrm>
          <a:prstGeom xmlns:a="http://schemas.openxmlformats.org/drawingml/2006/main" prst="line">
            <a:avLst/>
          </a:prstGeom>
          <a:ln xmlns:a="http://schemas.openxmlformats.org/drawingml/2006/main" w="1905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sp macro="" textlink="">
        <cdr:nvSpPr>
          <cdr:cNvPr id="51" name="Pneumococcal">
            <a:extLst xmlns:a="http://schemas.openxmlformats.org/drawingml/2006/main">
              <a:ext uri="{FF2B5EF4-FFF2-40B4-BE49-F238E27FC236}">
                <a16:creationId xmlns:a16="http://schemas.microsoft.com/office/drawing/2014/main" id="{CE021C9E-E69C-98BF-156C-9B799A377521}"/>
              </a:ext>
            </a:extLst>
          </cdr:cNvPr>
          <cdr:cNvSpPr txBox="1"/>
        </cdr:nvSpPr>
        <cdr:spPr>
          <a:xfrm xmlns:a="http://schemas.openxmlformats.org/drawingml/2006/main">
            <a:off x="0" y="162112"/>
            <a:ext cx="1502228" cy="386782"/>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en-US" sz="1600" dirty="0">
                <a:latin typeface="Source Sans Pro" panose="020B0503030403020204" pitchFamily="34" charset="0"/>
                <a:ea typeface="Source Sans Pro" panose="020B0503030403020204" pitchFamily="34" charset="0"/>
              </a:rPr>
              <a:t>Oral</a:t>
            </a:r>
            <a:r>
              <a:rPr lang="en-US" sz="1600" baseline="0" dirty="0">
                <a:latin typeface="Source Sans Pro" panose="020B0503030403020204" pitchFamily="34" charset="0"/>
                <a:ea typeface="Source Sans Pro" panose="020B0503030403020204" pitchFamily="34" charset="0"/>
              </a:rPr>
              <a:t> polio vaccine</a:t>
            </a:r>
            <a:endParaRPr lang="en-US" sz="1600" dirty="0">
              <a:latin typeface="Source Sans Pro" panose="020B0503030403020204" pitchFamily="34" charset="0"/>
              <a:ea typeface="Source Sans Pro" panose="020B0503030403020204" pitchFamily="34" charset="0"/>
            </a:endParaRPr>
          </a:p>
        </cdr:txBody>
      </cdr:sp>
    </cdr:grpSp>
  </cdr:relSizeAnchor>
  <cdr:relSizeAnchor xmlns:cdr="http://schemas.openxmlformats.org/drawingml/2006/chartDrawing">
    <cdr:from>
      <cdr:x>0.17337</cdr:x>
      <cdr:y>0.30112</cdr:y>
    </cdr:from>
    <cdr:to>
      <cdr:x>0.43534</cdr:x>
      <cdr:y>0.42418</cdr:y>
    </cdr:to>
    <cdr:grpSp>
      <cdr:nvGrpSpPr>
        <cdr:cNvPr id="52" name="Group 51">
          <a:extLst xmlns:a="http://schemas.openxmlformats.org/drawingml/2006/main">
            <a:ext uri="{FF2B5EF4-FFF2-40B4-BE49-F238E27FC236}">
              <a16:creationId xmlns:a16="http://schemas.microsoft.com/office/drawing/2014/main" id="{2941813B-8D0D-6919-348E-06F306D43537}"/>
            </a:ext>
          </a:extLst>
        </cdr:cNvPr>
        <cdr:cNvGrpSpPr/>
      </cdr:nvGrpSpPr>
      <cdr:grpSpPr>
        <a:xfrm xmlns:a="http://schemas.openxmlformats.org/drawingml/2006/main">
          <a:off x="1437975" y="1855410"/>
          <a:ext cx="2172846" cy="758258"/>
          <a:chOff x="0" y="0"/>
          <a:chExt cx="1534026" cy="779122"/>
        </a:xfrm>
      </cdr:grpSpPr>
      <cdr:cxnSp macro="">
        <cdr:nvCxnSpPr>
          <cdr:cNvPr id="53" name="Straight Connector 52">
            <a:extLst xmlns:a="http://schemas.openxmlformats.org/drawingml/2006/main">
              <a:ext uri="{FF2B5EF4-FFF2-40B4-BE49-F238E27FC236}">
                <a16:creationId xmlns:a16="http://schemas.microsoft.com/office/drawing/2014/main" id="{65DAF0C9-0C11-12FA-3F1B-D4822EF367A1}"/>
              </a:ext>
            </a:extLst>
          </cdr:cNvPr>
          <cdr:cNvCxnSpPr/>
        </cdr:nvCxnSpPr>
        <cdr:spPr>
          <a:xfrm xmlns:a="http://schemas.openxmlformats.org/drawingml/2006/main">
            <a:off x="1534026" y="0"/>
            <a:ext cx="0" cy="779122"/>
          </a:xfrm>
          <a:prstGeom xmlns:a="http://schemas.openxmlformats.org/drawingml/2006/main" prst="line">
            <a:avLst/>
          </a:prstGeom>
          <a:ln xmlns:a="http://schemas.openxmlformats.org/drawingml/2006/main" w="1905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sp macro="" textlink="">
        <cdr:nvSpPr>
          <cdr:cNvPr id="54" name="Pneumococcal">
            <a:extLst xmlns:a="http://schemas.openxmlformats.org/drawingml/2006/main">
              <a:ext uri="{FF2B5EF4-FFF2-40B4-BE49-F238E27FC236}">
                <a16:creationId xmlns:a16="http://schemas.microsoft.com/office/drawing/2014/main" id="{AA63C584-E964-4C2A-3D27-463E9B8ED4AB}"/>
              </a:ext>
            </a:extLst>
          </cdr:cNvPr>
          <cdr:cNvSpPr txBox="1"/>
        </cdr:nvSpPr>
        <cdr:spPr>
          <a:xfrm xmlns:a="http://schemas.openxmlformats.org/drawingml/2006/main">
            <a:off x="0" y="165555"/>
            <a:ext cx="1502228" cy="394996"/>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a:solidFill>
                  <a:schemeClr val="tx1"/>
                </a:solidFill>
                <a:effectLst/>
                <a:latin typeface="Source Sans Pro" panose="020B0503030403020204" pitchFamily="34" charset="0"/>
                <a:ea typeface="Source Sans Pro" panose="020B0503030403020204" pitchFamily="34" charset="0"/>
                <a:cs typeface="+mn-cs"/>
              </a:rPr>
              <a:t>DPT-IPV-Hib-HepB</a:t>
            </a:r>
            <a:endParaRPr lang="en-US" sz="1600">
              <a:solidFill>
                <a:schemeClr val="tx1"/>
              </a:solidFill>
              <a:effectLst/>
              <a:latin typeface="Source Sans Pro" panose="020B0503030403020204" pitchFamily="34" charset="0"/>
              <a:ea typeface="Source Sans Pro" panose="020B0503030403020204" pitchFamily="34" charset="0"/>
            </a:endParaRPr>
          </a:p>
        </cdr:txBody>
      </cdr:sp>
    </cdr:grpSp>
  </cdr:relSizeAnchor>
  <cdr:relSizeAnchor xmlns:cdr="http://schemas.openxmlformats.org/drawingml/2006/chartDrawing">
    <cdr:from>
      <cdr:x>0.48239</cdr:x>
      <cdr:y>0.39614</cdr:y>
    </cdr:from>
    <cdr:to>
      <cdr:x>0.50782</cdr:x>
      <cdr:y>0.42055</cdr:y>
    </cdr:to>
    <cdr:sp macro="" textlink="">
      <cdr:nvSpPr>
        <cdr:cNvPr id="55" name="Isosceles Triangle 54">
          <a:extLst xmlns:a="http://schemas.openxmlformats.org/drawingml/2006/main">
            <a:ext uri="{FF2B5EF4-FFF2-40B4-BE49-F238E27FC236}">
              <a16:creationId xmlns:a16="http://schemas.microsoft.com/office/drawing/2014/main" id="{BD1D629D-F0B5-CCBA-E0FD-6EB2514E0DBA}"/>
            </a:ext>
          </a:extLst>
        </cdr:cNvPr>
        <cdr:cNvSpPr/>
      </cdr:nvSpPr>
      <cdr:spPr>
        <a:xfrm xmlns:a="http://schemas.openxmlformats.org/drawingml/2006/main">
          <a:off x="3512908" y="2446454"/>
          <a:ext cx="185188" cy="150751"/>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0.48273</cdr:x>
      <cdr:y>0.44516</cdr:y>
    </cdr:from>
    <cdr:to>
      <cdr:x>0.50816</cdr:x>
      <cdr:y>0.46957</cdr:y>
    </cdr:to>
    <cdr:sp macro="" textlink="">
      <cdr:nvSpPr>
        <cdr:cNvPr id="5" name="Isosceles Triangle 4">
          <a:extLst xmlns:a="http://schemas.openxmlformats.org/drawingml/2006/main">
            <a:ext uri="{FF2B5EF4-FFF2-40B4-BE49-F238E27FC236}">
              <a16:creationId xmlns:a16="http://schemas.microsoft.com/office/drawing/2014/main" id="{E115E99A-DAE3-9E53-8794-95F35067D330}"/>
            </a:ext>
          </a:extLst>
        </cdr:cNvPr>
        <cdr:cNvSpPr/>
      </cdr:nvSpPr>
      <cdr:spPr>
        <a:xfrm xmlns:a="http://schemas.openxmlformats.org/drawingml/2006/main">
          <a:off x="4003854" y="2742967"/>
          <a:ext cx="210923" cy="150407"/>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0.48277</cdr:x>
      <cdr:y>0.49482</cdr:y>
    </cdr:from>
    <cdr:to>
      <cdr:x>0.5082</cdr:x>
      <cdr:y>0.51923</cdr:y>
    </cdr:to>
    <cdr:sp macro="" textlink="">
      <cdr:nvSpPr>
        <cdr:cNvPr id="7" name="Isosceles Triangle 6">
          <a:extLst xmlns:a="http://schemas.openxmlformats.org/drawingml/2006/main">
            <a:ext uri="{FF2B5EF4-FFF2-40B4-BE49-F238E27FC236}">
              <a16:creationId xmlns:a16="http://schemas.microsoft.com/office/drawing/2014/main" id="{E115E99A-DAE3-9E53-8794-95F35067D330}"/>
            </a:ext>
          </a:extLst>
        </cdr:cNvPr>
        <cdr:cNvSpPr/>
      </cdr:nvSpPr>
      <cdr:spPr>
        <a:xfrm xmlns:a="http://schemas.openxmlformats.org/drawingml/2006/main">
          <a:off x="4004241" y="3048907"/>
          <a:ext cx="210923" cy="150407"/>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0.48191</cdr:x>
      <cdr:y>0.54428</cdr:y>
    </cdr:from>
    <cdr:to>
      <cdr:x>0.50734</cdr:x>
      <cdr:y>0.56869</cdr:y>
    </cdr:to>
    <cdr:sp macro="" textlink="">
      <cdr:nvSpPr>
        <cdr:cNvPr id="8" name="Isosceles Triangle 7">
          <a:extLst xmlns:a="http://schemas.openxmlformats.org/drawingml/2006/main">
            <a:ext uri="{FF2B5EF4-FFF2-40B4-BE49-F238E27FC236}">
              <a16:creationId xmlns:a16="http://schemas.microsoft.com/office/drawing/2014/main" id="{E115E99A-DAE3-9E53-8794-95F35067D330}"/>
            </a:ext>
          </a:extLst>
        </cdr:cNvPr>
        <cdr:cNvSpPr/>
      </cdr:nvSpPr>
      <cdr:spPr>
        <a:xfrm xmlns:a="http://schemas.openxmlformats.org/drawingml/2006/main">
          <a:off x="3997097" y="3353706"/>
          <a:ext cx="210923" cy="150407"/>
        </a:xfrm>
        <a:prstGeom xmlns:a="http://schemas.openxmlformats.org/drawingml/2006/main" prst="triangl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userShapes>
</file>

<file path=ppt/drawings/drawing3.xml><?xml version="1.0" encoding="utf-8"?>
<c:userShapes xmlns:c="http://schemas.openxmlformats.org/drawingml/2006/chart">
  <cdr:relSizeAnchor xmlns:cdr="http://schemas.openxmlformats.org/drawingml/2006/chartDrawing">
    <cdr:from>
      <cdr:x>0</cdr:x>
      <cdr:y>0.10633</cdr:y>
    </cdr:from>
    <cdr:to>
      <cdr:x>0.76343</cdr:x>
      <cdr:y>0.17533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55318"/>
          <a:ext cx="6020254" cy="42525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who received:</a:t>
          </a:r>
        </a:p>
      </cdr:txBody>
    </cdr:sp>
  </cdr:relSizeAnchor>
  <cdr:relSizeAnchor xmlns:cdr="http://schemas.openxmlformats.org/drawingml/2006/chartDrawing">
    <cdr:from>
      <cdr:x>0</cdr:x>
      <cdr:y>0</cdr:y>
    </cdr:from>
    <cdr:to>
      <cdr:x>0.76343</cdr:x>
      <cdr:y>0.11003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020254" cy="678091"/>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Vaccinations by Sex</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0.06035</cdr:x>
      <cdr:y>0.21778</cdr:y>
    </cdr:from>
    <cdr:to>
      <cdr:x>0.46242</cdr:x>
      <cdr:y>0.28584</cdr:y>
    </cdr:to>
    <cdr:sp macro="" textlink="">
      <cdr:nvSpPr>
        <cdr:cNvPr id="3" name="vacc_sex label 1">
          <a:extLst xmlns:a="http://schemas.openxmlformats.org/drawingml/2006/main">
            <a:ext uri="{FF2B5EF4-FFF2-40B4-BE49-F238E27FC236}">
              <a16:creationId xmlns:a16="http://schemas.microsoft.com/office/drawing/2014/main" id="{355175CA-46B0-BA63-25E8-590B108C08AC}"/>
            </a:ext>
          </a:extLst>
        </cdr:cNvPr>
        <cdr:cNvSpPr txBox="1">
          <a:spLocks xmlns:a="http://schemas.openxmlformats.org/drawingml/2006/main"/>
        </cdr:cNvSpPr>
      </cdr:nvSpPr>
      <cdr:spPr>
        <a:xfrm xmlns:a="http://schemas.openxmlformats.org/drawingml/2006/main">
          <a:off x="441402" y="1398998"/>
          <a:ext cx="2940882" cy="437208"/>
        </a:xfrm>
        <a:prstGeom xmlns:a="http://schemas.openxmlformats.org/drawingml/2006/main" prst="rect">
          <a:avLst/>
        </a:prstGeom>
      </cdr:spPr>
      <cdr:txBody>
        <a:bodyPr xmlns:a="http://schemas.openxmlformats.org/drawingml/2006/main" vert="horz" lIns="91440" tIns="45720" rIns="91440" bIns="45720" rtlCol="0">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0" i="1" baseline="0" dirty="0">
              <a:latin typeface="Source Sans Pro" panose="020B0503030403020204" pitchFamily="34" charset="0"/>
            </a:rPr>
            <a:t>Children age 12-23 months</a:t>
          </a:r>
        </a:p>
      </cdr:txBody>
    </cdr:sp>
  </cdr:relSizeAnchor>
  <cdr:relSizeAnchor xmlns:cdr="http://schemas.openxmlformats.org/drawingml/2006/chartDrawing">
    <cdr:from>
      <cdr:x>0.54692</cdr:x>
      <cdr:y>0.21531</cdr:y>
    </cdr:from>
    <cdr:to>
      <cdr:x>0.94663</cdr:x>
      <cdr:y>0.28479</cdr:y>
    </cdr:to>
    <cdr:sp macro="" textlink="">
      <cdr:nvSpPr>
        <cdr:cNvPr id="7" name="vacc_sex label 1">
          <a:extLst xmlns:a="http://schemas.openxmlformats.org/drawingml/2006/main">
            <a:ext uri="{FF2B5EF4-FFF2-40B4-BE49-F238E27FC236}">
              <a16:creationId xmlns:a16="http://schemas.microsoft.com/office/drawing/2014/main" id="{1546D996-5F8F-525C-053A-34F85D449070}"/>
            </a:ext>
          </a:extLst>
        </cdr:cNvPr>
        <cdr:cNvSpPr txBox="1">
          <a:spLocks xmlns:a="http://schemas.openxmlformats.org/drawingml/2006/main"/>
        </cdr:cNvSpPr>
      </cdr:nvSpPr>
      <cdr:spPr>
        <a:xfrm xmlns:a="http://schemas.openxmlformats.org/drawingml/2006/main">
          <a:off x="4526221" y="1383131"/>
          <a:ext cx="3307884" cy="446320"/>
        </a:xfrm>
        <a:prstGeom xmlns:a="http://schemas.openxmlformats.org/drawingml/2006/main" prst="rect">
          <a:avLst/>
        </a:prstGeom>
      </cdr:spPr>
      <cdr:txBody>
        <a:bodyPr xmlns:a="http://schemas.openxmlformats.org/drawingml/2006/main" vert="horz" lIns="91440" tIns="45720" rIns="91440" bIns="45720" rtlCol="0">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0" i="1" baseline="0" dirty="0">
              <a:solidFill>
                <a:schemeClr val="tx1"/>
              </a:solidFill>
              <a:latin typeface="Source Sans Pro" panose="020B0503030403020204" pitchFamily="34" charset="0"/>
            </a:rPr>
            <a:t>Children age 24-35 months</a:t>
          </a:r>
        </a:p>
      </cdr:txBody>
    </cdr:sp>
  </cdr:relSizeAnchor>
  <cdr:relSizeAnchor xmlns:cdr="http://schemas.openxmlformats.org/drawingml/2006/chartDrawing">
    <cdr:from>
      <cdr:x>0.06872</cdr:x>
      <cdr:y>0.28314</cdr:y>
    </cdr:from>
    <cdr:to>
      <cdr:x>0.46329</cdr:x>
      <cdr:y>0.28328</cdr:y>
    </cdr:to>
    <cdr:cxnSp macro="">
      <cdr:nvCxnSpPr>
        <cdr:cNvPr id="8" name="Straight Connector 7">
          <a:extLst xmlns:a="http://schemas.openxmlformats.org/drawingml/2006/main">
            <a:ext uri="{FF2B5EF4-FFF2-40B4-BE49-F238E27FC236}">
              <a16:creationId xmlns:a16="http://schemas.microsoft.com/office/drawing/2014/main" id="{242B6FC0-FAF7-B549-2D1D-27B3A155C80A}"/>
            </a:ext>
          </a:extLst>
        </cdr:cNvPr>
        <cdr:cNvCxnSpPr>
          <a:cxnSpLocks xmlns:a="http://schemas.openxmlformats.org/drawingml/2006/main"/>
        </cdr:cNvCxnSpPr>
      </cdr:nvCxnSpPr>
      <cdr:spPr>
        <a:xfrm xmlns:a="http://schemas.openxmlformats.org/drawingml/2006/main">
          <a:off x="502641" y="1818852"/>
          <a:ext cx="2885992" cy="878"/>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0.55413</cdr:x>
      <cdr:y>0.28252</cdr:y>
    </cdr:from>
    <cdr:to>
      <cdr:x>0.93619</cdr:x>
      <cdr:y>0.28252</cdr:y>
    </cdr:to>
    <cdr:cxnSp macro="">
      <cdr:nvCxnSpPr>
        <cdr:cNvPr id="10" name="Straight Connector 9">
          <a:extLst xmlns:a="http://schemas.openxmlformats.org/drawingml/2006/main">
            <a:ext uri="{FF2B5EF4-FFF2-40B4-BE49-F238E27FC236}">
              <a16:creationId xmlns:a16="http://schemas.microsoft.com/office/drawing/2014/main" id="{AE7C3343-9B98-6473-58CC-689CAA71F9A3}"/>
            </a:ext>
          </a:extLst>
        </cdr:cNvPr>
        <cdr:cNvCxnSpPr>
          <a:cxnSpLocks xmlns:a="http://schemas.openxmlformats.org/drawingml/2006/main"/>
        </cdr:cNvCxnSpPr>
      </cdr:nvCxnSpPr>
      <cdr:spPr>
        <a:xfrm xmlns:a="http://schemas.openxmlformats.org/drawingml/2006/main">
          <a:off x="4585855" y="1814869"/>
          <a:ext cx="3161849" cy="0"/>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0.76962</cdr:x>
      <cdr:y>0.10061</cdr:y>
    </cdr:from>
    <cdr:to>
      <cdr:x>1</cdr:x>
      <cdr:y>0.15633</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5632069" y="619125"/>
          <a:ext cx="1685925" cy="3429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 3.b.1</a:t>
          </a:r>
        </a:p>
      </cdr:txBody>
    </cdr:sp>
  </cdr:relSizeAnchor>
  <cdr:relSizeAnchor xmlns:cdr="http://schemas.openxmlformats.org/drawingml/2006/chartDrawing">
    <cdr:from>
      <cdr:x>0.80612</cdr:x>
      <cdr:y>0</cdr:y>
    </cdr:from>
    <cdr:to>
      <cdr:x>0.9642</cdr:x>
      <cdr:y>0.12031</cdr:y>
    </cdr:to>
    <cdr:pic>
      <cdr:nvPicPr>
        <cdr:cNvPr id="12" name="SDG" descr="A picture containing text&#10;&#10;Description automatically generated">
          <a:extLst xmlns:a="http://schemas.openxmlformats.org/drawingml/2006/main">
            <a:ext uri="{FF2B5EF4-FFF2-40B4-BE49-F238E27FC236}">
              <a16:creationId xmlns:a16="http://schemas.microsoft.com/office/drawing/2014/main" id="{BE0AE113-A945-0A10-3DBC-A85BDE91D0A3}"/>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99150" y="0"/>
          <a:ext cx="1156892" cy="740379"/>
        </a:xfrm>
        <a:prstGeom xmlns:a="http://schemas.openxmlformats.org/drawingml/2006/main" prst="rect">
          <a:avLst/>
        </a:prstGeom>
      </cdr:spPr>
    </cdr:pic>
  </cdr:relSizeAnchor>
</c:userShapes>
</file>

<file path=ppt/drawings/drawing4.xml><?xml version="1.0" encoding="utf-8"?>
<c:userShapes xmlns:c="http://schemas.openxmlformats.org/drawingml/2006/chart">
  <cdr:relSizeAnchor xmlns:cdr="http://schemas.openxmlformats.org/drawingml/2006/chartDrawing">
    <cdr:from>
      <cdr:x>0</cdr:x>
      <cdr:y>0.18993</cdr:y>
    </cdr:from>
    <cdr:to>
      <cdr:x>1</cdr:x>
      <cdr:y>0.30198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168234"/>
          <a:ext cx="7317994" cy="6891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children age 12-23 months who are fully vaccinated according to the national schedule at any time before the survey</a:t>
          </a:r>
        </a:p>
      </cdr:txBody>
    </cdr:sp>
  </cdr:relSizeAnchor>
  <cdr:relSizeAnchor xmlns:cdr="http://schemas.openxmlformats.org/drawingml/2006/chartDrawing">
    <cdr:from>
      <cdr:x>0</cdr:x>
      <cdr:y>0</cdr:y>
    </cdr:from>
    <cdr:to>
      <cdr:x>1</cdr:x>
      <cdr:y>0.19048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117157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Vaccination Coverage by Mother's Education</a:t>
          </a:r>
        </a:p>
      </cdr:txBody>
    </cdr:sp>
  </cdr:relSizeAnchor>
  <cdr:relSizeAnchor xmlns:cdr="http://schemas.openxmlformats.org/drawingml/2006/chartDrawing">
    <cdr:from>
      <cdr:x>0.01085</cdr:x>
      <cdr:y>0.94821</cdr:y>
    </cdr:from>
    <cdr:to>
      <cdr:x>1</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88890" y="6052827"/>
          <a:ext cx="8103764" cy="33059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800" b="0" i="1" baseline="0" dirty="0">
              <a:latin typeface="Source Sans Pro" panose="020B0503030403020204" pitchFamily="34" charset="0"/>
            </a:rPr>
            <a:t>Note: Figure in parentheses based on 25–49 unweighted cases</a:t>
          </a: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5.xml><?xml version="1.0" encoding="utf-8"?>
<c:userShapes xmlns:c="http://schemas.openxmlformats.org/drawingml/2006/chart">
  <cdr:relSizeAnchor xmlns:cdr="http://schemas.openxmlformats.org/drawingml/2006/chartDrawing">
    <cdr:from>
      <cdr:x>0</cdr:x>
      <cdr:y>0.11877</cdr:y>
    </cdr:from>
    <cdr:to>
      <cdr:x>1</cdr:x>
      <cdr:y>0.23082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731266"/>
          <a:ext cx="7317994" cy="6899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children age 12-23 months who are fully vaccinated according to the national schedule at any time before the survey. </a:t>
          </a:r>
        </a:p>
      </cdr:txBody>
    </cdr:sp>
  </cdr:relSizeAnchor>
  <cdr:relSizeAnchor xmlns:cdr="http://schemas.openxmlformats.org/drawingml/2006/chartDrawing">
    <cdr:from>
      <cdr:x>0</cdr:x>
      <cdr:y>0</cdr:y>
    </cdr:from>
    <cdr:to>
      <cdr:x>1</cdr:x>
      <cdr:y>0.11263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3992" cy="69396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Vaccination Coverage by Wealth</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0.92759</cdr:y>
    </cdr:from>
    <cdr:to>
      <cdr:x>1</cdr:x>
      <cdr:y>0.98917</cdr:y>
    </cdr:to>
    <cdr:grpSp>
      <cdr:nvGrpSpPr>
        <cdr:cNvPr id="3" name="Group 2">
          <a:extLst xmlns:a="http://schemas.openxmlformats.org/drawingml/2006/main">
            <a:ext uri="{FF2B5EF4-FFF2-40B4-BE49-F238E27FC236}">
              <a16:creationId xmlns:a16="http://schemas.microsoft.com/office/drawing/2014/main" id="{9B93891F-7FE0-C8DC-6B27-0AD630270771}"/>
            </a:ext>
          </a:extLst>
        </cdr:cNvPr>
        <cdr:cNvGrpSpPr/>
      </cdr:nvGrpSpPr>
      <cdr:grpSpPr>
        <a:xfrm xmlns:a="http://schemas.openxmlformats.org/drawingml/2006/main">
          <a:off x="0" y="5811875"/>
          <a:ext cx="8303491" cy="385834"/>
          <a:chOff x="693962" y="6072869"/>
          <a:chExt cx="7873095" cy="379187"/>
        </a:xfrm>
      </cdr:grpSpPr>
      <cdr:sp macro="" textlink="">
        <cdr:nvSpPr>
          <cdr:cNvPr id="7" name="Arrow: Right 6">
            <a:extLst xmlns:a="http://schemas.openxmlformats.org/drawingml/2006/main">
              <a:ext uri="{FF2B5EF4-FFF2-40B4-BE49-F238E27FC236}">
                <a16:creationId xmlns:a16="http://schemas.microsoft.com/office/drawing/2014/main" id="{07E7D4A9-A2D8-FCFA-930A-28EF4D10D77F}"/>
              </a:ext>
            </a:extLst>
          </cdr:cNvPr>
          <cdr:cNvSpPr/>
        </cdr:nvSpPr>
        <cdr:spPr>
          <a:xfrm xmlns:a="http://schemas.openxmlformats.org/drawingml/2006/main">
            <a:off x="1801585" y="6092827"/>
            <a:ext cx="5423808" cy="359229"/>
          </a:xfrm>
          <a:prstGeom xmlns:a="http://schemas.openxmlformats.org/drawingml/2006/main" prst="rightArrow">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cdr:txBody>
      </cdr:sp>
      <cdr:sp macro="" textlink="">
        <cdr:nvSpPr>
          <cdr:cNvPr id="8" name="poorest">
            <a:extLst xmlns:a="http://schemas.openxmlformats.org/drawingml/2006/main">
              <a:ext uri="{FF2B5EF4-FFF2-40B4-BE49-F238E27FC236}">
                <a16:creationId xmlns:a16="http://schemas.microsoft.com/office/drawing/2014/main" id="{412E3515-0CCA-54BB-DEDF-C212521396F3}"/>
              </a:ext>
            </a:extLst>
          </cdr:cNvPr>
          <cdr:cNvSpPr txBox="1"/>
        </cdr:nvSpPr>
        <cdr:spPr>
          <a:xfrm xmlns:a="http://schemas.openxmlformats.org/drawingml/2006/main">
            <a:off x="693962" y="6092827"/>
            <a:ext cx="1055914" cy="319313"/>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sp macro="" textlink="">
        <cdr:nvSpPr>
          <cdr:cNvPr id="9" name="wealthiest">
            <a:extLst xmlns:a="http://schemas.openxmlformats.org/drawingml/2006/main">
              <a:ext uri="{FF2B5EF4-FFF2-40B4-BE49-F238E27FC236}">
                <a16:creationId xmlns:a16="http://schemas.microsoft.com/office/drawing/2014/main" id="{6746877B-C94C-C6CA-FFCE-A784D43835B6}"/>
              </a:ext>
            </a:extLst>
          </cdr:cNvPr>
          <cdr:cNvSpPr txBox="1"/>
        </cdr:nvSpPr>
        <cdr:spPr>
          <a:xfrm xmlns:a="http://schemas.openxmlformats.org/drawingml/2006/main">
            <a:off x="7277102" y="6072869"/>
            <a:ext cx="1289955" cy="359229"/>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1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grpSp>
  </cdr:relSizeAnchor>
</c:userShapes>
</file>

<file path=ppt/drawings/drawing6.xml><?xml version="1.0" encoding="utf-8"?>
<c:userShapes xmlns:c="http://schemas.openxmlformats.org/drawingml/2006/chart">
  <cdr:relSizeAnchor xmlns:cdr="http://schemas.openxmlformats.org/drawingml/2006/chartDrawing">
    <cdr:from>
      <cdr:x>0</cdr:x>
      <cdr:y>0.19614</cdr:y>
    </cdr:from>
    <cdr:to>
      <cdr:x>1</cdr:x>
      <cdr:y>0.28671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07667"/>
          <a:ext cx="7317994" cy="55763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fld id="{9C3E4D3E-2CC6-4D3C-B3DD-C3A07C0C90F6}" type="TxLink">
            <a:rPr lang="en-US" sz="1800" b="0" i="1" u="none" strike="noStrike" baseline="0">
              <a:solidFill>
                <a:srgbClr val="000000"/>
              </a:solidFill>
              <a:latin typeface="Source Sans Pro" panose="020B0503030403020204" pitchFamily="34" charset="0"/>
              <a:ea typeface="Calibri"/>
              <a:cs typeface="Calibri"/>
            </a:rPr>
            <a:pPr marL="0" indent="0"/>
            <a:t> </a:t>
          </a:fld>
          <a:endParaRPr lang="en-US" sz="1800" b="0" i="1" u="none" strike="noStrike" baseline="0">
            <a:solidFill>
              <a:sysClr val="windowText" lastClr="000000"/>
            </a:solidFill>
            <a:latin typeface="Source Sans Pro" panose="020B0503030403020204" pitchFamily="34" charset="0"/>
            <a:ea typeface="Source Sans Pro" panose="020B0503030403020204" pitchFamily="34" charset="0"/>
            <a:cs typeface="Calibri"/>
          </a:endParaRPr>
        </a:p>
      </cdr:txBody>
    </cdr:sp>
  </cdr:relSizeAnchor>
  <cdr:relSizeAnchor xmlns:cdr="http://schemas.openxmlformats.org/drawingml/2006/chartDrawing">
    <cdr:from>
      <cdr:x>0</cdr:x>
      <cdr:y>0</cdr:y>
    </cdr:from>
    <cdr:to>
      <cdr:x>1</cdr:x>
      <cdr:y>0.22091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9437" cy="136116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Symptoms of Childhood Illness and Care Seeking</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0.23732</cdr:x>
      <cdr:y>0.37334</cdr:y>
    </cdr:from>
    <cdr:to>
      <cdr:x>0.36227</cdr:x>
      <cdr:y>0.52185</cdr:y>
    </cdr:to>
    <cdr:sp macro="" textlink="">
      <cdr:nvSpPr>
        <cdr:cNvPr id="3" name="TextBox 2">
          <a:extLst xmlns:a="http://schemas.openxmlformats.org/drawingml/2006/main">
            <a:ext uri="{FF2B5EF4-FFF2-40B4-BE49-F238E27FC236}">
              <a16:creationId xmlns:a16="http://schemas.microsoft.com/office/drawing/2014/main" id="{0311D77B-04D4-CD0B-1D9E-EEEDC748670D}"/>
            </a:ext>
          </a:extLst>
        </cdr:cNvPr>
        <cdr:cNvSpPr txBox="1"/>
      </cdr:nvSpPr>
      <cdr:spPr>
        <a:xfrm xmlns:a="http://schemas.openxmlformats.org/drawingml/2006/main">
          <a:off x="1736725" y="22987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0.23602</cdr:x>
      <cdr:y>0.27898</cdr:y>
    </cdr:from>
    <cdr:to>
      <cdr:x>0.36097</cdr:x>
      <cdr:y>0.42749</cdr:y>
    </cdr:to>
    <cdr:sp macro="" textlink="">
      <cdr:nvSpPr>
        <cdr:cNvPr id="7" name="TextBox 6">
          <a:extLst xmlns:a="http://schemas.openxmlformats.org/drawingml/2006/main">
            <a:ext uri="{FF2B5EF4-FFF2-40B4-BE49-F238E27FC236}">
              <a16:creationId xmlns:a16="http://schemas.microsoft.com/office/drawing/2014/main" id="{7A9B8241-BC33-E4BB-41F6-209C4818F19A}"/>
            </a:ext>
          </a:extLst>
        </cdr:cNvPr>
        <cdr:cNvSpPr txBox="1"/>
      </cdr:nvSpPr>
      <cdr:spPr>
        <a:xfrm xmlns:a="http://schemas.openxmlformats.org/drawingml/2006/main">
          <a:off x="1727200" y="171767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0.2205</cdr:y>
    </cdr:from>
    <cdr:to>
      <cdr:x>0.47475</cdr:x>
      <cdr:y>0.37025</cdr:y>
    </cdr:to>
    <cdr:sp macro="" textlink="">
      <cdr:nvSpPr>
        <cdr:cNvPr id="9" name="Content Placeholder 2">
          <a:extLst xmlns:a="http://schemas.openxmlformats.org/drawingml/2006/main">
            <a:ext uri="{FF2B5EF4-FFF2-40B4-BE49-F238E27FC236}">
              <a16:creationId xmlns:a16="http://schemas.microsoft.com/office/drawing/2014/main" id="{E2176CB9-D0A7-65C2-5536-CC45BF10399E}"/>
            </a:ext>
          </a:extLst>
        </cdr:cNvPr>
        <cdr:cNvSpPr txBox="1">
          <a:spLocks xmlns:a="http://schemas.openxmlformats.org/drawingml/2006/main"/>
        </cdr:cNvSpPr>
      </cdr:nvSpPr>
      <cdr:spPr>
        <a:xfrm xmlns:a="http://schemas.openxmlformats.org/drawingml/2006/main">
          <a:off x="0" y="1357620"/>
          <a:ext cx="3474216" cy="922023"/>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0" i="1" baseline="0" dirty="0">
              <a:solidFill>
                <a:schemeClr val="tx1"/>
              </a:solidFill>
              <a:latin typeface="Source Sans Pro" panose="020B0503030403020204" pitchFamily="34" charset="0"/>
            </a:rPr>
            <a:t>Percent of children under age 5 with symptoms in the 2 weeks before the survey </a:t>
          </a:r>
        </a:p>
        <a:p xmlns:a="http://schemas.openxmlformats.org/drawingml/2006/main">
          <a:pPr algn="ctr"/>
          <a:endParaRPr lang="en-US" b="0" i="1" baseline="0" dirty="0">
            <a:solidFill>
              <a:schemeClr val="tx1"/>
            </a:solidFill>
            <a:latin typeface="Source Sans Pro" panose="020B0503030403020204" pitchFamily="34" charset="0"/>
          </a:endParaRPr>
        </a:p>
      </cdr:txBody>
    </cdr:sp>
  </cdr:relSizeAnchor>
  <cdr:relSizeAnchor xmlns:cdr="http://schemas.openxmlformats.org/drawingml/2006/chartDrawing">
    <cdr:from>
      <cdr:x>0.02404</cdr:x>
      <cdr:y>0.37644</cdr:y>
    </cdr:from>
    <cdr:to>
      <cdr:x>0.43777</cdr:x>
      <cdr:y>0.3765</cdr:y>
    </cdr:to>
    <cdr:cxnSp macro="">
      <cdr:nvCxnSpPr>
        <cdr:cNvPr id="10" name="Straight Connector 9">
          <a:extLst xmlns:a="http://schemas.openxmlformats.org/drawingml/2006/main">
            <a:ext uri="{FF2B5EF4-FFF2-40B4-BE49-F238E27FC236}">
              <a16:creationId xmlns:a16="http://schemas.microsoft.com/office/drawing/2014/main" id="{242B6FC0-FAF7-B549-2D1D-27B3A155C80A}"/>
            </a:ext>
          </a:extLst>
        </cdr:cNvPr>
        <cdr:cNvCxnSpPr>
          <a:cxnSpLocks xmlns:a="http://schemas.openxmlformats.org/drawingml/2006/main"/>
        </cdr:cNvCxnSpPr>
      </cdr:nvCxnSpPr>
      <cdr:spPr>
        <a:xfrm xmlns:a="http://schemas.openxmlformats.org/drawingml/2006/main" flipV="1">
          <a:off x="175897" y="2317750"/>
          <a:ext cx="3027678" cy="381"/>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0.56272</cdr:x>
      <cdr:y>0.22083</cdr:y>
    </cdr:from>
    <cdr:to>
      <cdr:x>0.99219</cdr:x>
      <cdr:y>0.37192</cdr:y>
    </cdr:to>
    <cdr:sp macro="" textlink="">
      <cdr:nvSpPr>
        <cdr:cNvPr id="11" name="Content Placeholder 2">
          <a:extLst xmlns:a="http://schemas.openxmlformats.org/drawingml/2006/main">
            <a:ext uri="{FF2B5EF4-FFF2-40B4-BE49-F238E27FC236}">
              <a16:creationId xmlns:a16="http://schemas.microsoft.com/office/drawing/2014/main" id="{E21C5E65-B81A-A94A-91AA-5E6DF3E50229}"/>
            </a:ext>
          </a:extLst>
        </cdr:cNvPr>
        <cdr:cNvSpPr txBox="1">
          <a:spLocks xmlns:a="http://schemas.openxmlformats.org/drawingml/2006/main"/>
        </cdr:cNvSpPr>
      </cdr:nvSpPr>
      <cdr:spPr>
        <a:xfrm xmlns:a="http://schemas.openxmlformats.org/drawingml/2006/main">
          <a:off x="4117975" y="1358940"/>
          <a:ext cx="3142869" cy="929795"/>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0" i="1" baseline="0" dirty="0">
              <a:solidFill>
                <a:schemeClr val="tx1"/>
              </a:solidFill>
              <a:latin typeface="Source Sans Pro" panose="020B0503030403020204" pitchFamily="34" charset="0"/>
            </a:rPr>
            <a:t>Among those with symptoms of illness, percent for whom advice or treatment was sought</a:t>
          </a:r>
        </a:p>
      </cdr:txBody>
    </cdr:sp>
  </cdr:relSizeAnchor>
  <cdr:relSizeAnchor xmlns:cdr="http://schemas.openxmlformats.org/drawingml/2006/chartDrawing">
    <cdr:from>
      <cdr:x>0.57053</cdr:x>
      <cdr:y>0.37489</cdr:y>
    </cdr:from>
    <cdr:to>
      <cdr:x>0.98426</cdr:x>
      <cdr:y>0.37495</cdr:y>
    </cdr:to>
    <cdr:cxnSp macro="">
      <cdr:nvCxnSpPr>
        <cdr:cNvPr id="14" name="Straight Connector 13">
          <a:extLst xmlns:a="http://schemas.openxmlformats.org/drawingml/2006/main">
            <a:ext uri="{FF2B5EF4-FFF2-40B4-BE49-F238E27FC236}">
              <a16:creationId xmlns:a16="http://schemas.microsoft.com/office/drawing/2014/main" id="{9DD4204C-FB66-F61A-7F25-F13DAEDA7080}"/>
            </a:ext>
          </a:extLst>
        </cdr:cNvPr>
        <cdr:cNvCxnSpPr>
          <a:cxnSpLocks xmlns:a="http://schemas.openxmlformats.org/drawingml/2006/main"/>
        </cdr:cNvCxnSpPr>
      </cdr:nvCxnSpPr>
      <cdr:spPr>
        <a:xfrm xmlns:a="http://schemas.openxmlformats.org/drawingml/2006/main" flipV="1">
          <a:off x="4175125" y="2308225"/>
          <a:ext cx="3027678" cy="381"/>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7.xml><?xml version="1.0" encoding="utf-8"?>
<c:userShapes xmlns:c="http://schemas.openxmlformats.org/drawingml/2006/chart">
  <cdr:relSizeAnchor xmlns:cdr="http://schemas.openxmlformats.org/drawingml/2006/chartDrawing">
    <cdr:from>
      <cdr:x>0</cdr:x>
      <cdr:y>0</cdr:y>
    </cdr:from>
    <cdr:to>
      <cdr:x>1</cdr:x>
      <cdr:y>0.10809</cdr:y>
    </cdr:to>
    <cdr:sp macro="" textlink="">
      <cdr:nvSpPr>
        <cdr:cNvPr id="2" name="title">
          <a:extLst xmlns:a="http://schemas.openxmlformats.org/drawingml/2006/main">
            <a:ext uri="{FF2B5EF4-FFF2-40B4-BE49-F238E27FC236}">
              <a16:creationId xmlns:a16="http://schemas.microsoft.com/office/drawing/2014/main" id="{A64F8C6A-64AB-DACC-E663-85B476BB5955}"/>
            </a:ext>
          </a:extLst>
        </cdr:cNvPr>
        <cdr:cNvSpPr txBox="1"/>
      </cdr:nvSpPr>
      <cdr:spPr>
        <a:xfrm xmlns:a="http://schemas.openxmlformats.org/drawingml/2006/main">
          <a:off x="0" y="0"/>
          <a:ext cx="7327519" cy="6651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Feeding Practices during Diarrhoea</a:t>
          </a:r>
        </a:p>
      </cdr:txBody>
    </cdr:sp>
  </cdr:relSizeAnchor>
  <cdr:relSizeAnchor xmlns:cdr="http://schemas.openxmlformats.org/drawingml/2006/chartDrawing">
    <cdr:from>
      <cdr:x>0</cdr:x>
      <cdr:y>0.11582</cdr:y>
    </cdr:from>
    <cdr:to>
      <cdr:x>1</cdr:x>
      <cdr:y>0.22995</cdr:y>
    </cdr:to>
    <cdr:sp macro="" textlink="">
      <cdr:nvSpPr>
        <cdr:cNvPr id="3" name="subtitle">
          <a:extLst xmlns:a="http://schemas.openxmlformats.org/drawingml/2006/main">
            <a:ext uri="{FF2B5EF4-FFF2-40B4-BE49-F238E27FC236}">
              <a16:creationId xmlns:a16="http://schemas.microsoft.com/office/drawing/2014/main" id="{4F672983-2071-BE1F-CF32-707CC8E618B3}"/>
            </a:ext>
          </a:extLst>
        </cdr:cNvPr>
        <cdr:cNvSpPr txBox="1"/>
      </cdr:nvSpPr>
      <cdr:spPr>
        <a:xfrm xmlns:a="http://schemas.openxmlformats.org/drawingml/2006/main">
          <a:off x="0" y="735291"/>
          <a:ext cx="7892631" cy="724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distribution of children under age 5 with diarrhoea in the 2 weeks before the survey </a:t>
          </a:r>
        </a:p>
      </cdr:txBody>
    </cdr:sp>
  </cdr:relSizeAnchor>
  <cdr:relSizeAnchor xmlns:cdr="http://schemas.openxmlformats.org/drawingml/2006/chartDrawing">
    <cdr:from>
      <cdr:x>0.55397</cdr:x>
      <cdr:y>0.85141</cdr:y>
    </cdr:from>
    <cdr:to>
      <cdr:x>0.67876</cdr:x>
      <cdr:y>1</cdr:y>
    </cdr:to>
    <cdr:sp macro="" textlink="">
      <cdr:nvSpPr>
        <cdr:cNvPr id="4" name="TextBox 3">
          <a:extLst xmlns:a="http://schemas.openxmlformats.org/drawingml/2006/main">
            <a:ext uri="{FF2B5EF4-FFF2-40B4-BE49-F238E27FC236}">
              <a16:creationId xmlns:a16="http://schemas.microsoft.com/office/drawing/2014/main" id="{DF605BB1-25F9-BF43-BA42-0F54FA117916}"/>
            </a:ext>
          </a:extLst>
        </cdr:cNvPr>
        <cdr:cNvSpPr txBox="1"/>
      </cdr:nvSpPr>
      <cdr:spPr>
        <a:xfrm xmlns:a="http://schemas.openxmlformats.org/drawingml/2006/main">
          <a:off x="4059238" y="56943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0.64626</cdr:x>
      <cdr:y>0.92378</cdr:y>
    </cdr:from>
    <cdr:to>
      <cdr:x>0.99724</cdr:x>
      <cdr:y>0.98297</cdr:y>
    </cdr:to>
    <cdr:sp macro="" textlink="">
      <cdr:nvSpPr>
        <cdr:cNvPr id="5" name="footnote">
          <a:extLst xmlns:a="http://schemas.openxmlformats.org/drawingml/2006/main">
            <a:ext uri="{FF2B5EF4-FFF2-40B4-BE49-F238E27FC236}">
              <a16:creationId xmlns:a16="http://schemas.microsoft.com/office/drawing/2014/main" id="{4A1F4F8B-EC03-0EB3-22AD-BF561821C4BB}"/>
            </a:ext>
          </a:extLst>
        </cdr:cNvPr>
        <cdr:cNvSpPr txBox="1"/>
      </cdr:nvSpPr>
      <cdr:spPr>
        <a:xfrm xmlns:a="http://schemas.openxmlformats.org/drawingml/2006/main">
          <a:off x="4735513" y="5684839"/>
          <a:ext cx="2571750" cy="36429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Figures ≠ 100% due to rounding.</a:t>
          </a:r>
        </a:p>
      </cdr:txBody>
    </cdr:sp>
  </cdr:relSizeAnchor>
</c:userShapes>
</file>

<file path=ppt/drawings/drawing8.xml><?xml version="1.0" encoding="utf-8"?>
<c:userShapes xmlns:c="http://schemas.openxmlformats.org/drawingml/2006/chart">
  <cdr:relSizeAnchor xmlns:cdr="http://schemas.openxmlformats.org/drawingml/2006/chartDrawing">
    <cdr:from>
      <cdr:x>0</cdr:x>
      <cdr:y>1.62317E-7</cdr:y>
    </cdr:from>
    <cdr:to>
      <cdr:x>1</cdr:x>
      <cdr:y>0.10215</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1"/>
          <a:ext cx="7891272" cy="6293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Treatment of Diarrhoea</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0.09681</cdr:y>
    </cdr:from>
    <cdr:to>
      <cdr:x>1</cdr:x>
      <cdr:y>0.17156</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617434"/>
          <a:ext cx="8579276" cy="47675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of children under age 5 with </a:t>
          </a:r>
          <a:r>
            <a:rPr lang="en-US" sz="1800" b="0" i="1" baseline="0" dirty="0" err="1">
              <a:solidFill>
                <a:schemeClr val="tx1"/>
              </a:solidFill>
              <a:latin typeface="Source Sans Pro" panose="020B0503030403020204" pitchFamily="34" charset="0"/>
            </a:rPr>
            <a:t>diarrhoea</a:t>
          </a:r>
          <a:r>
            <a:rPr lang="en-US" sz="1800" b="0" i="1" baseline="0" dirty="0">
              <a:solidFill>
                <a:schemeClr val="tx1"/>
              </a:solidFill>
              <a:latin typeface="Source Sans Pro" panose="020B0503030403020204" pitchFamily="34" charset="0"/>
            </a:rPr>
            <a:t> in the 2 weeks before the survey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8/27/2024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8/27/2024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92% of children age 12-23 months are fully vaccinated against all 8 basic antigens. Basic antigens include BCG, three doses of DPT/IPV/HIB/</a:t>
            </a:r>
            <a:r>
              <a:rPr lang="en-US" dirty="0" err="1"/>
              <a:t>HepB</a:t>
            </a:r>
            <a:r>
              <a:rPr lang="en-US" dirty="0"/>
              <a:t>, and one dose of measles. 1% of children age 12-23 months have received no vaccinations. </a:t>
            </a:r>
          </a:p>
          <a:p>
            <a:endParaRPr lang="en-US" dirty="0"/>
          </a:p>
          <a:p>
            <a:r>
              <a:rPr lang="en-US" dirty="0"/>
              <a:t>Table 10.4 &amp; STATcompiler. </a:t>
            </a:r>
          </a:p>
          <a:p>
            <a:r>
              <a:rPr lang="en-US" dirty="0"/>
              <a:t>Notes: Children are considered to have received the vaccine if it was either written on the child's vaccination card or reported by the mother. For children whose vaccination information is based on the mother's report, date of vaccination is not collected. The proportions of vaccinations given during the first and second years of life are assumed to be the same as for children with a written record of vaccination. </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619632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Advice or treatment was sought for 63% of children under age 5 with </a:t>
            </a:r>
            <a:r>
              <a:rPr lang="en-US" dirty="0" err="1"/>
              <a:t>diarrhoea</a:t>
            </a:r>
            <a:r>
              <a:rPr lang="en-US" dirty="0"/>
              <a:t>. 56% of children with </a:t>
            </a:r>
            <a:r>
              <a:rPr lang="en-US" dirty="0" err="1"/>
              <a:t>diarrhoea</a:t>
            </a:r>
            <a:r>
              <a:rPr lang="en-US" dirty="0"/>
              <a:t> were given oral rehydration therapy. Still, 28% of children with </a:t>
            </a:r>
            <a:r>
              <a:rPr lang="en-US" dirty="0" err="1"/>
              <a:t>diarrhoea</a:t>
            </a:r>
            <a:r>
              <a:rPr lang="en-US" dirty="0"/>
              <a:t> were given no treatment.</a:t>
            </a:r>
          </a:p>
          <a:p>
            <a:endParaRPr lang="en-US" dirty="0"/>
          </a:p>
          <a:p>
            <a:r>
              <a:rPr lang="en-US" dirty="0"/>
              <a:t>Tables 10.9 &amp; 10.11.</a:t>
            </a:r>
          </a:p>
          <a:p>
            <a:r>
              <a:rPr lang="en-US" dirty="0"/>
              <a:t>Notes: ORS = oral rehydration salts. ORT = oral rehydration therapy. Continued feeding includes children who were given more, same as usual, or somewhat less food during the diarrhea episode.</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320814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fully vaccinated (basic antigens), children age 12-23 months must receive one dose of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BCG, three doses of DPT/IPV/Hib/</a:t>
            </a:r>
            <a:r>
              <a:rPr lang="en-GB" sz="1800" dirty="0" err="1">
                <a:effectLst/>
                <a:latin typeface="Arial" panose="020B0604020202020204" pitchFamily="34" charset="0"/>
                <a:ea typeface="Times New Roman" panose="02020603050405020304" pitchFamily="18" charset="0"/>
                <a:cs typeface="Times New Roman" panose="02020603050405020304" pitchFamily="18" charset="0"/>
              </a:rPr>
              <a:t>HepB</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three doses of polio vaccine, and one dose of measles. 92% of children age 12-23 months are fully vaccinated (basic antigens).</a:t>
            </a:r>
            <a:endParaRPr lang="en-US" dirty="0"/>
          </a:p>
          <a:p>
            <a:endParaRPr lang="en-US" dirty="0"/>
          </a:p>
          <a:p>
            <a:r>
              <a:rPr lang="en-US" dirty="0"/>
              <a:t>To be fully vaccinated according to the Jordan national schedule children age 12-23 months must receive one dose of BCG, three doses of DPT-IPV-HIB-</a:t>
            </a:r>
            <a:r>
              <a:rPr lang="en-US" dirty="0" err="1"/>
              <a:t>HepB</a:t>
            </a:r>
            <a:r>
              <a:rPr lang="en-US" dirty="0"/>
              <a:t>, 3 doses of OPV, 3 doses of rotavirus vaccine, and 1 dose of measles. 78% of children age 12-23 months are fully vaccinated according to the Jordan national schedule.</a:t>
            </a:r>
          </a:p>
          <a:p>
            <a:endParaRPr lang="en-US" dirty="0"/>
          </a:p>
          <a:p>
            <a:r>
              <a:rPr lang="en-US" dirty="0"/>
              <a:t>Table 10.4</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463090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94% of female children and 95% of male children age 12-23 months received the third dose of DPT-IPV-Hib-</a:t>
            </a:r>
            <a:r>
              <a:rPr lang="en-US" dirty="0" err="1"/>
              <a:t>HepB</a:t>
            </a:r>
            <a:r>
              <a:rPr lang="en-US" dirty="0"/>
              <a:t>. 66% of female children age 24-35 months and 63% of male children received the second dose of MMR.</a:t>
            </a:r>
          </a:p>
          <a:p>
            <a:endParaRPr lang="en-US" dirty="0"/>
          </a:p>
          <a:p>
            <a:r>
              <a:rPr lang="en-US" dirty="0"/>
              <a:t>Table 10.4</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927762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Vaccination coverage according to the national schedule increases as mother’s education increases, from 54% of children whose mothers have no education to 81% of children whose mothers have secondary or more than secondary education.</a:t>
            </a:r>
          </a:p>
          <a:p>
            <a:endParaRPr lang="en-US" dirty="0"/>
          </a:p>
          <a:p>
            <a:r>
              <a:rPr lang="en-US" dirty="0"/>
              <a:t>Table 10.4. </a:t>
            </a:r>
          </a:p>
          <a:p>
            <a:endParaRPr lang="en-US" dirty="0"/>
          </a:p>
          <a:p>
            <a:r>
              <a:rPr lang="en-US" dirty="0"/>
              <a:t>Note: fully vaccinated according to the Jordan national schedule for children 12-23 months includes BCG, three doses of DPT/IPV/HIB/</a:t>
            </a:r>
            <a:r>
              <a:rPr lang="en-US" dirty="0" err="1"/>
              <a:t>HepB</a:t>
            </a:r>
            <a:r>
              <a:rPr lang="en-US" dirty="0"/>
              <a:t>, three doses of OPV, three doses of rotavirus vaccine, and one dose of measles. Notes: Children are considered to have received the vaccine if it was either written on the child’s vaccination card or reported by the mother. For children whose vaccination information is based on the mother’s report, date of vaccination is not collected. The proportions of vaccinations given during the first and second years of life are assumed to be the same as for children with a written record of vaccination. Figures in parentheses are based on 25–49 unweighted cases.</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761829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not a clear pattern between vaccination coverage and household wealth. Vaccination coverage according to the national schedule varies by wealth quintile, from 73% among children from the poorest households to 85% of children from the middle wealth quintile who are fully vaccinated according to the Jordan national schedule. </a:t>
            </a:r>
          </a:p>
          <a:p>
            <a:endParaRPr lang="en-US" dirty="0"/>
          </a:p>
          <a:p>
            <a:r>
              <a:rPr lang="en-US" dirty="0"/>
              <a:t>Table 10.4. </a:t>
            </a:r>
          </a:p>
          <a:p>
            <a:r>
              <a:rPr lang="en-US" dirty="0"/>
              <a:t>Note: fully vaccinated according to the Jordan national schedule for children 12-23 months includes BCG, three doses of DPT/IPV/HIB/</a:t>
            </a:r>
            <a:r>
              <a:rPr lang="en-US" dirty="0" err="1"/>
              <a:t>HepB</a:t>
            </a:r>
            <a:r>
              <a:rPr lang="en-US" dirty="0"/>
              <a:t>, three doses of OPV, three doses of rotavirus vaccine, and one dose of measles. Notes: Children are considered to have received the vaccine if it was either written on the child’s vaccination card or reported by the mother. For children whose vaccination information is based on the mother’s report, date of vaccination is not collected. The proportions of vaccinations given during the first and second years of life are assumed to be the same as for children with a written record of vaccination.</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279853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Vaccination coverage according to the national schedule varies by governorate, from 46% of children age 12-23 months in </a:t>
            </a:r>
            <a:r>
              <a:rPr lang="en-US" dirty="0" err="1"/>
              <a:t>Ma’an</a:t>
            </a:r>
            <a:r>
              <a:rPr lang="en-US" dirty="0"/>
              <a:t> to 87% of children in </a:t>
            </a:r>
            <a:r>
              <a:rPr lang="en-US" dirty="0" err="1"/>
              <a:t>Jarash</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 be fully vaccinated according to the Jordan national schedule children age 12-23 must receive one dose of BCG, three doses of DPT-IPV-HIB-</a:t>
            </a:r>
            <a:r>
              <a:rPr lang="en-US" dirty="0" err="1"/>
              <a:t>HepB</a:t>
            </a:r>
            <a:r>
              <a:rPr lang="en-US" dirty="0"/>
              <a:t>, 3 doses of OPV, 3 doses of rotavirus vaccine, 1 dose of measles</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539993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8% of children under age 5 had symptoms of acute respiratory infection (ARI) in the 2 weeks before the survey and among those, advice or treatment was sought for 87%. 14% of children under age 5 had fever, and advice or treatment was sought for 82% of those with fever. 11% of children had </a:t>
            </a:r>
            <a:r>
              <a:rPr lang="en-US" dirty="0" err="1"/>
              <a:t>diarrhoea</a:t>
            </a:r>
            <a:r>
              <a:rPr lang="en-US" dirty="0"/>
              <a:t> in the 2 weeks before the survey, and advice or treatment was sought for 63% of children with symptoms of </a:t>
            </a:r>
            <a:r>
              <a:rPr lang="en-US" dirty="0" err="1"/>
              <a:t>diarrhoea</a:t>
            </a:r>
            <a:r>
              <a:rPr lang="en-US" dirty="0"/>
              <a:t>. </a:t>
            </a:r>
          </a:p>
          <a:p>
            <a:endParaRPr lang="en-US" dirty="0"/>
          </a:p>
          <a:p>
            <a:r>
              <a:rPr lang="en-US" dirty="0"/>
              <a:t>Tables 10.6, 10.8, &amp; 10.9. </a:t>
            </a:r>
          </a:p>
          <a:p>
            <a:r>
              <a:rPr lang="en-US" dirty="0"/>
              <a:t>Note: Advice or treatment includes advice or treatment from the public medical sector, and private medical sector.</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37053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10.7</a:t>
            </a:r>
          </a:p>
          <a:p>
            <a:endParaRPr lang="en-US" dirty="0"/>
          </a:p>
          <a:p>
            <a:r>
              <a:rPr lang="en-US" dirty="0"/>
              <a:t>Table 10.12. </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458224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18% of children under age 5 with </a:t>
            </a:r>
            <a:r>
              <a:rPr lang="en-US" dirty="0" err="1"/>
              <a:t>diarrhoea</a:t>
            </a:r>
            <a:r>
              <a:rPr lang="en-US" dirty="0"/>
              <a:t> in the 2 weeks before the survey were given more liquids than usual, while 38% were given somewhat or much less liquid than usual. 8% of children under age 5 with </a:t>
            </a:r>
            <a:r>
              <a:rPr lang="en-US" dirty="0" err="1"/>
              <a:t>diarrhoea</a:t>
            </a:r>
            <a:r>
              <a:rPr lang="en-US" dirty="0"/>
              <a:t> were given more food and 52% of children were given somewhat or much less food than usual. </a:t>
            </a:r>
          </a:p>
          <a:p>
            <a:endParaRPr lang="en-US" dirty="0"/>
          </a:p>
          <a:p>
            <a:r>
              <a:rPr lang="en-US" dirty="0"/>
              <a:t>Table 10.10. </a:t>
            </a:r>
          </a:p>
          <a:p>
            <a:r>
              <a:rPr lang="en-US" dirty="0"/>
              <a:t>Note: It is recommended that children should be given more liquids to drink during diarrhea and food should not be reduced.</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487238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#JordanDHS #JPFHS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B4BE1D69-13E2-17E2-6EB9-7F18C7B3FE5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a:t>Child Health</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areseek">
            <a:extLst>
              <a:ext uri="{FF2B5EF4-FFF2-40B4-BE49-F238E27FC236}">
                <a16:creationId xmlns:a16="http://schemas.microsoft.com/office/drawing/2014/main" id="{6BE77450-84EB-4654-95CA-8909D5BC8F27}"/>
              </a:ext>
            </a:extLst>
          </p:cNvPr>
          <p:cNvGraphicFramePr>
            <a:graphicFrameLocks/>
          </p:cNvGraphicFramePr>
          <p:nvPr>
            <p:extLst>
              <p:ext uri="{D42A27DB-BD31-4B8C-83A1-F6EECF244321}">
                <p14:modId xmlns:p14="http://schemas.microsoft.com/office/powerpoint/2010/main" val="2998387927"/>
              </p:ext>
            </p:extLst>
          </p:nvPr>
        </p:nvGraphicFramePr>
        <p:xfrm>
          <a:off x="434110" y="301661"/>
          <a:ext cx="8303490" cy="62546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79610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330984"/>
            <a:ext cx="7886700" cy="1116816"/>
          </a:xfrm>
        </p:spPr>
        <p:txBody>
          <a:bodyPr>
            <a:normAutofit/>
          </a:bodyPr>
          <a:lstStyle/>
          <a:p>
            <a:r>
              <a:rPr lang="en-US"/>
              <a:t>Source of Advice or Treatment for Children</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198913"/>
            <a:ext cx="7886700" cy="2460173"/>
          </a:xfrm>
        </p:spPr>
        <p:txBody>
          <a:bodyPr>
            <a:normAutofit/>
          </a:bodyPr>
          <a:lstStyle/>
          <a:p>
            <a:pPr algn="ctr">
              <a:lnSpc>
                <a:spcPct val="110000"/>
              </a:lnSpc>
            </a:pPr>
            <a:r>
              <a:rPr lang="en-GB" sz="2400" i="0" dirty="0">
                <a:effectLst/>
                <a:latin typeface="Segoe UI" panose="020B0502040204020203" pitchFamily="34" charset="0"/>
              </a:rPr>
              <a:t>Advice or treatment for children with acute respiratory infection</a:t>
            </a:r>
            <a:r>
              <a:rPr lang="en-GB" sz="2400" i="0" dirty="0">
                <a:latin typeface="Segoe UI" panose="020B0502040204020203" pitchFamily="34" charset="0"/>
              </a:rPr>
              <a:t> </a:t>
            </a:r>
            <a:r>
              <a:rPr lang="en-GB" sz="2400" i="0" dirty="0">
                <a:effectLst/>
                <a:latin typeface="Segoe UI" panose="020B0502040204020203" pitchFamily="34" charset="0"/>
              </a:rPr>
              <a:t>and diarrhoea is more frequently sought from </a:t>
            </a:r>
            <a:r>
              <a:rPr lang="en-GB" sz="2400" b="1" i="0" dirty="0">
                <a:solidFill>
                  <a:schemeClr val="accent5"/>
                </a:solidFill>
                <a:effectLst/>
                <a:latin typeface="Segoe UI" panose="020B0502040204020203" pitchFamily="34" charset="0"/>
              </a:rPr>
              <a:t>public sector </a:t>
            </a:r>
            <a:r>
              <a:rPr lang="en-GB" sz="2400" i="0" dirty="0">
                <a:effectLst/>
                <a:latin typeface="Segoe UI" panose="020B0502040204020203" pitchFamily="34" charset="0"/>
              </a:rPr>
              <a:t>facilities than from private medical sector facilities.</a:t>
            </a:r>
            <a:endParaRPr lang="en-GB" sz="4000" b="1" i="0" dirty="0">
              <a:solidFill>
                <a:schemeClr val="accent5"/>
              </a:solidFill>
            </a:endParaRP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_feed">
            <a:extLst>
              <a:ext uri="{FF2B5EF4-FFF2-40B4-BE49-F238E27FC236}">
                <a16:creationId xmlns:a16="http://schemas.microsoft.com/office/drawing/2014/main" id="{67248B8D-24A5-4667-ACA4-53D781AE10BD}"/>
              </a:ext>
            </a:extLst>
          </p:cNvPr>
          <p:cNvGraphicFramePr>
            <a:graphicFrameLocks/>
          </p:cNvGraphicFramePr>
          <p:nvPr>
            <p:extLst>
              <p:ext uri="{D42A27DB-BD31-4B8C-83A1-F6EECF244321}">
                <p14:modId xmlns:p14="http://schemas.microsoft.com/office/powerpoint/2010/main" val="2888454323"/>
              </p:ext>
            </p:extLst>
          </p:nvPr>
        </p:nvGraphicFramePr>
        <p:xfrm>
          <a:off x="397164" y="225234"/>
          <a:ext cx="8340436" cy="64075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3270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_trt">
            <a:extLst>
              <a:ext uri="{FF2B5EF4-FFF2-40B4-BE49-F238E27FC236}">
                <a16:creationId xmlns:a16="http://schemas.microsoft.com/office/drawing/2014/main" id="{90FD74F6-0A59-4AD7-95B3-12962452ADDF}"/>
              </a:ext>
            </a:extLst>
          </p:cNvPr>
          <p:cNvGraphicFramePr>
            <a:graphicFrameLocks/>
          </p:cNvGraphicFramePr>
          <p:nvPr>
            <p:extLst>
              <p:ext uri="{D42A27DB-BD31-4B8C-83A1-F6EECF244321}">
                <p14:modId xmlns:p14="http://schemas.microsoft.com/office/powerpoint/2010/main" val="562060559"/>
              </p:ext>
            </p:extLst>
          </p:nvPr>
        </p:nvGraphicFramePr>
        <p:xfrm>
          <a:off x="415637" y="337042"/>
          <a:ext cx="8579276" cy="637779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49147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75659"/>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chemeClr val="accent5"/>
                </a:solidFill>
              </a:rPr>
              <a:t>92% </a:t>
            </a:r>
            <a:r>
              <a:rPr lang="en-GB" sz="2400" i="0" dirty="0"/>
              <a:t>of children age 12-23 months are </a:t>
            </a:r>
            <a:r>
              <a:rPr lang="en-GB" sz="2400" b="1" i="0" dirty="0">
                <a:solidFill>
                  <a:schemeClr val="accent5"/>
                </a:solidFill>
              </a:rPr>
              <a:t>fully vaccinated (basic antigens)</a:t>
            </a:r>
            <a:r>
              <a:rPr lang="en-GB" sz="2400" i="0" dirty="0"/>
              <a:t>.</a:t>
            </a:r>
          </a:p>
          <a:p>
            <a:pPr marL="285750" indent="-285750">
              <a:lnSpc>
                <a:spcPct val="100000"/>
              </a:lnSpc>
              <a:buFont typeface="Arial" panose="020B0604020202020204" pitchFamily="34" charset="0"/>
              <a:buChar char="•"/>
            </a:pPr>
            <a:r>
              <a:rPr lang="en-GB" sz="2400" b="1" i="0" dirty="0">
                <a:solidFill>
                  <a:schemeClr val="accent5"/>
                </a:solidFill>
              </a:rPr>
              <a:t>78% </a:t>
            </a:r>
            <a:r>
              <a:rPr lang="en-GB" sz="2400" i="0" dirty="0"/>
              <a:t>of children age 12-23 months are </a:t>
            </a:r>
            <a:r>
              <a:rPr lang="en-GB" sz="2400" b="1" i="0" dirty="0">
                <a:solidFill>
                  <a:schemeClr val="accent5"/>
                </a:solidFill>
              </a:rPr>
              <a:t>fully vaccinated (according to national schedule)</a:t>
            </a:r>
            <a:r>
              <a:rPr lang="en-GB" sz="2400" i="0" dirty="0"/>
              <a:t>.</a:t>
            </a:r>
          </a:p>
          <a:p>
            <a:pPr>
              <a:lnSpc>
                <a:spcPct val="100000"/>
              </a:lnSpc>
            </a:pPr>
            <a:r>
              <a:rPr lang="en-GB" sz="2400" i="0" dirty="0"/>
              <a:t>Among children under age 5 with symptoms, treatment or advice was sought for:</a:t>
            </a:r>
          </a:p>
          <a:p>
            <a:pPr marL="742950" lvl="1" indent="-285750">
              <a:lnSpc>
                <a:spcPct val="100000"/>
              </a:lnSpc>
              <a:buFont typeface="Arial" panose="020B0604020202020204" pitchFamily="34" charset="0"/>
              <a:buChar char="•"/>
            </a:pPr>
            <a:r>
              <a:rPr lang="en-GB" b="1" i="0" dirty="0">
                <a:solidFill>
                  <a:schemeClr val="accent5"/>
                </a:solidFill>
              </a:rPr>
              <a:t>87% </a:t>
            </a:r>
            <a:r>
              <a:rPr lang="en-GB" i="0" dirty="0"/>
              <a:t>of children with symptoms of acute respiratory infection.</a:t>
            </a:r>
          </a:p>
          <a:p>
            <a:pPr marL="742950" lvl="1" indent="-285750">
              <a:lnSpc>
                <a:spcPct val="100000"/>
              </a:lnSpc>
              <a:buFont typeface="Arial" panose="020B0604020202020204" pitchFamily="34" charset="0"/>
              <a:buChar char="•"/>
            </a:pPr>
            <a:r>
              <a:rPr lang="en-GB" b="1" i="0" dirty="0">
                <a:solidFill>
                  <a:schemeClr val="accent5"/>
                </a:solidFill>
              </a:rPr>
              <a:t>82% </a:t>
            </a:r>
            <a:r>
              <a:rPr lang="en-GB" i="0" dirty="0"/>
              <a:t>of children with fever.</a:t>
            </a:r>
          </a:p>
          <a:p>
            <a:pPr marL="742950" lvl="1" indent="-285750">
              <a:lnSpc>
                <a:spcPct val="100000"/>
              </a:lnSpc>
              <a:buFont typeface="Arial" panose="020B0604020202020204" pitchFamily="34" charset="0"/>
              <a:buChar char="•"/>
            </a:pPr>
            <a:r>
              <a:rPr lang="en-GB" b="1" i="0" dirty="0">
                <a:solidFill>
                  <a:schemeClr val="accent5"/>
                </a:solidFill>
              </a:rPr>
              <a:t>63% </a:t>
            </a:r>
            <a:r>
              <a:rPr lang="en-GB" i="0" dirty="0"/>
              <a:t>of children with diarrhoea.</a:t>
            </a:r>
          </a:p>
          <a:p>
            <a:pPr marL="285750" indent="-285750">
              <a:lnSpc>
                <a:spcPct val="100000"/>
              </a:lnSpc>
              <a:buFont typeface="Arial" panose="020B0604020202020204" pitchFamily="34" charset="0"/>
              <a:buChar char="•"/>
            </a:pPr>
            <a:r>
              <a:rPr lang="en-GB" sz="2400" b="1" i="0" dirty="0">
                <a:solidFill>
                  <a:schemeClr val="accent5"/>
                </a:solidFill>
              </a:rPr>
              <a:t>41% </a:t>
            </a:r>
            <a:r>
              <a:rPr lang="en-GB" sz="2400" i="0" dirty="0"/>
              <a:t>of children with diarrhoea</a:t>
            </a:r>
            <a:r>
              <a:rPr lang="en-GB" sz="2400" b="1" i="0" dirty="0">
                <a:solidFill>
                  <a:schemeClr val="accent5"/>
                </a:solidFill>
              </a:rPr>
              <a:t> received oral rehydration therapy and continued feeding</a:t>
            </a:r>
            <a:r>
              <a:rPr lang="en-GB" sz="24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b="1" i="0" dirty="0">
                <a:solidFill>
                  <a:schemeClr val="accent5"/>
                </a:solidFill>
              </a:rPr>
              <a:t>Vaccination</a:t>
            </a:r>
          </a:p>
          <a:p>
            <a:pPr marL="342900" indent="-342900" algn="l">
              <a:buFont typeface="Arial" panose="020B0604020202020204" pitchFamily="34" charset="0"/>
              <a:buChar char="•"/>
            </a:pPr>
            <a:r>
              <a:rPr lang="en-US" sz="3200" i="0" dirty="0"/>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10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185191F8-0C58-6BA2-BC50-79788BB27E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nc_tre">
            <a:extLst>
              <a:ext uri="{FF2B5EF4-FFF2-40B4-BE49-F238E27FC236}">
                <a16:creationId xmlns:a16="http://schemas.microsoft.com/office/drawing/2014/main" id="{328A52F5-737C-4828-B5D9-697582B32378}"/>
              </a:ext>
            </a:extLst>
          </p:cNvPr>
          <p:cNvGraphicFramePr>
            <a:graphicFrameLocks/>
          </p:cNvGraphicFramePr>
          <p:nvPr>
            <p:extLst>
              <p:ext uri="{D42A27DB-BD31-4B8C-83A1-F6EECF244321}">
                <p14:modId xmlns:p14="http://schemas.microsoft.com/office/powerpoint/2010/main" val="2536226208"/>
              </p:ext>
            </p:extLst>
          </p:nvPr>
        </p:nvGraphicFramePr>
        <p:xfrm>
          <a:off x="434109" y="298940"/>
          <a:ext cx="8294255" cy="62601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9529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vacc">
            <a:extLst>
              <a:ext uri="{FF2B5EF4-FFF2-40B4-BE49-F238E27FC236}">
                <a16:creationId xmlns:a16="http://schemas.microsoft.com/office/drawing/2014/main" id="{6EE54DC5-C73D-4D59-8476-25E345EDCF2D}"/>
              </a:ext>
            </a:extLst>
          </p:cNvPr>
          <p:cNvGraphicFramePr>
            <a:graphicFrameLocks/>
          </p:cNvGraphicFramePr>
          <p:nvPr>
            <p:extLst>
              <p:ext uri="{D42A27DB-BD31-4B8C-83A1-F6EECF244321}">
                <p14:modId xmlns:p14="http://schemas.microsoft.com/office/powerpoint/2010/main" val="886921648"/>
              </p:ext>
            </p:extLst>
          </p:nvPr>
        </p:nvGraphicFramePr>
        <p:xfrm>
          <a:off x="434109" y="348152"/>
          <a:ext cx="8294255" cy="61616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10966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vacc_sex">
            <a:extLst>
              <a:ext uri="{FF2B5EF4-FFF2-40B4-BE49-F238E27FC236}">
                <a16:creationId xmlns:a16="http://schemas.microsoft.com/office/drawing/2014/main" id="{4C9CB6CE-0215-4AB9-93BB-0EA6D1968BF7}"/>
              </a:ext>
            </a:extLst>
          </p:cNvPr>
          <p:cNvGraphicFramePr>
            <a:graphicFrameLocks/>
          </p:cNvGraphicFramePr>
          <p:nvPr>
            <p:extLst>
              <p:ext uri="{D42A27DB-BD31-4B8C-83A1-F6EECF244321}">
                <p14:modId xmlns:p14="http://schemas.microsoft.com/office/powerpoint/2010/main" val="3502416359"/>
              </p:ext>
            </p:extLst>
          </p:nvPr>
        </p:nvGraphicFramePr>
        <p:xfrm>
          <a:off x="443345" y="217069"/>
          <a:ext cx="8275782" cy="64238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3732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vacc_edu">
            <a:extLst>
              <a:ext uri="{FF2B5EF4-FFF2-40B4-BE49-F238E27FC236}">
                <a16:creationId xmlns:a16="http://schemas.microsoft.com/office/drawing/2014/main" id="{30016084-3F38-4E8D-ABCF-ECC7E2CC7477}"/>
              </a:ext>
            </a:extLst>
          </p:cNvPr>
          <p:cNvGraphicFramePr>
            <a:graphicFrameLocks/>
          </p:cNvGraphicFramePr>
          <p:nvPr>
            <p:extLst>
              <p:ext uri="{D42A27DB-BD31-4B8C-83A1-F6EECF244321}">
                <p14:modId xmlns:p14="http://schemas.microsoft.com/office/powerpoint/2010/main" val="1566184007"/>
              </p:ext>
            </p:extLst>
          </p:nvPr>
        </p:nvGraphicFramePr>
        <p:xfrm>
          <a:off x="498764" y="303701"/>
          <a:ext cx="8192654" cy="63834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3594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vacc_wea">
            <a:extLst>
              <a:ext uri="{FF2B5EF4-FFF2-40B4-BE49-F238E27FC236}">
                <a16:creationId xmlns:a16="http://schemas.microsoft.com/office/drawing/2014/main" id="{1A0A2FD6-8963-4861-9C75-9810D0395AF0}"/>
              </a:ext>
            </a:extLst>
          </p:cNvPr>
          <p:cNvGraphicFramePr>
            <a:graphicFrameLocks/>
          </p:cNvGraphicFramePr>
          <p:nvPr>
            <p:extLst>
              <p:ext uri="{D42A27DB-BD31-4B8C-83A1-F6EECF244321}">
                <p14:modId xmlns:p14="http://schemas.microsoft.com/office/powerpoint/2010/main" val="2942169061"/>
              </p:ext>
            </p:extLst>
          </p:nvPr>
        </p:nvGraphicFramePr>
        <p:xfrm>
          <a:off x="443345" y="296217"/>
          <a:ext cx="8303491" cy="62655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6978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6763419" y="4296206"/>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78%</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Vaccination Coverage by Governorate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GB" dirty="0"/>
              <a:t>Percent of children age 12-23 months who are fully vaccinated according to the national schedule at any time before the survey</a:t>
            </a:r>
          </a:p>
        </p:txBody>
      </p:sp>
      <p:grpSp>
        <p:nvGrpSpPr>
          <p:cNvPr id="2" name="Group 19">
            <a:extLst>
              <a:ext uri="{FF2B5EF4-FFF2-40B4-BE49-F238E27FC236}">
                <a16:creationId xmlns:a16="http://schemas.microsoft.com/office/drawing/2014/main" id="{C2ED8011-55A8-A99A-2374-A021DF34F152}"/>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3" name="Freeform 20">
              <a:extLst>
                <a:ext uri="{FF2B5EF4-FFF2-40B4-BE49-F238E27FC236}">
                  <a16:creationId xmlns:a16="http://schemas.microsoft.com/office/drawing/2014/main" id="{80A0A4AF-0C96-9304-B0F5-23B42FE05A53}"/>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 name="Freeform 21">
              <a:extLst>
                <a:ext uri="{FF2B5EF4-FFF2-40B4-BE49-F238E27FC236}">
                  <a16:creationId xmlns:a16="http://schemas.microsoft.com/office/drawing/2014/main" id="{EE58E0E1-2260-D0EB-5F7B-6247EC9E6176}"/>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6FDE9A3D-F82E-DAD2-3721-3314A120E0F9}"/>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24B189BD-E5EB-490C-AC89-2053BA532137}"/>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4">
              <a:extLst>
                <a:ext uri="{FF2B5EF4-FFF2-40B4-BE49-F238E27FC236}">
                  <a16:creationId xmlns:a16="http://schemas.microsoft.com/office/drawing/2014/main" id="{C90C9A3E-0CCE-2E33-96BE-79F133B0A09F}"/>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5">
              <a:extLst>
                <a:ext uri="{FF2B5EF4-FFF2-40B4-BE49-F238E27FC236}">
                  <a16:creationId xmlns:a16="http://schemas.microsoft.com/office/drawing/2014/main" id="{5737818C-75FA-F669-DFD2-ABDEACA311F5}"/>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6">
              <a:extLst>
                <a:ext uri="{FF2B5EF4-FFF2-40B4-BE49-F238E27FC236}">
                  <a16:creationId xmlns:a16="http://schemas.microsoft.com/office/drawing/2014/main" id="{D45E699D-40E4-3830-59CF-6AB37D6BE649}"/>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7">
              <a:extLst>
                <a:ext uri="{FF2B5EF4-FFF2-40B4-BE49-F238E27FC236}">
                  <a16:creationId xmlns:a16="http://schemas.microsoft.com/office/drawing/2014/main" id="{00BE8A97-2A2E-6999-C7DB-A92DA4C3DA38}"/>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28">
              <a:extLst>
                <a:ext uri="{FF2B5EF4-FFF2-40B4-BE49-F238E27FC236}">
                  <a16:creationId xmlns:a16="http://schemas.microsoft.com/office/drawing/2014/main" id="{D5ED85FC-DDF5-9E4E-41B5-1EEB9DD2DEDC}"/>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9">
              <a:extLst>
                <a:ext uri="{FF2B5EF4-FFF2-40B4-BE49-F238E27FC236}">
                  <a16:creationId xmlns:a16="http://schemas.microsoft.com/office/drawing/2014/main" id="{B8A83F0C-961E-32C1-DF76-ED57C34464C3}"/>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30">
              <a:extLst>
                <a:ext uri="{FF2B5EF4-FFF2-40B4-BE49-F238E27FC236}">
                  <a16:creationId xmlns:a16="http://schemas.microsoft.com/office/drawing/2014/main" id="{7662588F-24F8-7AF0-56B1-840FA39C1CB4}"/>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31">
              <a:extLst>
                <a:ext uri="{FF2B5EF4-FFF2-40B4-BE49-F238E27FC236}">
                  <a16:creationId xmlns:a16="http://schemas.microsoft.com/office/drawing/2014/main" id="{076E14C5-9973-4E83-AA56-364EDB4E04E0}"/>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27" name="TextBox 1026">
            <a:extLst>
              <a:ext uri="{FF2B5EF4-FFF2-40B4-BE49-F238E27FC236}">
                <a16:creationId xmlns:a16="http://schemas.microsoft.com/office/drawing/2014/main" id="{08995752-5B9D-9DA5-96A2-D3BBE735194B}"/>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77%</a:t>
            </a:r>
          </a:p>
        </p:txBody>
      </p:sp>
      <p:sp>
        <p:nvSpPr>
          <p:cNvPr id="1029" name="TextBox 1028">
            <a:extLst>
              <a:ext uri="{FF2B5EF4-FFF2-40B4-BE49-F238E27FC236}">
                <a16:creationId xmlns:a16="http://schemas.microsoft.com/office/drawing/2014/main" id="{7D4D412B-7015-81CD-6EF5-8ACD9BF904DE}"/>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Mafraq</a:t>
            </a:r>
          </a:p>
          <a:p>
            <a:pPr algn="ctr"/>
            <a:r>
              <a:rPr lang="en-US" dirty="0">
                <a:solidFill>
                  <a:schemeClr val="bg1"/>
                </a:solidFill>
                <a:latin typeface="Source Sans Pro SemiBold" panose="020B0603030403020204" pitchFamily="34" charset="0"/>
                <a:ea typeface="Source Sans Pro SemiBold" panose="020B0603030403020204" pitchFamily="34" charset="0"/>
              </a:rPr>
              <a:t>63%</a:t>
            </a:r>
          </a:p>
        </p:txBody>
      </p:sp>
      <p:sp>
        <p:nvSpPr>
          <p:cNvPr id="1030" name="TextBox 1029">
            <a:extLst>
              <a:ext uri="{FF2B5EF4-FFF2-40B4-BE49-F238E27FC236}">
                <a16:creationId xmlns:a16="http://schemas.microsoft.com/office/drawing/2014/main" id="{E7B06587-6AB9-6F2B-4B04-F77855FDC93C}"/>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87%</a:t>
            </a:r>
          </a:p>
        </p:txBody>
      </p:sp>
      <p:sp>
        <p:nvSpPr>
          <p:cNvPr id="1031" name="TextBox 1030">
            <a:extLst>
              <a:ext uri="{FF2B5EF4-FFF2-40B4-BE49-F238E27FC236}">
                <a16:creationId xmlns:a16="http://schemas.microsoft.com/office/drawing/2014/main" id="{76B6067F-C506-7325-CC5E-B491274E1577}"/>
              </a:ext>
            </a:extLst>
          </p:cNvPr>
          <p:cNvSpPr txBox="1"/>
          <p:nvPr/>
        </p:nvSpPr>
        <p:spPr>
          <a:xfrm>
            <a:off x="2920933" y="13883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86%</a:t>
            </a:r>
          </a:p>
        </p:txBody>
      </p:sp>
      <p:sp>
        <p:nvSpPr>
          <p:cNvPr id="1032" name="TextBox 1031">
            <a:extLst>
              <a:ext uri="{FF2B5EF4-FFF2-40B4-BE49-F238E27FC236}">
                <a16:creationId xmlns:a16="http://schemas.microsoft.com/office/drawing/2014/main" id="{E28731F0-25DD-EC38-7DAC-835DDAFD9DA1}"/>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66%</a:t>
            </a:r>
          </a:p>
        </p:txBody>
      </p:sp>
      <p:sp>
        <p:nvSpPr>
          <p:cNvPr id="1040" name="TextBox 1039">
            <a:extLst>
              <a:ext uri="{FF2B5EF4-FFF2-40B4-BE49-F238E27FC236}">
                <a16:creationId xmlns:a16="http://schemas.microsoft.com/office/drawing/2014/main" id="{F4D9C11A-191A-309E-DF68-69A6680B8835}"/>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79%</a:t>
            </a:r>
          </a:p>
        </p:txBody>
      </p:sp>
      <p:sp>
        <p:nvSpPr>
          <p:cNvPr id="1042" name="TextBox 1041">
            <a:extLst>
              <a:ext uri="{FF2B5EF4-FFF2-40B4-BE49-F238E27FC236}">
                <a16:creationId xmlns:a16="http://schemas.microsoft.com/office/drawing/2014/main" id="{05A64BA7-3DE3-4CCC-A6D9-B29B2B4F95BF}"/>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72%</a:t>
            </a:r>
          </a:p>
        </p:txBody>
      </p:sp>
      <p:sp>
        <p:nvSpPr>
          <p:cNvPr id="1043" name="TextBox 1042">
            <a:extLst>
              <a:ext uri="{FF2B5EF4-FFF2-40B4-BE49-F238E27FC236}">
                <a16:creationId xmlns:a16="http://schemas.microsoft.com/office/drawing/2014/main" id="{7EF5623C-FB3D-F6F7-C6A4-3B4BAF798738}"/>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64%</a:t>
            </a:r>
          </a:p>
        </p:txBody>
      </p:sp>
      <p:sp>
        <p:nvSpPr>
          <p:cNvPr id="1045" name="TextBox 1044">
            <a:extLst>
              <a:ext uri="{FF2B5EF4-FFF2-40B4-BE49-F238E27FC236}">
                <a16:creationId xmlns:a16="http://schemas.microsoft.com/office/drawing/2014/main" id="{494955D5-4235-F2CB-9BF0-A01E74BAEBC7}"/>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79%</a:t>
            </a:r>
          </a:p>
        </p:txBody>
      </p:sp>
      <p:sp>
        <p:nvSpPr>
          <p:cNvPr id="1047" name="TextBox 1046">
            <a:extLst>
              <a:ext uri="{FF2B5EF4-FFF2-40B4-BE49-F238E27FC236}">
                <a16:creationId xmlns:a16="http://schemas.microsoft.com/office/drawing/2014/main" id="{AB4FA70C-473B-382B-D407-2C8318629AE0}"/>
              </a:ext>
            </a:extLst>
          </p:cNvPr>
          <p:cNvSpPr txBox="1"/>
          <p:nvPr/>
        </p:nvSpPr>
        <p:spPr>
          <a:xfrm>
            <a:off x="3012634" y="422415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76%</a:t>
            </a:r>
          </a:p>
        </p:txBody>
      </p:sp>
      <p:sp>
        <p:nvSpPr>
          <p:cNvPr id="1048" name="TextBox 1047">
            <a:extLst>
              <a:ext uri="{FF2B5EF4-FFF2-40B4-BE49-F238E27FC236}">
                <a16:creationId xmlns:a16="http://schemas.microsoft.com/office/drawing/2014/main" id="{D7C05A52-17FE-CB8C-F63D-6C843A577D59}"/>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72%</a:t>
            </a:r>
          </a:p>
        </p:txBody>
      </p:sp>
      <p:cxnSp>
        <p:nvCxnSpPr>
          <p:cNvPr id="1049" name="Straight Connector 1048">
            <a:extLst>
              <a:ext uri="{FF2B5EF4-FFF2-40B4-BE49-F238E27FC236}">
                <a16:creationId xmlns:a16="http://schemas.microsoft.com/office/drawing/2014/main" id="{B6D47A88-1B86-A82A-A5A7-F1A88061E096}"/>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0" name="TextBox 1049">
            <a:extLst>
              <a:ext uri="{FF2B5EF4-FFF2-40B4-BE49-F238E27FC236}">
                <a16:creationId xmlns:a16="http://schemas.microsoft.com/office/drawing/2014/main" id="{C3714AF7-19FA-4E0C-C90C-A9F8FDA28C90}"/>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solidFill>
                  <a:schemeClr val="bg1"/>
                </a:solidFill>
                <a:latin typeface="Source Sans Pro SemiBold" panose="020B0603030403020204" pitchFamily="34" charset="0"/>
                <a:ea typeface="Source Sans Pro SemiBold" panose="020B0603030403020204" pitchFamily="34" charset="0"/>
              </a:rPr>
              <a:t>Ma’an</a:t>
            </a:r>
            <a:endParaRPr lang="en-US" dirty="0">
              <a:solidFill>
                <a:schemeClr val="bg1"/>
              </a:solidFill>
              <a:latin typeface="Source Sans Pro SemiBold" panose="020B0603030403020204" pitchFamily="34" charset="0"/>
              <a:ea typeface="Source Sans Pro SemiBold" panose="020B0603030403020204" pitchFamily="34" charset="0"/>
            </a:endParaRPr>
          </a:p>
          <a:p>
            <a:pPr algn="ctr"/>
            <a:r>
              <a:rPr lang="en-US" dirty="0">
                <a:solidFill>
                  <a:schemeClr val="bg1"/>
                </a:solidFill>
                <a:latin typeface="Source Sans Pro SemiBold" panose="020B0603030403020204" pitchFamily="34" charset="0"/>
                <a:ea typeface="Source Sans Pro SemiBold" panose="020B0603030403020204" pitchFamily="34" charset="0"/>
              </a:rPr>
              <a:t>46%</a:t>
            </a:r>
          </a:p>
        </p:txBody>
      </p:sp>
      <p:cxnSp>
        <p:nvCxnSpPr>
          <p:cNvPr id="1051" name="Straight Connector 1050">
            <a:extLst>
              <a:ext uri="{FF2B5EF4-FFF2-40B4-BE49-F238E27FC236}">
                <a16:creationId xmlns:a16="http://schemas.microsoft.com/office/drawing/2014/main" id="{B42F5A97-2C01-DC31-6EA6-306FD699F3A1}"/>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2" name="Straight Connector 1051">
            <a:extLst>
              <a:ext uri="{FF2B5EF4-FFF2-40B4-BE49-F238E27FC236}">
                <a16:creationId xmlns:a16="http://schemas.microsoft.com/office/drawing/2014/main" id="{3CF7D775-27A2-27A1-D5E1-E0D7A028954E}"/>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3" name="Straight Connector 1052">
            <a:extLst>
              <a:ext uri="{FF2B5EF4-FFF2-40B4-BE49-F238E27FC236}">
                <a16:creationId xmlns:a16="http://schemas.microsoft.com/office/drawing/2014/main" id="{DFB9E21D-978A-6BC0-1331-0B501C415C28}"/>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4" name="Straight Connector 1053">
            <a:extLst>
              <a:ext uri="{FF2B5EF4-FFF2-40B4-BE49-F238E27FC236}">
                <a16:creationId xmlns:a16="http://schemas.microsoft.com/office/drawing/2014/main" id="{81AA2F52-45FC-C356-7AA3-2C88853FF9E0}"/>
              </a:ext>
            </a:extLst>
          </p:cNvPr>
          <p:cNvCxnSpPr>
            <a:cxnSpLocks/>
            <a:stCxn id="1031" idx="2"/>
          </p:cNvCxnSpPr>
          <p:nvPr/>
        </p:nvCxnSpPr>
        <p:spPr>
          <a:xfrm flipH="1">
            <a:off x="3614541" y="187615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i="0"/>
              <a:t>Vaccination</a:t>
            </a:r>
          </a:p>
          <a:p>
            <a:pPr marL="342900" indent="-342900" algn="l">
              <a:buFont typeface="Arial" panose="020B0604020202020204" pitchFamily="34" charset="0"/>
              <a:buChar char="•"/>
            </a:pPr>
            <a:r>
              <a:rPr lang="en-US" sz="3200" b="1" i="0">
                <a:solidFill>
                  <a:schemeClr val="accent5"/>
                </a:solidFill>
              </a:rPr>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10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AF788F5C-3368-FE5B-E699-14135BA312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8752032"/>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axCatchAll xmlns="fa6a9aea-fb0f-4ddd-aff8-712634b7d5fe" xsi:nil="true"/>
    <_dlc_DocId xmlns="d16efad5-0601-4cf0-b7c2-89968258c777">VMX3MACP777Z-1177381151-42300</_dlc_DocId>
    <_dlc_DocIdUrl xmlns="d16efad5-0601-4cf0-b7c2-89968258c777">
      <Url>https://icfonline.sharepoint.com/sites/ihd-dhs/Dissemination/_layouts/15/DocIdRedir.aspx?ID=VMX3MACP777Z-1177381151-42300</Url>
      <Description>VMX3MACP777Z-1177381151-42300</Description>
    </_dlc_DocIdUrl>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B19BB3-A32F-4268-92F1-1CF3ADECADB8}">
  <ds:schemaRefs>
    <ds:schemaRef ds:uri="http://schemas.microsoft.com/sharepoint/events"/>
  </ds:schemaRefs>
</ds:datastoreItem>
</file>

<file path=customXml/itemProps2.xml><?xml version="1.0" encoding="utf-8"?>
<ds:datastoreItem xmlns:ds="http://schemas.openxmlformats.org/officeDocument/2006/customXml" ds:itemID="{9981E3BE-0910-4E81-BE17-3B9CCC885C4D}">
  <ds:schemaRefs>
    <ds:schemaRef ds:uri="http://purl.org/dc/elements/1.1/"/>
    <ds:schemaRef ds:uri="http://purl.org/dc/terms/"/>
    <ds:schemaRef ds:uri="http://purl.org/dc/dcmitype/"/>
    <ds:schemaRef ds:uri="http://schemas.microsoft.com/office/2006/documentManagement/types"/>
    <ds:schemaRef ds:uri="http://schemas.microsoft.com/office/infopath/2007/PartnerControls"/>
    <ds:schemaRef ds:uri="http://www.w3.org/XML/1998/namespace"/>
    <ds:schemaRef ds:uri="8ae0fe84-4166-41ea-9800-8c032cf08d58"/>
    <ds:schemaRef ds:uri="http://schemas.openxmlformats.org/package/2006/metadata/core-properties"/>
    <ds:schemaRef ds:uri="e705a695-751d-42b5-86b8-63727b2a51d7"/>
    <ds:schemaRef ds:uri="http://schemas.microsoft.com/office/2006/metadata/properties"/>
    <ds:schemaRef ds:uri="fa6a9aea-fb0f-4ddd-aff8-712634b7d5fe"/>
    <ds:schemaRef ds:uri="4050c418-ec1a-4a63-84af-e27a3374b796"/>
    <ds:schemaRef ds:uri="d16efad5-0601-4cf0-b7c2-89968258c777"/>
    <ds:schemaRef ds:uri="83c4e5ee-5eea-4e8c-8b50-726738bccb6e"/>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BB4C3DE9-9D77-45C1-BAA3-CF31CDB4A2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1396</TotalTime>
  <Words>1454</Words>
  <Application>Microsoft Office PowerPoint</Application>
  <PresentationFormat>On-screen Show (4:3)</PresentationFormat>
  <Paragraphs>133</Paragraphs>
  <Slides>14</Slides>
  <Notes>10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14</vt:i4>
      </vt:variant>
    </vt:vector>
  </HeadingPairs>
  <TitlesOfParts>
    <vt:vector size="22" baseType="lpstr">
      <vt:lpstr>Arial</vt:lpstr>
      <vt:lpstr>Calibri</vt:lpstr>
      <vt:lpstr>Segoe UI</vt:lpstr>
      <vt:lpstr>Source Sans Pro</vt:lpstr>
      <vt:lpstr>Source Sans Pro SemiBold</vt:lpstr>
      <vt:lpstr>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Vaccination Coverage by Governorate</vt:lpstr>
      <vt:lpstr>PowerPoint Presentation</vt:lpstr>
      <vt:lpstr>PowerPoint Presentation</vt:lpstr>
      <vt:lpstr>Source of Advice or Treatment for Children</vt:lpstr>
      <vt:lpstr>PowerPoint Presentation</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4</cp:revision>
  <dcterms:created xsi:type="dcterms:W3CDTF">2022-12-05T19:39:34Z</dcterms:created>
  <dcterms:modified xsi:type="dcterms:W3CDTF">2024-08-27T08:38:20Z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46cc6e53-d517-412b-bdc5-73f03971fca8</vt:lpwstr>
  </property>
  <property fmtid="{D5CDD505-2E9C-101B-9397-08002B2CF9AE}" pid="4" name="MediaServiceImageTags">
    <vt:lpwstr/>
  </property>
</Properties>
</file>