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drawings/drawing1.xml" ContentType="application/vnd.openxmlformats-officedocument.drawingml.chartshapes+xml"/>
  <Override PartName="/ppt/notesSlides/notesSlide2.xml" ContentType="application/vnd.openxmlformats-officedocument.presentationml.notesSlide+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2.xml" ContentType="application/vnd.openxmlformats-officedocument.drawingml.chartshapes+xml"/>
  <Override PartName="/ppt/notesSlides/notesSlide3.xml" ContentType="application/vnd.openxmlformats-officedocument.presentationml.notesSlide+xml"/>
  <Override PartName="/ppt/charts/chart3.xml" ContentType="application/vnd.openxmlformats-officedocument.drawingml.chart+xml"/>
  <Override PartName="/ppt/charts/style2.xml" ContentType="application/vnd.ms-office.chartstyle+xml"/>
  <Override PartName="/ppt/charts/colors2.xml" ContentType="application/vnd.ms-office.chartcolorstyle+xml"/>
  <Override PartName="/ppt/drawings/drawing3.xml" ContentType="application/vnd.openxmlformats-officedocument.drawingml.chartshapes+xml"/>
  <Override PartName="/ppt/notesSlides/notesSlide4.xml" ContentType="application/vnd.openxmlformats-officedocument.presentationml.notesSlide+xml"/>
  <Override PartName="/ppt/charts/chart4.xml" ContentType="application/vnd.openxmlformats-officedocument.drawingml.chart+xml"/>
  <Override PartName="/ppt/charts/style3.xml" ContentType="application/vnd.ms-office.chartstyle+xml"/>
  <Override PartName="/ppt/charts/colors3.xml" ContentType="application/vnd.ms-office.chartcolorstyle+xml"/>
  <Override PartName="/ppt/drawings/drawing4.xml" ContentType="application/vnd.openxmlformats-officedocument.drawingml.chartshapes+xml"/>
  <Override PartName="/ppt/notesSlides/notesSlide5.xml" ContentType="application/vnd.openxmlformats-officedocument.presentationml.notesSlide+xml"/>
  <Override PartName="/ppt/charts/chart5.xml" ContentType="application/vnd.openxmlformats-officedocument.drawingml.chart+xml"/>
  <Override PartName="/ppt/drawings/drawing5.xml" ContentType="application/vnd.openxmlformats-officedocument.drawingml.chartshape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6.xml" ContentType="application/vnd.openxmlformats-officedocument.drawingml.chart+xml"/>
  <Override PartName="/ppt/drawings/drawing6.xml" ContentType="application/vnd.openxmlformats-officedocument.drawingml.chartshapes+xml"/>
  <Override PartName="/ppt/notesSlides/notesSlide9.xml" ContentType="application/vnd.openxmlformats-officedocument.presentationml.notesSlide+xml"/>
  <Override PartName="/ppt/charts/chart7.xml" ContentType="application/vnd.openxmlformats-officedocument.drawingml.chart+xml"/>
  <Override PartName="/ppt/drawings/drawing7.xml" ContentType="application/vnd.openxmlformats-officedocument.drawingml.chartshapes+xml"/>
  <Override PartName="/ppt/notesSlides/notesSlide10.xml" ContentType="application/vnd.openxmlformats-officedocument.presentationml.notesSlide+xml"/>
  <Override PartName="/ppt/charts/chart8.xml" ContentType="application/vnd.openxmlformats-officedocument.drawingml.chart+xml"/>
  <Override PartName="/ppt/drawings/drawing8.xml" ContentType="application/vnd.openxmlformats-officedocument.drawingml.chartshapes+xml"/>
  <Override PartName="/ppt/notesSlides/notesSlide11.xml" ContentType="application/vnd.openxmlformats-officedocument.presentationml.notesSlide+xml"/>
  <Override PartName="/ppt/charts/chart9.xml" ContentType="application/vnd.openxmlformats-officedocument.drawingml.chart+xml"/>
  <Override PartName="/ppt/charts/style4.xml" ContentType="application/vnd.ms-office.chartstyle+xml"/>
  <Override PartName="/ppt/charts/colors4.xml" ContentType="application/vnd.ms-office.chartcolorstyle+xml"/>
  <Override PartName="/ppt/drawings/drawing9.xml" ContentType="application/vnd.openxmlformats-officedocument.drawingml.chartshapes+xml"/>
  <Override PartName="/ppt/notesSlides/notesSlide12.xml" ContentType="application/vnd.openxmlformats-officedocument.presentationml.notesSlide+xml"/>
  <Override PartName="/ppt/charts/chart10.xml" ContentType="application/vnd.openxmlformats-officedocument.drawingml.chart+xml"/>
  <Override PartName="/ppt/drawings/drawing10.xml" ContentType="application/vnd.openxmlformats-officedocument.drawingml.chartshapes+xml"/>
  <Override PartName="/ppt/notesSlides/notesSlide13.xml" ContentType="application/vnd.openxmlformats-officedocument.presentationml.notesSlide+xml"/>
  <Override PartName="/ppt/charts/chart11.xml" ContentType="application/vnd.openxmlformats-officedocument.drawingml.chart+xml"/>
  <Override PartName="/ppt/charts/style5.xml" ContentType="application/vnd.ms-office.chartstyle+xml"/>
  <Override PartName="/ppt/charts/colors5.xml" ContentType="application/vnd.ms-office.chartcolorstyle+xml"/>
  <Override PartName="/ppt/drawings/drawing11.xml" ContentType="application/vnd.openxmlformats-officedocument.drawingml.chartshapes+xml"/>
  <Override PartName="/ppt/notesSlides/notesSlide14.xml" ContentType="application/vnd.openxmlformats-officedocument.presentationml.notesSlide+xml"/>
  <Override PartName="/ppt/charts/chart12.xml" ContentType="application/vnd.openxmlformats-officedocument.drawingml.chart+xml"/>
  <Override PartName="/ppt/drawings/drawing12.xml" ContentType="application/vnd.openxmlformats-officedocument.drawingml.chartshapes+xml"/>
  <Override PartName="/ppt/notesSlides/notesSlide15.xml" ContentType="application/vnd.openxmlformats-officedocument.presentationml.notesSlide+xml"/>
  <Override PartName="/ppt/charts/chart13.xml" ContentType="application/vnd.openxmlformats-officedocument.drawingml.chart+xml"/>
  <Override PartName="/ppt/drawings/drawing13.xml" ContentType="application/vnd.openxmlformats-officedocument.drawingml.chartshapes+xml"/>
  <Override PartName="/ppt/notesSlides/notesSlide16.xml" ContentType="application/vnd.openxmlformats-officedocument.presentationml.notesSlide+xml"/>
  <Override PartName="/ppt/charts/chart14.xml" ContentType="application/vnd.openxmlformats-officedocument.drawingml.chart+xml"/>
  <Override PartName="/ppt/drawings/drawing14.xml" ContentType="application/vnd.openxmlformats-officedocument.drawingml.chartshapes+xml"/>
  <Override PartName="/ppt/notesSlides/notesSlide17.xml" ContentType="application/vnd.openxmlformats-officedocument.presentationml.notesSlide+xml"/>
  <Override PartName="/ppt/charts/chart15.xml" ContentType="application/vnd.openxmlformats-officedocument.drawingml.chart+xml"/>
  <Override PartName="/ppt/drawings/drawing15.xml" ContentType="application/vnd.openxmlformats-officedocument.drawingml.chartshapes+xml"/>
  <Override PartName="/ppt/notesSlides/notesSlide18.xml" ContentType="application/vnd.openxmlformats-officedocument.presentationml.notesSlide+xml"/>
  <Override PartName="/ppt/charts/chart16.xml" ContentType="application/vnd.openxmlformats-officedocument.drawingml.chart+xml"/>
  <Override PartName="/ppt/drawings/drawing16.xml" ContentType="application/vnd.openxmlformats-officedocument.drawingml.chartshapes+xml"/>
  <Override PartName="/ppt/notesSlides/notesSlide1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5"/>
    <p:sldMasterId id="2147483687" r:id="rId6"/>
  </p:sldMasterIdLst>
  <p:notesMasterIdLst>
    <p:notesMasterId r:id="rId33"/>
  </p:notesMasterIdLst>
  <p:handoutMasterIdLst>
    <p:handoutMasterId r:id="rId34"/>
  </p:handoutMasterIdLst>
  <p:sldIdLst>
    <p:sldId id="256" r:id="rId7"/>
    <p:sldId id="260" r:id="rId8"/>
    <p:sldId id="335" r:id="rId9"/>
    <p:sldId id="336" r:id="rId10"/>
    <p:sldId id="337" r:id="rId11"/>
    <p:sldId id="338" r:id="rId12"/>
    <p:sldId id="324" r:id="rId13"/>
    <p:sldId id="339" r:id="rId14"/>
    <p:sldId id="299" r:id="rId15"/>
    <p:sldId id="300" r:id="rId16"/>
    <p:sldId id="340" r:id="rId17"/>
    <p:sldId id="341" r:id="rId18"/>
    <p:sldId id="326" r:id="rId19"/>
    <p:sldId id="342" r:id="rId20"/>
    <p:sldId id="343" r:id="rId21"/>
    <p:sldId id="344" r:id="rId22"/>
    <p:sldId id="329" r:id="rId23"/>
    <p:sldId id="345" r:id="rId24"/>
    <p:sldId id="330" r:id="rId25"/>
    <p:sldId id="346" r:id="rId26"/>
    <p:sldId id="347" r:id="rId27"/>
    <p:sldId id="348" r:id="rId28"/>
    <p:sldId id="349" r:id="rId29"/>
    <p:sldId id="350" r:id="rId30"/>
    <p:sldId id="334" r:id="rId31"/>
    <p:sldId id="289" r:id="rId3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03E45A4-FC93-46BF-A3F8-AD345485372C}" name="Behague, Sabina" initials="BS" userId="S::57291@icf.com::2f9f8379-56ce-455c-81be-d1dc66b28ae7" providerId="AD"/>
  <p188:author id="{215BD7E5-D79F-BC48-51AE-306CA903705B}" name="McFarland, Annette" initials="MA" userId="S::N107137@icf.com::e93d1f50-85ab-41a8-a34a-185a53159573" providerId="AD"/>
  <p188:author id="{12F616EE-0089-6014-EBDE-47D493E491EA}" name="Balian, Sarah" initials="BS" userId="S::N112871@icf.com::b3b060d9-4d34-479b-ad68-688eaebf93c5" providerId="AD"/>
  <p188:author id="{8F12D6EF-8EE2-ADE9-B2E7-9923B196157B}" name="Twesigye, Gloria" initials="TG" userId="S::59766@icf.com::6464a502-8a44-4d67-8fab-8f3aa9495827"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563C1"/>
    <a:srgbClr val="FF6699"/>
    <a:srgbClr val="FFC2D6"/>
    <a:srgbClr val="99FFEB"/>
    <a:srgbClr val="E0CCFF"/>
    <a:srgbClr val="00A4E4"/>
    <a:srgbClr val="CFAFFF"/>
    <a:srgbClr val="F0E7FF"/>
    <a:srgbClr val="A366FF"/>
    <a:srgbClr val="91DFF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65C79E6-DB0B-4E29-BFC7-64F4F50B05A4}" v="3" dt="2024-08-27T11:58:06.08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972" autoAdjust="0"/>
    <p:restoredTop sz="85923" autoAdjust="0"/>
  </p:normalViewPr>
  <p:slideViewPr>
    <p:cSldViewPr snapToGrid="0">
      <p:cViewPr varScale="1">
        <p:scale>
          <a:sx n="85" d="100"/>
          <a:sy n="85" d="100"/>
        </p:scale>
        <p:origin x="1040" y="56"/>
      </p:cViewPr>
      <p:guideLst/>
    </p:cSldViewPr>
  </p:slideViewPr>
  <p:notesTextViewPr>
    <p:cViewPr>
      <p:scale>
        <a:sx n="1" d="1"/>
        <a:sy n="1" d="1"/>
      </p:scale>
      <p:origin x="0" y="0"/>
    </p:cViewPr>
  </p:notesTextViewPr>
  <p:sorterViewPr>
    <p:cViewPr varScale="1">
      <p:scale>
        <a:sx n="100" d="100"/>
        <a:sy n="100" d="100"/>
      </p:scale>
      <p:origin x="0" y="0"/>
    </p:cViewPr>
  </p:sorterViewPr>
  <p:notesViewPr>
    <p:cSldViewPr snapToGrid="0">
      <p:cViewPr varScale="1">
        <p:scale>
          <a:sx n="61" d="100"/>
          <a:sy n="61" d="100"/>
        </p:scale>
        <p:origin x="3245" y="43"/>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microsoft.com/office/2016/11/relationships/changesInfo" Target="changesInfos/changesInfo1.xml"/><Relationship Id="rId21" Type="http://schemas.openxmlformats.org/officeDocument/2006/relationships/slide" Target="slides/slide15.xml"/><Relationship Id="rId34" Type="http://schemas.openxmlformats.org/officeDocument/2006/relationships/handoutMaster" Target="handoutMasters/handoutMaster1.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theme" Target="theme/theme1.xml"/><Relationship Id="rId40" Type="http://schemas.microsoft.com/office/2015/10/relationships/revisionInfo" Target="revisionInfo.xml"/><Relationship Id="rId5" Type="http://schemas.openxmlformats.org/officeDocument/2006/relationships/slideMaster" Target="slideMasters/slideMaster1.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viewProps" Target="viewProp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presProps" Target="presProps.xml"/><Relationship Id="rId8" Type="http://schemas.openxmlformats.org/officeDocument/2006/relationships/slide" Target="slides/slide2.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notesMaster" Target="notesMasters/notesMaster1.xml"/><Relationship Id="rId38"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anner, Olsen" userId="8f966b24-7479-4073-89bd-2f70180eddce" providerId="ADAL" clId="{0A7E836C-67B6-47AD-9A57-35E8836D0565}"/>
    <pc:docChg chg="custSel addSld delSld modSld">
      <pc:chgData name="Hanner, Olsen" userId="8f966b24-7479-4073-89bd-2f70180eddce" providerId="ADAL" clId="{0A7E836C-67B6-47AD-9A57-35E8836D0565}" dt="2024-04-23T18:25:23.517" v="67" actId="47"/>
      <pc:docMkLst>
        <pc:docMk/>
      </pc:docMkLst>
      <pc:sldChg chg="addSp modSp add del modNotes">
        <pc:chgData name="Hanner, Olsen" userId="8f966b24-7479-4073-89bd-2f70180eddce" providerId="ADAL" clId="{0A7E836C-67B6-47AD-9A57-35E8836D0565}" dt="2024-04-23T18:25:18.592" v="51" actId="47"/>
        <pc:sldMkLst>
          <pc:docMk/>
          <pc:sldMk cId="3027765666" sldId="335"/>
        </pc:sldMkLst>
        <pc:graphicFrameChg chg="add mod">
          <ac:chgData name="Hanner, Olsen" userId="8f966b24-7479-4073-89bd-2f70180eddce" providerId="ADAL" clId="{0A7E836C-67B6-47AD-9A57-35E8836D0565}" dt="2024-04-23T18:24:33.205" v="1"/>
          <ac:graphicFrameMkLst>
            <pc:docMk/>
            <pc:sldMk cId="3027765666" sldId="335"/>
            <ac:graphicFrameMk id="2" creationId="{0E09CE7C-B47D-4931-A1FF-CAA63057066B}"/>
          </ac:graphicFrameMkLst>
        </pc:graphicFrameChg>
      </pc:sldChg>
      <pc:sldChg chg="addSp modSp add del modNotes">
        <pc:chgData name="Hanner, Olsen" userId="8f966b24-7479-4073-89bd-2f70180eddce" providerId="ADAL" clId="{0A7E836C-67B6-47AD-9A57-35E8836D0565}" dt="2024-04-23T18:25:18.991" v="52" actId="47"/>
        <pc:sldMkLst>
          <pc:docMk/>
          <pc:sldMk cId="2742068354" sldId="336"/>
        </pc:sldMkLst>
        <pc:graphicFrameChg chg="add mod">
          <ac:chgData name="Hanner, Olsen" userId="8f966b24-7479-4073-89bd-2f70180eddce" providerId="ADAL" clId="{0A7E836C-67B6-47AD-9A57-35E8836D0565}" dt="2024-04-23T18:24:35.060" v="4"/>
          <ac:graphicFrameMkLst>
            <pc:docMk/>
            <pc:sldMk cId="2742068354" sldId="336"/>
            <ac:graphicFrameMk id="2" creationId="{FD9B0563-D426-40A9-B18C-D0CDA5DF216F}"/>
          </ac:graphicFrameMkLst>
        </pc:graphicFrameChg>
      </pc:sldChg>
      <pc:sldChg chg="addSp modSp add del modNotes">
        <pc:chgData name="Hanner, Olsen" userId="8f966b24-7479-4073-89bd-2f70180eddce" providerId="ADAL" clId="{0A7E836C-67B6-47AD-9A57-35E8836D0565}" dt="2024-04-23T18:25:19.367" v="53" actId="47"/>
        <pc:sldMkLst>
          <pc:docMk/>
          <pc:sldMk cId="271102710" sldId="337"/>
        </pc:sldMkLst>
        <pc:graphicFrameChg chg="add mod">
          <ac:chgData name="Hanner, Olsen" userId="8f966b24-7479-4073-89bd-2f70180eddce" providerId="ADAL" clId="{0A7E836C-67B6-47AD-9A57-35E8836D0565}" dt="2024-04-23T18:24:37.052" v="7"/>
          <ac:graphicFrameMkLst>
            <pc:docMk/>
            <pc:sldMk cId="271102710" sldId="337"/>
            <ac:graphicFrameMk id="2" creationId="{C0303033-BE06-E9E6-C0AB-54F870507C57}"/>
          </ac:graphicFrameMkLst>
        </pc:graphicFrameChg>
      </pc:sldChg>
      <pc:sldChg chg="addSp modSp add del modNotes">
        <pc:chgData name="Hanner, Olsen" userId="8f966b24-7479-4073-89bd-2f70180eddce" providerId="ADAL" clId="{0A7E836C-67B6-47AD-9A57-35E8836D0565}" dt="2024-04-23T18:25:19.651" v="54" actId="47"/>
        <pc:sldMkLst>
          <pc:docMk/>
          <pc:sldMk cId="4053408606" sldId="338"/>
        </pc:sldMkLst>
        <pc:graphicFrameChg chg="add mod">
          <ac:chgData name="Hanner, Olsen" userId="8f966b24-7479-4073-89bd-2f70180eddce" providerId="ADAL" clId="{0A7E836C-67B6-47AD-9A57-35E8836D0565}" dt="2024-04-23T18:24:39.045" v="10"/>
          <ac:graphicFrameMkLst>
            <pc:docMk/>
            <pc:sldMk cId="4053408606" sldId="338"/>
            <ac:graphicFrameMk id="2" creationId="{1AF1B322-2CF4-9727-A4ED-D8FCFB709D02}"/>
          </ac:graphicFrameMkLst>
        </pc:graphicFrameChg>
      </pc:sldChg>
      <pc:sldChg chg="addSp modSp add del modNotes">
        <pc:chgData name="Hanner, Olsen" userId="8f966b24-7479-4073-89bd-2f70180eddce" providerId="ADAL" clId="{0A7E836C-67B6-47AD-9A57-35E8836D0565}" dt="2024-04-23T18:25:19.886" v="55" actId="47"/>
        <pc:sldMkLst>
          <pc:docMk/>
          <pc:sldMk cId="4113768564" sldId="339"/>
        </pc:sldMkLst>
        <pc:graphicFrameChg chg="add mod">
          <ac:chgData name="Hanner, Olsen" userId="8f966b24-7479-4073-89bd-2f70180eddce" providerId="ADAL" clId="{0A7E836C-67B6-47AD-9A57-35E8836D0565}" dt="2024-04-23T18:24:41.059" v="13"/>
          <ac:graphicFrameMkLst>
            <pc:docMk/>
            <pc:sldMk cId="4113768564" sldId="339"/>
            <ac:graphicFrameMk id="2" creationId="{0E47EA28-05B8-456E-9C53-70A40A872C3A}"/>
          </ac:graphicFrameMkLst>
        </pc:graphicFrameChg>
      </pc:sldChg>
      <pc:sldChg chg="addSp modSp add del modNotes">
        <pc:chgData name="Hanner, Olsen" userId="8f966b24-7479-4073-89bd-2f70180eddce" providerId="ADAL" clId="{0A7E836C-67B6-47AD-9A57-35E8836D0565}" dt="2024-04-23T18:25:20.126" v="56" actId="47"/>
        <pc:sldMkLst>
          <pc:docMk/>
          <pc:sldMk cId="1105818435" sldId="340"/>
        </pc:sldMkLst>
        <pc:graphicFrameChg chg="add mod">
          <ac:chgData name="Hanner, Olsen" userId="8f966b24-7479-4073-89bd-2f70180eddce" providerId="ADAL" clId="{0A7E836C-67B6-47AD-9A57-35E8836D0565}" dt="2024-04-23T18:24:43.054" v="16"/>
          <ac:graphicFrameMkLst>
            <pc:docMk/>
            <pc:sldMk cId="1105818435" sldId="340"/>
            <ac:graphicFrameMk id="2" creationId="{B34A41DC-5BE6-4EC9-B1D1-358417863A9A}"/>
          </ac:graphicFrameMkLst>
        </pc:graphicFrameChg>
      </pc:sldChg>
      <pc:sldChg chg="addSp modSp add del modNotes">
        <pc:chgData name="Hanner, Olsen" userId="8f966b24-7479-4073-89bd-2f70180eddce" providerId="ADAL" clId="{0A7E836C-67B6-47AD-9A57-35E8836D0565}" dt="2024-04-23T18:25:20.338" v="57" actId="47"/>
        <pc:sldMkLst>
          <pc:docMk/>
          <pc:sldMk cId="256290924" sldId="341"/>
        </pc:sldMkLst>
        <pc:graphicFrameChg chg="add mod">
          <ac:chgData name="Hanner, Olsen" userId="8f966b24-7479-4073-89bd-2f70180eddce" providerId="ADAL" clId="{0A7E836C-67B6-47AD-9A57-35E8836D0565}" dt="2024-04-23T18:24:45.059" v="19"/>
          <ac:graphicFrameMkLst>
            <pc:docMk/>
            <pc:sldMk cId="256290924" sldId="341"/>
            <ac:graphicFrameMk id="2" creationId="{62D2334F-2C88-4E69-9D21-E78484B581C0}"/>
          </ac:graphicFrameMkLst>
        </pc:graphicFrameChg>
      </pc:sldChg>
      <pc:sldChg chg="addSp modSp add del modNotes">
        <pc:chgData name="Hanner, Olsen" userId="8f966b24-7479-4073-89bd-2f70180eddce" providerId="ADAL" clId="{0A7E836C-67B6-47AD-9A57-35E8836D0565}" dt="2024-04-23T18:25:20.833" v="58" actId="47"/>
        <pc:sldMkLst>
          <pc:docMk/>
          <pc:sldMk cId="573716441" sldId="342"/>
        </pc:sldMkLst>
        <pc:graphicFrameChg chg="add mod">
          <ac:chgData name="Hanner, Olsen" userId="8f966b24-7479-4073-89bd-2f70180eddce" providerId="ADAL" clId="{0A7E836C-67B6-47AD-9A57-35E8836D0565}" dt="2024-04-23T18:24:47.057" v="22"/>
          <ac:graphicFrameMkLst>
            <pc:docMk/>
            <pc:sldMk cId="573716441" sldId="342"/>
            <ac:graphicFrameMk id="2" creationId="{B336AC8D-9EBC-4D87-805F-47E0C19FC762}"/>
          </ac:graphicFrameMkLst>
        </pc:graphicFrameChg>
      </pc:sldChg>
      <pc:sldChg chg="addSp modSp add del modNotes">
        <pc:chgData name="Hanner, Olsen" userId="8f966b24-7479-4073-89bd-2f70180eddce" providerId="ADAL" clId="{0A7E836C-67B6-47AD-9A57-35E8836D0565}" dt="2024-04-23T18:25:21.056" v="59" actId="47"/>
        <pc:sldMkLst>
          <pc:docMk/>
          <pc:sldMk cId="768927685" sldId="343"/>
        </pc:sldMkLst>
        <pc:graphicFrameChg chg="add mod">
          <ac:chgData name="Hanner, Olsen" userId="8f966b24-7479-4073-89bd-2f70180eddce" providerId="ADAL" clId="{0A7E836C-67B6-47AD-9A57-35E8836D0565}" dt="2024-04-23T18:24:48.589" v="25"/>
          <ac:graphicFrameMkLst>
            <pc:docMk/>
            <pc:sldMk cId="768927685" sldId="343"/>
            <ac:graphicFrameMk id="2" creationId="{F243F33E-CFCF-441E-89EA-94549A2D7520}"/>
          </ac:graphicFrameMkLst>
        </pc:graphicFrameChg>
      </pc:sldChg>
      <pc:sldChg chg="addSp modSp add del modNotes">
        <pc:chgData name="Hanner, Olsen" userId="8f966b24-7479-4073-89bd-2f70180eddce" providerId="ADAL" clId="{0A7E836C-67B6-47AD-9A57-35E8836D0565}" dt="2024-04-23T18:25:21.312" v="60" actId="47"/>
        <pc:sldMkLst>
          <pc:docMk/>
          <pc:sldMk cId="2375532643" sldId="344"/>
        </pc:sldMkLst>
        <pc:graphicFrameChg chg="add mod">
          <ac:chgData name="Hanner, Olsen" userId="8f966b24-7479-4073-89bd-2f70180eddce" providerId="ADAL" clId="{0A7E836C-67B6-47AD-9A57-35E8836D0565}" dt="2024-04-23T18:24:49.465" v="28"/>
          <ac:graphicFrameMkLst>
            <pc:docMk/>
            <pc:sldMk cId="2375532643" sldId="344"/>
            <ac:graphicFrameMk id="2" creationId="{9F288877-AC1F-40AC-90B3-4D0E409052FF}"/>
          </ac:graphicFrameMkLst>
        </pc:graphicFrameChg>
      </pc:sldChg>
      <pc:sldChg chg="addSp modSp add del modNotes">
        <pc:chgData name="Hanner, Olsen" userId="8f966b24-7479-4073-89bd-2f70180eddce" providerId="ADAL" clId="{0A7E836C-67B6-47AD-9A57-35E8836D0565}" dt="2024-04-23T18:25:21.826" v="61" actId="47"/>
        <pc:sldMkLst>
          <pc:docMk/>
          <pc:sldMk cId="2479177958" sldId="345"/>
        </pc:sldMkLst>
        <pc:graphicFrameChg chg="add mod">
          <ac:chgData name="Hanner, Olsen" userId="8f966b24-7479-4073-89bd-2f70180eddce" providerId="ADAL" clId="{0A7E836C-67B6-47AD-9A57-35E8836D0565}" dt="2024-04-23T18:24:51.344" v="31"/>
          <ac:graphicFrameMkLst>
            <pc:docMk/>
            <pc:sldMk cId="2479177958" sldId="345"/>
            <ac:graphicFrameMk id="2" creationId="{8E2E4117-516D-4158-9C61-A434A50F1A9C}"/>
          </ac:graphicFrameMkLst>
        </pc:graphicFrameChg>
      </pc:sldChg>
      <pc:sldChg chg="addSp modSp add del modNotes">
        <pc:chgData name="Hanner, Olsen" userId="8f966b24-7479-4073-89bd-2f70180eddce" providerId="ADAL" clId="{0A7E836C-67B6-47AD-9A57-35E8836D0565}" dt="2024-04-23T18:25:22.047" v="62" actId="47"/>
        <pc:sldMkLst>
          <pc:docMk/>
          <pc:sldMk cId="2433943625" sldId="346"/>
        </pc:sldMkLst>
        <pc:graphicFrameChg chg="add mod">
          <ac:chgData name="Hanner, Olsen" userId="8f966b24-7479-4073-89bd-2f70180eddce" providerId="ADAL" clId="{0A7E836C-67B6-47AD-9A57-35E8836D0565}" dt="2024-04-23T18:24:53.443" v="34"/>
          <ac:graphicFrameMkLst>
            <pc:docMk/>
            <pc:sldMk cId="2433943625" sldId="346"/>
            <ac:graphicFrameMk id="2" creationId="{421318FB-A5FF-4B23-B01A-0EFBABB68DAE}"/>
          </ac:graphicFrameMkLst>
        </pc:graphicFrameChg>
      </pc:sldChg>
      <pc:sldChg chg="addSp modSp add del modNotes">
        <pc:chgData name="Hanner, Olsen" userId="8f966b24-7479-4073-89bd-2f70180eddce" providerId="ADAL" clId="{0A7E836C-67B6-47AD-9A57-35E8836D0565}" dt="2024-04-23T18:25:22.286" v="63" actId="47"/>
        <pc:sldMkLst>
          <pc:docMk/>
          <pc:sldMk cId="2052692191" sldId="347"/>
        </pc:sldMkLst>
        <pc:graphicFrameChg chg="add mod">
          <ac:chgData name="Hanner, Olsen" userId="8f966b24-7479-4073-89bd-2f70180eddce" providerId="ADAL" clId="{0A7E836C-67B6-47AD-9A57-35E8836D0565}" dt="2024-04-23T18:24:55.286" v="37"/>
          <ac:graphicFrameMkLst>
            <pc:docMk/>
            <pc:sldMk cId="2052692191" sldId="347"/>
            <ac:graphicFrameMk id="2" creationId="{995EBF34-5549-407F-8D94-2D63A3D5476F}"/>
          </ac:graphicFrameMkLst>
        </pc:graphicFrameChg>
      </pc:sldChg>
      <pc:sldChg chg="addSp modSp add del modNotes">
        <pc:chgData name="Hanner, Olsen" userId="8f966b24-7479-4073-89bd-2f70180eddce" providerId="ADAL" clId="{0A7E836C-67B6-47AD-9A57-35E8836D0565}" dt="2024-04-23T18:25:22.511" v="64" actId="47"/>
        <pc:sldMkLst>
          <pc:docMk/>
          <pc:sldMk cId="1685285475" sldId="348"/>
        </pc:sldMkLst>
        <pc:graphicFrameChg chg="add mod">
          <ac:chgData name="Hanner, Olsen" userId="8f966b24-7479-4073-89bd-2f70180eddce" providerId="ADAL" clId="{0A7E836C-67B6-47AD-9A57-35E8836D0565}" dt="2024-04-23T18:24:57.340" v="40"/>
          <ac:graphicFrameMkLst>
            <pc:docMk/>
            <pc:sldMk cId="1685285475" sldId="348"/>
            <ac:graphicFrameMk id="2" creationId="{2D0217F8-A018-4B49-B2F4-9FDD2AF2A5D0}"/>
          </ac:graphicFrameMkLst>
        </pc:graphicFrameChg>
      </pc:sldChg>
      <pc:sldChg chg="addSp modSp add del modNotes">
        <pc:chgData name="Hanner, Olsen" userId="8f966b24-7479-4073-89bd-2f70180eddce" providerId="ADAL" clId="{0A7E836C-67B6-47AD-9A57-35E8836D0565}" dt="2024-04-23T18:25:22.736" v="65" actId="47"/>
        <pc:sldMkLst>
          <pc:docMk/>
          <pc:sldMk cId="4043962509" sldId="349"/>
        </pc:sldMkLst>
        <pc:graphicFrameChg chg="add mod">
          <ac:chgData name="Hanner, Olsen" userId="8f966b24-7479-4073-89bd-2f70180eddce" providerId="ADAL" clId="{0A7E836C-67B6-47AD-9A57-35E8836D0565}" dt="2024-04-23T18:24:59.369" v="43"/>
          <ac:graphicFrameMkLst>
            <pc:docMk/>
            <pc:sldMk cId="4043962509" sldId="349"/>
            <ac:graphicFrameMk id="2" creationId="{155EEC57-33B7-4BBC-97ED-773EFE7E6FBB}"/>
          </ac:graphicFrameMkLst>
        </pc:graphicFrameChg>
      </pc:sldChg>
      <pc:sldChg chg="addSp modSp add del modNotes">
        <pc:chgData name="Hanner, Olsen" userId="8f966b24-7479-4073-89bd-2f70180eddce" providerId="ADAL" clId="{0A7E836C-67B6-47AD-9A57-35E8836D0565}" dt="2024-04-23T18:25:22.991" v="66" actId="47"/>
        <pc:sldMkLst>
          <pc:docMk/>
          <pc:sldMk cId="2790197914" sldId="350"/>
        </pc:sldMkLst>
        <pc:graphicFrameChg chg="add mod">
          <ac:chgData name="Hanner, Olsen" userId="8f966b24-7479-4073-89bd-2f70180eddce" providerId="ADAL" clId="{0A7E836C-67B6-47AD-9A57-35E8836D0565}" dt="2024-04-23T18:25:01.331" v="46"/>
          <ac:graphicFrameMkLst>
            <pc:docMk/>
            <pc:sldMk cId="2790197914" sldId="350"/>
            <ac:graphicFrameMk id="2" creationId="{A0CC5954-8644-43F6-98A9-987824D1159E}"/>
          </ac:graphicFrameMkLst>
        </pc:graphicFrameChg>
      </pc:sldChg>
      <pc:sldChg chg="addSp modSp add del modNotes">
        <pc:chgData name="Hanner, Olsen" userId="8f966b24-7479-4073-89bd-2f70180eddce" providerId="ADAL" clId="{0A7E836C-67B6-47AD-9A57-35E8836D0565}" dt="2024-04-23T18:25:23.517" v="67" actId="47"/>
        <pc:sldMkLst>
          <pc:docMk/>
          <pc:sldMk cId="3146161164" sldId="351"/>
        </pc:sldMkLst>
        <pc:graphicFrameChg chg="add mod">
          <ac:chgData name="Hanner, Olsen" userId="8f966b24-7479-4073-89bd-2f70180eddce" providerId="ADAL" clId="{0A7E836C-67B6-47AD-9A57-35E8836D0565}" dt="2024-04-23T18:25:05.044" v="49"/>
          <ac:graphicFrameMkLst>
            <pc:docMk/>
            <pc:sldMk cId="3146161164" sldId="351"/>
            <ac:graphicFrameMk id="2" creationId="{06C77C0C-80B7-4AF5-AB57-08667610B18D}"/>
          </ac:graphicFrameMkLst>
        </pc:graphicFrameChg>
      </pc:sldChg>
    </pc:docChg>
  </pc:docChgLst>
  <pc:docChgLst>
    <pc:chgData name="Hanner, Olsen" userId="8f966b24-7479-4073-89bd-2f70180eddce" providerId="ADAL" clId="{94C839D7-4B7E-4218-AFAE-D3FAF102D331}"/>
    <pc:docChg chg="delSld">
      <pc:chgData name="Hanner, Olsen" userId="8f966b24-7479-4073-89bd-2f70180eddce" providerId="ADAL" clId="{94C839D7-4B7E-4218-AFAE-D3FAF102D331}" dt="2024-03-27T15:26:22.490" v="15" actId="47"/>
      <pc:docMkLst>
        <pc:docMk/>
      </pc:docMkLst>
      <pc:sldChg chg="del">
        <pc:chgData name="Hanner, Olsen" userId="8f966b24-7479-4073-89bd-2f70180eddce" providerId="ADAL" clId="{94C839D7-4B7E-4218-AFAE-D3FAF102D331}" dt="2024-03-27T15:26:17.818" v="0" actId="47"/>
        <pc:sldMkLst>
          <pc:docMk/>
          <pc:sldMk cId="3400340792" sldId="335"/>
        </pc:sldMkLst>
      </pc:sldChg>
      <pc:sldChg chg="del">
        <pc:chgData name="Hanner, Olsen" userId="8f966b24-7479-4073-89bd-2f70180eddce" providerId="ADAL" clId="{94C839D7-4B7E-4218-AFAE-D3FAF102D331}" dt="2024-03-27T15:26:18.149" v="1" actId="47"/>
        <pc:sldMkLst>
          <pc:docMk/>
          <pc:sldMk cId="2965490591" sldId="336"/>
        </pc:sldMkLst>
      </pc:sldChg>
      <pc:sldChg chg="del">
        <pc:chgData name="Hanner, Olsen" userId="8f966b24-7479-4073-89bd-2f70180eddce" providerId="ADAL" clId="{94C839D7-4B7E-4218-AFAE-D3FAF102D331}" dt="2024-03-27T15:26:18.456" v="2" actId="47"/>
        <pc:sldMkLst>
          <pc:docMk/>
          <pc:sldMk cId="1793893957" sldId="337"/>
        </pc:sldMkLst>
      </pc:sldChg>
      <pc:sldChg chg="del">
        <pc:chgData name="Hanner, Olsen" userId="8f966b24-7479-4073-89bd-2f70180eddce" providerId="ADAL" clId="{94C839D7-4B7E-4218-AFAE-D3FAF102D331}" dt="2024-03-27T15:26:18.762" v="3" actId="47"/>
        <pc:sldMkLst>
          <pc:docMk/>
          <pc:sldMk cId="3620339404" sldId="338"/>
        </pc:sldMkLst>
      </pc:sldChg>
      <pc:sldChg chg="del">
        <pc:chgData name="Hanner, Olsen" userId="8f966b24-7479-4073-89bd-2f70180eddce" providerId="ADAL" clId="{94C839D7-4B7E-4218-AFAE-D3FAF102D331}" dt="2024-03-27T15:26:19.030" v="4" actId="47"/>
        <pc:sldMkLst>
          <pc:docMk/>
          <pc:sldMk cId="1211598688" sldId="339"/>
        </pc:sldMkLst>
      </pc:sldChg>
      <pc:sldChg chg="del">
        <pc:chgData name="Hanner, Olsen" userId="8f966b24-7479-4073-89bd-2f70180eddce" providerId="ADAL" clId="{94C839D7-4B7E-4218-AFAE-D3FAF102D331}" dt="2024-03-27T15:26:19.343" v="5" actId="47"/>
        <pc:sldMkLst>
          <pc:docMk/>
          <pc:sldMk cId="1575509341" sldId="340"/>
        </pc:sldMkLst>
      </pc:sldChg>
      <pc:sldChg chg="del">
        <pc:chgData name="Hanner, Olsen" userId="8f966b24-7479-4073-89bd-2f70180eddce" providerId="ADAL" clId="{94C839D7-4B7E-4218-AFAE-D3FAF102D331}" dt="2024-03-27T15:26:19.626" v="6" actId="47"/>
        <pc:sldMkLst>
          <pc:docMk/>
          <pc:sldMk cId="4178420426" sldId="341"/>
        </pc:sldMkLst>
      </pc:sldChg>
      <pc:sldChg chg="del">
        <pc:chgData name="Hanner, Olsen" userId="8f966b24-7479-4073-89bd-2f70180eddce" providerId="ADAL" clId="{94C839D7-4B7E-4218-AFAE-D3FAF102D331}" dt="2024-03-27T15:26:19.932" v="7" actId="47"/>
        <pc:sldMkLst>
          <pc:docMk/>
          <pc:sldMk cId="2416331259" sldId="342"/>
        </pc:sldMkLst>
      </pc:sldChg>
      <pc:sldChg chg="del">
        <pc:chgData name="Hanner, Olsen" userId="8f966b24-7479-4073-89bd-2f70180eddce" providerId="ADAL" clId="{94C839D7-4B7E-4218-AFAE-D3FAF102D331}" dt="2024-03-27T15:26:20.223" v="8" actId="47"/>
        <pc:sldMkLst>
          <pc:docMk/>
          <pc:sldMk cId="194644644" sldId="343"/>
        </pc:sldMkLst>
      </pc:sldChg>
      <pc:sldChg chg="del">
        <pc:chgData name="Hanner, Olsen" userId="8f966b24-7479-4073-89bd-2f70180eddce" providerId="ADAL" clId="{94C839D7-4B7E-4218-AFAE-D3FAF102D331}" dt="2024-03-27T15:26:20.522" v="9" actId="47"/>
        <pc:sldMkLst>
          <pc:docMk/>
          <pc:sldMk cId="1587677936" sldId="344"/>
        </pc:sldMkLst>
      </pc:sldChg>
      <pc:sldChg chg="del">
        <pc:chgData name="Hanner, Olsen" userId="8f966b24-7479-4073-89bd-2f70180eddce" providerId="ADAL" clId="{94C839D7-4B7E-4218-AFAE-D3FAF102D331}" dt="2024-03-27T15:26:20.836" v="10" actId="47"/>
        <pc:sldMkLst>
          <pc:docMk/>
          <pc:sldMk cId="2676737168" sldId="345"/>
        </pc:sldMkLst>
      </pc:sldChg>
      <pc:sldChg chg="del">
        <pc:chgData name="Hanner, Olsen" userId="8f966b24-7479-4073-89bd-2f70180eddce" providerId="ADAL" clId="{94C839D7-4B7E-4218-AFAE-D3FAF102D331}" dt="2024-03-27T15:26:21.135" v="11" actId="47"/>
        <pc:sldMkLst>
          <pc:docMk/>
          <pc:sldMk cId="2287026493" sldId="346"/>
        </pc:sldMkLst>
      </pc:sldChg>
      <pc:sldChg chg="del">
        <pc:chgData name="Hanner, Olsen" userId="8f966b24-7479-4073-89bd-2f70180eddce" providerId="ADAL" clId="{94C839D7-4B7E-4218-AFAE-D3FAF102D331}" dt="2024-03-27T15:26:21.482" v="12" actId="47"/>
        <pc:sldMkLst>
          <pc:docMk/>
          <pc:sldMk cId="1157318211" sldId="347"/>
        </pc:sldMkLst>
      </pc:sldChg>
      <pc:sldChg chg="del">
        <pc:chgData name="Hanner, Olsen" userId="8f966b24-7479-4073-89bd-2f70180eddce" providerId="ADAL" clId="{94C839D7-4B7E-4218-AFAE-D3FAF102D331}" dt="2024-03-27T15:26:21.749" v="13" actId="47"/>
        <pc:sldMkLst>
          <pc:docMk/>
          <pc:sldMk cId="1025376485" sldId="348"/>
        </pc:sldMkLst>
      </pc:sldChg>
      <pc:sldChg chg="del">
        <pc:chgData name="Hanner, Olsen" userId="8f966b24-7479-4073-89bd-2f70180eddce" providerId="ADAL" clId="{94C839D7-4B7E-4218-AFAE-D3FAF102D331}" dt="2024-03-27T15:26:22.068" v="14" actId="47"/>
        <pc:sldMkLst>
          <pc:docMk/>
          <pc:sldMk cId="511804431" sldId="349"/>
        </pc:sldMkLst>
      </pc:sldChg>
      <pc:sldChg chg="del">
        <pc:chgData name="Hanner, Olsen" userId="8f966b24-7479-4073-89bd-2f70180eddce" providerId="ADAL" clId="{94C839D7-4B7E-4218-AFAE-D3FAF102D331}" dt="2024-03-27T15:26:22.490" v="15" actId="47"/>
        <pc:sldMkLst>
          <pc:docMk/>
          <pc:sldMk cId="3300619091" sldId="350"/>
        </pc:sldMkLst>
      </pc:sldChg>
    </pc:docChg>
  </pc:docChgLst>
  <pc:docChgLst>
    <pc:chgData name="McFarland, Annette (CNTR)" userId="e93d1f50-85ab-41a8-a34a-185a53159573" providerId="ADAL" clId="{765C79E6-DB0B-4E29-BFC7-64F4F50B05A4}"/>
    <pc:docChg chg="modSld">
      <pc:chgData name="McFarland, Annette (CNTR)" userId="e93d1f50-85ab-41a8-a34a-185a53159573" providerId="ADAL" clId="{765C79E6-DB0B-4E29-BFC7-64F4F50B05A4}" dt="2024-08-27T11:58:12.329" v="2" actId="1076"/>
      <pc:docMkLst>
        <pc:docMk/>
      </pc:docMkLst>
      <pc:sldChg chg="addSp modSp mod">
        <pc:chgData name="McFarland, Annette (CNTR)" userId="e93d1f50-85ab-41a8-a34a-185a53159573" providerId="ADAL" clId="{765C79E6-DB0B-4E29-BFC7-64F4F50B05A4}" dt="2024-08-27T11:58:12.329" v="2" actId="1076"/>
        <pc:sldMkLst>
          <pc:docMk/>
          <pc:sldMk cId="1344538037" sldId="335"/>
        </pc:sldMkLst>
        <pc:spChg chg="add mod">
          <ac:chgData name="McFarland, Annette (CNTR)" userId="e93d1f50-85ab-41a8-a34a-185a53159573" providerId="ADAL" clId="{765C79E6-DB0B-4E29-BFC7-64F4F50B05A4}" dt="2024-08-27T11:58:12.329" v="2" actId="1076"/>
          <ac:spMkLst>
            <pc:docMk/>
            <pc:sldMk cId="1344538037" sldId="335"/>
            <ac:spMk id="2" creationId="{A07F01B1-9709-BFE4-D9F5-63CE65C1E403}"/>
          </ac:spMkLst>
        </pc:spChg>
        <pc:graphicFrameChg chg="mod">
          <ac:chgData name="McFarland, Annette (CNTR)" userId="e93d1f50-85ab-41a8-a34a-185a53159573" providerId="ADAL" clId="{765C79E6-DB0B-4E29-BFC7-64F4F50B05A4}" dt="2024-08-27T11:58:04.565" v="0"/>
          <ac:graphicFrameMkLst>
            <pc:docMk/>
            <pc:sldMk cId="1344538037" sldId="335"/>
            <ac:graphicFrameMk id="6" creationId="{0E09CE7C-B47D-4931-A1FF-CAA63057066B}"/>
          </ac:graphicFrameMkLst>
        </pc:graphicFrameChg>
      </pc:sldChg>
    </pc:docChg>
  </pc:docChgLst>
</pc:chgInfo>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Worksheet.xlsx"/></Relationships>
</file>

<file path=ppt/charts/_rels/chart10.xml.rels><?xml version="1.0" encoding="UTF-8" standalone="yes"?>
<Relationships xmlns="http://schemas.openxmlformats.org/package/2006/relationships"><Relationship Id="rId2" Type="http://schemas.openxmlformats.org/officeDocument/2006/relationships/chartUserShapes" Target="../drawings/drawing10.xml"/><Relationship Id="rId1" Type="http://schemas.openxmlformats.org/officeDocument/2006/relationships/package" Target="../embeddings/Microsoft_Excel_Worksheet9.xlsx"/></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chartUserShapes" Target="../drawings/drawing11.xml"/></Relationships>
</file>

<file path=ppt/charts/_rels/chart12.xml.rels><?xml version="1.0" encoding="UTF-8" standalone="yes"?>
<Relationships xmlns="http://schemas.openxmlformats.org/package/2006/relationships"><Relationship Id="rId2" Type="http://schemas.openxmlformats.org/officeDocument/2006/relationships/chartUserShapes" Target="../drawings/drawing12.xml"/><Relationship Id="rId1" Type="http://schemas.openxmlformats.org/officeDocument/2006/relationships/package" Target="../embeddings/Microsoft_Excel_Worksheet11.xlsx"/></Relationships>
</file>

<file path=ppt/charts/_rels/chart13.xml.rels><?xml version="1.0" encoding="UTF-8" standalone="yes"?>
<Relationships xmlns="http://schemas.openxmlformats.org/package/2006/relationships"><Relationship Id="rId2" Type="http://schemas.openxmlformats.org/officeDocument/2006/relationships/chartUserShapes" Target="../drawings/drawing13.xml"/><Relationship Id="rId1" Type="http://schemas.openxmlformats.org/officeDocument/2006/relationships/package" Target="../embeddings/Microsoft_Excel_Worksheet12.xlsx"/></Relationships>
</file>

<file path=ppt/charts/_rels/chart14.xml.rels><?xml version="1.0" encoding="UTF-8" standalone="yes"?>
<Relationships xmlns="http://schemas.openxmlformats.org/package/2006/relationships"><Relationship Id="rId2" Type="http://schemas.openxmlformats.org/officeDocument/2006/relationships/chartUserShapes" Target="../drawings/drawing14.xml"/><Relationship Id="rId1" Type="http://schemas.openxmlformats.org/officeDocument/2006/relationships/package" Target="../embeddings/Microsoft_Excel_Worksheet13.xlsx"/></Relationships>
</file>

<file path=ppt/charts/_rels/chart15.xml.rels><?xml version="1.0" encoding="UTF-8" standalone="yes"?>
<Relationships xmlns="http://schemas.openxmlformats.org/package/2006/relationships"><Relationship Id="rId2" Type="http://schemas.openxmlformats.org/officeDocument/2006/relationships/chartUserShapes" Target="../drawings/drawing15.xml"/><Relationship Id="rId1" Type="http://schemas.openxmlformats.org/officeDocument/2006/relationships/package" Target="../embeddings/Microsoft_Excel_Worksheet14.xlsx"/></Relationships>
</file>

<file path=ppt/charts/_rels/chart16.xml.rels><?xml version="1.0" encoding="UTF-8" standalone="yes"?>
<Relationships xmlns="http://schemas.openxmlformats.org/package/2006/relationships"><Relationship Id="rId2" Type="http://schemas.openxmlformats.org/officeDocument/2006/relationships/chartUserShapes" Target="../drawings/drawing16.xml"/><Relationship Id="rId1" Type="http://schemas.openxmlformats.org/officeDocument/2006/relationships/package" Target="../embeddings/Microsoft_Excel_Worksheet15.xlsx"/></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chartUserShapes" Target="../drawings/drawing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chartUserShapes" Target="../drawings/drawing4.xml"/></Relationships>
</file>

<file path=ppt/charts/_rels/chart5.xml.rels><?xml version="1.0" encoding="UTF-8" standalone="yes"?>
<Relationships xmlns="http://schemas.openxmlformats.org/package/2006/relationships"><Relationship Id="rId2" Type="http://schemas.openxmlformats.org/officeDocument/2006/relationships/chartUserShapes" Target="../drawings/drawing5.xml"/><Relationship Id="rId1"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2" Type="http://schemas.openxmlformats.org/officeDocument/2006/relationships/chartUserShapes" Target="../drawings/drawing6.xml"/><Relationship Id="rId1" Type="http://schemas.openxmlformats.org/officeDocument/2006/relationships/package" Target="../embeddings/Microsoft_Excel_Worksheet5.xlsx"/></Relationships>
</file>

<file path=ppt/charts/_rels/chart7.xml.rels><?xml version="1.0" encoding="UTF-8" standalone="yes"?>
<Relationships xmlns="http://schemas.openxmlformats.org/package/2006/relationships"><Relationship Id="rId2" Type="http://schemas.openxmlformats.org/officeDocument/2006/relationships/chartUserShapes" Target="../drawings/drawing7.xml"/><Relationship Id="rId1" Type="http://schemas.openxmlformats.org/officeDocument/2006/relationships/package" Target="../embeddings/Microsoft_Excel_Worksheet6.xlsx"/></Relationships>
</file>

<file path=ppt/charts/_rels/chart8.xml.rels><?xml version="1.0" encoding="UTF-8" standalone="yes"?>
<Relationships xmlns="http://schemas.openxmlformats.org/package/2006/relationships"><Relationship Id="rId2" Type="http://schemas.openxmlformats.org/officeDocument/2006/relationships/chartUserShapes" Target="../drawings/drawing8.xml"/><Relationship Id="rId1" Type="http://schemas.openxmlformats.org/officeDocument/2006/relationships/package" Target="../embeddings/Microsoft_Excel_Worksheet7.xlsx"/></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chartUserShapes" Target="../drawings/drawing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8929785949537542E-2"/>
          <c:y val="0.26881626486719684"/>
          <c:w val="0.94383016614176451"/>
          <c:h val="0.53238793782123051"/>
        </c:manualLayout>
      </c:layout>
      <c:barChart>
        <c:barDir val="col"/>
        <c:grouping val="clustered"/>
        <c:varyColors val="1"/>
        <c:ser>
          <c:idx val="0"/>
          <c:order val="0"/>
          <c:tx>
            <c:strRef>
              <c:f>employ!$B$10</c:f>
              <c:strCache>
                <c:ptCount val="1"/>
                <c:pt idx="0">
                  <c:v>Women</c:v>
                </c:pt>
              </c:strCache>
            </c:strRef>
          </c:tx>
          <c:spPr>
            <a:solidFill>
              <a:schemeClr val="accent1"/>
            </a:solidFill>
            <a:ln>
              <a:noFill/>
            </a:ln>
            <a:effectLst/>
          </c:spPr>
          <c:invertIfNegative val="0"/>
          <c:dPt>
            <c:idx val="0"/>
            <c:invertIfNegative val="0"/>
            <c:bubble3D val="0"/>
            <c:extLst>
              <c:ext xmlns:c16="http://schemas.microsoft.com/office/drawing/2014/chart" uri="{C3380CC4-5D6E-409C-BE32-E72D297353CC}">
                <c16:uniqueId val="{00000000-AD59-492E-B83F-5F39607D7898}"/>
              </c:ext>
            </c:extLst>
          </c:dPt>
          <c:dPt>
            <c:idx val="1"/>
            <c:invertIfNegative val="0"/>
            <c:bubble3D val="0"/>
            <c:extLst>
              <c:ext xmlns:c16="http://schemas.microsoft.com/office/drawing/2014/chart" uri="{C3380CC4-5D6E-409C-BE32-E72D297353CC}">
                <c16:uniqueId val="{00000001-AD59-492E-B83F-5F39607D7898}"/>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ysClr val="windowText" lastClr="000000"/>
                    </a:solidFill>
                    <a:latin typeface="Source Sans Pro" panose="020B0503030403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employ!$A$11:$A$18</c:f>
              <c:strCache>
                <c:ptCount val="8"/>
                <c:pt idx="0">
                  <c:v>Total</c:v>
                </c:pt>
                <c:pt idx="1">
                  <c:v>15-19</c:v>
                </c:pt>
                <c:pt idx="2">
                  <c:v>20-24</c:v>
                </c:pt>
                <c:pt idx="3">
                  <c:v>25-29</c:v>
                </c:pt>
                <c:pt idx="4">
                  <c:v>30-34</c:v>
                </c:pt>
                <c:pt idx="5">
                  <c:v>35-39</c:v>
                </c:pt>
                <c:pt idx="6">
                  <c:v>40-44</c:v>
                </c:pt>
                <c:pt idx="7">
                  <c:v>45-49</c:v>
                </c:pt>
              </c:strCache>
            </c:strRef>
          </c:cat>
          <c:val>
            <c:numRef>
              <c:f>employ!$B$11:$B$18</c:f>
              <c:numCache>
                <c:formatCode>0</c:formatCode>
                <c:ptCount val="8"/>
                <c:pt idx="0">
                  <c:v>13</c:v>
                </c:pt>
                <c:pt idx="1">
                  <c:v>1</c:v>
                </c:pt>
                <c:pt idx="2">
                  <c:v>3</c:v>
                </c:pt>
                <c:pt idx="3">
                  <c:v>10</c:v>
                </c:pt>
                <c:pt idx="4">
                  <c:v>12</c:v>
                </c:pt>
                <c:pt idx="5">
                  <c:v>16</c:v>
                </c:pt>
                <c:pt idx="6">
                  <c:v>18</c:v>
                </c:pt>
                <c:pt idx="7">
                  <c:v>13</c:v>
                </c:pt>
              </c:numCache>
            </c:numRef>
          </c:val>
          <c:extLst>
            <c:ext xmlns:c16="http://schemas.microsoft.com/office/drawing/2014/chart" uri="{C3380CC4-5D6E-409C-BE32-E72D297353CC}">
              <c16:uniqueId val="{00000002-AD59-492E-B83F-5F39607D7898}"/>
            </c:ext>
          </c:extLst>
        </c:ser>
        <c:ser>
          <c:idx val="1"/>
          <c:order val="1"/>
          <c:tx>
            <c:strRef>
              <c:f>employ!$C$10</c:f>
              <c:strCache>
                <c:ptCount val="1"/>
                <c:pt idx="0">
                  <c:v>Men</c:v>
                </c:pt>
              </c:strCache>
            </c:strRef>
          </c:tx>
          <c:spPr>
            <a:solidFill>
              <a:schemeClr val="accent2"/>
            </a:solidFill>
            <a:ln>
              <a:noFill/>
            </a:ln>
            <a:effectLst/>
          </c:spPr>
          <c:invertIfNegative val="0"/>
          <c:dLbls>
            <c:dLbl>
              <c:idx val="1"/>
              <c:layout>
                <c:manualLayout>
                  <c:x val="0"/>
                  <c:y val="2.2272297247960191E-2"/>
                </c:manualLayout>
              </c:layout>
              <c:tx>
                <c:rich>
                  <a:bodyPr/>
                  <a:lstStyle/>
                  <a:p>
                    <a:r>
                      <a:rPr lang="en-US"/>
                      <a:t>*</a:t>
                    </a:r>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AD59-492E-B83F-5F39607D7898}"/>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employ!$A$11:$A$18</c:f>
              <c:strCache>
                <c:ptCount val="8"/>
                <c:pt idx="0">
                  <c:v>Total</c:v>
                </c:pt>
                <c:pt idx="1">
                  <c:v>15-19</c:v>
                </c:pt>
                <c:pt idx="2">
                  <c:v>20-24</c:v>
                </c:pt>
                <c:pt idx="3">
                  <c:v>25-29</c:v>
                </c:pt>
                <c:pt idx="4">
                  <c:v>30-34</c:v>
                </c:pt>
                <c:pt idx="5">
                  <c:v>35-39</c:v>
                </c:pt>
                <c:pt idx="6">
                  <c:v>40-44</c:v>
                </c:pt>
                <c:pt idx="7">
                  <c:v>45-49</c:v>
                </c:pt>
              </c:strCache>
            </c:strRef>
          </c:cat>
          <c:val>
            <c:numRef>
              <c:f>employ!$C$11:$C$18</c:f>
              <c:numCache>
                <c:formatCode>0</c:formatCode>
                <c:ptCount val="8"/>
                <c:pt idx="0">
                  <c:v>80</c:v>
                </c:pt>
                <c:pt idx="1">
                  <c:v>0</c:v>
                </c:pt>
                <c:pt idx="2">
                  <c:v>86</c:v>
                </c:pt>
                <c:pt idx="3">
                  <c:v>85</c:v>
                </c:pt>
                <c:pt idx="4">
                  <c:v>92</c:v>
                </c:pt>
                <c:pt idx="5">
                  <c:v>85</c:v>
                </c:pt>
                <c:pt idx="6">
                  <c:v>79</c:v>
                </c:pt>
                <c:pt idx="7">
                  <c:v>69</c:v>
                </c:pt>
              </c:numCache>
            </c:numRef>
          </c:val>
          <c:extLst>
            <c:ext xmlns:c16="http://schemas.microsoft.com/office/drawing/2014/chart" uri="{C3380CC4-5D6E-409C-BE32-E72D297353CC}">
              <c16:uniqueId val="{00000004-AD59-492E-B83F-5F39607D7898}"/>
            </c:ext>
          </c:extLst>
        </c:ser>
        <c:dLbls>
          <c:showLegendKey val="0"/>
          <c:showVal val="0"/>
          <c:showCatName val="0"/>
          <c:showSerName val="0"/>
          <c:showPercent val="0"/>
          <c:showBubbleSize val="0"/>
        </c:dLbls>
        <c:gapWidth val="100"/>
        <c:overlap val="-5"/>
        <c:axId val="1700677887"/>
        <c:axId val="1700678367"/>
      </c:barChart>
      <c:catAx>
        <c:axId val="1700677887"/>
        <c:scaling>
          <c:orientation val="minMax"/>
        </c:scaling>
        <c:delete val="0"/>
        <c:axPos val="b"/>
        <c:title>
          <c:tx>
            <c:rich>
              <a:bodyPr/>
              <a:lstStyle/>
              <a:p>
                <a:pPr>
                  <a:defRPr sz="1800" b="0" i="0" baseline="0">
                    <a:solidFill>
                      <a:schemeClr val="tx1"/>
                    </a:solidFill>
                    <a:latin typeface="Source Sans Pro" panose="020B0503030403020204" pitchFamily="34" charset="0"/>
                  </a:defRPr>
                </a:pPr>
                <a:r>
                  <a:rPr lang="en-US" sz="1800" b="0" i="0" baseline="0">
                    <a:solidFill>
                      <a:schemeClr val="tx1"/>
                    </a:solidFill>
                    <a:latin typeface="Source Sans Pro" panose="020B0503030403020204" pitchFamily="34" charset="0"/>
                  </a:rPr>
                  <a:t>Age (years)</a:t>
                </a:r>
              </a:p>
            </c:rich>
          </c:tx>
          <c:layout>
            <c:manualLayout>
              <c:xMode val="edge"/>
              <c:yMode val="edge"/>
              <c:x val="0.42405996602966139"/>
              <c:y val="0.87559128405453379"/>
            </c:manualLayout>
          </c:layout>
          <c:overlay val="0"/>
        </c:title>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crossAx val="1700678367"/>
        <c:crosses val="autoZero"/>
        <c:auto val="1"/>
        <c:lblAlgn val="ctr"/>
        <c:lblOffset val="100"/>
        <c:noMultiLvlLbl val="0"/>
      </c:catAx>
      <c:valAx>
        <c:axId val="1700678367"/>
        <c:scaling>
          <c:orientation val="minMax"/>
          <c:max val="100"/>
        </c:scaling>
        <c:delete val="1"/>
        <c:axPos val="l"/>
        <c:numFmt formatCode="0" sourceLinked="1"/>
        <c:majorTickMark val="out"/>
        <c:minorTickMark val="none"/>
        <c:tickLblPos val="nextTo"/>
        <c:crossAx val="1700677887"/>
        <c:crosses val="autoZero"/>
        <c:crossBetween val="between"/>
      </c:valAx>
      <c:spPr>
        <a:noFill/>
        <a:ln>
          <a:noFill/>
        </a:ln>
        <a:effectLst/>
      </c:spPr>
    </c:plotArea>
    <c:legend>
      <c:legendPos val="t"/>
      <c:layout>
        <c:manualLayout>
          <c:xMode val="edge"/>
          <c:yMode val="edge"/>
          <c:x val="0.36736669935488825"/>
          <c:y val="0.19819586420817917"/>
          <c:w val="0.26167690216745187"/>
          <c:h val="5.8607272902179944E-2"/>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pPr>
      <a:endParaRPr lang="en-US"/>
    </a:p>
  </c:txPr>
  <c:externalData r:id="rId1">
    <c:autoUpdate val="0"/>
  </c:externalData>
  <c:userShapes r:id="rId2"/>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8929785949537542E-2"/>
          <c:y val="0.24695280987913509"/>
          <c:w val="0.94383016614176451"/>
          <c:h val="0.58551010445028051"/>
        </c:manualLayout>
      </c:layout>
      <c:barChart>
        <c:barDir val="col"/>
        <c:grouping val="clustered"/>
        <c:varyColors val="1"/>
        <c:ser>
          <c:idx val="0"/>
          <c:order val="0"/>
          <c:tx>
            <c:strRef>
              <c:f>men_deci!$B$10</c:f>
              <c:strCache>
                <c:ptCount val="1"/>
                <c:pt idx="0">
                  <c:v>Column1</c:v>
                </c:pt>
              </c:strCache>
            </c:strRef>
          </c:tx>
          <c:spPr>
            <a:solidFill>
              <a:schemeClr val="accent2"/>
            </a:solidFill>
            <a:ln>
              <a:noFill/>
            </a:ln>
            <a:effectLst/>
          </c:spPr>
          <c:invertIfNegative val="0"/>
          <c:dPt>
            <c:idx val="0"/>
            <c:invertIfNegative val="0"/>
            <c:bubble3D val="0"/>
            <c:extLst>
              <c:ext xmlns:c16="http://schemas.microsoft.com/office/drawing/2014/chart" uri="{C3380CC4-5D6E-409C-BE32-E72D297353CC}">
                <c16:uniqueId val="{00000001-2E2D-413F-B6AB-D3E6317DD906}"/>
              </c:ext>
            </c:extLst>
          </c:dPt>
          <c:dPt>
            <c:idx val="1"/>
            <c:invertIfNegative val="0"/>
            <c:bubble3D val="0"/>
            <c:extLst>
              <c:ext xmlns:c16="http://schemas.microsoft.com/office/drawing/2014/chart" uri="{C3380CC4-5D6E-409C-BE32-E72D297353CC}">
                <c16:uniqueId val="{00000003-2E2D-413F-B6AB-D3E6317DD906}"/>
              </c:ext>
            </c:extLst>
          </c:dPt>
          <c:dPt>
            <c:idx val="2"/>
            <c:invertIfNegative val="0"/>
            <c:bubble3D val="0"/>
            <c:spPr>
              <a:solidFill>
                <a:schemeClr val="accent2">
                  <a:lumMod val="50000"/>
                </a:schemeClr>
              </a:solidFill>
              <a:ln>
                <a:noFill/>
              </a:ln>
              <a:effectLst/>
            </c:spPr>
            <c:extLst>
              <c:ext xmlns:c16="http://schemas.microsoft.com/office/drawing/2014/chart" uri="{C3380CC4-5D6E-409C-BE32-E72D297353CC}">
                <c16:uniqueId val="{00000005-2E2D-413F-B6AB-D3E6317DD906}"/>
              </c:ext>
            </c:extLst>
          </c:dPt>
          <c:dPt>
            <c:idx val="3"/>
            <c:invertIfNegative val="0"/>
            <c:bubble3D val="0"/>
            <c:spPr>
              <a:solidFill>
                <a:schemeClr val="accent4"/>
              </a:solidFill>
              <a:ln>
                <a:noFill/>
              </a:ln>
              <a:effectLst/>
            </c:spPr>
            <c:extLst>
              <c:ext xmlns:c16="http://schemas.microsoft.com/office/drawing/2014/chart" uri="{C3380CC4-5D6E-409C-BE32-E72D297353CC}">
                <c16:uniqueId val="{00000007-2E2D-413F-B6AB-D3E6317DD906}"/>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ysClr val="windowText" lastClr="000000"/>
                    </a:solidFill>
                    <a:latin typeface="Source Sans Pro" panose="020B0503030403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men_deci!$A$11:$A$14</c:f>
              <c:strCache>
                <c:ptCount val="4"/>
                <c:pt idx="0">
                  <c:v>Man's own health care</c:v>
                </c:pt>
                <c:pt idx="1">
                  <c:v>Making major household purchases</c:v>
                </c:pt>
                <c:pt idx="2">
                  <c:v>Both decisions</c:v>
                </c:pt>
                <c:pt idx="3">
                  <c:v>Neither of the two decisions</c:v>
                </c:pt>
              </c:strCache>
            </c:strRef>
          </c:cat>
          <c:val>
            <c:numRef>
              <c:f>men_deci!$B$11:$B$14</c:f>
              <c:numCache>
                <c:formatCode>General</c:formatCode>
                <c:ptCount val="4"/>
                <c:pt idx="0">
                  <c:v>98</c:v>
                </c:pt>
                <c:pt idx="1">
                  <c:v>96</c:v>
                </c:pt>
                <c:pt idx="2">
                  <c:v>95</c:v>
                </c:pt>
                <c:pt idx="3">
                  <c:v>1</c:v>
                </c:pt>
              </c:numCache>
            </c:numRef>
          </c:val>
          <c:extLst>
            <c:ext xmlns:c16="http://schemas.microsoft.com/office/drawing/2014/chart" uri="{C3380CC4-5D6E-409C-BE32-E72D297353CC}">
              <c16:uniqueId val="{00000008-2E2D-413F-B6AB-D3E6317DD906}"/>
            </c:ext>
          </c:extLst>
        </c:ser>
        <c:dLbls>
          <c:showLegendKey val="0"/>
          <c:showVal val="0"/>
          <c:showCatName val="0"/>
          <c:showSerName val="0"/>
          <c:showPercent val="0"/>
          <c:showBubbleSize val="0"/>
        </c:dLbls>
        <c:gapWidth val="100"/>
        <c:overlap val="-5"/>
        <c:axId val="1700677887"/>
        <c:axId val="1700678367"/>
      </c:barChart>
      <c:catAx>
        <c:axId val="1700677887"/>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crossAx val="1700678367"/>
        <c:crosses val="autoZero"/>
        <c:auto val="1"/>
        <c:lblAlgn val="ctr"/>
        <c:lblOffset val="100"/>
        <c:noMultiLvlLbl val="0"/>
      </c:catAx>
      <c:valAx>
        <c:axId val="1700678367"/>
        <c:scaling>
          <c:orientation val="minMax"/>
          <c:max val="100"/>
        </c:scaling>
        <c:delete val="1"/>
        <c:axPos val="l"/>
        <c:numFmt formatCode="General" sourceLinked="1"/>
        <c:majorTickMark val="out"/>
        <c:minorTickMark val="none"/>
        <c:tickLblPos val="nextTo"/>
        <c:crossAx val="170067788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pPr>
      <a:endParaRPr lang="en-US"/>
    </a:p>
  </c:txPr>
  <c:externalData r:id="rId1">
    <c:autoUpdate val="0"/>
  </c:externalData>
  <c:userShapes r:id="rId2"/>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40626232192261857"/>
          <c:y val="0.20831623450069556"/>
          <c:w val="0.59366163031119235"/>
          <c:h val="0.79168376549930441"/>
        </c:manualLayout>
      </c:layout>
      <c:barChart>
        <c:barDir val="bar"/>
        <c:grouping val="clustered"/>
        <c:varyColors val="0"/>
        <c:ser>
          <c:idx val="0"/>
          <c:order val="0"/>
          <c:tx>
            <c:strRef>
              <c:f>wb_att!$B$10</c:f>
              <c:strCache>
                <c:ptCount val="1"/>
                <c:pt idx="0">
                  <c:v>Men</c:v>
                </c:pt>
              </c:strCache>
            </c:strRef>
          </c:tx>
          <c:spPr>
            <a:solidFill>
              <a:schemeClr val="accent2"/>
            </a:solidFill>
            <a:ln>
              <a:noFill/>
            </a:ln>
            <a:effectLst/>
          </c:spPr>
          <c:invertIfNegative val="0"/>
          <c:dPt>
            <c:idx val="0"/>
            <c:invertIfNegative val="0"/>
            <c:bubble3D val="0"/>
            <c:spPr>
              <a:solidFill>
                <a:schemeClr val="accent2"/>
              </a:solidFill>
              <a:ln>
                <a:noFill/>
              </a:ln>
              <a:effectLst/>
            </c:spPr>
            <c:extLst>
              <c:ext xmlns:c16="http://schemas.microsoft.com/office/drawing/2014/chart" uri="{C3380CC4-5D6E-409C-BE32-E72D297353CC}">
                <c16:uniqueId val="{00000001-DF0A-494F-AC80-D666E94DD9D9}"/>
              </c:ext>
            </c:extLst>
          </c:dPt>
          <c:dPt>
            <c:idx val="2"/>
            <c:invertIfNegative val="0"/>
            <c:bubble3D val="0"/>
            <c:spPr>
              <a:solidFill>
                <a:schemeClr val="accent2"/>
              </a:solidFill>
              <a:ln>
                <a:noFill/>
              </a:ln>
              <a:effectLst/>
            </c:spPr>
            <c:extLst>
              <c:ext xmlns:c16="http://schemas.microsoft.com/office/drawing/2014/chart" uri="{C3380CC4-5D6E-409C-BE32-E72D297353CC}">
                <c16:uniqueId val="{00000003-DF0A-494F-AC80-D666E94DD9D9}"/>
              </c:ext>
            </c:extLst>
          </c:dPt>
          <c:dPt>
            <c:idx val="3"/>
            <c:invertIfNegative val="0"/>
            <c:bubble3D val="0"/>
            <c:spPr>
              <a:solidFill>
                <a:schemeClr val="accent2"/>
              </a:solidFill>
              <a:ln>
                <a:noFill/>
              </a:ln>
              <a:effectLst/>
            </c:spPr>
            <c:extLst>
              <c:ext xmlns:c16="http://schemas.microsoft.com/office/drawing/2014/chart" uri="{C3380CC4-5D6E-409C-BE32-E72D297353CC}">
                <c16:uniqueId val="{00000005-DF0A-494F-AC80-D666E94DD9D9}"/>
              </c:ext>
            </c:extLst>
          </c:dPt>
          <c:dPt>
            <c:idx val="4"/>
            <c:invertIfNegative val="0"/>
            <c:bubble3D val="0"/>
            <c:spPr>
              <a:solidFill>
                <a:schemeClr val="accent2"/>
              </a:solidFill>
              <a:ln>
                <a:noFill/>
              </a:ln>
              <a:effectLst/>
            </c:spPr>
            <c:extLst>
              <c:ext xmlns:c16="http://schemas.microsoft.com/office/drawing/2014/chart" uri="{C3380CC4-5D6E-409C-BE32-E72D297353CC}">
                <c16:uniqueId val="{00000007-DF0A-494F-AC80-D666E94DD9D9}"/>
              </c:ext>
            </c:extLst>
          </c:dPt>
          <c:dPt>
            <c:idx val="5"/>
            <c:invertIfNegative val="0"/>
            <c:bubble3D val="0"/>
            <c:spPr>
              <a:solidFill>
                <a:schemeClr val="accent2"/>
              </a:solidFill>
              <a:ln>
                <a:noFill/>
              </a:ln>
              <a:effectLst/>
            </c:spPr>
            <c:extLst>
              <c:ext xmlns:c16="http://schemas.microsoft.com/office/drawing/2014/chart" uri="{C3380CC4-5D6E-409C-BE32-E72D297353CC}">
                <c16:uniqueId val="{00000009-DF0A-494F-AC80-D666E94DD9D9}"/>
              </c:ext>
            </c:extLst>
          </c:dPt>
          <c:dPt>
            <c:idx val="6"/>
            <c:invertIfNegative val="0"/>
            <c:bubble3D val="0"/>
            <c:spPr>
              <a:solidFill>
                <a:schemeClr val="accent2"/>
              </a:solidFill>
              <a:ln>
                <a:noFill/>
              </a:ln>
              <a:effectLst/>
            </c:spPr>
            <c:extLst>
              <c:ext xmlns:c16="http://schemas.microsoft.com/office/drawing/2014/chart" uri="{C3380CC4-5D6E-409C-BE32-E72D297353CC}">
                <c16:uniqueId val="{0000000B-DF0A-494F-AC80-D666E94DD9D9}"/>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wb_att!$A$11:$A$18</c:f>
              <c:strCache>
                <c:ptCount val="8"/>
                <c:pt idx="0">
                  <c:v>At least one specified reason</c:v>
                </c:pt>
                <c:pt idx="1">
                  <c:v>Has relations with another man </c:v>
                </c:pt>
                <c:pt idx="2">
                  <c:v>Argues with him</c:v>
                </c:pt>
                <c:pt idx="3">
                  <c:v>Disobeys him</c:v>
                </c:pt>
                <c:pt idx="4">
                  <c:v>Insults him</c:v>
                </c:pt>
                <c:pt idx="5">
                  <c:v>Burns the food </c:v>
                </c:pt>
                <c:pt idx="6">
                  <c:v>Neglects the children</c:v>
                </c:pt>
                <c:pt idx="7">
                  <c:v>Goes out without telling him</c:v>
                </c:pt>
              </c:strCache>
            </c:strRef>
          </c:cat>
          <c:val>
            <c:numRef>
              <c:f>wb_att!$B$11:$B$18</c:f>
              <c:numCache>
                <c:formatCode>General</c:formatCode>
                <c:ptCount val="8"/>
                <c:pt idx="0">
                  <c:v>62</c:v>
                </c:pt>
                <c:pt idx="1">
                  <c:v>60</c:v>
                </c:pt>
                <c:pt idx="2">
                  <c:v>10</c:v>
                </c:pt>
                <c:pt idx="3">
                  <c:v>22</c:v>
                </c:pt>
                <c:pt idx="4">
                  <c:v>33</c:v>
                </c:pt>
                <c:pt idx="5">
                  <c:v>4</c:v>
                </c:pt>
                <c:pt idx="6">
                  <c:v>11</c:v>
                </c:pt>
                <c:pt idx="7">
                  <c:v>10</c:v>
                </c:pt>
              </c:numCache>
            </c:numRef>
          </c:val>
          <c:extLst>
            <c:ext xmlns:c16="http://schemas.microsoft.com/office/drawing/2014/chart" uri="{C3380CC4-5D6E-409C-BE32-E72D297353CC}">
              <c16:uniqueId val="{0000000C-DF0A-494F-AC80-D666E94DD9D9}"/>
            </c:ext>
          </c:extLst>
        </c:ser>
        <c:ser>
          <c:idx val="1"/>
          <c:order val="1"/>
          <c:tx>
            <c:strRef>
              <c:f>wb_att!$C$10</c:f>
              <c:strCache>
                <c:ptCount val="1"/>
                <c:pt idx="0">
                  <c:v>Women</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wb_att!$A$11:$A$18</c:f>
              <c:strCache>
                <c:ptCount val="8"/>
                <c:pt idx="0">
                  <c:v>At least one specified reason</c:v>
                </c:pt>
                <c:pt idx="1">
                  <c:v>Has relations with another man </c:v>
                </c:pt>
                <c:pt idx="2">
                  <c:v>Argues with him</c:v>
                </c:pt>
                <c:pt idx="3">
                  <c:v>Disobeys him</c:v>
                </c:pt>
                <c:pt idx="4">
                  <c:v>Insults him</c:v>
                </c:pt>
                <c:pt idx="5">
                  <c:v>Burns the food </c:v>
                </c:pt>
                <c:pt idx="6">
                  <c:v>Neglects the children</c:v>
                </c:pt>
                <c:pt idx="7">
                  <c:v>Goes out without telling him</c:v>
                </c:pt>
              </c:strCache>
            </c:strRef>
          </c:cat>
          <c:val>
            <c:numRef>
              <c:f>wb_att!$C$11:$C$18</c:f>
              <c:numCache>
                <c:formatCode>General</c:formatCode>
                <c:ptCount val="8"/>
                <c:pt idx="0">
                  <c:v>34</c:v>
                </c:pt>
                <c:pt idx="1">
                  <c:v>32</c:v>
                </c:pt>
                <c:pt idx="2">
                  <c:v>6</c:v>
                </c:pt>
                <c:pt idx="3">
                  <c:v>10</c:v>
                </c:pt>
                <c:pt idx="4">
                  <c:v>14</c:v>
                </c:pt>
                <c:pt idx="5">
                  <c:v>2</c:v>
                </c:pt>
                <c:pt idx="6">
                  <c:v>6</c:v>
                </c:pt>
                <c:pt idx="7">
                  <c:v>5</c:v>
                </c:pt>
              </c:numCache>
            </c:numRef>
          </c:val>
          <c:extLst>
            <c:ext xmlns:c16="http://schemas.microsoft.com/office/drawing/2014/chart" uri="{C3380CC4-5D6E-409C-BE32-E72D297353CC}">
              <c16:uniqueId val="{0000000D-DF0A-494F-AC80-D666E94DD9D9}"/>
            </c:ext>
          </c:extLst>
        </c:ser>
        <c:dLbls>
          <c:showLegendKey val="0"/>
          <c:showVal val="0"/>
          <c:showCatName val="0"/>
          <c:showSerName val="0"/>
          <c:showPercent val="0"/>
          <c:showBubbleSize val="0"/>
        </c:dLbls>
        <c:gapWidth val="182"/>
        <c:axId val="97276448"/>
        <c:axId val="1687281247"/>
      </c:barChart>
      <c:catAx>
        <c:axId val="97276448"/>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mn-ea"/>
                <a:cs typeface="+mn-cs"/>
              </a:defRPr>
            </a:pPr>
            <a:endParaRPr lang="en-US"/>
          </a:p>
        </c:txPr>
        <c:crossAx val="1687281247"/>
        <c:crosses val="autoZero"/>
        <c:auto val="1"/>
        <c:lblAlgn val="ctr"/>
        <c:lblOffset val="100"/>
        <c:noMultiLvlLbl val="0"/>
      </c:catAx>
      <c:valAx>
        <c:axId val="1687281247"/>
        <c:scaling>
          <c:orientation val="minMax"/>
          <c:max val="100"/>
        </c:scaling>
        <c:delete val="1"/>
        <c:axPos val="b"/>
        <c:numFmt formatCode="General" sourceLinked="1"/>
        <c:majorTickMark val="out"/>
        <c:minorTickMark val="none"/>
        <c:tickLblPos val="nextTo"/>
        <c:crossAx val="97276448"/>
        <c:crosses val="autoZero"/>
        <c:crossBetween val="between"/>
      </c:valAx>
      <c:spPr>
        <a:noFill/>
        <a:ln>
          <a:noFill/>
        </a:ln>
        <a:effectLst/>
      </c:spPr>
    </c:plotArea>
    <c:legend>
      <c:legendPos val="r"/>
      <c:layout>
        <c:manualLayout>
          <c:xMode val="edge"/>
          <c:yMode val="edge"/>
          <c:x val="0.84921175193300591"/>
          <c:y val="0.50339378239639043"/>
          <c:w val="0.14558641702246644"/>
          <c:h val="0.12038210363273485"/>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userShapes r:id="rId4"/>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6702972683102009E-3"/>
          <c:y val="0.33527649457774411"/>
          <c:w val="0.9845140298381112"/>
          <c:h val="0.50335470732569443"/>
        </c:manualLayout>
      </c:layout>
      <c:barChart>
        <c:barDir val="col"/>
        <c:grouping val="clustered"/>
        <c:varyColors val="1"/>
        <c:ser>
          <c:idx val="0"/>
          <c:order val="0"/>
          <c:tx>
            <c:strRef>
              <c:f>ssex_att!$A$11</c:f>
              <c:strCache>
                <c:ptCount val="1"/>
                <c:pt idx="0">
                  <c:v>Women</c:v>
                </c:pt>
              </c:strCache>
            </c:strRef>
          </c:tx>
          <c:spPr>
            <a:solidFill>
              <a:srgbClr val="00FFCC"/>
            </a:solidFill>
          </c:spPr>
          <c:invertIfNegative val="0"/>
          <c:dPt>
            <c:idx val="0"/>
            <c:invertIfNegative val="0"/>
            <c:bubble3D val="0"/>
            <c:extLst>
              <c:ext xmlns:c16="http://schemas.microsoft.com/office/drawing/2014/chart" uri="{C3380CC4-5D6E-409C-BE32-E72D297353CC}">
                <c16:uniqueId val="{00000000-25FB-43F4-B645-8BB9C8BD86C1}"/>
              </c:ext>
            </c:extLst>
          </c:dPt>
          <c:dLbls>
            <c:spPr>
              <a:noFill/>
              <a:ln>
                <a:noFill/>
              </a:ln>
              <a:effectLst/>
            </c:spPr>
            <c:txPr>
              <a:bodyPr wrap="square" lIns="38100" tIns="19050" rIns="38100" bIns="19050" anchor="ctr">
                <a:spAutoFit/>
              </a:bodyPr>
              <a:lstStyle/>
              <a:p>
                <a:pPr>
                  <a:defRPr sz="1800" b="1" i="0" baseline="0">
                    <a:latin typeface="Source Sans Pro" panose="020B050303040302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ssex_att!$B$10:$C$10</c:f>
              <c:strCache>
                <c:ptCount val="2"/>
                <c:pt idx="0">
                  <c:v>Refusing to have sexual intercourse with her husband/partner if she knows he has sex with other women</c:v>
                </c:pt>
                <c:pt idx="1">
                  <c:v>Asking that they use a condom if she knows that her husband/partner 
has an STI</c:v>
                </c:pt>
              </c:strCache>
            </c:strRef>
          </c:cat>
          <c:val>
            <c:numRef>
              <c:f>ssex_att!$B$11:$C$11</c:f>
              <c:numCache>
                <c:formatCode>General</c:formatCode>
                <c:ptCount val="2"/>
                <c:pt idx="0">
                  <c:v>88</c:v>
                </c:pt>
                <c:pt idx="1">
                  <c:v>73</c:v>
                </c:pt>
              </c:numCache>
            </c:numRef>
          </c:val>
          <c:extLst>
            <c:ext xmlns:c16="http://schemas.microsoft.com/office/drawing/2014/chart" uri="{C3380CC4-5D6E-409C-BE32-E72D297353CC}">
              <c16:uniqueId val="{00000001-25FB-43F4-B645-8BB9C8BD86C1}"/>
            </c:ext>
          </c:extLst>
        </c:ser>
        <c:ser>
          <c:idx val="1"/>
          <c:order val="1"/>
          <c:tx>
            <c:strRef>
              <c:f>ssex_att!$A$12</c:f>
              <c:strCache>
                <c:ptCount val="1"/>
                <c:pt idx="0">
                  <c:v>Men</c:v>
                </c:pt>
              </c:strCache>
            </c:strRef>
          </c:tx>
          <c:spPr>
            <a:solidFill>
              <a:srgbClr val="FF6699"/>
            </a:solidFill>
          </c:spPr>
          <c:invertIfNegative val="0"/>
          <c:dPt>
            <c:idx val="0"/>
            <c:invertIfNegative val="0"/>
            <c:bubble3D val="0"/>
            <c:extLst>
              <c:ext xmlns:c16="http://schemas.microsoft.com/office/drawing/2014/chart" uri="{C3380CC4-5D6E-409C-BE32-E72D297353CC}">
                <c16:uniqueId val="{00000002-25FB-43F4-B645-8BB9C8BD86C1}"/>
              </c:ext>
            </c:extLst>
          </c:dPt>
          <c:dLbls>
            <c:spPr>
              <a:noFill/>
              <a:ln>
                <a:noFill/>
              </a:ln>
              <a:effectLst/>
            </c:spPr>
            <c:txPr>
              <a:bodyPr wrap="square" lIns="38100" tIns="19050" rIns="38100" bIns="19050" anchor="ctr">
                <a:spAutoFit/>
              </a:bodyPr>
              <a:lstStyle/>
              <a:p>
                <a:pPr>
                  <a:defRPr sz="1800" b="1" i="0" baseline="0">
                    <a:latin typeface="Source Sans Pro" panose="020B050303040302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ssex_att!$B$10:$C$10</c:f>
              <c:strCache>
                <c:ptCount val="2"/>
                <c:pt idx="0">
                  <c:v>Refusing to have sexual intercourse with her husband/partner if she knows he has sex with other women</c:v>
                </c:pt>
                <c:pt idx="1">
                  <c:v>Asking that they use a condom if she knows that her husband/partner 
has an STI</c:v>
                </c:pt>
              </c:strCache>
            </c:strRef>
          </c:cat>
          <c:val>
            <c:numRef>
              <c:f>ssex_att!$B$12:$C$12</c:f>
              <c:numCache>
                <c:formatCode>General</c:formatCode>
                <c:ptCount val="2"/>
                <c:pt idx="0">
                  <c:v>82</c:v>
                </c:pt>
                <c:pt idx="1">
                  <c:v>80</c:v>
                </c:pt>
              </c:numCache>
            </c:numRef>
          </c:val>
          <c:extLst>
            <c:ext xmlns:c16="http://schemas.microsoft.com/office/drawing/2014/chart" uri="{C3380CC4-5D6E-409C-BE32-E72D297353CC}">
              <c16:uniqueId val="{00000003-25FB-43F4-B645-8BB9C8BD86C1}"/>
            </c:ext>
          </c:extLst>
        </c:ser>
        <c:dLbls>
          <c:showLegendKey val="0"/>
          <c:showVal val="0"/>
          <c:showCatName val="0"/>
          <c:showSerName val="0"/>
          <c:showPercent val="0"/>
          <c:showBubbleSize val="0"/>
        </c:dLbls>
        <c:gapWidth val="100"/>
        <c:overlap val="-5"/>
        <c:axId val="1700677887"/>
        <c:axId val="1700678367"/>
      </c:barChart>
      <c:catAx>
        <c:axId val="1700677887"/>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crossAx val="1700678367"/>
        <c:crosses val="autoZero"/>
        <c:auto val="1"/>
        <c:lblAlgn val="ctr"/>
        <c:lblOffset val="100"/>
        <c:noMultiLvlLbl val="0"/>
      </c:catAx>
      <c:valAx>
        <c:axId val="1700678367"/>
        <c:scaling>
          <c:orientation val="minMax"/>
          <c:max val="100"/>
        </c:scaling>
        <c:delete val="1"/>
        <c:axPos val="l"/>
        <c:numFmt formatCode="General" sourceLinked="1"/>
        <c:majorTickMark val="out"/>
        <c:minorTickMark val="none"/>
        <c:tickLblPos val="nextTo"/>
        <c:crossAx val="1700677887"/>
        <c:crosses val="autoZero"/>
        <c:crossBetween val="between"/>
      </c:valAx>
      <c:spPr>
        <a:noFill/>
        <a:ln>
          <a:noFill/>
        </a:ln>
        <a:effectLst/>
      </c:spPr>
    </c:plotArea>
    <c:legend>
      <c:legendPos val="t"/>
      <c:layout>
        <c:manualLayout>
          <c:xMode val="edge"/>
          <c:yMode val="edge"/>
          <c:x val="0.36095019564272257"/>
          <c:y val="0.26871943251878383"/>
          <c:w val="0.2711155543445376"/>
          <c:h val="5.8607272902179944E-2"/>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pPr>
      <a:endParaRPr lang="en-US"/>
    </a:p>
  </c:txPr>
  <c:externalData r:id="rId1">
    <c:autoUpdate val="0"/>
  </c:externalData>
  <c:userShapes r:id="rId2"/>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7354482662871821E-2"/>
          <c:y val="0.23497807202259616"/>
          <c:w val="0.95771368492513109"/>
          <c:h val="0.59497088436290946"/>
        </c:manualLayout>
      </c:layout>
      <c:barChart>
        <c:barDir val="col"/>
        <c:grouping val="clustered"/>
        <c:varyColors val="1"/>
        <c:ser>
          <c:idx val="0"/>
          <c:order val="0"/>
          <c:tx>
            <c:strRef>
              <c:f>ability!$A$11</c:f>
              <c:strCache>
                <c:ptCount val="1"/>
                <c:pt idx="0">
                  <c:v>Women</c:v>
                </c:pt>
              </c:strCache>
            </c:strRef>
          </c:tx>
          <c:spPr>
            <a:solidFill>
              <a:schemeClr val="accent5"/>
            </a:solidFill>
          </c:spPr>
          <c:invertIfNegative val="0"/>
          <c:dPt>
            <c:idx val="0"/>
            <c:invertIfNegative val="0"/>
            <c:bubble3D val="0"/>
            <c:extLst>
              <c:ext xmlns:c16="http://schemas.microsoft.com/office/drawing/2014/chart" uri="{C3380CC4-5D6E-409C-BE32-E72D297353CC}">
                <c16:uniqueId val="{00000000-311A-4100-BF95-954CDC3F0236}"/>
              </c:ext>
            </c:extLst>
          </c:dPt>
          <c:dLbls>
            <c:spPr>
              <a:noFill/>
              <a:ln>
                <a:noFill/>
              </a:ln>
              <a:effectLst/>
            </c:spPr>
            <c:txPr>
              <a:bodyPr wrap="square" lIns="38100" tIns="19050" rIns="38100" bIns="19050" anchor="ctr">
                <a:spAutoFit/>
              </a:bodyPr>
              <a:lstStyle/>
              <a:p>
                <a:pPr>
                  <a:defRPr sz="1800" b="1" i="0" baseline="0">
                    <a:latin typeface="Source Sans Pro" panose="020B050303040302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ability!$B$10:$C$10</c:f>
              <c:strCache>
                <c:ptCount val="2"/>
                <c:pt idx="0">
                  <c:v>Say no to their husband/partner if they do not want to have sexual intercourse</c:v>
                </c:pt>
                <c:pt idx="1">
                  <c:v>Ask their husband/partner to use a condom</c:v>
                </c:pt>
              </c:strCache>
            </c:strRef>
          </c:cat>
          <c:val>
            <c:numRef>
              <c:f>ability!$B$11:$C$11</c:f>
              <c:numCache>
                <c:formatCode>General</c:formatCode>
                <c:ptCount val="2"/>
                <c:pt idx="0">
                  <c:v>83</c:v>
                </c:pt>
                <c:pt idx="1">
                  <c:v>76</c:v>
                </c:pt>
              </c:numCache>
            </c:numRef>
          </c:val>
          <c:extLst>
            <c:ext xmlns:c16="http://schemas.microsoft.com/office/drawing/2014/chart" uri="{C3380CC4-5D6E-409C-BE32-E72D297353CC}">
              <c16:uniqueId val="{00000001-311A-4100-BF95-954CDC3F0236}"/>
            </c:ext>
          </c:extLst>
        </c:ser>
        <c:dLbls>
          <c:showLegendKey val="0"/>
          <c:showVal val="0"/>
          <c:showCatName val="0"/>
          <c:showSerName val="0"/>
          <c:showPercent val="0"/>
          <c:showBubbleSize val="0"/>
        </c:dLbls>
        <c:gapWidth val="100"/>
        <c:overlap val="-5"/>
        <c:axId val="1700677887"/>
        <c:axId val="1700678367"/>
      </c:barChart>
      <c:catAx>
        <c:axId val="1700677887"/>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crossAx val="1700678367"/>
        <c:crosses val="autoZero"/>
        <c:auto val="1"/>
        <c:lblAlgn val="ctr"/>
        <c:lblOffset val="100"/>
        <c:noMultiLvlLbl val="0"/>
      </c:catAx>
      <c:valAx>
        <c:axId val="1700678367"/>
        <c:scaling>
          <c:orientation val="minMax"/>
          <c:max val="100"/>
        </c:scaling>
        <c:delete val="1"/>
        <c:axPos val="l"/>
        <c:numFmt formatCode="General" sourceLinked="1"/>
        <c:majorTickMark val="out"/>
        <c:minorTickMark val="none"/>
        <c:tickLblPos val="nextTo"/>
        <c:crossAx val="170067788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pPr>
      <a:endParaRPr lang="en-US"/>
    </a:p>
  </c:txPr>
  <c:externalData r:id="rId1">
    <c:autoUpdate val="0"/>
  </c:externalData>
  <c:userShapes r:id="rId2"/>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8929785949537542E-2"/>
          <c:y val="0.35796103767525073"/>
          <c:w val="0.94383016614176451"/>
          <c:h val="0.50958529690625565"/>
        </c:manualLayout>
      </c:layout>
      <c:barChart>
        <c:barDir val="col"/>
        <c:grouping val="clustered"/>
        <c:varyColors val="1"/>
        <c:ser>
          <c:idx val="0"/>
          <c:order val="0"/>
          <c:tx>
            <c:strRef>
              <c:f>wmn_srh_age!$B$10</c:f>
              <c:strCache>
                <c:ptCount val="1"/>
                <c:pt idx="0">
                  <c:v>Women</c:v>
                </c:pt>
              </c:strCache>
            </c:strRef>
          </c:tx>
          <c:spPr>
            <a:solidFill>
              <a:schemeClr val="accent4"/>
            </a:solidFill>
            <a:ln>
              <a:noFill/>
            </a:ln>
            <a:effectLst/>
          </c:spPr>
          <c:invertIfNegative val="0"/>
          <c:dPt>
            <c:idx val="0"/>
            <c:invertIfNegative val="0"/>
            <c:bubble3D val="0"/>
            <c:extLst>
              <c:ext xmlns:c16="http://schemas.microsoft.com/office/drawing/2014/chart" uri="{C3380CC4-5D6E-409C-BE32-E72D297353CC}">
                <c16:uniqueId val="{00000000-5301-46BF-85BD-C68643A3DA57}"/>
              </c:ext>
            </c:extLst>
          </c:dPt>
          <c:dPt>
            <c:idx val="1"/>
            <c:invertIfNegative val="0"/>
            <c:bubble3D val="0"/>
            <c:extLst>
              <c:ext xmlns:c16="http://schemas.microsoft.com/office/drawing/2014/chart" uri="{C3380CC4-5D6E-409C-BE32-E72D297353CC}">
                <c16:uniqueId val="{00000001-5301-46BF-85BD-C68643A3DA57}"/>
              </c:ext>
            </c:extLst>
          </c:dPt>
          <c:dPt>
            <c:idx val="2"/>
            <c:invertIfNegative val="0"/>
            <c:bubble3D val="0"/>
            <c:extLst>
              <c:ext xmlns:c16="http://schemas.microsoft.com/office/drawing/2014/chart" uri="{C3380CC4-5D6E-409C-BE32-E72D297353CC}">
                <c16:uniqueId val="{00000002-5301-46BF-85BD-C68643A3DA57}"/>
              </c:ext>
            </c:extLst>
          </c:dPt>
          <c:dPt>
            <c:idx val="4"/>
            <c:invertIfNegative val="0"/>
            <c:bubble3D val="0"/>
            <c:extLst>
              <c:ext xmlns:c16="http://schemas.microsoft.com/office/drawing/2014/chart" uri="{C3380CC4-5D6E-409C-BE32-E72D297353CC}">
                <c16:uniqueId val="{00000003-5301-46BF-85BD-C68643A3DA57}"/>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ysClr val="windowText" lastClr="000000"/>
                    </a:solidFill>
                    <a:latin typeface="Source Sans Pro" panose="020B0503030403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wmn_srh_age!$A$11:$A$18</c:f>
              <c:strCache>
                <c:ptCount val="8"/>
                <c:pt idx="0">
                  <c:v>Total</c:v>
                </c:pt>
                <c:pt idx="1">
                  <c:v>15-19</c:v>
                </c:pt>
                <c:pt idx="2">
                  <c:v>20-24</c:v>
                </c:pt>
                <c:pt idx="3">
                  <c:v>25-29</c:v>
                </c:pt>
                <c:pt idx="4">
                  <c:v>30-34</c:v>
                </c:pt>
                <c:pt idx="5">
                  <c:v>35-39</c:v>
                </c:pt>
                <c:pt idx="6">
                  <c:v>40-44</c:v>
                </c:pt>
                <c:pt idx="7">
                  <c:v>45-49</c:v>
                </c:pt>
              </c:strCache>
            </c:strRef>
          </c:cat>
          <c:val>
            <c:numRef>
              <c:f>wmn_srh_age!$B$11:$B$18</c:f>
              <c:numCache>
                <c:formatCode>0</c:formatCode>
                <c:ptCount val="8"/>
                <c:pt idx="0">
                  <c:v>76</c:v>
                </c:pt>
                <c:pt idx="1">
                  <c:v>52</c:v>
                </c:pt>
                <c:pt idx="2">
                  <c:v>72</c:v>
                </c:pt>
                <c:pt idx="3">
                  <c:v>74</c:v>
                </c:pt>
                <c:pt idx="4">
                  <c:v>77</c:v>
                </c:pt>
                <c:pt idx="5">
                  <c:v>75</c:v>
                </c:pt>
                <c:pt idx="6">
                  <c:v>79</c:v>
                </c:pt>
                <c:pt idx="7">
                  <c:v>79</c:v>
                </c:pt>
              </c:numCache>
            </c:numRef>
          </c:val>
          <c:extLst>
            <c:ext xmlns:c16="http://schemas.microsoft.com/office/drawing/2014/chart" uri="{C3380CC4-5D6E-409C-BE32-E72D297353CC}">
              <c16:uniqueId val="{00000004-5301-46BF-85BD-C68643A3DA57}"/>
            </c:ext>
          </c:extLst>
        </c:ser>
        <c:dLbls>
          <c:showLegendKey val="0"/>
          <c:showVal val="0"/>
          <c:showCatName val="0"/>
          <c:showSerName val="0"/>
          <c:showPercent val="0"/>
          <c:showBubbleSize val="0"/>
        </c:dLbls>
        <c:gapWidth val="100"/>
        <c:overlap val="-5"/>
        <c:axId val="1700677887"/>
        <c:axId val="1700678367"/>
      </c:barChart>
      <c:catAx>
        <c:axId val="1700677887"/>
        <c:scaling>
          <c:orientation val="minMax"/>
        </c:scaling>
        <c:delete val="0"/>
        <c:axPos val="b"/>
        <c:title>
          <c:tx>
            <c:rich>
              <a:bodyPr/>
              <a:lstStyle/>
              <a:p>
                <a:pPr>
                  <a:defRPr sz="1800" b="0" i="0" baseline="0">
                    <a:solidFill>
                      <a:schemeClr val="tx1"/>
                    </a:solidFill>
                    <a:latin typeface="Source Sans Pro" panose="020B0503030403020204" pitchFamily="34" charset="0"/>
                  </a:defRPr>
                </a:pPr>
                <a:r>
                  <a:rPr lang="en-US" sz="1800" b="0" i="0" baseline="0">
                    <a:solidFill>
                      <a:schemeClr val="tx1"/>
                    </a:solidFill>
                    <a:latin typeface="Source Sans Pro" panose="020B0503030403020204" pitchFamily="34" charset="0"/>
                  </a:rPr>
                  <a:t>Age (years)</a:t>
                </a:r>
              </a:p>
            </c:rich>
          </c:tx>
          <c:layout>
            <c:manualLayout>
              <c:xMode val="edge"/>
              <c:yMode val="edge"/>
              <c:x val="0.42405992680507798"/>
              <c:y val="0.94582697965131768"/>
            </c:manualLayout>
          </c:layout>
          <c:overlay val="0"/>
        </c:title>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crossAx val="1700678367"/>
        <c:crosses val="autoZero"/>
        <c:auto val="1"/>
        <c:lblAlgn val="ctr"/>
        <c:lblOffset val="100"/>
        <c:noMultiLvlLbl val="0"/>
      </c:catAx>
      <c:valAx>
        <c:axId val="1700678367"/>
        <c:scaling>
          <c:orientation val="minMax"/>
          <c:max val="100"/>
        </c:scaling>
        <c:delete val="1"/>
        <c:axPos val="l"/>
        <c:numFmt formatCode="0" sourceLinked="1"/>
        <c:majorTickMark val="out"/>
        <c:minorTickMark val="none"/>
        <c:tickLblPos val="nextTo"/>
        <c:crossAx val="170067788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pPr>
      <a:endParaRPr lang="en-US"/>
    </a:p>
  </c:txPr>
  <c:externalData r:id="rId1">
    <c:autoUpdate val="0"/>
  </c:externalData>
  <c:userShapes r:id="rId2"/>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8929785949537542E-2"/>
          <c:y val="0.37332470456850558"/>
          <c:w val="0.94383016614176451"/>
          <c:h val="0.50583009448081617"/>
        </c:manualLayout>
      </c:layout>
      <c:barChart>
        <c:barDir val="col"/>
        <c:grouping val="clustered"/>
        <c:varyColors val="1"/>
        <c:ser>
          <c:idx val="0"/>
          <c:order val="0"/>
          <c:tx>
            <c:strRef>
              <c:f>wmn_srh_edu!$B$10</c:f>
              <c:strCache>
                <c:ptCount val="1"/>
                <c:pt idx="0">
                  <c:v>Column1</c:v>
                </c:pt>
              </c:strCache>
            </c:strRef>
          </c:tx>
          <c:spPr>
            <a:solidFill>
              <a:schemeClr val="accent1"/>
            </a:solidFill>
            <a:ln>
              <a:noFill/>
            </a:ln>
            <a:effectLst/>
          </c:spPr>
          <c:invertIfNegative val="0"/>
          <c:dPt>
            <c:idx val="0"/>
            <c:invertIfNegative val="0"/>
            <c:bubble3D val="0"/>
            <c:extLst>
              <c:ext xmlns:c16="http://schemas.microsoft.com/office/drawing/2014/chart" uri="{C3380CC4-5D6E-409C-BE32-E72D297353CC}">
                <c16:uniqueId val="{00000000-F6C7-474F-B7AE-CE64BF885169}"/>
              </c:ext>
            </c:extLst>
          </c:dPt>
          <c:dPt>
            <c:idx val="1"/>
            <c:invertIfNegative val="0"/>
            <c:bubble3D val="0"/>
            <c:extLst>
              <c:ext xmlns:c16="http://schemas.microsoft.com/office/drawing/2014/chart" uri="{C3380CC4-5D6E-409C-BE32-E72D297353CC}">
                <c16:uniqueId val="{00000001-F6C7-474F-B7AE-CE64BF885169}"/>
              </c:ext>
            </c:extLst>
          </c:dPt>
          <c:dPt>
            <c:idx val="2"/>
            <c:invertIfNegative val="0"/>
            <c:bubble3D val="0"/>
            <c:extLst>
              <c:ext xmlns:c16="http://schemas.microsoft.com/office/drawing/2014/chart" uri="{C3380CC4-5D6E-409C-BE32-E72D297353CC}">
                <c16:uniqueId val="{00000002-F6C7-474F-B7AE-CE64BF885169}"/>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ysClr val="windowText" lastClr="000000"/>
                    </a:solidFill>
                    <a:latin typeface="Source Sans Pro" panose="020B0503030403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wmn_srh_edu!$A$11:$A$14</c:f>
              <c:strCache>
                <c:ptCount val="4"/>
                <c:pt idx="0">
                  <c:v>No education</c:v>
                </c:pt>
                <c:pt idx="1">
                  <c:v>Less than secondary</c:v>
                </c:pt>
                <c:pt idx="2">
                  <c:v>Secondary</c:v>
                </c:pt>
                <c:pt idx="3">
                  <c:v>More than secondary</c:v>
                </c:pt>
              </c:strCache>
            </c:strRef>
          </c:cat>
          <c:val>
            <c:numRef>
              <c:f>wmn_srh_edu!$B$11:$B$14</c:f>
              <c:numCache>
                <c:formatCode>General</c:formatCode>
                <c:ptCount val="4"/>
                <c:pt idx="0">
                  <c:v>51</c:v>
                </c:pt>
                <c:pt idx="1">
                  <c:v>69</c:v>
                </c:pt>
                <c:pt idx="2">
                  <c:v>76</c:v>
                </c:pt>
                <c:pt idx="3">
                  <c:v>83</c:v>
                </c:pt>
              </c:numCache>
            </c:numRef>
          </c:val>
          <c:extLst>
            <c:ext xmlns:c16="http://schemas.microsoft.com/office/drawing/2014/chart" uri="{C3380CC4-5D6E-409C-BE32-E72D297353CC}">
              <c16:uniqueId val="{00000003-F6C7-474F-B7AE-CE64BF885169}"/>
            </c:ext>
          </c:extLst>
        </c:ser>
        <c:dLbls>
          <c:showLegendKey val="0"/>
          <c:showVal val="0"/>
          <c:showCatName val="0"/>
          <c:showSerName val="0"/>
          <c:showPercent val="0"/>
          <c:showBubbleSize val="0"/>
        </c:dLbls>
        <c:gapWidth val="100"/>
        <c:overlap val="-5"/>
        <c:axId val="1700677887"/>
        <c:axId val="1700678367"/>
      </c:barChart>
      <c:catAx>
        <c:axId val="1700677887"/>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crossAx val="1700678367"/>
        <c:crosses val="autoZero"/>
        <c:auto val="1"/>
        <c:lblAlgn val="ctr"/>
        <c:lblOffset val="100"/>
        <c:noMultiLvlLbl val="0"/>
      </c:catAx>
      <c:valAx>
        <c:axId val="1700678367"/>
        <c:scaling>
          <c:orientation val="minMax"/>
          <c:max val="100"/>
        </c:scaling>
        <c:delete val="1"/>
        <c:axPos val="l"/>
        <c:numFmt formatCode="General" sourceLinked="1"/>
        <c:majorTickMark val="out"/>
        <c:minorTickMark val="none"/>
        <c:tickLblPos val="nextTo"/>
        <c:crossAx val="170067788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pPr>
      <a:endParaRPr lang="en-US"/>
    </a:p>
  </c:txPr>
  <c:externalData r:id="rId1">
    <c:autoUpdate val="0"/>
  </c:externalData>
  <c:userShapes r:id="rId2"/>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8929785949537542E-2"/>
          <c:y val="0.34945946243260329"/>
          <c:w val="0.94383016614176451"/>
          <c:h val="0.49461216156516352"/>
        </c:manualLayout>
      </c:layout>
      <c:barChart>
        <c:barDir val="col"/>
        <c:grouping val="clustered"/>
        <c:varyColors val="1"/>
        <c:ser>
          <c:idx val="0"/>
          <c:order val="0"/>
          <c:tx>
            <c:strRef>
              <c:f>wmn_srh_wea!$B$10</c:f>
              <c:strCache>
                <c:ptCount val="1"/>
                <c:pt idx="0">
                  <c:v>Column1</c:v>
                </c:pt>
              </c:strCache>
            </c:strRef>
          </c:tx>
          <c:spPr>
            <a:solidFill>
              <a:schemeClr val="accent6"/>
            </a:solidFill>
            <a:ln>
              <a:noFill/>
            </a:ln>
            <a:effectLst/>
          </c:spPr>
          <c:invertIfNegative val="0"/>
          <c:dPt>
            <c:idx val="0"/>
            <c:invertIfNegative val="0"/>
            <c:bubble3D val="0"/>
            <c:extLst>
              <c:ext xmlns:c16="http://schemas.microsoft.com/office/drawing/2014/chart" uri="{C3380CC4-5D6E-409C-BE32-E72D297353CC}">
                <c16:uniqueId val="{00000000-0AD2-433E-B424-06C48E11914F}"/>
              </c:ext>
            </c:extLst>
          </c:dPt>
          <c:dPt>
            <c:idx val="1"/>
            <c:invertIfNegative val="0"/>
            <c:bubble3D val="0"/>
            <c:extLst>
              <c:ext xmlns:c16="http://schemas.microsoft.com/office/drawing/2014/chart" uri="{C3380CC4-5D6E-409C-BE32-E72D297353CC}">
                <c16:uniqueId val="{00000001-0AD2-433E-B424-06C48E11914F}"/>
              </c:ext>
            </c:extLst>
          </c:dPt>
          <c:dPt>
            <c:idx val="2"/>
            <c:invertIfNegative val="0"/>
            <c:bubble3D val="0"/>
            <c:extLst>
              <c:ext xmlns:c16="http://schemas.microsoft.com/office/drawing/2014/chart" uri="{C3380CC4-5D6E-409C-BE32-E72D297353CC}">
                <c16:uniqueId val="{00000002-0AD2-433E-B424-06C48E11914F}"/>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ysClr val="windowText" lastClr="000000"/>
                    </a:solidFill>
                    <a:latin typeface="Source Sans Pro" panose="020B0503030403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wmn_srh_wea!$A$11:$A$15</c:f>
              <c:strCache>
                <c:ptCount val="5"/>
                <c:pt idx="0">
                  <c:v>Lowest</c:v>
                </c:pt>
                <c:pt idx="1">
                  <c:v>Second</c:v>
                </c:pt>
                <c:pt idx="2">
                  <c:v>Middle</c:v>
                </c:pt>
                <c:pt idx="3">
                  <c:v>Fourth</c:v>
                </c:pt>
                <c:pt idx="4">
                  <c:v>Highest</c:v>
                </c:pt>
              </c:strCache>
            </c:strRef>
          </c:cat>
          <c:val>
            <c:numRef>
              <c:f>wmn_srh_wea!$B$11:$B$15</c:f>
              <c:numCache>
                <c:formatCode>0</c:formatCode>
                <c:ptCount val="5"/>
                <c:pt idx="0" formatCode="General">
                  <c:v>66</c:v>
                </c:pt>
                <c:pt idx="1">
                  <c:v>74</c:v>
                </c:pt>
                <c:pt idx="2" formatCode="General">
                  <c:v>75</c:v>
                </c:pt>
                <c:pt idx="3" formatCode="General">
                  <c:v>80</c:v>
                </c:pt>
                <c:pt idx="4" formatCode="General">
                  <c:v>87</c:v>
                </c:pt>
              </c:numCache>
            </c:numRef>
          </c:val>
          <c:extLst>
            <c:ext xmlns:c16="http://schemas.microsoft.com/office/drawing/2014/chart" uri="{C3380CC4-5D6E-409C-BE32-E72D297353CC}">
              <c16:uniqueId val="{00000003-0AD2-433E-B424-06C48E11914F}"/>
            </c:ext>
          </c:extLst>
        </c:ser>
        <c:dLbls>
          <c:showLegendKey val="0"/>
          <c:showVal val="0"/>
          <c:showCatName val="0"/>
          <c:showSerName val="0"/>
          <c:showPercent val="0"/>
          <c:showBubbleSize val="0"/>
        </c:dLbls>
        <c:gapWidth val="100"/>
        <c:overlap val="-5"/>
        <c:axId val="1700677887"/>
        <c:axId val="1700678367"/>
      </c:barChart>
      <c:catAx>
        <c:axId val="1700677887"/>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crossAx val="1700678367"/>
        <c:crosses val="autoZero"/>
        <c:auto val="1"/>
        <c:lblAlgn val="ctr"/>
        <c:lblOffset val="100"/>
        <c:noMultiLvlLbl val="0"/>
      </c:catAx>
      <c:valAx>
        <c:axId val="1700678367"/>
        <c:scaling>
          <c:orientation val="minMax"/>
          <c:max val="100"/>
        </c:scaling>
        <c:delete val="1"/>
        <c:axPos val="l"/>
        <c:numFmt formatCode="General" sourceLinked="1"/>
        <c:majorTickMark val="out"/>
        <c:minorTickMark val="none"/>
        <c:tickLblPos val="nextTo"/>
        <c:crossAx val="170067788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pPr>
      <a:endParaRPr lang="en-US"/>
    </a:p>
  </c:txPr>
  <c:externalData r:id="rId1">
    <c:autoUpdate val="0"/>
  </c:externalData>
  <c:userShapes r:id="rId2"/>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7354482662871821E-3"/>
          <c:y val="0.23644293861409524"/>
          <c:w val="0.68371154718082561"/>
          <c:h val="0.64193829730698049"/>
        </c:manualLayout>
      </c:layout>
      <c:barChart>
        <c:barDir val="col"/>
        <c:grouping val="stacked"/>
        <c:varyColors val="0"/>
        <c:ser>
          <c:idx val="0"/>
          <c:order val="0"/>
          <c:tx>
            <c:strRef>
              <c:f>employ_stat!$B$10</c:f>
              <c:strCache>
                <c:ptCount val="1"/>
                <c:pt idx="0">
                  <c:v>Employee</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Source Sans Pro" panose="020B0503030403020204" pitchFamily="34" charset="0"/>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employ_stat!$A$11:$A$12</c:f>
              <c:strCache>
                <c:ptCount val="2"/>
                <c:pt idx="0">
                  <c:v>Women</c:v>
                </c:pt>
                <c:pt idx="1">
                  <c:v>Men</c:v>
                </c:pt>
              </c:strCache>
            </c:strRef>
          </c:cat>
          <c:val>
            <c:numRef>
              <c:f>employ_stat!$B$11:$B$12</c:f>
              <c:numCache>
                <c:formatCode>General</c:formatCode>
                <c:ptCount val="2"/>
                <c:pt idx="0">
                  <c:v>87</c:v>
                </c:pt>
                <c:pt idx="1">
                  <c:v>85</c:v>
                </c:pt>
              </c:numCache>
            </c:numRef>
          </c:val>
          <c:extLst>
            <c:ext xmlns:c16="http://schemas.microsoft.com/office/drawing/2014/chart" uri="{C3380CC4-5D6E-409C-BE32-E72D297353CC}">
              <c16:uniqueId val="{00000000-D3DB-48BB-A658-3BA4892498B4}"/>
            </c:ext>
          </c:extLst>
        </c:ser>
        <c:ser>
          <c:idx val="1"/>
          <c:order val="1"/>
          <c:tx>
            <c:strRef>
              <c:f>employ_stat!$C$10</c:f>
              <c:strCache>
                <c:ptCount val="1"/>
                <c:pt idx="0">
                  <c:v>Employer</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employ_stat!$A$11:$A$12</c:f>
              <c:strCache>
                <c:ptCount val="2"/>
                <c:pt idx="0">
                  <c:v>Women</c:v>
                </c:pt>
                <c:pt idx="1">
                  <c:v>Men</c:v>
                </c:pt>
              </c:strCache>
            </c:strRef>
          </c:cat>
          <c:val>
            <c:numRef>
              <c:f>employ_stat!$C$11:$C$12</c:f>
              <c:numCache>
                <c:formatCode>General</c:formatCode>
                <c:ptCount val="2"/>
                <c:pt idx="0">
                  <c:v>4</c:v>
                </c:pt>
                <c:pt idx="1">
                  <c:v>7</c:v>
                </c:pt>
              </c:numCache>
            </c:numRef>
          </c:val>
          <c:extLst>
            <c:ext xmlns:c16="http://schemas.microsoft.com/office/drawing/2014/chart" uri="{C3380CC4-5D6E-409C-BE32-E72D297353CC}">
              <c16:uniqueId val="{00000001-D3DB-48BB-A658-3BA4892498B4}"/>
            </c:ext>
          </c:extLst>
        </c:ser>
        <c:ser>
          <c:idx val="2"/>
          <c:order val="2"/>
          <c:tx>
            <c:strRef>
              <c:f>employ_stat!$D$10</c:f>
              <c:strCache>
                <c:ptCount val="1"/>
                <c:pt idx="0">
                  <c:v>Self-employed</c:v>
                </c:pt>
              </c:strCache>
            </c:strRef>
          </c:tx>
          <c:spPr>
            <a:solidFill>
              <a:schemeClr val="accent6"/>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employ_stat!$A$11:$A$12</c:f>
              <c:strCache>
                <c:ptCount val="2"/>
                <c:pt idx="0">
                  <c:v>Women</c:v>
                </c:pt>
                <c:pt idx="1">
                  <c:v>Men</c:v>
                </c:pt>
              </c:strCache>
            </c:strRef>
          </c:cat>
          <c:val>
            <c:numRef>
              <c:f>employ_stat!$D$11:$D$12</c:f>
              <c:numCache>
                <c:formatCode>General</c:formatCode>
                <c:ptCount val="2"/>
                <c:pt idx="0">
                  <c:v>8</c:v>
                </c:pt>
                <c:pt idx="1">
                  <c:v>8</c:v>
                </c:pt>
              </c:numCache>
            </c:numRef>
          </c:val>
          <c:extLst>
            <c:ext xmlns:c16="http://schemas.microsoft.com/office/drawing/2014/chart" uri="{C3380CC4-5D6E-409C-BE32-E72D297353CC}">
              <c16:uniqueId val="{00000002-D3DB-48BB-A658-3BA4892498B4}"/>
            </c:ext>
          </c:extLst>
        </c:ser>
        <c:ser>
          <c:idx val="3"/>
          <c:order val="3"/>
          <c:tx>
            <c:strRef>
              <c:f>employ_stat!$E$10</c:f>
              <c:strCache>
                <c:ptCount val="1"/>
                <c:pt idx="0">
                  <c:v>Unpaid family worker/unpaid worker</c:v>
                </c:pt>
              </c:strCache>
            </c:strRef>
          </c:tx>
          <c:spPr>
            <a:solidFill>
              <a:schemeClr val="accent4"/>
            </a:solidFill>
            <a:ln>
              <a:noFill/>
            </a:ln>
            <a:effectLst/>
          </c:spPr>
          <c:invertIfNegative val="0"/>
          <c:dLbls>
            <c:dLbl>
              <c:idx val="0"/>
              <c:layout>
                <c:manualLayout>
                  <c:x val="-1.5318627450980392E-3"/>
                  <c:y val="-2.8375291153947126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D3DB-48BB-A658-3BA4892498B4}"/>
                </c:ext>
              </c:extLst>
            </c:dLbl>
            <c:dLbl>
              <c:idx val="1"/>
              <c:layout>
                <c:manualLayout>
                  <c:x val="-6.1274509803922695E-3"/>
                  <c:y val="-2.6348484642950903E-2"/>
                </c:manualLayout>
              </c:layout>
              <c:tx>
                <c:rich>
                  <a:bodyPr/>
                  <a:lstStyle/>
                  <a:p>
                    <a:r>
                      <a:rPr lang="en-US"/>
                      <a:t>&lt;1</a:t>
                    </a:r>
                  </a:p>
                </c:rich>
              </c:tx>
              <c:dLblPos val="ctr"/>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D3DB-48BB-A658-3BA4892498B4}"/>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employ_stat!$A$11:$A$12</c:f>
              <c:strCache>
                <c:ptCount val="2"/>
                <c:pt idx="0">
                  <c:v>Women</c:v>
                </c:pt>
                <c:pt idx="1">
                  <c:v>Men</c:v>
                </c:pt>
              </c:strCache>
            </c:strRef>
          </c:cat>
          <c:val>
            <c:numRef>
              <c:f>employ_stat!$E$11:$E$12</c:f>
              <c:numCache>
                <c:formatCode>General</c:formatCode>
                <c:ptCount val="2"/>
                <c:pt idx="0">
                  <c:v>1</c:v>
                </c:pt>
                <c:pt idx="1">
                  <c:v>1</c:v>
                </c:pt>
              </c:numCache>
            </c:numRef>
          </c:val>
          <c:extLst>
            <c:ext xmlns:c16="http://schemas.microsoft.com/office/drawing/2014/chart" uri="{C3380CC4-5D6E-409C-BE32-E72D297353CC}">
              <c16:uniqueId val="{00000004-D3DB-48BB-A658-3BA4892498B4}"/>
            </c:ext>
          </c:extLst>
        </c:ser>
        <c:dLbls>
          <c:dLblPos val="ctr"/>
          <c:showLegendKey val="0"/>
          <c:showVal val="1"/>
          <c:showCatName val="0"/>
          <c:showSerName val="0"/>
          <c:showPercent val="0"/>
          <c:showBubbleSize val="0"/>
        </c:dLbls>
        <c:gapWidth val="150"/>
        <c:overlap val="100"/>
        <c:axId val="1830450736"/>
        <c:axId val="2058703807"/>
      </c:barChart>
      <c:catAx>
        <c:axId val="183045073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mn-ea"/>
                <a:cs typeface="+mn-cs"/>
              </a:defRPr>
            </a:pPr>
            <a:endParaRPr lang="en-US"/>
          </a:p>
        </c:txPr>
        <c:crossAx val="2058703807"/>
        <c:crosses val="autoZero"/>
        <c:auto val="1"/>
        <c:lblAlgn val="ctr"/>
        <c:lblOffset val="100"/>
        <c:noMultiLvlLbl val="0"/>
      </c:catAx>
      <c:valAx>
        <c:axId val="2058703807"/>
        <c:scaling>
          <c:orientation val="minMax"/>
          <c:max val="102"/>
          <c:min val="0"/>
        </c:scaling>
        <c:delete val="1"/>
        <c:axPos val="l"/>
        <c:numFmt formatCode="General" sourceLinked="1"/>
        <c:majorTickMark val="out"/>
        <c:minorTickMark val="none"/>
        <c:tickLblPos val="nextTo"/>
        <c:crossAx val="1830450736"/>
        <c:crosses val="autoZero"/>
        <c:crossBetween val="between"/>
      </c:valAx>
      <c:spPr>
        <a:noFill/>
        <a:ln>
          <a:noFill/>
        </a:ln>
        <a:effectLst/>
      </c:spPr>
    </c:plotArea>
    <c:legend>
      <c:legendPos val="r"/>
      <c:layout>
        <c:manualLayout>
          <c:xMode val="edge"/>
          <c:yMode val="edge"/>
          <c:x val="0.72892711710668523"/>
          <c:y val="0.23611689407063341"/>
          <c:w val="0.26640638533549954"/>
          <c:h val="0.65397545329846807"/>
        </c:manualLayout>
      </c:layout>
      <c:overlay val="0"/>
      <c:spPr>
        <a:noFill/>
        <a:ln>
          <a:noFill/>
        </a:ln>
        <a:effectLst/>
      </c:spPr>
      <c:txPr>
        <a:bodyPr rot="0" spcFirstLastPara="1" vertOverflow="ellipsis" vert="horz" wrap="square" anchor="ctr" anchorCtr="1"/>
        <a:lstStyle/>
        <a:p>
          <a:pPr>
            <a:defRPr sz="2000" b="0" i="0" u="none" strike="noStrike" kern="1200" baseline="0">
              <a:solidFill>
                <a:schemeClr val="tx1"/>
              </a:solidFill>
              <a:latin typeface="Source Sans Pro" panose="020B0503030403020204" pitchFamily="34" charset="0"/>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userShapes r:id="rId4"/>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8202532005355566"/>
          <c:y val="0.29304936437180124"/>
          <c:w val="0.5441671583770088"/>
          <c:h val="0.6471025260029718"/>
        </c:manualLayout>
      </c:layout>
      <c:pieChart>
        <c:varyColors val="1"/>
        <c:ser>
          <c:idx val="0"/>
          <c:order val="0"/>
          <c:tx>
            <c:strRef>
              <c:f>control!$B$10</c:f>
              <c:strCache>
                <c:ptCount val="1"/>
                <c:pt idx="0">
                  <c:v>Sales</c:v>
                </c:pt>
              </c:strCache>
            </c:strRef>
          </c:tx>
          <c:dPt>
            <c:idx val="0"/>
            <c:bubble3D val="0"/>
            <c:spPr>
              <a:solidFill>
                <a:schemeClr val="accent5">
                  <a:lumMod val="40000"/>
                  <a:lumOff val="60000"/>
                </a:schemeClr>
              </a:solidFill>
              <a:ln w="19050">
                <a:solidFill>
                  <a:schemeClr val="lt1"/>
                </a:solidFill>
              </a:ln>
              <a:effectLst/>
            </c:spPr>
            <c:extLst>
              <c:ext xmlns:c16="http://schemas.microsoft.com/office/drawing/2014/chart" uri="{C3380CC4-5D6E-409C-BE32-E72D297353CC}">
                <c16:uniqueId val="{00000001-8731-426F-96EC-56C7DE99C88D}"/>
              </c:ext>
            </c:extLst>
          </c:dPt>
          <c:dPt>
            <c:idx val="1"/>
            <c:bubble3D val="0"/>
            <c:spPr>
              <a:solidFill>
                <a:schemeClr val="accent5"/>
              </a:solidFill>
              <a:ln w="19050">
                <a:solidFill>
                  <a:schemeClr val="lt1"/>
                </a:solidFill>
              </a:ln>
              <a:effectLst/>
            </c:spPr>
            <c:extLst>
              <c:ext xmlns:c16="http://schemas.microsoft.com/office/drawing/2014/chart" uri="{C3380CC4-5D6E-409C-BE32-E72D297353CC}">
                <c16:uniqueId val="{00000003-8731-426F-96EC-56C7DE99C88D}"/>
              </c:ext>
            </c:extLst>
          </c:dPt>
          <c:dPt>
            <c:idx val="2"/>
            <c:bubble3D val="0"/>
            <c:spPr>
              <a:solidFill>
                <a:schemeClr val="accent2"/>
              </a:solidFill>
              <a:ln w="19050">
                <a:solidFill>
                  <a:schemeClr val="lt1"/>
                </a:solidFill>
              </a:ln>
              <a:effectLst/>
            </c:spPr>
            <c:extLst>
              <c:ext xmlns:c16="http://schemas.microsoft.com/office/drawing/2014/chart" uri="{C3380CC4-5D6E-409C-BE32-E72D297353CC}">
                <c16:uniqueId val="{00000005-8731-426F-96EC-56C7DE99C88D}"/>
              </c:ext>
            </c:extLst>
          </c:dPt>
          <c:dLbls>
            <c:dLbl>
              <c:idx val="1"/>
              <c:layout>
                <c:manualLayout>
                  <c:x val="0.23824808455221796"/>
                  <c:y val="2.8725540688335403E-2"/>
                </c:manualLayout>
              </c:layout>
              <c:tx>
                <c:rich>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Source Sans Pro SemiBold" panose="020B0603030403020204" pitchFamily="34" charset="0"/>
                        <a:ea typeface="Source Sans Pro SemiBold" panose="020B0603030403020204" pitchFamily="34" charset="0"/>
                        <a:cs typeface="+mn-cs"/>
                      </a:defRPr>
                    </a:pPr>
                    <a:fld id="{CF398178-4784-4206-AFDC-B0B927E0F681}" type="CATEGORYNAME">
                      <a:rPr lang="en-US">
                        <a:solidFill>
                          <a:schemeClr val="bg1"/>
                        </a:solidFill>
                      </a:rPr>
                      <a:pPr>
                        <a:defRPr sz="1800" b="1">
                          <a:solidFill>
                            <a:schemeClr val="bg1"/>
                          </a:solidFill>
                          <a:latin typeface="Source Sans Pro SemiBold" panose="020B0603030403020204" pitchFamily="34" charset="0"/>
                          <a:ea typeface="Source Sans Pro SemiBold" panose="020B0603030403020204" pitchFamily="34" charset="0"/>
                        </a:defRPr>
                      </a:pPr>
                      <a:t>[CATEGORY NAME]</a:t>
                    </a:fld>
                    <a:r>
                      <a:rPr lang="en-US" baseline="0" dirty="0">
                        <a:solidFill>
                          <a:schemeClr val="bg1"/>
                        </a:solidFill>
                      </a:rPr>
                      <a:t>
</a:t>
                    </a:r>
                    <a:fld id="{D8C3F0C3-FACB-415C-9275-3FF486E40BE5}" type="PERCENTAGE">
                      <a:rPr lang="en-US" baseline="0">
                        <a:solidFill>
                          <a:schemeClr val="bg1"/>
                        </a:solidFill>
                      </a:rPr>
                      <a:pPr>
                        <a:defRPr sz="1800" b="1">
                          <a:solidFill>
                            <a:schemeClr val="bg1"/>
                          </a:solidFill>
                          <a:latin typeface="Source Sans Pro SemiBold" panose="020B0603030403020204" pitchFamily="34" charset="0"/>
                          <a:ea typeface="Source Sans Pro SemiBold" panose="020B0603030403020204" pitchFamily="34" charset="0"/>
                        </a:defRPr>
                      </a:pPr>
                      <a:t>[PERCENTAGE]</a:t>
                    </a:fld>
                    <a:endParaRPr lang="en-US" baseline="0" dirty="0">
                      <a:solidFill>
                        <a:schemeClr val="bg1"/>
                      </a:solidFill>
                    </a:endParaRPr>
                  </a:p>
                </c:rich>
              </c:tx>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Source Sans Pro SemiBold" panose="020B0603030403020204" pitchFamily="34" charset="0"/>
                      <a:ea typeface="Source Sans Pro SemiBold" panose="020B0603030403020204" pitchFamily="34" charset="0"/>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8731-426F-96EC-56C7DE99C88D}"/>
                </c:ext>
              </c:extLst>
            </c:dLbl>
            <c:dLbl>
              <c:idx val="2"/>
              <c:dLblPos val="bestFit"/>
              <c:showLegendKey val="0"/>
              <c:showVal val="0"/>
              <c:showCatName val="1"/>
              <c:showSerName val="0"/>
              <c:showPercent val="1"/>
              <c:showBubbleSize val="0"/>
              <c:extLst>
                <c:ext xmlns:c15="http://schemas.microsoft.com/office/drawing/2012/chart" uri="{CE6537A1-D6FC-4f65-9D91-7224C49458BB}">
                  <c15:layout>
                    <c:manualLayout>
                      <c:w val="0.20433569703146906"/>
                      <c:h val="0.18990303600824734"/>
                    </c:manualLayout>
                  </c15:layout>
                </c:ext>
                <c:ext xmlns:c16="http://schemas.microsoft.com/office/drawing/2014/chart" uri="{C3380CC4-5D6E-409C-BE32-E72D297353CC}">
                  <c16:uniqueId val="{00000005-8731-426F-96EC-56C7DE99C88D}"/>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SemiBold" panose="020B0603030403020204" pitchFamily="34" charset="0"/>
                    <a:ea typeface="Source Sans Pro SemiBold" panose="020B0603030403020204" pitchFamily="34" charset="0"/>
                    <a:cs typeface="+mn-cs"/>
                  </a:defRPr>
                </a:pPr>
                <a:endParaRPr lang="en-US"/>
              </a:p>
            </c:txPr>
            <c:dLblPos val="bestFit"/>
            <c:showLegendKey val="0"/>
            <c:showVal val="0"/>
            <c:showCatName val="1"/>
            <c:showSerName val="0"/>
            <c:showPercent val="1"/>
            <c:showBubbleSize val="0"/>
            <c:showLeaderLines val="0"/>
            <c:extLst>
              <c:ext xmlns:c15="http://schemas.microsoft.com/office/drawing/2012/chart" uri="{CE6537A1-D6FC-4f65-9D91-7224C49458BB}"/>
            </c:extLst>
          </c:dLbls>
          <c:cat>
            <c:strRef>
              <c:f>control!$A$11:$A$13</c:f>
              <c:strCache>
                <c:ptCount val="3"/>
                <c:pt idx="0">
                  <c:v>Mainly wife</c:v>
                </c:pt>
                <c:pt idx="1">
                  <c:v>Wife and husband/ partner jointly</c:v>
                </c:pt>
                <c:pt idx="2">
                  <c:v>Mainly husband/ partner</c:v>
                </c:pt>
              </c:strCache>
            </c:strRef>
          </c:cat>
          <c:val>
            <c:numRef>
              <c:f>control!$B$11:$B$13</c:f>
              <c:numCache>
                <c:formatCode>General</c:formatCode>
                <c:ptCount val="3"/>
                <c:pt idx="0">
                  <c:v>14</c:v>
                </c:pt>
                <c:pt idx="1">
                  <c:v>83</c:v>
                </c:pt>
                <c:pt idx="2">
                  <c:v>3</c:v>
                </c:pt>
              </c:numCache>
            </c:numRef>
          </c:val>
          <c:extLst>
            <c:ext xmlns:c16="http://schemas.microsoft.com/office/drawing/2014/chart" uri="{C3380CC4-5D6E-409C-BE32-E72D297353CC}">
              <c16:uniqueId val="{00000006-8731-426F-96EC-56C7DE99C88D}"/>
            </c:ext>
          </c:extLst>
        </c:ser>
        <c:dLbls>
          <c:showLegendKey val="0"/>
          <c:showVal val="0"/>
          <c:showCatName val="0"/>
          <c:showSerName val="0"/>
          <c:showPercent val="0"/>
          <c:showBubbleSize val="0"/>
          <c:showLeaderLines val="0"/>
        </c:dLbls>
        <c:firstSliceAng val="6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userShapes r:id="rId4"/>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2583497608770925"/>
          <c:y val="0.34670629024269439"/>
          <c:w val="0.53201902051299854"/>
          <c:h val="0.63265643057619292"/>
        </c:manualLayout>
      </c:layout>
      <c:pieChart>
        <c:varyColors val="1"/>
        <c:ser>
          <c:idx val="0"/>
          <c:order val="0"/>
          <c:tx>
            <c:strRef>
              <c:f>compare!$B$10</c:f>
              <c:strCache>
                <c:ptCount val="1"/>
                <c:pt idx="0">
                  <c:v>Sales</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4432-4A86-8463-43ABD522D22B}"/>
              </c:ext>
            </c:extLst>
          </c:dPt>
          <c:dPt>
            <c:idx val="1"/>
            <c:bubble3D val="0"/>
            <c:spPr>
              <a:solidFill>
                <a:schemeClr val="accent4"/>
              </a:solidFill>
              <a:ln w="19050">
                <a:solidFill>
                  <a:schemeClr val="lt1"/>
                </a:solidFill>
              </a:ln>
              <a:effectLst/>
            </c:spPr>
            <c:extLst>
              <c:ext xmlns:c16="http://schemas.microsoft.com/office/drawing/2014/chart" uri="{C3380CC4-5D6E-409C-BE32-E72D297353CC}">
                <c16:uniqueId val="{00000003-4432-4A86-8463-43ABD522D22B}"/>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4432-4A86-8463-43ABD522D22B}"/>
              </c:ext>
            </c:extLst>
          </c:dPt>
          <c:dPt>
            <c:idx val="3"/>
            <c:bubble3D val="0"/>
            <c:spPr>
              <a:solidFill>
                <a:schemeClr val="accent2"/>
              </a:solidFill>
              <a:ln w="19050">
                <a:solidFill>
                  <a:schemeClr val="lt1"/>
                </a:solidFill>
              </a:ln>
              <a:effectLst/>
            </c:spPr>
            <c:extLst>
              <c:ext xmlns:c16="http://schemas.microsoft.com/office/drawing/2014/chart" uri="{C3380CC4-5D6E-409C-BE32-E72D297353CC}">
                <c16:uniqueId val="{00000007-4432-4A86-8463-43ABD522D22B}"/>
              </c:ext>
            </c:extLst>
          </c:dPt>
          <c:dPt>
            <c:idx val="4"/>
            <c:bubble3D val="0"/>
            <c:spPr>
              <a:solidFill>
                <a:schemeClr val="accent6"/>
              </a:solidFill>
              <a:ln w="19050">
                <a:solidFill>
                  <a:schemeClr val="lt1"/>
                </a:solidFill>
              </a:ln>
              <a:effectLst/>
            </c:spPr>
            <c:extLst>
              <c:ext xmlns:c16="http://schemas.microsoft.com/office/drawing/2014/chart" uri="{C3380CC4-5D6E-409C-BE32-E72D297353CC}">
                <c16:uniqueId val="{00000009-4432-4A86-8463-43ABD522D22B}"/>
              </c:ext>
            </c:extLst>
          </c:dPt>
          <c:dLbls>
            <c:dLbl>
              <c:idx val="0"/>
              <c:layout>
                <c:manualLayout>
                  <c:x val="-9.5958835046967811E-2"/>
                  <c:y val="-0.12397794039238864"/>
                </c:manualLayout>
              </c:layout>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1-4432-4A86-8463-43ABD522D22B}"/>
                </c:ext>
              </c:extLst>
            </c:dLbl>
            <c:dLbl>
              <c:idx val="1"/>
              <c:layout>
                <c:manualLayout>
                  <c:x val="0.14526442343443763"/>
                  <c:y val="1.8715982153516674E-2"/>
                </c:manualLayout>
              </c:layout>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chemeClr val="bg1"/>
                      </a:solidFill>
                      <a:latin typeface="Source Sans Pro SemiBold" panose="020B0603030403020204" pitchFamily="34" charset="0"/>
                      <a:ea typeface="Source Sans Pro SemiBold" panose="020B0603030403020204" pitchFamily="34" charset="0"/>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3-4432-4A86-8463-43ABD522D22B}"/>
                </c:ext>
              </c:extLst>
            </c:dLbl>
            <c:dLbl>
              <c:idx val="3"/>
              <c:layout>
                <c:manualLayout>
                  <c:x val="-8.5447953801576961E-3"/>
                  <c:y val="-2.7463708132896426E-2"/>
                </c:manualLayout>
              </c:layout>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7-4432-4A86-8463-43ABD522D22B}"/>
                </c:ext>
              </c:extLst>
            </c:dLbl>
            <c:dLbl>
              <c:idx val="4"/>
              <c:layout>
                <c:manualLayout>
                  <c:x val="-6.0394264301188881E-3"/>
                  <c:y val="4.3855455450271974E-2"/>
                </c:manualLayout>
              </c:layout>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9-4432-4A86-8463-43ABD522D22B}"/>
                </c:ext>
              </c:extLst>
            </c:dLbl>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chemeClr val="tx1"/>
                    </a:solidFill>
                    <a:latin typeface="Source Sans Pro SemiBold" panose="020B0603030403020204" pitchFamily="34" charset="0"/>
                    <a:ea typeface="Source Sans Pro SemiBold" panose="020B0603030403020204" pitchFamily="34" charset="0"/>
                    <a:cs typeface="+mn-cs"/>
                  </a:defRPr>
                </a:pPr>
                <a:endParaRPr lang="en-US"/>
              </a:p>
            </c:txPr>
            <c:dLblPos val="bestFit"/>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compare!$A$11:$A$15</c:f>
              <c:strCache>
                <c:ptCount val="5"/>
                <c:pt idx="0">
                  <c:v>More</c:v>
                </c:pt>
                <c:pt idx="1">
                  <c:v>Less</c:v>
                </c:pt>
                <c:pt idx="2">
                  <c:v>About the same</c:v>
                </c:pt>
                <c:pt idx="3">
                  <c:v>Husband/ partner has no earnings</c:v>
                </c:pt>
                <c:pt idx="4">
                  <c:v>Don't know</c:v>
                </c:pt>
              </c:strCache>
            </c:strRef>
          </c:cat>
          <c:val>
            <c:numRef>
              <c:f>compare!$B$11:$B$15</c:f>
              <c:numCache>
                <c:formatCode>General</c:formatCode>
                <c:ptCount val="5"/>
                <c:pt idx="0">
                  <c:v>25</c:v>
                </c:pt>
                <c:pt idx="1">
                  <c:v>49</c:v>
                </c:pt>
                <c:pt idx="2">
                  <c:v>21</c:v>
                </c:pt>
                <c:pt idx="3">
                  <c:v>3</c:v>
                </c:pt>
                <c:pt idx="4">
                  <c:v>2</c:v>
                </c:pt>
              </c:numCache>
            </c:numRef>
          </c:val>
          <c:extLst>
            <c:ext xmlns:c16="http://schemas.microsoft.com/office/drawing/2014/chart" uri="{C3380CC4-5D6E-409C-BE32-E72D297353CC}">
              <c16:uniqueId val="{0000000A-4432-4A86-8463-43ABD522D22B}"/>
            </c:ext>
          </c:extLst>
        </c:ser>
        <c:dLbls>
          <c:dLblPos val="bestFit"/>
          <c:showLegendKey val="0"/>
          <c:showVal val="1"/>
          <c:showCatName val="0"/>
          <c:showSerName val="0"/>
          <c:showPercent val="0"/>
          <c:showBubbleSize val="0"/>
          <c:showLeaderLines val="1"/>
        </c:dLbls>
        <c:firstSliceAng val="10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userShapes r:id="rId4"/>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8929785949537542E-2"/>
          <c:y val="0.3001157877445414"/>
          <c:w val="0.94383016614176451"/>
          <c:h val="0.52756041028433165"/>
        </c:manualLayout>
      </c:layout>
      <c:barChart>
        <c:barDir val="col"/>
        <c:grouping val="clustered"/>
        <c:varyColors val="1"/>
        <c:ser>
          <c:idx val="0"/>
          <c:order val="0"/>
          <c:tx>
            <c:strRef>
              <c:f>own_sex!$A$11</c:f>
              <c:strCache>
                <c:ptCount val="1"/>
                <c:pt idx="0">
                  <c:v>Women</c:v>
                </c:pt>
              </c:strCache>
            </c:strRef>
          </c:tx>
          <c:spPr>
            <a:solidFill>
              <a:schemeClr val="accent1"/>
            </a:solidFill>
          </c:spPr>
          <c:invertIfNegative val="0"/>
          <c:dPt>
            <c:idx val="0"/>
            <c:invertIfNegative val="0"/>
            <c:bubble3D val="0"/>
            <c:extLst>
              <c:ext xmlns:c16="http://schemas.microsoft.com/office/drawing/2014/chart" uri="{C3380CC4-5D6E-409C-BE32-E72D297353CC}">
                <c16:uniqueId val="{00000000-F163-481B-BB14-D8A08B8EDFE1}"/>
              </c:ext>
            </c:extLst>
          </c:dPt>
          <c:dLbls>
            <c:spPr>
              <a:noFill/>
              <a:ln>
                <a:noFill/>
              </a:ln>
              <a:effectLst/>
            </c:spPr>
            <c:txPr>
              <a:bodyPr wrap="square" lIns="38100" tIns="19050" rIns="38100" bIns="19050" anchor="ctr">
                <a:spAutoFit/>
              </a:bodyPr>
              <a:lstStyle/>
              <a:p>
                <a:pPr>
                  <a:defRPr sz="1800" b="1" i="0" baseline="0">
                    <a:latin typeface="Source Sans Pro" panose="020B050303040302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own_sex!$B$10:$F$10</c:f>
              <c:strCache>
                <c:ptCount val="5"/>
                <c:pt idx="0">
                  <c:v>Own a house 
(alone and/or jointly)</c:v>
                </c:pt>
                <c:pt idx="1">
                  <c:v>Own land 
(alone and/or jointly)</c:v>
                </c:pt>
                <c:pt idx="2">
                  <c:v>Have and use a bank account</c:v>
                </c:pt>
                <c:pt idx="3">
                  <c:v>Own any 
mobile phone</c:v>
                </c:pt>
                <c:pt idx="4">
                  <c:v>Own a smart phone</c:v>
                </c:pt>
              </c:strCache>
            </c:strRef>
          </c:cat>
          <c:val>
            <c:numRef>
              <c:f>own_sex!$B$11:$F$11</c:f>
              <c:numCache>
                <c:formatCode>General</c:formatCode>
                <c:ptCount val="5"/>
                <c:pt idx="0" formatCode="0">
                  <c:v>7</c:v>
                </c:pt>
                <c:pt idx="1">
                  <c:v>5</c:v>
                </c:pt>
                <c:pt idx="2">
                  <c:v>19</c:v>
                </c:pt>
                <c:pt idx="3">
                  <c:v>95</c:v>
                </c:pt>
                <c:pt idx="4">
                  <c:v>91</c:v>
                </c:pt>
              </c:numCache>
            </c:numRef>
          </c:val>
          <c:extLst>
            <c:ext xmlns:c16="http://schemas.microsoft.com/office/drawing/2014/chart" uri="{C3380CC4-5D6E-409C-BE32-E72D297353CC}">
              <c16:uniqueId val="{00000001-F163-481B-BB14-D8A08B8EDFE1}"/>
            </c:ext>
          </c:extLst>
        </c:ser>
        <c:ser>
          <c:idx val="1"/>
          <c:order val="1"/>
          <c:tx>
            <c:strRef>
              <c:f>own_sex!$A$12</c:f>
              <c:strCache>
                <c:ptCount val="1"/>
                <c:pt idx="0">
                  <c:v>Men</c:v>
                </c:pt>
              </c:strCache>
            </c:strRef>
          </c:tx>
          <c:spPr>
            <a:solidFill>
              <a:schemeClr val="accent2"/>
            </a:solidFill>
          </c:spPr>
          <c:invertIfNegative val="0"/>
          <c:dPt>
            <c:idx val="0"/>
            <c:invertIfNegative val="0"/>
            <c:bubble3D val="0"/>
            <c:extLst>
              <c:ext xmlns:c16="http://schemas.microsoft.com/office/drawing/2014/chart" uri="{C3380CC4-5D6E-409C-BE32-E72D297353CC}">
                <c16:uniqueId val="{00000002-F163-481B-BB14-D8A08B8EDFE1}"/>
              </c:ext>
            </c:extLst>
          </c:dPt>
          <c:dLbls>
            <c:spPr>
              <a:noFill/>
              <a:ln>
                <a:noFill/>
              </a:ln>
              <a:effectLst/>
            </c:spPr>
            <c:txPr>
              <a:bodyPr wrap="square" lIns="38100" tIns="19050" rIns="38100" bIns="19050" anchor="ctr">
                <a:spAutoFit/>
              </a:bodyPr>
              <a:lstStyle/>
              <a:p>
                <a:pPr>
                  <a:defRPr sz="1800" b="1" i="0" baseline="0">
                    <a:latin typeface="Source Sans Pro" panose="020B050303040302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own_sex!$B$10:$F$10</c:f>
              <c:strCache>
                <c:ptCount val="5"/>
                <c:pt idx="0">
                  <c:v>Own a house 
(alone and/or jointly)</c:v>
                </c:pt>
                <c:pt idx="1">
                  <c:v>Own land 
(alone and/or jointly)</c:v>
                </c:pt>
                <c:pt idx="2">
                  <c:v>Have and use a bank account</c:v>
                </c:pt>
                <c:pt idx="3">
                  <c:v>Own any 
mobile phone</c:v>
                </c:pt>
                <c:pt idx="4">
                  <c:v>Own a smart phone</c:v>
                </c:pt>
              </c:strCache>
            </c:strRef>
          </c:cat>
          <c:val>
            <c:numRef>
              <c:f>own_sex!$B$12:$F$12</c:f>
              <c:numCache>
                <c:formatCode>0</c:formatCode>
                <c:ptCount val="5"/>
                <c:pt idx="0">
                  <c:v>21</c:v>
                </c:pt>
                <c:pt idx="1">
                  <c:v>6</c:v>
                </c:pt>
                <c:pt idx="2" formatCode="General">
                  <c:v>43</c:v>
                </c:pt>
                <c:pt idx="3" formatCode="General">
                  <c:v>94</c:v>
                </c:pt>
                <c:pt idx="4" formatCode="General">
                  <c:v>92</c:v>
                </c:pt>
              </c:numCache>
            </c:numRef>
          </c:val>
          <c:extLst>
            <c:ext xmlns:c16="http://schemas.microsoft.com/office/drawing/2014/chart" uri="{C3380CC4-5D6E-409C-BE32-E72D297353CC}">
              <c16:uniqueId val="{00000003-F163-481B-BB14-D8A08B8EDFE1}"/>
            </c:ext>
          </c:extLst>
        </c:ser>
        <c:dLbls>
          <c:showLegendKey val="0"/>
          <c:showVal val="0"/>
          <c:showCatName val="0"/>
          <c:showSerName val="0"/>
          <c:showPercent val="0"/>
          <c:showBubbleSize val="0"/>
        </c:dLbls>
        <c:gapWidth val="100"/>
        <c:overlap val="-5"/>
        <c:axId val="1700677887"/>
        <c:axId val="1700678367"/>
      </c:barChart>
      <c:catAx>
        <c:axId val="1700677887"/>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crossAx val="1700678367"/>
        <c:crosses val="autoZero"/>
        <c:auto val="1"/>
        <c:lblAlgn val="ctr"/>
        <c:lblOffset val="100"/>
        <c:noMultiLvlLbl val="0"/>
      </c:catAx>
      <c:valAx>
        <c:axId val="1700678367"/>
        <c:scaling>
          <c:orientation val="minMax"/>
          <c:max val="100"/>
        </c:scaling>
        <c:delete val="1"/>
        <c:axPos val="l"/>
        <c:numFmt formatCode="0" sourceLinked="1"/>
        <c:majorTickMark val="out"/>
        <c:minorTickMark val="none"/>
        <c:tickLblPos val="nextTo"/>
        <c:crossAx val="1700677887"/>
        <c:crosses val="autoZero"/>
        <c:crossBetween val="between"/>
      </c:valAx>
      <c:spPr>
        <a:noFill/>
        <a:ln>
          <a:noFill/>
        </a:ln>
        <a:effectLst/>
      </c:spPr>
    </c:plotArea>
    <c:legend>
      <c:legendPos val="t"/>
      <c:layout>
        <c:manualLayout>
          <c:xMode val="edge"/>
          <c:yMode val="edge"/>
          <c:x val="0.36736679478009959"/>
          <c:y val="0.20224533597490507"/>
          <c:w val="0.2711155543445376"/>
          <c:h val="5.8607272902179944E-2"/>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pPr>
      <a:endParaRPr lang="en-US"/>
    </a:p>
  </c:txPr>
  <c:externalData r:id="rId1">
    <c:autoUpdate val="0"/>
  </c:externalData>
  <c:userShapes r:id="rId2"/>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8929785949537542E-2"/>
          <c:y val="0.36075047278809941"/>
          <c:w val="0.94383016614176451"/>
          <c:h val="0.56392101481322998"/>
        </c:manualLayout>
      </c:layout>
      <c:barChart>
        <c:barDir val="col"/>
        <c:grouping val="clustered"/>
        <c:varyColors val="1"/>
        <c:ser>
          <c:idx val="0"/>
          <c:order val="0"/>
          <c:tx>
            <c:strRef>
              <c:f>phone_res!$A$11</c:f>
              <c:strCache>
                <c:ptCount val="1"/>
                <c:pt idx="0">
                  <c:v>Women</c:v>
                </c:pt>
              </c:strCache>
            </c:strRef>
          </c:tx>
          <c:spPr>
            <a:solidFill>
              <a:schemeClr val="accent1"/>
            </a:solidFill>
          </c:spPr>
          <c:invertIfNegative val="0"/>
          <c:dPt>
            <c:idx val="0"/>
            <c:invertIfNegative val="0"/>
            <c:bubble3D val="0"/>
            <c:extLst>
              <c:ext xmlns:c16="http://schemas.microsoft.com/office/drawing/2014/chart" uri="{C3380CC4-5D6E-409C-BE32-E72D297353CC}">
                <c16:uniqueId val="{00000000-1420-4B67-A36D-001885BB063E}"/>
              </c:ext>
            </c:extLst>
          </c:dPt>
          <c:dLbls>
            <c:spPr>
              <a:noFill/>
              <a:ln>
                <a:noFill/>
              </a:ln>
              <a:effectLst/>
            </c:spPr>
            <c:txPr>
              <a:bodyPr wrap="square" lIns="38100" tIns="19050" rIns="38100" bIns="19050" anchor="ctr">
                <a:spAutoFit/>
              </a:bodyPr>
              <a:lstStyle/>
              <a:p>
                <a:pPr>
                  <a:defRPr sz="1800" b="1" i="0" baseline="0">
                    <a:latin typeface="Source Sans Pro" panose="020B050303040302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phone_res!$B$10:$D$10</c:f>
              <c:strCache>
                <c:ptCount val="3"/>
                <c:pt idx="0">
                  <c:v>Jordan</c:v>
                </c:pt>
                <c:pt idx="1">
                  <c:v>Urban</c:v>
                </c:pt>
                <c:pt idx="2">
                  <c:v>Rural</c:v>
                </c:pt>
              </c:strCache>
            </c:strRef>
          </c:cat>
          <c:val>
            <c:numRef>
              <c:f>phone_res!$B$11:$D$11</c:f>
              <c:numCache>
                <c:formatCode>General</c:formatCode>
                <c:ptCount val="3"/>
                <c:pt idx="0">
                  <c:v>23</c:v>
                </c:pt>
                <c:pt idx="1">
                  <c:v>23</c:v>
                </c:pt>
                <c:pt idx="2">
                  <c:v>20</c:v>
                </c:pt>
              </c:numCache>
            </c:numRef>
          </c:val>
          <c:extLst>
            <c:ext xmlns:c16="http://schemas.microsoft.com/office/drawing/2014/chart" uri="{C3380CC4-5D6E-409C-BE32-E72D297353CC}">
              <c16:uniqueId val="{00000001-1420-4B67-A36D-001885BB063E}"/>
            </c:ext>
          </c:extLst>
        </c:ser>
        <c:ser>
          <c:idx val="1"/>
          <c:order val="1"/>
          <c:tx>
            <c:strRef>
              <c:f>phone_res!$A$12</c:f>
              <c:strCache>
                <c:ptCount val="1"/>
                <c:pt idx="0">
                  <c:v>Men</c:v>
                </c:pt>
              </c:strCache>
            </c:strRef>
          </c:tx>
          <c:spPr>
            <a:solidFill>
              <a:schemeClr val="accent2"/>
            </a:solidFill>
          </c:spPr>
          <c:invertIfNegative val="0"/>
          <c:dPt>
            <c:idx val="0"/>
            <c:invertIfNegative val="0"/>
            <c:bubble3D val="0"/>
            <c:extLst>
              <c:ext xmlns:c16="http://schemas.microsoft.com/office/drawing/2014/chart" uri="{C3380CC4-5D6E-409C-BE32-E72D297353CC}">
                <c16:uniqueId val="{00000002-1420-4B67-A36D-001885BB063E}"/>
              </c:ext>
            </c:extLst>
          </c:dPt>
          <c:dLbls>
            <c:spPr>
              <a:noFill/>
              <a:ln>
                <a:noFill/>
              </a:ln>
              <a:effectLst/>
            </c:spPr>
            <c:txPr>
              <a:bodyPr wrap="square" lIns="38100" tIns="19050" rIns="38100" bIns="19050" anchor="ctr">
                <a:spAutoFit/>
              </a:bodyPr>
              <a:lstStyle/>
              <a:p>
                <a:pPr>
                  <a:defRPr sz="1800" b="1" i="0" baseline="0">
                    <a:latin typeface="Source Sans Pro" panose="020B050303040302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phone_res!$B$10:$D$10</c:f>
              <c:strCache>
                <c:ptCount val="3"/>
                <c:pt idx="0">
                  <c:v>Jordan</c:v>
                </c:pt>
                <c:pt idx="1">
                  <c:v>Urban</c:v>
                </c:pt>
                <c:pt idx="2">
                  <c:v>Rural</c:v>
                </c:pt>
              </c:strCache>
            </c:strRef>
          </c:cat>
          <c:val>
            <c:numRef>
              <c:f>phone_res!$B$12:$D$12</c:f>
              <c:numCache>
                <c:formatCode>General</c:formatCode>
                <c:ptCount val="3"/>
                <c:pt idx="0">
                  <c:v>51</c:v>
                </c:pt>
                <c:pt idx="1">
                  <c:v>50</c:v>
                </c:pt>
                <c:pt idx="2">
                  <c:v>57</c:v>
                </c:pt>
              </c:numCache>
            </c:numRef>
          </c:val>
          <c:extLst>
            <c:ext xmlns:c16="http://schemas.microsoft.com/office/drawing/2014/chart" uri="{C3380CC4-5D6E-409C-BE32-E72D297353CC}">
              <c16:uniqueId val="{00000003-1420-4B67-A36D-001885BB063E}"/>
            </c:ext>
          </c:extLst>
        </c:ser>
        <c:dLbls>
          <c:showLegendKey val="0"/>
          <c:showVal val="0"/>
          <c:showCatName val="0"/>
          <c:showSerName val="0"/>
          <c:showPercent val="0"/>
          <c:showBubbleSize val="0"/>
        </c:dLbls>
        <c:gapWidth val="100"/>
        <c:overlap val="-5"/>
        <c:axId val="1700677887"/>
        <c:axId val="1700678367"/>
      </c:barChart>
      <c:catAx>
        <c:axId val="1700677887"/>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crossAx val="1700678367"/>
        <c:crosses val="autoZero"/>
        <c:auto val="1"/>
        <c:lblAlgn val="ctr"/>
        <c:lblOffset val="100"/>
        <c:noMultiLvlLbl val="0"/>
      </c:catAx>
      <c:valAx>
        <c:axId val="1700678367"/>
        <c:scaling>
          <c:orientation val="minMax"/>
          <c:max val="100"/>
        </c:scaling>
        <c:delete val="1"/>
        <c:axPos val="l"/>
        <c:numFmt formatCode="General" sourceLinked="1"/>
        <c:majorTickMark val="out"/>
        <c:minorTickMark val="none"/>
        <c:tickLblPos val="nextTo"/>
        <c:crossAx val="1700677887"/>
        <c:crosses val="autoZero"/>
        <c:crossBetween val="between"/>
      </c:valAx>
      <c:spPr>
        <a:noFill/>
        <a:ln>
          <a:noFill/>
        </a:ln>
        <a:effectLst/>
      </c:spPr>
    </c:plotArea>
    <c:legend>
      <c:legendPos val="t"/>
      <c:layout>
        <c:manualLayout>
          <c:xMode val="edge"/>
          <c:yMode val="edge"/>
          <c:x val="0.35942588841749312"/>
          <c:y val="0.28569267163300099"/>
          <c:w val="0.2711155543445376"/>
          <c:h val="5.8607272902179944E-2"/>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pPr>
      <a:endParaRPr lang="en-US"/>
    </a:p>
  </c:txPr>
  <c:externalData r:id="rId1">
    <c:autoUpdate val="0"/>
  </c:externalData>
  <c:userShapes r:id="rId2"/>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8929785949537542E-2"/>
          <c:y val="0.33749873945603454"/>
          <c:w val="0.94383016614176451"/>
          <c:h val="0.54048075983263077"/>
        </c:manualLayout>
      </c:layout>
      <c:barChart>
        <c:barDir val="col"/>
        <c:grouping val="clustered"/>
        <c:varyColors val="1"/>
        <c:ser>
          <c:idx val="0"/>
          <c:order val="0"/>
          <c:tx>
            <c:strRef>
              <c:f>phone_edu!$A$11</c:f>
              <c:strCache>
                <c:ptCount val="1"/>
                <c:pt idx="0">
                  <c:v>Women</c:v>
                </c:pt>
              </c:strCache>
            </c:strRef>
          </c:tx>
          <c:spPr>
            <a:solidFill>
              <a:schemeClr val="accent1"/>
            </a:solidFill>
          </c:spPr>
          <c:invertIfNegative val="0"/>
          <c:dPt>
            <c:idx val="0"/>
            <c:invertIfNegative val="0"/>
            <c:bubble3D val="0"/>
            <c:extLst>
              <c:ext xmlns:c16="http://schemas.microsoft.com/office/drawing/2014/chart" uri="{C3380CC4-5D6E-409C-BE32-E72D297353CC}">
                <c16:uniqueId val="{00000000-AACB-4135-9A23-310BE7BC74A1}"/>
              </c:ext>
            </c:extLst>
          </c:dPt>
          <c:dLbls>
            <c:spPr>
              <a:noFill/>
              <a:ln>
                <a:noFill/>
              </a:ln>
              <a:effectLst/>
            </c:spPr>
            <c:txPr>
              <a:bodyPr wrap="square" lIns="38100" tIns="19050" rIns="38100" bIns="19050" anchor="ctr">
                <a:spAutoFit/>
              </a:bodyPr>
              <a:lstStyle/>
              <a:p>
                <a:pPr>
                  <a:defRPr sz="1800" b="1" i="0" baseline="0">
                    <a:latin typeface="Source Sans Pro" panose="020B050303040302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phone_edu!$B$10:$E$10</c:f>
              <c:strCache>
                <c:ptCount val="4"/>
                <c:pt idx="0">
                  <c:v>No education</c:v>
                </c:pt>
                <c:pt idx="1">
                  <c:v>Less than secondary</c:v>
                </c:pt>
                <c:pt idx="2">
                  <c:v>Secondary</c:v>
                </c:pt>
                <c:pt idx="3">
                  <c:v>More than secondary</c:v>
                </c:pt>
              </c:strCache>
            </c:strRef>
          </c:cat>
          <c:val>
            <c:numRef>
              <c:f>phone_edu!$B$11:$E$11</c:f>
              <c:numCache>
                <c:formatCode>General</c:formatCode>
                <c:ptCount val="4"/>
                <c:pt idx="0">
                  <c:v>7</c:v>
                </c:pt>
                <c:pt idx="1">
                  <c:v>10</c:v>
                </c:pt>
                <c:pt idx="2">
                  <c:v>15</c:v>
                </c:pt>
                <c:pt idx="3">
                  <c:v>43</c:v>
                </c:pt>
              </c:numCache>
            </c:numRef>
          </c:val>
          <c:extLst>
            <c:ext xmlns:c16="http://schemas.microsoft.com/office/drawing/2014/chart" uri="{C3380CC4-5D6E-409C-BE32-E72D297353CC}">
              <c16:uniqueId val="{00000001-AACB-4135-9A23-310BE7BC74A1}"/>
            </c:ext>
          </c:extLst>
        </c:ser>
        <c:ser>
          <c:idx val="1"/>
          <c:order val="1"/>
          <c:tx>
            <c:strRef>
              <c:f>phone_edu!$A$12</c:f>
              <c:strCache>
                <c:ptCount val="1"/>
                <c:pt idx="0">
                  <c:v>Men</c:v>
                </c:pt>
              </c:strCache>
            </c:strRef>
          </c:tx>
          <c:spPr>
            <a:solidFill>
              <a:schemeClr val="accent2"/>
            </a:solidFill>
          </c:spPr>
          <c:invertIfNegative val="0"/>
          <c:dPt>
            <c:idx val="0"/>
            <c:invertIfNegative val="0"/>
            <c:bubble3D val="0"/>
            <c:extLst>
              <c:ext xmlns:c16="http://schemas.microsoft.com/office/drawing/2014/chart" uri="{C3380CC4-5D6E-409C-BE32-E72D297353CC}">
                <c16:uniqueId val="{00000002-AACB-4135-9A23-310BE7BC74A1}"/>
              </c:ext>
            </c:extLst>
          </c:dPt>
          <c:dLbls>
            <c:spPr>
              <a:noFill/>
              <a:ln>
                <a:noFill/>
              </a:ln>
              <a:effectLst/>
            </c:spPr>
            <c:txPr>
              <a:bodyPr wrap="square" lIns="38100" tIns="19050" rIns="38100" bIns="19050" anchor="ctr">
                <a:spAutoFit/>
              </a:bodyPr>
              <a:lstStyle/>
              <a:p>
                <a:pPr>
                  <a:defRPr sz="1800" b="1" i="0" baseline="0">
                    <a:latin typeface="Source Sans Pro" panose="020B050303040302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phone_edu!$B$10:$E$10</c:f>
              <c:strCache>
                <c:ptCount val="4"/>
                <c:pt idx="0">
                  <c:v>No education</c:v>
                </c:pt>
                <c:pt idx="1">
                  <c:v>Less than secondary</c:v>
                </c:pt>
                <c:pt idx="2">
                  <c:v>Secondary</c:v>
                </c:pt>
                <c:pt idx="3">
                  <c:v>More than secondary</c:v>
                </c:pt>
              </c:strCache>
            </c:strRef>
          </c:cat>
          <c:val>
            <c:numRef>
              <c:f>phone_edu!$B$12:$E$12</c:f>
              <c:numCache>
                <c:formatCode>General</c:formatCode>
                <c:ptCount val="4"/>
                <c:pt idx="0">
                  <c:v>16</c:v>
                </c:pt>
                <c:pt idx="1">
                  <c:v>33</c:v>
                </c:pt>
                <c:pt idx="2">
                  <c:v>49</c:v>
                </c:pt>
                <c:pt idx="3">
                  <c:v>69</c:v>
                </c:pt>
              </c:numCache>
            </c:numRef>
          </c:val>
          <c:extLst>
            <c:ext xmlns:c16="http://schemas.microsoft.com/office/drawing/2014/chart" uri="{C3380CC4-5D6E-409C-BE32-E72D297353CC}">
              <c16:uniqueId val="{00000003-AACB-4135-9A23-310BE7BC74A1}"/>
            </c:ext>
          </c:extLst>
        </c:ser>
        <c:dLbls>
          <c:showLegendKey val="0"/>
          <c:showVal val="0"/>
          <c:showCatName val="0"/>
          <c:showSerName val="0"/>
          <c:showPercent val="0"/>
          <c:showBubbleSize val="0"/>
        </c:dLbls>
        <c:gapWidth val="100"/>
        <c:overlap val="-5"/>
        <c:axId val="1700677887"/>
        <c:axId val="1700678367"/>
      </c:barChart>
      <c:catAx>
        <c:axId val="1700677887"/>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crossAx val="1700678367"/>
        <c:crosses val="autoZero"/>
        <c:auto val="1"/>
        <c:lblAlgn val="ctr"/>
        <c:lblOffset val="100"/>
        <c:noMultiLvlLbl val="0"/>
      </c:catAx>
      <c:valAx>
        <c:axId val="1700678367"/>
        <c:scaling>
          <c:orientation val="minMax"/>
          <c:max val="100"/>
        </c:scaling>
        <c:delete val="1"/>
        <c:axPos val="l"/>
        <c:numFmt formatCode="General" sourceLinked="1"/>
        <c:majorTickMark val="out"/>
        <c:minorTickMark val="none"/>
        <c:tickLblPos val="nextTo"/>
        <c:crossAx val="1700677887"/>
        <c:crosses val="autoZero"/>
        <c:crossBetween val="between"/>
      </c:valAx>
      <c:spPr>
        <a:noFill/>
        <a:ln>
          <a:noFill/>
        </a:ln>
        <a:effectLst/>
      </c:spPr>
    </c:plotArea>
    <c:legend>
      <c:legendPos val="t"/>
      <c:layout>
        <c:manualLayout>
          <c:xMode val="edge"/>
          <c:yMode val="edge"/>
          <c:x val="0.36237961299399318"/>
          <c:y val="0.28195676760844168"/>
          <c:w val="0.2711155543445376"/>
          <c:h val="5.8607272902179944E-2"/>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pPr>
      <a:endParaRPr lang="en-US"/>
    </a:p>
  </c:txPr>
  <c:externalData r:id="rId1">
    <c:autoUpdate val="0"/>
  </c:externalData>
  <c:userShapes r:id="rId2"/>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8929785949537542E-2"/>
          <c:y val="0.23338732634751747"/>
          <c:w val="0.94383016614176451"/>
          <c:h val="0.59907562456929031"/>
        </c:manualLayout>
      </c:layout>
      <c:barChart>
        <c:barDir val="col"/>
        <c:grouping val="clustered"/>
        <c:varyColors val="1"/>
        <c:ser>
          <c:idx val="0"/>
          <c:order val="0"/>
          <c:tx>
            <c:strRef>
              <c:f>wmn_deci!$B$10</c:f>
              <c:strCache>
                <c:ptCount val="1"/>
                <c:pt idx="0">
                  <c:v>Column1</c:v>
                </c:pt>
              </c:strCache>
            </c:strRef>
          </c:tx>
          <c:spPr>
            <a:solidFill>
              <a:schemeClr val="accent1"/>
            </a:solidFill>
            <a:ln>
              <a:noFill/>
            </a:ln>
            <a:effectLst/>
          </c:spPr>
          <c:invertIfNegative val="0"/>
          <c:dPt>
            <c:idx val="0"/>
            <c:invertIfNegative val="0"/>
            <c:bubble3D val="0"/>
            <c:extLst>
              <c:ext xmlns:c16="http://schemas.microsoft.com/office/drawing/2014/chart" uri="{C3380CC4-5D6E-409C-BE32-E72D297353CC}">
                <c16:uniqueId val="{00000001-D95A-4935-813D-ADEE4C5CB784}"/>
              </c:ext>
            </c:extLst>
          </c:dPt>
          <c:dPt>
            <c:idx val="1"/>
            <c:invertIfNegative val="0"/>
            <c:bubble3D val="0"/>
            <c:extLst>
              <c:ext xmlns:c16="http://schemas.microsoft.com/office/drawing/2014/chart" uri="{C3380CC4-5D6E-409C-BE32-E72D297353CC}">
                <c16:uniqueId val="{00000003-D95A-4935-813D-ADEE4C5CB784}"/>
              </c:ext>
            </c:extLst>
          </c:dPt>
          <c:dPt>
            <c:idx val="2"/>
            <c:invertIfNegative val="0"/>
            <c:bubble3D val="0"/>
            <c:extLst>
              <c:ext xmlns:c16="http://schemas.microsoft.com/office/drawing/2014/chart" uri="{C3380CC4-5D6E-409C-BE32-E72D297353CC}">
                <c16:uniqueId val="{00000005-D95A-4935-813D-ADEE4C5CB784}"/>
              </c:ext>
            </c:extLst>
          </c:dPt>
          <c:dPt>
            <c:idx val="3"/>
            <c:invertIfNegative val="0"/>
            <c:bubble3D val="0"/>
            <c:spPr>
              <a:solidFill>
                <a:schemeClr val="accent1">
                  <a:lumMod val="50000"/>
                </a:schemeClr>
              </a:solidFill>
              <a:ln>
                <a:noFill/>
              </a:ln>
              <a:effectLst/>
            </c:spPr>
            <c:extLst>
              <c:ext xmlns:c16="http://schemas.microsoft.com/office/drawing/2014/chart" uri="{C3380CC4-5D6E-409C-BE32-E72D297353CC}">
                <c16:uniqueId val="{00000009-D95A-4935-813D-ADEE4C5CB784}"/>
              </c:ext>
            </c:extLst>
          </c:dPt>
          <c:dPt>
            <c:idx val="4"/>
            <c:invertIfNegative val="0"/>
            <c:bubble3D val="0"/>
            <c:spPr>
              <a:solidFill>
                <a:schemeClr val="accent4"/>
              </a:solidFill>
              <a:ln>
                <a:noFill/>
              </a:ln>
              <a:effectLst/>
            </c:spPr>
            <c:extLst>
              <c:ext xmlns:c16="http://schemas.microsoft.com/office/drawing/2014/chart" uri="{C3380CC4-5D6E-409C-BE32-E72D297353CC}">
                <c16:uniqueId val="{00000007-D95A-4935-813D-ADEE4C5CB784}"/>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ysClr val="windowText" lastClr="000000"/>
                    </a:solidFill>
                    <a:latin typeface="Source Sans Pro" panose="020B0503030403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wmn_deci!$A$11:$A$15</c:f>
              <c:strCache>
                <c:ptCount val="5"/>
                <c:pt idx="0">
                  <c:v>Woman's own health care</c:v>
                </c:pt>
                <c:pt idx="1">
                  <c:v>Making major household purchases</c:v>
                </c:pt>
                <c:pt idx="2">
                  <c:v>Visits to her family or relatives</c:v>
                </c:pt>
                <c:pt idx="3">
                  <c:v>All three decisions</c:v>
                </c:pt>
                <c:pt idx="4">
                  <c:v>None of the three decisions</c:v>
                </c:pt>
              </c:strCache>
            </c:strRef>
          </c:cat>
          <c:val>
            <c:numRef>
              <c:f>wmn_deci!$B$11:$B$15</c:f>
              <c:numCache>
                <c:formatCode>General</c:formatCode>
                <c:ptCount val="5"/>
                <c:pt idx="0">
                  <c:v>94</c:v>
                </c:pt>
                <c:pt idx="1">
                  <c:v>82</c:v>
                </c:pt>
                <c:pt idx="2">
                  <c:v>92</c:v>
                </c:pt>
                <c:pt idx="3">
                  <c:v>78</c:v>
                </c:pt>
                <c:pt idx="4">
                  <c:v>3</c:v>
                </c:pt>
              </c:numCache>
            </c:numRef>
          </c:val>
          <c:extLst>
            <c:ext xmlns:c16="http://schemas.microsoft.com/office/drawing/2014/chart" uri="{C3380CC4-5D6E-409C-BE32-E72D297353CC}">
              <c16:uniqueId val="{00000008-D95A-4935-813D-ADEE4C5CB784}"/>
            </c:ext>
          </c:extLst>
        </c:ser>
        <c:dLbls>
          <c:showLegendKey val="0"/>
          <c:showVal val="0"/>
          <c:showCatName val="0"/>
          <c:showSerName val="0"/>
          <c:showPercent val="0"/>
          <c:showBubbleSize val="0"/>
        </c:dLbls>
        <c:gapWidth val="100"/>
        <c:overlap val="-5"/>
        <c:axId val="1700677887"/>
        <c:axId val="1700678367"/>
      </c:barChart>
      <c:catAx>
        <c:axId val="1700677887"/>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crossAx val="1700678367"/>
        <c:crosses val="autoZero"/>
        <c:auto val="1"/>
        <c:lblAlgn val="ctr"/>
        <c:lblOffset val="100"/>
        <c:noMultiLvlLbl val="0"/>
      </c:catAx>
      <c:valAx>
        <c:axId val="1700678367"/>
        <c:scaling>
          <c:orientation val="minMax"/>
          <c:max val="100"/>
        </c:scaling>
        <c:delete val="1"/>
        <c:axPos val="l"/>
        <c:numFmt formatCode="General" sourceLinked="1"/>
        <c:majorTickMark val="out"/>
        <c:minorTickMark val="none"/>
        <c:tickLblPos val="nextTo"/>
        <c:crossAx val="170067788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pPr>
      <a:endParaRPr lang="en-US"/>
    </a:p>
  </c:txPr>
  <c:externalData r:id="rId1">
    <c:autoUpdate val="0"/>
  </c:externalData>
  <c:userShapes r:id="rId2"/>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1.9073380496601469E-2"/>
          <c:y val="0.33863711408287933"/>
          <c:w val="0.96185323900679709"/>
          <c:h val="0.58665951024324048"/>
        </c:manualLayout>
      </c:layout>
      <c:lineChart>
        <c:grouping val="standard"/>
        <c:varyColors val="0"/>
        <c:ser>
          <c:idx val="0"/>
          <c:order val="0"/>
          <c:tx>
            <c:strRef>
              <c:f>parti_tre!$B$10</c:f>
              <c:strCache>
                <c:ptCount val="1"/>
                <c:pt idx="0">
                  <c:v>All 3 decisions</c:v>
                </c:pt>
              </c:strCache>
            </c:strRef>
          </c:tx>
          <c:spPr>
            <a:ln w="28575" cap="rnd">
              <a:solidFill>
                <a:schemeClr val="accent5"/>
              </a:solidFill>
              <a:round/>
            </a:ln>
            <a:effectLst/>
          </c:spPr>
          <c:marker>
            <c:symbol val="circle"/>
            <c:size val="5"/>
            <c:spPr>
              <a:solidFill>
                <a:schemeClr val="accent5"/>
              </a:solidFill>
              <a:ln w="9525">
                <a:solidFill>
                  <a:schemeClr val="accent5"/>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parti_tre!$A$11:$A$15</c:f>
              <c:strCache>
                <c:ptCount val="5"/>
                <c:pt idx="0">
                  <c:v>2002 JPFHS</c:v>
                </c:pt>
                <c:pt idx="1">
                  <c:v>2007 JPFHS</c:v>
                </c:pt>
                <c:pt idx="2">
                  <c:v>2012 JPFHS</c:v>
                </c:pt>
                <c:pt idx="3">
                  <c:v>2017-18 JPFHS</c:v>
                </c:pt>
                <c:pt idx="4">
                  <c:v>2023 JPFHS</c:v>
                </c:pt>
              </c:strCache>
            </c:strRef>
          </c:cat>
          <c:val>
            <c:numRef>
              <c:f>parti_tre!$B$11:$B$15</c:f>
              <c:numCache>
                <c:formatCode>General</c:formatCode>
                <c:ptCount val="5"/>
                <c:pt idx="0">
                  <c:v>53</c:v>
                </c:pt>
                <c:pt idx="1">
                  <c:v>62</c:v>
                </c:pt>
                <c:pt idx="2">
                  <c:v>65</c:v>
                </c:pt>
                <c:pt idx="3" formatCode="0">
                  <c:v>78</c:v>
                </c:pt>
                <c:pt idx="4">
                  <c:v>78</c:v>
                </c:pt>
              </c:numCache>
            </c:numRef>
          </c:val>
          <c:smooth val="0"/>
          <c:extLst>
            <c:ext xmlns:c16="http://schemas.microsoft.com/office/drawing/2014/chart" uri="{C3380CC4-5D6E-409C-BE32-E72D297353CC}">
              <c16:uniqueId val="{00000000-E4A0-4CD9-9F50-BD9547E5E661}"/>
            </c:ext>
          </c:extLst>
        </c:ser>
        <c:ser>
          <c:idx val="1"/>
          <c:order val="1"/>
          <c:tx>
            <c:strRef>
              <c:f>parti_tre!$C$10</c:f>
              <c:strCache>
                <c:ptCount val="1"/>
                <c:pt idx="0">
                  <c:v>None of the 3 decisions</c:v>
                </c:pt>
              </c:strCache>
            </c:strRef>
          </c:tx>
          <c:spPr>
            <a:ln w="28575" cap="rnd">
              <a:solidFill>
                <a:schemeClr val="accent4"/>
              </a:solidFill>
              <a:round/>
            </a:ln>
            <a:effectLst/>
          </c:spPr>
          <c:marker>
            <c:symbol val="circle"/>
            <c:size val="5"/>
            <c:spPr>
              <a:solidFill>
                <a:schemeClr val="accent4"/>
              </a:solidFill>
              <a:ln w="9525">
                <a:solidFill>
                  <a:schemeClr val="accent4"/>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parti_tre!$A$11:$A$15</c:f>
              <c:strCache>
                <c:ptCount val="5"/>
                <c:pt idx="0">
                  <c:v>2002 JPFHS</c:v>
                </c:pt>
                <c:pt idx="1">
                  <c:v>2007 JPFHS</c:v>
                </c:pt>
                <c:pt idx="2">
                  <c:v>2012 JPFHS</c:v>
                </c:pt>
                <c:pt idx="3">
                  <c:v>2017-18 JPFHS</c:v>
                </c:pt>
                <c:pt idx="4">
                  <c:v>2023 JPFHS</c:v>
                </c:pt>
              </c:strCache>
            </c:strRef>
          </c:cat>
          <c:val>
            <c:numRef>
              <c:f>parti_tre!$C$11:$C$15</c:f>
              <c:numCache>
                <c:formatCode>General</c:formatCode>
                <c:ptCount val="5"/>
                <c:pt idx="0">
                  <c:v>3</c:v>
                </c:pt>
                <c:pt idx="1">
                  <c:v>3</c:v>
                </c:pt>
                <c:pt idx="2">
                  <c:v>3</c:v>
                </c:pt>
                <c:pt idx="3">
                  <c:v>4</c:v>
                </c:pt>
                <c:pt idx="4">
                  <c:v>3</c:v>
                </c:pt>
              </c:numCache>
            </c:numRef>
          </c:val>
          <c:smooth val="0"/>
          <c:extLst>
            <c:ext xmlns:c16="http://schemas.microsoft.com/office/drawing/2014/chart" uri="{C3380CC4-5D6E-409C-BE32-E72D297353CC}">
              <c16:uniqueId val="{00000001-E4A0-4CD9-9F50-BD9547E5E661}"/>
            </c:ext>
          </c:extLst>
        </c:ser>
        <c:dLbls>
          <c:dLblPos val="t"/>
          <c:showLegendKey val="0"/>
          <c:showVal val="1"/>
          <c:showCatName val="0"/>
          <c:showSerName val="0"/>
          <c:showPercent val="0"/>
          <c:showBubbleSize val="0"/>
        </c:dLbls>
        <c:marker val="1"/>
        <c:smooth val="0"/>
        <c:axId val="913219024"/>
        <c:axId val="557606480"/>
      </c:lineChart>
      <c:catAx>
        <c:axId val="91321902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ysClr val="windowText" lastClr="000000"/>
                </a:solidFill>
                <a:latin typeface="Source Sans Pro" panose="020B0503030403020204" pitchFamily="34" charset="0"/>
                <a:ea typeface="+mn-ea"/>
                <a:cs typeface="+mn-cs"/>
              </a:defRPr>
            </a:pPr>
            <a:endParaRPr lang="en-US"/>
          </a:p>
        </c:txPr>
        <c:crossAx val="557606480"/>
        <c:crosses val="autoZero"/>
        <c:auto val="1"/>
        <c:lblAlgn val="ctr"/>
        <c:lblOffset val="100"/>
        <c:noMultiLvlLbl val="0"/>
      </c:catAx>
      <c:valAx>
        <c:axId val="557606480"/>
        <c:scaling>
          <c:orientation val="minMax"/>
          <c:max val="100"/>
        </c:scaling>
        <c:delete val="1"/>
        <c:axPos val="l"/>
        <c:numFmt formatCode="General" sourceLinked="1"/>
        <c:majorTickMark val="out"/>
        <c:minorTickMark val="none"/>
        <c:tickLblPos val="nextTo"/>
        <c:crossAx val="91321902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_rels/drawing14.xml.rels><?xml version="1.0" encoding="UTF-8" standalone="yes"?>
<Relationships xmlns="http://schemas.openxmlformats.org/package/2006/relationships"><Relationship Id="rId1" Type="http://schemas.openxmlformats.org/officeDocument/2006/relationships/image" Target="../media/image3.png"/></Relationships>
</file>

<file path=ppt/drawings/_rels/drawing15.xml.rels><?xml version="1.0" encoding="UTF-8" standalone="yes"?>
<Relationships xmlns="http://schemas.openxmlformats.org/package/2006/relationships"><Relationship Id="rId1" Type="http://schemas.openxmlformats.org/officeDocument/2006/relationships/image" Target="../media/image3.png"/></Relationships>
</file>

<file path=ppt/drawings/_rels/drawing16.xml.rels><?xml version="1.0" encoding="UTF-8" standalone="yes"?>
<Relationships xmlns="http://schemas.openxmlformats.org/package/2006/relationships"><Relationship Id="rId1" Type="http://schemas.openxmlformats.org/officeDocument/2006/relationships/image" Target="../media/image3.png"/></Relationships>
</file>

<file path=ppt/drawings/_rels/drawing5.xml.rels><?xml version="1.0" encoding="UTF-8" standalone="yes"?>
<Relationships xmlns="http://schemas.openxmlformats.org/package/2006/relationships"><Relationship Id="rId1" Type="http://schemas.openxmlformats.org/officeDocument/2006/relationships/image" Target="../media/image3.png"/></Relationships>
</file>

<file path=ppt/drawings/_rels/drawing6.xml.rels><?xml version="1.0" encoding="UTF-8" standalone="yes"?>
<Relationships xmlns="http://schemas.openxmlformats.org/package/2006/relationships"><Relationship Id="rId1" Type="http://schemas.openxmlformats.org/officeDocument/2006/relationships/image" Target="../media/image3.png"/></Relationships>
</file>

<file path=ppt/drawings/_rels/drawing7.xml.rels><?xml version="1.0" encoding="UTF-8" standalone="yes"?>
<Relationships xmlns="http://schemas.openxmlformats.org/package/2006/relationships"><Relationship Id="rId1" Type="http://schemas.openxmlformats.org/officeDocument/2006/relationships/image" Target="../media/image3.png"/></Relationships>
</file>

<file path=ppt/drawings/drawing1.xml><?xml version="1.0" encoding="utf-8"?>
<c:userShapes xmlns:c="http://schemas.openxmlformats.org/drawingml/2006/chart">
  <cdr:relSizeAnchor xmlns:cdr="http://schemas.openxmlformats.org/drawingml/2006/chartDrawing">
    <cdr:from>
      <cdr:x>0</cdr:x>
      <cdr:y>0.10302</cdr:y>
    </cdr:from>
    <cdr:to>
      <cdr:x>1</cdr:x>
      <cdr:y>0.218</cdr:y>
    </cdr:to>
    <cdr:sp macro="" textlink="">
      <cdr:nvSpPr>
        <cdr:cNvPr id="2" name="subtitle">
          <a:extLst xmlns:a="http://schemas.openxmlformats.org/drawingml/2006/main">
            <a:ext uri="{FF2B5EF4-FFF2-40B4-BE49-F238E27FC236}">
              <a16:creationId xmlns:a16="http://schemas.microsoft.com/office/drawing/2014/main" id="{50933D79-9E67-6761-7477-9EC1E9D2FA41}"/>
            </a:ext>
          </a:extLst>
        </cdr:cNvPr>
        <cdr:cNvSpPr txBox="1"/>
      </cdr:nvSpPr>
      <cdr:spPr>
        <a:xfrm xmlns:a="http://schemas.openxmlformats.org/drawingml/2006/main">
          <a:off x="0" y="646159"/>
          <a:ext cx="7325214" cy="721196"/>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marL="0" indent="0"/>
          <a:r>
            <a:rPr lang="en-US" sz="1800" b="0" i="1" u="none" strike="noStrike" baseline="0" dirty="0">
              <a:latin typeface="Source Sans Pro" panose="020B0503030403020204" pitchFamily="34" charset="0"/>
              <a:cs typeface="Calibri"/>
            </a:rPr>
            <a:t>Percent of currently married women and men age 15-49  who are employed</a:t>
          </a:r>
        </a:p>
      </cdr:txBody>
    </cdr:sp>
  </cdr:relSizeAnchor>
  <cdr:relSizeAnchor xmlns:cdr="http://schemas.openxmlformats.org/drawingml/2006/chartDrawing">
    <cdr:from>
      <cdr:x>0</cdr:x>
      <cdr:y>1.62257E-7</cdr:y>
    </cdr:from>
    <cdr:to>
      <cdr:x>1</cdr:x>
      <cdr:y>0.10509</cdr:y>
    </cdr:to>
    <cdr:sp macro="" textlink="">
      <cdr:nvSpPr>
        <cdr:cNvPr id="5" name="title">
          <a:extLst xmlns:a="http://schemas.openxmlformats.org/drawingml/2006/main">
            <a:ext uri="{FF2B5EF4-FFF2-40B4-BE49-F238E27FC236}">
              <a16:creationId xmlns:a16="http://schemas.microsoft.com/office/drawing/2014/main" id="{F223DFEA-DA60-512F-DB6D-6C3E30F4C6BC}"/>
            </a:ext>
          </a:extLst>
        </cdr:cNvPr>
        <cdr:cNvSpPr txBox="1"/>
      </cdr:nvSpPr>
      <cdr:spPr>
        <a:xfrm xmlns:a="http://schemas.openxmlformats.org/drawingml/2006/main">
          <a:off x="0" y="1"/>
          <a:ext cx="7895353" cy="647700"/>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pPr marL="0" indent="0"/>
          <a:r>
            <a:rPr lang="en-US" sz="3600" b="0" u="none" strike="noStrike" baseline="0">
              <a:latin typeface="Source Sans Pro" panose="020B0503030403020204" pitchFamily="34" charset="0"/>
              <a:cs typeface="Calibri"/>
            </a:rPr>
            <a:t>Employment Status by Age</a:t>
          </a:r>
        </a:p>
      </cdr:txBody>
    </cdr:sp>
  </cdr:relSizeAnchor>
  <cdr:relSizeAnchor xmlns:cdr="http://schemas.openxmlformats.org/drawingml/2006/chartDrawing">
    <cdr:from>
      <cdr:x>0.84516</cdr:x>
      <cdr:y>0.16295</cdr:y>
    </cdr:from>
    <cdr:to>
      <cdr:x>0.97012</cdr:x>
      <cdr:y>0.31146</cdr:y>
    </cdr:to>
    <cdr:sp macro="" textlink="">
      <cdr:nvSpPr>
        <cdr:cNvPr id="4" name="TextBox 3">
          <a:extLst xmlns:a="http://schemas.openxmlformats.org/drawingml/2006/main">
            <a:ext uri="{FF2B5EF4-FFF2-40B4-BE49-F238E27FC236}">
              <a16:creationId xmlns:a16="http://schemas.microsoft.com/office/drawing/2014/main" id="{A10046BA-BC36-52AF-FD42-AA0A92C99256}"/>
            </a:ext>
          </a:extLst>
        </cdr:cNvPr>
        <cdr:cNvSpPr txBox="1"/>
      </cdr:nvSpPr>
      <cdr:spPr>
        <a:xfrm xmlns:a="http://schemas.openxmlformats.org/drawingml/2006/main">
          <a:off x="6184900" y="1003300"/>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a:p>
      </cdr:txBody>
    </cdr:sp>
  </cdr:relSizeAnchor>
</c:userShapes>
</file>

<file path=ppt/drawings/drawing10.xml><?xml version="1.0" encoding="utf-8"?>
<c:userShapes xmlns:c="http://schemas.openxmlformats.org/drawingml/2006/chart">
  <cdr:relSizeAnchor xmlns:cdr="http://schemas.openxmlformats.org/drawingml/2006/chartDrawing">
    <cdr:from>
      <cdr:x>0</cdr:x>
      <cdr:y>0.11027</cdr:y>
    </cdr:from>
    <cdr:to>
      <cdr:x>1</cdr:x>
      <cdr:y>0.22525</cdr:y>
    </cdr:to>
    <cdr:sp macro="" textlink="">
      <cdr:nvSpPr>
        <cdr:cNvPr id="2" name="subtitle">
          <a:extLst xmlns:a="http://schemas.openxmlformats.org/drawingml/2006/main">
            <a:ext uri="{FF2B5EF4-FFF2-40B4-BE49-F238E27FC236}">
              <a16:creationId xmlns:a16="http://schemas.microsoft.com/office/drawing/2014/main" id="{50933D79-9E67-6761-7477-9EC1E9D2FA41}"/>
            </a:ext>
          </a:extLst>
        </cdr:cNvPr>
        <cdr:cNvSpPr txBox="1"/>
      </cdr:nvSpPr>
      <cdr:spPr>
        <a:xfrm xmlns:a="http://schemas.openxmlformats.org/drawingml/2006/main">
          <a:off x="0" y="679619"/>
          <a:ext cx="7895352" cy="708628"/>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marL="0" indent="0"/>
          <a:r>
            <a:rPr lang="en-US" sz="1800" b="0" i="1" u="none" strike="noStrike" baseline="0">
              <a:latin typeface="Source Sans Pro" panose="020B0503030403020204" pitchFamily="34" charset="0"/>
              <a:cs typeface="Calibri"/>
            </a:rPr>
            <a:t>Percent of married men age 15-49 who make specific decisions either alone or jointly with their wife/partner</a:t>
          </a:r>
        </a:p>
      </cdr:txBody>
    </cdr:sp>
  </cdr:relSizeAnchor>
  <cdr:relSizeAnchor xmlns:cdr="http://schemas.openxmlformats.org/drawingml/2006/chartDrawing">
    <cdr:from>
      <cdr:x>0</cdr:x>
      <cdr:y>0</cdr:y>
    </cdr:from>
    <cdr:to>
      <cdr:x>1</cdr:x>
      <cdr:y>0.12364</cdr:y>
    </cdr:to>
    <cdr:sp macro="" textlink="">
      <cdr:nvSpPr>
        <cdr:cNvPr id="5" name="title">
          <a:extLst xmlns:a="http://schemas.openxmlformats.org/drawingml/2006/main">
            <a:ext uri="{FF2B5EF4-FFF2-40B4-BE49-F238E27FC236}">
              <a16:creationId xmlns:a16="http://schemas.microsoft.com/office/drawing/2014/main" id="{F223DFEA-DA60-512F-DB6D-6C3E30F4C6BC}"/>
            </a:ext>
          </a:extLst>
        </cdr:cNvPr>
        <cdr:cNvSpPr txBox="1"/>
      </cdr:nvSpPr>
      <cdr:spPr>
        <a:xfrm xmlns:a="http://schemas.openxmlformats.org/drawingml/2006/main">
          <a:off x="0" y="0"/>
          <a:ext cx="7325213" cy="768897"/>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pPr marL="0" indent="0"/>
          <a:r>
            <a:rPr lang="en-US" sz="3600" b="0" u="none" strike="noStrike" baseline="0">
              <a:latin typeface="Source Sans Pro" panose="020B0503030403020204" pitchFamily="34" charset="0"/>
              <a:cs typeface="Calibri"/>
            </a:rPr>
            <a:t>Men's Participation in Decision Making</a:t>
          </a:r>
        </a:p>
      </cdr:txBody>
    </cdr:sp>
  </cdr:relSizeAnchor>
  <cdr:relSizeAnchor xmlns:cdr="http://schemas.openxmlformats.org/drawingml/2006/chartDrawing">
    <cdr:from>
      <cdr:x>0.01085</cdr:x>
      <cdr:y>0.94821</cdr:y>
    </cdr:from>
    <cdr:to>
      <cdr:x>0.51413</cdr:x>
      <cdr:y>1</cdr:y>
    </cdr:to>
    <cdr:sp macro="" textlink="">
      <cdr:nvSpPr>
        <cdr:cNvPr id="6" name="footnote">
          <a:extLst xmlns:a="http://schemas.openxmlformats.org/drawingml/2006/main">
            <a:ext uri="{FF2B5EF4-FFF2-40B4-BE49-F238E27FC236}">
              <a16:creationId xmlns:a16="http://schemas.microsoft.com/office/drawing/2014/main" id="{E767B3B5-E544-11F5-245A-E51762EF9843}"/>
            </a:ext>
          </a:extLst>
        </cdr:cNvPr>
        <cdr:cNvSpPr txBox="1"/>
      </cdr:nvSpPr>
      <cdr:spPr>
        <a:xfrm xmlns:a="http://schemas.openxmlformats.org/drawingml/2006/main">
          <a:off x="79375" y="5838183"/>
          <a:ext cx="3683000" cy="318904"/>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fld id="{230AC70B-D503-4D3A-B8C8-03E5A5A0424E}" type="TxLink">
            <a:rPr lang="en-US" sz="1400" b="0" i="1" u="none" strike="noStrike" baseline="0">
              <a:solidFill>
                <a:srgbClr val="000000"/>
              </a:solidFill>
              <a:latin typeface="Source Sans Pro" panose="020B0503030403020204" pitchFamily="34" charset="0"/>
              <a:ea typeface="Calibri"/>
              <a:cs typeface="Calibri"/>
            </a:rPr>
            <a:pPr/>
            <a:t> </a:t>
          </a:fld>
          <a:endParaRPr lang="en-US" sz="1400" b="0" i="1" baseline="0">
            <a:solidFill>
              <a:sysClr val="windowText" lastClr="000000"/>
            </a:solidFill>
            <a:latin typeface="Source Sans Pro" panose="020B0503030403020204" pitchFamily="34" charset="0"/>
            <a:ea typeface="Source Sans Pro" panose="020B0503030403020204" pitchFamily="34" charset="0"/>
          </a:endParaRPr>
        </a:p>
      </cdr:txBody>
    </cdr:sp>
  </cdr:relSizeAnchor>
  <cdr:relSizeAnchor xmlns:cdr="http://schemas.openxmlformats.org/drawingml/2006/chartDrawing">
    <cdr:from>
      <cdr:x>0.84516</cdr:x>
      <cdr:y>0.16295</cdr:y>
    </cdr:from>
    <cdr:to>
      <cdr:x>0.97012</cdr:x>
      <cdr:y>0.31146</cdr:y>
    </cdr:to>
    <cdr:sp macro="" textlink="">
      <cdr:nvSpPr>
        <cdr:cNvPr id="4" name="TextBox 3">
          <a:extLst xmlns:a="http://schemas.openxmlformats.org/drawingml/2006/main">
            <a:ext uri="{FF2B5EF4-FFF2-40B4-BE49-F238E27FC236}">
              <a16:creationId xmlns:a16="http://schemas.microsoft.com/office/drawing/2014/main" id="{A10046BA-BC36-52AF-FD42-AA0A92C99256}"/>
            </a:ext>
          </a:extLst>
        </cdr:cNvPr>
        <cdr:cNvSpPr txBox="1"/>
      </cdr:nvSpPr>
      <cdr:spPr>
        <a:xfrm xmlns:a="http://schemas.openxmlformats.org/drawingml/2006/main">
          <a:off x="6184900" y="1003300"/>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a:p>
      </cdr:txBody>
    </cdr:sp>
  </cdr:relSizeAnchor>
</c:userShapes>
</file>

<file path=ppt/drawings/drawing11.xml><?xml version="1.0" encoding="utf-8"?>
<c:userShapes xmlns:c="http://schemas.openxmlformats.org/drawingml/2006/chart">
  <cdr:relSizeAnchor xmlns:cdr="http://schemas.openxmlformats.org/drawingml/2006/chartDrawing">
    <cdr:from>
      <cdr:x>0</cdr:x>
      <cdr:y>0</cdr:y>
    </cdr:from>
    <cdr:to>
      <cdr:x>1</cdr:x>
      <cdr:y>0.12437</cdr:y>
    </cdr:to>
    <cdr:sp macro="" textlink="">
      <cdr:nvSpPr>
        <cdr:cNvPr id="2" name="title">
          <a:extLst xmlns:a="http://schemas.openxmlformats.org/drawingml/2006/main">
            <a:ext uri="{FF2B5EF4-FFF2-40B4-BE49-F238E27FC236}">
              <a16:creationId xmlns:a16="http://schemas.microsoft.com/office/drawing/2014/main" id="{26D21AE0-4AF3-868D-69AD-BDA42382C54F}"/>
            </a:ext>
          </a:extLst>
        </cdr:cNvPr>
        <cdr:cNvSpPr txBox="1"/>
      </cdr:nvSpPr>
      <cdr:spPr>
        <a:xfrm xmlns:a="http://schemas.openxmlformats.org/drawingml/2006/main">
          <a:off x="0" y="0"/>
          <a:ext cx="7885829" cy="790353"/>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3600" baseline="0">
              <a:solidFill>
                <a:schemeClr val="tx1"/>
              </a:solidFill>
              <a:latin typeface="Source Sans Pro" panose="020B0503030403020204" pitchFamily="34" charset="0"/>
            </a:rPr>
            <a:t>Attitudes toward Wife Beating by Sex</a:t>
          </a:r>
        </a:p>
      </cdr:txBody>
    </cdr:sp>
  </cdr:relSizeAnchor>
  <cdr:relSizeAnchor xmlns:cdr="http://schemas.openxmlformats.org/drawingml/2006/chartDrawing">
    <cdr:from>
      <cdr:x>0</cdr:x>
      <cdr:y>0.11279</cdr:y>
    </cdr:from>
    <cdr:to>
      <cdr:x>0.12479</cdr:x>
      <cdr:y>0.26145</cdr:y>
    </cdr:to>
    <cdr:sp macro="" textlink="">
      <cdr:nvSpPr>
        <cdr:cNvPr id="3" name="TextBox 2">
          <a:extLst xmlns:a="http://schemas.openxmlformats.org/drawingml/2006/main">
            <a:ext uri="{FF2B5EF4-FFF2-40B4-BE49-F238E27FC236}">
              <a16:creationId xmlns:a16="http://schemas.microsoft.com/office/drawing/2014/main" id="{A4BD4787-C747-1583-72FF-4279E4C1CFD6}"/>
            </a:ext>
          </a:extLst>
        </cdr:cNvPr>
        <cdr:cNvSpPr txBox="1"/>
      </cdr:nvSpPr>
      <cdr:spPr>
        <a:xfrm xmlns:a="http://schemas.openxmlformats.org/drawingml/2006/main">
          <a:off x="0" y="693738"/>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a:p>
      </cdr:txBody>
    </cdr:sp>
  </cdr:relSizeAnchor>
  <cdr:relSizeAnchor xmlns:cdr="http://schemas.openxmlformats.org/drawingml/2006/chartDrawing">
    <cdr:from>
      <cdr:x>0</cdr:x>
      <cdr:y>0.10182</cdr:y>
    </cdr:from>
    <cdr:to>
      <cdr:x>1</cdr:x>
      <cdr:y>0.2158</cdr:y>
    </cdr:to>
    <cdr:sp macro="" textlink="">
      <cdr:nvSpPr>
        <cdr:cNvPr id="4" name="subtitle">
          <a:extLst xmlns:a="http://schemas.openxmlformats.org/drawingml/2006/main">
            <a:ext uri="{FF2B5EF4-FFF2-40B4-BE49-F238E27FC236}">
              <a16:creationId xmlns:a16="http://schemas.microsoft.com/office/drawing/2014/main" id="{BCD63404-F1DD-A773-0452-8253B1178263}"/>
            </a:ext>
          </a:extLst>
        </cdr:cNvPr>
        <cdr:cNvSpPr txBox="1"/>
      </cdr:nvSpPr>
      <cdr:spPr>
        <a:xfrm xmlns:a="http://schemas.openxmlformats.org/drawingml/2006/main">
          <a:off x="0" y="647071"/>
          <a:ext cx="7885829" cy="724307"/>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800" b="0" i="1" baseline="0">
              <a:solidFill>
                <a:schemeClr val="tx1"/>
              </a:solidFill>
              <a:latin typeface="Source Sans Pro" panose="020B0503030403020204" pitchFamily="34" charset="0"/>
            </a:rPr>
            <a:t>Percent of ever-married women and all men age 15-49 who agree that a husband/partner is justified in hitting or beating his wife/partner for specific reasons</a:t>
          </a:r>
        </a:p>
      </cdr:txBody>
    </cdr:sp>
  </cdr:relSizeAnchor>
</c:userShapes>
</file>

<file path=ppt/drawings/drawing12.xml><?xml version="1.0" encoding="utf-8"?>
<c:userShapes xmlns:c="http://schemas.openxmlformats.org/drawingml/2006/chart">
  <cdr:relSizeAnchor xmlns:cdr="http://schemas.openxmlformats.org/drawingml/2006/chartDrawing">
    <cdr:from>
      <cdr:x>0</cdr:x>
      <cdr:y>0.17758</cdr:y>
    </cdr:from>
    <cdr:to>
      <cdr:x>1</cdr:x>
      <cdr:y>0.27852</cdr:y>
    </cdr:to>
    <cdr:sp macro="" textlink="">
      <cdr:nvSpPr>
        <cdr:cNvPr id="2" name="subtitle">
          <a:extLst xmlns:a="http://schemas.openxmlformats.org/drawingml/2006/main">
            <a:ext uri="{FF2B5EF4-FFF2-40B4-BE49-F238E27FC236}">
              <a16:creationId xmlns:a16="http://schemas.microsoft.com/office/drawing/2014/main" id="{50933D79-9E67-6761-7477-9EC1E9D2FA41}"/>
            </a:ext>
          </a:extLst>
        </cdr:cNvPr>
        <cdr:cNvSpPr txBox="1"/>
      </cdr:nvSpPr>
      <cdr:spPr>
        <a:xfrm xmlns:a="http://schemas.openxmlformats.org/drawingml/2006/main">
          <a:off x="0" y="1136417"/>
          <a:ext cx="8280400" cy="645946"/>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marL="0" indent="0"/>
          <a:r>
            <a:rPr lang="en-US" sz="1800" b="0" i="1" u="none" strike="noStrike" baseline="0" dirty="0">
              <a:latin typeface="Source Sans Pro" panose="020B0503030403020204" pitchFamily="34" charset="0"/>
              <a:cs typeface="Calibri"/>
            </a:rPr>
            <a:t>Percent of ever-married women and all men age 15-49 who believe that a woman is justified in: </a:t>
          </a:r>
        </a:p>
      </cdr:txBody>
    </cdr:sp>
  </cdr:relSizeAnchor>
  <cdr:relSizeAnchor xmlns:cdr="http://schemas.openxmlformats.org/drawingml/2006/chartDrawing">
    <cdr:from>
      <cdr:x>0</cdr:x>
      <cdr:y>0</cdr:y>
    </cdr:from>
    <cdr:to>
      <cdr:x>1</cdr:x>
      <cdr:y>0.2817</cdr:y>
    </cdr:to>
    <cdr:sp macro="" textlink="">
      <cdr:nvSpPr>
        <cdr:cNvPr id="5" name="title">
          <a:extLst xmlns:a="http://schemas.openxmlformats.org/drawingml/2006/main">
            <a:ext uri="{FF2B5EF4-FFF2-40B4-BE49-F238E27FC236}">
              <a16:creationId xmlns:a16="http://schemas.microsoft.com/office/drawing/2014/main" id="{F223DFEA-DA60-512F-DB6D-6C3E30F4C6BC}"/>
            </a:ext>
          </a:extLst>
        </cdr:cNvPr>
        <cdr:cNvSpPr txBox="1"/>
      </cdr:nvSpPr>
      <cdr:spPr>
        <a:xfrm xmlns:a="http://schemas.openxmlformats.org/drawingml/2006/main">
          <a:off x="0" y="0"/>
          <a:ext cx="7317994" cy="1732663"/>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pPr marL="0" indent="0"/>
          <a:r>
            <a:rPr lang="en-US" sz="3600" b="0" u="none" strike="noStrike" baseline="0">
              <a:latin typeface="Source Sans Pro" panose="020B0503030403020204" pitchFamily="34" charset="0"/>
              <a:cs typeface="Calibri"/>
            </a:rPr>
            <a:t>Attitudes toward Negotiating Safer Sexual Relations with Husband/Partner by Sex</a:t>
          </a:r>
        </a:p>
      </cdr:txBody>
    </cdr:sp>
  </cdr:relSizeAnchor>
  <cdr:relSizeAnchor xmlns:cdr="http://schemas.openxmlformats.org/drawingml/2006/chartDrawing">
    <cdr:from>
      <cdr:x>0.01085</cdr:x>
      <cdr:y>0.94821</cdr:y>
    </cdr:from>
    <cdr:to>
      <cdr:x>0.51413</cdr:x>
      <cdr:y>1</cdr:y>
    </cdr:to>
    <cdr:sp macro="" textlink="">
      <cdr:nvSpPr>
        <cdr:cNvPr id="6" name="footnote">
          <a:extLst xmlns:a="http://schemas.openxmlformats.org/drawingml/2006/main">
            <a:ext uri="{FF2B5EF4-FFF2-40B4-BE49-F238E27FC236}">
              <a16:creationId xmlns:a16="http://schemas.microsoft.com/office/drawing/2014/main" id="{E767B3B5-E544-11F5-245A-E51762EF9843}"/>
            </a:ext>
          </a:extLst>
        </cdr:cNvPr>
        <cdr:cNvSpPr txBox="1"/>
      </cdr:nvSpPr>
      <cdr:spPr>
        <a:xfrm xmlns:a="http://schemas.openxmlformats.org/drawingml/2006/main">
          <a:off x="79375" y="5838183"/>
          <a:ext cx="3683000" cy="318904"/>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fld id="{230AC70B-D503-4D3A-B8C8-03E5A5A0424E}" type="TxLink">
            <a:rPr lang="en-US" sz="1400" b="0" i="1" u="none" strike="noStrike" baseline="0">
              <a:solidFill>
                <a:srgbClr val="000000"/>
              </a:solidFill>
              <a:latin typeface="Source Sans Pro" panose="020B0503030403020204" pitchFamily="34" charset="0"/>
              <a:ea typeface="Calibri"/>
              <a:cs typeface="Calibri"/>
            </a:rPr>
            <a:pPr/>
            <a:t> </a:t>
          </a:fld>
          <a:endParaRPr lang="en-US" sz="1400" b="0" i="1" baseline="0">
            <a:solidFill>
              <a:sysClr val="windowText" lastClr="000000"/>
            </a:solidFill>
            <a:latin typeface="Source Sans Pro" panose="020B0503030403020204" pitchFamily="34" charset="0"/>
            <a:ea typeface="Source Sans Pro" panose="020B0503030403020204" pitchFamily="34" charset="0"/>
          </a:endParaRPr>
        </a:p>
      </cdr:txBody>
    </cdr:sp>
  </cdr:relSizeAnchor>
  <cdr:relSizeAnchor xmlns:cdr="http://schemas.openxmlformats.org/drawingml/2006/chartDrawing">
    <cdr:from>
      <cdr:x>0.84516</cdr:x>
      <cdr:y>0.16295</cdr:y>
    </cdr:from>
    <cdr:to>
      <cdr:x>0.97012</cdr:x>
      <cdr:y>0.31146</cdr:y>
    </cdr:to>
    <cdr:sp macro="" textlink="">
      <cdr:nvSpPr>
        <cdr:cNvPr id="4" name="TextBox 3">
          <a:extLst xmlns:a="http://schemas.openxmlformats.org/drawingml/2006/main">
            <a:ext uri="{FF2B5EF4-FFF2-40B4-BE49-F238E27FC236}">
              <a16:creationId xmlns:a16="http://schemas.microsoft.com/office/drawing/2014/main" id="{A10046BA-BC36-52AF-FD42-AA0A92C99256}"/>
            </a:ext>
          </a:extLst>
        </cdr:cNvPr>
        <cdr:cNvSpPr txBox="1"/>
      </cdr:nvSpPr>
      <cdr:spPr>
        <a:xfrm xmlns:a="http://schemas.openxmlformats.org/drawingml/2006/main">
          <a:off x="6184900" y="1003300"/>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a:p>
      </cdr:txBody>
    </cdr:sp>
  </cdr:relSizeAnchor>
  <cdr:relSizeAnchor xmlns:cdr="http://schemas.openxmlformats.org/drawingml/2006/chartDrawing">
    <cdr:from>
      <cdr:x>0.80216</cdr:x>
      <cdr:y>0.10577</cdr:y>
    </cdr:from>
    <cdr:to>
      <cdr:x>1</cdr:x>
      <cdr:y>0.25435</cdr:y>
    </cdr:to>
    <cdr:sp macro="" textlink="">
      <cdr:nvSpPr>
        <cdr:cNvPr id="7" name="TextBox 6">
          <a:extLst xmlns:a="http://schemas.openxmlformats.org/drawingml/2006/main">
            <a:ext uri="{FF2B5EF4-FFF2-40B4-BE49-F238E27FC236}">
              <a16:creationId xmlns:a16="http://schemas.microsoft.com/office/drawing/2014/main" id="{DB534E01-9F0F-A8F0-AEC1-F90A0B91A3EF}"/>
            </a:ext>
          </a:extLst>
        </cdr:cNvPr>
        <cdr:cNvSpPr txBox="1"/>
      </cdr:nvSpPr>
      <cdr:spPr>
        <a:xfrm xmlns:a="http://schemas.openxmlformats.org/drawingml/2006/main">
          <a:off x="5870194" y="650875"/>
          <a:ext cx="1447800" cy="91440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fld id="{AD9474D0-D26E-41E5-B5E2-350AD873C971}" type="TxLink">
            <a:rPr lang="en-US" sz="1800" b="1" i="0" u="none" strike="noStrike" baseline="0">
              <a:solidFill>
                <a:srgbClr val="00A1DF"/>
              </a:solidFill>
              <a:latin typeface="Source Sans Pro" panose="020B0503030403020204" pitchFamily="34" charset="0"/>
              <a:ea typeface="Calibri"/>
              <a:cs typeface="Calibri"/>
            </a:rPr>
            <a:pPr algn="ctr"/>
            <a:t> </a:t>
          </a:fld>
          <a:endParaRPr lang="en-US" sz="1800" b="1" i="0" baseline="0">
            <a:solidFill>
              <a:srgbClr val="00A1DF"/>
            </a:solidFill>
            <a:latin typeface="Source Sans Pro" panose="020B0503030403020204" pitchFamily="34" charset="0"/>
          </a:endParaRPr>
        </a:p>
      </cdr:txBody>
    </cdr:sp>
  </cdr:relSizeAnchor>
</c:userShapes>
</file>

<file path=ppt/drawings/drawing13.xml><?xml version="1.0" encoding="utf-8"?>
<c:userShapes xmlns:c="http://schemas.openxmlformats.org/drawingml/2006/chart">
  <cdr:relSizeAnchor xmlns:cdr="http://schemas.openxmlformats.org/drawingml/2006/chartDrawing">
    <cdr:from>
      <cdr:x>0</cdr:x>
      <cdr:y>0.1788</cdr:y>
    </cdr:from>
    <cdr:to>
      <cdr:x>1</cdr:x>
      <cdr:y>0.24318</cdr:y>
    </cdr:to>
    <cdr:sp macro="" textlink="">
      <cdr:nvSpPr>
        <cdr:cNvPr id="2" name="subtitle">
          <a:extLst xmlns:a="http://schemas.openxmlformats.org/drawingml/2006/main">
            <a:ext uri="{FF2B5EF4-FFF2-40B4-BE49-F238E27FC236}">
              <a16:creationId xmlns:a16="http://schemas.microsoft.com/office/drawing/2014/main" id="{50933D79-9E67-6761-7477-9EC1E9D2FA41}"/>
            </a:ext>
          </a:extLst>
        </cdr:cNvPr>
        <cdr:cNvSpPr txBox="1"/>
      </cdr:nvSpPr>
      <cdr:spPr>
        <a:xfrm xmlns:a="http://schemas.openxmlformats.org/drawingml/2006/main">
          <a:off x="0" y="1114435"/>
          <a:ext cx="8310880" cy="401274"/>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marL="0" indent="0"/>
          <a:r>
            <a:rPr lang="en-US" sz="1800" b="0" i="1" u="none" strike="noStrike" baseline="0" dirty="0">
              <a:latin typeface="Source Sans Pro" panose="020B0503030403020204" pitchFamily="34" charset="0"/>
              <a:cs typeface="Calibri"/>
            </a:rPr>
            <a:t>Percent of married women age 15-49 who can: </a:t>
          </a:r>
        </a:p>
      </cdr:txBody>
    </cdr:sp>
  </cdr:relSizeAnchor>
  <cdr:relSizeAnchor xmlns:cdr="http://schemas.openxmlformats.org/drawingml/2006/chartDrawing">
    <cdr:from>
      <cdr:x>0</cdr:x>
      <cdr:y>1.62498E-7</cdr:y>
    </cdr:from>
    <cdr:to>
      <cdr:x>1</cdr:x>
      <cdr:y>0.19709</cdr:y>
    </cdr:to>
    <cdr:sp macro="" textlink="">
      <cdr:nvSpPr>
        <cdr:cNvPr id="5" name="title">
          <a:extLst xmlns:a="http://schemas.openxmlformats.org/drawingml/2006/main">
            <a:ext uri="{FF2B5EF4-FFF2-40B4-BE49-F238E27FC236}">
              <a16:creationId xmlns:a16="http://schemas.microsoft.com/office/drawing/2014/main" id="{F223DFEA-DA60-512F-DB6D-6C3E30F4C6BC}"/>
            </a:ext>
          </a:extLst>
        </cdr:cNvPr>
        <cdr:cNvSpPr txBox="1"/>
      </cdr:nvSpPr>
      <cdr:spPr>
        <a:xfrm xmlns:a="http://schemas.openxmlformats.org/drawingml/2006/main">
          <a:off x="0" y="1"/>
          <a:ext cx="7317994" cy="1212850"/>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pPr marL="0" indent="0"/>
          <a:r>
            <a:rPr lang="en-US" sz="3600" b="0" u="none" strike="noStrike" baseline="0">
              <a:latin typeface="Source Sans Pro" panose="020B0503030403020204" pitchFamily="34" charset="0"/>
              <a:cs typeface="Calibri"/>
            </a:rPr>
            <a:t>Ability to Negotiate Sexual Relations with Husband/Partner</a:t>
          </a:r>
        </a:p>
      </cdr:txBody>
    </cdr:sp>
  </cdr:relSizeAnchor>
  <cdr:relSizeAnchor xmlns:cdr="http://schemas.openxmlformats.org/drawingml/2006/chartDrawing">
    <cdr:from>
      <cdr:x>0.01085</cdr:x>
      <cdr:y>0.94821</cdr:y>
    </cdr:from>
    <cdr:to>
      <cdr:x>0.51413</cdr:x>
      <cdr:y>1</cdr:y>
    </cdr:to>
    <cdr:sp macro="" textlink="">
      <cdr:nvSpPr>
        <cdr:cNvPr id="6" name="footnote">
          <a:extLst xmlns:a="http://schemas.openxmlformats.org/drawingml/2006/main">
            <a:ext uri="{FF2B5EF4-FFF2-40B4-BE49-F238E27FC236}">
              <a16:creationId xmlns:a16="http://schemas.microsoft.com/office/drawing/2014/main" id="{E767B3B5-E544-11F5-245A-E51762EF9843}"/>
            </a:ext>
          </a:extLst>
        </cdr:cNvPr>
        <cdr:cNvSpPr txBox="1"/>
      </cdr:nvSpPr>
      <cdr:spPr>
        <a:xfrm xmlns:a="http://schemas.openxmlformats.org/drawingml/2006/main">
          <a:off x="79375" y="5838183"/>
          <a:ext cx="3683000" cy="318904"/>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fld id="{230AC70B-D503-4D3A-B8C8-03E5A5A0424E}" type="TxLink">
            <a:rPr lang="en-US" sz="1400" b="0" i="1" u="none" strike="noStrike" baseline="0">
              <a:solidFill>
                <a:srgbClr val="000000"/>
              </a:solidFill>
              <a:latin typeface="Source Sans Pro" panose="020B0503030403020204" pitchFamily="34" charset="0"/>
              <a:ea typeface="Calibri"/>
              <a:cs typeface="Calibri"/>
            </a:rPr>
            <a:pPr/>
            <a:t> </a:t>
          </a:fld>
          <a:endParaRPr lang="en-US" sz="1400" b="0" i="1" baseline="0">
            <a:solidFill>
              <a:sysClr val="windowText" lastClr="000000"/>
            </a:solidFill>
            <a:latin typeface="Source Sans Pro" panose="020B0503030403020204" pitchFamily="34" charset="0"/>
            <a:ea typeface="Source Sans Pro" panose="020B0503030403020204" pitchFamily="34" charset="0"/>
          </a:endParaRPr>
        </a:p>
      </cdr:txBody>
    </cdr:sp>
  </cdr:relSizeAnchor>
  <cdr:relSizeAnchor xmlns:cdr="http://schemas.openxmlformats.org/drawingml/2006/chartDrawing">
    <cdr:from>
      <cdr:x>0.84516</cdr:x>
      <cdr:y>0.16295</cdr:y>
    </cdr:from>
    <cdr:to>
      <cdr:x>0.97012</cdr:x>
      <cdr:y>0.31146</cdr:y>
    </cdr:to>
    <cdr:sp macro="" textlink="">
      <cdr:nvSpPr>
        <cdr:cNvPr id="4" name="TextBox 3">
          <a:extLst xmlns:a="http://schemas.openxmlformats.org/drawingml/2006/main">
            <a:ext uri="{FF2B5EF4-FFF2-40B4-BE49-F238E27FC236}">
              <a16:creationId xmlns:a16="http://schemas.microsoft.com/office/drawing/2014/main" id="{A10046BA-BC36-52AF-FD42-AA0A92C99256}"/>
            </a:ext>
          </a:extLst>
        </cdr:cNvPr>
        <cdr:cNvSpPr txBox="1"/>
      </cdr:nvSpPr>
      <cdr:spPr>
        <a:xfrm xmlns:a="http://schemas.openxmlformats.org/drawingml/2006/main">
          <a:off x="6184900" y="1003300"/>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a:p>
      </cdr:txBody>
    </cdr:sp>
  </cdr:relSizeAnchor>
  <cdr:relSizeAnchor xmlns:cdr="http://schemas.openxmlformats.org/drawingml/2006/chartDrawing">
    <cdr:from>
      <cdr:x>0.80216</cdr:x>
      <cdr:y>0.10577</cdr:y>
    </cdr:from>
    <cdr:to>
      <cdr:x>1</cdr:x>
      <cdr:y>0.25435</cdr:y>
    </cdr:to>
    <cdr:sp macro="" textlink="">
      <cdr:nvSpPr>
        <cdr:cNvPr id="7" name="TextBox 6">
          <a:extLst xmlns:a="http://schemas.openxmlformats.org/drawingml/2006/main">
            <a:ext uri="{FF2B5EF4-FFF2-40B4-BE49-F238E27FC236}">
              <a16:creationId xmlns:a16="http://schemas.microsoft.com/office/drawing/2014/main" id="{DB534E01-9F0F-A8F0-AEC1-F90A0B91A3EF}"/>
            </a:ext>
          </a:extLst>
        </cdr:cNvPr>
        <cdr:cNvSpPr txBox="1"/>
      </cdr:nvSpPr>
      <cdr:spPr>
        <a:xfrm xmlns:a="http://schemas.openxmlformats.org/drawingml/2006/main">
          <a:off x="5870194" y="650875"/>
          <a:ext cx="1447800" cy="91440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fld id="{AD9474D0-D26E-41E5-B5E2-350AD873C971}" type="TxLink">
            <a:rPr lang="en-US" sz="1800" b="1" i="0" u="none" strike="noStrike" baseline="0">
              <a:solidFill>
                <a:srgbClr val="00A1DF"/>
              </a:solidFill>
              <a:latin typeface="Source Sans Pro" panose="020B0503030403020204" pitchFamily="34" charset="0"/>
              <a:ea typeface="Calibri"/>
              <a:cs typeface="Calibri"/>
            </a:rPr>
            <a:pPr algn="ctr"/>
            <a:t> </a:t>
          </a:fld>
          <a:endParaRPr lang="en-US" sz="1800" b="1" i="0" baseline="0">
            <a:solidFill>
              <a:srgbClr val="00A1DF"/>
            </a:solidFill>
            <a:latin typeface="Source Sans Pro" panose="020B0503030403020204" pitchFamily="34" charset="0"/>
          </a:endParaRPr>
        </a:p>
      </cdr:txBody>
    </cdr:sp>
  </cdr:relSizeAnchor>
</c:userShapes>
</file>

<file path=ppt/drawings/drawing14.xml><?xml version="1.0" encoding="utf-8"?>
<c:userShapes xmlns:c="http://schemas.openxmlformats.org/drawingml/2006/chart">
  <cdr:relSizeAnchor xmlns:cdr="http://schemas.openxmlformats.org/drawingml/2006/chartDrawing">
    <cdr:from>
      <cdr:x>0</cdr:x>
      <cdr:y>0.24642</cdr:y>
    </cdr:from>
    <cdr:to>
      <cdr:x>1</cdr:x>
      <cdr:y>0.35665</cdr:y>
    </cdr:to>
    <cdr:sp macro="" textlink="">
      <cdr:nvSpPr>
        <cdr:cNvPr id="2" name="subtitle">
          <a:extLst xmlns:a="http://schemas.openxmlformats.org/drawingml/2006/main">
            <a:ext uri="{FF2B5EF4-FFF2-40B4-BE49-F238E27FC236}">
              <a16:creationId xmlns:a16="http://schemas.microsoft.com/office/drawing/2014/main" id="{50933D79-9E67-6761-7477-9EC1E9D2FA41}"/>
            </a:ext>
          </a:extLst>
        </cdr:cNvPr>
        <cdr:cNvSpPr txBox="1"/>
      </cdr:nvSpPr>
      <cdr:spPr>
        <a:xfrm xmlns:a="http://schemas.openxmlformats.org/drawingml/2006/main">
          <a:off x="0" y="1545607"/>
          <a:ext cx="8392159" cy="691418"/>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marL="0" indent="0"/>
          <a:r>
            <a:rPr lang="en-US" sz="1800" b="0" i="1" u="none" strike="noStrike" baseline="0" dirty="0">
              <a:latin typeface="Source Sans Pro" panose="020B0503030403020204" pitchFamily="34" charset="0"/>
              <a:cs typeface="Calibri"/>
            </a:rPr>
            <a:t>Percent of married women age 15-49 who make their own informed decisions regarding sexual relations, contraceptive use, and reproductive health care</a:t>
          </a:r>
        </a:p>
      </cdr:txBody>
    </cdr:sp>
  </cdr:relSizeAnchor>
  <cdr:relSizeAnchor xmlns:cdr="http://schemas.openxmlformats.org/drawingml/2006/chartDrawing">
    <cdr:from>
      <cdr:x>1.19159E-7</cdr:x>
      <cdr:y>1.59429E-7</cdr:y>
    </cdr:from>
    <cdr:to>
      <cdr:x>0.81268</cdr:x>
      <cdr:y>0.24488</cdr:y>
    </cdr:to>
    <cdr:sp macro="" textlink="">
      <cdr:nvSpPr>
        <cdr:cNvPr id="5" name="title">
          <a:extLst xmlns:a="http://schemas.openxmlformats.org/drawingml/2006/main">
            <a:ext uri="{FF2B5EF4-FFF2-40B4-BE49-F238E27FC236}">
              <a16:creationId xmlns:a16="http://schemas.microsoft.com/office/drawing/2014/main" id="{F223DFEA-DA60-512F-DB6D-6C3E30F4C6BC}"/>
            </a:ext>
          </a:extLst>
        </cdr:cNvPr>
        <cdr:cNvSpPr txBox="1"/>
      </cdr:nvSpPr>
      <cdr:spPr>
        <a:xfrm xmlns:a="http://schemas.openxmlformats.org/drawingml/2006/main">
          <a:off x="1" y="1"/>
          <a:ext cx="6820139" cy="1535983"/>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pPr marL="0" indent="0"/>
          <a:r>
            <a:rPr lang="en-US" sz="3200" b="0" u="none" strike="noStrike" baseline="0" dirty="0">
              <a:latin typeface="Source Sans Pro" panose="020B0503030403020204" pitchFamily="34" charset="0"/>
              <a:cs typeface="Calibri"/>
            </a:rPr>
            <a:t>Women’s Participation in Decision Making regarding Sexual and Reproductive Health by Age</a:t>
          </a:r>
        </a:p>
      </cdr:txBody>
    </cdr:sp>
  </cdr:relSizeAnchor>
  <cdr:relSizeAnchor xmlns:cdr="http://schemas.openxmlformats.org/drawingml/2006/chartDrawing">
    <cdr:from>
      <cdr:x>0.01085</cdr:x>
      <cdr:y>0.94821</cdr:y>
    </cdr:from>
    <cdr:to>
      <cdr:x>0.51413</cdr:x>
      <cdr:y>1</cdr:y>
    </cdr:to>
    <cdr:sp macro="" textlink="">
      <cdr:nvSpPr>
        <cdr:cNvPr id="6" name="footnote">
          <a:extLst xmlns:a="http://schemas.openxmlformats.org/drawingml/2006/main">
            <a:ext uri="{FF2B5EF4-FFF2-40B4-BE49-F238E27FC236}">
              <a16:creationId xmlns:a16="http://schemas.microsoft.com/office/drawing/2014/main" id="{E767B3B5-E544-11F5-245A-E51762EF9843}"/>
            </a:ext>
          </a:extLst>
        </cdr:cNvPr>
        <cdr:cNvSpPr txBox="1"/>
      </cdr:nvSpPr>
      <cdr:spPr>
        <a:xfrm xmlns:a="http://schemas.openxmlformats.org/drawingml/2006/main">
          <a:off x="79375" y="5838183"/>
          <a:ext cx="3683000" cy="318904"/>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fld id="{230AC70B-D503-4D3A-B8C8-03E5A5A0424E}" type="TxLink">
            <a:rPr lang="en-US" sz="1400" b="0" i="1" u="none" strike="noStrike" baseline="0">
              <a:solidFill>
                <a:srgbClr val="000000"/>
              </a:solidFill>
              <a:latin typeface="Source Sans Pro" panose="020B0503030403020204" pitchFamily="34" charset="0"/>
              <a:ea typeface="Calibri"/>
              <a:cs typeface="Calibri"/>
            </a:rPr>
            <a:pPr/>
            <a:t> </a:t>
          </a:fld>
          <a:endParaRPr lang="en-US" sz="1400" b="0" i="1" baseline="0">
            <a:solidFill>
              <a:sysClr val="windowText" lastClr="000000"/>
            </a:solidFill>
            <a:latin typeface="Source Sans Pro" panose="020B0503030403020204" pitchFamily="34" charset="0"/>
            <a:ea typeface="Source Sans Pro" panose="020B0503030403020204" pitchFamily="34" charset="0"/>
          </a:endParaRPr>
        </a:p>
      </cdr:txBody>
    </cdr:sp>
  </cdr:relSizeAnchor>
  <cdr:relSizeAnchor xmlns:cdr="http://schemas.openxmlformats.org/drawingml/2006/chartDrawing">
    <cdr:from>
      <cdr:x>0.84516</cdr:x>
      <cdr:y>0.16295</cdr:y>
    </cdr:from>
    <cdr:to>
      <cdr:x>0.97012</cdr:x>
      <cdr:y>0.31146</cdr:y>
    </cdr:to>
    <cdr:sp macro="" textlink="">
      <cdr:nvSpPr>
        <cdr:cNvPr id="4" name="TextBox 3">
          <a:extLst xmlns:a="http://schemas.openxmlformats.org/drawingml/2006/main">
            <a:ext uri="{FF2B5EF4-FFF2-40B4-BE49-F238E27FC236}">
              <a16:creationId xmlns:a16="http://schemas.microsoft.com/office/drawing/2014/main" id="{A10046BA-BC36-52AF-FD42-AA0A92C99256}"/>
            </a:ext>
          </a:extLst>
        </cdr:cNvPr>
        <cdr:cNvSpPr txBox="1"/>
      </cdr:nvSpPr>
      <cdr:spPr>
        <a:xfrm xmlns:a="http://schemas.openxmlformats.org/drawingml/2006/main">
          <a:off x="6184900" y="1003300"/>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a:p>
      </cdr:txBody>
    </cdr:sp>
  </cdr:relSizeAnchor>
  <cdr:relSizeAnchor xmlns:cdr="http://schemas.openxmlformats.org/drawingml/2006/chartDrawing">
    <cdr:from>
      <cdr:x>0.80784</cdr:x>
      <cdr:y>0</cdr:y>
    </cdr:from>
    <cdr:to>
      <cdr:x>0.966</cdr:x>
      <cdr:y>0.12037</cdr:y>
    </cdr:to>
    <cdr:pic>
      <cdr:nvPicPr>
        <cdr:cNvPr id="3" name="SDG" descr="A picture containing text&#10;&#10;Description automatically generated">
          <a:extLst xmlns:a="http://schemas.openxmlformats.org/drawingml/2006/main">
            <a:ext uri="{FF2B5EF4-FFF2-40B4-BE49-F238E27FC236}">
              <a16:creationId xmlns:a16="http://schemas.microsoft.com/office/drawing/2014/main" id="{665BA42E-8AC7-9DD8-6977-5EABE3B43822}"/>
            </a:ext>
          </a:extLst>
        </cdr:cNvPr>
        <cdr:cNvPicPr>
          <a:picLocks xmlns:a="http://schemas.openxmlformats.org/drawingml/2006/main" noChangeAspect="1"/>
        </cdr:cNvPicPr>
      </cdr:nvPicPr>
      <cdr:blipFill>
        <a:blip xmlns:a="http://schemas.openxmlformats.org/drawingml/2006/main" xmlns:r="http://schemas.openxmlformats.org/officeDocument/2006/relationships" r:embed="rId1" cstate="print">
          <a:extLst>
            <a:ext uri="{28A0092B-C50C-407E-A947-70E740481C1C}">
              <a14:useLocalDpi xmlns:a14="http://schemas.microsoft.com/office/drawing/2010/main" val="0"/>
            </a:ext>
          </a:extLst>
        </a:blip>
        <a:stretch xmlns:a="http://schemas.openxmlformats.org/drawingml/2006/main">
          <a:fillRect/>
        </a:stretch>
      </cdr:blipFill>
      <cdr:spPr>
        <a:xfrm xmlns:a="http://schemas.openxmlformats.org/drawingml/2006/main">
          <a:off x="5908786" y="0"/>
          <a:ext cx="1156834" cy="755005"/>
        </a:xfrm>
        <a:prstGeom xmlns:a="http://schemas.openxmlformats.org/drawingml/2006/main" prst="rect">
          <a:avLst/>
        </a:prstGeom>
      </cdr:spPr>
    </cdr:pic>
  </cdr:relSizeAnchor>
  <cdr:relSizeAnchor xmlns:cdr="http://schemas.openxmlformats.org/drawingml/2006/chartDrawing">
    <cdr:from>
      <cdr:x>0.76944</cdr:x>
      <cdr:y>0.1068</cdr:y>
    </cdr:from>
    <cdr:to>
      <cdr:x>1</cdr:x>
      <cdr:y>0.1614</cdr:y>
    </cdr:to>
    <cdr:sp macro="" textlink="">
      <cdr:nvSpPr>
        <cdr:cNvPr id="7" name="SDG_Indicator">
          <a:extLst xmlns:a="http://schemas.openxmlformats.org/drawingml/2006/main">
            <a:ext uri="{FF2B5EF4-FFF2-40B4-BE49-F238E27FC236}">
              <a16:creationId xmlns:a16="http://schemas.microsoft.com/office/drawing/2014/main" id="{C6F4FFE3-D50F-BC35-9696-44CECA657102}"/>
            </a:ext>
          </a:extLst>
        </cdr:cNvPr>
        <cdr:cNvSpPr txBox="1"/>
      </cdr:nvSpPr>
      <cdr:spPr>
        <a:xfrm xmlns:a="http://schemas.openxmlformats.org/drawingml/2006/main">
          <a:off x="5627914" y="669890"/>
          <a:ext cx="1686415" cy="342482"/>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800" b="1" i="0" baseline="0">
              <a:solidFill>
                <a:srgbClr val="00A1DF"/>
              </a:solidFill>
              <a:latin typeface="Source Sans Pro" panose="020B0503030403020204" pitchFamily="34" charset="0"/>
            </a:rPr>
            <a:t>Indicator 5.6.1</a:t>
          </a:r>
        </a:p>
      </cdr:txBody>
    </cdr:sp>
  </cdr:relSizeAnchor>
</c:userShapes>
</file>

<file path=ppt/drawings/drawing15.xml><?xml version="1.0" encoding="utf-8"?>
<c:userShapes xmlns:c="http://schemas.openxmlformats.org/drawingml/2006/chart">
  <cdr:relSizeAnchor xmlns:cdr="http://schemas.openxmlformats.org/drawingml/2006/chartDrawing">
    <cdr:from>
      <cdr:x>0</cdr:x>
      <cdr:y>0.24706</cdr:y>
    </cdr:from>
    <cdr:to>
      <cdr:x>1</cdr:x>
      <cdr:y>0.36903</cdr:y>
    </cdr:to>
    <cdr:sp macro="" textlink="">
      <cdr:nvSpPr>
        <cdr:cNvPr id="2" name="subtitle">
          <a:extLst xmlns:a="http://schemas.openxmlformats.org/drawingml/2006/main">
            <a:ext uri="{FF2B5EF4-FFF2-40B4-BE49-F238E27FC236}">
              <a16:creationId xmlns:a16="http://schemas.microsoft.com/office/drawing/2014/main" id="{50933D79-9E67-6761-7477-9EC1E9D2FA41}"/>
            </a:ext>
          </a:extLst>
        </cdr:cNvPr>
        <cdr:cNvSpPr txBox="1"/>
      </cdr:nvSpPr>
      <cdr:spPr>
        <a:xfrm xmlns:a="http://schemas.openxmlformats.org/drawingml/2006/main">
          <a:off x="-457200" y="1544624"/>
          <a:ext cx="8280399" cy="762551"/>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marL="0" indent="0"/>
          <a:r>
            <a:rPr lang="en-US" sz="1800" b="0" i="1" u="none" strike="noStrike" baseline="0" dirty="0">
              <a:latin typeface="Source Sans Pro" panose="020B0503030403020204" pitchFamily="34" charset="0"/>
              <a:cs typeface="Calibri"/>
            </a:rPr>
            <a:t>Percent of married women age 15-49 who make their own informed decisions regarding sexual relations, contraceptive use, and reproductive health care</a:t>
          </a:r>
        </a:p>
      </cdr:txBody>
    </cdr:sp>
  </cdr:relSizeAnchor>
  <cdr:relSizeAnchor xmlns:cdr="http://schemas.openxmlformats.org/drawingml/2006/chartDrawing">
    <cdr:from>
      <cdr:x>0</cdr:x>
      <cdr:y>0</cdr:y>
    </cdr:from>
    <cdr:to>
      <cdr:x>0.82986</cdr:x>
      <cdr:y>0.2343</cdr:y>
    </cdr:to>
    <cdr:sp macro="" textlink="">
      <cdr:nvSpPr>
        <cdr:cNvPr id="5" name="title">
          <a:extLst xmlns:a="http://schemas.openxmlformats.org/drawingml/2006/main">
            <a:ext uri="{FF2B5EF4-FFF2-40B4-BE49-F238E27FC236}">
              <a16:creationId xmlns:a16="http://schemas.microsoft.com/office/drawing/2014/main" id="{F223DFEA-DA60-512F-DB6D-6C3E30F4C6BC}"/>
            </a:ext>
          </a:extLst>
        </cdr:cNvPr>
        <cdr:cNvSpPr txBox="1"/>
      </cdr:nvSpPr>
      <cdr:spPr>
        <a:xfrm xmlns:a="http://schemas.openxmlformats.org/drawingml/2006/main">
          <a:off x="0" y="0"/>
          <a:ext cx="6871572" cy="1464819"/>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pPr marL="0" indent="0"/>
          <a:r>
            <a:rPr lang="en-US" sz="3200" b="0" u="none" strike="noStrike" baseline="0" dirty="0">
              <a:latin typeface="Source Sans Pro" panose="020B0503030403020204" pitchFamily="34" charset="0"/>
              <a:cs typeface="Calibri"/>
            </a:rPr>
            <a:t>Women’s Participation in Decision Making regarding Sexual and Reproductive Health by Education</a:t>
          </a:r>
        </a:p>
      </cdr:txBody>
    </cdr:sp>
  </cdr:relSizeAnchor>
  <cdr:relSizeAnchor xmlns:cdr="http://schemas.openxmlformats.org/drawingml/2006/chartDrawing">
    <cdr:from>
      <cdr:x>0.01085</cdr:x>
      <cdr:y>0.94821</cdr:y>
    </cdr:from>
    <cdr:to>
      <cdr:x>0.51413</cdr:x>
      <cdr:y>1</cdr:y>
    </cdr:to>
    <cdr:sp macro="" textlink="">
      <cdr:nvSpPr>
        <cdr:cNvPr id="6" name="footnote">
          <a:extLst xmlns:a="http://schemas.openxmlformats.org/drawingml/2006/main">
            <a:ext uri="{FF2B5EF4-FFF2-40B4-BE49-F238E27FC236}">
              <a16:creationId xmlns:a16="http://schemas.microsoft.com/office/drawing/2014/main" id="{E767B3B5-E544-11F5-245A-E51762EF9843}"/>
            </a:ext>
          </a:extLst>
        </cdr:cNvPr>
        <cdr:cNvSpPr txBox="1"/>
      </cdr:nvSpPr>
      <cdr:spPr>
        <a:xfrm xmlns:a="http://schemas.openxmlformats.org/drawingml/2006/main">
          <a:off x="79375" y="5838183"/>
          <a:ext cx="3683000" cy="318904"/>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fld id="{230AC70B-D503-4D3A-B8C8-03E5A5A0424E}" type="TxLink">
            <a:rPr lang="en-US" sz="1400" b="0" i="1" u="none" strike="noStrike" baseline="0">
              <a:solidFill>
                <a:srgbClr val="000000"/>
              </a:solidFill>
              <a:latin typeface="Source Sans Pro" panose="020B0503030403020204" pitchFamily="34" charset="0"/>
              <a:ea typeface="Calibri"/>
              <a:cs typeface="Calibri"/>
            </a:rPr>
            <a:pPr/>
            <a:t> </a:t>
          </a:fld>
          <a:endParaRPr lang="en-US" sz="1400" b="0" i="1" baseline="0">
            <a:solidFill>
              <a:sysClr val="windowText" lastClr="000000"/>
            </a:solidFill>
            <a:latin typeface="Source Sans Pro" panose="020B0503030403020204" pitchFamily="34" charset="0"/>
            <a:ea typeface="Source Sans Pro" panose="020B0503030403020204" pitchFamily="34" charset="0"/>
          </a:endParaRPr>
        </a:p>
      </cdr:txBody>
    </cdr:sp>
  </cdr:relSizeAnchor>
  <cdr:relSizeAnchor xmlns:cdr="http://schemas.openxmlformats.org/drawingml/2006/chartDrawing">
    <cdr:from>
      <cdr:x>0.84516</cdr:x>
      <cdr:y>0.16295</cdr:y>
    </cdr:from>
    <cdr:to>
      <cdr:x>0.97012</cdr:x>
      <cdr:y>0.31146</cdr:y>
    </cdr:to>
    <cdr:sp macro="" textlink="">
      <cdr:nvSpPr>
        <cdr:cNvPr id="4" name="TextBox 3">
          <a:extLst xmlns:a="http://schemas.openxmlformats.org/drawingml/2006/main">
            <a:ext uri="{FF2B5EF4-FFF2-40B4-BE49-F238E27FC236}">
              <a16:creationId xmlns:a16="http://schemas.microsoft.com/office/drawing/2014/main" id="{A10046BA-BC36-52AF-FD42-AA0A92C99256}"/>
            </a:ext>
          </a:extLst>
        </cdr:cNvPr>
        <cdr:cNvSpPr txBox="1"/>
      </cdr:nvSpPr>
      <cdr:spPr>
        <a:xfrm xmlns:a="http://schemas.openxmlformats.org/drawingml/2006/main">
          <a:off x="6184900" y="1003300"/>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a:p>
      </cdr:txBody>
    </cdr:sp>
  </cdr:relSizeAnchor>
  <cdr:relSizeAnchor xmlns:cdr="http://schemas.openxmlformats.org/drawingml/2006/chartDrawing">
    <cdr:from>
      <cdr:x>0.80786</cdr:x>
      <cdr:y>0.0031</cdr:y>
    </cdr:from>
    <cdr:to>
      <cdr:x>0.96602</cdr:x>
      <cdr:y>0.12347</cdr:y>
    </cdr:to>
    <cdr:pic>
      <cdr:nvPicPr>
        <cdr:cNvPr id="3" name="SDG" descr="A picture containing text&#10;&#10;Description automatically generated">
          <a:extLst xmlns:a="http://schemas.openxmlformats.org/drawingml/2006/main">
            <a:ext uri="{FF2B5EF4-FFF2-40B4-BE49-F238E27FC236}">
              <a16:creationId xmlns:a16="http://schemas.microsoft.com/office/drawing/2014/main" id="{665BA42E-8AC7-9DD8-6977-5EABE3B43822}"/>
            </a:ext>
          </a:extLst>
        </cdr:cNvPr>
        <cdr:cNvPicPr>
          <a:picLocks xmlns:a="http://schemas.openxmlformats.org/drawingml/2006/main" noChangeAspect="1"/>
        </cdr:cNvPicPr>
      </cdr:nvPicPr>
      <cdr:blipFill>
        <a:blip xmlns:a="http://schemas.openxmlformats.org/drawingml/2006/main" xmlns:r="http://schemas.openxmlformats.org/officeDocument/2006/relationships" r:embed="rId1" cstate="print">
          <a:extLst>
            <a:ext uri="{28A0092B-C50C-407E-A947-70E740481C1C}">
              <a14:useLocalDpi xmlns:a14="http://schemas.microsoft.com/office/drawing/2010/main" val="0"/>
            </a:ext>
          </a:extLst>
        </a:blip>
        <a:stretch xmlns:a="http://schemas.openxmlformats.org/drawingml/2006/main">
          <a:fillRect/>
        </a:stretch>
      </cdr:blipFill>
      <cdr:spPr>
        <a:xfrm xmlns:a="http://schemas.openxmlformats.org/drawingml/2006/main">
          <a:off x="5908919" y="19381"/>
          <a:ext cx="1156835" cy="752548"/>
        </a:xfrm>
        <a:prstGeom xmlns:a="http://schemas.openxmlformats.org/drawingml/2006/main" prst="rect">
          <a:avLst/>
        </a:prstGeom>
      </cdr:spPr>
    </cdr:pic>
  </cdr:relSizeAnchor>
  <cdr:relSizeAnchor xmlns:cdr="http://schemas.openxmlformats.org/drawingml/2006/chartDrawing">
    <cdr:from>
      <cdr:x>0.76924</cdr:x>
      <cdr:y>0.1068</cdr:y>
    </cdr:from>
    <cdr:to>
      <cdr:x>1</cdr:x>
      <cdr:y>0.21979</cdr:y>
    </cdr:to>
    <cdr:sp macro="" textlink="">
      <cdr:nvSpPr>
        <cdr:cNvPr id="7" name="SDG_Indicator">
          <a:extLst xmlns:a="http://schemas.openxmlformats.org/drawingml/2006/main">
            <a:ext uri="{FF2B5EF4-FFF2-40B4-BE49-F238E27FC236}">
              <a16:creationId xmlns:a16="http://schemas.microsoft.com/office/drawing/2014/main" id="{C6F4FFE3-D50F-BC35-9696-44CECA657102}"/>
            </a:ext>
          </a:extLst>
        </cdr:cNvPr>
        <cdr:cNvSpPr txBox="1"/>
      </cdr:nvSpPr>
      <cdr:spPr>
        <a:xfrm xmlns:a="http://schemas.openxmlformats.org/drawingml/2006/main">
          <a:off x="5629275" y="657238"/>
          <a:ext cx="1688719" cy="69533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800" b="1" i="0" baseline="0">
              <a:solidFill>
                <a:srgbClr val="00A1DF"/>
              </a:solidFill>
              <a:latin typeface="Source Sans Pro" panose="020B0503030403020204" pitchFamily="34" charset="0"/>
            </a:rPr>
            <a:t>Indicator 5.6.1</a:t>
          </a:r>
        </a:p>
      </cdr:txBody>
    </cdr:sp>
  </cdr:relSizeAnchor>
</c:userShapes>
</file>

<file path=ppt/drawings/drawing16.xml><?xml version="1.0" encoding="utf-8"?>
<c:userShapes xmlns:c="http://schemas.openxmlformats.org/drawingml/2006/chart">
  <cdr:relSizeAnchor xmlns:cdr="http://schemas.openxmlformats.org/drawingml/2006/chartDrawing">
    <cdr:from>
      <cdr:x>0</cdr:x>
      <cdr:y>0.24308</cdr:y>
    </cdr:from>
    <cdr:to>
      <cdr:x>1</cdr:x>
      <cdr:y>0.34855</cdr:y>
    </cdr:to>
    <cdr:sp macro="" textlink="">
      <cdr:nvSpPr>
        <cdr:cNvPr id="2" name="subtitle">
          <a:extLst xmlns:a="http://schemas.openxmlformats.org/drawingml/2006/main">
            <a:ext uri="{FF2B5EF4-FFF2-40B4-BE49-F238E27FC236}">
              <a16:creationId xmlns:a16="http://schemas.microsoft.com/office/drawing/2014/main" id="{50933D79-9E67-6761-7477-9EC1E9D2FA41}"/>
            </a:ext>
          </a:extLst>
        </cdr:cNvPr>
        <cdr:cNvSpPr txBox="1"/>
      </cdr:nvSpPr>
      <cdr:spPr>
        <a:xfrm xmlns:a="http://schemas.openxmlformats.org/drawingml/2006/main">
          <a:off x="0" y="1524667"/>
          <a:ext cx="8239759" cy="661558"/>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marL="0" indent="0"/>
          <a:r>
            <a:rPr lang="en-US" sz="1800" b="0" i="1" u="none" strike="noStrike" baseline="0" dirty="0">
              <a:latin typeface="Source Sans Pro" panose="020B0503030403020204" pitchFamily="34" charset="0"/>
              <a:cs typeface="Calibri"/>
            </a:rPr>
            <a:t>Percent of married women age 15-49 who make their own informed decisions regarding sexual relations, contraceptive use, and reproductive health care</a:t>
          </a:r>
        </a:p>
      </cdr:txBody>
    </cdr:sp>
  </cdr:relSizeAnchor>
  <cdr:relSizeAnchor xmlns:cdr="http://schemas.openxmlformats.org/drawingml/2006/chartDrawing">
    <cdr:from>
      <cdr:x>0</cdr:x>
      <cdr:y>1.59429E-7</cdr:y>
    </cdr:from>
    <cdr:to>
      <cdr:x>0.79483</cdr:x>
      <cdr:y>0.2384</cdr:y>
    </cdr:to>
    <cdr:sp macro="" textlink="">
      <cdr:nvSpPr>
        <cdr:cNvPr id="5" name="title">
          <a:extLst xmlns:a="http://schemas.openxmlformats.org/drawingml/2006/main">
            <a:ext uri="{FF2B5EF4-FFF2-40B4-BE49-F238E27FC236}">
              <a16:creationId xmlns:a16="http://schemas.microsoft.com/office/drawing/2014/main" id="{F223DFEA-DA60-512F-DB6D-6C3E30F4C6BC}"/>
            </a:ext>
          </a:extLst>
        </cdr:cNvPr>
        <cdr:cNvSpPr txBox="1"/>
      </cdr:nvSpPr>
      <cdr:spPr>
        <a:xfrm xmlns:a="http://schemas.openxmlformats.org/drawingml/2006/main">
          <a:off x="0" y="1"/>
          <a:ext cx="6549208" cy="1495344"/>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pPr marL="0" indent="0"/>
          <a:r>
            <a:rPr lang="en-US" sz="3200" b="0" u="none" strike="noStrike" baseline="0" dirty="0">
              <a:latin typeface="Source Sans Pro" panose="020B0503030403020204" pitchFamily="34" charset="0"/>
              <a:cs typeface="Calibri"/>
            </a:rPr>
            <a:t>Women’s Participation in Decision Making regarding Sexual and Reproductive Health by Wealth</a:t>
          </a:r>
        </a:p>
      </cdr:txBody>
    </cdr:sp>
  </cdr:relSizeAnchor>
  <cdr:relSizeAnchor xmlns:cdr="http://schemas.openxmlformats.org/drawingml/2006/chartDrawing">
    <cdr:from>
      <cdr:x>0.01085</cdr:x>
      <cdr:y>0.94821</cdr:y>
    </cdr:from>
    <cdr:to>
      <cdr:x>0.51413</cdr:x>
      <cdr:y>1</cdr:y>
    </cdr:to>
    <cdr:sp macro="" textlink="">
      <cdr:nvSpPr>
        <cdr:cNvPr id="6" name="footnote">
          <a:extLst xmlns:a="http://schemas.openxmlformats.org/drawingml/2006/main">
            <a:ext uri="{FF2B5EF4-FFF2-40B4-BE49-F238E27FC236}">
              <a16:creationId xmlns:a16="http://schemas.microsoft.com/office/drawing/2014/main" id="{E767B3B5-E544-11F5-245A-E51762EF9843}"/>
            </a:ext>
          </a:extLst>
        </cdr:cNvPr>
        <cdr:cNvSpPr txBox="1"/>
      </cdr:nvSpPr>
      <cdr:spPr>
        <a:xfrm xmlns:a="http://schemas.openxmlformats.org/drawingml/2006/main">
          <a:off x="79375" y="5838183"/>
          <a:ext cx="3683000" cy="318904"/>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fld id="{230AC70B-D503-4D3A-B8C8-03E5A5A0424E}" type="TxLink">
            <a:rPr lang="en-US" sz="1400" b="0" i="1" u="none" strike="noStrike" baseline="0">
              <a:solidFill>
                <a:srgbClr val="000000"/>
              </a:solidFill>
              <a:latin typeface="Source Sans Pro" panose="020B0503030403020204" pitchFamily="34" charset="0"/>
              <a:ea typeface="Calibri"/>
              <a:cs typeface="Calibri"/>
            </a:rPr>
            <a:pPr/>
            <a:t> </a:t>
          </a:fld>
          <a:endParaRPr lang="en-US" sz="1400" b="0" i="1" baseline="0">
            <a:solidFill>
              <a:sysClr val="windowText" lastClr="000000"/>
            </a:solidFill>
            <a:latin typeface="Source Sans Pro" panose="020B0503030403020204" pitchFamily="34" charset="0"/>
            <a:ea typeface="Source Sans Pro" panose="020B0503030403020204" pitchFamily="34" charset="0"/>
          </a:endParaRPr>
        </a:p>
      </cdr:txBody>
    </cdr:sp>
  </cdr:relSizeAnchor>
  <cdr:relSizeAnchor xmlns:cdr="http://schemas.openxmlformats.org/drawingml/2006/chartDrawing">
    <cdr:from>
      <cdr:x>0.84516</cdr:x>
      <cdr:y>0.16295</cdr:y>
    </cdr:from>
    <cdr:to>
      <cdr:x>0.97012</cdr:x>
      <cdr:y>0.31146</cdr:y>
    </cdr:to>
    <cdr:sp macro="" textlink="">
      <cdr:nvSpPr>
        <cdr:cNvPr id="4" name="TextBox 3">
          <a:extLst xmlns:a="http://schemas.openxmlformats.org/drawingml/2006/main">
            <a:ext uri="{FF2B5EF4-FFF2-40B4-BE49-F238E27FC236}">
              <a16:creationId xmlns:a16="http://schemas.microsoft.com/office/drawing/2014/main" id="{A10046BA-BC36-52AF-FD42-AA0A92C99256}"/>
            </a:ext>
          </a:extLst>
        </cdr:cNvPr>
        <cdr:cNvSpPr txBox="1"/>
      </cdr:nvSpPr>
      <cdr:spPr>
        <a:xfrm xmlns:a="http://schemas.openxmlformats.org/drawingml/2006/main">
          <a:off x="6184900" y="1003300"/>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a:p>
      </cdr:txBody>
    </cdr:sp>
  </cdr:relSizeAnchor>
  <cdr:relSizeAnchor xmlns:cdr="http://schemas.openxmlformats.org/drawingml/2006/chartDrawing">
    <cdr:from>
      <cdr:x>0.80699</cdr:x>
      <cdr:y>0.0031</cdr:y>
    </cdr:from>
    <cdr:to>
      <cdr:x>0.96515</cdr:x>
      <cdr:y>0.12347</cdr:y>
    </cdr:to>
    <cdr:pic>
      <cdr:nvPicPr>
        <cdr:cNvPr id="3" name="SDG" descr="A picture containing text&#10;&#10;Description automatically generated">
          <a:extLst xmlns:a="http://schemas.openxmlformats.org/drawingml/2006/main">
            <a:ext uri="{FF2B5EF4-FFF2-40B4-BE49-F238E27FC236}">
              <a16:creationId xmlns:a16="http://schemas.microsoft.com/office/drawing/2014/main" id="{665BA42E-8AC7-9DD8-6977-5EABE3B43822}"/>
            </a:ext>
          </a:extLst>
        </cdr:cNvPr>
        <cdr:cNvPicPr>
          <a:picLocks xmlns:a="http://schemas.openxmlformats.org/drawingml/2006/main" noChangeAspect="1"/>
        </cdr:cNvPicPr>
      </cdr:nvPicPr>
      <cdr:blipFill>
        <a:blip xmlns:a="http://schemas.openxmlformats.org/drawingml/2006/main" xmlns:r="http://schemas.openxmlformats.org/officeDocument/2006/relationships" r:embed="rId1" cstate="print">
          <a:extLst>
            <a:ext uri="{28A0092B-C50C-407E-A947-70E740481C1C}">
              <a14:useLocalDpi xmlns:a14="http://schemas.microsoft.com/office/drawing/2010/main" val="0"/>
            </a:ext>
          </a:extLst>
        </a:blip>
        <a:stretch xmlns:a="http://schemas.openxmlformats.org/drawingml/2006/main">
          <a:fillRect/>
        </a:stretch>
      </cdr:blipFill>
      <cdr:spPr>
        <a:xfrm xmlns:a="http://schemas.openxmlformats.org/drawingml/2006/main">
          <a:off x="5902569" y="19444"/>
          <a:ext cx="1156835" cy="755005"/>
        </a:xfrm>
        <a:prstGeom xmlns:a="http://schemas.openxmlformats.org/drawingml/2006/main" prst="rect">
          <a:avLst/>
        </a:prstGeom>
      </cdr:spPr>
    </cdr:pic>
  </cdr:relSizeAnchor>
  <cdr:relSizeAnchor xmlns:cdr="http://schemas.openxmlformats.org/drawingml/2006/chartDrawing">
    <cdr:from>
      <cdr:x>0.76924</cdr:x>
      <cdr:y>0.1068</cdr:y>
    </cdr:from>
    <cdr:to>
      <cdr:x>1</cdr:x>
      <cdr:y>0.21979</cdr:y>
    </cdr:to>
    <cdr:sp macro="" textlink="">
      <cdr:nvSpPr>
        <cdr:cNvPr id="7" name="SDG_Indicator">
          <a:extLst xmlns:a="http://schemas.openxmlformats.org/drawingml/2006/main">
            <a:ext uri="{FF2B5EF4-FFF2-40B4-BE49-F238E27FC236}">
              <a16:creationId xmlns:a16="http://schemas.microsoft.com/office/drawing/2014/main" id="{C6F4FFE3-D50F-BC35-9696-44CECA657102}"/>
            </a:ext>
          </a:extLst>
        </cdr:cNvPr>
        <cdr:cNvSpPr txBox="1"/>
      </cdr:nvSpPr>
      <cdr:spPr>
        <a:xfrm xmlns:a="http://schemas.openxmlformats.org/drawingml/2006/main">
          <a:off x="5629275" y="657238"/>
          <a:ext cx="1688719" cy="69533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800" b="1" i="0" baseline="0">
              <a:solidFill>
                <a:srgbClr val="00A1DF"/>
              </a:solidFill>
              <a:latin typeface="Source Sans Pro" panose="020B0503030403020204" pitchFamily="34" charset="0"/>
            </a:rPr>
            <a:t>Indicator 5.6.1</a:t>
          </a:r>
        </a:p>
      </cdr:txBody>
    </cdr:sp>
  </cdr:relSizeAnchor>
  <cdr:relSizeAnchor xmlns:cdr="http://schemas.openxmlformats.org/drawingml/2006/chartDrawing">
    <cdr:from>
      <cdr:x>0</cdr:x>
      <cdr:y>0.93838</cdr:y>
    </cdr:from>
    <cdr:to>
      <cdr:x>1</cdr:x>
      <cdr:y>1</cdr:y>
    </cdr:to>
    <cdr:grpSp>
      <cdr:nvGrpSpPr>
        <cdr:cNvPr id="8" name="Group 7">
          <a:extLst xmlns:a="http://schemas.openxmlformats.org/drawingml/2006/main">
            <a:ext uri="{FF2B5EF4-FFF2-40B4-BE49-F238E27FC236}">
              <a16:creationId xmlns:a16="http://schemas.microsoft.com/office/drawing/2014/main" id="{9B93891F-7FE0-C8DC-6B27-0AD630270771}"/>
            </a:ext>
          </a:extLst>
        </cdr:cNvPr>
        <cdr:cNvGrpSpPr/>
      </cdr:nvGrpSpPr>
      <cdr:grpSpPr>
        <a:xfrm xmlns:a="http://schemas.openxmlformats.org/drawingml/2006/main">
          <a:off x="0" y="5885864"/>
          <a:ext cx="8239759" cy="386503"/>
          <a:chOff x="693962" y="6072869"/>
          <a:chExt cx="7873095" cy="379187"/>
        </a:xfrm>
      </cdr:grpSpPr>
      <cdr:sp macro="" textlink="">
        <cdr:nvSpPr>
          <cdr:cNvPr id="9" name="Arrow: Right 8">
            <a:extLst xmlns:a="http://schemas.openxmlformats.org/drawingml/2006/main">
              <a:ext uri="{FF2B5EF4-FFF2-40B4-BE49-F238E27FC236}">
                <a16:creationId xmlns:a16="http://schemas.microsoft.com/office/drawing/2014/main" id="{07E7D4A9-A2D8-FCFA-930A-28EF4D10D77F}"/>
              </a:ext>
            </a:extLst>
          </cdr:cNvPr>
          <cdr:cNvSpPr/>
        </cdr:nvSpPr>
        <cdr:spPr>
          <a:xfrm xmlns:a="http://schemas.openxmlformats.org/drawingml/2006/main">
            <a:off x="1801585" y="6092827"/>
            <a:ext cx="5423808" cy="359229"/>
          </a:xfrm>
          <a:prstGeom xmlns:a="http://schemas.openxmlformats.org/drawingml/2006/main" prst="rightArrow">
            <a:avLst/>
          </a:prstGeom>
          <a:solidFill xmlns:a="http://schemas.openxmlformats.org/drawingml/2006/main">
            <a:schemeClr val="accent6"/>
          </a:solidFill>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xmlns:a="http://schemas.openxmlformats.org/drawingml/2006/main">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cdr:txBody>
      </cdr:sp>
      <cdr:sp macro="" textlink="">
        <cdr:nvSpPr>
          <cdr:cNvPr id="10" name="Poorest">
            <a:extLst xmlns:a="http://schemas.openxmlformats.org/drawingml/2006/main">
              <a:ext uri="{FF2B5EF4-FFF2-40B4-BE49-F238E27FC236}">
                <a16:creationId xmlns:a16="http://schemas.microsoft.com/office/drawing/2014/main" id="{412E3515-0CCA-54BB-DEDF-C212521396F3}"/>
              </a:ext>
            </a:extLst>
          </cdr:cNvPr>
          <cdr:cNvSpPr txBox="1"/>
        </cdr:nvSpPr>
        <cdr:spPr>
          <a:xfrm xmlns:a="http://schemas.openxmlformats.org/drawingml/2006/main">
            <a:off x="693962" y="6092827"/>
            <a:ext cx="1055914" cy="319313"/>
          </a:xfrm>
          <a:prstGeom xmlns:a="http://schemas.openxmlformats.org/drawingml/2006/main" prst="rect">
            <a:avLst/>
          </a:prstGeom>
        </cdr:spPr>
        <cdr:txBody>
          <a:bodyPr xmlns:a="http://schemas.openxmlformats.org/drawingml/2006/main" vert="horz" wrap="square" lIns="91440" tIns="45720" rIns="91440" bIns="45720" rtlCol="0" anchor="ctr">
            <a:normAutofit fontScale="92500" lnSpcReduction="20000"/>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9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Poorest</a:t>
            </a:r>
            <a:endParaRPr kumimoji="0" lang="en-US" sz="18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cdr:txBody>
      </cdr:sp>
      <cdr:sp macro="" textlink="">
        <cdr:nvSpPr>
          <cdr:cNvPr id="11" name="Wealthiest">
            <a:extLst xmlns:a="http://schemas.openxmlformats.org/drawingml/2006/main">
              <a:ext uri="{FF2B5EF4-FFF2-40B4-BE49-F238E27FC236}">
                <a16:creationId xmlns:a16="http://schemas.microsoft.com/office/drawing/2014/main" id="{6746877B-C94C-C6CA-FFCE-A784D43835B6}"/>
              </a:ext>
            </a:extLst>
          </cdr:cNvPr>
          <cdr:cNvSpPr txBox="1"/>
        </cdr:nvSpPr>
        <cdr:spPr>
          <a:xfrm xmlns:a="http://schemas.openxmlformats.org/drawingml/2006/main">
            <a:off x="7277102" y="6072869"/>
            <a:ext cx="1289955" cy="359229"/>
          </a:xfrm>
          <a:prstGeom xmlns:a="http://schemas.openxmlformats.org/drawingml/2006/main" prst="rect">
            <a:avLst/>
          </a:prstGeom>
        </cdr:spPr>
        <cdr:txBody>
          <a:bodyPr xmlns:a="http://schemas.openxmlformats.org/drawingml/2006/main" vert="horz" wrap="square" lIns="91440" tIns="45720" rIns="91440" bIns="45720" rtlCol="0" anchor="ctr">
            <a:normAutofit fontScale="92500" lnSpcReduction="10000"/>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9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Wealthiest</a:t>
            </a:r>
            <a:endParaRPr kumimoji="0" lang="en-US" sz="18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cdr:txBody>
      </cdr:sp>
    </cdr:grpSp>
  </cdr:relSizeAnchor>
</c:userShapes>
</file>

<file path=ppt/drawings/drawing2.xml><?xml version="1.0" encoding="utf-8"?>
<c:userShapes xmlns:c="http://schemas.openxmlformats.org/drawingml/2006/chart">
  <cdr:relSizeAnchor xmlns:cdr="http://schemas.openxmlformats.org/drawingml/2006/chartDrawing">
    <cdr:from>
      <cdr:x>0</cdr:x>
      <cdr:y>0</cdr:y>
    </cdr:from>
    <cdr:to>
      <cdr:x>1</cdr:x>
      <cdr:y>0.11892</cdr:y>
    </cdr:to>
    <cdr:sp macro="" textlink="">
      <cdr:nvSpPr>
        <cdr:cNvPr id="2" name="title">
          <a:extLst xmlns:a="http://schemas.openxmlformats.org/drawingml/2006/main">
            <a:ext uri="{FF2B5EF4-FFF2-40B4-BE49-F238E27FC236}">
              <a16:creationId xmlns:a16="http://schemas.microsoft.com/office/drawing/2014/main" id="{F1DE286A-9989-BDFF-FBF4-445D230D447F}"/>
            </a:ext>
          </a:extLst>
        </cdr:cNvPr>
        <cdr:cNvSpPr txBox="1"/>
      </cdr:nvSpPr>
      <cdr:spPr>
        <a:xfrm xmlns:a="http://schemas.openxmlformats.org/drawingml/2006/main">
          <a:off x="0" y="0"/>
          <a:ext cx="7317994" cy="731839"/>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3600" baseline="0">
              <a:solidFill>
                <a:schemeClr val="tx1"/>
              </a:solidFill>
              <a:latin typeface="Source Sans Pro" panose="020B0503030403020204" pitchFamily="34" charset="0"/>
            </a:rPr>
            <a:t>Employment Status by Sex</a:t>
          </a:r>
        </a:p>
      </cdr:txBody>
    </cdr:sp>
  </cdr:relSizeAnchor>
  <cdr:relSizeAnchor xmlns:cdr="http://schemas.openxmlformats.org/drawingml/2006/chartDrawing">
    <cdr:from>
      <cdr:x>0</cdr:x>
      <cdr:y>0.11123</cdr:y>
    </cdr:from>
    <cdr:to>
      <cdr:x>1</cdr:x>
      <cdr:y>0.22422</cdr:y>
    </cdr:to>
    <cdr:sp macro="" textlink="">
      <cdr:nvSpPr>
        <cdr:cNvPr id="3" name="subtitle">
          <a:extLst xmlns:a="http://schemas.openxmlformats.org/drawingml/2006/main">
            <a:ext uri="{FF2B5EF4-FFF2-40B4-BE49-F238E27FC236}">
              <a16:creationId xmlns:a16="http://schemas.microsoft.com/office/drawing/2014/main" id="{8ABBDBA7-5EAB-F776-0BE5-597EFB296C3B}"/>
            </a:ext>
          </a:extLst>
        </cdr:cNvPr>
        <cdr:cNvSpPr txBox="1"/>
      </cdr:nvSpPr>
      <cdr:spPr>
        <a:xfrm xmlns:a="http://schemas.openxmlformats.org/drawingml/2006/main">
          <a:off x="0" y="686546"/>
          <a:ext cx="7885829" cy="697439"/>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800" b="0" i="1" baseline="0">
              <a:solidFill>
                <a:schemeClr val="tx1"/>
              </a:solidFill>
              <a:latin typeface="Source Sans Pro" panose="020B0503030403020204" pitchFamily="34" charset="0"/>
            </a:rPr>
            <a:t>Percent distribution of currently married women and men age 15-49 who are employed by employment status</a:t>
          </a:r>
        </a:p>
      </cdr:txBody>
    </cdr:sp>
  </cdr:relSizeAnchor>
  <cdr:relSizeAnchor xmlns:cdr="http://schemas.openxmlformats.org/drawingml/2006/chartDrawing">
    <cdr:from>
      <cdr:x>0.65448</cdr:x>
      <cdr:y>0.947</cdr:y>
    </cdr:from>
    <cdr:to>
      <cdr:x>1</cdr:x>
      <cdr:y>1</cdr:y>
    </cdr:to>
    <cdr:sp macro="" textlink="">
      <cdr:nvSpPr>
        <cdr:cNvPr id="4" name="footnote">
          <a:extLst xmlns:a="http://schemas.openxmlformats.org/drawingml/2006/main">
            <a:ext uri="{FF2B5EF4-FFF2-40B4-BE49-F238E27FC236}">
              <a16:creationId xmlns:a16="http://schemas.microsoft.com/office/drawing/2014/main" id="{2CCEB487-E3C6-78D4-7BB5-B8EAD9D10A6F}"/>
            </a:ext>
          </a:extLst>
        </cdr:cNvPr>
        <cdr:cNvSpPr txBox="1"/>
      </cdr:nvSpPr>
      <cdr:spPr>
        <a:xfrm xmlns:a="http://schemas.openxmlformats.org/drawingml/2006/main">
          <a:off x="4790620" y="5933916"/>
          <a:ext cx="2529151" cy="332099"/>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400" b="0" i="1" baseline="0">
              <a:solidFill>
                <a:schemeClr val="tx1"/>
              </a:solidFill>
              <a:latin typeface="Source Sans Pro" panose="020B0503030403020204" pitchFamily="34" charset="0"/>
            </a:rPr>
            <a:t>Figures ≠ 100% due to rounding.</a:t>
          </a:r>
        </a:p>
      </cdr:txBody>
    </cdr:sp>
  </cdr:relSizeAnchor>
</c:userShapes>
</file>

<file path=ppt/drawings/drawing3.xml><?xml version="1.0" encoding="utf-8"?>
<c:userShapes xmlns:c="http://schemas.openxmlformats.org/drawingml/2006/chart">
  <cdr:relSizeAnchor xmlns:cdr="http://schemas.openxmlformats.org/drawingml/2006/chartDrawing">
    <cdr:from>
      <cdr:x>0</cdr:x>
      <cdr:y>0</cdr:y>
    </cdr:from>
    <cdr:to>
      <cdr:x>1</cdr:x>
      <cdr:y>0.12253</cdr:y>
    </cdr:to>
    <cdr:sp macro="" textlink="">
      <cdr:nvSpPr>
        <cdr:cNvPr id="2" name="title">
          <a:extLst xmlns:a="http://schemas.openxmlformats.org/drawingml/2006/main">
            <a:ext uri="{FF2B5EF4-FFF2-40B4-BE49-F238E27FC236}">
              <a16:creationId xmlns:a16="http://schemas.microsoft.com/office/drawing/2014/main" id="{24C64689-352F-6A1B-CCB9-77EA2DE7E7AB}"/>
            </a:ext>
          </a:extLst>
        </cdr:cNvPr>
        <cdr:cNvSpPr txBox="1"/>
      </cdr:nvSpPr>
      <cdr:spPr>
        <a:xfrm xmlns:a="http://schemas.openxmlformats.org/drawingml/2006/main">
          <a:off x="0" y="0"/>
          <a:ext cx="7317994" cy="754064"/>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3600" baseline="0">
              <a:solidFill>
                <a:schemeClr val="tx1"/>
              </a:solidFill>
              <a:latin typeface="Source Sans Pro" panose="020B0503030403020204" pitchFamily="34" charset="0"/>
            </a:rPr>
            <a:t>Control over Women’s Earnings</a:t>
          </a:r>
        </a:p>
      </cdr:txBody>
    </cdr:sp>
  </cdr:relSizeAnchor>
  <cdr:relSizeAnchor xmlns:cdr="http://schemas.openxmlformats.org/drawingml/2006/chartDrawing">
    <cdr:from>
      <cdr:x>0</cdr:x>
      <cdr:y>0.11789</cdr:y>
    </cdr:from>
    <cdr:to>
      <cdr:x>1</cdr:x>
      <cdr:y>0.30517</cdr:y>
    </cdr:to>
    <cdr:sp macro="" textlink="">
      <cdr:nvSpPr>
        <cdr:cNvPr id="3" name="subtitle">
          <a:extLst xmlns:a="http://schemas.openxmlformats.org/drawingml/2006/main">
            <a:ext uri="{FF2B5EF4-FFF2-40B4-BE49-F238E27FC236}">
              <a16:creationId xmlns:a16="http://schemas.microsoft.com/office/drawing/2014/main" id="{4816043A-5A74-2074-FEA2-9BC18B417C00}"/>
            </a:ext>
          </a:extLst>
        </cdr:cNvPr>
        <cdr:cNvSpPr txBox="1"/>
      </cdr:nvSpPr>
      <cdr:spPr>
        <a:xfrm xmlns:a="http://schemas.openxmlformats.org/drawingml/2006/main">
          <a:off x="0" y="725488"/>
          <a:ext cx="7317994" cy="1152525"/>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800" b="0" i="1" baseline="0">
              <a:solidFill>
                <a:schemeClr val="tx1"/>
              </a:solidFill>
              <a:latin typeface="Source Sans Pro" panose="020B0503030403020204" pitchFamily="34" charset="0"/>
            </a:rPr>
            <a:t>Percent distribution of currently married women age 15-49 who received cash earnings for employment by person who decides how the wife’s cash earnings are used</a:t>
          </a:r>
        </a:p>
      </cdr:txBody>
    </cdr:sp>
  </cdr:relSizeAnchor>
  <cdr:relSizeAnchor xmlns:cdr="http://schemas.openxmlformats.org/drawingml/2006/chartDrawing">
    <cdr:from>
      <cdr:x>0.02907</cdr:x>
      <cdr:y>0.30363</cdr:y>
    </cdr:from>
    <cdr:to>
      <cdr:x>0.2985</cdr:x>
      <cdr:y>0.95976</cdr:y>
    </cdr:to>
    <cdr:sp macro="" textlink="">
      <cdr:nvSpPr>
        <cdr:cNvPr id="4" name="TextBox 4">
          <a:extLst xmlns:a="http://schemas.openxmlformats.org/drawingml/2006/main">
            <a:ext uri="{FF2B5EF4-FFF2-40B4-BE49-F238E27FC236}">
              <a16:creationId xmlns:a16="http://schemas.microsoft.com/office/drawing/2014/main" id="{2DB53C78-DA00-2BC5-996C-8D5C0A276C42}"/>
            </a:ext>
          </a:extLst>
        </cdr:cNvPr>
        <cdr:cNvSpPr txBox="1"/>
      </cdr:nvSpPr>
      <cdr:spPr>
        <a:xfrm xmlns:a="http://schemas.openxmlformats.org/drawingml/2006/main">
          <a:off x="212725" y="1868489"/>
          <a:ext cx="1971675" cy="4037773"/>
        </a:xfrm>
        <a:prstGeom xmlns:a="http://schemas.openxmlformats.org/drawingml/2006/main" prst="rect">
          <a:avLst/>
        </a:prstGeom>
        <a:solidFill xmlns:a="http://schemas.openxmlformats.org/drawingml/2006/main">
          <a:schemeClr val="accent5"/>
        </a:solidFill>
      </cdr:spPr>
      <cdr:txBody>
        <a:bodyPr xmlns:a="http://schemas.openxmlformats.org/drawingml/2006/main" vert="horz" wrap="square" lIns="91440" tIns="45720" rIns="91440" bIns="45720" rtlCol="0" anchor="ctr">
          <a:norm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pPr algn="ctr"/>
          <a:r>
            <a:rPr lang="en-GB" sz="2200" dirty="0">
              <a:solidFill>
                <a:schemeClr val="bg1"/>
              </a:solidFill>
              <a:latin typeface="Source Sans Pro SemiBold" panose="020B0603030403020204" pitchFamily="34" charset="0"/>
              <a:ea typeface="Source Sans Pro SemiBold" panose="020B0603030403020204" pitchFamily="34" charset="0"/>
            </a:rPr>
            <a:t>97% of married women with cash earnings participate in decision making about how to use their cash earnings.</a:t>
          </a:r>
        </a:p>
      </cdr:txBody>
    </cdr:sp>
  </cdr:relSizeAnchor>
  <cdr:relSizeAnchor xmlns:cdr="http://schemas.openxmlformats.org/drawingml/2006/chartDrawing">
    <cdr:from>
      <cdr:x>0.62905</cdr:x>
      <cdr:y>0.94751</cdr:y>
    </cdr:from>
    <cdr:to>
      <cdr:x>1</cdr:x>
      <cdr:y>1</cdr:y>
    </cdr:to>
    <cdr:sp macro="" textlink="">
      <cdr:nvSpPr>
        <cdr:cNvPr id="5" name="footnote">
          <a:extLst xmlns:a="http://schemas.openxmlformats.org/drawingml/2006/main">
            <a:ext uri="{FF2B5EF4-FFF2-40B4-BE49-F238E27FC236}">
              <a16:creationId xmlns:a16="http://schemas.microsoft.com/office/drawing/2014/main" id="{66FD5FF1-E58E-81B4-3EA9-9D8003412288}"/>
            </a:ext>
          </a:extLst>
        </cdr:cNvPr>
        <cdr:cNvSpPr txBox="1"/>
      </cdr:nvSpPr>
      <cdr:spPr>
        <a:xfrm xmlns:a="http://schemas.openxmlformats.org/drawingml/2006/main">
          <a:off x="4603370" y="5830889"/>
          <a:ext cx="2714624" cy="323023"/>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fld id="{C81E5DE2-F84E-450A-A9F6-2C7EF0234F0D}" type="TxLink">
            <a:rPr lang="en-US" sz="1400" b="0" i="1" u="none" strike="noStrike" baseline="0">
              <a:solidFill>
                <a:schemeClr val="tx1"/>
              </a:solidFill>
              <a:latin typeface="Source Sans Pro" panose="020B0503030403020204" pitchFamily="34" charset="0"/>
              <a:ea typeface="Calibri"/>
              <a:cs typeface="Calibri"/>
            </a:rPr>
            <a:pPr/>
            <a:t> </a:t>
          </a:fld>
          <a:endParaRPr lang="en-US" sz="1400" b="0" i="1" baseline="0">
            <a:solidFill>
              <a:schemeClr val="tx1"/>
            </a:solidFill>
            <a:latin typeface="Source Sans Pro" panose="020B0503030403020204" pitchFamily="34" charset="0"/>
          </a:endParaRPr>
        </a:p>
      </cdr:txBody>
    </cdr:sp>
  </cdr:relSizeAnchor>
</c:userShapes>
</file>

<file path=ppt/drawings/drawing4.xml><?xml version="1.0" encoding="utf-8"?>
<c:userShapes xmlns:c="http://schemas.openxmlformats.org/drawingml/2006/chart">
  <cdr:relSizeAnchor xmlns:cdr="http://schemas.openxmlformats.org/drawingml/2006/chartDrawing">
    <cdr:from>
      <cdr:x>0</cdr:x>
      <cdr:y>0</cdr:y>
    </cdr:from>
    <cdr:to>
      <cdr:x>1</cdr:x>
      <cdr:y>0.22314</cdr:y>
    </cdr:to>
    <cdr:sp macro="" textlink="">
      <cdr:nvSpPr>
        <cdr:cNvPr id="2" name="title">
          <a:extLst xmlns:a="http://schemas.openxmlformats.org/drawingml/2006/main">
            <a:ext uri="{FF2B5EF4-FFF2-40B4-BE49-F238E27FC236}">
              <a16:creationId xmlns:a16="http://schemas.microsoft.com/office/drawing/2014/main" id="{24C64689-352F-6A1B-CCB9-77EA2DE7E7AB}"/>
            </a:ext>
          </a:extLst>
        </cdr:cNvPr>
        <cdr:cNvSpPr txBox="1"/>
      </cdr:nvSpPr>
      <cdr:spPr>
        <a:xfrm xmlns:a="http://schemas.openxmlformats.org/drawingml/2006/main">
          <a:off x="0" y="0"/>
          <a:ext cx="7317994" cy="1373188"/>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3600" baseline="0">
              <a:solidFill>
                <a:schemeClr val="tx1"/>
              </a:solidFill>
              <a:latin typeface="Source Sans Pro" panose="020B0503030403020204" pitchFamily="34" charset="0"/>
            </a:rPr>
            <a:t>Comparing Women’s and their Husbands/Partners’ Earnings</a:t>
          </a:r>
        </a:p>
      </cdr:txBody>
    </cdr:sp>
  </cdr:relSizeAnchor>
  <cdr:relSizeAnchor xmlns:cdr="http://schemas.openxmlformats.org/drawingml/2006/chartDrawing">
    <cdr:from>
      <cdr:x>0</cdr:x>
      <cdr:y>0.19218</cdr:y>
    </cdr:from>
    <cdr:to>
      <cdr:x>1</cdr:x>
      <cdr:y>0.37946</cdr:y>
    </cdr:to>
    <cdr:sp macro="" textlink="">
      <cdr:nvSpPr>
        <cdr:cNvPr id="3" name="subtitle">
          <a:extLst xmlns:a="http://schemas.openxmlformats.org/drawingml/2006/main">
            <a:ext uri="{FF2B5EF4-FFF2-40B4-BE49-F238E27FC236}">
              <a16:creationId xmlns:a16="http://schemas.microsoft.com/office/drawing/2014/main" id="{4816043A-5A74-2074-FEA2-9BC18B417C00}"/>
            </a:ext>
          </a:extLst>
        </cdr:cNvPr>
        <cdr:cNvSpPr txBox="1"/>
      </cdr:nvSpPr>
      <cdr:spPr>
        <a:xfrm xmlns:a="http://schemas.openxmlformats.org/drawingml/2006/main">
          <a:off x="0" y="1182685"/>
          <a:ext cx="7317994" cy="1152504"/>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800" b="0" i="1" baseline="0">
              <a:solidFill>
                <a:schemeClr val="tx1"/>
              </a:solidFill>
              <a:latin typeface="Source Sans Pro" panose="020B0503030403020204" pitchFamily="34" charset="0"/>
            </a:rPr>
            <a:t>Percent distribution of currently married women age 15-49 who received cash earnings for employment in the 12 months before the survey by whether she earned more or less than her husband/partner</a:t>
          </a:r>
        </a:p>
      </cdr:txBody>
    </cdr:sp>
  </cdr:relSizeAnchor>
</c:userShapes>
</file>

<file path=ppt/drawings/drawing5.xml><?xml version="1.0" encoding="utf-8"?>
<c:userShapes xmlns:c="http://schemas.openxmlformats.org/drawingml/2006/chart">
  <cdr:relSizeAnchor xmlns:cdr="http://schemas.openxmlformats.org/drawingml/2006/chartDrawing">
    <cdr:from>
      <cdr:x>1.2681E-7</cdr:x>
      <cdr:y>0.11719</cdr:y>
    </cdr:from>
    <cdr:to>
      <cdr:x>0.80806</cdr:x>
      <cdr:y>0.19</cdr:y>
    </cdr:to>
    <cdr:sp macro="" textlink="">
      <cdr:nvSpPr>
        <cdr:cNvPr id="2" name="subtitle">
          <a:extLst xmlns:a="http://schemas.openxmlformats.org/drawingml/2006/main">
            <a:ext uri="{FF2B5EF4-FFF2-40B4-BE49-F238E27FC236}">
              <a16:creationId xmlns:a16="http://schemas.microsoft.com/office/drawing/2014/main" id="{50933D79-9E67-6761-7477-9EC1E9D2FA41}"/>
            </a:ext>
          </a:extLst>
        </cdr:cNvPr>
        <cdr:cNvSpPr txBox="1"/>
      </cdr:nvSpPr>
      <cdr:spPr>
        <a:xfrm xmlns:a="http://schemas.openxmlformats.org/drawingml/2006/main">
          <a:off x="1" y="721770"/>
          <a:ext cx="6372224" cy="448445"/>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marL="0" indent="0"/>
          <a:r>
            <a:rPr lang="en-US" sz="1800" b="0" i="1" u="none" strike="noStrike" baseline="0" dirty="0">
              <a:latin typeface="Source Sans Pro" panose="020B0503030403020204" pitchFamily="34" charset="0"/>
              <a:cs typeface="Calibri"/>
            </a:rPr>
            <a:t>Percent of ever-married women and all men age 15-49 who:</a:t>
          </a:r>
        </a:p>
      </cdr:txBody>
    </cdr:sp>
  </cdr:relSizeAnchor>
  <cdr:relSizeAnchor xmlns:cdr="http://schemas.openxmlformats.org/drawingml/2006/chartDrawing">
    <cdr:from>
      <cdr:x>0</cdr:x>
      <cdr:y>0</cdr:y>
    </cdr:from>
    <cdr:to>
      <cdr:x>0.78511</cdr:x>
      <cdr:y>0.11422</cdr:y>
    </cdr:to>
    <cdr:sp macro="" textlink="">
      <cdr:nvSpPr>
        <cdr:cNvPr id="5" name="title">
          <a:extLst xmlns:a="http://schemas.openxmlformats.org/drawingml/2006/main">
            <a:ext uri="{FF2B5EF4-FFF2-40B4-BE49-F238E27FC236}">
              <a16:creationId xmlns:a16="http://schemas.microsoft.com/office/drawing/2014/main" id="{F223DFEA-DA60-512F-DB6D-6C3E30F4C6BC}"/>
            </a:ext>
          </a:extLst>
        </cdr:cNvPr>
        <cdr:cNvSpPr txBox="1"/>
      </cdr:nvSpPr>
      <cdr:spPr>
        <a:xfrm xmlns:a="http://schemas.openxmlformats.org/drawingml/2006/main">
          <a:off x="0" y="0"/>
          <a:ext cx="6191249" cy="703490"/>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pPr marL="0" indent="0"/>
          <a:r>
            <a:rPr lang="en-US" sz="3600" b="0" u="none" strike="noStrike" baseline="0">
              <a:latin typeface="Source Sans Pro" panose="020B0503030403020204" pitchFamily="34" charset="0"/>
              <a:cs typeface="Calibri"/>
            </a:rPr>
            <a:t>Ownership of Assets by Sex</a:t>
          </a:r>
        </a:p>
      </cdr:txBody>
    </cdr:sp>
  </cdr:relSizeAnchor>
  <cdr:relSizeAnchor xmlns:cdr="http://schemas.openxmlformats.org/drawingml/2006/chartDrawing">
    <cdr:from>
      <cdr:x>0.01085</cdr:x>
      <cdr:y>0.94821</cdr:y>
    </cdr:from>
    <cdr:to>
      <cdr:x>0.51413</cdr:x>
      <cdr:y>1</cdr:y>
    </cdr:to>
    <cdr:sp macro="" textlink="">
      <cdr:nvSpPr>
        <cdr:cNvPr id="6" name="footnote">
          <a:extLst xmlns:a="http://schemas.openxmlformats.org/drawingml/2006/main">
            <a:ext uri="{FF2B5EF4-FFF2-40B4-BE49-F238E27FC236}">
              <a16:creationId xmlns:a16="http://schemas.microsoft.com/office/drawing/2014/main" id="{E767B3B5-E544-11F5-245A-E51762EF9843}"/>
            </a:ext>
          </a:extLst>
        </cdr:cNvPr>
        <cdr:cNvSpPr txBox="1"/>
      </cdr:nvSpPr>
      <cdr:spPr>
        <a:xfrm xmlns:a="http://schemas.openxmlformats.org/drawingml/2006/main">
          <a:off x="79375" y="5838183"/>
          <a:ext cx="3683000" cy="318904"/>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fld id="{230AC70B-D503-4D3A-B8C8-03E5A5A0424E}" type="TxLink">
            <a:rPr lang="en-US" sz="1400" b="0" i="1" u="none" strike="noStrike" baseline="0">
              <a:solidFill>
                <a:srgbClr val="000000"/>
              </a:solidFill>
              <a:latin typeface="Source Sans Pro" panose="020B0503030403020204" pitchFamily="34" charset="0"/>
              <a:ea typeface="Calibri"/>
              <a:cs typeface="Calibri"/>
            </a:rPr>
            <a:pPr/>
            <a:t> </a:t>
          </a:fld>
          <a:endParaRPr lang="en-US" sz="1400" b="0" i="1" baseline="0">
            <a:solidFill>
              <a:sysClr val="windowText" lastClr="000000"/>
            </a:solidFill>
            <a:latin typeface="Source Sans Pro" panose="020B0503030403020204" pitchFamily="34" charset="0"/>
            <a:ea typeface="Source Sans Pro" panose="020B0503030403020204" pitchFamily="34" charset="0"/>
          </a:endParaRPr>
        </a:p>
      </cdr:txBody>
    </cdr:sp>
  </cdr:relSizeAnchor>
  <cdr:relSizeAnchor xmlns:cdr="http://schemas.openxmlformats.org/drawingml/2006/chartDrawing">
    <cdr:from>
      <cdr:x>0.84516</cdr:x>
      <cdr:y>0.16295</cdr:y>
    </cdr:from>
    <cdr:to>
      <cdr:x>0.97012</cdr:x>
      <cdr:y>0.31146</cdr:y>
    </cdr:to>
    <cdr:sp macro="" textlink="">
      <cdr:nvSpPr>
        <cdr:cNvPr id="4" name="TextBox 3">
          <a:extLst xmlns:a="http://schemas.openxmlformats.org/drawingml/2006/main">
            <a:ext uri="{FF2B5EF4-FFF2-40B4-BE49-F238E27FC236}">
              <a16:creationId xmlns:a16="http://schemas.microsoft.com/office/drawing/2014/main" id="{A10046BA-BC36-52AF-FD42-AA0A92C99256}"/>
            </a:ext>
          </a:extLst>
        </cdr:cNvPr>
        <cdr:cNvSpPr txBox="1"/>
      </cdr:nvSpPr>
      <cdr:spPr>
        <a:xfrm xmlns:a="http://schemas.openxmlformats.org/drawingml/2006/main">
          <a:off x="6184900" y="1003300"/>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a:p>
      </cdr:txBody>
    </cdr:sp>
  </cdr:relSizeAnchor>
  <cdr:relSizeAnchor xmlns:cdr="http://schemas.openxmlformats.org/drawingml/2006/chartDrawing">
    <cdr:from>
      <cdr:x>0.82043</cdr:x>
      <cdr:y>0</cdr:y>
    </cdr:from>
    <cdr:to>
      <cdr:x>0.97859</cdr:x>
      <cdr:y>0.12037</cdr:y>
    </cdr:to>
    <cdr:pic>
      <cdr:nvPicPr>
        <cdr:cNvPr id="3" name="SDG" descr="A picture containing text&#10;&#10;Description automatically generated">
          <a:extLst xmlns:a="http://schemas.openxmlformats.org/drawingml/2006/main">
            <a:ext uri="{FF2B5EF4-FFF2-40B4-BE49-F238E27FC236}">
              <a16:creationId xmlns:a16="http://schemas.microsoft.com/office/drawing/2014/main" id="{696C5591-B964-B532-D931-960BC7B1D059}"/>
            </a:ext>
          </a:extLst>
        </cdr:cNvPr>
        <cdr:cNvPicPr>
          <a:picLocks xmlns:a="http://schemas.openxmlformats.org/drawingml/2006/main" noChangeAspect="1"/>
        </cdr:cNvPicPr>
      </cdr:nvPicPr>
      <cdr:blipFill>
        <a:blip xmlns:a="http://schemas.openxmlformats.org/drawingml/2006/main" xmlns:r="http://schemas.openxmlformats.org/officeDocument/2006/relationships" r:embed="rId1" cstate="print">
          <a:extLst>
            <a:ext uri="{28A0092B-C50C-407E-A947-70E740481C1C}">
              <a14:useLocalDpi xmlns:a14="http://schemas.microsoft.com/office/drawing/2010/main" val="0"/>
            </a:ext>
          </a:extLst>
        </a:blip>
        <a:stretch xmlns:a="http://schemas.openxmlformats.org/drawingml/2006/main">
          <a:fillRect/>
        </a:stretch>
      </cdr:blipFill>
      <cdr:spPr>
        <a:xfrm xmlns:a="http://schemas.openxmlformats.org/drawingml/2006/main">
          <a:off x="6003925" y="0"/>
          <a:ext cx="1157414" cy="740746"/>
        </a:xfrm>
        <a:prstGeom xmlns:a="http://schemas.openxmlformats.org/drawingml/2006/main" prst="rect">
          <a:avLst/>
        </a:prstGeom>
      </cdr:spPr>
    </cdr:pic>
  </cdr:relSizeAnchor>
  <cdr:relSizeAnchor xmlns:cdr="http://schemas.openxmlformats.org/drawingml/2006/chartDrawing">
    <cdr:from>
      <cdr:x>0.80216</cdr:x>
      <cdr:y>0.10577</cdr:y>
    </cdr:from>
    <cdr:to>
      <cdr:x>1</cdr:x>
      <cdr:y>0.25435</cdr:y>
    </cdr:to>
    <cdr:sp macro="" textlink="">
      <cdr:nvSpPr>
        <cdr:cNvPr id="7" name="TextBox 6">
          <a:extLst xmlns:a="http://schemas.openxmlformats.org/drawingml/2006/main">
            <a:ext uri="{FF2B5EF4-FFF2-40B4-BE49-F238E27FC236}">
              <a16:creationId xmlns:a16="http://schemas.microsoft.com/office/drawing/2014/main" id="{DB534E01-9F0F-A8F0-AEC1-F90A0B91A3EF}"/>
            </a:ext>
          </a:extLst>
        </cdr:cNvPr>
        <cdr:cNvSpPr txBox="1"/>
      </cdr:nvSpPr>
      <cdr:spPr>
        <a:xfrm xmlns:a="http://schemas.openxmlformats.org/drawingml/2006/main">
          <a:off x="5870194" y="650875"/>
          <a:ext cx="1447800" cy="91440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800" b="1" i="0" baseline="0">
              <a:solidFill>
                <a:srgbClr val="00A1DF"/>
              </a:solidFill>
              <a:latin typeface="Source Sans Pro" panose="020B0503030403020204" pitchFamily="34" charset="0"/>
            </a:rPr>
            <a:t>Indicators 5.b.1, 8.10.2</a:t>
          </a:r>
        </a:p>
      </cdr:txBody>
    </cdr:sp>
  </cdr:relSizeAnchor>
</c:userShapes>
</file>

<file path=ppt/drawings/drawing6.xml><?xml version="1.0" encoding="utf-8"?>
<c:userShapes xmlns:c="http://schemas.openxmlformats.org/drawingml/2006/chart">
  <cdr:relSizeAnchor xmlns:cdr="http://schemas.openxmlformats.org/drawingml/2006/chartDrawing">
    <cdr:from>
      <cdr:x>0</cdr:x>
      <cdr:y>0.17346</cdr:y>
    </cdr:from>
    <cdr:to>
      <cdr:x>1</cdr:x>
      <cdr:y>0.28844</cdr:y>
    </cdr:to>
    <cdr:sp macro="" textlink="">
      <cdr:nvSpPr>
        <cdr:cNvPr id="2" name="subtitle">
          <a:extLst xmlns:a="http://schemas.openxmlformats.org/drawingml/2006/main">
            <a:ext uri="{FF2B5EF4-FFF2-40B4-BE49-F238E27FC236}">
              <a16:creationId xmlns:a16="http://schemas.microsoft.com/office/drawing/2014/main" id="{50933D79-9E67-6761-7477-9EC1E9D2FA41}"/>
            </a:ext>
          </a:extLst>
        </cdr:cNvPr>
        <cdr:cNvSpPr txBox="1"/>
      </cdr:nvSpPr>
      <cdr:spPr>
        <a:xfrm xmlns:a="http://schemas.openxmlformats.org/drawingml/2006/main">
          <a:off x="-467360" y="1087977"/>
          <a:ext cx="8270239" cy="721196"/>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marL="0" indent="0"/>
          <a:r>
            <a:rPr lang="en-US" sz="1800" b="0" i="1" u="none" strike="noStrike" baseline="0" dirty="0">
              <a:latin typeface="Source Sans Pro" panose="020B0503030403020204" pitchFamily="34" charset="0"/>
              <a:cs typeface="Calibri"/>
            </a:rPr>
            <a:t>Percent of ever-married women and all men age 15-49 who have and use a bank account or used a mobile phone for financial transactions in the last 12 months</a:t>
          </a:r>
        </a:p>
      </cdr:txBody>
    </cdr:sp>
  </cdr:relSizeAnchor>
  <cdr:relSizeAnchor xmlns:cdr="http://schemas.openxmlformats.org/drawingml/2006/chartDrawing">
    <cdr:from>
      <cdr:x>0</cdr:x>
      <cdr:y>0</cdr:y>
    </cdr:from>
    <cdr:to>
      <cdr:x>0.82</cdr:x>
      <cdr:y>0.18009</cdr:y>
    </cdr:to>
    <cdr:sp macro="" textlink="">
      <cdr:nvSpPr>
        <cdr:cNvPr id="5" name="title">
          <a:extLst xmlns:a="http://schemas.openxmlformats.org/drawingml/2006/main">
            <a:ext uri="{FF2B5EF4-FFF2-40B4-BE49-F238E27FC236}">
              <a16:creationId xmlns:a16="http://schemas.microsoft.com/office/drawing/2014/main" id="{F223DFEA-DA60-512F-DB6D-6C3E30F4C6BC}"/>
            </a:ext>
          </a:extLst>
        </cdr:cNvPr>
        <cdr:cNvSpPr txBox="1"/>
      </cdr:nvSpPr>
      <cdr:spPr>
        <a:xfrm xmlns:a="http://schemas.openxmlformats.org/drawingml/2006/main">
          <a:off x="0" y="0"/>
          <a:ext cx="6781596" cy="1129583"/>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pPr marL="0" indent="0"/>
          <a:r>
            <a:rPr lang="en-US" sz="3200" b="0" u="none" strike="noStrike" baseline="0" dirty="0">
              <a:latin typeface="Source Sans Pro" panose="020B0503030403020204" pitchFamily="34" charset="0"/>
              <a:cs typeface="Calibri"/>
            </a:rPr>
            <a:t>Use of Banks or Mobile Phones for Financial Transactions by Residence</a:t>
          </a:r>
        </a:p>
      </cdr:txBody>
    </cdr:sp>
  </cdr:relSizeAnchor>
  <cdr:relSizeAnchor xmlns:cdr="http://schemas.openxmlformats.org/drawingml/2006/chartDrawing">
    <cdr:from>
      <cdr:x>0.01085</cdr:x>
      <cdr:y>0.94821</cdr:y>
    </cdr:from>
    <cdr:to>
      <cdr:x>0.51413</cdr:x>
      <cdr:y>1</cdr:y>
    </cdr:to>
    <cdr:sp macro="" textlink="">
      <cdr:nvSpPr>
        <cdr:cNvPr id="6" name="footnote">
          <a:extLst xmlns:a="http://schemas.openxmlformats.org/drawingml/2006/main">
            <a:ext uri="{FF2B5EF4-FFF2-40B4-BE49-F238E27FC236}">
              <a16:creationId xmlns:a16="http://schemas.microsoft.com/office/drawing/2014/main" id="{E767B3B5-E544-11F5-245A-E51762EF9843}"/>
            </a:ext>
          </a:extLst>
        </cdr:cNvPr>
        <cdr:cNvSpPr txBox="1"/>
      </cdr:nvSpPr>
      <cdr:spPr>
        <a:xfrm xmlns:a="http://schemas.openxmlformats.org/drawingml/2006/main">
          <a:off x="79375" y="5838183"/>
          <a:ext cx="3683000" cy="318904"/>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fld id="{230AC70B-D503-4D3A-B8C8-03E5A5A0424E}" type="TxLink">
            <a:rPr lang="en-US" sz="1400" b="0" i="1" u="none" strike="noStrike" baseline="0">
              <a:solidFill>
                <a:srgbClr val="000000"/>
              </a:solidFill>
              <a:latin typeface="Source Sans Pro" panose="020B0503030403020204" pitchFamily="34" charset="0"/>
              <a:ea typeface="Calibri"/>
              <a:cs typeface="Calibri"/>
            </a:rPr>
            <a:pPr/>
            <a:t> </a:t>
          </a:fld>
          <a:endParaRPr lang="en-US" sz="1400" b="0" i="1" baseline="0">
            <a:solidFill>
              <a:sysClr val="windowText" lastClr="000000"/>
            </a:solidFill>
            <a:latin typeface="Source Sans Pro" panose="020B0503030403020204" pitchFamily="34" charset="0"/>
            <a:ea typeface="Source Sans Pro" panose="020B0503030403020204" pitchFamily="34" charset="0"/>
          </a:endParaRPr>
        </a:p>
      </cdr:txBody>
    </cdr:sp>
  </cdr:relSizeAnchor>
  <cdr:relSizeAnchor xmlns:cdr="http://schemas.openxmlformats.org/drawingml/2006/chartDrawing">
    <cdr:from>
      <cdr:x>0.84516</cdr:x>
      <cdr:y>0.16295</cdr:y>
    </cdr:from>
    <cdr:to>
      <cdr:x>0.97012</cdr:x>
      <cdr:y>0.31146</cdr:y>
    </cdr:to>
    <cdr:sp macro="" textlink="">
      <cdr:nvSpPr>
        <cdr:cNvPr id="4" name="TextBox 3">
          <a:extLst xmlns:a="http://schemas.openxmlformats.org/drawingml/2006/main">
            <a:ext uri="{FF2B5EF4-FFF2-40B4-BE49-F238E27FC236}">
              <a16:creationId xmlns:a16="http://schemas.microsoft.com/office/drawing/2014/main" id="{A10046BA-BC36-52AF-FD42-AA0A92C99256}"/>
            </a:ext>
          </a:extLst>
        </cdr:cNvPr>
        <cdr:cNvSpPr txBox="1"/>
      </cdr:nvSpPr>
      <cdr:spPr>
        <a:xfrm xmlns:a="http://schemas.openxmlformats.org/drawingml/2006/main">
          <a:off x="6184900" y="1003300"/>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a:p>
      </cdr:txBody>
    </cdr:sp>
  </cdr:relSizeAnchor>
  <cdr:relSizeAnchor xmlns:cdr="http://schemas.openxmlformats.org/drawingml/2006/chartDrawing">
    <cdr:from>
      <cdr:x>0.79873</cdr:x>
      <cdr:y>0</cdr:y>
    </cdr:from>
    <cdr:to>
      <cdr:x>0.95689</cdr:x>
      <cdr:y>0.12037</cdr:y>
    </cdr:to>
    <cdr:pic>
      <cdr:nvPicPr>
        <cdr:cNvPr id="3" name="SDG" descr="A picture containing text&#10;&#10;Description automatically generated">
          <a:extLst xmlns:a="http://schemas.openxmlformats.org/drawingml/2006/main">
            <a:ext uri="{FF2B5EF4-FFF2-40B4-BE49-F238E27FC236}">
              <a16:creationId xmlns:a16="http://schemas.microsoft.com/office/drawing/2014/main" id="{696C5591-B964-B532-D931-960BC7B1D059}"/>
            </a:ext>
          </a:extLst>
        </cdr:cNvPr>
        <cdr:cNvPicPr>
          <a:picLocks xmlns:a="http://schemas.openxmlformats.org/drawingml/2006/main" noChangeAspect="1"/>
        </cdr:cNvPicPr>
      </cdr:nvPicPr>
      <cdr:blipFill>
        <a:blip xmlns:a="http://schemas.openxmlformats.org/drawingml/2006/main" xmlns:r="http://schemas.openxmlformats.org/officeDocument/2006/relationships" r:embed="rId1" cstate="print">
          <a:extLst>
            <a:ext uri="{28A0092B-C50C-407E-A947-70E740481C1C}">
              <a14:useLocalDpi xmlns:a14="http://schemas.microsoft.com/office/drawing/2010/main" val="0"/>
            </a:ext>
          </a:extLst>
        </a:blip>
        <a:stretch xmlns:a="http://schemas.openxmlformats.org/drawingml/2006/main">
          <a:fillRect/>
        </a:stretch>
      </cdr:blipFill>
      <cdr:spPr>
        <a:xfrm xmlns:a="http://schemas.openxmlformats.org/drawingml/2006/main">
          <a:off x="5842145" y="0"/>
          <a:ext cx="1156834" cy="755005"/>
        </a:xfrm>
        <a:prstGeom xmlns:a="http://schemas.openxmlformats.org/drawingml/2006/main" prst="rect">
          <a:avLst/>
        </a:prstGeom>
      </cdr:spPr>
    </cdr:pic>
  </cdr:relSizeAnchor>
  <cdr:relSizeAnchor xmlns:cdr="http://schemas.openxmlformats.org/drawingml/2006/chartDrawing">
    <cdr:from>
      <cdr:x>0.75245</cdr:x>
      <cdr:y>0.10577</cdr:y>
    </cdr:from>
    <cdr:to>
      <cdr:x>1</cdr:x>
      <cdr:y>0.25435</cdr:y>
    </cdr:to>
    <cdr:sp macro="" textlink="">
      <cdr:nvSpPr>
        <cdr:cNvPr id="7" name="TextBox 6">
          <a:extLst xmlns:a="http://schemas.openxmlformats.org/drawingml/2006/main">
            <a:ext uri="{FF2B5EF4-FFF2-40B4-BE49-F238E27FC236}">
              <a16:creationId xmlns:a16="http://schemas.microsoft.com/office/drawing/2014/main" id="{DB534E01-9F0F-A8F0-AEC1-F90A0B91A3EF}"/>
            </a:ext>
          </a:extLst>
        </cdr:cNvPr>
        <cdr:cNvSpPr txBox="1"/>
      </cdr:nvSpPr>
      <cdr:spPr>
        <a:xfrm xmlns:a="http://schemas.openxmlformats.org/drawingml/2006/main">
          <a:off x="5503638" y="663428"/>
          <a:ext cx="1810691" cy="931948"/>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800" b="1" i="0" baseline="0">
              <a:solidFill>
                <a:srgbClr val="00A1DF"/>
              </a:solidFill>
              <a:latin typeface="Source Sans Pro" panose="020B0503030403020204" pitchFamily="34" charset="0"/>
            </a:rPr>
            <a:t>Indicator 8.10.2</a:t>
          </a:r>
        </a:p>
      </cdr:txBody>
    </cdr:sp>
  </cdr:relSizeAnchor>
</c:userShapes>
</file>

<file path=ppt/drawings/drawing7.xml><?xml version="1.0" encoding="utf-8"?>
<c:userShapes xmlns:c="http://schemas.openxmlformats.org/drawingml/2006/chart">
  <cdr:relSizeAnchor xmlns:cdr="http://schemas.openxmlformats.org/drawingml/2006/chartDrawing">
    <cdr:from>
      <cdr:x>1.19593E-7</cdr:x>
      <cdr:y>0.17569</cdr:y>
    </cdr:from>
    <cdr:to>
      <cdr:x>0.84569</cdr:x>
      <cdr:y>0.27538</cdr:y>
    </cdr:to>
    <cdr:sp macro="" textlink="">
      <cdr:nvSpPr>
        <cdr:cNvPr id="2" name="subtitle">
          <a:extLst xmlns:a="http://schemas.openxmlformats.org/drawingml/2006/main">
            <a:ext uri="{FF2B5EF4-FFF2-40B4-BE49-F238E27FC236}">
              <a16:creationId xmlns:a16="http://schemas.microsoft.com/office/drawing/2014/main" id="{50933D79-9E67-6761-7477-9EC1E9D2FA41}"/>
            </a:ext>
          </a:extLst>
        </cdr:cNvPr>
        <cdr:cNvSpPr txBox="1"/>
      </cdr:nvSpPr>
      <cdr:spPr>
        <a:xfrm xmlns:a="http://schemas.openxmlformats.org/drawingml/2006/main">
          <a:off x="1" y="1132436"/>
          <a:ext cx="7071360" cy="642579"/>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marL="0" indent="0"/>
          <a:r>
            <a:rPr lang="en-US" sz="1800" b="0" i="1" u="none" strike="noStrike" baseline="0" dirty="0">
              <a:latin typeface="Source Sans Pro" panose="020B0503030403020204" pitchFamily="34" charset="0"/>
              <a:cs typeface="Calibri"/>
            </a:rPr>
            <a:t>Percent of women and men age 15-49 who have and use a bank account or used a mobile phone for financial transactions in the last 12 months</a:t>
          </a:r>
        </a:p>
      </cdr:txBody>
    </cdr:sp>
  </cdr:relSizeAnchor>
  <cdr:relSizeAnchor xmlns:cdr="http://schemas.openxmlformats.org/drawingml/2006/chartDrawing">
    <cdr:from>
      <cdr:x>1.19593E-7</cdr:x>
      <cdr:y>0</cdr:y>
    </cdr:from>
    <cdr:to>
      <cdr:x>0.81132</cdr:x>
      <cdr:y>0.16977</cdr:y>
    </cdr:to>
    <cdr:sp macro="" textlink="">
      <cdr:nvSpPr>
        <cdr:cNvPr id="5" name="title">
          <a:extLst xmlns:a="http://schemas.openxmlformats.org/drawingml/2006/main">
            <a:ext uri="{FF2B5EF4-FFF2-40B4-BE49-F238E27FC236}">
              <a16:creationId xmlns:a16="http://schemas.microsoft.com/office/drawing/2014/main" id="{F223DFEA-DA60-512F-DB6D-6C3E30F4C6BC}"/>
            </a:ext>
          </a:extLst>
        </cdr:cNvPr>
        <cdr:cNvSpPr txBox="1"/>
      </cdr:nvSpPr>
      <cdr:spPr>
        <a:xfrm xmlns:a="http://schemas.openxmlformats.org/drawingml/2006/main">
          <a:off x="1" y="0"/>
          <a:ext cx="6783996" cy="1094295"/>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pPr marL="0" indent="0"/>
          <a:r>
            <a:rPr lang="en-US" sz="3200" b="0" u="none" strike="noStrike" baseline="0" dirty="0">
              <a:latin typeface="Source Sans Pro" panose="020B0503030403020204" pitchFamily="34" charset="0"/>
              <a:cs typeface="Calibri"/>
            </a:rPr>
            <a:t>Use of Banks or Mobile Phones for Financial Transactions by Education</a:t>
          </a:r>
        </a:p>
      </cdr:txBody>
    </cdr:sp>
  </cdr:relSizeAnchor>
  <cdr:relSizeAnchor xmlns:cdr="http://schemas.openxmlformats.org/drawingml/2006/chartDrawing">
    <cdr:from>
      <cdr:x>0.01085</cdr:x>
      <cdr:y>0.94821</cdr:y>
    </cdr:from>
    <cdr:to>
      <cdr:x>0.51413</cdr:x>
      <cdr:y>1</cdr:y>
    </cdr:to>
    <cdr:sp macro="" textlink="">
      <cdr:nvSpPr>
        <cdr:cNvPr id="6" name="footnote">
          <a:extLst xmlns:a="http://schemas.openxmlformats.org/drawingml/2006/main">
            <a:ext uri="{FF2B5EF4-FFF2-40B4-BE49-F238E27FC236}">
              <a16:creationId xmlns:a16="http://schemas.microsoft.com/office/drawing/2014/main" id="{E767B3B5-E544-11F5-245A-E51762EF9843}"/>
            </a:ext>
          </a:extLst>
        </cdr:cNvPr>
        <cdr:cNvSpPr txBox="1"/>
      </cdr:nvSpPr>
      <cdr:spPr>
        <a:xfrm xmlns:a="http://schemas.openxmlformats.org/drawingml/2006/main">
          <a:off x="79375" y="5838183"/>
          <a:ext cx="3683000" cy="318904"/>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fld id="{230AC70B-D503-4D3A-B8C8-03E5A5A0424E}" type="TxLink">
            <a:rPr lang="en-US" sz="1400" b="0" i="1" u="none" strike="noStrike" baseline="0">
              <a:solidFill>
                <a:srgbClr val="000000"/>
              </a:solidFill>
              <a:latin typeface="Source Sans Pro" panose="020B0503030403020204" pitchFamily="34" charset="0"/>
              <a:ea typeface="Calibri"/>
              <a:cs typeface="Calibri"/>
            </a:rPr>
            <a:pPr/>
            <a:t> </a:t>
          </a:fld>
          <a:endParaRPr lang="en-US" sz="1400" b="0" i="1" baseline="0">
            <a:solidFill>
              <a:sysClr val="windowText" lastClr="000000"/>
            </a:solidFill>
            <a:latin typeface="Source Sans Pro" panose="020B0503030403020204" pitchFamily="34" charset="0"/>
            <a:ea typeface="Source Sans Pro" panose="020B0503030403020204" pitchFamily="34" charset="0"/>
          </a:endParaRPr>
        </a:p>
      </cdr:txBody>
    </cdr:sp>
  </cdr:relSizeAnchor>
  <cdr:relSizeAnchor xmlns:cdr="http://schemas.openxmlformats.org/drawingml/2006/chartDrawing">
    <cdr:from>
      <cdr:x>0.84516</cdr:x>
      <cdr:y>0.16295</cdr:y>
    </cdr:from>
    <cdr:to>
      <cdr:x>0.97012</cdr:x>
      <cdr:y>0.31146</cdr:y>
    </cdr:to>
    <cdr:sp macro="" textlink="">
      <cdr:nvSpPr>
        <cdr:cNvPr id="4" name="TextBox 3">
          <a:extLst xmlns:a="http://schemas.openxmlformats.org/drawingml/2006/main">
            <a:ext uri="{FF2B5EF4-FFF2-40B4-BE49-F238E27FC236}">
              <a16:creationId xmlns:a16="http://schemas.microsoft.com/office/drawing/2014/main" id="{A10046BA-BC36-52AF-FD42-AA0A92C99256}"/>
            </a:ext>
          </a:extLst>
        </cdr:cNvPr>
        <cdr:cNvSpPr txBox="1"/>
      </cdr:nvSpPr>
      <cdr:spPr>
        <a:xfrm xmlns:a="http://schemas.openxmlformats.org/drawingml/2006/main">
          <a:off x="6184900" y="1003300"/>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a:p>
      </cdr:txBody>
    </cdr:sp>
  </cdr:relSizeAnchor>
  <cdr:relSizeAnchor xmlns:cdr="http://schemas.openxmlformats.org/drawingml/2006/chartDrawing">
    <cdr:from>
      <cdr:x>0.82043</cdr:x>
      <cdr:y>0</cdr:y>
    </cdr:from>
    <cdr:to>
      <cdr:x>0.97859</cdr:x>
      <cdr:y>0.12037</cdr:y>
    </cdr:to>
    <cdr:pic>
      <cdr:nvPicPr>
        <cdr:cNvPr id="3" name="SDG" descr="A picture containing text&#10;&#10;Description automatically generated">
          <a:extLst xmlns:a="http://schemas.openxmlformats.org/drawingml/2006/main">
            <a:ext uri="{FF2B5EF4-FFF2-40B4-BE49-F238E27FC236}">
              <a16:creationId xmlns:a16="http://schemas.microsoft.com/office/drawing/2014/main" id="{696C5591-B964-B532-D931-960BC7B1D059}"/>
            </a:ext>
          </a:extLst>
        </cdr:cNvPr>
        <cdr:cNvPicPr>
          <a:picLocks xmlns:a="http://schemas.openxmlformats.org/drawingml/2006/main" noChangeAspect="1"/>
        </cdr:cNvPicPr>
      </cdr:nvPicPr>
      <cdr:blipFill>
        <a:blip xmlns:a="http://schemas.openxmlformats.org/drawingml/2006/main" xmlns:r="http://schemas.openxmlformats.org/officeDocument/2006/relationships" r:embed="rId1" cstate="print">
          <a:extLst>
            <a:ext uri="{28A0092B-C50C-407E-A947-70E740481C1C}">
              <a14:useLocalDpi xmlns:a14="http://schemas.microsoft.com/office/drawing/2010/main" val="0"/>
            </a:ext>
          </a:extLst>
        </a:blip>
        <a:stretch xmlns:a="http://schemas.openxmlformats.org/drawingml/2006/main">
          <a:fillRect/>
        </a:stretch>
      </cdr:blipFill>
      <cdr:spPr>
        <a:xfrm xmlns:a="http://schemas.openxmlformats.org/drawingml/2006/main">
          <a:off x="6003925" y="0"/>
          <a:ext cx="1157414" cy="740746"/>
        </a:xfrm>
        <a:prstGeom xmlns:a="http://schemas.openxmlformats.org/drawingml/2006/main" prst="rect">
          <a:avLst/>
        </a:prstGeom>
      </cdr:spPr>
    </cdr:pic>
  </cdr:relSizeAnchor>
  <cdr:relSizeAnchor xmlns:cdr="http://schemas.openxmlformats.org/drawingml/2006/chartDrawing">
    <cdr:from>
      <cdr:x>0.80216</cdr:x>
      <cdr:y>0.10577</cdr:y>
    </cdr:from>
    <cdr:to>
      <cdr:x>1</cdr:x>
      <cdr:y>0.25435</cdr:y>
    </cdr:to>
    <cdr:sp macro="" textlink="">
      <cdr:nvSpPr>
        <cdr:cNvPr id="7" name="TextBox 6">
          <a:extLst xmlns:a="http://schemas.openxmlformats.org/drawingml/2006/main">
            <a:ext uri="{FF2B5EF4-FFF2-40B4-BE49-F238E27FC236}">
              <a16:creationId xmlns:a16="http://schemas.microsoft.com/office/drawing/2014/main" id="{DB534E01-9F0F-A8F0-AEC1-F90A0B91A3EF}"/>
            </a:ext>
          </a:extLst>
        </cdr:cNvPr>
        <cdr:cNvSpPr txBox="1"/>
      </cdr:nvSpPr>
      <cdr:spPr>
        <a:xfrm xmlns:a="http://schemas.openxmlformats.org/drawingml/2006/main">
          <a:off x="5870194" y="650875"/>
          <a:ext cx="1447800" cy="91440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800" b="1" i="0" baseline="0">
              <a:solidFill>
                <a:srgbClr val="00A1DF"/>
              </a:solidFill>
              <a:latin typeface="Source Sans Pro" panose="020B0503030403020204" pitchFamily="34" charset="0"/>
            </a:rPr>
            <a:t>Indicator 8.10.2</a:t>
          </a:r>
        </a:p>
      </cdr:txBody>
    </cdr:sp>
  </cdr:relSizeAnchor>
</c:userShapes>
</file>

<file path=ppt/drawings/drawing8.xml><?xml version="1.0" encoding="utf-8"?>
<c:userShapes xmlns:c="http://schemas.openxmlformats.org/drawingml/2006/chart">
  <cdr:relSizeAnchor xmlns:cdr="http://schemas.openxmlformats.org/drawingml/2006/chartDrawing">
    <cdr:from>
      <cdr:x>0</cdr:x>
      <cdr:y>0.09678</cdr:y>
    </cdr:from>
    <cdr:to>
      <cdr:x>1</cdr:x>
      <cdr:y>0.21176</cdr:y>
    </cdr:to>
    <cdr:sp macro="" textlink="">
      <cdr:nvSpPr>
        <cdr:cNvPr id="2" name="subtitle">
          <a:extLst xmlns:a="http://schemas.openxmlformats.org/drawingml/2006/main">
            <a:ext uri="{FF2B5EF4-FFF2-40B4-BE49-F238E27FC236}">
              <a16:creationId xmlns:a16="http://schemas.microsoft.com/office/drawing/2014/main" id="{50933D79-9E67-6761-7477-9EC1E9D2FA41}"/>
            </a:ext>
          </a:extLst>
        </cdr:cNvPr>
        <cdr:cNvSpPr txBox="1"/>
      </cdr:nvSpPr>
      <cdr:spPr>
        <a:xfrm xmlns:a="http://schemas.openxmlformats.org/drawingml/2006/main">
          <a:off x="0" y="601070"/>
          <a:ext cx="8239760" cy="714104"/>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marL="0" indent="0"/>
          <a:r>
            <a:rPr lang="en-US" sz="1800" b="0" i="1" u="none" strike="noStrike" baseline="0" dirty="0">
              <a:latin typeface="Source Sans Pro" panose="020B0503030403020204" pitchFamily="34" charset="0"/>
              <a:cs typeface="Calibri"/>
            </a:rPr>
            <a:t>Percent of currently married women age 15-49 who usually make specific decisions either alone or jointly with their husband/partner</a:t>
          </a:r>
        </a:p>
      </cdr:txBody>
    </cdr:sp>
  </cdr:relSizeAnchor>
  <cdr:relSizeAnchor xmlns:cdr="http://schemas.openxmlformats.org/drawingml/2006/chartDrawing">
    <cdr:from>
      <cdr:x>0</cdr:x>
      <cdr:y>0</cdr:y>
    </cdr:from>
    <cdr:to>
      <cdr:x>1</cdr:x>
      <cdr:y>0.19048</cdr:y>
    </cdr:to>
    <cdr:sp macro="" textlink="">
      <cdr:nvSpPr>
        <cdr:cNvPr id="5" name="title">
          <a:extLst xmlns:a="http://schemas.openxmlformats.org/drawingml/2006/main">
            <a:ext uri="{FF2B5EF4-FFF2-40B4-BE49-F238E27FC236}">
              <a16:creationId xmlns:a16="http://schemas.microsoft.com/office/drawing/2014/main" id="{F223DFEA-DA60-512F-DB6D-6C3E30F4C6BC}"/>
            </a:ext>
          </a:extLst>
        </cdr:cNvPr>
        <cdr:cNvSpPr txBox="1"/>
      </cdr:nvSpPr>
      <cdr:spPr>
        <a:xfrm xmlns:a="http://schemas.openxmlformats.org/drawingml/2006/main">
          <a:off x="0" y="0"/>
          <a:ext cx="7317994" cy="1172197"/>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pPr marL="0" indent="0"/>
          <a:r>
            <a:rPr lang="en-US" sz="3600" b="0" u="none" strike="noStrike" baseline="0">
              <a:latin typeface="Source Sans Pro" panose="020B0503030403020204" pitchFamily="34" charset="0"/>
              <a:cs typeface="Calibri"/>
            </a:rPr>
            <a:t>Women’s Participation in Decision Making</a:t>
          </a:r>
        </a:p>
      </cdr:txBody>
    </cdr:sp>
  </cdr:relSizeAnchor>
  <cdr:relSizeAnchor xmlns:cdr="http://schemas.openxmlformats.org/drawingml/2006/chartDrawing">
    <cdr:from>
      <cdr:x>0.01085</cdr:x>
      <cdr:y>0.94821</cdr:y>
    </cdr:from>
    <cdr:to>
      <cdr:x>0.51413</cdr:x>
      <cdr:y>1</cdr:y>
    </cdr:to>
    <cdr:sp macro="" textlink="">
      <cdr:nvSpPr>
        <cdr:cNvPr id="6" name="footnote">
          <a:extLst xmlns:a="http://schemas.openxmlformats.org/drawingml/2006/main">
            <a:ext uri="{FF2B5EF4-FFF2-40B4-BE49-F238E27FC236}">
              <a16:creationId xmlns:a16="http://schemas.microsoft.com/office/drawing/2014/main" id="{E767B3B5-E544-11F5-245A-E51762EF9843}"/>
            </a:ext>
          </a:extLst>
        </cdr:cNvPr>
        <cdr:cNvSpPr txBox="1"/>
      </cdr:nvSpPr>
      <cdr:spPr>
        <a:xfrm xmlns:a="http://schemas.openxmlformats.org/drawingml/2006/main">
          <a:off x="79375" y="5838183"/>
          <a:ext cx="3683000" cy="318904"/>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fld id="{230AC70B-D503-4D3A-B8C8-03E5A5A0424E}" type="TxLink">
            <a:rPr lang="en-US" sz="1400" b="0" i="1" u="none" strike="noStrike" baseline="0">
              <a:solidFill>
                <a:srgbClr val="000000"/>
              </a:solidFill>
              <a:latin typeface="Source Sans Pro" panose="020B0503030403020204" pitchFamily="34" charset="0"/>
              <a:ea typeface="Calibri"/>
              <a:cs typeface="Calibri"/>
            </a:rPr>
            <a:pPr/>
            <a:t> </a:t>
          </a:fld>
          <a:endParaRPr lang="en-US" sz="1400" b="0" i="1" baseline="0">
            <a:solidFill>
              <a:sysClr val="windowText" lastClr="000000"/>
            </a:solidFill>
            <a:latin typeface="Source Sans Pro" panose="020B0503030403020204" pitchFamily="34" charset="0"/>
            <a:ea typeface="Source Sans Pro" panose="020B0503030403020204" pitchFamily="34" charset="0"/>
          </a:endParaRPr>
        </a:p>
      </cdr:txBody>
    </cdr:sp>
  </cdr:relSizeAnchor>
  <cdr:relSizeAnchor xmlns:cdr="http://schemas.openxmlformats.org/drawingml/2006/chartDrawing">
    <cdr:from>
      <cdr:x>0.84516</cdr:x>
      <cdr:y>0.16295</cdr:y>
    </cdr:from>
    <cdr:to>
      <cdr:x>0.97012</cdr:x>
      <cdr:y>0.31146</cdr:y>
    </cdr:to>
    <cdr:sp macro="" textlink="">
      <cdr:nvSpPr>
        <cdr:cNvPr id="4" name="TextBox 3">
          <a:extLst xmlns:a="http://schemas.openxmlformats.org/drawingml/2006/main">
            <a:ext uri="{FF2B5EF4-FFF2-40B4-BE49-F238E27FC236}">
              <a16:creationId xmlns:a16="http://schemas.microsoft.com/office/drawing/2014/main" id="{A10046BA-BC36-52AF-FD42-AA0A92C99256}"/>
            </a:ext>
          </a:extLst>
        </cdr:cNvPr>
        <cdr:cNvSpPr txBox="1"/>
      </cdr:nvSpPr>
      <cdr:spPr>
        <a:xfrm xmlns:a="http://schemas.openxmlformats.org/drawingml/2006/main">
          <a:off x="6184900" y="1003300"/>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a:p>
      </cdr:txBody>
    </cdr:sp>
  </cdr:relSizeAnchor>
</c:userShapes>
</file>

<file path=ppt/drawings/drawing9.xml><?xml version="1.0" encoding="utf-8"?>
<c:userShapes xmlns:c="http://schemas.openxmlformats.org/drawingml/2006/chart">
  <cdr:relSizeAnchor xmlns:cdr="http://schemas.openxmlformats.org/drawingml/2006/chartDrawing">
    <cdr:from>
      <cdr:x>0.05722</cdr:x>
      <cdr:y>0.04153</cdr:y>
    </cdr:from>
    <cdr:to>
      <cdr:x>0.18206</cdr:x>
      <cdr:y>0.19012</cdr:y>
    </cdr:to>
    <cdr:sp macro="" textlink="">
      <cdr:nvSpPr>
        <cdr:cNvPr id="2" name="TextBox 1">
          <a:extLst xmlns:a="http://schemas.openxmlformats.org/drawingml/2006/main">
            <a:ext uri="{FF2B5EF4-FFF2-40B4-BE49-F238E27FC236}">
              <a16:creationId xmlns:a16="http://schemas.microsoft.com/office/drawing/2014/main" id="{5BF94865-5314-B8BB-2BB3-EDF59A8DF0FC}"/>
            </a:ext>
          </a:extLst>
        </cdr:cNvPr>
        <cdr:cNvSpPr txBox="1"/>
      </cdr:nvSpPr>
      <cdr:spPr>
        <a:xfrm xmlns:a="http://schemas.openxmlformats.org/drawingml/2006/main">
          <a:off x="419100" y="255589"/>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a:p>
      </cdr:txBody>
    </cdr:sp>
  </cdr:relSizeAnchor>
  <cdr:relSizeAnchor xmlns:cdr="http://schemas.openxmlformats.org/drawingml/2006/chartDrawing">
    <cdr:from>
      <cdr:x>1.36531E-7</cdr:x>
      <cdr:y>1.62498E-7</cdr:y>
    </cdr:from>
    <cdr:to>
      <cdr:x>1</cdr:x>
      <cdr:y>0.21385</cdr:y>
    </cdr:to>
    <cdr:sp macro="" textlink="">
      <cdr:nvSpPr>
        <cdr:cNvPr id="3" name="title">
          <a:extLst xmlns:a="http://schemas.openxmlformats.org/drawingml/2006/main">
            <a:ext uri="{FF2B5EF4-FFF2-40B4-BE49-F238E27FC236}">
              <a16:creationId xmlns:a16="http://schemas.microsoft.com/office/drawing/2014/main" id="{25FF9349-0BB5-9292-D528-FFB1423A6452}"/>
            </a:ext>
          </a:extLst>
        </cdr:cNvPr>
        <cdr:cNvSpPr txBox="1"/>
      </cdr:nvSpPr>
      <cdr:spPr>
        <a:xfrm xmlns:a="http://schemas.openxmlformats.org/drawingml/2006/main">
          <a:off x="1" y="1"/>
          <a:ext cx="7324343" cy="1316038"/>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3600" baseline="0">
              <a:solidFill>
                <a:schemeClr val="tx1"/>
              </a:solidFill>
              <a:latin typeface="Source Sans Pro" panose="020B0503030403020204" pitchFamily="34" charset="0"/>
            </a:rPr>
            <a:t>Trends in Women’s Participation in Decision Making</a:t>
          </a:r>
        </a:p>
      </cdr:txBody>
    </cdr:sp>
  </cdr:relSizeAnchor>
  <cdr:relSizeAnchor xmlns:cdr="http://schemas.openxmlformats.org/drawingml/2006/chartDrawing">
    <cdr:from>
      <cdr:x>0</cdr:x>
      <cdr:y>0.19476</cdr:y>
    </cdr:from>
    <cdr:to>
      <cdr:x>1</cdr:x>
      <cdr:y>0.30826</cdr:y>
    </cdr:to>
    <cdr:sp macro="" textlink="">
      <cdr:nvSpPr>
        <cdr:cNvPr id="4" name="subtitle">
          <a:extLst xmlns:a="http://schemas.openxmlformats.org/drawingml/2006/main">
            <a:ext uri="{FF2B5EF4-FFF2-40B4-BE49-F238E27FC236}">
              <a16:creationId xmlns:a16="http://schemas.microsoft.com/office/drawing/2014/main" id="{F68E2C1D-E348-0E1A-A6F8-BF06A5DF7945}"/>
            </a:ext>
          </a:extLst>
        </cdr:cNvPr>
        <cdr:cNvSpPr txBox="1"/>
      </cdr:nvSpPr>
      <cdr:spPr>
        <a:xfrm xmlns:a="http://schemas.openxmlformats.org/drawingml/2006/main">
          <a:off x="0" y="1219486"/>
          <a:ext cx="7314330" cy="710679"/>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800" b="0" i="1" baseline="0">
              <a:solidFill>
                <a:schemeClr val="tx1"/>
              </a:solidFill>
              <a:latin typeface="Source Sans Pro" panose="020B0503030403020204" pitchFamily="34" charset="0"/>
            </a:rPr>
            <a:t>Percent of married women age 15-49 who make specific decisions either alone or jointly with their husband/partner</a:t>
          </a:r>
        </a:p>
      </cdr:txBody>
    </cdr:sp>
  </cdr:relSizeAnchor>
  <cdr:relSizeAnchor xmlns:cdr="http://schemas.openxmlformats.org/drawingml/2006/chartDrawing">
    <cdr:from>
      <cdr:x>0</cdr:x>
      <cdr:y>0.8825</cdr:y>
    </cdr:from>
    <cdr:to>
      <cdr:x>1</cdr:x>
      <cdr:y>1</cdr:y>
    </cdr:to>
    <cdr:sp macro="" textlink="">
      <cdr:nvSpPr>
        <cdr:cNvPr id="8" name="footnote">
          <a:extLst xmlns:a="http://schemas.openxmlformats.org/drawingml/2006/main">
            <a:ext uri="{FF2B5EF4-FFF2-40B4-BE49-F238E27FC236}">
              <a16:creationId xmlns:a16="http://schemas.microsoft.com/office/drawing/2014/main" id="{8413E983-BD3A-0ACA-2D55-6AFFFF178180}"/>
            </a:ext>
          </a:extLst>
        </cdr:cNvPr>
        <cdr:cNvSpPr txBox="1"/>
      </cdr:nvSpPr>
      <cdr:spPr>
        <a:xfrm xmlns:a="http://schemas.openxmlformats.org/drawingml/2006/main">
          <a:off x="0" y="5430839"/>
          <a:ext cx="7324344" cy="723073"/>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l"/>
          <a:fld id="{3F1F36AD-FB57-42CE-8240-29AE2D1BAE21}" type="TxLink">
            <a:rPr lang="en-US" sz="1800" b="0" i="1" u="none" strike="noStrike" baseline="0">
              <a:solidFill>
                <a:schemeClr val="tx1"/>
              </a:solidFill>
              <a:latin typeface="Source Sans Pro" panose="020B0503030403020204" pitchFamily="34" charset="0"/>
              <a:ea typeface="Calibri"/>
              <a:cs typeface="Calibri"/>
            </a:rPr>
            <a:pPr algn="l"/>
            <a:t> </a:t>
          </a:fld>
          <a:endParaRPr lang="en-US" sz="1800" b="0" i="1" baseline="0">
            <a:solidFill>
              <a:schemeClr val="tx1"/>
            </a:solidFill>
            <a:latin typeface="Source Sans Pro" panose="020B0503030403020204" pitchFamily="34" charset="0"/>
          </a:endParaRPr>
        </a:p>
      </cdr:txBody>
    </cdr:sp>
  </cdr:relSizeAnchor>
  <cdr:relSizeAnchor xmlns:cdr="http://schemas.openxmlformats.org/drawingml/2006/chartDrawing">
    <cdr:from>
      <cdr:x>0.05557</cdr:x>
      <cdr:y>0.36167</cdr:y>
    </cdr:from>
    <cdr:to>
      <cdr:x>0.33773</cdr:x>
      <cdr:y>0.46721</cdr:y>
    </cdr:to>
    <cdr:sp macro="" textlink="">
      <cdr:nvSpPr>
        <cdr:cNvPr id="5" name="all three decisions">
          <a:extLst xmlns:a="http://schemas.openxmlformats.org/drawingml/2006/main">
            <a:ext uri="{FF2B5EF4-FFF2-40B4-BE49-F238E27FC236}">
              <a16:creationId xmlns:a16="http://schemas.microsoft.com/office/drawing/2014/main" id="{3862842A-EAC4-C115-2F36-83D77BEE1E0E}"/>
            </a:ext>
          </a:extLst>
        </cdr:cNvPr>
        <cdr:cNvSpPr txBox="1"/>
      </cdr:nvSpPr>
      <cdr:spPr>
        <a:xfrm xmlns:a="http://schemas.openxmlformats.org/drawingml/2006/main">
          <a:off x="406438" y="2264573"/>
          <a:ext cx="2063812" cy="660836"/>
        </a:xfrm>
        <a:prstGeom xmlns:a="http://schemas.openxmlformats.org/drawingml/2006/main" prst="rect">
          <a:avLst/>
        </a:prstGeom>
      </cdr:spPr>
      <cdr:txBody>
        <a:bodyPr xmlns:a="http://schemas.openxmlformats.org/drawingml/2006/main" vert="horz" wrap="square" lIns="91440" tIns="45720" rIns="91440" bIns="45720" rtlCol="0" anchor="ctr">
          <a:norm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pPr algn="l"/>
          <a:r>
            <a:rPr lang="en-US" b="1" baseline="0" dirty="0">
              <a:solidFill>
                <a:schemeClr val="accent5"/>
              </a:solidFill>
              <a:latin typeface="Source Sans Pro" panose="020B0503030403020204" pitchFamily="34" charset="0"/>
              <a:ea typeface="Source Sans Pro" panose="020B0503030403020204" pitchFamily="34" charset="0"/>
            </a:rPr>
            <a:t>All three decisions</a:t>
          </a:r>
          <a:endParaRPr lang="en-US" sz="1800" b="1" baseline="0" dirty="0">
            <a:solidFill>
              <a:schemeClr val="accent5"/>
            </a:solidFill>
            <a:latin typeface="Source Sans Pro" panose="020B0503030403020204" pitchFamily="34" charset="0"/>
            <a:ea typeface="Source Sans Pro" panose="020B0503030403020204" pitchFamily="34" charset="0"/>
          </a:endParaRPr>
        </a:p>
      </cdr:txBody>
    </cdr:sp>
  </cdr:relSizeAnchor>
  <cdr:relSizeAnchor xmlns:cdr="http://schemas.openxmlformats.org/drawingml/2006/chartDrawing">
    <cdr:from>
      <cdr:x>0.05714</cdr:x>
      <cdr:y>0.74277</cdr:y>
    </cdr:from>
    <cdr:to>
      <cdr:x>0.40523</cdr:x>
      <cdr:y>0.84831</cdr:y>
    </cdr:to>
    <cdr:sp macro="" textlink="">
      <cdr:nvSpPr>
        <cdr:cNvPr id="6" name="none of the decisions">
          <a:extLst xmlns:a="http://schemas.openxmlformats.org/drawingml/2006/main">
            <a:ext uri="{FF2B5EF4-FFF2-40B4-BE49-F238E27FC236}">
              <a16:creationId xmlns:a16="http://schemas.microsoft.com/office/drawing/2014/main" id="{8A5AEBAE-06CA-BA1C-67CF-804AEEA10A3F}"/>
            </a:ext>
          </a:extLst>
        </cdr:cNvPr>
        <cdr:cNvSpPr txBox="1"/>
      </cdr:nvSpPr>
      <cdr:spPr>
        <a:xfrm xmlns:a="http://schemas.openxmlformats.org/drawingml/2006/main">
          <a:off x="417971" y="4650849"/>
          <a:ext cx="2546045" cy="660837"/>
        </a:xfrm>
        <a:prstGeom xmlns:a="http://schemas.openxmlformats.org/drawingml/2006/main" prst="rect">
          <a:avLst/>
        </a:prstGeom>
      </cdr:spPr>
      <cdr:txBody>
        <a:bodyPr xmlns:a="http://schemas.openxmlformats.org/drawingml/2006/main" vert="horz" wrap="square" lIns="91440" tIns="45720" rIns="91440" bIns="45720" rtlCol="0" anchor="ctr">
          <a:no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a:r>
            <a:rPr lang="en-US" sz="1800" b="1" baseline="0" dirty="0">
              <a:solidFill>
                <a:schemeClr val="accent4"/>
              </a:solidFill>
              <a:latin typeface="Source Sans Pro" panose="020B0503030403020204" pitchFamily="34" charset="0"/>
              <a:ea typeface="Source Sans Pro" panose="020B0503030403020204" pitchFamily="34" charset="0"/>
            </a:rPr>
            <a:t>None of the 3 decisions</a:t>
          </a: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FA9A8D1-CB88-2E47-75DE-249757548BE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18254724-21D6-2D25-C3EA-2CB71FC5F10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43C0CA6-7390-4E1A-9CDC-CE08AB4AB843}" type="datetimeFigureOut">
              <a:rPr lang="en-US" smtClean="0"/>
              <a:t>8/27/2024</a:t>
            </a:fld>
            <a:endParaRPr lang="en-US"/>
          </a:p>
        </p:txBody>
      </p:sp>
      <p:sp>
        <p:nvSpPr>
          <p:cNvPr id="4" name="Footer Placeholder 3">
            <a:extLst>
              <a:ext uri="{FF2B5EF4-FFF2-40B4-BE49-F238E27FC236}">
                <a16:creationId xmlns:a16="http://schemas.microsoft.com/office/drawing/2014/main" id="{404AB87B-2A3E-C83A-9875-0B43B269A10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65EF49B2-2475-749B-F6CD-EC83E638FEF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D4E7C19-9FF4-4119-BA31-FA81478D3477}" type="slidenum">
              <a:rPr lang="en-US" smtClean="0"/>
              <a:t>‹#›</a:t>
            </a:fld>
            <a:endParaRPr lang="en-US"/>
          </a:p>
        </p:txBody>
      </p:sp>
    </p:spTree>
    <p:extLst>
      <p:ext uri="{BB962C8B-B14F-4D97-AF65-F5344CB8AC3E}">
        <p14:creationId xmlns:p14="http://schemas.microsoft.com/office/powerpoint/2010/main" val="6820653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38D18C8-8C88-4D3B-9BE0-2A1484ED1CE6}" type="datetimeFigureOut">
              <a:rPr lang="en-US" smtClean="0"/>
              <a:t>8/27/2024</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45D5AC5-2D26-47F1-921A-66A135DAE3A5}" type="slidenum">
              <a:rPr lang="en-US" smtClean="0"/>
              <a:t>‹#›</a:t>
            </a:fld>
            <a:endParaRPr lang="en-US"/>
          </a:p>
        </p:txBody>
      </p:sp>
    </p:spTree>
    <p:extLst>
      <p:ext uri="{BB962C8B-B14F-4D97-AF65-F5344CB8AC3E}">
        <p14:creationId xmlns:p14="http://schemas.microsoft.com/office/powerpoint/2010/main" val="4237849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13% of married women and 80% of married men age 15-49 were employed at the time of the survey. Table 15.1.</a:t>
            </a:r>
          </a:p>
        </p:txBody>
      </p:sp>
      <p:sp>
        <p:nvSpPr>
          <p:cNvPr id="4" name="Slide Number Placeholder 3"/>
          <p:cNvSpPr>
            <a:spLocks noGrp="1"/>
          </p:cNvSpPr>
          <p:nvPr>
            <p:ph type="sldNum" sz="quarter" idx="5"/>
          </p:nvPr>
        </p:nvSpPr>
        <p:spPr/>
        <p:txBody>
          <a:bodyPr/>
          <a:lstStyle/>
          <a:p>
            <a:fld id="{D45D5AC5-2D26-47F1-921A-66A135DAE3A5}" type="slidenum">
              <a:rPr lang="en-US" smtClean="0"/>
              <a:t>3</a:t>
            </a:fld>
            <a:endParaRPr lang="en-US"/>
          </a:p>
        </p:txBody>
      </p:sp>
    </p:spTree>
    <p:extLst>
      <p:ext uri="{BB962C8B-B14F-4D97-AF65-F5344CB8AC3E}">
        <p14:creationId xmlns:p14="http://schemas.microsoft.com/office/powerpoint/2010/main" val="26446728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94% of currently married women age 15-49 make decisions about their own health care either alone or jointly with their husband/partner. 82% make decisions about major household purchases, 92% make decisions about visits to her family or relatives, and 78% make all 3 decisions. Table 15.8.1</a:t>
            </a:r>
          </a:p>
        </p:txBody>
      </p:sp>
      <p:sp>
        <p:nvSpPr>
          <p:cNvPr id="4" name="Slide Number Placeholder 3"/>
          <p:cNvSpPr>
            <a:spLocks noGrp="1"/>
          </p:cNvSpPr>
          <p:nvPr>
            <p:ph type="sldNum" sz="quarter" idx="5"/>
          </p:nvPr>
        </p:nvSpPr>
        <p:spPr/>
        <p:txBody>
          <a:bodyPr/>
          <a:lstStyle/>
          <a:p>
            <a:fld id="{D45D5AC5-2D26-47F1-921A-66A135DAE3A5}" type="slidenum">
              <a:rPr lang="en-US" smtClean="0"/>
              <a:t>14</a:t>
            </a:fld>
            <a:endParaRPr lang="en-US"/>
          </a:p>
        </p:txBody>
      </p:sp>
    </p:spTree>
    <p:extLst>
      <p:ext uri="{BB962C8B-B14F-4D97-AF65-F5344CB8AC3E}">
        <p14:creationId xmlns:p14="http://schemas.microsoft.com/office/powerpoint/2010/main" val="20020760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Married women’s participation in three major decisions has stagnated since 2017-18. Table 15.8.1 and STATcompiler</a:t>
            </a:r>
          </a:p>
        </p:txBody>
      </p:sp>
      <p:sp>
        <p:nvSpPr>
          <p:cNvPr id="4" name="Slide Number Placeholder 3"/>
          <p:cNvSpPr>
            <a:spLocks noGrp="1"/>
          </p:cNvSpPr>
          <p:nvPr>
            <p:ph type="sldNum" sz="quarter" idx="5"/>
          </p:nvPr>
        </p:nvSpPr>
        <p:spPr/>
        <p:txBody>
          <a:bodyPr/>
          <a:lstStyle/>
          <a:p>
            <a:fld id="{D45D5AC5-2D26-47F1-921A-66A135DAE3A5}" type="slidenum">
              <a:rPr lang="en-US" smtClean="0"/>
              <a:t>15</a:t>
            </a:fld>
            <a:endParaRPr lang="en-US"/>
          </a:p>
        </p:txBody>
      </p:sp>
    </p:spTree>
    <p:extLst>
      <p:ext uri="{BB962C8B-B14F-4D97-AF65-F5344CB8AC3E}">
        <p14:creationId xmlns:p14="http://schemas.microsoft.com/office/powerpoint/2010/main" val="3446260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Most married men make decisions about their own health care and major household purchases either alone or jointly with their wife/partner.</a:t>
            </a:r>
          </a:p>
        </p:txBody>
      </p:sp>
      <p:sp>
        <p:nvSpPr>
          <p:cNvPr id="4" name="Slide Number Placeholder 3"/>
          <p:cNvSpPr>
            <a:spLocks noGrp="1"/>
          </p:cNvSpPr>
          <p:nvPr>
            <p:ph type="sldNum" sz="quarter" idx="5"/>
          </p:nvPr>
        </p:nvSpPr>
        <p:spPr/>
        <p:txBody>
          <a:bodyPr/>
          <a:lstStyle/>
          <a:p>
            <a:fld id="{D45D5AC5-2D26-47F1-921A-66A135DAE3A5}" type="slidenum">
              <a:rPr lang="en-US" smtClean="0"/>
              <a:t>16</a:t>
            </a:fld>
            <a:endParaRPr lang="en-US"/>
          </a:p>
        </p:txBody>
      </p:sp>
    </p:spTree>
    <p:extLst>
      <p:ext uri="{BB962C8B-B14F-4D97-AF65-F5344CB8AC3E}">
        <p14:creationId xmlns:p14="http://schemas.microsoft.com/office/powerpoint/2010/main" val="21143454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34% of ever-married women and 62% of all men agree that a husband/partner is justified in hitting or beating his wife/partner for at least one specified reason.</a:t>
            </a:r>
          </a:p>
        </p:txBody>
      </p:sp>
      <p:sp>
        <p:nvSpPr>
          <p:cNvPr id="4" name="Slide Number Placeholder 3"/>
          <p:cNvSpPr>
            <a:spLocks noGrp="1"/>
          </p:cNvSpPr>
          <p:nvPr>
            <p:ph type="sldNum" sz="quarter" idx="5"/>
          </p:nvPr>
        </p:nvSpPr>
        <p:spPr/>
        <p:txBody>
          <a:bodyPr/>
          <a:lstStyle/>
          <a:p>
            <a:fld id="{D45D5AC5-2D26-47F1-921A-66A135DAE3A5}" type="slidenum">
              <a:rPr lang="en-US" smtClean="0"/>
              <a:t>18</a:t>
            </a:fld>
            <a:endParaRPr lang="en-US"/>
          </a:p>
        </p:txBody>
      </p:sp>
    </p:spTree>
    <p:extLst>
      <p:ext uri="{BB962C8B-B14F-4D97-AF65-F5344CB8AC3E}">
        <p14:creationId xmlns:p14="http://schemas.microsoft.com/office/powerpoint/2010/main" val="5195110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88% of ever-married women and 82% of all men believe that a woman is justified in refusing to have sexual intercourse with her husband/partner if she knows he has sex with other women. 73% of ever-married women and 80% of all men believe that a woman is justified in asking that they use a condom if she knows that her husband/partner has an STI.</a:t>
            </a:r>
          </a:p>
        </p:txBody>
      </p:sp>
      <p:sp>
        <p:nvSpPr>
          <p:cNvPr id="4" name="Slide Number Placeholder 3"/>
          <p:cNvSpPr>
            <a:spLocks noGrp="1"/>
          </p:cNvSpPr>
          <p:nvPr>
            <p:ph type="sldNum" sz="quarter" idx="5"/>
          </p:nvPr>
        </p:nvSpPr>
        <p:spPr/>
        <p:txBody>
          <a:bodyPr/>
          <a:lstStyle/>
          <a:p>
            <a:fld id="{D45D5AC5-2D26-47F1-921A-66A135DAE3A5}" type="slidenum">
              <a:rPr lang="en-US" smtClean="0"/>
              <a:t>20</a:t>
            </a:fld>
            <a:endParaRPr lang="en-US"/>
          </a:p>
        </p:txBody>
      </p:sp>
    </p:spTree>
    <p:extLst>
      <p:ext uri="{BB962C8B-B14F-4D97-AF65-F5344CB8AC3E}">
        <p14:creationId xmlns:p14="http://schemas.microsoft.com/office/powerpoint/2010/main" val="16315763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83% of currently married women can say no to their husband/partner if they do not want to have sexual intercourse and 76% can ask their husband/partner to use a condom. Table 15.11</a:t>
            </a:r>
          </a:p>
        </p:txBody>
      </p:sp>
      <p:sp>
        <p:nvSpPr>
          <p:cNvPr id="4" name="Slide Number Placeholder 3"/>
          <p:cNvSpPr>
            <a:spLocks noGrp="1"/>
          </p:cNvSpPr>
          <p:nvPr>
            <p:ph type="sldNum" sz="quarter" idx="5"/>
          </p:nvPr>
        </p:nvSpPr>
        <p:spPr/>
        <p:txBody>
          <a:bodyPr/>
          <a:lstStyle/>
          <a:p>
            <a:fld id="{D45D5AC5-2D26-47F1-921A-66A135DAE3A5}" type="slidenum">
              <a:rPr lang="en-US" smtClean="0"/>
              <a:t>21</a:t>
            </a:fld>
            <a:endParaRPr lang="en-US"/>
          </a:p>
        </p:txBody>
      </p:sp>
    </p:spTree>
    <p:extLst>
      <p:ext uri="{BB962C8B-B14F-4D97-AF65-F5344CB8AC3E}">
        <p14:creationId xmlns:p14="http://schemas.microsoft.com/office/powerpoint/2010/main" val="19015158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76% of currently married women make their own informed decisions regarding sexual relations, contraceptive use, and reproductive health care. This does not vary much by age, except it is much lower among the youngest women age 15-19. Table 15.12</a:t>
            </a:r>
          </a:p>
        </p:txBody>
      </p:sp>
      <p:sp>
        <p:nvSpPr>
          <p:cNvPr id="4" name="Slide Number Placeholder 3"/>
          <p:cNvSpPr>
            <a:spLocks noGrp="1"/>
          </p:cNvSpPr>
          <p:nvPr>
            <p:ph type="sldNum" sz="quarter" idx="5"/>
          </p:nvPr>
        </p:nvSpPr>
        <p:spPr/>
        <p:txBody>
          <a:bodyPr/>
          <a:lstStyle/>
          <a:p>
            <a:fld id="{D45D5AC5-2D26-47F1-921A-66A135DAE3A5}" type="slidenum">
              <a:rPr lang="en-US" smtClean="0"/>
              <a:t>22</a:t>
            </a:fld>
            <a:endParaRPr lang="en-US"/>
          </a:p>
        </p:txBody>
      </p:sp>
    </p:spTree>
    <p:extLst>
      <p:ext uri="{BB962C8B-B14F-4D97-AF65-F5344CB8AC3E}">
        <p14:creationId xmlns:p14="http://schemas.microsoft.com/office/powerpoint/2010/main" val="35889764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Participation in decision making regarding sexual and reproductive health increases as education increases. Table 15.12</a:t>
            </a:r>
          </a:p>
        </p:txBody>
      </p:sp>
      <p:sp>
        <p:nvSpPr>
          <p:cNvPr id="4" name="Slide Number Placeholder 3"/>
          <p:cNvSpPr>
            <a:spLocks noGrp="1"/>
          </p:cNvSpPr>
          <p:nvPr>
            <p:ph type="sldNum" sz="quarter" idx="5"/>
          </p:nvPr>
        </p:nvSpPr>
        <p:spPr/>
        <p:txBody>
          <a:bodyPr/>
          <a:lstStyle/>
          <a:p>
            <a:fld id="{D45D5AC5-2D26-47F1-921A-66A135DAE3A5}" type="slidenum">
              <a:rPr lang="en-US" smtClean="0"/>
              <a:t>23</a:t>
            </a:fld>
            <a:endParaRPr lang="en-US"/>
          </a:p>
        </p:txBody>
      </p:sp>
    </p:spTree>
    <p:extLst>
      <p:ext uri="{BB962C8B-B14F-4D97-AF65-F5344CB8AC3E}">
        <p14:creationId xmlns:p14="http://schemas.microsoft.com/office/powerpoint/2010/main" val="107564825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Women’s participation in decision making regarding sexual and reproductive health increases as household wealth increases, from 66% of women from the poorest households to 87% of women from the wealthiest households. Table 15.12</a:t>
            </a:r>
          </a:p>
        </p:txBody>
      </p:sp>
      <p:sp>
        <p:nvSpPr>
          <p:cNvPr id="4" name="Slide Number Placeholder 3"/>
          <p:cNvSpPr>
            <a:spLocks noGrp="1"/>
          </p:cNvSpPr>
          <p:nvPr>
            <p:ph type="sldNum" sz="quarter" idx="5"/>
          </p:nvPr>
        </p:nvSpPr>
        <p:spPr/>
        <p:txBody>
          <a:bodyPr/>
          <a:lstStyle/>
          <a:p>
            <a:fld id="{D45D5AC5-2D26-47F1-921A-66A135DAE3A5}" type="slidenum">
              <a:rPr lang="en-US" smtClean="0"/>
              <a:t>24</a:t>
            </a:fld>
            <a:endParaRPr lang="en-US"/>
          </a:p>
        </p:txBody>
      </p:sp>
    </p:spTree>
    <p:extLst>
      <p:ext uri="{BB962C8B-B14F-4D97-AF65-F5344CB8AC3E}">
        <p14:creationId xmlns:p14="http://schemas.microsoft.com/office/powerpoint/2010/main" val="191873169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Women’s participation in decision making regarding sexual and reproductive health varies by governorate, from 62% in Zarqa to 84% in </a:t>
            </a:r>
            <a:r>
              <a:rPr lang="en-US" dirty="0" err="1"/>
              <a:t>Ma’an</a:t>
            </a:r>
            <a:r>
              <a:rPr lang="en-US" dirty="0"/>
              <a:t>. </a:t>
            </a:r>
          </a:p>
          <a:p>
            <a:r>
              <a:rPr lang="en-US" dirty="0"/>
              <a:t>Table 15.12</a:t>
            </a:r>
          </a:p>
        </p:txBody>
      </p:sp>
      <p:sp>
        <p:nvSpPr>
          <p:cNvPr id="4" name="Slide Number Placeholder 3"/>
          <p:cNvSpPr>
            <a:spLocks noGrp="1"/>
          </p:cNvSpPr>
          <p:nvPr>
            <p:ph type="sldNum" sz="quarter" idx="5"/>
          </p:nvPr>
        </p:nvSpPr>
        <p:spPr/>
        <p:txBody>
          <a:bodyPr/>
          <a:lstStyle/>
          <a:p>
            <a:fld id="{D45D5AC5-2D26-47F1-921A-66A135DAE3A5}" type="slidenum">
              <a:rPr lang="en-US" smtClean="0"/>
              <a:t>25</a:t>
            </a:fld>
            <a:endParaRPr lang="en-US"/>
          </a:p>
        </p:txBody>
      </p:sp>
    </p:spTree>
    <p:extLst>
      <p:ext uri="{BB962C8B-B14F-4D97-AF65-F5344CB8AC3E}">
        <p14:creationId xmlns:p14="http://schemas.microsoft.com/office/powerpoint/2010/main" val="40121849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Among married women and men who are currently employed, the majority are employees and 8% are self-employed. Table 15.1</a:t>
            </a:r>
          </a:p>
        </p:txBody>
      </p:sp>
      <p:sp>
        <p:nvSpPr>
          <p:cNvPr id="4" name="Slide Number Placeholder 3"/>
          <p:cNvSpPr>
            <a:spLocks noGrp="1"/>
          </p:cNvSpPr>
          <p:nvPr>
            <p:ph type="sldNum" sz="quarter" idx="5"/>
          </p:nvPr>
        </p:nvSpPr>
        <p:spPr/>
        <p:txBody>
          <a:bodyPr/>
          <a:lstStyle/>
          <a:p>
            <a:fld id="{D45D5AC5-2D26-47F1-921A-66A135DAE3A5}" type="slidenum">
              <a:rPr lang="en-US" smtClean="0"/>
              <a:t>4</a:t>
            </a:fld>
            <a:endParaRPr lang="en-US"/>
          </a:p>
        </p:txBody>
      </p:sp>
    </p:spTree>
    <p:extLst>
      <p:ext uri="{BB962C8B-B14F-4D97-AF65-F5344CB8AC3E}">
        <p14:creationId xmlns:p14="http://schemas.microsoft.com/office/powerpoint/2010/main" val="28196693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Among married women who received cash earnings for employment, 83% decide how the earnings are used jointly with their husband, 14% mainly decide themselves, and for 3% mainly their husband/partner decides how the earnings are used. Table 15.2.1</a:t>
            </a:r>
          </a:p>
        </p:txBody>
      </p:sp>
      <p:sp>
        <p:nvSpPr>
          <p:cNvPr id="4" name="Slide Number Placeholder 3"/>
          <p:cNvSpPr>
            <a:spLocks noGrp="1"/>
          </p:cNvSpPr>
          <p:nvPr>
            <p:ph type="sldNum" sz="quarter" idx="5"/>
          </p:nvPr>
        </p:nvSpPr>
        <p:spPr/>
        <p:txBody>
          <a:bodyPr/>
          <a:lstStyle/>
          <a:p>
            <a:fld id="{D45D5AC5-2D26-47F1-921A-66A135DAE3A5}" type="slidenum">
              <a:rPr lang="en-US" smtClean="0"/>
              <a:t>5</a:t>
            </a:fld>
            <a:endParaRPr lang="en-US"/>
          </a:p>
        </p:txBody>
      </p:sp>
    </p:spTree>
    <p:extLst>
      <p:ext uri="{BB962C8B-B14F-4D97-AF65-F5344CB8AC3E}">
        <p14:creationId xmlns:p14="http://schemas.microsoft.com/office/powerpoint/2010/main" val="34437222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Among married women who received cash earnings, 25% earn more than their husband/partner, 21% earn about the same, and 49% earn less than their husband/partner. Table 15.2.1</a:t>
            </a:r>
          </a:p>
        </p:txBody>
      </p:sp>
      <p:sp>
        <p:nvSpPr>
          <p:cNvPr id="4" name="Slide Number Placeholder 3"/>
          <p:cNvSpPr>
            <a:spLocks noGrp="1"/>
          </p:cNvSpPr>
          <p:nvPr>
            <p:ph type="sldNum" sz="quarter" idx="5"/>
          </p:nvPr>
        </p:nvSpPr>
        <p:spPr/>
        <p:txBody>
          <a:bodyPr/>
          <a:lstStyle/>
          <a:p>
            <a:fld id="{D45D5AC5-2D26-47F1-921A-66A135DAE3A5}" type="slidenum">
              <a:rPr lang="en-US" smtClean="0"/>
              <a:t>6</a:t>
            </a:fld>
            <a:endParaRPr lang="en-US"/>
          </a:p>
        </p:txBody>
      </p:sp>
    </p:spTree>
    <p:extLst>
      <p:ext uri="{BB962C8B-B14F-4D97-AF65-F5344CB8AC3E}">
        <p14:creationId xmlns:p14="http://schemas.microsoft.com/office/powerpoint/2010/main" val="42168545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7% of ever-married women and 21% of all men own a house either alone or jointly. 19% of ever-married women and 43% of all men have and use a bank account. 91% of ever-married women and 92% of all men own a smart phone.</a:t>
            </a:r>
          </a:p>
          <a:p>
            <a:endParaRPr lang="en-US" dirty="0"/>
          </a:p>
          <a:p>
            <a:r>
              <a:rPr lang="en-US" dirty="0"/>
              <a:t>Tables 15.3.1 &amp; 15.3.2 &amp; 15.6.1 &amp; 15.6.2. Note: Respondents were asked about use of a mobile phone for financial transactions whether or not they owned a mobile phone.</a:t>
            </a:r>
          </a:p>
        </p:txBody>
      </p:sp>
      <p:sp>
        <p:nvSpPr>
          <p:cNvPr id="4" name="Slide Number Placeholder 3"/>
          <p:cNvSpPr>
            <a:spLocks noGrp="1"/>
          </p:cNvSpPr>
          <p:nvPr>
            <p:ph type="sldNum" sz="quarter" idx="5"/>
          </p:nvPr>
        </p:nvSpPr>
        <p:spPr/>
        <p:txBody>
          <a:bodyPr/>
          <a:lstStyle/>
          <a:p>
            <a:fld id="{D45D5AC5-2D26-47F1-921A-66A135DAE3A5}" type="slidenum">
              <a:rPr lang="en-US" smtClean="0"/>
              <a:t>8</a:t>
            </a:fld>
            <a:endParaRPr lang="en-US"/>
          </a:p>
        </p:txBody>
      </p:sp>
    </p:spTree>
    <p:extLst>
      <p:ext uri="{BB962C8B-B14F-4D97-AF65-F5344CB8AC3E}">
        <p14:creationId xmlns:p14="http://schemas.microsoft.com/office/powerpoint/2010/main" val="6778960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Women’s mobile phone ownership is generally high and does not vary much by governorate, from a low of 90% in Mafraq to 97% in </a:t>
            </a:r>
            <a:r>
              <a:rPr lang="en-US" dirty="0" err="1"/>
              <a:t>Ajloun</a:t>
            </a:r>
            <a:r>
              <a:rPr lang="en-US" dirty="0"/>
              <a:t>, Aqaba, Irbid, Ma’ an, and </a:t>
            </a:r>
            <a:r>
              <a:rPr lang="en-US" dirty="0" err="1"/>
              <a:t>Tafiela</a:t>
            </a:r>
            <a:r>
              <a:rPr lang="en-US" dirty="0"/>
              <a:t>. Table 15.6.1</a:t>
            </a:r>
          </a:p>
        </p:txBody>
      </p:sp>
      <p:sp>
        <p:nvSpPr>
          <p:cNvPr id="4" name="Slide Number Placeholder 3"/>
          <p:cNvSpPr>
            <a:spLocks noGrp="1"/>
          </p:cNvSpPr>
          <p:nvPr>
            <p:ph type="sldNum" sz="quarter" idx="5"/>
          </p:nvPr>
        </p:nvSpPr>
        <p:spPr/>
        <p:txBody>
          <a:bodyPr/>
          <a:lstStyle/>
          <a:p>
            <a:fld id="{D45D5AC5-2D26-47F1-921A-66A135DAE3A5}" type="slidenum">
              <a:rPr lang="en-US" smtClean="0"/>
              <a:t>9</a:t>
            </a:fld>
            <a:endParaRPr lang="en-US"/>
          </a:p>
        </p:txBody>
      </p:sp>
    </p:spTree>
    <p:extLst>
      <p:ext uri="{BB962C8B-B14F-4D97-AF65-F5344CB8AC3E}">
        <p14:creationId xmlns:p14="http://schemas.microsoft.com/office/powerpoint/2010/main" val="30549798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Men’s mobile phone ownership is slightly lower than women’s and varies slightly by governorate, from 86% in </a:t>
            </a:r>
            <a:r>
              <a:rPr lang="en-US" dirty="0" err="1"/>
              <a:t>Ajloun</a:t>
            </a:r>
            <a:r>
              <a:rPr lang="en-US" dirty="0"/>
              <a:t> and </a:t>
            </a:r>
            <a:r>
              <a:rPr lang="en-US" dirty="0" err="1"/>
              <a:t>Karak</a:t>
            </a:r>
            <a:r>
              <a:rPr lang="en-US" dirty="0"/>
              <a:t> to 96% in Amman. Table 15.6.2</a:t>
            </a:r>
          </a:p>
        </p:txBody>
      </p:sp>
      <p:sp>
        <p:nvSpPr>
          <p:cNvPr id="4" name="Slide Number Placeholder 3"/>
          <p:cNvSpPr>
            <a:spLocks noGrp="1"/>
          </p:cNvSpPr>
          <p:nvPr>
            <p:ph type="sldNum" sz="quarter" idx="5"/>
          </p:nvPr>
        </p:nvSpPr>
        <p:spPr/>
        <p:txBody>
          <a:bodyPr/>
          <a:lstStyle/>
          <a:p>
            <a:fld id="{D45D5AC5-2D26-47F1-921A-66A135DAE3A5}" type="slidenum">
              <a:rPr lang="en-US" smtClean="0"/>
              <a:t>10</a:t>
            </a:fld>
            <a:endParaRPr lang="en-US"/>
          </a:p>
        </p:txBody>
      </p:sp>
    </p:spTree>
    <p:extLst>
      <p:ext uri="{BB962C8B-B14F-4D97-AF65-F5344CB8AC3E}">
        <p14:creationId xmlns:p14="http://schemas.microsoft.com/office/powerpoint/2010/main" val="36901886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23% of ever-married women and 51% of all men have and use a bank account or used a mobile phone for financial transactions in the last 12 months.</a:t>
            </a:r>
          </a:p>
          <a:p>
            <a:endParaRPr lang="en-US" dirty="0"/>
          </a:p>
          <a:p>
            <a:r>
              <a:rPr lang="en-US" dirty="0"/>
              <a:t>Table 15.6.1 &amp; 15.6.2. Note: respondents were asked about use of a mobile phone for financial transactions whether or not they owned a mobile phone.</a:t>
            </a:r>
          </a:p>
        </p:txBody>
      </p:sp>
      <p:sp>
        <p:nvSpPr>
          <p:cNvPr id="4" name="Slide Number Placeholder 3"/>
          <p:cNvSpPr>
            <a:spLocks noGrp="1"/>
          </p:cNvSpPr>
          <p:nvPr>
            <p:ph type="sldNum" sz="quarter" idx="5"/>
          </p:nvPr>
        </p:nvSpPr>
        <p:spPr/>
        <p:txBody>
          <a:bodyPr/>
          <a:lstStyle/>
          <a:p>
            <a:fld id="{D45D5AC5-2D26-47F1-921A-66A135DAE3A5}" type="slidenum">
              <a:rPr lang="en-US" smtClean="0"/>
              <a:t>11</a:t>
            </a:fld>
            <a:endParaRPr lang="en-US"/>
          </a:p>
        </p:txBody>
      </p:sp>
    </p:spTree>
    <p:extLst>
      <p:ext uri="{BB962C8B-B14F-4D97-AF65-F5344CB8AC3E}">
        <p14:creationId xmlns:p14="http://schemas.microsoft.com/office/powerpoint/2010/main" val="22689693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is a clear pattern between education and use of banks or mobile phones for financial transactions among both women and men.</a:t>
            </a:r>
          </a:p>
          <a:p>
            <a:endParaRPr lang="en-US" dirty="0"/>
          </a:p>
          <a:p>
            <a:r>
              <a:rPr lang="en-US" dirty="0"/>
              <a:t>Table 15.6.1 &amp; 15.6.2. Note: respondents were asked about use of a mobile phone for financial transactions whether or not they owned a mobile phone.</a:t>
            </a:r>
          </a:p>
        </p:txBody>
      </p:sp>
      <p:sp>
        <p:nvSpPr>
          <p:cNvPr id="4" name="Slide Number Placeholder 3"/>
          <p:cNvSpPr>
            <a:spLocks noGrp="1"/>
          </p:cNvSpPr>
          <p:nvPr>
            <p:ph type="sldNum" sz="quarter" idx="5"/>
          </p:nvPr>
        </p:nvSpPr>
        <p:spPr/>
        <p:txBody>
          <a:bodyPr/>
          <a:lstStyle/>
          <a:p>
            <a:fld id="{D45D5AC5-2D26-47F1-921A-66A135DAE3A5}" type="slidenum">
              <a:rPr lang="en-US" smtClean="0"/>
              <a:t>12</a:t>
            </a:fld>
            <a:endParaRPr lang="en-US"/>
          </a:p>
        </p:txBody>
      </p:sp>
    </p:spTree>
    <p:extLst>
      <p:ext uri="{BB962C8B-B14F-4D97-AF65-F5344CB8AC3E}">
        <p14:creationId xmlns:p14="http://schemas.microsoft.com/office/powerpoint/2010/main" val="18712581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endParaRPr lang="en-US" dirty="0"/>
          </a:p>
        </p:txBody>
      </p:sp>
      <p:sp>
        <p:nvSpPr>
          <p:cNvPr id="4" name="Title Placeholder 1">
            <a:extLst>
              <a:ext uri="{FF2B5EF4-FFF2-40B4-BE49-F238E27FC236}">
                <a16:creationId xmlns:a16="http://schemas.microsoft.com/office/drawing/2014/main" id="{EC71831F-1B8F-EA98-3184-E4EB3C6D8FB1}"/>
              </a:ext>
            </a:extLst>
          </p:cNvPr>
          <p:cNvSpPr txBox="1">
            <a:spLocks/>
          </p:cNvSpPr>
          <p:nvPr userDrawn="1"/>
        </p:nvSpPr>
        <p:spPr>
          <a:xfrm>
            <a:off x="628650" y="1150957"/>
            <a:ext cx="7886700" cy="531192"/>
          </a:xfrm>
          <a:prstGeom prst="rect">
            <a:avLst/>
          </a:prstGeom>
        </p:spPr>
        <p:txBody>
          <a:bodyPr vert="horz" lIns="91440" tIns="45720" rIns="91440" bIns="45720" rtlCol="0" anchor="ctr">
            <a:normAutofit/>
          </a:bodyPr>
          <a:lst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a:lstStyle>
          <a:p>
            <a:r>
              <a:rPr lang="en-US" b="0" dirty="0">
                <a:latin typeface="Source Sans Pro SemiBold" panose="020B0603030403020204" pitchFamily="34" charset="0"/>
                <a:ea typeface="Source Sans Pro SemiBold" panose="020B0603030403020204" pitchFamily="34" charset="0"/>
              </a:rPr>
              <a:t>#JordanDHS #JPFHS</a:t>
            </a:r>
          </a:p>
        </p:txBody>
      </p:sp>
    </p:spTree>
    <p:extLst>
      <p:ext uri="{BB962C8B-B14F-4D97-AF65-F5344CB8AC3E}">
        <p14:creationId xmlns:p14="http://schemas.microsoft.com/office/powerpoint/2010/main" val="38247879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30938319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0297310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p:nvPr>
        </p:nvSpPr>
        <p:spPr>
          <a:xfrm>
            <a:off x="628650" y="330985"/>
            <a:ext cx="7886700" cy="700104"/>
          </a:xfrm>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7460832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1293211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5229-41BE-FCD2-40AF-27A3CD6A626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DF7F47D-7483-43A5-0658-4E25BC7D773B}"/>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75D5CDD-98ED-48B0-10C6-1E0C5F88789A}"/>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a:extLst>
              <a:ext uri="{FF2B5EF4-FFF2-40B4-BE49-F238E27FC236}">
                <a16:creationId xmlns:a16="http://schemas.microsoft.com/office/drawing/2014/main" id="{03C6669B-A941-704F-9F3C-A818DF9F2E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6227100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D6BC1-4D31-60E7-AD68-5F5554B42989}"/>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6D094AF-D978-2D58-15A9-1B33CF068A72}"/>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76FEFA9-1EFD-AA0F-5613-FF2578649EEC}"/>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577AD89-766D-5EB1-992F-5E75824CF11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FDD7E75-52E7-7B3E-9839-1C36622685FE}"/>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a:extLst>
              <a:ext uri="{FF2B5EF4-FFF2-40B4-BE49-F238E27FC236}">
                <a16:creationId xmlns:a16="http://schemas.microsoft.com/office/drawing/2014/main" id="{1E466514-9FE0-C986-DC11-1C04C064BEC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591740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p:nvPr>
        </p:nvSpPr>
        <p:spPr/>
        <p:txBody>
          <a:bodyPr/>
          <a:lstStyle/>
          <a:p>
            <a:r>
              <a:rPr lang="en-US"/>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2084073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en-US" smtClean="0"/>
              <a:t>8/27/2024</a:t>
            </a:fld>
            <a:endParaRPr lang="en-US"/>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4009205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39F2-937A-2854-EF3F-2239E2CF5D70}"/>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8A811CE-D9E8-8D8B-9457-895E777F34F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9E502F5-9B92-7EBD-7F62-C1840E9C682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AFB723CC-C2B0-C198-D4C4-582F5D4C6CA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61304814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5" Type="http://schemas.openxmlformats.org/officeDocument/2006/relationships/slideLayout" Target="../slideLayouts/slideLayout6.xml"/><Relationship Id="rId10" Type="http://schemas.openxmlformats.org/officeDocument/2006/relationships/theme" Target="../theme/theme2.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139826A-640E-12A1-234F-57C1984C22CC}"/>
              </a:ext>
            </a:extLst>
          </p:cNvPr>
          <p:cNvSpPr/>
          <p:nvPr userDrawn="1"/>
        </p:nvSpPr>
        <p:spPr>
          <a:xfrm>
            <a:off x="0" y="1587879"/>
            <a:ext cx="9144000" cy="216816"/>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BD89CD6A-460E-F8B9-A2A8-47A478D0A124}"/>
              </a:ext>
            </a:extLst>
          </p:cNvPr>
          <p:cNvSpPr/>
          <p:nvPr userDrawn="1"/>
        </p:nvSpPr>
        <p:spPr>
          <a:xfrm>
            <a:off x="0" y="5326145"/>
            <a:ext cx="9144000" cy="216816"/>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EF1B5812-A233-6083-8BE7-6465D675F0CA}"/>
              </a:ext>
            </a:extLst>
          </p:cNvPr>
          <p:cNvSpPr txBox="1"/>
          <p:nvPr userDrawn="1"/>
        </p:nvSpPr>
        <p:spPr>
          <a:xfrm>
            <a:off x="628649" y="5571242"/>
            <a:ext cx="8251399"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600" b="1" noProof="0" dirty="0">
                <a:solidFill>
                  <a:schemeClr val="bg1"/>
                </a:solidFill>
                <a:latin typeface="Source Sans Pro" panose="020B0503030403020204" pitchFamily="34" charset="0"/>
                <a:ea typeface="Source Sans Pro" panose="020B0503030403020204" pitchFamily="34" charset="0"/>
              </a:rPr>
              <a:t>2023 Jordan Population and Family Health Survey (JPFHS)</a:t>
            </a:r>
          </a:p>
        </p:txBody>
      </p:sp>
      <p:pic>
        <p:nvPicPr>
          <p:cNvPr id="3" name="Picture 2" descr="A stone building in the desert&#10;&#10;Description automatically generated">
            <a:extLst>
              <a:ext uri="{FF2B5EF4-FFF2-40B4-BE49-F238E27FC236}">
                <a16:creationId xmlns:a16="http://schemas.microsoft.com/office/drawing/2014/main" id="{47383FD2-810E-A321-96F9-82B819A71F83}"/>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1816881"/>
            <a:ext cx="9144000" cy="3509263"/>
          </a:xfrm>
          <a:prstGeom prst="rect">
            <a:avLst/>
          </a:prstGeom>
        </p:spPr>
      </p:pic>
    </p:spTree>
    <p:extLst>
      <p:ext uri="{BB962C8B-B14F-4D97-AF65-F5344CB8AC3E}">
        <p14:creationId xmlns:p14="http://schemas.microsoft.com/office/powerpoint/2010/main" val="3850865728"/>
      </p:ext>
    </p:extLst>
  </p:cSld>
  <p:clrMap bg1="lt1" tx1="dk1" bg2="lt2" tx2="dk2" accent1="accent1" accent2="accent2" accent3="accent3" accent4="accent4" accent5="accent5" accent6="accent6" hlink="hlink" folHlink="folHlink"/>
  <p:sldLayoutIdLst>
    <p:sldLayoutId id="2147483686" r:id="rId1"/>
  </p:sldLayoutIdLst>
  <p:txStyles>
    <p:title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p:titleStyle>
    <p:bodyStyle>
      <a:lvl1pPr marL="0" indent="0" algn="ctr" defTabSz="914400" rtl="0" eaLnBrk="1" latinLnBrk="0" hangingPunct="1">
        <a:lnSpc>
          <a:spcPct val="90000"/>
        </a:lnSpc>
        <a:spcBef>
          <a:spcPts val="1000"/>
        </a:spcBef>
        <a:buFont typeface="Arial" panose="020B0604020202020204" pitchFamily="34" charset="0"/>
        <a:buNone/>
        <a:defRPr sz="3600" b="1" kern="1200">
          <a:solidFill>
            <a:schemeClr val="bg1"/>
          </a:solidFill>
          <a:latin typeface="Source Sans Pro" panose="020B0503030403020204" pitchFamily="34" charset="0"/>
          <a:ea typeface="Source Sans Pro" panose="020B050303040302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5">
            <a:lumMod val="20000"/>
            <a:lumOff val="80000"/>
            <a:alpha val="10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en-US" dirty="0"/>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en-US" smtClean="0"/>
              <a:pPr/>
              <a:t>‹#›</a:t>
            </a:fld>
            <a:endParaRPr lang="en-US"/>
          </a:p>
        </p:txBody>
      </p:sp>
    </p:spTree>
    <p:extLst>
      <p:ext uri="{BB962C8B-B14F-4D97-AF65-F5344CB8AC3E}">
        <p14:creationId xmlns:p14="http://schemas.microsoft.com/office/powerpoint/2010/main" val="3984714580"/>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4294967295"/>
          </p:nvPr>
        </p:nvSpPr>
        <p:spPr>
          <a:xfrm>
            <a:off x="0" y="446314"/>
            <a:ext cx="9144000" cy="1209448"/>
          </a:xfrm>
          <a:prstGeom prst="rect">
            <a:avLst/>
          </a:prstGeom>
        </p:spPr>
        <p:txBody>
          <a:bodyPr/>
          <a:lstStyle/>
          <a:p>
            <a:r>
              <a:rPr lang="en-US" dirty="0"/>
              <a:t>Women’s Empowerment</a:t>
            </a:r>
          </a:p>
        </p:txBody>
      </p:sp>
    </p:spTree>
    <p:extLst>
      <p:ext uri="{BB962C8B-B14F-4D97-AF65-F5344CB8AC3E}">
        <p14:creationId xmlns:p14="http://schemas.microsoft.com/office/powerpoint/2010/main" val="109857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740BF983-A84E-FC3A-3383-00EF6BAB949B}"/>
              </a:ext>
            </a:extLst>
          </p:cNvPr>
          <p:cNvSpPr>
            <a:spLocks noGrp="1"/>
          </p:cNvSpPr>
          <p:nvPr>
            <p:ph idx="1"/>
          </p:nvPr>
        </p:nvSpPr>
        <p:spPr>
          <a:xfrm>
            <a:off x="554175" y="1156290"/>
            <a:ext cx="7886700" cy="419100"/>
          </a:xfrm>
        </p:spPr>
        <p:txBody>
          <a:bodyPr>
            <a:normAutofit/>
          </a:bodyPr>
          <a:lstStyle/>
          <a:p>
            <a:r>
              <a:rPr lang="en-US" dirty="0"/>
              <a:t>Percent of all men age 15-49 who own any mobile phone</a:t>
            </a:r>
          </a:p>
        </p:txBody>
      </p:sp>
      <p:sp>
        <p:nvSpPr>
          <p:cNvPr id="7" name="Title 1">
            <a:extLst>
              <a:ext uri="{FF2B5EF4-FFF2-40B4-BE49-F238E27FC236}">
                <a16:creationId xmlns:a16="http://schemas.microsoft.com/office/drawing/2014/main" id="{4B2523A5-6730-B568-B91F-E3E845AB3BCC}"/>
              </a:ext>
            </a:extLst>
          </p:cNvPr>
          <p:cNvSpPr txBox="1">
            <a:spLocks/>
          </p:cNvSpPr>
          <p:nvPr/>
        </p:nvSpPr>
        <p:spPr>
          <a:xfrm>
            <a:off x="554175" y="164211"/>
            <a:ext cx="7886700" cy="930275"/>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a:lstStyle>
          <a:p>
            <a:pPr algn="l"/>
            <a:r>
              <a:rPr lang="en-US" dirty="0"/>
              <a:t>Men’s Ownership of Mobile </a:t>
            </a:r>
          </a:p>
          <a:p>
            <a:pPr algn="l"/>
            <a:r>
              <a:rPr lang="en-US" dirty="0"/>
              <a:t>Phones by Governorate</a:t>
            </a:r>
          </a:p>
        </p:txBody>
      </p:sp>
      <p:grpSp>
        <p:nvGrpSpPr>
          <p:cNvPr id="5" name="Group 4">
            <a:extLst>
              <a:ext uri="{FF2B5EF4-FFF2-40B4-BE49-F238E27FC236}">
                <a16:creationId xmlns:a16="http://schemas.microsoft.com/office/drawing/2014/main" id="{E12440C7-29A8-0020-A742-4EAAEE602690}"/>
              </a:ext>
            </a:extLst>
          </p:cNvPr>
          <p:cNvGrpSpPr/>
          <p:nvPr/>
        </p:nvGrpSpPr>
        <p:grpSpPr>
          <a:xfrm>
            <a:off x="7344534" y="69146"/>
            <a:ext cx="1705763" cy="1129462"/>
            <a:chOff x="7353694" y="67537"/>
            <a:chExt cx="1705763" cy="1129462"/>
          </a:xfrm>
        </p:grpSpPr>
        <p:pic>
          <p:nvPicPr>
            <p:cNvPr id="2" name="Picture 1" descr="A picture containing text&#10;&#10;Description automatically generated">
              <a:extLst>
                <a:ext uri="{FF2B5EF4-FFF2-40B4-BE49-F238E27FC236}">
                  <a16:creationId xmlns:a16="http://schemas.microsoft.com/office/drawing/2014/main" id="{860F4ADD-1288-E963-6BFD-4D6B6C25282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3" name="Content Placeholder 2">
              <a:extLst>
                <a:ext uri="{FF2B5EF4-FFF2-40B4-BE49-F238E27FC236}">
                  <a16:creationId xmlns:a16="http://schemas.microsoft.com/office/drawing/2014/main" id="{4F5A2EDC-6A53-C745-248F-E9FE46E20704}"/>
                </a:ext>
              </a:extLst>
            </p:cNvPr>
            <p:cNvSpPr txBox="1">
              <a:spLocks/>
            </p:cNvSpPr>
            <p:nvPr/>
          </p:nvSpPr>
          <p:spPr>
            <a:xfrm>
              <a:off x="7353694" y="777899"/>
              <a:ext cx="1705763"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a:solidFill>
                    <a:srgbClr val="00A4E4"/>
                  </a:solidFill>
                </a:rPr>
                <a:t>Indicator 5.b.1</a:t>
              </a:r>
            </a:p>
          </p:txBody>
        </p:sp>
      </p:grpSp>
      <p:sp>
        <p:nvSpPr>
          <p:cNvPr id="6" name="TextBox 5">
            <a:extLst>
              <a:ext uri="{FF2B5EF4-FFF2-40B4-BE49-F238E27FC236}">
                <a16:creationId xmlns:a16="http://schemas.microsoft.com/office/drawing/2014/main" id="{E120D3F3-8210-9858-7CF0-8B4517A34E9A}"/>
              </a:ext>
            </a:extLst>
          </p:cNvPr>
          <p:cNvSpPr txBox="1"/>
          <p:nvPr/>
        </p:nvSpPr>
        <p:spPr>
          <a:xfrm>
            <a:off x="6763419" y="4296206"/>
            <a:ext cx="1750452" cy="1251872"/>
          </a:xfrm>
          <a:prstGeom prst="rect">
            <a:avLst/>
          </a:prstGeom>
        </p:spPr>
        <p:txBody>
          <a:bodyPr vert="horz" wrap="square" lIns="91440" tIns="45720" rIns="91440" bIns="45720" rtlCol="0" anchor="ctr">
            <a:normAutofit/>
          </a:bodyPr>
          <a:lstStyle/>
          <a:p>
            <a:pPr algn="ctr"/>
            <a:r>
              <a:rPr lang="en-US" sz="2400" b="1" dirty="0">
                <a:latin typeface="Source Sans Pro" panose="020B0503030403020204" pitchFamily="34" charset="0"/>
                <a:ea typeface="Source Sans Pro" panose="020B0503030403020204" pitchFamily="34" charset="0"/>
              </a:rPr>
              <a:t>Jordan</a:t>
            </a:r>
          </a:p>
          <a:p>
            <a:pPr algn="ctr"/>
            <a:r>
              <a:rPr lang="en-US" sz="2400" b="1" dirty="0">
                <a:latin typeface="Source Sans Pro" panose="020B0503030403020204" pitchFamily="34" charset="0"/>
                <a:ea typeface="Source Sans Pro" panose="020B0503030403020204" pitchFamily="34" charset="0"/>
              </a:rPr>
              <a:t>94%</a:t>
            </a:r>
          </a:p>
        </p:txBody>
      </p:sp>
      <p:grpSp>
        <p:nvGrpSpPr>
          <p:cNvPr id="9" name="Group 19">
            <a:extLst>
              <a:ext uri="{FF2B5EF4-FFF2-40B4-BE49-F238E27FC236}">
                <a16:creationId xmlns:a16="http://schemas.microsoft.com/office/drawing/2014/main" id="{6D842435-1ED7-1B2A-3ED8-19C98A16008F}"/>
              </a:ext>
            </a:extLst>
          </p:cNvPr>
          <p:cNvGrpSpPr>
            <a:grpSpLocks noChangeAspect="1"/>
          </p:cNvGrpSpPr>
          <p:nvPr/>
        </p:nvGrpSpPr>
        <p:grpSpPr bwMode="auto">
          <a:xfrm>
            <a:off x="2566661" y="1172028"/>
            <a:ext cx="5785179" cy="5581617"/>
            <a:chOff x="1069" y="214"/>
            <a:chExt cx="4064" cy="3921"/>
          </a:xfrm>
          <a:solidFill>
            <a:schemeClr val="accent2"/>
          </a:solidFill>
        </p:grpSpPr>
        <p:sp>
          <p:nvSpPr>
            <p:cNvPr id="10" name="Freeform 20">
              <a:extLst>
                <a:ext uri="{FF2B5EF4-FFF2-40B4-BE49-F238E27FC236}">
                  <a16:creationId xmlns:a16="http://schemas.microsoft.com/office/drawing/2014/main" id="{EB06DA6A-D450-1596-9D8A-E13777E7889F}"/>
                </a:ext>
              </a:extLst>
            </p:cNvPr>
            <p:cNvSpPr>
              <a:spLocks/>
            </p:cNvSpPr>
            <p:nvPr/>
          </p:nvSpPr>
          <p:spPr bwMode="auto">
            <a:xfrm>
              <a:off x="1667" y="1088"/>
              <a:ext cx="279" cy="233"/>
            </a:xfrm>
            <a:custGeom>
              <a:avLst/>
              <a:gdLst>
                <a:gd name="T0" fmla="*/ 222 w 279"/>
                <a:gd name="T1" fmla="*/ 26 h 233"/>
                <a:gd name="T2" fmla="*/ 256 w 279"/>
                <a:gd name="T3" fmla="*/ 29 h 233"/>
                <a:gd name="T4" fmla="*/ 252 w 279"/>
                <a:gd name="T5" fmla="*/ 36 h 233"/>
                <a:gd name="T6" fmla="*/ 260 w 279"/>
                <a:gd name="T7" fmla="*/ 46 h 233"/>
                <a:gd name="T8" fmla="*/ 274 w 279"/>
                <a:gd name="T9" fmla="*/ 53 h 233"/>
                <a:gd name="T10" fmla="*/ 277 w 279"/>
                <a:gd name="T11" fmla="*/ 60 h 233"/>
                <a:gd name="T12" fmla="*/ 262 w 279"/>
                <a:gd name="T13" fmla="*/ 69 h 233"/>
                <a:gd name="T14" fmla="*/ 238 w 279"/>
                <a:gd name="T15" fmla="*/ 83 h 233"/>
                <a:gd name="T16" fmla="*/ 219 w 279"/>
                <a:gd name="T17" fmla="*/ 87 h 233"/>
                <a:gd name="T18" fmla="*/ 205 w 279"/>
                <a:gd name="T19" fmla="*/ 95 h 233"/>
                <a:gd name="T20" fmla="*/ 201 w 279"/>
                <a:gd name="T21" fmla="*/ 107 h 233"/>
                <a:gd name="T22" fmla="*/ 194 w 279"/>
                <a:gd name="T23" fmla="*/ 115 h 233"/>
                <a:gd name="T24" fmla="*/ 184 w 279"/>
                <a:gd name="T25" fmla="*/ 122 h 233"/>
                <a:gd name="T26" fmla="*/ 188 w 279"/>
                <a:gd name="T27" fmla="*/ 132 h 233"/>
                <a:gd name="T28" fmla="*/ 186 w 279"/>
                <a:gd name="T29" fmla="*/ 142 h 233"/>
                <a:gd name="T30" fmla="*/ 186 w 279"/>
                <a:gd name="T31" fmla="*/ 151 h 233"/>
                <a:gd name="T32" fmla="*/ 184 w 279"/>
                <a:gd name="T33" fmla="*/ 158 h 233"/>
                <a:gd name="T34" fmla="*/ 183 w 279"/>
                <a:gd name="T35" fmla="*/ 160 h 233"/>
                <a:gd name="T36" fmla="*/ 179 w 279"/>
                <a:gd name="T37" fmla="*/ 165 h 233"/>
                <a:gd name="T38" fmla="*/ 177 w 279"/>
                <a:gd name="T39" fmla="*/ 170 h 233"/>
                <a:gd name="T40" fmla="*/ 162 w 279"/>
                <a:gd name="T41" fmla="*/ 175 h 233"/>
                <a:gd name="T42" fmla="*/ 159 w 279"/>
                <a:gd name="T43" fmla="*/ 183 h 233"/>
                <a:gd name="T44" fmla="*/ 160 w 279"/>
                <a:gd name="T45" fmla="*/ 190 h 233"/>
                <a:gd name="T46" fmla="*/ 156 w 279"/>
                <a:gd name="T47" fmla="*/ 196 h 233"/>
                <a:gd name="T48" fmla="*/ 143 w 279"/>
                <a:gd name="T49" fmla="*/ 197 h 233"/>
                <a:gd name="T50" fmla="*/ 104 w 279"/>
                <a:gd name="T51" fmla="*/ 203 h 233"/>
                <a:gd name="T52" fmla="*/ 93 w 279"/>
                <a:gd name="T53" fmla="*/ 217 h 233"/>
                <a:gd name="T54" fmla="*/ 70 w 279"/>
                <a:gd name="T55" fmla="*/ 233 h 233"/>
                <a:gd name="T56" fmla="*/ 59 w 279"/>
                <a:gd name="T57" fmla="*/ 228 h 233"/>
                <a:gd name="T58" fmla="*/ 48 w 279"/>
                <a:gd name="T59" fmla="*/ 220 h 233"/>
                <a:gd name="T60" fmla="*/ 35 w 279"/>
                <a:gd name="T61" fmla="*/ 196 h 233"/>
                <a:gd name="T62" fmla="*/ 12 w 279"/>
                <a:gd name="T63" fmla="*/ 180 h 233"/>
                <a:gd name="T64" fmla="*/ 7 w 279"/>
                <a:gd name="T65" fmla="*/ 159 h 233"/>
                <a:gd name="T66" fmla="*/ 3 w 279"/>
                <a:gd name="T67" fmla="*/ 144 h 233"/>
                <a:gd name="T68" fmla="*/ 0 w 279"/>
                <a:gd name="T69" fmla="*/ 132 h 233"/>
                <a:gd name="T70" fmla="*/ 0 w 279"/>
                <a:gd name="T71" fmla="*/ 125 h 233"/>
                <a:gd name="T72" fmla="*/ 5 w 279"/>
                <a:gd name="T73" fmla="*/ 114 h 233"/>
                <a:gd name="T74" fmla="*/ 7 w 279"/>
                <a:gd name="T75" fmla="*/ 105 h 233"/>
                <a:gd name="T76" fmla="*/ 8 w 279"/>
                <a:gd name="T77" fmla="*/ 94 h 233"/>
                <a:gd name="T78" fmla="*/ 12 w 279"/>
                <a:gd name="T79" fmla="*/ 87 h 233"/>
                <a:gd name="T80" fmla="*/ 14 w 279"/>
                <a:gd name="T81" fmla="*/ 81 h 233"/>
                <a:gd name="T82" fmla="*/ 19 w 279"/>
                <a:gd name="T83" fmla="*/ 71 h 233"/>
                <a:gd name="T84" fmla="*/ 21 w 279"/>
                <a:gd name="T85" fmla="*/ 61 h 233"/>
                <a:gd name="T86" fmla="*/ 17 w 279"/>
                <a:gd name="T87" fmla="*/ 52 h 233"/>
                <a:gd name="T88" fmla="*/ 22 w 279"/>
                <a:gd name="T89" fmla="*/ 44 h 233"/>
                <a:gd name="T90" fmla="*/ 39 w 279"/>
                <a:gd name="T91" fmla="*/ 42 h 233"/>
                <a:gd name="T92" fmla="*/ 62 w 279"/>
                <a:gd name="T93" fmla="*/ 36 h 233"/>
                <a:gd name="T94" fmla="*/ 90 w 279"/>
                <a:gd name="T95" fmla="*/ 49 h 233"/>
                <a:gd name="T96" fmla="*/ 108 w 279"/>
                <a:gd name="T97" fmla="*/ 44 h 233"/>
                <a:gd name="T98" fmla="*/ 118 w 279"/>
                <a:gd name="T99" fmla="*/ 35 h 233"/>
                <a:gd name="T100" fmla="*/ 134 w 279"/>
                <a:gd name="T101" fmla="*/ 29 h 233"/>
                <a:gd name="T102" fmla="*/ 132 w 279"/>
                <a:gd name="T103" fmla="*/ 16 h 233"/>
                <a:gd name="T104" fmla="*/ 148 w 279"/>
                <a:gd name="T105" fmla="*/ 16 h 233"/>
                <a:gd name="T106" fmla="*/ 166 w 279"/>
                <a:gd name="T107" fmla="*/ 15 h 233"/>
                <a:gd name="T108" fmla="*/ 176 w 279"/>
                <a:gd name="T109" fmla="*/ 16 h 233"/>
                <a:gd name="T110" fmla="*/ 207 w 279"/>
                <a:gd name="T111" fmla="*/ 23 h 233"/>
                <a:gd name="T112" fmla="*/ 212 w 279"/>
                <a:gd name="T113" fmla="*/ 15 h 233"/>
                <a:gd name="T114" fmla="*/ 229 w 279"/>
                <a:gd name="T115" fmla="*/ 2 h 233"/>
                <a:gd name="T116" fmla="*/ 239 w 279"/>
                <a:gd name="T117" fmla="*/ 6 h 233"/>
                <a:gd name="T118" fmla="*/ 239 w 279"/>
                <a:gd name="T119" fmla="*/ 15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9" h="233">
                  <a:moveTo>
                    <a:pt x="239" y="15"/>
                  </a:moveTo>
                  <a:lnTo>
                    <a:pt x="236" y="16"/>
                  </a:lnTo>
                  <a:lnTo>
                    <a:pt x="232" y="16"/>
                  </a:lnTo>
                  <a:lnTo>
                    <a:pt x="227" y="18"/>
                  </a:lnTo>
                  <a:lnTo>
                    <a:pt x="222" y="20"/>
                  </a:lnTo>
                  <a:lnTo>
                    <a:pt x="222" y="26"/>
                  </a:lnTo>
                  <a:lnTo>
                    <a:pt x="222" y="26"/>
                  </a:lnTo>
                  <a:lnTo>
                    <a:pt x="227" y="29"/>
                  </a:lnTo>
                  <a:lnTo>
                    <a:pt x="232" y="29"/>
                  </a:lnTo>
                  <a:lnTo>
                    <a:pt x="238" y="29"/>
                  </a:lnTo>
                  <a:lnTo>
                    <a:pt x="243" y="29"/>
                  </a:lnTo>
                  <a:lnTo>
                    <a:pt x="250" y="27"/>
                  </a:lnTo>
                  <a:lnTo>
                    <a:pt x="253" y="27"/>
                  </a:lnTo>
                  <a:lnTo>
                    <a:pt x="256" y="29"/>
                  </a:lnTo>
                  <a:lnTo>
                    <a:pt x="255" y="30"/>
                  </a:lnTo>
                  <a:lnTo>
                    <a:pt x="255" y="30"/>
                  </a:lnTo>
                  <a:lnTo>
                    <a:pt x="253" y="32"/>
                  </a:lnTo>
                  <a:lnTo>
                    <a:pt x="253" y="35"/>
                  </a:lnTo>
                  <a:lnTo>
                    <a:pt x="253" y="35"/>
                  </a:lnTo>
                  <a:lnTo>
                    <a:pt x="253" y="35"/>
                  </a:lnTo>
                  <a:lnTo>
                    <a:pt x="252" y="36"/>
                  </a:lnTo>
                  <a:lnTo>
                    <a:pt x="248" y="40"/>
                  </a:lnTo>
                  <a:lnTo>
                    <a:pt x="248" y="42"/>
                  </a:lnTo>
                  <a:lnTo>
                    <a:pt x="248" y="42"/>
                  </a:lnTo>
                  <a:lnTo>
                    <a:pt x="250" y="43"/>
                  </a:lnTo>
                  <a:lnTo>
                    <a:pt x="255" y="44"/>
                  </a:lnTo>
                  <a:lnTo>
                    <a:pt x="257" y="46"/>
                  </a:lnTo>
                  <a:lnTo>
                    <a:pt x="260" y="46"/>
                  </a:lnTo>
                  <a:lnTo>
                    <a:pt x="265" y="44"/>
                  </a:lnTo>
                  <a:lnTo>
                    <a:pt x="269" y="46"/>
                  </a:lnTo>
                  <a:lnTo>
                    <a:pt x="274" y="47"/>
                  </a:lnTo>
                  <a:lnTo>
                    <a:pt x="276" y="49"/>
                  </a:lnTo>
                  <a:lnTo>
                    <a:pt x="274" y="50"/>
                  </a:lnTo>
                  <a:lnTo>
                    <a:pt x="274" y="52"/>
                  </a:lnTo>
                  <a:lnTo>
                    <a:pt x="274" y="53"/>
                  </a:lnTo>
                  <a:lnTo>
                    <a:pt x="276" y="54"/>
                  </a:lnTo>
                  <a:lnTo>
                    <a:pt x="277" y="56"/>
                  </a:lnTo>
                  <a:lnTo>
                    <a:pt x="279" y="57"/>
                  </a:lnTo>
                  <a:lnTo>
                    <a:pt x="279" y="58"/>
                  </a:lnTo>
                  <a:lnTo>
                    <a:pt x="279" y="60"/>
                  </a:lnTo>
                  <a:lnTo>
                    <a:pt x="277" y="60"/>
                  </a:lnTo>
                  <a:lnTo>
                    <a:pt x="277" y="60"/>
                  </a:lnTo>
                  <a:lnTo>
                    <a:pt x="276" y="61"/>
                  </a:lnTo>
                  <a:lnTo>
                    <a:pt x="273" y="63"/>
                  </a:lnTo>
                  <a:lnTo>
                    <a:pt x="270" y="61"/>
                  </a:lnTo>
                  <a:lnTo>
                    <a:pt x="267" y="63"/>
                  </a:lnTo>
                  <a:lnTo>
                    <a:pt x="265" y="66"/>
                  </a:lnTo>
                  <a:lnTo>
                    <a:pt x="263" y="67"/>
                  </a:lnTo>
                  <a:lnTo>
                    <a:pt x="262" y="69"/>
                  </a:lnTo>
                  <a:lnTo>
                    <a:pt x="260" y="70"/>
                  </a:lnTo>
                  <a:lnTo>
                    <a:pt x="257" y="70"/>
                  </a:lnTo>
                  <a:lnTo>
                    <a:pt x="253" y="73"/>
                  </a:lnTo>
                  <a:lnTo>
                    <a:pt x="250" y="74"/>
                  </a:lnTo>
                  <a:lnTo>
                    <a:pt x="246" y="77"/>
                  </a:lnTo>
                  <a:lnTo>
                    <a:pt x="239" y="78"/>
                  </a:lnTo>
                  <a:lnTo>
                    <a:pt x="238" y="83"/>
                  </a:lnTo>
                  <a:lnTo>
                    <a:pt x="236" y="84"/>
                  </a:lnTo>
                  <a:lnTo>
                    <a:pt x="235" y="84"/>
                  </a:lnTo>
                  <a:lnTo>
                    <a:pt x="234" y="84"/>
                  </a:lnTo>
                  <a:lnTo>
                    <a:pt x="231" y="85"/>
                  </a:lnTo>
                  <a:lnTo>
                    <a:pt x="228" y="84"/>
                  </a:lnTo>
                  <a:lnTo>
                    <a:pt x="224" y="85"/>
                  </a:lnTo>
                  <a:lnTo>
                    <a:pt x="219" y="87"/>
                  </a:lnTo>
                  <a:lnTo>
                    <a:pt x="218" y="87"/>
                  </a:lnTo>
                  <a:lnTo>
                    <a:pt x="218" y="88"/>
                  </a:lnTo>
                  <a:lnTo>
                    <a:pt x="214" y="88"/>
                  </a:lnTo>
                  <a:lnTo>
                    <a:pt x="212" y="91"/>
                  </a:lnTo>
                  <a:lnTo>
                    <a:pt x="212" y="93"/>
                  </a:lnTo>
                  <a:lnTo>
                    <a:pt x="208" y="94"/>
                  </a:lnTo>
                  <a:lnTo>
                    <a:pt x="205" y="95"/>
                  </a:lnTo>
                  <a:lnTo>
                    <a:pt x="204" y="98"/>
                  </a:lnTo>
                  <a:lnTo>
                    <a:pt x="204" y="100"/>
                  </a:lnTo>
                  <a:lnTo>
                    <a:pt x="204" y="101"/>
                  </a:lnTo>
                  <a:lnTo>
                    <a:pt x="204" y="102"/>
                  </a:lnTo>
                  <a:lnTo>
                    <a:pt x="204" y="104"/>
                  </a:lnTo>
                  <a:lnTo>
                    <a:pt x="201" y="105"/>
                  </a:lnTo>
                  <a:lnTo>
                    <a:pt x="201" y="107"/>
                  </a:lnTo>
                  <a:lnTo>
                    <a:pt x="201" y="107"/>
                  </a:lnTo>
                  <a:lnTo>
                    <a:pt x="202" y="108"/>
                  </a:lnTo>
                  <a:lnTo>
                    <a:pt x="201" y="108"/>
                  </a:lnTo>
                  <a:lnTo>
                    <a:pt x="201" y="110"/>
                  </a:lnTo>
                  <a:lnTo>
                    <a:pt x="198" y="112"/>
                  </a:lnTo>
                  <a:lnTo>
                    <a:pt x="197" y="114"/>
                  </a:lnTo>
                  <a:lnTo>
                    <a:pt x="194" y="115"/>
                  </a:lnTo>
                  <a:lnTo>
                    <a:pt x="191" y="115"/>
                  </a:lnTo>
                  <a:lnTo>
                    <a:pt x="188" y="115"/>
                  </a:lnTo>
                  <a:lnTo>
                    <a:pt x="188" y="115"/>
                  </a:lnTo>
                  <a:lnTo>
                    <a:pt x="188" y="117"/>
                  </a:lnTo>
                  <a:lnTo>
                    <a:pt x="186" y="118"/>
                  </a:lnTo>
                  <a:lnTo>
                    <a:pt x="183" y="121"/>
                  </a:lnTo>
                  <a:lnTo>
                    <a:pt x="184" y="122"/>
                  </a:lnTo>
                  <a:lnTo>
                    <a:pt x="187" y="125"/>
                  </a:lnTo>
                  <a:lnTo>
                    <a:pt x="188" y="127"/>
                  </a:lnTo>
                  <a:lnTo>
                    <a:pt x="190" y="128"/>
                  </a:lnTo>
                  <a:lnTo>
                    <a:pt x="188" y="129"/>
                  </a:lnTo>
                  <a:lnTo>
                    <a:pt x="187" y="131"/>
                  </a:lnTo>
                  <a:lnTo>
                    <a:pt x="187" y="132"/>
                  </a:lnTo>
                  <a:lnTo>
                    <a:pt x="188" y="132"/>
                  </a:lnTo>
                  <a:lnTo>
                    <a:pt x="190" y="134"/>
                  </a:lnTo>
                  <a:lnTo>
                    <a:pt x="191" y="134"/>
                  </a:lnTo>
                  <a:lnTo>
                    <a:pt x="193" y="136"/>
                  </a:lnTo>
                  <a:lnTo>
                    <a:pt x="191" y="136"/>
                  </a:lnTo>
                  <a:lnTo>
                    <a:pt x="190" y="136"/>
                  </a:lnTo>
                  <a:lnTo>
                    <a:pt x="187" y="138"/>
                  </a:lnTo>
                  <a:lnTo>
                    <a:pt x="186" y="142"/>
                  </a:lnTo>
                  <a:lnTo>
                    <a:pt x="186" y="144"/>
                  </a:lnTo>
                  <a:lnTo>
                    <a:pt x="187" y="144"/>
                  </a:lnTo>
                  <a:lnTo>
                    <a:pt x="188" y="145"/>
                  </a:lnTo>
                  <a:lnTo>
                    <a:pt x="188" y="148"/>
                  </a:lnTo>
                  <a:lnTo>
                    <a:pt x="188" y="148"/>
                  </a:lnTo>
                  <a:lnTo>
                    <a:pt x="186" y="149"/>
                  </a:lnTo>
                  <a:lnTo>
                    <a:pt x="186" y="151"/>
                  </a:lnTo>
                  <a:lnTo>
                    <a:pt x="186" y="152"/>
                  </a:lnTo>
                  <a:lnTo>
                    <a:pt x="187" y="152"/>
                  </a:lnTo>
                  <a:lnTo>
                    <a:pt x="188" y="153"/>
                  </a:lnTo>
                  <a:lnTo>
                    <a:pt x="188" y="155"/>
                  </a:lnTo>
                  <a:lnTo>
                    <a:pt x="187" y="156"/>
                  </a:lnTo>
                  <a:lnTo>
                    <a:pt x="186" y="156"/>
                  </a:lnTo>
                  <a:lnTo>
                    <a:pt x="184" y="158"/>
                  </a:lnTo>
                  <a:lnTo>
                    <a:pt x="184" y="159"/>
                  </a:lnTo>
                  <a:lnTo>
                    <a:pt x="184" y="159"/>
                  </a:lnTo>
                  <a:lnTo>
                    <a:pt x="186" y="159"/>
                  </a:lnTo>
                  <a:lnTo>
                    <a:pt x="184" y="160"/>
                  </a:lnTo>
                  <a:lnTo>
                    <a:pt x="184" y="160"/>
                  </a:lnTo>
                  <a:lnTo>
                    <a:pt x="184" y="160"/>
                  </a:lnTo>
                  <a:lnTo>
                    <a:pt x="183" y="160"/>
                  </a:lnTo>
                  <a:lnTo>
                    <a:pt x="184" y="162"/>
                  </a:lnTo>
                  <a:lnTo>
                    <a:pt x="186" y="162"/>
                  </a:lnTo>
                  <a:lnTo>
                    <a:pt x="184" y="163"/>
                  </a:lnTo>
                  <a:lnTo>
                    <a:pt x="184" y="165"/>
                  </a:lnTo>
                  <a:lnTo>
                    <a:pt x="184" y="165"/>
                  </a:lnTo>
                  <a:lnTo>
                    <a:pt x="181" y="165"/>
                  </a:lnTo>
                  <a:lnTo>
                    <a:pt x="179" y="165"/>
                  </a:lnTo>
                  <a:lnTo>
                    <a:pt x="179" y="166"/>
                  </a:lnTo>
                  <a:lnTo>
                    <a:pt x="179" y="168"/>
                  </a:lnTo>
                  <a:lnTo>
                    <a:pt x="179" y="168"/>
                  </a:lnTo>
                  <a:lnTo>
                    <a:pt x="179" y="169"/>
                  </a:lnTo>
                  <a:lnTo>
                    <a:pt x="179" y="169"/>
                  </a:lnTo>
                  <a:lnTo>
                    <a:pt x="177" y="169"/>
                  </a:lnTo>
                  <a:lnTo>
                    <a:pt x="177" y="170"/>
                  </a:lnTo>
                  <a:lnTo>
                    <a:pt x="173" y="170"/>
                  </a:lnTo>
                  <a:lnTo>
                    <a:pt x="169" y="170"/>
                  </a:lnTo>
                  <a:lnTo>
                    <a:pt x="166" y="170"/>
                  </a:lnTo>
                  <a:lnTo>
                    <a:pt x="162" y="172"/>
                  </a:lnTo>
                  <a:lnTo>
                    <a:pt x="160" y="173"/>
                  </a:lnTo>
                  <a:lnTo>
                    <a:pt x="162" y="175"/>
                  </a:lnTo>
                  <a:lnTo>
                    <a:pt x="162" y="175"/>
                  </a:lnTo>
                  <a:lnTo>
                    <a:pt x="163" y="176"/>
                  </a:lnTo>
                  <a:lnTo>
                    <a:pt x="163" y="179"/>
                  </a:lnTo>
                  <a:lnTo>
                    <a:pt x="163" y="179"/>
                  </a:lnTo>
                  <a:lnTo>
                    <a:pt x="159" y="180"/>
                  </a:lnTo>
                  <a:lnTo>
                    <a:pt x="157" y="182"/>
                  </a:lnTo>
                  <a:lnTo>
                    <a:pt x="157" y="183"/>
                  </a:lnTo>
                  <a:lnTo>
                    <a:pt x="159" y="183"/>
                  </a:lnTo>
                  <a:lnTo>
                    <a:pt x="160" y="185"/>
                  </a:lnTo>
                  <a:lnTo>
                    <a:pt x="162" y="185"/>
                  </a:lnTo>
                  <a:lnTo>
                    <a:pt x="162" y="186"/>
                  </a:lnTo>
                  <a:lnTo>
                    <a:pt x="160" y="187"/>
                  </a:lnTo>
                  <a:lnTo>
                    <a:pt x="160" y="187"/>
                  </a:lnTo>
                  <a:lnTo>
                    <a:pt x="160" y="189"/>
                  </a:lnTo>
                  <a:lnTo>
                    <a:pt x="160" y="190"/>
                  </a:lnTo>
                  <a:lnTo>
                    <a:pt x="162" y="192"/>
                  </a:lnTo>
                  <a:lnTo>
                    <a:pt x="162" y="192"/>
                  </a:lnTo>
                  <a:lnTo>
                    <a:pt x="160" y="192"/>
                  </a:lnTo>
                  <a:lnTo>
                    <a:pt x="157" y="193"/>
                  </a:lnTo>
                  <a:lnTo>
                    <a:pt x="156" y="194"/>
                  </a:lnTo>
                  <a:lnTo>
                    <a:pt x="156" y="196"/>
                  </a:lnTo>
                  <a:lnTo>
                    <a:pt x="156" y="196"/>
                  </a:lnTo>
                  <a:lnTo>
                    <a:pt x="156" y="196"/>
                  </a:lnTo>
                  <a:lnTo>
                    <a:pt x="156" y="197"/>
                  </a:lnTo>
                  <a:lnTo>
                    <a:pt x="156" y="197"/>
                  </a:lnTo>
                  <a:lnTo>
                    <a:pt x="156" y="199"/>
                  </a:lnTo>
                  <a:lnTo>
                    <a:pt x="153" y="200"/>
                  </a:lnTo>
                  <a:lnTo>
                    <a:pt x="152" y="200"/>
                  </a:lnTo>
                  <a:lnTo>
                    <a:pt x="143" y="197"/>
                  </a:lnTo>
                  <a:lnTo>
                    <a:pt x="134" y="204"/>
                  </a:lnTo>
                  <a:lnTo>
                    <a:pt x="128" y="206"/>
                  </a:lnTo>
                  <a:lnTo>
                    <a:pt x="121" y="206"/>
                  </a:lnTo>
                  <a:lnTo>
                    <a:pt x="115" y="204"/>
                  </a:lnTo>
                  <a:lnTo>
                    <a:pt x="110" y="204"/>
                  </a:lnTo>
                  <a:lnTo>
                    <a:pt x="107" y="204"/>
                  </a:lnTo>
                  <a:lnTo>
                    <a:pt x="104" y="203"/>
                  </a:lnTo>
                  <a:lnTo>
                    <a:pt x="102" y="203"/>
                  </a:lnTo>
                  <a:lnTo>
                    <a:pt x="102" y="203"/>
                  </a:lnTo>
                  <a:lnTo>
                    <a:pt x="101" y="203"/>
                  </a:lnTo>
                  <a:lnTo>
                    <a:pt x="100" y="203"/>
                  </a:lnTo>
                  <a:lnTo>
                    <a:pt x="98" y="207"/>
                  </a:lnTo>
                  <a:lnTo>
                    <a:pt x="95" y="211"/>
                  </a:lnTo>
                  <a:lnTo>
                    <a:pt x="93" y="217"/>
                  </a:lnTo>
                  <a:lnTo>
                    <a:pt x="90" y="220"/>
                  </a:lnTo>
                  <a:lnTo>
                    <a:pt x="86" y="224"/>
                  </a:lnTo>
                  <a:lnTo>
                    <a:pt x="83" y="227"/>
                  </a:lnTo>
                  <a:lnTo>
                    <a:pt x="80" y="230"/>
                  </a:lnTo>
                  <a:lnTo>
                    <a:pt x="77" y="231"/>
                  </a:lnTo>
                  <a:lnTo>
                    <a:pt x="73" y="231"/>
                  </a:lnTo>
                  <a:lnTo>
                    <a:pt x="70" y="233"/>
                  </a:lnTo>
                  <a:lnTo>
                    <a:pt x="67" y="233"/>
                  </a:lnTo>
                  <a:lnTo>
                    <a:pt x="67" y="231"/>
                  </a:lnTo>
                  <a:lnTo>
                    <a:pt x="65" y="230"/>
                  </a:lnTo>
                  <a:lnTo>
                    <a:pt x="65" y="230"/>
                  </a:lnTo>
                  <a:lnTo>
                    <a:pt x="63" y="228"/>
                  </a:lnTo>
                  <a:lnTo>
                    <a:pt x="62" y="228"/>
                  </a:lnTo>
                  <a:lnTo>
                    <a:pt x="59" y="228"/>
                  </a:lnTo>
                  <a:lnTo>
                    <a:pt x="57" y="230"/>
                  </a:lnTo>
                  <a:lnTo>
                    <a:pt x="52" y="227"/>
                  </a:lnTo>
                  <a:lnTo>
                    <a:pt x="52" y="226"/>
                  </a:lnTo>
                  <a:lnTo>
                    <a:pt x="52" y="224"/>
                  </a:lnTo>
                  <a:lnTo>
                    <a:pt x="52" y="223"/>
                  </a:lnTo>
                  <a:lnTo>
                    <a:pt x="49" y="221"/>
                  </a:lnTo>
                  <a:lnTo>
                    <a:pt x="48" y="220"/>
                  </a:lnTo>
                  <a:lnTo>
                    <a:pt x="45" y="217"/>
                  </a:lnTo>
                  <a:lnTo>
                    <a:pt x="40" y="213"/>
                  </a:lnTo>
                  <a:lnTo>
                    <a:pt x="39" y="211"/>
                  </a:lnTo>
                  <a:lnTo>
                    <a:pt x="39" y="211"/>
                  </a:lnTo>
                  <a:lnTo>
                    <a:pt x="38" y="206"/>
                  </a:lnTo>
                  <a:lnTo>
                    <a:pt x="36" y="200"/>
                  </a:lnTo>
                  <a:lnTo>
                    <a:pt x="35" y="196"/>
                  </a:lnTo>
                  <a:lnTo>
                    <a:pt x="34" y="192"/>
                  </a:lnTo>
                  <a:lnTo>
                    <a:pt x="29" y="189"/>
                  </a:lnTo>
                  <a:lnTo>
                    <a:pt x="26" y="187"/>
                  </a:lnTo>
                  <a:lnTo>
                    <a:pt x="22" y="185"/>
                  </a:lnTo>
                  <a:lnTo>
                    <a:pt x="18" y="182"/>
                  </a:lnTo>
                  <a:lnTo>
                    <a:pt x="15" y="182"/>
                  </a:lnTo>
                  <a:lnTo>
                    <a:pt x="12" y="180"/>
                  </a:lnTo>
                  <a:lnTo>
                    <a:pt x="12" y="179"/>
                  </a:lnTo>
                  <a:lnTo>
                    <a:pt x="11" y="176"/>
                  </a:lnTo>
                  <a:lnTo>
                    <a:pt x="8" y="172"/>
                  </a:lnTo>
                  <a:lnTo>
                    <a:pt x="7" y="169"/>
                  </a:lnTo>
                  <a:lnTo>
                    <a:pt x="5" y="165"/>
                  </a:lnTo>
                  <a:lnTo>
                    <a:pt x="7" y="160"/>
                  </a:lnTo>
                  <a:lnTo>
                    <a:pt x="7" y="159"/>
                  </a:lnTo>
                  <a:lnTo>
                    <a:pt x="7" y="158"/>
                  </a:lnTo>
                  <a:lnTo>
                    <a:pt x="4" y="156"/>
                  </a:lnTo>
                  <a:lnTo>
                    <a:pt x="3" y="153"/>
                  </a:lnTo>
                  <a:lnTo>
                    <a:pt x="1" y="152"/>
                  </a:lnTo>
                  <a:lnTo>
                    <a:pt x="1" y="149"/>
                  </a:lnTo>
                  <a:lnTo>
                    <a:pt x="1" y="146"/>
                  </a:lnTo>
                  <a:lnTo>
                    <a:pt x="3" y="144"/>
                  </a:lnTo>
                  <a:lnTo>
                    <a:pt x="4" y="141"/>
                  </a:lnTo>
                  <a:lnTo>
                    <a:pt x="4" y="139"/>
                  </a:lnTo>
                  <a:lnTo>
                    <a:pt x="3" y="138"/>
                  </a:lnTo>
                  <a:lnTo>
                    <a:pt x="3" y="136"/>
                  </a:lnTo>
                  <a:lnTo>
                    <a:pt x="1" y="134"/>
                  </a:lnTo>
                  <a:lnTo>
                    <a:pt x="1" y="134"/>
                  </a:lnTo>
                  <a:lnTo>
                    <a:pt x="0" y="132"/>
                  </a:lnTo>
                  <a:lnTo>
                    <a:pt x="1" y="131"/>
                  </a:lnTo>
                  <a:lnTo>
                    <a:pt x="3" y="129"/>
                  </a:lnTo>
                  <a:lnTo>
                    <a:pt x="3" y="129"/>
                  </a:lnTo>
                  <a:lnTo>
                    <a:pt x="3" y="128"/>
                  </a:lnTo>
                  <a:lnTo>
                    <a:pt x="3" y="128"/>
                  </a:lnTo>
                  <a:lnTo>
                    <a:pt x="3" y="127"/>
                  </a:lnTo>
                  <a:lnTo>
                    <a:pt x="0" y="125"/>
                  </a:lnTo>
                  <a:lnTo>
                    <a:pt x="0" y="124"/>
                  </a:lnTo>
                  <a:lnTo>
                    <a:pt x="0" y="124"/>
                  </a:lnTo>
                  <a:lnTo>
                    <a:pt x="0" y="122"/>
                  </a:lnTo>
                  <a:lnTo>
                    <a:pt x="0" y="121"/>
                  </a:lnTo>
                  <a:lnTo>
                    <a:pt x="3" y="118"/>
                  </a:lnTo>
                  <a:lnTo>
                    <a:pt x="4" y="115"/>
                  </a:lnTo>
                  <a:lnTo>
                    <a:pt x="5" y="114"/>
                  </a:lnTo>
                  <a:lnTo>
                    <a:pt x="5" y="112"/>
                  </a:lnTo>
                  <a:lnTo>
                    <a:pt x="5" y="111"/>
                  </a:lnTo>
                  <a:lnTo>
                    <a:pt x="4" y="111"/>
                  </a:lnTo>
                  <a:lnTo>
                    <a:pt x="4" y="111"/>
                  </a:lnTo>
                  <a:lnTo>
                    <a:pt x="4" y="108"/>
                  </a:lnTo>
                  <a:lnTo>
                    <a:pt x="5" y="107"/>
                  </a:lnTo>
                  <a:lnTo>
                    <a:pt x="7" y="105"/>
                  </a:lnTo>
                  <a:lnTo>
                    <a:pt x="9" y="104"/>
                  </a:lnTo>
                  <a:lnTo>
                    <a:pt x="11" y="101"/>
                  </a:lnTo>
                  <a:lnTo>
                    <a:pt x="11" y="100"/>
                  </a:lnTo>
                  <a:lnTo>
                    <a:pt x="11" y="98"/>
                  </a:lnTo>
                  <a:lnTo>
                    <a:pt x="11" y="97"/>
                  </a:lnTo>
                  <a:lnTo>
                    <a:pt x="8" y="95"/>
                  </a:lnTo>
                  <a:lnTo>
                    <a:pt x="8" y="94"/>
                  </a:lnTo>
                  <a:lnTo>
                    <a:pt x="8" y="93"/>
                  </a:lnTo>
                  <a:lnTo>
                    <a:pt x="9" y="93"/>
                  </a:lnTo>
                  <a:lnTo>
                    <a:pt x="12" y="91"/>
                  </a:lnTo>
                  <a:lnTo>
                    <a:pt x="12" y="90"/>
                  </a:lnTo>
                  <a:lnTo>
                    <a:pt x="14" y="90"/>
                  </a:lnTo>
                  <a:lnTo>
                    <a:pt x="14" y="88"/>
                  </a:lnTo>
                  <a:lnTo>
                    <a:pt x="12" y="87"/>
                  </a:lnTo>
                  <a:lnTo>
                    <a:pt x="9" y="87"/>
                  </a:lnTo>
                  <a:lnTo>
                    <a:pt x="9" y="85"/>
                  </a:lnTo>
                  <a:lnTo>
                    <a:pt x="8" y="85"/>
                  </a:lnTo>
                  <a:lnTo>
                    <a:pt x="8" y="84"/>
                  </a:lnTo>
                  <a:lnTo>
                    <a:pt x="9" y="83"/>
                  </a:lnTo>
                  <a:lnTo>
                    <a:pt x="11" y="83"/>
                  </a:lnTo>
                  <a:lnTo>
                    <a:pt x="14" y="81"/>
                  </a:lnTo>
                  <a:lnTo>
                    <a:pt x="17" y="77"/>
                  </a:lnTo>
                  <a:lnTo>
                    <a:pt x="18" y="77"/>
                  </a:lnTo>
                  <a:lnTo>
                    <a:pt x="18" y="76"/>
                  </a:lnTo>
                  <a:lnTo>
                    <a:pt x="17" y="74"/>
                  </a:lnTo>
                  <a:lnTo>
                    <a:pt x="17" y="73"/>
                  </a:lnTo>
                  <a:lnTo>
                    <a:pt x="18" y="71"/>
                  </a:lnTo>
                  <a:lnTo>
                    <a:pt x="19" y="71"/>
                  </a:lnTo>
                  <a:lnTo>
                    <a:pt x="22" y="70"/>
                  </a:lnTo>
                  <a:lnTo>
                    <a:pt x="22" y="69"/>
                  </a:lnTo>
                  <a:lnTo>
                    <a:pt x="22" y="67"/>
                  </a:lnTo>
                  <a:lnTo>
                    <a:pt x="19" y="64"/>
                  </a:lnTo>
                  <a:lnTo>
                    <a:pt x="19" y="64"/>
                  </a:lnTo>
                  <a:lnTo>
                    <a:pt x="19" y="63"/>
                  </a:lnTo>
                  <a:lnTo>
                    <a:pt x="21" y="61"/>
                  </a:lnTo>
                  <a:lnTo>
                    <a:pt x="21" y="61"/>
                  </a:lnTo>
                  <a:lnTo>
                    <a:pt x="22" y="60"/>
                  </a:lnTo>
                  <a:lnTo>
                    <a:pt x="19" y="57"/>
                  </a:lnTo>
                  <a:lnTo>
                    <a:pt x="17" y="54"/>
                  </a:lnTo>
                  <a:lnTo>
                    <a:pt x="17" y="54"/>
                  </a:lnTo>
                  <a:lnTo>
                    <a:pt x="17" y="53"/>
                  </a:lnTo>
                  <a:lnTo>
                    <a:pt x="17" y="52"/>
                  </a:lnTo>
                  <a:lnTo>
                    <a:pt x="17" y="50"/>
                  </a:lnTo>
                  <a:lnTo>
                    <a:pt x="15" y="47"/>
                  </a:lnTo>
                  <a:lnTo>
                    <a:pt x="15" y="46"/>
                  </a:lnTo>
                  <a:lnTo>
                    <a:pt x="17" y="44"/>
                  </a:lnTo>
                  <a:lnTo>
                    <a:pt x="18" y="43"/>
                  </a:lnTo>
                  <a:lnTo>
                    <a:pt x="21" y="44"/>
                  </a:lnTo>
                  <a:lnTo>
                    <a:pt x="22" y="44"/>
                  </a:lnTo>
                  <a:lnTo>
                    <a:pt x="22" y="43"/>
                  </a:lnTo>
                  <a:lnTo>
                    <a:pt x="24" y="43"/>
                  </a:lnTo>
                  <a:lnTo>
                    <a:pt x="25" y="42"/>
                  </a:lnTo>
                  <a:lnTo>
                    <a:pt x="28" y="42"/>
                  </a:lnTo>
                  <a:lnTo>
                    <a:pt x="31" y="43"/>
                  </a:lnTo>
                  <a:lnTo>
                    <a:pt x="34" y="44"/>
                  </a:lnTo>
                  <a:lnTo>
                    <a:pt x="39" y="42"/>
                  </a:lnTo>
                  <a:lnTo>
                    <a:pt x="42" y="39"/>
                  </a:lnTo>
                  <a:lnTo>
                    <a:pt x="45" y="40"/>
                  </a:lnTo>
                  <a:lnTo>
                    <a:pt x="48" y="40"/>
                  </a:lnTo>
                  <a:lnTo>
                    <a:pt x="50" y="39"/>
                  </a:lnTo>
                  <a:lnTo>
                    <a:pt x="53" y="36"/>
                  </a:lnTo>
                  <a:lnTo>
                    <a:pt x="55" y="35"/>
                  </a:lnTo>
                  <a:lnTo>
                    <a:pt x="62" y="36"/>
                  </a:lnTo>
                  <a:lnTo>
                    <a:pt x="66" y="37"/>
                  </a:lnTo>
                  <a:lnTo>
                    <a:pt x="70" y="39"/>
                  </a:lnTo>
                  <a:lnTo>
                    <a:pt x="73" y="42"/>
                  </a:lnTo>
                  <a:lnTo>
                    <a:pt x="74" y="44"/>
                  </a:lnTo>
                  <a:lnTo>
                    <a:pt x="77" y="46"/>
                  </a:lnTo>
                  <a:lnTo>
                    <a:pt x="83" y="49"/>
                  </a:lnTo>
                  <a:lnTo>
                    <a:pt x="90" y="49"/>
                  </a:lnTo>
                  <a:lnTo>
                    <a:pt x="98" y="47"/>
                  </a:lnTo>
                  <a:lnTo>
                    <a:pt x="102" y="47"/>
                  </a:lnTo>
                  <a:lnTo>
                    <a:pt x="105" y="49"/>
                  </a:lnTo>
                  <a:lnTo>
                    <a:pt x="108" y="49"/>
                  </a:lnTo>
                  <a:lnTo>
                    <a:pt x="108" y="49"/>
                  </a:lnTo>
                  <a:lnTo>
                    <a:pt x="110" y="49"/>
                  </a:lnTo>
                  <a:lnTo>
                    <a:pt x="108" y="44"/>
                  </a:lnTo>
                  <a:lnTo>
                    <a:pt x="108" y="44"/>
                  </a:lnTo>
                  <a:lnTo>
                    <a:pt x="108" y="43"/>
                  </a:lnTo>
                  <a:lnTo>
                    <a:pt x="110" y="40"/>
                  </a:lnTo>
                  <a:lnTo>
                    <a:pt x="111" y="39"/>
                  </a:lnTo>
                  <a:lnTo>
                    <a:pt x="115" y="39"/>
                  </a:lnTo>
                  <a:lnTo>
                    <a:pt x="117" y="37"/>
                  </a:lnTo>
                  <a:lnTo>
                    <a:pt x="118" y="35"/>
                  </a:lnTo>
                  <a:lnTo>
                    <a:pt x="118" y="32"/>
                  </a:lnTo>
                  <a:lnTo>
                    <a:pt x="121" y="32"/>
                  </a:lnTo>
                  <a:lnTo>
                    <a:pt x="124" y="32"/>
                  </a:lnTo>
                  <a:lnTo>
                    <a:pt x="128" y="33"/>
                  </a:lnTo>
                  <a:lnTo>
                    <a:pt x="131" y="33"/>
                  </a:lnTo>
                  <a:lnTo>
                    <a:pt x="134" y="30"/>
                  </a:lnTo>
                  <a:lnTo>
                    <a:pt x="134" y="29"/>
                  </a:lnTo>
                  <a:lnTo>
                    <a:pt x="135" y="27"/>
                  </a:lnTo>
                  <a:lnTo>
                    <a:pt x="132" y="26"/>
                  </a:lnTo>
                  <a:lnTo>
                    <a:pt x="129" y="25"/>
                  </a:lnTo>
                  <a:lnTo>
                    <a:pt x="129" y="23"/>
                  </a:lnTo>
                  <a:lnTo>
                    <a:pt x="128" y="22"/>
                  </a:lnTo>
                  <a:lnTo>
                    <a:pt x="129" y="19"/>
                  </a:lnTo>
                  <a:lnTo>
                    <a:pt x="132" y="16"/>
                  </a:lnTo>
                  <a:lnTo>
                    <a:pt x="134" y="13"/>
                  </a:lnTo>
                  <a:lnTo>
                    <a:pt x="135" y="12"/>
                  </a:lnTo>
                  <a:lnTo>
                    <a:pt x="138" y="12"/>
                  </a:lnTo>
                  <a:lnTo>
                    <a:pt x="141" y="12"/>
                  </a:lnTo>
                  <a:lnTo>
                    <a:pt x="143" y="13"/>
                  </a:lnTo>
                  <a:lnTo>
                    <a:pt x="146" y="13"/>
                  </a:lnTo>
                  <a:lnTo>
                    <a:pt x="148" y="16"/>
                  </a:lnTo>
                  <a:lnTo>
                    <a:pt x="150" y="18"/>
                  </a:lnTo>
                  <a:lnTo>
                    <a:pt x="153" y="16"/>
                  </a:lnTo>
                  <a:lnTo>
                    <a:pt x="157" y="13"/>
                  </a:lnTo>
                  <a:lnTo>
                    <a:pt x="157" y="13"/>
                  </a:lnTo>
                  <a:lnTo>
                    <a:pt x="160" y="12"/>
                  </a:lnTo>
                  <a:lnTo>
                    <a:pt x="163" y="12"/>
                  </a:lnTo>
                  <a:lnTo>
                    <a:pt x="166" y="15"/>
                  </a:lnTo>
                  <a:lnTo>
                    <a:pt x="165" y="18"/>
                  </a:lnTo>
                  <a:lnTo>
                    <a:pt x="165" y="18"/>
                  </a:lnTo>
                  <a:lnTo>
                    <a:pt x="165" y="19"/>
                  </a:lnTo>
                  <a:lnTo>
                    <a:pt x="166" y="20"/>
                  </a:lnTo>
                  <a:lnTo>
                    <a:pt x="171" y="19"/>
                  </a:lnTo>
                  <a:lnTo>
                    <a:pt x="174" y="16"/>
                  </a:lnTo>
                  <a:lnTo>
                    <a:pt x="176" y="16"/>
                  </a:lnTo>
                  <a:lnTo>
                    <a:pt x="180" y="16"/>
                  </a:lnTo>
                  <a:lnTo>
                    <a:pt x="183" y="19"/>
                  </a:lnTo>
                  <a:lnTo>
                    <a:pt x="188" y="22"/>
                  </a:lnTo>
                  <a:lnTo>
                    <a:pt x="194" y="26"/>
                  </a:lnTo>
                  <a:lnTo>
                    <a:pt x="200" y="27"/>
                  </a:lnTo>
                  <a:lnTo>
                    <a:pt x="204" y="26"/>
                  </a:lnTo>
                  <a:lnTo>
                    <a:pt x="207" y="23"/>
                  </a:lnTo>
                  <a:lnTo>
                    <a:pt x="210" y="20"/>
                  </a:lnTo>
                  <a:lnTo>
                    <a:pt x="212" y="20"/>
                  </a:lnTo>
                  <a:lnTo>
                    <a:pt x="214" y="19"/>
                  </a:lnTo>
                  <a:lnTo>
                    <a:pt x="214" y="19"/>
                  </a:lnTo>
                  <a:lnTo>
                    <a:pt x="215" y="18"/>
                  </a:lnTo>
                  <a:lnTo>
                    <a:pt x="215" y="18"/>
                  </a:lnTo>
                  <a:lnTo>
                    <a:pt x="212" y="15"/>
                  </a:lnTo>
                  <a:lnTo>
                    <a:pt x="212" y="15"/>
                  </a:lnTo>
                  <a:lnTo>
                    <a:pt x="212" y="12"/>
                  </a:lnTo>
                  <a:lnTo>
                    <a:pt x="215" y="10"/>
                  </a:lnTo>
                  <a:lnTo>
                    <a:pt x="218" y="10"/>
                  </a:lnTo>
                  <a:lnTo>
                    <a:pt x="221" y="6"/>
                  </a:lnTo>
                  <a:lnTo>
                    <a:pt x="225" y="3"/>
                  </a:lnTo>
                  <a:lnTo>
                    <a:pt x="229" y="2"/>
                  </a:lnTo>
                  <a:lnTo>
                    <a:pt x="232" y="0"/>
                  </a:lnTo>
                  <a:lnTo>
                    <a:pt x="235" y="0"/>
                  </a:lnTo>
                  <a:lnTo>
                    <a:pt x="241" y="2"/>
                  </a:lnTo>
                  <a:lnTo>
                    <a:pt x="239" y="5"/>
                  </a:lnTo>
                  <a:lnTo>
                    <a:pt x="239" y="6"/>
                  </a:lnTo>
                  <a:lnTo>
                    <a:pt x="239" y="6"/>
                  </a:lnTo>
                  <a:lnTo>
                    <a:pt x="239" y="6"/>
                  </a:lnTo>
                  <a:lnTo>
                    <a:pt x="241" y="8"/>
                  </a:lnTo>
                  <a:lnTo>
                    <a:pt x="241" y="10"/>
                  </a:lnTo>
                  <a:lnTo>
                    <a:pt x="241" y="12"/>
                  </a:lnTo>
                  <a:lnTo>
                    <a:pt x="241" y="12"/>
                  </a:lnTo>
                  <a:lnTo>
                    <a:pt x="241" y="13"/>
                  </a:lnTo>
                  <a:lnTo>
                    <a:pt x="241" y="13"/>
                  </a:lnTo>
                  <a:lnTo>
                    <a:pt x="239" y="15"/>
                  </a:lnTo>
                  <a:close/>
                </a:path>
              </a:pathLst>
            </a:custGeom>
            <a:solidFill>
              <a:schemeClr val="accent2">
                <a:lumMod val="75000"/>
              </a:schemeClr>
            </a:solid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 name="Freeform 21">
              <a:extLst>
                <a:ext uri="{FF2B5EF4-FFF2-40B4-BE49-F238E27FC236}">
                  <a16:creationId xmlns:a16="http://schemas.microsoft.com/office/drawing/2014/main" id="{D962B08D-7724-FFD0-D9E9-F97D8DDBD6A1}"/>
                </a:ext>
              </a:extLst>
            </p:cNvPr>
            <p:cNvSpPr>
              <a:spLocks/>
            </p:cNvSpPr>
            <p:nvPr/>
          </p:nvSpPr>
          <p:spPr bwMode="auto">
            <a:xfrm>
              <a:off x="1748" y="1417"/>
              <a:ext cx="1454" cy="778"/>
            </a:xfrm>
            <a:custGeom>
              <a:avLst/>
              <a:gdLst>
                <a:gd name="T0" fmla="*/ 252 w 1454"/>
                <a:gd name="T1" fmla="*/ 17 h 778"/>
                <a:gd name="T2" fmla="*/ 269 w 1454"/>
                <a:gd name="T3" fmla="*/ 38 h 778"/>
                <a:gd name="T4" fmla="*/ 297 w 1454"/>
                <a:gd name="T5" fmla="*/ 69 h 778"/>
                <a:gd name="T6" fmla="*/ 310 w 1454"/>
                <a:gd name="T7" fmla="*/ 86 h 778"/>
                <a:gd name="T8" fmla="*/ 348 w 1454"/>
                <a:gd name="T9" fmla="*/ 86 h 778"/>
                <a:gd name="T10" fmla="*/ 580 w 1454"/>
                <a:gd name="T11" fmla="*/ 51 h 778"/>
                <a:gd name="T12" fmla="*/ 741 w 1454"/>
                <a:gd name="T13" fmla="*/ 153 h 778"/>
                <a:gd name="T14" fmla="*/ 808 w 1454"/>
                <a:gd name="T15" fmla="*/ 327 h 778"/>
                <a:gd name="T16" fmla="*/ 929 w 1454"/>
                <a:gd name="T17" fmla="*/ 373 h 778"/>
                <a:gd name="T18" fmla="*/ 1297 w 1454"/>
                <a:gd name="T19" fmla="*/ 614 h 778"/>
                <a:gd name="T20" fmla="*/ 399 w 1454"/>
                <a:gd name="T21" fmla="*/ 749 h 778"/>
                <a:gd name="T22" fmla="*/ 350 w 1454"/>
                <a:gd name="T23" fmla="*/ 714 h 778"/>
                <a:gd name="T24" fmla="*/ 335 w 1454"/>
                <a:gd name="T25" fmla="*/ 701 h 778"/>
                <a:gd name="T26" fmla="*/ 313 w 1454"/>
                <a:gd name="T27" fmla="*/ 691 h 778"/>
                <a:gd name="T28" fmla="*/ 289 w 1454"/>
                <a:gd name="T29" fmla="*/ 652 h 778"/>
                <a:gd name="T30" fmla="*/ 222 w 1454"/>
                <a:gd name="T31" fmla="*/ 633 h 778"/>
                <a:gd name="T32" fmla="*/ 167 w 1454"/>
                <a:gd name="T33" fmla="*/ 619 h 778"/>
                <a:gd name="T34" fmla="*/ 147 w 1454"/>
                <a:gd name="T35" fmla="*/ 587 h 778"/>
                <a:gd name="T36" fmla="*/ 159 w 1454"/>
                <a:gd name="T37" fmla="*/ 542 h 778"/>
                <a:gd name="T38" fmla="*/ 171 w 1454"/>
                <a:gd name="T39" fmla="*/ 503 h 778"/>
                <a:gd name="T40" fmla="*/ 142 w 1454"/>
                <a:gd name="T41" fmla="*/ 494 h 778"/>
                <a:gd name="T42" fmla="*/ 154 w 1454"/>
                <a:gd name="T43" fmla="*/ 489 h 778"/>
                <a:gd name="T44" fmla="*/ 171 w 1454"/>
                <a:gd name="T45" fmla="*/ 460 h 778"/>
                <a:gd name="T46" fmla="*/ 126 w 1454"/>
                <a:gd name="T47" fmla="*/ 435 h 778"/>
                <a:gd name="T48" fmla="*/ 109 w 1454"/>
                <a:gd name="T49" fmla="*/ 387 h 778"/>
                <a:gd name="T50" fmla="*/ 144 w 1454"/>
                <a:gd name="T51" fmla="*/ 369 h 778"/>
                <a:gd name="T52" fmla="*/ 146 w 1454"/>
                <a:gd name="T53" fmla="*/ 319 h 778"/>
                <a:gd name="T54" fmla="*/ 143 w 1454"/>
                <a:gd name="T55" fmla="*/ 294 h 778"/>
                <a:gd name="T56" fmla="*/ 136 w 1454"/>
                <a:gd name="T57" fmla="*/ 301 h 778"/>
                <a:gd name="T58" fmla="*/ 126 w 1454"/>
                <a:gd name="T59" fmla="*/ 300 h 778"/>
                <a:gd name="T60" fmla="*/ 113 w 1454"/>
                <a:gd name="T61" fmla="*/ 301 h 778"/>
                <a:gd name="T62" fmla="*/ 103 w 1454"/>
                <a:gd name="T63" fmla="*/ 297 h 778"/>
                <a:gd name="T64" fmla="*/ 103 w 1454"/>
                <a:gd name="T65" fmla="*/ 287 h 778"/>
                <a:gd name="T66" fmla="*/ 92 w 1454"/>
                <a:gd name="T67" fmla="*/ 283 h 778"/>
                <a:gd name="T68" fmla="*/ 81 w 1454"/>
                <a:gd name="T69" fmla="*/ 283 h 778"/>
                <a:gd name="T70" fmla="*/ 71 w 1454"/>
                <a:gd name="T71" fmla="*/ 286 h 778"/>
                <a:gd name="T72" fmla="*/ 54 w 1454"/>
                <a:gd name="T73" fmla="*/ 276 h 778"/>
                <a:gd name="T74" fmla="*/ 4 w 1454"/>
                <a:gd name="T75" fmla="*/ 271 h 778"/>
                <a:gd name="T76" fmla="*/ 28 w 1454"/>
                <a:gd name="T77" fmla="*/ 240 h 778"/>
                <a:gd name="T78" fmla="*/ 37 w 1454"/>
                <a:gd name="T79" fmla="*/ 209 h 778"/>
                <a:gd name="T80" fmla="*/ 24 w 1454"/>
                <a:gd name="T81" fmla="*/ 194 h 778"/>
                <a:gd name="T82" fmla="*/ 31 w 1454"/>
                <a:gd name="T83" fmla="*/ 158 h 778"/>
                <a:gd name="T84" fmla="*/ 57 w 1454"/>
                <a:gd name="T85" fmla="*/ 134 h 778"/>
                <a:gd name="T86" fmla="*/ 72 w 1454"/>
                <a:gd name="T87" fmla="*/ 124 h 778"/>
                <a:gd name="T88" fmla="*/ 85 w 1454"/>
                <a:gd name="T89" fmla="*/ 113 h 778"/>
                <a:gd name="T90" fmla="*/ 92 w 1454"/>
                <a:gd name="T91" fmla="*/ 103 h 778"/>
                <a:gd name="T92" fmla="*/ 100 w 1454"/>
                <a:gd name="T93" fmla="*/ 103 h 778"/>
                <a:gd name="T94" fmla="*/ 113 w 1454"/>
                <a:gd name="T95" fmla="*/ 116 h 778"/>
                <a:gd name="T96" fmla="*/ 122 w 1454"/>
                <a:gd name="T97" fmla="*/ 105 h 778"/>
                <a:gd name="T98" fmla="*/ 119 w 1454"/>
                <a:gd name="T99" fmla="*/ 98 h 778"/>
                <a:gd name="T100" fmla="*/ 117 w 1454"/>
                <a:gd name="T101" fmla="*/ 89 h 778"/>
                <a:gd name="T102" fmla="*/ 116 w 1454"/>
                <a:gd name="T103" fmla="*/ 76 h 778"/>
                <a:gd name="T104" fmla="*/ 113 w 1454"/>
                <a:gd name="T105" fmla="*/ 62 h 778"/>
                <a:gd name="T106" fmla="*/ 115 w 1454"/>
                <a:gd name="T107" fmla="*/ 56 h 778"/>
                <a:gd name="T108" fmla="*/ 132 w 1454"/>
                <a:gd name="T109" fmla="*/ 48 h 778"/>
                <a:gd name="T110" fmla="*/ 140 w 1454"/>
                <a:gd name="T111" fmla="*/ 54 h 778"/>
                <a:gd name="T112" fmla="*/ 153 w 1454"/>
                <a:gd name="T113" fmla="*/ 54 h 778"/>
                <a:gd name="T114" fmla="*/ 166 w 1454"/>
                <a:gd name="T115" fmla="*/ 49 h 778"/>
                <a:gd name="T116" fmla="*/ 175 w 1454"/>
                <a:gd name="T117" fmla="*/ 38 h 778"/>
                <a:gd name="T118" fmla="*/ 183 w 1454"/>
                <a:gd name="T119" fmla="*/ 13 h 778"/>
                <a:gd name="T120" fmla="*/ 208 w 1454"/>
                <a:gd name="T121" fmla="*/ 0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54" h="778">
                  <a:moveTo>
                    <a:pt x="224" y="0"/>
                  </a:moveTo>
                  <a:lnTo>
                    <a:pt x="228" y="3"/>
                  </a:lnTo>
                  <a:lnTo>
                    <a:pt x="229" y="3"/>
                  </a:lnTo>
                  <a:lnTo>
                    <a:pt x="232" y="6"/>
                  </a:lnTo>
                  <a:lnTo>
                    <a:pt x="234" y="11"/>
                  </a:lnTo>
                  <a:lnTo>
                    <a:pt x="231" y="14"/>
                  </a:lnTo>
                  <a:lnTo>
                    <a:pt x="231" y="15"/>
                  </a:lnTo>
                  <a:lnTo>
                    <a:pt x="234" y="15"/>
                  </a:lnTo>
                  <a:lnTo>
                    <a:pt x="236" y="17"/>
                  </a:lnTo>
                  <a:lnTo>
                    <a:pt x="238" y="17"/>
                  </a:lnTo>
                  <a:lnTo>
                    <a:pt x="243" y="20"/>
                  </a:lnTo>
                  <a:lnTo>
                    <a:pt x="245" y="20"/>
                  </a:lnTo>
                  <a:lnTo>
                    <a:pt x="246" y="21"/>
                  </a:lnTo>
                  <a:lnTo>
                    <a:pt x="248" y="18"/>
                  </a:lnTo>
                  <a:lnTo>
                    <a:pt x="249" y="20"/>
                  </a:lnTo>
                  <a:lnTo>
                    <a:pt x="252" y="17"/>
                  </a:lnTo>
                  <a:lnTo>
                    <a:pt x="255" y="20"/>
                  </a:lnTo>
                  <a:lnTo>
                    <a:pt x="256" y="20"/>
                  </a:lnTo>
                  <a:lnTo>
                    <a:pt x="258" y="20"/>
                  </a:lnTo>
                  <a:lnTo>
                    <a:pt x="258" y="24"/>
                  </a:lnTo>
                  <a:lnTo>
                    <a:pt x="260" y="24"/>
                  </a:lnTo>
                  <a:lnTo>
                    <a:pt x="259" y="28"/>
                  </a:lnTo>
                  <a:lnTo>
                    <a:pt x="260" y="28"/>
                  </a:lnTo>
                  <a:lnTo>
                    <a:pt x="259" y="30"/>
                  </a:lnTo>
                  <a:lnTo>
                    <a:pt x="258" y="31"/>
                  </a:lnTo>
                  <a:lnTo>
                    <a:pt x="256" y="34"/>
                  </a:lnTo>
                  <a:lnTo>
                    <a:pt x="259" y="35"/>
                  </a:lnTo>
                  <a:lnTo>
                    <a:pt x="259" y="38"/>
                  </a:lnTo>
                  <a:lnTo>
                    <a:pt x="260" y="38"/>
                  </a:lnTo>
                  <a:lnTo>
                    <a:pt x="263" y="40"/>
                  </a:lnTo>
                  <a:lnTo>
                    <a:pt x="263" y="38"/>
                  </a:lnTo>
                  <a:lnTo>
                    <a:pt x="269" y="38"/>
                  </a:lnTo>
                  <a:lnTo>
                    <a:pt x="272" y="40"/>
                  </a:lnTo>
                  <a:lnTo>
                    <a:pt x="275" y="44"/>
                  </a:lnTo>
                  <a:lnTo>
                    <a:pt x="277" y="44"/>
                  </a:lnTo>
                  <a:lnTo>
                    <a:pt x="276" y="47"/>
                  </a:lnTo>
                  <a:lnTo>
                    <a:pt x="276" y="49"/>
                  </a:lnTo>
                  <a:lnTo>
                    <a:pt x="275" y="51"/>
                  </a:lnTo>
                  <a:lnTo>
                    <a:pt x="275" y="51"/>
                  </a:lnTo>
                  <a:lnTo>
                    <a:pt x="284" y="56"/>
                  </a:lnTo>
                  <a:lnTo>
                    <a:pt x="286" y="59"/>
                  </a:lnTo>
                  <a:lnTo>
                    <a:pt x="294" y="59"/>
                  </a:lnTo>
                  <a:lnTo>
                    <a:pt x="299" y="65"/>
                  </a:lnTo>
                  <a:lnTo>
                    <a:pt x="299" y="66"/>
                  </a:lnTo>
                  <a:lnTo>
                    <a:pt x="300" y="68"/>
                  </a:lnTo>
                  <a:lnTo>
                    <a:pt x="300" y="68"/>
                  </a:lnTo>
                  <a:lnTo>
                    <a:pt x="299" y="69"/>
                  </a:lnTo>
                  <a:lnTo>
                    <a:pt x="297" y="69"/>
                  </a:lnTo>
                  <a:lnTo>
                    <a:pt x="297" y="71"/>
                  </a:lnTo>
                  <a:lnTo>
                    <a:pt x="296" y="75"/>
                  </a:lnTo>
                  <a:lnTo>
                    <a:pt x="296" y="75"/>
                  </a:lnTo>
                  <a:lnTo>
                    <a:pt x="296" y="75"/>
                  </a:lnTo>
                  <a:lnTo>
                    <a:pt x="299" y="78"/>
                  </a:lnTo>
                  <a:lnTo>
                    <a:pt x="299" y="78"/>
                  </a:lnTo>
                  <a:lnTo>
                    <a:pt x="300" y="78"/>
                  </a:lnTo>
                  <a:lnTo>
                    <a:pt x="301" y="79"/>
                  </a:lnTo>
                  <a:lnTo>
                    <a:pt x="301" y="79"/>
                  </a:lnTo>
                  <a:lnTo>
                    <a:pt x="301" y="79"/>
                  </a:lnTo>
                  <a:lnTo>
                    <a:pt x="303" y="81"/>
                  </a:lnTo>
                  <a:lnTo>
                    <a:pt x="303" y="81"/>
                  </a:lnTo>
                  <a:lnTo>
                    <a:pt x="303" y="81"/>
                  </a:lnTo>
                  <a:lnTo>
                    <a:pt x="304" y="81"/>
                  </a:lnTo>
                  <a:lnTo>
                    <a:pt x="306" y="85"/>
                  </a:lnTo>
                  <a:lnTo>
                    <a:pt x="310" y="86"/>
                  </a:lnTo>
                  <a:lnTo>
                    <a:pt x="320" y="88"/>
                  </a:lnTo>
                  <a:lnTo>
                    <a:pt x="324" y="88"/>
                  </a:lnTo>
                  <a:lnTo>
                    <a:pt x="325" y="86"/>
                  </a:lnTo>
                  <a:lnTo>
                    <a:pt x="327" y="86"/>
                  </a:lnTo>
                  <a:lnTo>
                    <a:pt x="328" y="85"/>
                  </a:lnTo>
                  <a:lnTo>
                    <a:pt x="330" y="85"/>
                  </a:lnTo>
                  <a:lnTo>
                    <a:pt x="330" y="85"/>
                  </a:lnTo>
                  <a:lnTo>
                    <a:pt x="334" y="86"/>
                  </a:lnTo>
                  <a:lnTo>
                    <a:pt x="335" y="86"/>
                  </a:lnTo>
                  <a:lnTo>
                    <a:pt x="338" y="85"/>
                  </a:lnTo>
                  <a:lnTo>
                    <a:pt x="338" y="85"/>
                  </a:lnTo>
                  <a:lnTo>
                    <a:pt x="341" y="83"/>
                  </a:lnTo>
                  <a:lnTo>
                    <a:pt x="341" y="83"/>
                  </a:lnTo>
                  <a:lnTo>
                    <a:pt x="344" y="83"/>
                  </a:lnTo>
                  <a:lnTo>
                    <a:pt x="345" y="85"/>
                  </a:lnTo>
                  <a:lnTo>
                    <a:pt x="348" y="86"/>
                  </a:lnTo>
                  <a:lnTo>
                    <a:pt x="350" y="89"/>
                  </a:lnTo>
                  <a:lnTo>
                    <a:pt x="351" y="92"/>
                  </a:lnTo>
                  <a:lnTo>
                    <a:pt x="352" y="95"/>
                  </a:lnTo>
                  <a:lnTo>
                    <a:pt x="355" y="96"/>
                  </a:lnTo>
                  <a:lnTo>
                    <a:pt x="359" y="98"/>
                  </a:lnTo>
                  <a:lnTo>
                    <a:pt x="364" y="98"/>
                  </a:lnTo>
                  <a:lnTo>
                    <a:pt x="371" y="98"/>
                  </a:lnTo>
                  <a:lnTo>
                    <a:pt x="381" y="98"/>
                  </a:lnTo>
                  <a:lnTo>
                    <a:pt x="388" y="96"/>
                  </a:lnTo>
                  <a:lnTo>
                    <a:pt x="396" y="95"/>
                  </a:lnTo>
                  <a:lnTo>
                    <a:pt x="403" y="95"/>
                  </a:lnTo>
                  <a:lnTo>
                    <a:pt x="494" y="79"/>
                  </a:lnTo>
                  <a:lnTo>
                    <a:pt x="519" y="73"/>
                  </a:lnTo>
                  <a:lnTo>
                    <a:pt x="536" y="72"/>
                  </a:lnTo>
                  <a:lnTo>
                    <a:pt x="553" y="65"/>
                  </a:lnTo>
                  <a:lnTo>
                    <a:pt x="580" y="51"/>
                  </a:lnTo>
                  <a:lnTo>
                    <a:pt x="598" y="42"/>
                  </a:lnTo>
                  <a:lnTo>
                    <a:pt x="617" y="38"/>
                  </a:lnTo>
                  <a:lnTo>
                    <a:pt x="624" y="35"/>
                  </a:lnTo>
                  <a:lnTo>
                    <a:pt x="630" y="37"/>
                  </a:lnTo>
                  <a:lnTo>
                    <a:pt x="641" y="44"/>
                  </a:lnTo>
                  <a:lnTo>
                    <a:pt x="652" y="48"/>
                  </a:lnTo>
                  <a:lnTo>
                    <a:pt x="654" y="49"/>
                  </a:lnTo>
                  <a:lnTo>
                    <a:pt x="679" y="61"/>
                  </a:lnTo>
                  <a:lnTo>
                    <a:pt x="698" y="72"/>
                  </a:lnTo>
                  <a:lnTo>
                    <a:pt x="709" y="76"/>
                  </a:lnTo>
                  <a:lnTo>
                    <a:pt x="726" y="92"/>
                  </a:lnTo>
                  <a:lnTo>
                    <a:pt x="744" y="107"/>
                  </a:lnTo>
                  <a:lnTo>
                    <a:pt x="764" y="123"/>
                  </a:lnTo>
                  <a:lnTo>
                    <a:pt x="777" y="137"/>
                  </a:lnTo>
                  <a:lnTo>
                    <a:pt x="765" y="143"/>
                  </a:lnTo>
                  <a:lnTo>
                    <a:pt x="741" y="153"/>
                  </a:lnTo>
                  <a:lnTo>
                    <a:pt x="713" y="170"/>
                  </a:lnTo>
                  <a:lnTo>
                    <a:pt x="696" y="179"/>
                  </a:lnTo>
                  <a:lnTo>
                    <a:pt x="685" y="187"/>
                  </a:lnTo>
                  <a:lnTo>
                    <a:pt x="683" y="187"/>
                  </a:lnTo>
                  <a:lnTo>
                    <a:pt x="679" y="191"/>
                  </a:lnTo>
                  <a:lnTo>
                    <a:pt x="679" y="194"/>
                  </a:lnTo>
                  <a:lnTo>
                    <a:pt x="692" y="206"/>
                  </a:lnTo>
                  <a:lnTo>
                    <a:pt x="705" y="221"/>
                  </a:lnTo>
                  <a:lnTo>
                    <a:pt x="733" y="249"/>
                  </a:lnTo>
                  <a:lnTo>
                    <a:pt x="747" y="260"/>
                  </a:lnTo>
                  <a:lnTo>
                    <a:pt x="756" y="269"/>
                  </a:lnTo>
                  <a:lnTo>
                    <a:pt x="767" y="283"/>
                  </a:lnTo>
                  <a:lnTo>
                    <a:pt x="774" y="293"/>
                  </a:lnTo>
                  <a:lnTo>
                    <a:pt x="785" y="304"/>
                  </a:lnTo>
                  <a:lnTo>
                    <a:pt x="799" y="317"/>
                  </a:lnTo>
                  <a:lnTo>
                    <a:pt x="808" y="327"/>
                  </a:lnTo>
                  <a:lnTo>
                    <a:pt x="811" y="329"/>
                  </a:lnTo>
                  <a:lnTo>
                    <a:pt x="816" y="335"/>
                  </a:lnTo>
                  <a:lnTo>
                    <a:pt x="822" y="341"/>
                  </a:lnTo>
                  <a:lnTo>
                    <a:pt x="826" y="345"/>
                  </a:lnTo>
                  <a:lnTo>
                    <a:pt x="835" y="351"/>
                  </a:lnTo>
                  <a:lnTo>
                    <a:pt x="845" y="356"/>
                  </a:lnTo>
                  <a:lnTo>
                    <a:pt x="852" y="361"/>
                  </a:lnTo>
                  <a:lnTo>
                    <a:pt x="856" y="365"/>
                  </a:lnTo>
                  <a:lnTo>
                    <a:pt x="862" y="370"/>
                  </a:lnTo>
                  <a:lnTo>
                    <a:pt x="869" y="376"/>
                  </a:lnTo>
                  <a:lnTo>
                    <a:pt x="876" y="380"/>
                  </a:lnTo>
                  <a:lnTo>
                    <a:pt x="884" y="382"/>
                  </a:lnTo>
                  <a:lnTo>
                    <a:pt x="893" y="382"/>
                  </a:lnTo>
                  <a:lnTo>
                    <a:pt x="904" y="380"/>
                  </a:lnTo>
                  <a:lnTo>
                    <a:pt x="920" y="376"/>
                  </a:lnTo>
                  <a:lnTo>
                    <a:pt x="929" y="373"/>
                  </a:lnTo>
                  <a:lnTo>
                    <a:pt x="941" y="370"/>
                  </a:lnTo>
                  <a:lnTo>
                    <a:pt x="951" y="368"/>
                  </a:lnTo>
                  <a:lnTo>
                    <a:pt x="961" y="365"/>
                  </a:lnTo>
                  <a:lnTo>
                    <a:pt x="970" y="363"/>
                  </a:lnTo>
                  <a:lnTo>
                    <a:pt x="979" y="361"/>
                  </a:lnTo>
                  <a:lnTo>
                    <a:pt x="995" y="358"/>
                  </a:lnTo>
                  <a:lnTo>
                    <a:pt x="1000" y="355"/>
                  </a:lnTo>
                  <a:lnTo>
                    <a:pt x="1004" y="353"/>
                  </a:lnTo>
                  <a:lnTo>
                    <a:pt x="1009" y="352"/>
                  </a:lnTo>
                  <a:lnTo>
                    <a:pt x="1014" y="352"/>
                  </a:lnTo>
                  <a:lnTo>
                    <a:pt x="1019" y="353"/>
                  </a:lnTo>
                  <a:lnTo>
                    <a:pt x="1024" y="358"/>
                  </a:lnTo>
                  <a:lnTo>
                    <a:pt x="1034" y="365"/>
                  </a:lnTo>
                  <a:lnTo>
                    <a:pt x="1235" y="551"/>
                  </a:lnTo>
                  <a:lnTo>
                    <a:pt x="1237" y="553"/>
                  </a:lnTo>
                  <a:lnTo>
                    <a:pt x="1297" y="614"/>
                  </a:lnTo>
                  <a:lnTo>
                    <a:pt x="1352" y="669"/>
                  </a:lnTo>
                  <a:lnTo>
                    <a:pt x="1364" y="680"/>
                  </a:lnTo>
                  <a:lnTo>
                    <a:pt x="1413" y="731"/>
                  </a:lnTo>
                  <a:lnTo>
                    <a:pt x="1454" y="772"/>
                  </a:lnTo>
                  <a:lnTo>
                    <a:pt x="1442" y="772"/>
                  </a:lnTo>
                  <a:lnTo>
                    <a:pt x="598" y="776"/>
                  </a:lnTo>
                  <a:lnTo>
                    <a:pt x="423" y="778"/>
                  </a:lnTo>
                  <a:lnTo>
                    <a:pt x="422" y="775"/>
                  </a:lnTo>
                  <a:lnTo>
                    <a:pt x="423" y="771"/>
                  </a:lnTo>
                  <a:lnTo>
                    <a:pt x="425" y="771"/>
                  </a:lnTo>
                  <a:lnTo>
                    <a:pt x="422" y="768"/>
                  </a:lnTo>
                  <a:lnTo>
                    <a:pt x="419" y="762"/>
                  </a:lnTo>
                  <a:lnTo>
                    <a:pt x="415" y="761"/>
                  </a:lnTo>
                  <a:lnTo>
                    <a:pt x="410" y="756"/>
                  </a:lnTo>
                  <a:lnTo>
                    <a:pt x="403" y="752"/>
                  </a:lnTo>
                  <a:lnTo>
                    <a:pt x="399" y="749"/>
                  </a:lnTo>
                  <a:lnTo>
                    <a:pt x="392" y="747"/>
                  </a:lnTo>
                  <a:lnTo>
                    <a:pt x="388" y="742"/>
                  </a:lnTo>
                  <a:lnTo>
                    <a:pt x="381" y="737"/>
                  </a:lnTo>
                  <a:lnTo>
                    <a:pt x="375" y="734"/>
                  </a:lnTo>
                  <a:lnTo>
                    <a:pt x="371" y="731"/>
                  </a:lnTo>
                  <a:lnTo>
                    <a:pt x="369" y="730"/>
                  </a:lnTo>
                  <a:lnTo>
                    <a:pt x="367" y="728"/>
                  </a:lnTo>
                  <a:lnTo>
                    <a:pt x="367" y="727"/>
                  </a:lnTo>
                  <a:lnTo>
                    <a:pt x="365" y="725"/>
                  </a:lnTo>
                  <a:lnTo>
                    <a:pt x="361" y="724"/>
                  </a:lnTo>
                  <a:lnTo>
                    <a:pt x="359" y="721"/>
                  </a:lnTo>
                  <a:lnTo>
                    <a:pt x="358" y="718"/>
                  </a:lnTo>
                  <a:lnTo>
                    <a:pt x="355" y="717"/>
                  </a:lnTo>
                  <a:lnTo>
                    <a:pt x="354" y="715"/>
                  </a:lnTo>
                  <a:lnTo>
                    <a:pt x="351" y="714"/>
                  </a:lnTo>
                  <a:lnTo>
                    <a:pt x="350" y="714"/>
                  </a:lnTo>
                  <a:lnTo>
                    <a:pt x="348" y="713"/>
                  </a:lnTo>
                  <a:lnTo>
                    <a:pt x="348" y="711"/>
                  </a:lnTo>
                  <a:lnTo>
                    <a:pt x="348" y="710"/>
                  </a:lnTo>
                  <a:lnTo>
                    <a:pt x="348" y="708"/>
                  </a:lnTo>
                  <a:lnTo>
                    <a:pt x="348" y="707"/>
                  </a:lnTo>
                  <a:lnTo>
                    <a:pt x="347" y="706"/>
                  </a:lnTo>
                  <a:lnTo>
                    <a:pt x="345" y="706"/>
                  </a:lnTo>
                  <a:lnTo>
                    <a:pt x="345" y="704"/>
                  </a:lnTo>
                  <a:lnTo>
                    <a:pt x="344" y="703"/>
                  </a:lnTo>
                  <a:lnTo>
                    <a:pt x="344" y="701"/>
                  </a:lnTo>
                  <a:lnTo>
                    <a:pt x="342" y="698"/>
                  </a:lnTo>
                  <a:lnTo>
                    <a:pt x="340" y="703"/>
                  </a:lnTo>
                  <a:lnTo>
                    <a:pt x="338" y="704"/>
                  </a:lnTo>
                  <a:lnTo>
                    <a:pt x="337" y="704"/>
                  </a:lnTo>
                  <a:lnTo>
                    <a:pt x="335" y="703"/>
                  </a:lnTo>
                  <a:lnTo>
                    <a:pt x="335" y="701"/>
                  </a:lnTo>
                  <a:lnTo>
                    <a:pt x="335" y="701"/>
                  </a:lnTo>
                  <a:lnTo>
                    <a:pt x="334" y="700"/>
                  </a:lnTo>
                  <a:lnTo>
                    <a:pt x="334" y="698"/>
                  </a:lnTo>
                  <a:lnTo>
                    <a:pt x="333" y="700"/>
                  </a:lnTo>
                  <a:lnTo>
                    <a:pt x="331" y="700"/>
                  </a:lnTo>
                  <a:lnTo>
                    <a:pt x="331" y="698"/>
                  </a:lnTo>
                  <a:lnTo>
                    <a:pt x="330" y="697"/>
                  </a:lnTo>
                  <a:lnTo>
                    <a:pt x="328" y="696"/>
                  </a:lnTo>
                  <a:lnTo>
                    <a:pt x="328" y="694"/>
                  </a:lnTo>
                  <a:lnTo>
                    <a:pt x="327" y="694"/>
                  </a:lnTo>
                  <a:lnTo>
                    <a:pt x="325" y="693"/>
                  </a:lnTo>
                  <a:lnTo>
                    <a:pt x="324" y="693"/>
                  </a:lnTo>
                  <a:lnTo>
                    <a:pt x="320" y="691"/>
                  </a:lnTo>
                  <a:lnTo>
                    <a:pt x="317" y="693"/>
                  </a:lnTo>
                  <a:lnTo>
                    <a:pt x="316" y="693"/>
                  </a:lnTo>
                  <a:lnTo>
                    <a:pt x="313" y="691"/>
                  </a:lnTo>
                  <a:lnTo>
                    <a:pt x="313" y="690"/>
                  </a:lnTo>
                  <a:lnTo>
                    <a:pt x="313" y="689"/>
                  </a:lnTo>
                  <a:lnTo>
                    <a:pt x="311" y="687"/>
                  </a:lnTo>
                  <a:lnTo>
                    <a:pt x="310" y="686"/>
                  </a:lnTo>
                  <a:lnTo>
                    <a:pt x="306" y="672"/>
                  </a:lnTo>
                  <a:lnTo>
                    <a:pt x="304" y="670"/>
                  </a:lnTo>
                  <a:lnTo>
                    <a:pt x="304" y="667"/>
                  </a:lnTo>
                  <a:lnTo>
                    <a:pt x="303" y="663"/>
                  </a:lnTo>
                  <a:lnTo>
                    <a:pt x="301" y="660"/>
                  </a:lnTo>
                  <a:lnTo>
                    <a:pt x="301" y="658"/>
                  </a:lnTo>
                  <a:lnTo>
                    <a:pt x="301" y="655"/>
                  </a:lnTo>
                  <a:lnTo>
                    <a:pt x="300" y="652"/>
                  </a:lnTo>
                  <a:lnTo>
                    <a:pt x="299" y="650"/>
                  </a:lnTo>
                  <a:lnTo>
                    <a:pt x="297" y="650"/>
                  </a:lnTo>
                  <a:lnTo>
                    <a:pt x="293" y="653"/>
                  </a:lnTo>
                  <a:lnTo>
                    <a:pt x="289" y="652"/>
                  </a:lnTo>
                  <a:lnTo>
                    <a:pt x="279" y="645"/>
                  </a:lnTo>
                  <a:lnTo>
                    <a:pt x="267" y="636"/>
                  </a:lnTo>
                  <a:lnTo>
                    <a:pt x="262" y="635"/>
                  </a:lnTo>
                  <a:lnTo>
                    <a:pt x="255" y="635"/>
                  </a:lnTo>
                  <a:lnTo>
                    <a:pt x="249" y="633"/>
                  </a:lnTo>
                  <a:lnTo>
                    <a:pt x="246" y="631"/>
                  </a:lnTo>
                  <a:lnTo>
                    <a:pt x="243" y="628"/>
                  </a:lnTo>
                  <a:lnTo>
                    <a:pt x="242" y="626"/>
                  </a:lnTo>
                  <a:lnTo>
                    <a:pt x="241" y="626"/>
                  </a:lnTo>
                  <a:lnTo>
                    <a:pt x="239" y="629"/>
                  </a:lnTo>
                  <a:lnTo>
                    <a:pt x="236" y="632"/>
                  </a:lnTo>
                  <a:lnTo>
                    <a:pt x="235" y="633"/>
                  </a:lnTo>
                  <a:lnTo>
                    <a:pt x="232" y="633"/>
                  </a:lnTo>
                  <a:lnTo>
                    <a:pt x="229" y="632"/>
                  </a:lnTo>
                  <a:lnTo>
                    <a:pt x="225" y="631"/>
                  </a:lnTo>
                  <a:lnTo>
                    <a:pt x="222" y="633"/>
                  </a:lnTo>
                  <a:lnTo>
                    <a:pt x="222" y="635"/>
                  </a:lnTo>
                  <a:lnTo>
                    <a:pt x="218" y="633"/>
                  </a:lnTo>
                  <a:lnTo>
                    <a:pt x="217" y="635"/>
                  </a:lnTo>
                  <a:lnTo>
                    <a:pt x="214" y="638"/>
                  </a:lnTo>
                  <a:lnTo>
                    <a:pt x="212" y="638"/>
                  </a:lnTo>
                  <a:lnTo>
                    <a:pt x="211" y="639"/>
                  </a:lnTo>
                  <a:lnTo>
                    <a:pt x="208" y="641"/>
                  </a:lnTo>
                  <a:lnTo>
                    <a:pt x="205" y="641"/>
                  </a:lnTo>
                  <a:lnTo>
                    <a:pt x="202" y="641"/>
                  </a:lnTo>
                  <a:lnTo>
                    <a:pt x="198" y="641"/>
                  </a:lnTo>
                  <a:lnTo>
                    <a:pt x="192" y="639"/>
                  </a:lnTo>
                  <a:lnTo>
                    <a:pt x="188" y="638"/>
                  </a:lnTo>
                  <a:lnTo>
                    <a:pt x="183" y="633"/>
                  </a:lnTo>
                  <a:lnTo>
                    <a:pt x="177" y="629"/>
                  </a:lnTo>
                  <a:lnTo>
                    <a:pt x="173" y="625"/>
                  </a:lnTo>
                  <a:lnTo>
                    <a:pt x="167" y="619"/>
                  </a:lnTo>
                  <a:lnTo>
                    <a:pt x="163" y="617"/>
                  </a:lnTo>
                  <a:lnTo>
                    <a:pt x="157" y="614"/>
                  </a:lnTo>
                  <a:lnTo>
                    <a:pt x="153" y="614"/>
                  </a:lnTo>
                  <a:lnTo>
                    <a:pt x="146" y="611"/>
                  </a:lnTo>
                  <a:lnTo>
                    <a:pt x="142" y="608"/>
                  </a:lnTo>
                  <a:lnTo>
                    <a:pt x="139" y="607"/>
                  </a:lnTo>
                  <a:lnTo>
                    <a:pt x="136" y="604"/>
                  </a:lnTo>
                  <a:lnTo>
                    <a:pt x="134" y="604"/>
                  </a:lnTo>
                  <a:lnTo>
                    <a:pt x="133" y="604"/>
                  </a:lnTo>
                  <a:lnTo>
                    <a:pt x="132" y="604"/>
                  </a:lnTo>
                  <a:lnTo>
                    <a:pt x="134" y="601"/>
                  </a:lnTo>
                  <a:lnTo>
                    <a:pt x="137" y="598"/>
                  </a:lnTo>
                  <a:lnTo>
                    <a:pt x="139" y="595"/>
                  </a:lnTo>
                  <a:lnTo>
                    <a:pt x="142" y="591"/>
                  </a:lnTo>
                  <a:lnTo>
                    <a:pt x="144" y="588"/>
                  </a:lnTo>
                  <a:lnTo>
                    <a:pt x="147" y="587"/>
                  </a:lnTo>
                  <a:lnTo>
                    <a:pt x="149" y="584"/>
                  </a:lnTo>
                  <a:lnTo>
                    <a:pt x="150" y="580"/>
                  </a:lnTo>
                  <a:lnTo>
                    <a:pt x="150" y="575"/>
                  </a:lnTo>
                  <a:lnTo>
                    <a:pt x="150" y="573"/>
                  </a:lnTo>
                  <a:lnTo>
                    <a:pt x="151" y="570"/>
                  </a:lnTo>
                  <a:lnTo>
                    <a:pt x="153" y="566"/>
                  </a:lnTo>
                  <a:lnTo>
                    <a:pt x="156" y="563"/>
                  </a:lnTo>
                  <a:lnTo>
                    <a:pt x="157" y="563"/>
                  </a:lnTo>
                  <a:lnTo>
                    <a:pt x="159" y="561"/>
                  </a:lnTo>
                  <a:lnTo>
                    <a:pt x="160" y="560"/>
                  </a:lnTo>
                  <a:lnTo>
                    <a:pt x="161" y="557"/>
                  </a:lnTo>
                  <a:lnTo>
                    <a:pt x="161" y="554"/>
                  </a:lnTo>
                  <a:lnTo>
                    <a:pt x="160" y="551"/>
                  </a:lnTo>
                  <a:lnTo>
                    <a:pt x="159" y="549"/>
                  </a:lnTo>
                  <a:lnTo>
                    <a:pt x="157" y="546"/>
                  </a:lnTo>
                  <a:lnTo>
                    <a:pt x="159" y="542"/>
                  </a:lnTo>
                  <a:lnTo>
                    <a:pt x="160" y="540"/>
                  </a:lnTo>
                  <a:lnTo>
                    <a:pt x="163" y="537"/>
                  </a:lnTo>
                  <a:lnTo>
                    <a:pt x="164" y="534"/>
                  </a:lnTo>
                  <a:lnTo>
                    <a:pt x="167" y="534"/>
                  </a:lnTo>
                  <a:lnTo>
                    <a:pt x="171" y="533"/>
                  </a:lnTo>
                  <a:lnTo>
                    <a:pt x="174" y="532"/>
                  </a:lnTo>
                  <a:lnTo>
                    <a:pt x="178" y="529"/>
                  </a:lnTo>
                  <a:lnTo>
                    <a:pt x="180" y="527"/>
                  </a:lnTo>
                  <a:lnTo>
                    <a:pt x="181" y="523"/>
                  </a:lnTo>
                  <a:lnTo>
                    <a:pt x="180" y="519"/>
                  </a:lnTo>
                  <a:lnTo>
                    <a:pt x="180" y="515"/>
                  </a:lnTo>
                  <a:lnTo>
                    <a:pt x="177" y="508"/>
                  </a:lnTo>
                  <a:lnTo>
                    <a:pt x="177" y="505"/>
                  </a:lnTo>
                  <a:lnTo>
                    <a:pt x="175" y="503"/>
                  </a:lnTo>
                  <a:lnTo>
                    <a:pt x="173" y="503"/>
                  </a:lnTo>
                  <a:lnTo>
                    <a:pt x="171" y="503"/>
                  </a:lnTo>
                  <a:lnTo>
                    <a:pt x="170" y="505"/>
                  </a:lnTo>
                  <a:lnTo>
                    <a:pt x="167" y="506"/>
                  </a:lnTo>
                  <a:lnTo>
                    <a:pt x="164" y="510"/>
                  </a:lnTo>
                  <a:lnTo>
                    <a:pt x="163" y="513"/>
                  </a:lnTo>
                  <a:lnTo>
                    <a:pt x="160" y="513"/>
                  </a:lnTo>
                  <a:lnTo>
                    <a:pt x="157" y="512"/>
                  </a:lnTo>
                  <a:lnTo>
                    <a:pt x="156" y="508"/>
                  </a:lnTo>
                  <a:lnTo>
                    <a:pt x="156" y="505"/>
                  </a:lnTo>
                  <a:lnTo>
                    <a:pt x="156" y="500"/>
                  </a:lnTo>
                  <a:lnTo>
                    <a:pt x="154" y="499"/>
                  </a:lnTo>
                  <a:lnTo>
                    <a:pt x="151" y="500"/>
                  </a:lnTo>
                  <a:lnTo>
                    <a:pt x="147" y="502"/>
                  </a:lnTo>
                  <a:lnTo>
                    <a:pt x="146" y="500"/>
                  </a:lnTo>
                  <a:lnTo>
                    <a:pt x="144" y="499"/>
                  </a:lnTo>
                  <a:lnTo>
                    <a:pt x="143" y="496"/>
                  </a:lnTo>
                  <a:lnTo>
                    <a:pt x="142" y="494"/>
                  </a:lnTo>
                  <a:lnTo>
                    <a:pt x="142" y="492"/>
                  </a:lnTo>
                  <a:lnTo>
                    <a:pt x="142" y="488"/>
                  </a:lnTo>
                  <a:lnTo>
                    <a:pt x="142" y="485"/>
                  </a:lnTo>
                  <a:lnTo>
                    <a:pt x="143" y="482"/>
                  </a:lnTo>
                  <a:lnTo>
                    <a:pt x="144" y="482"/>
                  </a:lnTo>
                  <a:lnTo>
                    <a:pt x="146" y="483"/>
                  </a:lnTo>
                  <a:lnTo>
                    <a:pt x="147" y="485"/>
                  </a:lnTo>
                  <a:lnTo>
                    <a:pt x="150" y="483"/>
                  </a:lnTo>
                  <a:lnTo>
                    <a:pt x="151" y="482"/>
                  </a:lnTo>
                  <a:lnTo>
                    <a:pt x="153" y="481"/>
                  </a:lnTo>
                  <a:lnTo>
                    <a:pt x="156" y="481"/>
                  </a:lnTo>
                  <a:lnTo>
                    <a:pt x="157" y="482"/>
                  </a:lnTo>
                  <a:lnTo>
                    <a:pt x="157" y="482"/>
                  </a:lnTo>
                  <a:lnTo>
                    <a:pt x="156" y="486"/>
                  </a:lnTo>
                  <a:lnTo>
                    <a:pt x="154" y="488"/>
                  </a:lnTo>
                  <a:lnTo>
                    <a:pt x="154" y="489"/>
                  </a:lnTo>
                  <a:lnTo>
                    <a:pt x="154" y="491"/>
                  </a:lnTo>
                  <a:lnTo>
                    <a:pt x="156" y="491"/>
                  </a:lnTo>
                  <a:lnTo>
                    <a:pt x="157" y="491"/>
                  </a:lnTo>
                  <a:lnTo>
                    <a:pt x="160" y="489"/>
                  </a:lnTo>
                  <a:lnTo>
                    <a:pt x="163" y="488"/>
                  </a:lnTo>
                  <a:lnTo>
                    <a:pt x="166" y="485"/>
                  </a:lnTo>
                  <a:lnTo>
                    <a:pt x="167" y="483"/>
                  </a:lnTo>
                  <a:lnTo>
                    <a:pt x="167" y="481"/>
                  </a:lnTo>
                  <a:lnTo>
                    <a:pt x="167" y="477"/>
                  </a:lnTo>
                  <a:lnTo>
                    <a:pt x="167" y="472"/>
                  </a:lnTo>
                  <a:lnTo>
                    <a:pt x="170" y="469"/>
                  </a:lnTo>
                  <a:lnTo>
                    <a:pt x="170" y="468"/>
                  </a:lnTo>
                  <a:lnTo>
                    <a:pt x="173" y="467"/>
                  </a:lnTo>
                  <a:lnTo>
                    <a:pt x="174" y="464"/>
                  </a:lnTo>
                  <a:lnTo>
                    <a:pt x="174" y="461"/>
                  </a:lnTo>
                  <a:lnTo>
                    <a:pt x="171" y="460"/>
                  </a:lnTo>
                  <a:lnTo>
                    <a:pt x="168" y="458"/>
                  </a:lnTo>
                  <a:lnTo>
                    <a:pt x="166" y="455"/>
                  </a:lnTo>
                  <a:lnTo>
                    <a:pt x="164" y="452"/>
                  </a:lnTo>
                  <a:lnTo>
                    <a:pt x="163" y="448"/>
                  </a:lnTo>
                  <a:lnTo>
                    <a:pt x="161" y="445"/>
                  </a:lnTo>
                  <a:lnTo>
                    <a:pt x="160" y="441"/>
                  </a:lnTo>
                  <a:lnTo>
                    <a:pt x="157" y="440"/>
                  </a:lnTo>
                  <a:lnTo>
                    <a:pt x="156" y="437"/>
                  </a:lnTo>
                  <a:lnTo>
                    <a:pt x="151" y="433"/>
                  </a:lnTo>
                  <a:lnTo>
                    <a:pt x="149" y="431"/>
                  </a:lnTo>
                  <a:lnTo>
                    <a:pt x="146" y="431"/>
                  </a:lnTo>
                  <a:lnTo>
                    <a:pt x="139" y="434"/>
                  </a:lnTo>
                  <a:lnTo>
                    <a:pt x="134" y="434"/>
                  </a:lnTo>
                  <a:lnTo>
                    <a:pt x="130" y="434"/>
                  </a:lnTo>
                  <a:lnTo>
                    <a:pt x="129" y="434"/>
                  </a:lnTo>
                  <a:lnTo>
                    <a:pt x="126" y="435"/>
                  </a:lnTo>
                  <a:lnTo>
                    <a:pt x="123" y="434"/>
                  </a:lnTo>
                  <a:lnTo>
                    <a:pt x="122" y="431"/>
                  </a:lnTo>
                  <a:lnTo>
                    <a:pt x="120" y="428"/>
                  </a:lnTo>
                  <a:lnTo>
                    <a:pt x="119" y="424"/>
                  </a:lnTo>
                  <a:lnTo>
                    <a:pt x="117" y="420"/>
                  </a:lnTo>
                  <a:lnTo>
                    <a:pt x="117" y="417"/>
                  </a:lnTo>
                  <a:lnTo>
                    <a:pt x="116" y="414"/>
                  </a:lnTo>
                  <a:lnTo>
                    <a:pt x="115" y="413"/>
                  </a:lnTo>
                  <a:lnTo>
                    <a:pt x="113" y="413"/>
                  </a:lnTo>
                  <a:lnTo>
                    <a:pt x="112" y="411"/>
                  </a:lnTo>
                  <a:lnTo>
                    <a:pt x="111" y="409"/>
                  </a:lnTo>
                  <a:lnTo>
                    <a:pt x="109" y="406"/>
                  </a:lnTo>
                  <a:lnTo>
                    <a:pt x="108" y="403"/>
                  </a:lnTo>
                  <a:lnTo>
                    <a:pt x="106" y="397"/>
                  </a:lnTo>
                  <a:lnTo>
                    <a:pt x="106" y="393"/>
                  </a:lnTo>
                  <a:lnTo>
                    <a:pt x="109" y="387"/>
                  </a:lnTo>
                  <a:lnTo>
                    <a:pt x="112" y="385"/>
                  </a:lnTo>
                  <a:lnTo>
                    <a:pt x="116" y="380"/>
                  </a:lnTo>
                  <a:lnTo>
                    <a:pt x="119" y="380"/>
                  </a:lnTo>
                  <a:lnTo>
                    <a:pt x="123" y="383"/>
                  </a:lnTo>
                  <a:lnTo>
                    <a:pt x="126" y="385"/>
                  </a:lnTo>
                  <a:lnTo>
                    <a:pt x="129" y="385"/>
                  </a:lnTo>
                  <a:lnTo>
                    <a:pt x="130" y="385"/>
                  </a:lnTo>
                  <a:lnTo>
                    <a:pt x="132" y="382"/>
                  </a:lnTo>
                  <a:lnTo>
                    <a:pt x="134" y="380"/>
                  </a:lnTo>
                  <a:lnTo>
                    <a:pt x="134" y="382"/>
                  </a:lnTo>
                  <a:lnTo>
                    <a:pt x="137" y="383"/>
                  </a:lnTo>
                  <a:lnTo>
                    <a:pt x="139" y="382"/>
                  </a:lnTo>
                  <a:lnTo>
                    <a:pt x="139" y="380"/>
                  </a:lnTo>
                  <a:lnTo>
                    <a:pt x="140" y="379"/>
                  </a:lnTo>
                  <a:lnTo>
                    <a:pt x="143" y="375"/>
                  </a:lnTo>
                  <a:lnTo>
                    <a:pt x="144" y="369"/>
                  </a:lnTo>
                  <a:lnTo>
                    <a:pt x="149" y="365"/>
                  </a:lnTo>
                  <a:lnTo>
                    <a:pt x="151" y="362"/>
                  </a:lnTo>
                  <a:lnTo>
                    <a:pt x="151" y="356"/>
                  </a:lnTo>
                  <a:lnTo>
                    <a:pt x="149" y="353"/>
                  </a:lnTo>
                  <a:lnTo>
                    <a:pt x="146" y="352"/>
                  </a:lnTo>
                  <a:lnTo>
                    <a:pt x="143" y="352"/>
                  </a:lnTo>
                  <a:lnTo>
                    <a:pt x="139" y="352"/>
                  </a:lnTo>
                  <a:lnTo>
                    <a:pt x="136" y="349"/>
                  </a:lnTo>
                  <a:lnTo>
                    <a:pt x="136" y="348"/>
                  </a:lnTo>
                  <a:lnTo>
                    <a:pt x="139" y="344"/>
                  </a:lnTo>
                  <a:lnTo>
                    <a:pt x="143" y="339"/>
                  </a:lnTo>
                  <a:lnTo>
                    <a:pt x="146" y="336"/>
                  </a:lnTo>
                  <a:lnTo>
                    <a:pt x="147" y="332"/>
                  </a:lnTo>
                  <a:lnTo>
                    <a:pt x="146" y="329"/>
                  </a:lnTo>
                  <a:lnTo>
                    <a:pt x="146" y="325"/>
                  </a:lnTo>
                  <a:lnTo>
                    <a:pt x="146" y="319"/>
                  </a:lnTo>
                  <a:lnTo>
                    <a:pt x="146" y="317"/>
                  </a:lnTo>
                  <a:lnTo>
                    <a:pt x="149" y="313"/>
                  </a:lnTo>
                  <a:lnTo>
                    <a:pt x="154" y="308"/>
                  </a:lnTo>
                  <a:lnTo>
                    <a:pt x="154" y="308"/>
                  </a:lnTo>
                  <a:lnTo>
                    <a:pt x="154" y="307"/>
                  </a:lnTo>
                  <a:lnTo>
                    <a:pt x="153" y="301"/>
                  </a:lnTo>
                  <a:lnTo>
                    <a:pt x="151" y="298"/>
                  </a:lnTo>
                  <a:lnTo>
                    <a:pt x="150" y="294"/>
                  </a:lnTo>
                  <a:lnTo>
                    <a:pt x="149" y="294"/>
                  </a:lnTo>
                  <a:lnTo>
                    <a:pt x="147" y="294"/>
                  </a:lnTo>
                  <a:lnTo>
                    <a:pt x="147" y="294"/>
                  </a:lnTo>
                  <a:lnTo>
                    <a:pt x="147" y="294"/>
                  </a:lnTo>
                  <a:lnTo>
                    <a:pt x="146" y="296"/>
                  </a:lnTo>
                  <a:lnTo>
                    <a:pt x="144" y="296"/>
                  </a:lnTo>
                  <a:lnTo>
                    <a:pt x="144" y="296"/>
                  </a:lnTo>
                  <a:lnTo>
                    <a:pt x="143" y="294"/>
                  </a:lnTo>
                  <a:lnTo>
                    <a:pt x="143" y="294"/>
                  </a:lnTo>
                  <a:lnTo>
                    <a:pt x="142" y="294"/>
                  </a:lnTo>
                  <a:lnTo>
                    <a:pt x="142" y="294"/>
                  </a:lnTo>
                  <a:lnTo>
                    <a:pt x="140" y="293"/>
                  </a:lnTo>
                  <a:lnTo>
                    <a:pt x="140" y="294"/>
                  </a:lnTo>
                  <a:lnTo>
                    <a:pt x="139" y="294"/>
                  </a:lnTo>
                  <a:lnTo>
                    <a:pt x="139" y="296"/>
                  </a:lnTo>
                  <a:lnTo>
                    <a:pt x="139" y="296"/>
                  </a:lnTo>
                  <a:lnTo>
                    <a:pt x="139" y="297"/>
                  </a:lnTo>
                  <a:lnTo>
                    <a:pt x="139" y="297"/>
                  </a:lnTo>
                  <a:lnTo>
                    <a:pt x="139" y="298"/>
                  </a:lnTo>
                  <a:lnTo>
                    <a:pt x="137" y="298"/>
                  </a:lnTo>
                  <a:lnTo>
                    <a:pt x="137" y="298"/>
                  </a:lnTo>
                  <a:lnTo>
                    <a:pt x="137" y="300"/>
                  </a:lnTo>
                  <a:lnTo>
                    <a:pt x="136" y="300"/>
                  </a:lnTo>
                  <a:lnTo>
                    <a:pt x="136" y="301"/>
                  </a:lnTo>
                  <a:lnTo>
                    <a:pt x="134" y="301"/>
                  </a:lnTo>
                  <a:lnTo>
                    <a:pt x="134" y="301"/>
                  </a:lnTo>
                  <a:lnTo>
                    <a:pt x="134" y="302"/>
                  </a:lnTo>
                  <a:lnTo>
                    <a:pt x="133" y="302"/>
                  </a:lnTo>
                  <a:lnTo>
                    <a:pt x="133" y="304"/>
                  </a:lnTo>
                  <a:lnTo>
                    <a:pt x="133" y="304"/>
                  </a:lnTo>
                  <a:lnTo>
                    <a:pt x="132" y="304"/>
                  </a:lnTo>
                  <a:lnTo>
                    <a:pt x="132" y="304"/>
                  </a:lnTo>
                  <a:lnTo>
                    <a:pt x="130" y="304"/>
                  </a:lnTo>
                  <a:lnTo>
                    <a:pt x="130" y="302"/>
                  </a:lnTo>
                  <a:lnTo>
                    <a:pt x="129" y="302"/>
                  </a:lnTo>
                  <a:lnTo>
                    <a:pt x="129" y="302"/>
                  </a:lnTo>
                  <a:lnTo>
                    <a:pt x="129" y="301"/>
                  </a:lnTo>
                  <a:lnTo>
                    <a:pt x="128" y="301"/>
                  </a:lnTo>
                  <a:lnTo>
                    <a:pt x="128" y="301"/>
                  </a:lnTo>
                  <a:lnTo>
                    <a:pt x="126" y="300"/>
                  </a:lnTo>
                  <a:lnTo>
                    <a:pt x="126" y="300"/>
                  </a:lnTo>
                  <a:lnTo>
                    <a:pt x="125" y="300"/>
                  </a:lnTo>
                  <a:lnTo>
                    <a:pt x="123" y="300"/>
                  </a:lnTo>
                  <a:lnTo>
                    <a:pt x="123" y="300"/>
                  </a:lnTo>
                  <a:lnTo>
                    <a:pt x="123" y="301"/>
                  </a:lnTo>
                  <a:lnTo>
                    <a:pt x="122" y="301"/>
                  </a:lnTo>
                  <a:lnTo>
                    <a:pt x="120" y="301"/>
                  </a:lnTo>
                  <a:lnTo>
                    <a:pt x="120" y="300"/>
                  </a:lnTo>
                  <a:lnTo>
                    <a:pt x="119" y="300"/>
                  </a:lnTo>
                  <a:lnTo>
                    <a:pt x="119" y="300"/>
                  </a:lnTo>
                  <a:lnTo>
                    <a:pt x="117" y="301"/>
                  </a:lnTo>
                  <a:lnTo>
                    <a:pt x="116" y="301"/>
                  </a:lnTo>
                  <a:lnTo>
                    <a:pt x="116" y="301"/>
                  </a:lnTo>
                  <a:lnTo>
                    <a:pt x="115" y="301"/>
                  </a:lnTo>
                  <a:lnTo>
                    <a:pt x="113" y="301"/>
                  </a:lnTo>
                  <a:lnTo>
                    <a:pt x="113" y="301"/>
                  </a:lnTo>
                  <a:lnTo>
                    <a:pt x="112" y="301"/>
                  </a:lnTo>
                  <a:lnTo>
                    <a:pt x="112" y="301"/>
                  </a:lnTo>
                  <a:lnTo>
                    <a:pt x="111" y="301"/>
                  </a:lnTo>
                  <a:lnTo>
                    <a:pt x="111" y="300"/>
                  </a:lnTo>
                  <a:lnTo>
                    <a:pt x="109" y="300"/>
                  </a:lnTo>
                  <a:lnTo>
                    <a:pt x="108" y="300"/>
                  </a:lnTo>
                  <a:lnTo>
                    <a:pt x="108" y="300"/>
                  </a:lnTo>
                  <a:lnTo>
                    <a:pt x="106" y="300"/>
                  </a:lnTo>
                  <a:lnTo>
                    <a:pt x="106" y="300"/>
                  </a:lnTo>
                  <a:lnTo>
                    <a:pt x="105" y="300"/>
                  </a:lnTo>
                  <a:lnTo>
                    <a:pt x="103" y="300"/>
                  </a:lnTo>
                  <a:lnTo>
                    <a:pt x="103" y="300"/>
                  </a:lnTo>
                  <a:lnTo>
                    <a:pt x="103" y="298"/>
                  </a:lnTo>
                  <a:lnTo>
                    <a:pt x="103" y="298"/>
                  </a:lnTo>
                  <a:lnTo>
                    <a:pt x="103" y="297"/>
                  </a:lnTo>
                  <a:lnTo>
                    <a:pt x="103" y="297"/>
                  </a:lnTo>
                  <a:lnTo>
                    <a:pt x="105" y="296"/>
                  </a:lnTo>
                  <a:lnTo>
                    <a:pt x="105" y="296"/>
                  </a:lnTo>
                  <a:lnTo>
                    <a:pt x="105" y="294"/>
                  </a:lnTo>
                  <a:lnTo>
                    <a:pt x="105" y="294"/>
                  </a:lnTo>
                  <a:lnTo>
                    <a:pt x="106" y="294"/>
                  </a:lnTo>
                  <a:lnTo>
                    <a:pt x="106" y="293"/>
                  </a:lnTo>
                  <a:lnTo>
                    <a:pt x="106" y="293"/>
                  </a:lnTo>
                  <a:lnTo>
                    <a:pt x="106" y="291"/>
                  </a:lnTo>
                  <a:lnTo>
                    <a:pt x="108" y="291"/>
                  </a:lnTo>
                  <a:lnTo>
                    <a:pt x="108" y="290"/>
                  </a:lnTo>
                  <a:lnTo>
                    <a:pt x="106" y="290"/>
                  </a:lnTo>
                  <a:lnTo>
                    <a:pt x="106" y="288"/>
                  </a:lnTo>
                  <a:lnTo>
                    <a:pt x="106" y="288"/>
                  </a:lnTo>
                  <a:lnTo>
                    <a:pt x="105" y="288"/>
                  </a:lnTo>
                  <a:lnTo>
                    <a:pt x="105" y="288"/>
                  </a:lnTo>
                  <a:lnTo>
                    <a:pt x="103" y="287"/>
                  </a:lnTo>
                  <a:lnTo>
                    <a:pt x="103" y="287"/>
                  </a:lnTo>
                  <a:lnTo>
                    <a:pt x="102" y="287"/>
                  </a:lnTo>
                  <a:lnTo>
                    <a:pt x="100" y="287"/>
                  </a:lnTo>
                  <a:lnTo>
                    <a:pt x="100" y="287"/>
                  </a:lnTo>
                  <a:lnTo>
                    <a:pt x="99" y="287"/>
                  </a:lnTo>
                  <a:lnTo>
                    <a:pt x="99" y="286"/>
                  </a:lnTo>
                  <a:lnTo>
                    <a:pt x="98" y="286"/>
                  </a:lnTo>
                  <a:lnTo>
                    <a:pt x="98" y="286"/>
                  </a:lnTo>
                  <a:lnTo>
                    <a:pt x="96" y="286"/>
                  </a:lnTo>
                  <a:lnTo>
                    <a:pt x="96" y="286"/>
                  </a:lnTo>
                  <a:lnTo>
                    <a:pt x="95" y="284"/>
                  </a:lnTo>
                  <a:lnTo>
                    <a:pt x="95" y="284"/>
                  </a:lnTo>
                  <a:lnTo>
                    <a:pt x="94" y="284"/>
                  </a:lnTo>
                  <a:lnTo>
                    <a:pt x="94" y="283"/>
                  </a:lnTo>
                  <a:lnTo>
                    <a:pt x="92" y="283"/>
                  </a:lnTo>
                  <a:lnTo>
                    <a:pt x="92" y="283"/>
                  </a:lnTo>
                  <a:lnTo>
                    <a:pt x="91" y="281"/>
                  </a:lnTo>
                  <a:lnTo>
                    <a:pt x="91" y="281"/>
                  </a:lnTo>
                  <a:lnTo>
                    <a:pt x="89" y="281"/>
                  </a:lnTo>
                  <a:lnTo>
                    <a:pt x="89" y="280"/>
                  </a:lnTo>
                  <a:lnTo>
                    <a:pt x="88" y="280"/>
                  </a:lnTo>
                  <a:lnTo>
                    <a:pt x="88" y="280"/>
                  </a:lnTo>
                  <a:lnTo>
                    <a:pt x="86" y="280"/>
                  </a:lnTo>
                  <a:lnTo>
                    <a:pt x="86" y="280"/>
                  </a:lnTo>
                  <a:lnTo>
                    <a:pt x="85" y="280"/>
                  </a:lnTo>
                  <a:lnTo>
                    <a:pt x="85" y="280"/>
                  </a:lnTo>
                  <a:lnTo>
                    <a:pt x="84" y="280"/>
                  </a:lnTo>
                  <a:lnTo>
                    <a:pt x="84" y="281"/>
                  </a:lnTo>
                  <a:lnTo>
                    <a:pt x="82" y="281"/>
                  </a:lnTo>
                  <a:lnTo>
                    <a:pt x="82" y="281"/>
                  </a:lnTo>
                  <a:lnTo>
                    <a:pt x="81" y="283"/>
                  </a:lnTo>
                  <a:lnTo>
                    <a:pt x="81" y="283"/>
                  </a:lnTo>
                  <a:lnTo>
                    <a:pt x="81" y="284"/>
                  </a:lnTo>
                  <a:lnTo>
                    <a:pt x="81" y="284"/>
                  </a:lnTo>
                  <a:lnTo>
                    <a:pt x="81" y="286"/>
                  </a:lnTo>
                  <a:lnTo>
                    <a:pt x="79" y="286"/>
                  </a:lnTo>
                  <a:lnTo>
                    <a:pt x="79" y="286"/>
                  </a:lnTo>
                  <a:lnTo>
                    <a:pt x="78" y="286"/>
                  </a:lnTo>
                  <a:lnTo>
                    <a:pt x="78" y="286"/>
                  </a:lnTo>
                  <a:lnTo>
                    <a:pt x="77" y="286"/>
                  </a:lnTo>
                  <a:lnTo>
                    <a:pt x="75" y="286"/>
                  </a:lnTo>
                  <a:lnTo>
                    <a:pt x="75" y="286"/>
                  </a:lnTo>
                  <a:lnTo>
                    <a:pt x="74" y="286"/>
                  </a:lnTo>
                  <a:lnTo>
                    <a:pt x="74" y="287"/>
                  </a:lnTo>
                  <a:lnTo>
                    <a:pt x="72" y="287"/>
                  </a:lnTo>
                  <a:lnTo>
                    <a:pt x="72" y="287"/>
                  </a:lnTo>
                  <a:lnTo>
                    <a:pt x="71" y="286"/>
                  </a:lnTo>
                  <a:lnTo>
                    <a:pt x="71" y="286"/>
                  </a:lnTo>
                  <a:lnTo>
                    <a:pt x="71" y="286"/>
                  </a:lnTo>
                  <a:lnTo>
                    <a:pt x="69" y="284"/>
                  </a:lnTo>
                  <a:lnTo>
                    <a:pt x="69" y="284"/>
                  </a:lnTo>
                  <a:lnTo>
                    <a:pt x="68" y="283"/>
                  </a:lnTo>
                  <a:lnTo>
                    <a:pt x="68" y="283"/>
                  </a:lnTo>
                  <a:lnTo>
                    <a:pt x="67" y="283"/>
                  </a:lnTo>
                  <a:lnTo>
                    <a:pt x="67" y="283"/>
                  </a:lnTo>
                  <a:lnTo>
                    <a:pt x="65" y="281"/>
                  </a:lnTo>
                  <a:lnTo>
                    <a:pt x="65" y="281"/>
                  </a:lnTo>
                  <a:lnTo>
                    <a:pt x="64" y="277"/>
                  </a:lnTo>
                  <a:lnTo>
                    <a:pt x="64" y="276"/>
                  </a:lnTo>
                  <a:lnTo>
                    <a:pt x="62" y="276"/>
                  </a:lnTo>
                  <a:lnTo>
                    <a:pt x="62" y="274"/>
                  </a:lnTo>
                  <a:lnTo>
                    <a:pt x="58" y="274"/>
                  </a:lnTo>
                  <a:lnTo>
                    <a:pt x="55" y="276"/>
                  </a:lnTo>
                  <a:lnTo>
                    <a:pt x="54" y="276"/>
                  </a:lnTo>
                  <a:lnTo>
                    <a:pt x="51" y="276"/>
                  </a:lnTo>
                  <a:lnTo>
                    <a:pt x="48" y="277"/>
                  </a:lnTo>
                  <a:lnTo>
                    <a:pt x="42" y="277"/>
                  </a:lnTo>
                  <a:lnTo>
                    <a:pt x="38" y="277"/>
                  </a:lnTo>
                  <a:lnTo>
                    <a:pt x="37" y="276"/>
                  </a:lnTo>
                  <a:lnTo>
                    <a:pt x="36" y="277"/>
                  </a:lnTo>
                  <a:lnTo>
                    <a:pt x="30" y="277"/>
                  </a:lnTo>
                  <a:lnTo>
                    <a:pt x="27" y="277"/>
                  </a:lnTo>
                  <a:lnTo>
                    <a:pt x="24" y="277"/>
                  </a:lnTo>
                  <a:lnTo>
                    <a:pt x="23" y="277"/>
                  </a:lnTo>
                  <a:lnTo>
                    <a:pt x="20" y="276"/>
                  </a:lnTo>
                  <a:lnTo>
                    <a:pt x="16" y="276"/>
                  </a:lnTo>
                  <a:lnTo>
                    <a:pt x="14" y="276"/>
                  </a:lnTo>
                  <a:lnTo>
                    <a:pt x="13" y="274"/>
                  </a:lnTo>
                  <a:lnTo>
                    <a:pt x="7" y="273"/>
                  </a:lnTo>
                  <a:lnTo>
                    <a:pt x="4" y="271"/>
                  </a:lnTo>
                  <a:lnTo>
                    <a:pt x="11" y="267"/>
                  </a:lnTo>
                  <a:lnTo>
                    <a:pt x="16" y="264"/>
                  </a:lnTo>
                  <a:lnTo>
                    <a:pt x="26" y="260"/>
                  </a:lnTo>
                  <a:lnTo>
                    <a:pt x="30" y="257"/>
                  </a:lnTo>
                  <a:lnTo>
                    <a:pt x="34" y="256"/>
                  </a:lnTo>
                  <a:lnTo>
                    <a:pt x="44" y="253"/>
                  </a:lnTo>
                  <a:lnTo>
                    <a:pt x="47" y="252"/>
                  </a:lnTo>
                  <a:lnTo>
                    <a:pt x="48" y="252"/>
                  </a:lnTo>
                  <a:lnTo>
                    <a:pt x="45" y="249"/>
                  </a:lnTo>
                  <a:lnTo>
                    <a:pt x="42" y="247"/>
                  </a:lnTo>
                  <a:lnTo>
                    <a:pt x="37" y="242"/>
                  </a:lnTo>
                  <a:lnTo>
                    <a:pt x="37" y="240"/>
                  </a:lnTo>
                  <a:lnTo>
                    <a:pt x="36" y="239"/>
                  </a:lnTo>
                  <a:lnTo>
                    <a:pt x="33" y="239"/>
                  </a:lnTo>
                  <a:lnTo>
                    <a:pt x="31" y="239"/>
                  </a:lnTo>
                  <a:lnTo>
                    <a:pt x="28" y="240"/>
                  </a:lnTo>
                  <a:lnTo>
                    <a:pt x="26" y="240"/>
                  </a:lnTo>
                  <a:lnTo>
                    <a:pt x="23" y="240"/>
                  </a:lnTo>
                  <a:lnTo>
                    <a:pt x="20" y="240"/>
                  </a:lnTo>
                  <a:lnTo>
                    <a:pt x="19" y="239"/>
                  </a:lnTo>
                  <a:lnTo>
                    <a:pt x="17" y="236"/>
                  </a:lnTo>
                  <a:lnTo>
                    <a:pt x="17" y="235"/>
                  </a:lnTo>
                  <a:lnTo>
                    <a:pt x="17" y="233"/>
                  </a:lnTo>
                  <a:lnTo>
                    <a:pt x="17" y="230"/>
                  </a:lnTo>
                  <a:lnTo>
                    <a:pt x="19" y="228"/>
                  </a:lnTo>
                  <a:lnTo>
                    <a:pt x="20" y="225"/>
                  </a:lnTo>
                  <a:lnTo>
                    <a:pt x="21" y="223"/>
                  </a:lnTo>
                  <a:lnTo>
                    <a:pt x="24" y="221"/>
                  </a:lnTo>
                  <a:lnTo>
                    <a:pt x="28" y="215"/>
                  </a:lnTo>
                  <a:lnTo>
                    <a:pt x="31" y="213"/>
                  </a:lnTo>
                  <a:lnTo>
                    <a:pt x="34" y="211"/>
                  </a:lnTo>
                  <a:lnTo>
                    <a:pt x="37" y="209"/>
                  </a:lnTo>
                  <a:lnTo>
                    <a:pt x="38" y="208"/>
                  </a:lnTo>
                  <a:lnTo>
                    <a:pt x="41" y="208"/>
                  </a:lnTo>
                  <a:lnTo>
                    <a:pt x="44" y="208"/>
                  </a:lnTo>
                  <a:lnTo>
                    <a:pt x="47" y="206"/>
                  </a:lnTo>
                  <a:lnTo>
                    <a:pt x="47" y="206"/>
                  </a:lnTo>
                  <a:lnTo>
                    <a:pt x="50" y="206"/>
                  </a:lnTo>
                  <a:lnTo>
                    <a:pt x="50" y="206"/>
                  </a:lnTo>
                  <a:lnTo>
                    <a:pt x="50" y="205"/>
                  </a:lnTo>
                  <a:lnTo>
                    <a:pt x="47" y="204"/>
                  </a:lnTo>
                  <a:lnTo>
                    <a:pt x="41" y="204"/>
                  </a:lnTo>
                  <a:lnTo>
                    <a:pt x="37" y="205"/>
                  </a:lnTo>
                  <a:lnTo>
                    <a:pt x="34" y="205"/>
                  </a:lnTo>
                  <a:lnTo>
                    <a:pt x="31" y="205"/>
                  </a:lnTo>
                  <a:lnTo>
                    <a:pt x="26" y="198"/>
                  </a:lnTo>
                  <a:lnTo>
                    <a:pt x="26" y="196"/>
                  </a:lnTo>
                  <a:lnTo>
                    <a:pt x="24" y="194"/>
                  </a:lnTo>
                  <a:lnTo>
                    <a:pt x="24" y="191"/>
                  </a:lnTo>
                  <a:lnTo>
                    <a:pt x="23" y="188"/>
                  </a:lnTo>
                  <a:lnTo>
                    <a:pt x="19" y="189"/>
                  </a:lnTo>
                  <a:lnTo>
                    <a:pt x="14" y="192"/>
                  </a:lnTo>
                  <a:lnTo>
                    <a:pt x="9" y="192"/>
                  </a:lnTo>
                  <a:lnTo>
                    <a:pt x="0" y="189"/>
                  </a:lnTo>
                  <a:lnTo>
                    <a:pt x="0" y="187"/>
                  </a:lnTo>
                  <a:lnTo>
                    <a:pt x="4" y="184"/>
                  </a:lnTo>
                  <a:lnTo>
                    <a:pt x="7" y="181"/>
                  </a:lnTo>
                  <a:lnTo>
                    <a:pt x="9" y="178"/>
                  </a:lnTo>
                  <a:lnTo>
                    <a:pt x="11" y="174"/>
                  </a:lnTo>
                  <a:lnTo>
                    <a:pt x="13" y="170"/>
                  </a:lnTo>
                  <a:lnTo>
                    <a:pt x="17" y="167"/>
                  </a:lnTo>
                  <a:lnTo>
                    <a:pt x="21" y="163"/>
                  </a:lnTo>
                  <a:lnTo>
                    <a:pt x="27" y="160"/>
                  </a:lnTo>
                  <a:lnTo>
                    <a:pt x="31" y="158"/>
                  </a:lnTo>
                  <a:lnTo>
                    <a:pt x="33" y="155"/>
                  </a:lnTo>
                  <a:lnTo>
                    <a:pt x="34" y="150"/>
                  </a:lnTo>
                  <a:lnTo>
                    <a:pt x="40" y="148"/>
                  </a:lnTo>
                  <a:lnTo>
                    <a:pt x="42" y="147"/>
                  </a:lnTo>
                  <a:lnTo>
                    <a:pt x="42" y="144"/>
                  </a:lnTo>
                  <a:lnTo>
                    <a:pt x="41" y="143"/>
                  </a:lnTo>
                  <a:lnTo>
                    <a:pt x="41" y="140"/>
                  </a:lnTo>
                  <a:lnTo>
                    <a:pt x="45" y="137"/>
                  </a:lnTo>
                  <a:lnTo>
                    <a:pt x="50" y="139"/>
                  </a:lnTo>
                  <a:lnTo>
                    <a:pt x="55" y="137"/>
                  </a:lnTo>
                  <a:lnTo>
                    <a:pt x="55" y="136"/>
                  </a:lnTo>
                  <a:lnTo>
                    <a:pt x="55" y="136"/>
                  </a:lnTo>
                  <a:lnTo>
                    <a:pt x="55" y="136"/>
                  </a:lnTo>
                  <a:lnTo>
                    <a:pt x="57" y="136"/>
                  </a:lnTo>
                  <a:lnTo>
                    <a:pt x="57" y="134"/>
                  </a:lnTo>
                  <a:lnTo>
                    <a:pt x="57" y="134"/>
                  </a:lnTo>
                  <a:lnTo>
                    <a:pt x="57" y="133"/>
                  </a:lnTo>
                  <a:lnTo>
                    <a:pt x="57" y="133"/>
                  </a:lnTo>
                  <a:lnTo>
                    <a:pt x="58" y="133"/>
                  </a:lnTo>
                  <a:lnTo>
                    <a:pt x="58" y="131"/>
                  </a:lnTo>
                  <a:lnTo>
                    <a:pt x="58" y="131"/>
                  </a:lnTo>
                  <a:lnTo>
                    <a:pt x="59" y="131"/>
                  </a:lnTo>
                  <a:lnTo>
                    <a:pt x="59" y="130"/>
                  </a:lnTo>
                  <a:lnTo>
                    <a:pt x="59" y="130"/>
                  </a:lnTo>
                  <a:lnTo>
                    <a:pt x="61" y="130"/>
                  </a:lnTo>
                  <a:lnTo>
                    <a:pt x="62" y="129"/>
                  </a:lnTo>
                  <a:lnTo>
                    <a:pt x="62" y="129"/>
                  </a:lnTo>
                  <a:lnTo>
                    <a:pt x="64" y="127"/>
                  </a:lnTo>
                  <a:lnTo>
                    <a:pt x="67" y="126"/>
                  </a:lnTo>
                  <a:lnTo>
                    <a:pt x="68" y="126"/>
                  </a:lnTo>
                  <a:lnTo>
                    <a:pt x="71" y="124"/>
                  </a:lnTo>
                  <a:lnTo>
                    <a:pt x="72" y="124"/>
                  </a:lnTo>
                  <a:lnTo>
                    <a:pt x="72" y="123"/>
                  </a:lnTo>
                  <a:lnTo>
                    <a:pt x="72" y="123"/>
                  </a:lnTo>
                  <a:lnTo>
                    <a:pt x="74" y="123"/>
                  </a:lnTo>
                  <a:lnTo>
                    <a:pt x="78" y="120"/>
                  </a:lnTo>
                  <a:lnTo>
                    <a:pt x="79" y="119"/>
                  </a:lnTo>
                  <a:lnTo>
                    <a:pt x="79" y="119"/>
                  </a:lnTo>
                  <a:lnTo>
                    <a:pt x="81" y="119"/>
                  </a:lnTo>
                  <a:lnTo>
                    <a:pt x="82" y="119"/>
                  </a:lnTo>
                  <a:lnTo>
                    <a:pt x="82" y="119"/>
                  </a:lnTo>
                  <a:lnTo>
                    <a:pt x="84" y="117"/>
                  </a:lnTo>
                  <a:lnTo>
                    <a:pt x="84" y="117"/>
                  </a:lnTo>
                  <a:lnTo>
                    <a:pt x="84" y="117"/>
                  </a:lnTo>
                  <a:lnTo>
                    <a:pt x="85" y="115"/>
                  </a:lnTo>
                  <a:lnTo>
                    <a:pt x="85" y="115"/>
                  </a:lnTo>
                  <a:lnTo>
                    <a:pt x="85" y="113"/>
                  </a:lnTo>
                  <a:lnTo>
                    <a:pt x="85" y="113"/>
                  </a:lnTo>
                  <a:lnTo>
                    <a:pt x="86" y="112"/>
                  </a:lnTo>
                  <a:lnTo>
                    <a:pt x="86" y="112"/>
                  </a:lnTo>
                  <a:lnTo>
                    <a:pt x="86" y="110"/>
                  </a:lnTo>
                  <a:lnTo>
                    <a:pt x="86" y="110"/>
                  </a:lnTo>
                  <a:lnTo>
                    <a:pt x="86" y="109"/>
                  </a:lnTo>
                  <a:lnTo>
                    <a:pt x="88" y="109"/>
                  </a:lnTo>
                  <a:lnTo>
                    <a:pt x="88" y="107"/>
                  </a:lnTo>
                  <a:lnTo>
                    <a:pt x="88" y="107"/>
                  </a:lnTo>
                  <a:lnTo>
                    <a:pt x="88" y="107"/>
                  </a:lnTo>
                  <a:lnTo>
                    <a:pt x="88" y="106"/>
                  </a:lnTo>
                  <a:lnTo>
                    <a:pt x="88" y="105"/>
                  </a:lnTo>
                  <a:lnTo>
                    <a:pt x="89" y="105"/>
                  </a:lnTo>
                  <a:lnTo>
                    <a:pt x="89" y="103"/>
                  </a:lnTo>
                  <a:lnTo>
                    <a:pt x="91" y="103"/>
                  </a:lnTo>
                  <a:lnTo>
                    <a:pt x="91" y="103"/>
                  </a:lnTo>
                  <a:lnTo>
                    <a:pt x="92" y="103"/>
                  </a:lnTo>
                  <a:lnTo>
                    <a:pt x="92" y="103"/>
                  </a:lnTo>
                  <a:lnTo>
                    <a:pt x="94" y="103"/>
                  </a:lnTo>
                  <a:lnTo>
                    <a:pt x="94" y="103"/>
                  </a:lnTo>
                  <a:lnTo>
                    <a:pt x="95" y="103"/>
                  </a:lnTo>
                  <a:lnTo>
                    <a:pt x="95" y="103"/>
                  </a:lnTo>
                  <a:lnTo>
                    <a:pt x="96" y="103"/>
                  </a:lnTo>
                  <a:lnTo>
                    <a:pt x="96" y="103"/>
                  </a:lnTo>
                  <a:lnTo>
                    <a:pt x="96" y="103"/>
                  </a:lnTo>
                  <a:lnTo>
                    <a:pt x="98" y="102"/>
                  </a:lnTo>
                  <a:lnTo>
                    <a:pt x="98" y="102"/>
                  </a:lnTo>
                  <a:lnTo>
                    <a:pt x="99" y="102"/>
                  </a:lnTo>
                  <a:lnTo>
                    <a:pt x="100" y="102"/>
                  </a:lnTo>
                  <a:lnTo>
                    <a:pt x="100" y="102"/>
                  </a:lnTo>
                  <a:lnTo>
                    <a:pt x="100" y="102"/>
                  </a:lnTo>
                  <a:lnTo>
                    <a:pt x="100" y="102"/>
                  </a:lnTo>
                  <a:lnTo>
                    <a:pt x="100" y="103"/>
                  </a:lnTo>
                  <a:lnTo>
                    <a:pt x="102" y="105"/>
                  </a:lnTo>
                  <a:lnTo>
                    <a:pt x="102" y="105"/>
                  </a:lnTo>
                  <a:lnTo>
                    <a:pt x="102" y="105"/>
                  </a:lnTo>
                  <a:lnTo>
                    <a:pt x="103" y="105"/>
                  </a:lnTo>
                  <a:lnTo>
                    <a:pt x="105" y="105"/>
                  </a:lnTo>
                  <a:lnTo>
                    <a:pt x="105" y="105"/>
                  </a:lnTo>
                  <a:lnTo>
                    <a:pt x="106" y="105"/>
                  </a:lnTo>
                  <a:lnTo>
                    <a:pt x="106" y="103"/>
                  </a:lnTo>
                  <a:lnTo>
                    <a:pt x="109" y="103"/>
                  </a:lnTo>
                  <a:lnTo>
                    <a:pt x="109" y="105"/>
                  </a:lnTo>
                  <a:lnTo>
                    <a:pt x="108" y="106"/>
                  </a:lnTo>
                  <a:lnTo>
                    <a:pt x="109" y="107"/>
                  </a:lnTo>
                  <a:lnTo>
                    <a:pt x="109" y="107"/>
                  </a:lnTo>
                  <a:lnTo>
                    <a:pt x="108" y="109"/>
                  </a:lnTo>
                  <a:lnTo>
                    <a:pt x="111" y="110"/>
                  </a:lnTo>
                  <a:lnTo>
                    <a:pt x="113" y="116"/>
                  </a:lnTo>
                  <a:lnTo>
                    <a:pt x="115" y="116"/>
                  </a:lnTo>
                  <a:lnTo>
                    <a:pt x="116" y="116"/>
                  </a:lnTo>
                  <a:lnTo>
                    <a:pt x="117" y="116"/>
                  </a:lnTo>
                  <a:lnTo>
                    <a:pt x="117" y="116"/>
                  </a:lnTo>
                  <a:lnTo>
                    <a:pt x="117" y="115"/>
                  </a:lnTo>
                  <a:lnTo>
                    <a:pt x="117" y="115"/>
                  </a:lnTo>
                  <a:lnTo>
                    <a:pt x="119" y="113"/>
                  </a:lnTo>
                  <a:lnTo>
                    <a:pt x="119" y="113"/>
                  </a:lnTo>
                  <a:lnTo>
                    <a:pt x="119" y="112"/>
                  </a:lnTo>
                  <a:lnTo>
                    <a:pt x="119" y="112"/>
                  </a:lnTo>
                  <a:lnTo>
                    <a:pt x="119" y="110"/>
                  </a:lnTo>
                  <a:lnTo>
                    <a:pt x="119" y="109"/>
                  </a:lnTo>
                  <a:lnTo>
                    <a:pt x="120" y="107"/>
                  </a:lnTo>
                  <a:lnTo>
                    <a:pt x="120" y="105"/>
                  </a:lnTo>
                  <a:lnTo>
                    <a:pt x="120" y="105"/>
                  </a:lnTo>
                  <a:lnTo>
                    <a:pt x="122" y="105"/>
                  </a:lnTo>
                  <a:lnTo>
                    <a:pt x="123" y="105"/>
                  </a:lnTo>
                  <a:lnTo>
                    <a:pt x="123" y="103"/>
                  </a:lnTo>
                  <a:lnTo>
                    <a:pt x="125" y="103"/>
                  </a:lnTo>
                  <a:lnTo>
                    <a:pt x="125" y="102"/>
                  </a:lnTo>
                  <a:lnTo>
                    <a:pt x="125" y="102"/>
                  </a:lnTo>
                  <a:lnTo>
                    <a:pt x="125" y="102"/>
                  </a:lnTo>
                  <a:lnTo>
                    <a:pt x="125" y="102"/>
                  </a:lnTo>
                  <a:lnTo>
                    <a:pt x="125" y="100"/>
                  </a:lnTo>
                  <a:lnTo>
                    <a:pt x="125" y="99"/>
                  </a:lnTo>
                  <a:lnTo>
                    <a:pt x="123" y="98"/>
                  </a:lnTo>
                  <a:lnTo>
                    <a:pt x="122" y="98"/>
                  </a:lnTo>
                  <a:lnTo>
                    <a:pt x="122" y="98"/>
                  </a:lnTo>
                  <a:lnTo>
                    <a:pt x="120" y="98"/>
                  </a:lnTo>
                  <a:lnTo>
                    <a:pt x="119" y="98"/>
                  </a:lnTo>
                  <a:lnTo>
                    <a:pt x="119" y="98"/>
                  </a:lnTo>
                  <a:lnTo>
                    <a:pt x="119" y="98"/>
                  </a:lnTo>
                  <a:lnTo>
                    <a:pt x="117" y="96"/>
                  </a:lnTo>
                  <a:lnTo>
                    <a:pt x="117" y="96"/>
                  </a:lnTo>
                  <a:lnTo>
                    <a:pt x="116" y="96"/>
                  </a:lnTo>
                  <a:lnTo>
                    <a:pt x="116" y="96"/>
                  </a:lnTo>
                  <a:lnTo>
                    <a:pt x="116" y="98"/>
                  </a:lnTo>
                  <a:lnTo>
                    <a:pt x="115" y="98"/>
                  </a:lnTo>
                  <a:lnTo>
                    <a:pt x="115" y="96"/>
                  </a:lnTo>
                  <a:lnTo>
                    <a:pt x="113" y="92"/>
                  </a:lnTo>
                  <a:lnTo>
                    <a:pt x="115" y="92"/>
                  </a:lnTo>
                  <a:lnTo>
                    <a:pt x="115" y="92"/>
                  </a:lnTo>
                  <a:lnTo>
                    <a:pt x="116" y="92"/>
                  </a:lnTo>
                  <a:lnTo>
                    <a:pt x="116" y="90"/>
                  </a:lnTo>
                  <a:lnTo>
                    <a:pt x="116" y="90"/>
                  </a:lnTo>
                  <a:lnTo>
                    <a:pt x="116" y="90"/>
                  </a:lnTo>
                  <a:lnTo>
                    <a:pt x="116" y="89"/>
                  </a:lnTo>
                  <a:lnTo>
                    <a:pt x="117" y="89"/>
                  </a:lnTo>
                  <a:lnTo>
                    <a:pt x="117" y="89"/>
                  </a:lnTo>
                  <a:lnTo>
                    <a:pt x="117" y="89"/>
                  </a:lnTo>
                  <a:lnTo>
                    <a:pt x="117" y="88"/>
                  </a:lnTo>
                  <a:lnTo>
                    <a:pt x="117" y="86"/>
                  </a:lnTo>
                  <a:lnTo>
                    <a:pt x="119" y="85"/>
                  </a:lnTo>
                  <a:lnTo>
                    <a:pt x="119" y="85"/>
                  </a:lnTo>
                  <a:lnTo>
                    <a:pt x="119" y="82"/>
                  </a:lnTo>
                  <a:lnTo>
                    <a:pt x="119" y="82"/>
                  </a:lnTo>
                  <a:lnTo>
                    <a:pt x="120" y="82"/>
                  </a:lnTo>
                  <a:lnTo>
                    <a:pt x="122" y="82"/>
                  </a:lnTo>
                  <a:lnTo>
                    <a:pt x="120" y="82"/>
                  </a:lnTo>
                  <a:lnTo>
                    <a:pt x="119" y="79"/>
                  </a:lnTo>
                  <a:lnTo>
                    <a:pt x="117" y="79"/>
                  </a:lnTo>
                  <a:lnTo>
                    <a:pt x="117" y="79"/>
                  </a:lnTo>
                  <a:lnTo>
                    <a:pt x="117" y="78"/>
                  </a:lnTo>
                  <a:lnTo>
                    <a:pt x="116" y="76"/>
                  </a:lnTo>
                  <a:lnTo>
                    <a:pt x="116" y="76"/>
                  </a:lnTo>
                  <a:lnTo>
                    <a:pt x="115" y="75"/>
                  </a:lnTo>
                  <a:lnTo>
                    <a:pt x="115" y="75"/>
                  </a:lnTo>
                  <a:lnTo>
                    <a:pt x="113" y="73"/>
                  </a:lnTo>
                  <a:lnTo>
                    <a:pt x="113" y="72"/>
                  </a:lnTo>
                  <a:lnTo>
                    <a:pt x="113" y="72"/>
                  </a:lnTo>
                  <a:lnTo>
                    <a:pt x="112" y="71"/>
                  </a:lnTo>
                  <a:lnTo>
                    <a:pt x="112" y="69"/>
                  </a:lnTo>
                  <a:lnTo>
                    <a:pt x="112" y="69"/>
                  </a:lnTo>
                  <a:lnTo>
                    <a:pt x="112" y="66"/>
                  </a:lnTo>
                  <a:lnTo>
                    <a:pt x="112" y="66"/>
                  </a:lnTo>
                  <a:lnTo>
                    <a:pt x="112" y="65"/>
                  </a:lnTo>
                  <a:lnTo>
                    <a:pt x="113" y="65"/>
                  </a:lnTo>
                  <a:lnTo>
                    <a:pt x="113" y="64"/>
                  </a:lnTo>
                  <a:lnTo>
                    <a:pt x="113" y="62"/>
                  </a:lnTo>
                  <a:lnTo>
                    <a:pt x="113" y="62"/>
                  </a:lnTo>
                  <a:lnTo>
                    <a:pt x="113" y="62"/>
                  </a:lnTo>
                  <a:lnTo>
                    <a:pt x="112" y="61"/>
                  </a:lnTo>
                  <a:lnTo>
                    <a:pt x="111" y="61"/>
                  </a:lnTo>
                  <a:lnTo>
                    <a:pt x="111" y="59"/>
                  </a:lnTo>
                  <a:lnTo>
                    <a:pt x="109" y="59"/>
                  </a:lnTo>
                  <a:lnTo>
                    <a:pt x="109" y="58"/>
                  </a:lnTo>
                  <a:lnTo>
                    <a:pt x="111" y="58"/>
                  </a:lnTo>
                  <a:lnTo>
                    <a:pt x="111" y="56"/>
                  </a:lnTo>
                  <a:lnTo>
                    <a:pt x="111" y="56"/>
                  </a:lnTo>
                  <a:lnTo>
                    <a:pt x="111" y="55"/>
                  </a:lnTo>
                  <a:lnTo>
                    <a:pt x="111" y="56"/>
                  </a:lnTo>
                  <a:lnTo>
                    <a:pt x="112" y="56"/>
                  </a:lnTo>
                  <a:lnTo>
                    <a:pt x="113" y="56"/>
                  </a:lnTo>
                  <a:lnTo>
                    <a:pt x="113" y="56"/>
                  </a:lnTo>
                  <a:lnTo>
                    <a:pt x="115" y="56"/>
                  </a:lnTo>
                  <a:lnTo>
                    <a:pt x="115" y="56"/>
                  </a:lnTo>
                  <a:lnTo>
                    <a:pt x="116" y="55"/>
                  </a:lnTo>
                  <a:lnTo>
                    <a:pt x="117" y="55"/>
                  </a:lnTo>
                  <a:lnTo>
                    <a:pt x="119" y="55"/>
                  </a:lnTo>
                  <a:lnTo>
                    <a:pt x="120" y="54"/>
                  </a:lnTo>
                  <a:lnTo>
                    <a:pt x="122" y="52"/>
                  </a:lnTo>
                  <a:lnTo>
                    <a:pt x="122" y="51"/>
                  </a:lnTo>
                  <a:lnTo>
                    <a:pt x="123" y="51"/>
                  </a:lnTo>
                  <a:lnTo>
                    <a:pt x="125" y="49"/>
                  </a:lnTo>
                  <a:lnTo>
                    <a:pt x="126" y="49"/>
                  </a:lnTo>
                  <a:lnTo>
                    <a:pt x="126" y="48"/>
                  </a:lnTo>
                  <a:lnTo>
                    <a:pt x="128" y="48"/>
                  </a:lnTo>
                  <a:lnTo>
                    <a:pt x="128" y="48"/>
                  </a:lnTo>
                  <a:lnTo>
                    <a:pt x="129" y="48"/>
                  </a:lnTo>
                  <a:lnTo>
                    <a:pt x="129" y="47"/>
                  </a:lnTo>
                  <a:lnTo>
                    <a:pt x="129" y="48"/>
                  </a:lnTo>
                  <a:lnTo>
                    <a:pt x="132" y="48"/>
                  </a:lnTo>
                  <a:lnTo>
                    <a:pt x="132" y="49"/>
                  </a:lnTo>
                  <a:lnTo>
                    <a:pt x="132" y="49"/>
                  </a:lnTo>
                  <a:lnTo>
                    <a:pt x="130" y="51"/>
                  </a:lnTo>
                  <a:lnTo>
                    <a:pt x="132" y="51"/>
                  </a:lnTo>
                  <a:lnTo>
                    <a:pt x="132" y="52"/>
                  </a:lnTo>
                  <a:lnTo>
                    <a:pt x="134" y="52"/>
                  </a:lnTo>
                  <a:lnTo>
                    <a:pt x="136" y="52"/>
                  </a:lnTo>
                  <a:lnTo>
                    <a:pt x="136" y="52"/>
                  </a:lnTo>
                  <a:lnTo>
                    <a:pt x="137" y="52"/>
                  </a:lnTo>
                  <a:lnTo>
                    <a:pt x="137" y="54"/>
                  </a:lnTo>
                  <a:lnTo>
                    <a:pt x="137" y="54"/>
                  </a:lnTo>
                  <a:lnTo>
                    <a:pt x="137" y="54"/>
                  </a:lnTo>
                  <a:lnTo>
                    <a:pt x="139" y="54"/>
                  </a:lnTo>
                  <a:lnTo>
                    <a:pt x="139" y="55"/>
                  </a:lnTo>
                  <a:lnTo>
                    <a:pt x="140" y="54"/>
                  </a:lnTo>
                  <a:lnTo>
                    <a:pt x="140" y="54"/>
                  </a:lnTo>
                  <a:lnTo>
                    <a:pt x="142" y="54"/>
                  </a:lnTo>
                  <a:lnTo>
                    <a:pt x="143" y="54"/>
                  </a:lnTo>
                  <a:lnTo>
                    <a:pt x="144" y="54"/>
                  </a:lnTo>
                  <a:lnTo>
                    <a:pt x="144" y="54"/>
                  </a:lnTo>
                  <a:lnTo>
                    <a:pt x="144" y="54"/>
                  </a:lnTo>
                  <a:lnTo>
                    <a:pt x="146" y="54"/>
                  </a:lnTo>
                  <a:lnTo>
                    <a:pt x="146" y="52"/>
                  </a:lnTo>
                  <a:lnTo>
                    <a:pt x="146" y="52"/>
                  </a:lnTo>
                  <a:lnTo>
                    <a:pt x="146" y="51"/>
                  </a:lnTo>
                  <a:lnTo>
                    <a:pt x="147" y="51"/>
                  </a:lnTo>
                  <a:lnTo>
                    <a:pt x="147" y="51"/>
                  </a:lnTo>
                  <a:lnTo>
                    <a:pt x="149" y="51"/>
                  </a:lnTo>
                  <a:lnTo>
                    <a:pt x="149" y="51"/>
                  </a:lnTo>
                  <a:lnTo>
                    <a:pt x="150" y="51"/>
                  </a:lnTo>
                  <a:lnTo>
                    <a:pt x="150" y="49"/>
                  </a:lnTo>
                  <a:lnTo>
                    <a:pt x="153" y="54"/>
                  </a:lnTo>
                  <a:lnTo>
                    <a:pt x="153" y="54"/>
                  </a:lnTo>
                  <a:lnTo>
                    <a:pt x="154" y="54"/>
                  </a:lnTo>
                  <a:lnTo>
                    <a:pt x="154" y="54"/>
                  </a:lnTo>
                  <a:lnTo>
                    <a:pt x="157" y="55"/>
                  </a:lnTo>
                  <a:lnTo>
                    <a:pt x="159" y="54"/>
                  </a:lnTo>
                  <a:lnTo>
                    <a:pt x="159" y="54"/>
                  </a:lnTo>
                  <a:lnTo>
                    <a:pt x="160" y="52"/>
                  </a:lnTo>
                  <a:lnTo>
                    <a:pt x="160" y="52"/>
                  </a:lnTo>
                  <a:lnTo>
                    <a:pt x="161" y="52"/>
                  </a:lnTo>
                  <a:lnTo>
                    <a:pt x="161" y="51"/>
                  </a:lnTo>
                  <a:lnTo>
                    <a:pt x="161" y="51"/>
                  </a:lnTo>
                  <a:lnTo>
                    <a:pt x="163" y="49"/>
                  </a:lnTo>
                  <a:lnTo>
                    <a:pt x="164" y="49"/>
                  </a:lnTo>
                  <a:lnTo>
                    <a:pt x="164" y="49"/>
                  </a:lnTo>
                  <a:lnTo>
                    <a:pt x="164" y="49"/>
                  </a:lnTo>
                  <a:lnTo>
                    <a:pt x="166" y="49"/>
                  </a:lnTo>
                  <a:lnTo>
                    <a:pt x="166" y="48"/>
                  </a:lnTo>
                  <a:lnTo>
                    <a:pt x="167" y="48"/>
                  </a:lnTo>
                  <a:lnTo>
                    <a:pt x="168" y="47"/>
                  </a:lnTo>
                  <a:lnTo>
                    <a:pt x="170" y="47"/>
                  </a:lnTo>
                  <a:lnTo>
                    <a:pt x="170" y="47"/>
                  </a:lnTo>
                  <a:lnTo>
                    <a:pt x="171" y="47"/>
                  </a:lnTo>
                  <a:lnTo>
                    <a:pt x="171" y="45"/>
                  </a:lnTo>
                  <a:lnTo>
                    <a:pt x="173" y="45"/>
                  </a:lnTo>
                  <a:lnTo>
                    <a:pt x="173" y="42"/>
                  </a:lnTo>
                  <a:lnTo>
                    <a:pt x="173" y="42"/>
                  </a:lnTo>
                  <a:lnTo>
                    <a:pt x="173" y="41"/>
                  </a:lnTo>
                  <a:lnTo>
                    <a:pt x="173" y="41"/>
                  </a:lnTo>
                  <a:lnTo>
                    <a:pt x="174" y="41"/>
                  </a:lnTo>
                  <a:lnTo>
                    <a:pt x="175" y="40"/>
                  </a:lnTo>
                  <a:lnTo>
                    <a:pt x="175" y="40"/>
                  </a:lnTo>
                  <a:lnTo>
                    <a:pt x="175" y="38"/>
                  </a:lnTo>
                  <a:lnTo>
                    <a:pt x="175" y="37"/>
                  </a:lnTo>
                  <a:lnTo>
                    <a:pt x="175" y="37"/>
                  </a:lnTo>
                  <a:lnTo>
                    <a:pt x="174" y="35"/>
                  </a:lnTo>
                  <a:lnTo>
                    <a:pt x="174" y="31"/>
                  </a:lnTo>
                  <a:lnTo>
                    <a:pt x="173" y="24"/>
                  </a:lnTo>
                  <a:lnTo>
                    <a:pt x="173" y="24"/>
                  </a:lnTo>
                  <a:lnTo>
                    <a:pt x="173" y="24"/>
                  </a:lnTo>
                  <a:lnTo>
                    <a:pt x="174" y="23"/>
                  </a:lnTo>
                  <a:lnTo>
                    <a:pt x="174" y="23"/>
                  </a:lnTo>
                  <a:lnTo>
                    <a:pt x="174" y="21"/>
                  </a:lnTo>
                  <a:lnTo>
                    <a:pt x="175" y="21"/>
                  </a:lnTo>
                  <a:lnTo>
                    <a:pt x="178" y="18"/>
                  </a:lnTo>
                  <a:lnTo>
                    <a:pt x="181" y="15"/>
                  </a:lnTo>
                  <a:lnTo>
                    <a:pt x="181" y="14"/>
                  </a:lnTo>
                  <a:lnTo>
                    <a:pt x="183" y="14"/>
                  </a:lnTo>
                  <a:lnTo>
                    <a:pt x="183" y="13"/>
                  </a:lnTo>
                  <a:lnTo>
                    <a:pt x="183" y="13"/>
                  </a:lnTo>
                  <a:lnTo>
                    <a:pt x="183" y="11"/>
                  </a:lnTo>
                  <a:lnTo>
                    <a:pt x="183" y="10"/>
                  </a:lnTo>
                  <a:lnTo>
                    <a:pt x="183" y="8"/>
                  </a:lnTo>
                  <a:lnTo>
                    <a:pt x="185" y="7"/>
                  </a:lnTo>
                  <a:lnTo>
                    <a:pt x="190" y="4"/>
                  </a:lnTo>
                  <a:lnTo>
                    <a:pt x="190" y="6"/>
                  </a:lnTo>
                  <a:lnTo>
                    <a:pt x="191" y="4"/>
                  </a:lnTo>
                  <a:lnTo>
                    <a:pt x="192" y="4"/>
                  </a:lnTo>
                  <a:lnTo>
                    <a:pt x="194" y="4"/>
                  </a:lnTo>
                  <a:lnTo>
                    <a:pt x="195" y="4"/>
                  </a:lnTo>
                  <a:lnTo>
                    <a:pt x="200" y="1"/>
                  </a:lnTo>
                  <a:lnTo>
                    <a:pt x="202" y="3"/>
                  </a:lnTo>
                  <a:lnTo>
                    <a:pt x="202" y="3"/>
                  </a:lnTo>
                  <a:lnTo>
                    <a:pt x="205" y="3"/>
                  </a:lnTo>
                  <a:lnTo>
                    <a:pt x="208" y="0"/>
                  </a:lnTo>
                  <a:lnTo>
                    <a:pt x="208" y="0"/>
                  </a:lnTo>
                  <a:lnTo>
                    <a:pt x="209" y="0"/>
                  </a:lnTo>
                  <a:lnTo>
                    <a:pt x="212" y="0"/>
                  </a:lnTo>
                  <a:lnTo>
                    <a:pt x="218" y="1"/>
                  </a:lnTo>
                  <a:lnTo>
                    <a:pt x="218" y="1"/>
                  </a:lnTo>
                  <a:lnTo>
                    <a:pt x="224" y="0"/>
                  </a:lnTo>
                  <a:close/>
                </a:path>
              </a:pathLst>
            </a:custGeom>
            <a:solidFill>
              <a:schemeClr val="accent2">
                <a:lumMod val="20000"/>
                <a:lumOff val="80000"/>
              </a:schemeClr>
            </a:solid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6" name="Freeform 22">
              <a:extLst>
                <a:ext uri="{FF2B5EF4-FFF2-40B4-BE49-F238E27FC236}">
                  <a16:creationId xmlns:a16="http://schemas.microsoft.com/office/drawing/2014/main" id="{49999E23-3C42-ACFE-F4E5-9A146BF3A374}"/>
                </a:ext>
              </a:extLst>
            </p:cNvPr>
            <p:cNvSpPr>
              <a:spLocks/>
            </p:cNvSpPr>
            <p:nvPr/>
          </p:nvSpPr>
          <p:spPr bwMode="auto">
            <a:xfrm>
              <a:off x="1069" y="2656"/>
              <a:ext cx="773" cy="1435"/>
            </a:xfrm>
            <a:custGeom>
              <a:avLst/>
              <a:gdLst>
                <a:gd name="T0" fmla="*/ 403 w 773"/>
                <a:gd name="T1" fmla="*/ 85 h 1435"/>
                <a:gd name="T2" fmla="*/ 461 w 773"/>
                <a:gd name="T3" fmla="*/ 129 h 1435"/>
                <a:gd name="T4" fmla="*/ 508 w 773"/>
                <a:gd name="T5" fmla="*/ 136 h 1435"/>
                <a:gd name="T6" fmla="*/ 494 w 773"/>
                <a:gd name="T7" fmla="*/ 227 h 1435"/>
                <a:gd name="T8" fmla="*/ 485 w 773"/>
                <a:gd name="T9" fmla="*/ 286 h 1435"/>
                <a:gd name="T10" fmla="*/ 453 w 773"/>
                <a:gd name="T11" fmla="*/ 321 h 1435"/>
                <a:gd name="T12" fmla="*/ 431 w 773"/>
                <a:gd name="T13" fmla="*/ 369 h 1435"/>
                <a:gd name="T14" fmla="*/ 418 w 773"/>
                <a:gd name="T15" fmla="*/ 419 h 1435"/>
                <a:gd name="T16" fmla="*/ 445 w 773"/>
                <a:gd name="T17" fmla="*/ 461 h 1435"/>
                <a:gd name="T18" fmla="*/ 433 w 773"/>
                <a:gd name="T19" fmla="*/ 533 h 1435"/>
                <a:gd name="T20" fmla="*/ 399 w 773"/>
                <a:gd name="T21" fmla="*/ 581 h 1435"/>
                <a:gd name="T22" fmla="*/ 363 w 773"/>
                <a:gd name="T23" fmla="*/ 617 h 1435"/>
                <a:gd name="T24" fmla="*/ 356 w 773"/>
                <a:gd name="T25" fmla="*/ 656 h 1435"/>
                <a:gd name="T26" fmla="*/ 345 w 773"/>
                <a:gd name="T27" fmla="*/ 710 h 1435"/>
                <a:gd name="T28" fmla="*/ 397 w 773"/>
                <a:gd name="T29" fmla="*/ 738 h 1435"/>
                <a:gd name="T30" fmla="*/ 479 w 773"/>
                <a:gd name="T31" fmla="*/ 735 h 1435"/>
                <a:gd name="T32" fmla="*/ 549 w 773"/>
                <a:gd name="T33" fmla="*/ 742 h 1435"/>
                <a:gd name="T34" fmla="*/ 576 w 773"/>
                <a:gd name="T35" fmla="*/ 772 h 1435"/>
                <a:gd name="T36" fmla="*/ 606 w 773"/>
                <a:gd name="T37" fmla="*/ 830 h 1435"/>
                <a:gd name="T38" fmla="*/ 645 w 773"/>
                <a:gd name="T39" fmla="*/ 867 h 1435"/>
                <a:gd name="T40" fmla="*/ 679 w 773"/>
                <a:gd name="T41" fmla="*/ 909 h 1435"/>
                <a:gd name="T42" fmla="*/ 709 w 773"/>
                <a:gd name="T43" fmla="*/ 974 h 1435"/>
                <a:gd name="T44" fmla="*/ 726 w 773"/>
                <a:gd name="T45" fmla="*/ 1028 h 1435"/>
                <a:gd name="T46" fmla="*/ 729 w 773"/>
                <a:gd name="T47" fmla="*/ 1075 h 1435"/>
                <a:gd name="T48" fmla="*/ 732 w 773"/>
                <a:gd name="T49" fmla="*/ 1128 h 1435"/>
                <a:gd name="T50" fmla="*/ 739 w 773"/>
                <a:gd name="T51" fmla="*/ 1173 h 1435"/>
                <a:gd name="T52" fmla="*/ 732 w 773"/>
                <a:gd name="T53" fmla="*/ 1240 h 1435"/>
                <a:gd name="T54" fmla="*/ 739 w 773"/>
                <a:gd name="T55" fmla="*/ 1308 h 1435"/>
                <a:gd name="T56" fmla="*/ 752 w 773"/>
                <a:gd name="T57" fmla="*/ 1361 h 1435"/>
                <a:gd name="T58" fmla="*/ 764 w 773"/>
                <a:gd name="T59" fmla="*/ 1398 h 1435"/>
                <a:gd name="T60" fmla="*/ 692 w 773"/>
                <a:gd name="T61" fmla="*/ 1422 h 1435"/>
                <a:gd name="T62" fmla="*/ 325 w 773"/>
                <a:gd name="T63" fmla="*/ 1366 h 1435"/>
                <a:gd name="T64" fmla="*/ 0 w 773"/>
                <a:gd name="T65" fmla="*/ 1311 h 1435"/>
                <a:gd name="T66" fmla="*/ 3 w 773"/>
                <a:gd name="T67" fmla="*/ 1296 h 1435"/>
                <a:gd name="T68" fmla="*/ 14 w 773"/>
                <a:gd name="T69" fmla="*/ 1268 h 1435"/>
                <a:gd name="T70" fmla="*/ 10 w 773"/>
                <a:gd name="T71" fmla="*/ 1238 h 1435"/>
                <a:gd name="T72" fmla="*/ 17 w 773"/>
                <a:gd name="T73" fmla="*/ 1216 h 1435"/>
                <a:gd name="T74" fmla="*/ 31 w 773"/>
                <a:gd name="T75" fmla="*/ 1189 h 1435"/>
                <a:gd name="T76" fmla="*/ 41 w 773"/>
                <a:gd name="T77" fmla="*/ 1166 h 1435"/>
                <a:gd name="T78" fmla="*/ 30 w 773"/>
                <a:gd name="T79" fmla="*/ 1148 h 1435"/>
                <a:gd name="T80" fmla="*/ 28 w 773"/>
                <a:gd name="T81" fmla="*/ 1094 h 1435"/>
                <a:gd name="T82" fmla="*/ 53 w 773"/>
                <a:gd name="T83" fmla="*/ 1000 h 1435"/>
                <a:gd name="T84" fmla="*/ 89 w 773"/>
                <a:gd name="T85" fmla="*/ 881 h 1435"/>
                <a:gd name="T86" fmla="*/ 121 w 773"/>
                <a:gd name="T87" fmla="*/ 817 h 1435"/>
                <a:gd name="T88" fmla="*/ 121 w 773"/>
                <a:gd name="T89" fmla="*/ 769 h 1435"/>
                <a:gd name="T90" fmla="*/ 131 w 773"/>
                <a:gd name="T91" fmla="*/ 730 h 1435"/>
                <a:gd name="T92" fmla="*/ 146 w 773"/>
                <a:gd name="T93" fmla="*/ 679 h 1435"/>
                <a:gd name="T94" fmla="*/ 189 w 773"/>
                <a:gd name="T95" fmla="*/ 608 h 1435"/>
                <a:gd name="T96" fmla="*/ 179 w 773"/>
                <a:gd name="T97" fmla="*/ 547 h 1435"/>
                <a:gd name="T98" fmla="*/ 182 w 773"/>
                <a:gd name="T99" fmla="*/ 464 h 1435"/>
                <a:gd name="T100" fmla="*/ 193 w 773"/>
                <a:gd name="T101" fmla="*/ 323 h 1435"/>
                <a:gd name="T102" fmla="*/ 248 w 773"/>
                <a:gd name="T103" fmla="*/ 146 h 1435"/>
                <a:gd name="T104" fmla="*/ 294 w 773"/>
                <a:gd name="T105" fmla="*/ 81 h 1435"/>
                <a:gd name="T106" fmla="*/ 318 w 773"/>
                <a:gd name="T107" fmla="*/ 47 h 1435"/>
                <a:gd name="T108" fmla="*/ 352 w 773"/>
                <a:gd name="T109" fmla="*/ 33 h 1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73" h="1435">
                  <a:moveTo>
                    <a:pt x="359" y="46"/>
                  </a:moveTo>
                  <a:lnTo>
                    <a:pt x="366" y="56"/>
                  </a:lnTo>
                  <a:lnTo>
                    <a:pt x="373" y="64"/>
                  </a:lnTo>
                  <a:lnTo>
                    <a:pt x="379" y="70"/>
                  </a:lnTo>
                  <a:lnTo>
                    <a:pt x="386" y="77"/>
                  </a:lnTo>
                  <a:lnTo>
                    <a:pt x="397" y="81"/>
                  </a:lnTo>
                  <a:lnTo>
                    <a:pt x="403" y="85"/>
                  </a:lnTo>
                  <a:lnTo>
                    <a:pt x="410" y="94"/>
                  </a:lnTo>
                  <a:lnTo>
                    <a:pt x="417" y="105"/>
                  </a:lnTo>
                  <a:lnTo>
                    <a:pt x="424" y="113"/>
                  </a:lnTo>
                  <a:lnTo>
                    <a:pt x="430" y="119"/>
                  </a:lnTo>
                  <a:lnTo>
                    <a:pt x="437" y="125"/>
                  </a:lnTo>
                  <a:lnTo>
                    <a:pt x="447" y="128"/>
                  </a:lnTo>
                  <a:lnTo>
                    <a:pt x="461" y="129"/>
                  </a:lnTo>
                  <a:lnTo>
                    <a:pt x="471" y="129"/>
                  </a:lnTo>
                  <a:lnTo>
                    <a:pt x="482" y="128"/>
                  </a:lnTo>
                  <a:lnTo>
                    <a:pt x="494" y="128"/>
                  </a:lnTo>
                  <a:lnTo>
                    <a:pt x="504" y="126"/>
                  </a:lnTo>
                  <a:lnTo>
                    <a:pt x="508" y="126"/>
                  </a:lnTo>
                  <a:lnTo>
                    <a:pt x="508" y="129"/>
                  </a:lnTo>
                  <a:lnTo>
                    <a:pt x="508" y="136"/>
                  </a:lnTo>
                  <a:lnTo>
                    <a:pt x="506" y="155"/>
                  </a:lnTo>
                  <a:lnTo>
                    <a:pt x="508" y="171"/>
                  </a:lnTo>
                  <a:lnTo>
                    <a:pt x="508" y="186"/>
                  </a:lnTo>
                  <a:lnTo>
                    <a:pt x="506" y="198"/>
                  </a:lnTo>
                  <a:lnTo>
                    <a:pt x="505" y="208"/>
                  </a:lnTo>
                  <a:lnTo>
                    <a:pt x="501" y="219"/>
                  </a:lnTo>
                  <a:lnTo>
                    <a:pt x="494" y="227"/>
                  </a:lnTo>
                  <a:lnTo>
                    <a:pt x="486" y="236"/>
                  </a:lnTo>
                  <a:lnTo>
                    <a:pt x="478" y="248"/>
                  </a:lnTo>
                  <a:lnTo>
                    <a:pt x="474" y="256"/>
                  </a:lnTo>
                  <a:lnTo>
                    <a:pt x="474" y="262"/>
                  </a:lnTo>
                  <a:lnTo>
                    <a:pt x="477" y="270"/>
                  </a:lnTo>
                  <a:lnTo>
                    <a:pt x="481" y="278"/>
                  </a:lnTo>
                  <a:lnTo>
                    <a:pt x="485" y="286"/>
                  </a:lnTo>
                  <a:lnTo>
                    <a:pt x="485" y="294"/>
                  </a:lnTo>
                  <a:lnTo>
                    <a:pt x="484" y="300"/>
                  </a:lnTo>
                  <a:lnTo>
                    <a:pt x="481" y="306"/>
                  </a:lnTo>
                  <a:lnTo>
                    <a:pt x="472" y="311"/>
                  </a:lnTo>
                  <a:lnTo>
                    <a:pt x="462" y="317"/>
                  </a:lnTo>
                  <a:lnTo>
                    <a:pt x="454" y="321"/>
                  </a:lnTo>
                  <a:lnTo>
                    <a:pt x="453" y="321"/>
                  </a:lnTo>
                  <a:lnTo>
                    <a:pt x="445" y="324"/>
                  </a:lnTo>
                  <a:lnTo>
                    <a:pt x="441" y="327"/>
                  </a:lnTo>
                  <a:lnTo>
                    <a:pt x="437" y="334"/>
                  </a:lnTo>
                  <a:lnTo>
                    <a:pt x="435" y="340"/>
                  </a:lnTo>
                  <a:lnTo>
                    <a:pt x="434" y="348"/>
                  </a:lnTo>
                  <a:lnTo>
                    <a:pt x="433" y="361"/>
                  </a:lnTo>
                  <a:lnTo>
                    <a:pt x="431" y="369"/>
                  </a:lnTo>
                  <a:lnTo>
                    <a:pt x="431" y="379"/>
                  </a:lnTo>
                  <a:lnTo>
                    <a:pt x="433" y="385"/>
                  </a:lnTo>
                  <a:lnTo>
                    <a:pt x="431" y="392"/>
                  </a:lnTo>
                  <a:lnTo>
                    <a:pt x="428" y="400"/>
                  </a:lnTo>
                  <a:lnTo>
                    <a:pt x="424" y="407"/>
                  </a:lnTo>
                  <a:lnTo>
                    <a:pt x="420" y="415"/>
                  </a:lnTo>
                  <a:lnTo>
                    <a:pt x="418" y="419"/>
                  </a:lnTo>
                  <a:lnTo>
                    <a:pt x="420" y="426"/>
                  </a:lnTo>
                  <a:lnTo>
                    <a:pt x="424" y="433"/>
                  </a:lnTo>
                  <a:lnTo>
                    <a:pt x="431" y="440"/>
                  </a:lnTo>
                  <a:lnTo>
                    <a:pt x="437" y="446"/>
                  </a:lnTo>
                  <a:lnTo>
                    <a:pt x="440" y="451"/>
                  </a:lnTo>
                  <a:lnTo>
                    <a:pt x="442" y="457"/>
                  </a:lnTo>
                  <a:lnTo>
                    <a:pt x="445" y="461"/>
                  </a:lnTo>
                  <a:lnTo>
                    <a:pt x="448" y="468"/>
                  </a:lnTo>
                  <a:lnTo>
                    <a:pt x="450" y="475"/>
                  </a:lnTo>
                  <a:lnTo>
                    <a:pt x="450" y="484"/>
                  </a:lnTo>
                  <a:lnTo>
                    <a:pt x="448" y="496"/>
                  </a:lnTo>
                  <a:lnTo>
                    <a:pt x="445" y="509"/>
                  </a:lnTo>
                  <a:lnTo>
                    <a:pt x="440" y="522"/>
                  </a:lnTo>
                  <a:lnTo>
                    <a:pt x="433" y="533"/>
                  </a:lnTo>
                  <a:lnTo>
                    <a:pt x="427" y="545"/>
                  </a:lnTo>
                  <a:lnTo>
                    <a:pt x="423" y="552"/>
                  </a:lnTo>
                  <a:lnTo>
                    <a:pt x="418" y="557"/>
                  </a:lnTo>
                  <a:lnTo>
                    <a:pt x="413" y="561"/>
                  </a:lnTo>
                  <a:lnTo>
                    <a:pt x="406" y="567"/>
                  </a:lnTo>
                  <a:lnTo>
                    <a:pt x="401" y="577"/>
                  </a:lnTo>
                  <a:lnTo>
                    <a:pt x="399" y="581"/>
                  </a:lnTo>
                  <a:lnTo>
                    <a:pt x="396" y="584"/>
                  </a:lnTo>
                  <a:lnTo>
                    <a:pt x="394" y="586"/>
                  </a:lnTo>
                  <a:lnTo>
                    <a:pt x="390" y="591"/>
                  </a:lnTo>
                  <a:lnTo>
                    <a:pt x="386" y="598"/>
                  </a:lnTo>
                  <a:lnTo>
                    <a:pt x="379" y="604"/>
                  </a:lnTo>
                  <a:lnTo>
                    <a:pt x="370" y="612"/>
                  </a:lnTo>
                  <a:lnTo>
                    <a:pt x="363" y="617"/>
                  </a:lnTo>
                  <a:lnTo>
                    <a:pt x="355" y="622"/>
                  </a:lnTo>
                  <a:lnTo>
                    <a:pt x="350" y="627"/>
                  </a:lnTo>
                  <a:lnTo>
                    <a:pt x="348" y="634"/>
                  </a:lnTo>
                  <a:lnTo>
                    <a:pt x="348" y="638"/>
                  </a:lnTo>
                  <a:lnTo>
                    <a:pt x="350" y="644"/>
                  </a:lnTo>
                  <a:lnTo>
                    <a:pt x="352" y="648"/>
                  </a:lnTo>
                  <a:lnTo>
                    <a:pt x="356" y="656"/>
                  </a:lnTo>
                  <a:lnTo>
                    <a:pt x="357" y="662"/>
                  </a:lnTo>
                  <a:lnTo>
                    <a:pt x="357" y="665"/>
                  </a:lnTo>
                  <a:lnTo>
                    <a:pt x="356" y="676"/>
                  </a:lnTo>
                  <a:lnTo>
                    <a:pt x="355" y="682"/>
                  </a:lnTo>
                  <a:lnTo>
                    <a:pt x="352" y="690"/>
                  </a:lnTo>
                  <a:lnTo>
                    <a:pt x="348" y="701"/>
                  </a:lnTo>
                  <a:lnTo>
                    <a:pt x="345" y="710"/>
                  </a:lnTo>
                  <a:lnTo>
                    <a:pt x="345" y="720"/>
                  </a:lnTo>
                  <a:lnTo>
                    <a:pt x="339" y="731"/>
                  </a:lnTo>
                  <a:lnTo>
                    <a:pt x="336" y="735"/>
                  </a:lnTo>
                  <a:lnTo>
                    <a:pt x="348" y="735"/>
                  </a:lnTo>
                  <a:lnTo>
                    <a:pt x="359" y="737"/>
                  </a:lnTo>
                  <a:lnTo>
                    <a:pt x="382" y="738"/>
                  </a:lnTo>
                  <a:lnTo>
                    <a:pt x="397" y="738"/>
                  </a:lnTo>
                  <a:lnTo>
                    <a:pt x="414" y="738"/>
                  </a:lnTo>
                  <a:lnTo>
                    <a:pt x="423" y="738"/>
                  </a:lnTo>
                  <a:lnTo>
                    <a:pt x="431" y="738"/>
                  </a:lnTo>
                  <a:lnTo>
                    <a:pt x="442" y="738"/>
                  </a:lnTo>
                  <a:lnTo>
                    <a:pt x="455" y="738"/>
                  </a:lnTo>
                  <a:lnTo>
                    <a:pt x="467" y="737"/>
                  </a:lnTo>
                  <a:lnTo>
                    <a:pt x="479" y="735"/>
                  </a:lnTo>
                  <a:lnTo>
                    <a:pt x="498" y="737"/>
                  </a:lnTo>
                  <a:lnTo>
                    <a:pt x="511" y="738"/>
                  </a:lnTo>
                  <a:lnTo>
                    <a:pt x="521" y="738"/>
                  </a:lnTo>
                  <a:lnTo>
                    <a:pt x="530" y="738"/>
                  </a:lnTo>
                  <a:lnTo>
                    <a:pt x="538" y="741"/>
                  </a:lnTo>
                  <a:lnTo>
                    <a:pt x="542" y="741"/>
                  </a:lnTo>
                  <a:lnTo>
                    <a:pt x="549" y="742"/>
                  </a:lnTo>
                  <a:lnTo>
                    <a:pt x="555" y="744"/>
                  </a:lnTo>
                  <a:lnTo>
                    <a:pt x="557" y="745"/>
                  </a:lnTo>
                  <a:lnTo>
                    <a:pt x="560" y="748"/>
                  </a:lnTo>
                  <a:lnTo>
                    <a:pt x="563" y="754"/>
                  </a:lnTo>
                  <a:lnTo>
                    <a:pt x="567" y="759"/>
                  </a:lnTo>
                  <a:lnTo>
                    <a:pt x="572" y="765"/>
                  </a:lnTo>
                  <a:lnTo>
                    <a:pt x="576" y="772"/>
                  </a:lnTo>
                  <a:lnTo>
                    <a:pt x="579" y="778"/>
                  </a:lnTo>
                  <a:lnTo>
                    <a:pt x="583" y="788"/>
                  </a:lnTo>
                  <a:lnTo>
                    <a:pt x="586" y="796"/>
                  </a:lnTo>
                  <a:lnTo>
                    <a:pt x="589" y="806"/>
                  </a:lnTo>
                  <a:lnTo>
                    <a:pt x="594" y="816"/>
                  </a:lnTo>
                  <a:lnTo>
                    <a:pt x="600" y="824"/>
                  </a:lnTo>
                  <a:lnTo>
                    <a:pt x="606" y="830"/>
                  </a:lnTo>
                  <a:lnTo>
                    <a:pt x="613" y="834"/>
                  </a:lnTo>
                  <a:lnTo>
                    <a:pt x="621" y="840"/>
                  </a:lnTo>
                  <a:lnTo>
                    <a:pt x="626" y="844"/>
                  </a:lnTo>
                  <a:lnTo>
                    <a:pt x="627" y="847"/>
                  </a:lnTo>
                  <a:lnTo>
                    <a:pt x="631" y="853"/>
                  </a:lnTo>
                  <a:lnTo>
                    <a:pt x="640" y="861"/>
                  </a:lnTo>
                  <a:lnTo>
                    <a:pt x="645" y="867"/>
                  </a:lnTo>
                  <a:lnTo>
                    <a:pt x="651" y="874"/>
                  </a:lnTo>
                  <a:lnTo>
                    <a:pt x="659" y="881"/>
                  </a:lnTo>
                  <a:lnTo>
                    <a:pt x="665" y="888"/>
                  </a:lnTo>
                  <a:lnTo>
                    <a:pt x="668" y="892"/>
                  </a:lnTo>
                  <a:lnTo>
                    <a:pt x="668" y="894"/>
                  </a:lnTo>
                  <a:lnTo>
                    <a:pt x="672" y="899"/>
                  </a:lnTo>
                  <a:lnTo>
                    <a:pt x="679" y="909"/>
                  </a:lnTo>
                  <a:lnTo>
                    <a:pt x="689" y="923"/>
                  </a:lnTo>
                  <a:lnTo>
                    <a:pt x="692" y="928"/>
                  </a:lnTo>
                  <a:lnTo>
                    <a:pt x="696" y="936"/>
                  </a:lnTo>
                  <a:lnTo>
                    <a:pt x="701" y="944"/>
                  </a:lnTo>
                  <a:lnTo>
                    <a:pt x="705" y="955"/>
                  </a:lnTo>
                  <a:lnTo>
                    <a:pt x="708" y="964"/>
                  </a:lnTo>
                  <a:lnTo>
                    <a:pt x="709" y="974"/>
                  </a:lnTo>
                  <a:lnTo>
                    <a:pt x="712" y="983"/>
                  </a:lnTo>
                  <a:lnTo>
                    <a:pt x="715" y="994"/>
                  </a:lnTo>
                  <a:lnTo>
                    <a:pt x="718" y="1002"/>
                  </a:lnTo>
                  <a:lnTo>
                    <a:pt x="722" y="1012"/>
                  </a:lnTo>
                  <a:lnTo>
                    <a:pt x="725" y="1021"/>
                  </a:lnTo>
                  <a:lnTo>
                    <a:pt x="725" y="1027"/>
                  </a:lnTo>
                  <a:lnTo>
                    <a:pt x="726" y="1028"/>
                  </a:lnTo>
                  <a:lnTo>
                    <a:pt x="727" y="1035"/>
                  </a:lnTo>
                  <a:lnTo>
                    <a:pt x="730" y="1044"/>
                  </a:lnTo>
                  <a:lnTo>
                    <a:pt x="732" y="1052"/>
                  </a:lnTo>
                  <a:lnTo>
                    <a:pt x="730" y="1059"/>
                  </a:lnTo>
                  <a:lnTo>
                    <a:pt x="730" y="1062"/>
                  </a:lnTo>
                  <a:lnTo>
                    <a:pt x="730" y="1069"/>
                  </a:lnTo>
                  <a:lnTo>
                    <a:pt x="729" y="1075"/>
                  </a:lnTo>
                  <a:lnTo>
                    <a:pt x="729" y="1082"/>
                  </a:lnTo>
                  <a:lnTo>
                    <a:pt x="730" y="1090"/>
                  </a:lnTo>
                  <a:lnTo>
                    <a:pt x="732" y="1100"/>
                  </a:lnTo>
                  <a:lnTo>
                    <a:pt x="732" y="1107"/>
                  </a:lnTo>
                  <a:lnTo>
                    <a:pt x="732" y="1114"/>
                  </a:lnTo>
                  <a:lnTo>
                    <a:pt x="732" y="1123"/>
                  </a:lnTo>
                  <a:lnTo>
                    <a:pt x="732" y="1128"/>
                  </a:lnTo>
                  <a:lnTo>
                    <a:pt x="733" y="1134"/>
                  </a:lnTo>
                  <a:lnTo>
                    <a:pt x="733" y="1140"/>
                  </a:lnTo>
                  <a:lnTo>
                    <a:pt x="733" y="1149"/>
                  </a:lnTo>
                  <a:lnTo>
                    <a:pt x="738" y="1157"/>
                  </a:lnTo>
                  <a:lnTo>
                    <a:pt x="739" y="1161"/>
                  </a:lnTo>
                  <a:lnTo>
                    <a:pt x="739" y="1168"/>
                  </a:lnTo>
                  <a:lnTo>
                    <a:pt x="739" y="1173"/>
                  </a:lnTo>
                  <a:lnTo>
                    <a:pt x="736" y="1186"/>
                  </a:lnTo>
                  <a:lnTo>
                    <a:pt x="735" y="1193"/>
                  </a:lnTo>
                  <a:lnTo>
                    <a:pt x="735" y="1202"/>
                  </a:lnTo>
                  <a:lnTo>
                    <a:pt x="732" y="1209"/>
                  </a:lnTo>
                  <a:lnTo>
                    <a:pt x="730" y="1220"/>
                  </a:lnTo>
                  <a:lnTo>
                    <a:pt x="730" y="1232"/>
                  </a:lnTo>
                  <a:lnTo>
                    <a:pt x="732" y="1240"/>
                  </a:lnTo>
                  <a:lnTo>
                    <a:pt x="732" y="1247"/>
                  </a:lnTo>
                  <a:lnTo>
                    <a:pt x="733" y="1260"/>
                  </a:lnTo>
                  <a:lnTo>
                    <a:pt x="735" y="1270"/>
                  </a:lnTo>
                  <a:lnTo>
                    <a:pt x="735" y="1281"/>
                  </a:lnTo>
                  <a:lnTo>
                    <a:pt x="736" y="1289"/>
                  </a:lnTo>
                  <a:lnTo>
                    <a:pt x="738" y="1298"/>
                  </a:lnTo>
                  <a:lnTo>
                    <a:pt x="739" y="1308"/>
                  </a:lnTo>
                  <a:lnTo>
                    <a:pt x="740" y="1315"/>
                  </a:lnTo>
                  <a:lnTo>
                    <a:pt x="740" y="1325"/>
                  </a:lnTo>
                  <a:lnTo>
                    <a:pt x="740" y="1333"/>
                  </a:lnTo>
                  <a:lnTo>
                    <a:pt x="743" y="1342"/>
                  </a:lnTo>
                  <a:lnTo>
                    <a:pt x="747" y="1349"/>
                  </a:lnTo>
                  <a:lnTo>
                    <a:pt x="750" y="1356"/>
                  </a:lnTo>
                  <a:lnTo>
                    <a:pt x="752" y="1361"/>
                  </a:lnTo>
                  <a:lnTo>
                    <a:pt x="753" y="1367"/>
                  </a:lnTo>
                  <a:lnTo>
                    <a:pt x="757" y="1374"/>
                  </a:lnTo>
                  <a:lnTo>
                    <a:pt x="757" y="1377"/>
                  </a:lnTo>
                  <a:lnTo>
                    <a:pt x="759" y="1381"/>
                  </a:lnTo>
                  <a:lnTo>
                    <a:pt x="762" y="1388"/>
                  </a:lnTo>
                  <a:lnTo>
                    <a:pt x="763" y="1393"/>
                  </a:lnTo>
                  <a:lnTo>
                    <a:pt x="764" y="1398"/>
                  </a:lnTo>
                  <a:lnTo>
                    <a:pt x="764" y="1402"/>
                  </a:lnTo>
                  <a:lnTo>
                    <a:pt x="766" y="1405"/>
                  </a:lnTo>
                  <a:lnTo>
                    <a:pt x="767" y="1412"/>
                  </a:lnTo>
                  <a:lnTo>
                    <a:pt x="769" y="1418"/>
                  </a:lnTo>
                  <a:lnTo>
                    <a:pt x="770" y="1424"/>
                  </a:lnTo>
                  <a:lnTo>
                    <a:pt x="773" y="1435"/>
                  </a:lnTo>
                  <a:lnTo>
                    <a:pt x="692" y="1422"/>
                  </a:lnTo>
                  <a:lnTo>
                    <a:pt x="624" y="1412"/>
                  </a:lnTo>
                  <a:lnTo>
                    <a:pt x="559" y="1402"/>
                  </a:lnTo>
                  <a:lnTo>
                    <a:pt x="549" y="1401"/>
                  </a:lnTo>
                  <a:lnTo>
                    <a:pt x="498" y="1393"/>
                  </a:lnTo>
                  <a:lnTo>
                    <a:pt x="431" y="1383"/>
                  </a:lnTo>
                  <a:lnTo>
                    <a:pt x="382" y="1374"/>
                  </a:lnTo>
                  <a:lnTo>
                    <a:pt x="325" y="1366"/>
                  </a:lnTo>
                  <a:lnTo>
                    <a:pt x="258" y="1356"/>
                  </a:lnTo>
                  <a:lnTo>
                    <a:pt x="190" y="1346"/>
                  </a:lnTo>
                  <a:lnTo>
                    <a:pt x="118" y="1335"/>
                  </a:lnTo>
                  <a:lnTo>
                    <a:pt x="63" y="1326"/>
                  </a:lnTo>
                  <a:lnTo>
                    <a:pt x="3" y="1316"/>
                  </a:lnTo>
                  <a:lnTo>
                    <a:pt x="2" y="1313"/>
                  </a:lnTo>
                  <a:lnTo>
                    <a:pt x="0" y="1311"/>
                  </a:lnTo>
                  <a:lnTo>
                    <a:pt x="0" y="1308"/>
                  </a:lnTo>
                  <a:lnTo>
                    <a:pt x="4" y="1306"/>
                  </a:lnTo>
                  <a:lnTo>
                    <a:pt x="4" y="1304"/>
                  </a:lnTo>
                  <a:lnTo>
                    <a:pt x="2" y="1304"/>
                  </a:lnTo>
                  <a:lnTo>
                    <a:pt x="2" y="1298"/>
                  </a:lnTo>
                  <a:lnTo>
                    <a:pt x="3" y="1298"/>
                  </a:lnTo>
                  <a:lnTo>
                    <a:pt x="3" y="1296"/>
                  </a:lnTo>
                  <a:lnTo>
                    <a:pt x="6" y="1292"/>
                  </a:lnTo>
                  <a:lnTo>
                    <a:pt x="6" y="1291"/>
                  </a:lnTo>
                  <a:lnTo>
                    <a:pt x="3" y="1285"/>
                  </a:lnTo>
                  <a:lnTo>
                    <a:pt x="3" y="1284"/>
                  </a:lnTo>
                  <a:lnTo>
                    <a:pt x="4" y="1281"/>
                  </a:lnTo>
                  <a:lnTo>
                    <a:pt x="13" y="1272"/>
                  </a:lnTo>
                  <a:lnTo>
                    <a:pt x="14" y="1268"/>
                  </a:lnTo>
                  <a:lnTo>
                    <a:pt x="10" y="1263"/>
                  </a:lnTo>
                  <a:lnTo>
                    <a:pt x="10" y="1257"/>
                  </a:lnTo>
                  <a:lnTo>
                    <a:pt x="14" y="1250"/>
                  </a:lnTo>
                  <a:lnTo>
                    <a:pt x="13" y="1247"/>
                  </a:lnTo>
                  <a:lnTo>
                    <a:pt x="10" y="1244"/>
                  </a:lnTo>
                  <a:lnTo>
                    <a:pt x="10" y="1240"/>
                  </a:lnTo>
                  <a:lnTo>
                    <a:pt x="10" y="1238"/>
                  </a:lnTo>
                  <a:lnTo>
                    <a:pt x="9" y="1237"/>
                  </a:lnTo>
                  <a:lnTo>
                    <a:pt x="9" y="1236"/>
                  </a:lnTo>
                  <a:lnTo>
                    <a:pt x="10" y="1234"/>
                  </a:lnTo>
                  <a:lnTo>
                    <a:pt x="12" y="1227"/>
                  </a:lnTo>
                  <a:lnTo>
                    <a:pt x="17" y="1223"/>
                  </a:lnTo>
                  <a:lnTo>
                    <a:pt x="16" y="1219"/>
                  </a:lnTo>
                  <a:lnTo>
                    <a:pt x="17" y="1216"/>
                  </a:lnTo>
                  <a:lnTo>
                    <a:pt x="17" y="1216"/>
                  </a:lnTo>
                  <a:lnTo>
                    <a:pt x="16" y="1212"/>
                  </a:lnTo>
                  <a:lnTo>
                    <a:pt x="24" y="1205"/>
                  </a:lnTo>
                  <a:lnTo>
                    <a:pt x="24" y="1203"/>
                  </a:lnTo>
                  <a:lnTo>
                    <a:pt x="28" y="1199"/>
                  </a:lnTo>
                  <a:lnTo>
                    <a:pt x="31" y="1193"/>
                  </a:lnTo>
                  <a:lnTo>
                    <a:pt x="31" y="1189"/>
                  </a:lnTo>
                  <a:lnTo>
                    <a:pt x="36" y="1182"/>
                  </a:lnTo>
                  <a:lnTo>
                    <a:pt x="36" y="1178"/>
                  </a:lnTo>
                  <a:lnTo>
                    <a:pt x="37" y="1178"/>
                  </a:lnTo>
                  <a:lnTo>
                    <a:pt x="37" y="1169"/>
                  </a:lnTo>
                  <a:lnTo>
                    <a:pt x="39" y="1168"/>
                  </a:lnTo>
                  <a:lnTo>
                    <a:pt x="40" y="1168"/>
                  </a:lnTo>
                  <a:lnTo>
                    <a:pt x="41" y="1166"/>
                  </a:lnTo>
                  <a:lnTo>
                    <a:pt x="41" y="1166"/>
                  </a:lnTo>
                  <a:lnTo>
                    <a:pt x="43" y="1166"/>
                  </a:lnTo>
                  <a:lnTo>
                    <a:pt x="44" y="1164"/>
                  </a:lnTo>
                  <a:lnTo>
                    <a:pt x="43" y="1158"/>
                  </a:lnTo>
                  <a:lnTo>
                    <a:pt x="41" y="1157"/>
                  </a:lnTo>
                  <a:lnTo>
                    <a:pt x="36" y="1151"/>
                  </a:lnTo>
                  <a:lnTo>
                    <a:pt x="30" y="1148"/>
                  </a:lnTo>
                  <a:lnTo>
                    <a:pt x="28" y="1147"/>
                  </a:lnTo>
                  <a:lnTo>
                    <a:pt x="27" y="1147"/>
                  </a:lnTo>
                  <a:lnTo>
                    <a:pt x="26" y="1145"/>
                  </a:lnTo>
                  <a:lnTo>
                    <a:pt x="21" y="1142"/>
                  </a:lnTo>
                  <a:lnTo>
                    <a:pt x="21" y="1110"/>
                  </a:lnTo>
                  <a:lnTo>
                    <a:pt x="24" y="1103"/>
                  </a:lnTo>
                  <a:lnTo>
                    <a:pt x="28" y="1094"/>
                  </a:lnTo>
                  <a:lnTo>
                    <a:pt x="28" y="1093"/>
                  </a:lnTo>
                  <a:lnTo>
                    <a:pt x="41" y="1069"/>
                  </a:lnTo>
                  <a:lnTo>
                    <a:pt x="55" y="1052"/>
                  </a:lnTo>
                  <a:lnTo>
                    <a:pt x="60" y="1036"/>
                  </a:lnTo>
                  <a:lnTo>
                    <a:pt x="61" y="1021"/>
                  </a:lnTo>
                  <a:lnTo>
                    <a:pt x="57" y="1007"/>
                  </a:lnTo>
                  <a:lnTo>
                    <a:pt x="53" y="1000"/>
                  </a:lnTo>
                  <a:lnTo>
                    <a:pt x="54" y="983"/>
                  </a:lnTo>
                  <a:lnTo>
                    <a:pt x="72" y="921"/>
                  </a:lnTo>
                  <a:lnTo>
                    <a:pt x="82" y="912"/>
                  </a:lnTo>
                  <a:lnTo>
                    <a:pt x="84" y="911"/>
                  </a:lnTo>
                  <a:lnTo>
                    <a:pt x="85" y="896"/>
                  </a:lnTo>
                  <a:lnTo>
                    <a:pt x="89" y="889"/>
                  </a:lnTo>
                  <a:lnTo>
                    <a:pt x="89" y="881"/>
                  </a:lnTo>
                  <a:lnTo>
                    <a:pt x="101" y="853"/>
                  </a:lnTo>
                  <a:lnTo>
                    <a:pt x="105" y="848"/>
                  </a:lnTo>
                  <a:lnTo>
                    <a:pt x="107" y="841"/>
                  </a:lnTo>
                  <a:lnTo>
                    <a:pt x="115" y="834"/>
                  </a:lnTo>
                  <a:lnTo>
                    <a:pt x="115" y="829"/>
                  </a:lnTo>
                  <a:lnTo>
                    <a:pt x="119" y="823"/>
                  </a:lnTo>
                  <a:lnTo>
                    <a:pt x="121" y="817"/>
                  </a:lnTo>
                  <a:lnTo>
                    <a:pt x="121" y="815"/>
                  </a:lnTo>
                  <a:lnTo>
                    <a:pt x="119" y="803"/>
                  </a:lnTo>
                  <a:lnTo>
                    <a:pt x="119" y="795"/>
                  </a:lnTo>
                  <a:lnTo>
                    <a:pt x="118" y="786"/>
                  </a:lnTo>
                  <a:lnTo>
                    <a:pt x="114" y="783"/>
                  </a:lnTo>
                  <a:lnTo>
                    <a:pt x="115" y="779"/>
                  </a:lnTo>
                  <a:lnTo>
                    <a:pt x="121" y="769"/>
                  </a:lnTo>
                  <a:lnTo>
                    <a:pt x="119" y="764"/>
                  </a:lnTo>
                  <a:lnTo>
                    <a:pt x="112" y="761"/>
                  </a:lnTo>
                  <a:lnTo>
                    <a:pt x="115" y="754"/>
                  </a:lnTo>
                  <a:lnTo>
                    <a:pt x="125" y="748"/>
                  </a:lnTo>
                  <a:lnTo>
                    <a:pt x="128" y="742"/>
                  </a:lnTo>
                  <a:lnTo>
                    <a:pt x="125" y="740"/>
                  </a:lnTo>
                  <a:lnTo>
                    <a:pt x="131" y="730"/>
                  </a:lnTo>
                  <a:lnTo>
                    <a:pt x="133" y="723"/>
                  </a:lnTo>
                  <a:lnTo>
                    <a:pt x="151" y="720"/>
                  </a:lnTo>
                  <a:lnTo>
                    <a:pt x="151" y="714"/>
                  </a:lnTo>
                  <a:lnTo>
                    <a:pt x="145" y="711"/>
                  </a:lnTo>
                  <a:lnTo>
                    <a:pt x="145" y="706"/>
                  </a:lnTo>
                  <a:lnTo>
                    <a:pt x="136" y="704"/>
                  </a:lnTo>
                  <a:lnTo>
                    <a:pt x="146" y="679"/>
                  </a:lnTo>
                  <a:lnTo>
                    <a:pt x="163" y="658"/>
                  </a:lnTo>
                  <a:lnTo>
                    <a:pt x="179" y="655"/>
                  </a:lnTo>
                  <a:lnTo>
                    <a:pt x="184" y="636"/>
                  </a:lnTo>
                  <a:lnTo>
                    <a:pt x="182" y="632"/>
                  </a:lnTo>
                  <a:lnTo>
                    <a:pt x="184" y="627"/>
                  </a:lnTo>
                  <a:lnTo>
                    <a:pt x="187" y="618"/>
                  </a:lnTo>
                  <a:lnTo>
                    <a:pt x="189" y="608"/>
                  </a:lnTo>
                  <a:lnTo>
                    <a:pt x="193" y="600"/>
                  </a:lnTo>
                  <a:lnTo>
                    <a:pt x="190" y="593"/>
                  </a:lnTo>
                  <a:lnTo>
                    <a:pt x="192" y="588"/>
                  </a:lnTo>
                  <a:lnTo>
                    <a:pt x="183" y="580"/>
                  </a:lnTo>
                  <a:lnTo>
                    <a:pt x="186" y="570"/>
                  </a:lnTo>
                  <a:lnTo>
                    <a:pt x="177" y="563"/>
                  </a:lnTo>
                  <a:lnTo>
                    <a:pt x="179" y="547"/>
                  </a:lnTo>
                  <a:lnTo>
                    <a:pt x="179" y="539"/>
                  </a:lnTo>
                  <a:lnTo>
                    <a:pt x="183" y="525"/>
                  </a:lnTo>
                  <a:lnTo>
                    <a:pt x="183" y="512"/>
                  </a:lnTo>
                  <a:lnTo>
                    <a:pt x="177" y="491"/>
                  </a:lnTo>
                  <a:lnTo>
                    <a:pt x="179" y="487"/>
                  </a:lnTo>
                  <a:lnTo>
                    <a:pt x="182" y="477"/>
                  </a:lnTo>
                  <a:lnTo>
                    <a:pt x="182" y="464"/>
                  </a:lnTo>
                  <a:lnTo>
                    <a:pt x="179" y="451"/>
                  </a:lnTo>
                  <a:lnTo>
                    <a:pt x="187" y="427"/>
                  </a:lnTo>
                  <a:lnTo>
                    <a:pt x="197" y="420"/>
                  </a:lnTo>
                  <a:lnTo>
                    <a:pt x="221" y="390"/>
                  </a:lnTo>
                  <a:lnTo>
                    <a:pt x="217" y="379"/>
                  </a:lnTo>
                  <a:lnTo>
                    <a:pt x="196" y="338"/>
                  </a:lnTo>
                  <a:lnTo>
                    <a:pt x="193" y="323"/>
                  </a:lnTo>
                  <a:lnTo>
                    <a:pt x="193" y="301"/>
                  </a:lnTo>
                  <a:lnTo>
                    <a:pt x="210" y="276"/>
                  </a:lnTo>
                  <a:lnTo>
                    <a:pt x="223" y="248"/>
                  </a:lnTo>
                  <a:lnTo>
                    <a:pt x="223" y="217"/>
                  </a:lnTo>
                  <a:lnTo>
                    <a:pt x="233" y="201"/>
                  </a:lnTo>
                  <a:lnTo>
                    <a:pt x="233" y="170"/>
                  </a:lnTo>
                  <a:lnTo>
                    <a:pt x="248" y="146"/>
                  </a:lnTo>
                  <a:lnTo>
                    <a:pt x="255" y="130"/>
                  </a:lnTo>
                  <a:lnTo>
                    <a:pt x="270" y="115"/>
                  </a:lnTo>
                  <a:lnTo>
                    <a:pt x="288" y="98"/>
                  </a:lnTo>
                  <a:lnTo>
                    <a:pt x="291" y="88"/>
                  </a:lnTo>
                  <a:lnTo>
                    <a:pt x="289" y="88"/>
                  </a:lnTo>
                  <a:lnTo>
                    <a:pt x="288" y="85"/>
                  </a:lnTo>
                  <a:lnTo>
                    <a:pt x="294" y="81"/>
                  </a:lnTo>
                  <a:lnTo>
                    <a:pt x="295" y="78"/>
                  </a:lnTo>
                  <a:lnTo>
                    <a:pt x="294" y="74"/>
                  </a:lnTo>
                  <a:lnTo>
                    <a:pt x="299" y="68"/>
                  </a:lnTo>
                  <a:lnTo>
                    <a:pt x="301" y="60"/>
                  </a:lnTo>
                  <a:lnTo>
                    <a:pt x="306" y="50"/>
                  </a:lnTo>
                  <a:lnTo>
                    <a:pt x="313" y="50"/>
                  </a:lnTo>
                  <a:lnTo>
                    <a:pt x="318" y="47"/>
                  </a:lnTo>
                  <a:lnTo>
                    <a:pt x="318" y="43"/>
                  </a:lnTo>
                  <a:lnTo>
                    <a:pt x="311" y="39"/>
                  </a:lnTo>
                  <a:lnTo>
                    <a:pt x="318" y="27"/>
                  </a:lnTo>
                  <a:lnTo>
                    <a:pt x="318" y="2"/>
                  </a:lnTo>
                  <a:lnTo>
                    <a:pt x="332" y="0"/>
                  </a:lnTo>
                  <a:lnTo>
                    <a:pt x="342" y="19"/>
                  </a:lnTo>
                  <a:lnTo>
                    <a:pt x="352" y="33"/>
                  </a:lnTo>
                  <a:lnTo>
                    <a:pt x="359" y="46"/>
                  </a:lnTo>
                  <a:close/>
                </a:path>
              </a:pathLst>
            </a:custGeom>
            <a:solidFill>
              <a:schemeClr val="accent2">
                <a:lumMod val="75000"/>
              </a:schemeClr>
            </a:solid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57" name="Freeform 23">
              <a:extLst>
                <a:ext uri="{FF2B5EF4-FFF2-40B4-BE49-F238E27FC236}">
                  <a16:creationId xmlns:a16="http://schemas.microsoft.com/office/drawing/2014/main" id="{D062E822-33D1-04C7-33BB-E2D343F9222D}"/>
                </a:ext>
              </a:extLst>
            </p:cNvPr>
            <p:cNvSpPr>
              <a:spLocks/>
            </p:cNvSpPr>
            <p:nvPr/>
          </p:nvSpPr>
          <p:spPr bwMode="auto">
            <a:xfrm>
              <a:off x="1593" y="1266"/>
              <a:ext cx="357" cy="504"/>
            </a:xfrm>
            <a:custGeom>
              <a:avLst/>
              <a:gdLst>
                <a:gd name="T0" fmla="*/ 118 w 357"/>
                <a:gd name="T1" fmla="*/ 39 h 504"/>
                <a:gd name="T2" fmla="*/ 140 w 357"/>
                <a:gd name="T3" fmla="*/ 54 h 504"/>
                <a:gd name="T4" fmla="*/ 191 w 357"/>
                <a:gd name="T5" fmla="*/ 60 h 504"/>
                <a:gd name="T6" fmla="*/ 248 w 357"/>
                <a:gd name="T7" fmla="*/ 60 h 504"/>
                <a:gd name="T8" fmla="*/ 289 w 357"/>
                <a:gd name="T9" fmla="*/ 54 h 504"/>
                <a:gd name="T10" fmla="*/ 311 w 357"/>
                <a:gd name="T11" fmla="*/ 91 h 504"/>
                <a:gd name="T12" fmla="*/ 333 w 357"/>
                <a:gd name="T13" fmla="*/ 118 h 504"/>
                <a:gd name="T14" fmla="*/ 355 w 357"/>
                <a:gd name="T15" fmla="*/ 152 h 504"/>
                <a:gd name="T16" fmla="*/ 336 w 357"/>
                <a:gd name="T17" fmla="*/ 165 h 504"/>
                <a:gd name="T18" fmla="*/ 331 w 357"/>
                <a:gd name="T19" fmla="*/ 189 h 504"/>
                <a:gd name="T20" fmla="*/ 322 w 357"/>
                <a:gd name="T21" fmla="*/ 199 h 504"/>
                <a:gd name="T22" fmla="*/ 312 w 357"/>
                <a:gd name="T23" fmla="*/ 206 h 504"/>
                <a:gd name="T24" fmla="*/ 301 w 357"/>
                <a:gd name="T25" fmla="*/ 205 h 504"/>
                <a:gd name="T26" fmla="*/ 291 w 357"/>
                <a:gd name="T27" fmla="*/ 203 h 504"/>
                <a:gd name="T28" fmla="*/ 281 w 357"/>
                <a:gd name="T29" fmla="*/ 199 h 504"/>
                <a:gd name="T30" fmla="*/ 267 w 357"/>
                <a:gd name="T31" fmla="*/ 207 h 504"/>
                <a:gd name="T32" fmla="*/ 268 w 357"/>
                <a:gd name="T33" fmla="*/ 215 h 504"/>
                <a:gd name="T34" fmla="*/ 271 w 357"/>
                <a:gd name="T35" fmla="*/ 227 h 504"/>
                <a:gd name="T36" fmla="*/ 272 w 357"/>
                <a:gd name="T37" fmla="*/ 240 h 504"/>
                <a:gd name="T38" fmla="*/ 271 w 357"/>
                <a:gd name="T39" fmla="*/ 247 h 504"/>
                <a:gd name="T40" fmla="*/ 279 w 357"/>
                <a:gd name="T41" fmla="*/ 253 h 504"/>
                <a:gd name="T42" fmla="*/ 274 w 357"/>
                <a:gd name="T43" fmla="*/ 264 h 504"/>
                <a:gd name="T44" fmla="*/ 264 w 357"/>
                <a:gd name="T45" fmla="*/ 256 h 504"/>
                <a:gd name="T46" fmla="*/ 255 w 357"/>
                <a:gd name="T47" fmla="*/ 253 h 504"/>
                <a:gd name="T48" fmla="*/ 245 w 357"/>
                <a:gd name="T49" fmla="*/ 254 h 504"/>
                <a:gd name="T50" fmla="*/ 240 w 357"/>
                <a:gd name="T51" fmla="*/ 264 h 504"/>
                <a:gd name="T52" fmla="*/ 227 w 357"/>
                <a:gd name="T53" fmla="*/ 274 h 504"/>
                <a:gd name="T54" fmla="*/ 213 w 357"/>
                <a:gd name="T55" fmla="*/ 283 h 504"/>
                <a:gd name="T56" fmla="*/ 196 w 357"/>
                <a:gd name="T57" fmla="*/ 294 h 504"/>
                <a:gd name="T58" fmla="*/ 159 w 357"/>
                <a:gd name="T59" fmla="*/ 335 h 504"/>
                <a:gd name="T60" fmla="*/ 196 w 357"/>
                <a:gd name="T61" fmla="*/ 355 h 504"/>
                <a:gd name="T62" fmla="*/ 178 w 357"/>
                <a:gd name="T63" fmla="*/ 372 h 504"/>
                <a:gd name="T64" fmla="*/ 187 w 357"/>
                <a:gd name="T65" fmla="*/ 391 h 504"/>
                <a:gd name="T66" fmla="*/ 159 w 357"/>
                <a:gd name="T67" fmla="*/ 423 h 504"/>
                <a:gd name="T68" fmla="*/ 110 w 357"/>
                <a:gd name="T69" fmla="*/ 440 h 504"/>
                <a:gd name="T70" fmla="*/ 98 w 357"/>
                <a:gd name="T71" fmla="*/ 493 h 504"/>
                <a:gd name="T72" fmla="*/ 37 w 357"/>
                <a:gd name="T73" fmla="*/ 459 h 504"/>
                <a:gd name="T74" fmla="*/ 31 w 357"/>
                <a:gd name="T75" fmla="*/ 439 h 504"/>
                <a:gd name="T76" fmla="*/ 27 w 357"/>
                <a:gd name="T77" fmla="*/ 419 h 504"/>
                <a:gd name="T78" fmla="*/ 24 w 357"/>
                <a:gd name="T79" fmla="*/ 399 h 504"/>
                <a:gd name="T80" fmla="*/ 25 w 357"/>
                <a:gd name="T81" fmla="*/ 378 h 504"/>
                <a:gd name="T82" fmla="*/ 28 w 357"/>
                <a:gd name="T83" fmla="*/ 361 h 504"/>
                <a:gd name="T84" fmla="*/ 17 w 357"/>
                <a:gd name="T85" fmla="*/ 344 h 504"/>
                <a:gd name="T86" fmla="*/ 8 w 357"/>
                <a:gd name="T87" fmla="*/ 321 h 504"/>
                <a:gd name="T88" fmla="*/ 15 w 357"/>
                <a:gd name="T89" fmla="*/ 305 h 504"/>
                <a:gd name="T90" fmla="*/ 24 w 357"/>
                <a:gd name="T91" fmla="*/ 287 h 504"/>
                <a:gd name="T92" fmla="*/ 25 w 357"/>
                <a:gd name="T93" fmla="*/ 261 h 504"/>
                <a:gd name="T94" fmla="*/ 18 w 357"/>
                <a:gd name="T95" fmla="*/ 240 h 504"/>
                <a:gd name="T96" fmla="*/ 5 w 357"/>
                <a:gd name="T97" fmla="*/ 224 h 504"/>
                <a:gd name="T98" fmla="*/ 2 w 357"/>
                <a:gd name="T99" fmla="*/ 202 h 504"/>
                <a:gd name="T100" fmla="*/ 8 w 357"/>
                <a:gd name="T101" fmla="*/ 180 h 504"/>
                <a:gd name="T102" fmla="*/ 18 w 357"/>
                <a:gd name="T103" fmla="*/ 162 h 504"/>
                <a:gd name="T104" fmla="*/ 22 w 357"/>
                <a:gd name="T105" fmla="*/ 145 h 504"/>
                <a:gd name="T106" fmla="*/ 21 w 357"/>
                <a:gd name="T107" fmla="*/ 127 h 504"/>
                <a:gd name="T108" fmla="*/ 27 w 357"/>
                <a:gd name="T109" fmla="*/ 109 h 504"/>
                <a:gd name="T110" fmla="*/ 32 w 357"/>
                <a:gd name="T111" fmla="*/ 95 h 504"/>
                <a:gd name="T112" fmla="*/ 35 w 357"/>
                <a:gd name="T113" fmla="*/ 81 h 504"/>
                <a:gd name="T114" fmla="*/ 39 w 357"/>
                <a:gd name="T115" fmla="*/ 64 h 504"/>
                <a:gd name="T116" fmla="*/ 45 w 357"/>
                <a:gd name="T117" fmla="*/ 46 h 504"/>
                <a:gd name="T118" fmla="*/ 48 w 357"/>
                <a:gd name="T119" fmla="*/ 37 h 504"/>
                <a:gd name="T120" fmla="*/ 52 w 357"/>
                <a:gd name="T121" fmla="*/ 22 h 504"/>
                <a:gd name="T122" fmla="*/ 41 w 357"/>
                <a:gd name="T123" fmla="*/ 6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57" h="504">
                  <a:moveTo>
                    <a:pt x="85" y="0"/>
                  </a:moveTo>
                  <a:lnTo>
                    <a:pt x="85" y="2"/>
                  </a:lnTo>
                  <a:lnTo>
                    <a:pt x="91" y="3"/>
                  </a:lnTo>
                  <a:lnTo>
                    <a:pt x="95" y="6"/>
                  </a:lnTo>
                  <a:lnTo>
                    <a:pt x="99" y="9"/>
                  </a:lnTo>
                  <a:lnTo>
                    <a:pt x="102" y="10"/>
                  </a:lnTo>
                  <a:lnTo>
                    <a:pt x="106" y="13"/>
                  </a:lnTo>
                  <a:lnTo>
                    <a:pt x="108" y="17"/>
                  </a:lnTo>
                  <a:lnTo>
                    <a:pt x="109" y="22"/>
                  </a:lnTo>
                  <a:lnTo>
                    <a:pt x="110" y="27"/>
                  </a:lnTo>
                  <a:lnTo>
                    <a:pt x="112" y="33"/>
                  </a:lnTo>
                  <a:lnTo>
                    <a:pt x="112" y="33"/>
                  </a:lnTo>
                  <a:lnTo>
                    <a:pt x="113" y="34"/>
                  </a:lnTo>
                  <a:lnTo>
                    <a:pt x="118" y="39"/>
                  </a:lnTo>
                  <a:lnTo>
                    <a:pt x="120" y="41"/>
                  </a:lnTo>
                  <a:lnTo>
                    <a:pt x="122" y="43"/>
                  </a:lnTo>
                  <a:lnTo>
                    <a:pt x="125" y="44"/>
                  </a:lnTo>
                  <a:lnTo>
                    <a:pt x="125" y="46"/>
                  </a:lnTo>
                  <a:lnTo>
                    <a:pt x="125" y="47"/>
                  </a:lnTo>
                  <a:lnTo>
                    <a:pt x="125" y="49"/>
                  </a:lnTo>
                  <a:lnTo>
                    <a:pt x="130" y="51"/>
                  </a:lnTo>
                  <a:lnTo>
                    <a:pt x="132" y="50"/>
                  </a:lnTo>
                  <a:lnTo>
                    <a:pt x="135" y="50"/>
                  </a:lnTo>
                  <a:lnTo>
                    <a:pt x="136" y="50"/>
                  </a:lnTo>
                  <a:lnTo>
                    <a:pt x="137" y="51"/>
                  </a:lnTo>
                  <a:lnTo>
                    <a:pt x="137" y="51"/>
                  </a:lnTo>
                  <a:lnTo>
                    <a:pt x="140" y="53"/>
                  </a:lnTo>
                  <a:lnTo>
                    <a:pt x="140" y="54"/>
                  </a:lnTo>
                  <a:lnTo>
                    <a:pt x="143" y="54"/>
                  </a:lnTo>
                  <a:lnTo>
                    <a:pt x="146" y="53"/>
                  </a:lnTo>
                  <a:lnTo>
                    <a:pt x="150" y="53"/>
                  </a:lnTo>
                  <a:lnTo>
                    <a:pt x="153" y="54"/>
                  </a:lnTo>
                  <a:lnTo>
                    <a:pt x="153" y="58"/>
                  </a:lnTo>
                  <a:lnTo>
                    <a:pt x="156" y="63"/>
                  </a:lnTo>
                  <a:lnTo>
                    <a:pt x="160" y="63"/>
                  </a:lnTo>
                  <a:lnTo>
                    <a:pt x="162" y="61"/>
                  </a:lnTo>
                  <a:lnTo>
                    <a:pt x="163" y="60"/>
                  </a:lnTo>
                  <a:lnTo>
                    <a:pt x="164" y="58"/>
                  </a:lnTo>
                  <a:lnTo>
                    <a:pt x="169" y="58"/>
                  </a:lnTo>
                  <a:lnTo>
                    <a:pt x="177" y="60"/>
                  </a:lnTo>
                  <a:lnTo>
                    <a:pt x="184" y="60"/>
                  </a:lnTo>
                  <a:lnTo>
                    <a:pt x="191" y="60"/>
                  </a:lnTo>
                  <a:lnTo>
                    <a:pt x="197" y="60"/>
                  </a:lnTo>
                  <a:lnTo>
                    <a:pt x="206" y="60"/>
                  </a:lnTo>
                  <a:lnTo>
                    <a:pt x="210" y="60"/>
                  </a:lnTo>
                  <a:lnTo>
                    <a:pt x="214" y="61"/>
                  </a:lnTo>
                  <a:lnTo>
                    <a:pt x="220" y="60"/>
                  </a:lnTo>
                  <a:lnTo>
                    <a:pt x="223" y="60"/>
                  </a:lnTo>
                  <a:lnTo>
                    <a:pt x="224" y="60"/>
                  </a:lnTo>
                  <a:lnTo>
                    <a:pt x="228" y="60"/>
                  </a:lnTo>
                  <a:lnTo>
                    <a:pt x="231" y="58"/>
                  </a:lnTo>
                  <a:lnTo>
                    <a:pt x="234" y="60"/>
                  </a:lnTo>
                  <a:lnTo>
                    <a:pt x="240" y="58"/>
                  </a:lnTo>
                  <a:lnTo>
                    <a:pt x="245" y="58"/>
                  </a:lnTo>
                  <a:lnTo>
                    <a:pt x="248" y="58"/>
                  </a:lnTo>
                  <a:lnTo>
                    <a:pt x="248" y="60"/>
                  </a:lnTo>
                  <a:lnTo>
                    <a:pt x="250" y="61"/>
                  </a:lnTo>
                  <a:lnTo>
                    <a:pt x="252" y="60"/>
                  </a:lnTo>
                  <a:lnTo>
                    <a:pt x="255" y="58"/>
                  </a:lnTo>
                  <a:lnTo>
                    <a:pt x="260" y="57"/>
                  </a:lnTo>
                  <a:lnTo>
                    <a:pt x="267" y="58"/>
                  </a:lnTo>
                  <a:lnTo>
                    <a:pt x="272" y="60"/>
                  </a:lnTo>
                  <a:lnTo>
                    <a:pt x="274" y="58"/>
                  </a:lnTo>
                  <a:lnTo>
                    <a:pt x="277" y="56"/>
                  </a:lnTo>
                  <a:lnTo>
                    <a:pt x="277" y="54"/>
                  </a:lnTo>
                  <a:lnTo>
                    <a:pt x="278" y="54"/>
                  </a:lnTo>
                  <a:lnTo>
                    <a:pt x="282" y="56"/>
                  </a:lnTo>
                  <a:lnTo>
                    <a:pt x="284" y="56"/>
                  </a:lnTo>
                  <a:lnTo>
                    <a:pt x="287" y="54"/>
                  </a:lnTo>
                  <a:lnTo>
                    <a:pt x="289" y="54"/>
                  </a:lnTo>
                  <a:lnTo>
                    <a:pt x="292" y="56"/>
                  </a:lnTo>
                  <a:lnTo>
                    <a:pt x="295" y="56"/>
                  </a:lnTo>
                  <a:lnTo>
                    <a:pt x="297" y="56"/>
                  </a:lnTo>
                  <a:lnTo>
                    <a:pt x="299" y="61"/>
                  </a:lnTo>
                  <a:lnTo>
                    <a:pt x="306" y="67"/>
                  </a:lnTo>
                  <a:lnTo>
                    <a:pt x="312" y="71"/>
                  </a:lnTo>
                  <a:lnTo>
                    <a:pt x="319" y="76"/>
                  </a:lnTo>
                  <a:lnTo>
                    <a:pt x="324" y="80"/>
                  </a:lnTo>
                  <a:lnTo>
                    <a:pt x="321" y="83"/>
                  </a:lnTo>
                  <a:lnTo>
                    <a:pt x="315" y="81"/>
                  </a:lnTo>
                  <a:lnTo>
                    <a:pt x="312" y="83"/>
                  </a:lnTo>
                  <a:lnTo>
                    <a:pt x="312" y="87"/>
                  </a:lnTo>
                  <a:lnTo>
                    <a:pt x="309" y="90"/>
                  </a:lnTo>
                  <a:lnTo>
                    <a:pt x="311" y="91"/>
                  </a:lnTo>
                  <a:lnTo>
                    <a:pt x="309" y="94"/>
                  </a:lnTo>
                  <a:lnTo>
                    <a:pt x="305" y="95"/>
                  </a:lnTo>
                  <a:lnTo>
                    <a:pt x="302" y="100"/>
                  </a:lnTo>
                  <a:lnTo>
                    <a:pt x="302" y="102"/>
                  </a:lnTo>
                  <a:lnTo>
                    <a:pt x="299" y="105"/>
                  </a:lnTo>
                  <a:lnTo>
                    <a:pt x="302" y="108"/>
                  </a:lnTo>
                  <a:lnTo>
                    <a:pt x="308" y="109"/>
                  </a:lnTo>
                  <a:lnTo>
                    <a:pt x="309" y="112"/>
                  </a:lnTo>
                  <a:lnTo>
                    <a:pt x="309" y="114"/>
                  </a:lnTo>
                  <a:lnTo>
                    <a:pt x="312" y="115"/>
                  </a:lnTo>
                  <a:lnTo>
                    <a:pt x="318" y="112"/>
                  </a:lnTo>
                  <a:lnTo>
                    <a:pt x="325" y="111"/>
                  </a:lnTo>
                  <a:lnTo>
                    <a:pt x="328" y="115"/>
                  </a:lnTo>
                  <a:lnTo>
                    <a:pt x="333" y="118"/>
                  </a:lnTo>
                  <a:lnTo>
                    <a:pt x="336" y="120"/>
                  </a:lnTo>
                  <a:lnTo>
                    <a:pt x="339" y="120"/>
                  </a:lnTo>
                  <a:lnTo>
                    <a:pt x="339" y="121"/>
                  </a:lnTo>
                  <a:lnTo>
                    <a:pt x="345" y="125"/>
                  </a:lnTo>
                  <a:lnTo>
                    <a:pt x="349" y="128"/>
                  </a:lnTo>
                  <a:lnTo>
                    <a:pt x="352" y="131"/>
                  </a:lnTo>
                  <a:lnTo>
                    <a:pt x="355" y="137"/>
                  </a:lnTo>
                  <a:lnTo>
                    <a:pt x="355" y="139"/>
                  </a:lnTo>
                  <a:lnTo>
                    <a:pt x="355" y="141"/>
                  </a:lnTo>
                  <a:lnTo>
                    <a:pt x="356" y="145"/>
                  </a:lnTo>
                  <a:lnTo>
                    <a:pt x="356" y="146"/>
                  </a:lnTo>
                  <a:lnTo>
                    <a:pt x="357" y="153"/>
                  </a:lnTo>
                  <a:lnTo>
                    <a:pt x="357" y="153"/>
                  </a:lnTo>
                  <a:lnTo>
                    <a:pt x="355" y="152"/>
                  </a:lnTo>
                  <a:lnTo>
                    <a:pt x="350" y="155"/>
                  </a:lnTo>
                  <a:lnTo>
                    <a:pt x="349" y="155"/>
                  </a:lnTo>
                  <a:lnTo>
                    <a:pt x="348" y="155"/>
                  </a:lnTo>
                  <a:lnTo>
                    <a:pt x="346" y="155"/>
                  </a:lnTo>
                  <a:lnTo>
                    <a:pt x="345" y="156"/>
                  </a:lnTo>
                  <a:lnTo>
                    <a:pt x="345" y="155"/>
                  </a:lnTo>
                  <a:lnTo>
                    <a:pt x="341" y="158"/>
                  </a:lnTo>
                  <a:lnTo>
                    <a:pt x="338" y="159"/>
                  </a:lnTo>
                  <a:lnTo>
                    <a:pt x="338" y="161"/>
                  </a:lnTo>
                  <a:lnTo>
                    <a:pt x="338" y="162"/>
                  </a:lnTo>
                  <a:lnTo>
                    <a:pt x="338" y="164"/>
                  </a:lnTo>
                  <a:lnTo>
                    <a:pt x="338" y="164"/>
                  </a:lnTo>
                  <a:lnTo>
                    <a:pt x="338" y="165"/>
                  </a:lnTo>
                  <a:lnTo>
                    <a:pt x="336" y="165"/>
                  </a:lnTo>
                  <a:lnTo>
                    <a:pt x="336" y="166"/>
                  </a:lnTo>
                  <a:lnTo>
                    <a:pt x="333" y="169"/>
                  </a:lnTo>
                  <a:lnTo>
                    <a:pt x="331" y="172"/>
                  </a:lnTo>
                  <a:lnTo>
                    <a:pt x="329" y="172"/>
                  </a:lnTo>
                  <a:lnTo>
                    <a:pt x="329" y="173"/>
                  </a:lnTo>
                  <a:lnTo>
                    <a:pt x="329" y="173"/>
                  </a:lnTo>
                  <a:lnTo>
                    <a:pt x="328" y="175"/>
                  </a:lnTo>
                  <a:lnTo>
                    <a:pt x="328" y="175"/>
                  </a:lnTo>
                  <a:lnTo>
                    <a:pt x="328" y="175"/>
                  </a:lnTo>
                  <a:lnTo>
                    <a:pt x="329" y="182"/>
                  </a:lnTo>
                  <a:lnTo>
                    <a:pt x="329" y="186"/>
                  </a:lnTo>
                  <a:lnTo>
                    <a:pt x="331" y="188"/>
                  </a:lnTo>
                  <a:lnTo>
                    <a:pt x="331" y="188"/>
                  </a:lnTo>
                  <a:lnTo>
                    <a:pt x="331" y="189"/>
                  </a:lnTo>
                  <a:lnTo>
                    <a:pt x="331" y="191"/>
                  </a:lnTo>
                  <a:lnTo>
                    <a:pt x="331" y="191"/>
                  </a:lnTo>
                  <a:lnTo>
                    <a:pt x="329" y="192"/>
                  </a:lnTo>
                  <a:lnTo>
                    <a:pt x="328" y="192"/>
                  </a:lnTo>
                  <a:lnTo>
                    <a:pt x="328" y="192"/>
                  </a:lnTo>
                  <a:lnTo>
                    <a:pt x="328" y="193"/>
                  </a:lnTo>
                  <a:lnTo>
                    <a:pt x="328" y="193"/>
                  </a:lnTo>
                  <a:lnTo>
                    <a:pt x="328" y="196"/>
                  </a:lnTo>
                  <a:lnTo>
                    <a:pt x="326" y="196"/>
                  </a:lnTo>
                  <a:lnTo>
                    <a:pt x="326" y="197"/>
                  </a:lnTo>
                  <a:lnTo>
                    <a:pt x="325" y="197"/>
                  </a:lnTo>
                  <a:lnTo>
                    <a:pt x="325" y="197"/>
                  </a:lnTo>
                  <a:lnTo>
                    <a:pt x="324" y="197"/>
                  </a:lnTo>
                  <a:lnTo>
                    <a:pt x="322" y="199"/>
                  </a:lnTo>
                  <a:lnTo>
                    <a:pt x="321" y="199"/>
                  </a:lnTo>
                  <a:lnTo>
                    <a:pt x="321" y="200"/>
                  </a:lnTo>
                  <a:lnTo>
                    <a:pt x="319" y="200"/>
                  </a:lnTo>
                  <a:lnTo>
                    <a:pt x="319" y="200"/>
                  </a:lnTo>
                  <a:lnTo>
                    <a:pt x="319" y="200"/>
                  </a:lnTo>
                  <a:lnTo>
                    <a:pt x="318" y="200"/>
                  </a:lnTo>
                  <a:lnTo>
                    <a:pt x="316" y="202"/>
                  </a:lnTo>
                  <a:lnTo>
                    <a:pt x="316" y="202"/>
                  </a:lnTo>
                  <a:lnTo>
                    <a:pt x="316" y="203"/>
                  </a:lnTo>
                  <a:lnTo>
                    <a:pt x="315" y="203"/>
                  </a:lnTo>
                  <a:lnTo>
                    <a:pt x="315" y="203"/>
                  </a:lnTo>
                  <a:lnTo>
                    <a:pt x="314" y="205"/>
                  </a:lnTo>
                  <a:lnTo>
                    <a:pt x="314" y="205"/>
                  </a:lnTo>
                  <a:lnTo>
                    <a:pt x="312" y="206"/>
                  </a:lnTo>
                  <a:lnTo>
                    <a:pt x="309" y="205"/>
                  </a:lnTo>
                  <a:lnTo>
                    <a:pt x="309" y="205"/>
                  </a:lnTo>
                  <a:lnTo>
                    <a:pt x="308" y="205"/>
                  </a:lnTo>
                  <a:lnTo>
                    <a:pt x="308" y="205"/>
                  </a:lnTo>
                  <a:lnTo>
                    <a:pt x="305" y="200"/>
                  </a:lnTo>
                  <a:lnTo>
                    <a:pt x="305" y="202"/>
                  </a:lnTo>
                  <a:lnTo>
                    <a:pt x="304" y="202"/>
                  </a:lnTo>
                  <a:lnTo>
                    <a:pt x="304" y="202"/>
                  </a:lnTo>
                  <a:lnTo>
                    <a:pt x="302" y="202"/>
                  </a:lnTo>
                  <a:lnTo>
                    <a:pt x="302" y="202"/>
                  </a:lnTo>
                  <a:lnTo>
                    <a:pt x="301" y="202"/>
                  </a:lnTo>
                  <a:lnTo>
                    <a:pt x="301" y="203"/>
                  </a:lnTo>
                  <a:lnTo>
                    <a:pt x="301" y="203"/>
                  </a:lnTo>
                  <a:lnTo>
                    <a:pt x="301" y="205"/>
                  </a:lnTo>
                  <a:lnTo>
                    <a:pt x="299" y="205"/>
                  </a:lnTo>
                  <a:lnTo>
                    <a:pt x="299" y="205"/>
                  </a:lnTo>
                  <a:lnTo>
                    <a:pt x="299" y="205"/>
                  </a:lnTo>
                  <a:lnTo>
                    <a:pt x="298" y="205"/>
                  </a:lnTo>
                  <a:lnTo>
                    <a:pt x="297" y="205"/>
                  </a:lnTo>
                  <a:lnTo>
                    <a:pt x="295" y="205"/>
                  </a:lnTo>
                  <a:lnTo>
                    <a:pt x="295" y="205"/>
                  </a:lnTo>
                  <a:lnTo>
                    <a:pt x="294" y="206"/>
                  </a:lnTo>
                  <a:lnTo>
                    <a:pt x="294" y="205"/>
                  </a:lnTo>
                  <a:lnTo>
                    <a:pt x="292" y="205"/>
                  </a:lnTo>
                  <a:lnTo>
                    <a:pt x="292" y="205"/>
                  </a:lnTo>
                  <a:lnTo>
                    <a:pt x="292" y="205"/>
                  </a:lnTo>
                  <a:lnTo>
                    <a:pt x="292" y="203"/>
                  </a:lnTo>
                  <a:lnTo>
                    <a:pt x="291" y="203"/>
                  </a:lnTo>
                  <a:lnTo>
                    <a:pt x="291" y="203"/>
                  </a:lnTo>
                  <a:lnTo>
                    <a:pt x="289" y="203"/>
                  </a:lnTo>
                  <a:lnTo>
                    <a:pt x="287" y="203"/>
                  </a:lnTo>
                  <a:lnTo>
                    <a:pt x="287" y="202"/>
                  </a:lnTo>
                  <a:lnTo>
                    <a:pt x="285" y="202"/>
                  </a:lnTo>
                  <a:lnTo>
                    <a:pt x="287" y="200"/>
                  </a:lnTo>
                  <a:lnTo>
                    <a:pt x="287" y="200"/>
                  </a:lnTo>
                  <a:lnTo>
                    <a:pt x="287" y="199"/>
                  </a:lnTo>
                  <a:lnTo>
                    <a:pt x="284" y="199"/>
                  </a:lnTo>
                  <a:lnTo>
                    <a:pt x="284" y="197"/>
                  </a:lnTo>
                  <a:lnTo>
                    <a:pt x="284" y="199"/>
                  </a:lnTo>
                  <a:lnTo>
                    <a:pt x="282" y="199"/>
                  </a:lnTo>
                  <a:lnTo>
                    <a:pt x="282" y="199"/>
                  </a:lnTo>
                  <a:lnTo>
                    <a:pt x="281" y="199"/>
                  </a:lnTo>
                  <a:lnTo>
                    <a:pt x="281" y="200"/>
                  </a:lnTo>
                  <a:lnTo>
                    <a:pt x="279" y="200"/>
                  </a:lnTo>
                  <a:lnTo>
                    <a:pt x="278" y="202"/>
                  </a:lnTo>
                  <a:lnTo>
                    <a:pt x="277" y="202"/>
                  </a:lnTo>
                  <a:lnTo>
                    <a:pt x="277" y="203"/>
                  </a:lnTo>
                  <a:lnTo>
                    <a:pt x="275" y="205"/>
                  </a:lnTo>
                  <a:lnTo>
                    <a:pt x="274" y="206"/>
                  </a:lnTo>
                  <a:lnTo>
                    <a:pt x="272" y="206"/>
                  </a:lnTo>
                  <a:lnTo>
                    <a:pt x="271" y="206"/>
                  </a:lnTo>
                  <a:lnTo>
                    <a:pt x="270" y="207"/>
                  </a:lnTo>
                  <a:lnTo>
                    <a:pt x="270" y="207"/>
                  </a:lnTo>
                  <a:lnTo>
                    <a:pt x="268" y="207"/>
                  </a:lnTo>
                  <a:lnTo>
                    <a:pt x="268" y="207"/>
                  </a:lnTo>
                  <a:lnTo>
                    <a:pt x="267" y="207"/>
                  </a:lnTo>
                  <a:lnTo>
                    <a:pt x="265" y="207"/>
                  </a:lnTo>
                  <a:lnTo>
                    <a:pt x="265" y="206"/>
                  </a:lnTo>
                  <a:lnTo>
                    <a:pt x="265" y="207"/>
                  </a:lnTo>
                  <a:lnTo>
                    <a:pt x="265" y="207"/>
                  </a:lnTo>
                  <a:lnTo>
                    <a:pt x="265" y="209"/>
                  </a:lnTo>
                  <a:lnTo>
                    <a:pt x="264" y="209"/>
                  </a:lnTo>
                  <a:lnTo>
                    <a:pt x="264" y="210"/>
                  </a:lnTo>
                  <a:lnTo>
                    <a:pt x="265" y="210"/>
                  </a:lnTo>
                  <a:lnTo>
                    <a:pt x="265" y="212"/>
                  </a:lnTo>
                  <a:lnTo>
                    <a:pt x="267" y="212"/>
                  </a:lnTo>
                  <a:lnTo>
                    <a:pt x="268" y="213"/>
                  </a:lnTo>
                  <a:lnTo>
                    <a:pt x="268" y="213"/>
                  </a:lnTo>
                  <a:lnTo>
                    <a:pt x="268" y="213"/>
                  </a:lnTo>
                  <a:lnTo>
                    <a:pt x="268" y="215"/>
                  </a:lnTo>
                  <a:lnTo>
                    <a:pt x="268" y="216"/>
                  </a:lnTo>
                  <a:lnTo>
                    <a:pt x="267" y="216"/>
                  </a:lnTo>
                  <a:lnTo>
                    <a:pt x="267" y="217"/>
                  </a:lnTo>
                  <a:lnTo>
                    <a:pt x="267" y="217"/>
                  </a:lnTo>
                  <a:lnTo>
                    <a:pt x="267" y="220"/>
                  </a:lnTo>
                  <a:lnTo>
                    <a:pt x="267" y="220"/>
                  </a:lnTo>
                  <a:lnTo>
                    <a:pt x="267" y="222"/>
                  </a:lnTo>
                  <a:lnTo>
                    <a:pt x="268" y="223"/>
                  </a:lnTo>
                  <a:lnTo>
                    <a:pt x="268" y="223"/>
                  </a:lnTo>
                  <a:lnTo>
                    <a:pt x="268" y="224"/>
                  </a:lnTo>
                  <a:lnTo>
                    <a:pt x="270" y="226"/>
                  </a:lnTo>
                  <a:lnTo>
                    <a:pt x="270" y="226"/>
                  </a:lnTo>
                  <a:lnTo>
                    <a:pt x="271" y="227"/>
                  </a:lnTo>
                  <a:lnTo>
                    <a:pt x="271" y="227"/>
                  </a:lnTo>
                  <a:lnTo>
                    <a:pt x="272" y="229"/>
                  </a:lnTo>
                  <a:lnTo>
                    <a:pt x="272" y="230"/>
                  </a:lnTo>
                  <a:lnTo>
                    <a:pt x="272" y="230"/>
                  </a:lnTo>
                  <a:lnTo>
                    <a:pt x="274" y="230"/>
                  </a:lnTo>
                  <a:lnTo>
                    <a:pt x="275" y="233"/>
                  </a:lnTo>
                  <a:lnTo>
                    <a:pt x="277" y="233"/>
                  </a:lnTo>
                  <a:lnTo>
                    <a:pt x="275" y="233"/>
                  </a:lnTo>
                  <a:lnTo>
                    <a:pt x="274" y="233"/>
                  </a:lnTo>
                  <a:lnTo>
                    <a:pt x="274" y="233"/>
                  </a:lnTo>
                  <a:lnTo>
                    <a:pt x="274" y="236"/>
                  </a:lnTo>
                  <a:lnTo>
                    <a:pt x="274" y="236"/>
                  </a:lnTo>
                  <a:lnTo>
                    <a:pt x="272" y="237"/>
                  </a:lnTo>
                  <a:lnTo>
                    <a:pt x="272" y="239"/>
                  </a:lnTo>
                  <a:lnTo>
                    <a:pt x="272" y="240"/>
                  </a:lnTo>
                  <a:lnTo>
                    <a:pt x="272" y="240"/>
                  </a:lnTo>
                  <a:lnTo>
                    <a:pt x="272" y="240"/>
                  </a:lnTo>
                  <a:lnTo>
                    <a:pt x="271" y="240"/>
                  </a:lnTo>
                  <a:lnTo>
                    <a:pt x="271" y="242"/>
                  </a:lnTo>
                  <a:lnTo>
                    <a:pt x="271" y="242"/>
                  </a:lnTo>
                  <a:lnTo>
                    <a:pt x="271" y="242"/>
                  </a:lnTo>
                  <a:lnTo>
                    <a:pt x="271" y="243"/>
                  </a:lnTo>
                  <a:lnTo>
                    <a:pt x="270" y="243"/>
                  </a:lnTo>
                  <a:lnTo>
                    <a:pt x="270" y="243"/>
                  </a:lnTo>
                  <a:lnTo>
                    <a:pt x="268" y="243"/>
                  </a:lnTo>
                  <a:lnTo>
                    <a:pt x="270" y="247"/>
                  </a:lnTo>
                  <a:lnTo>
                    <a:pt x="270" y="249"/>
                  </a:lnTo>
                  <a:lnTo>
                    <a:pt x="271" y="249"/>
                  </a:lnTo>
                  <a:lnTo>
                    <a:pt x="271" y="247"/>
                  </a:lnTo>
                  <a:lnTo>
                    <a:pt x="271" y="247"/>
                  </a:lnTo>
                  <a:lnTo>
                    <a:pt x="272" y="247"/>
                  </a:lnTo>
                  <a:lnTo>
                    <a:pt x="272" y="247"/>
                  </a:lnTo>
                  <a:lnTo>
                    <a:pt x="274" y="249"/>
                  </a:lnTo>
                  <a:lnTo>
                    <a:pt x="274" y="249"/>
                  </a:lnTo>
                  <a:lnTo>
                    <a:pt x="274" y="249"/>
                  </a:lnTo>
                  <a:lnTo>
                    <a:pt x="275" y="249"/>
                  </a:lnTo>
                  <a:lnTo>
                    <a:pt x="277" y="249"/>
                  </a:lnTo>
                  <a:lnTo>
                    <a:pt x="277" y="249"/>
                  </a:lnTo>
                  <a:lnTo>
                    <a:pt x="278" y="249"/>
                  </a:lnTo>
                  <a:lnTo>
                    <a:pt x="279" y="250"/>
                  </a:lnTo>
                  <a:lnTo>
                    <a:pt x="279" y="251"/>
                  </a:lnTo>
                  <a:lnTo>
                    <a:pt x="279" y="253"/>
                  </a:lnTo>
                  <a:lnTo>
                    <a:pt x="279" y="253"/>
                  </a:lnTo>
                  <a:lnTo>
                    <a:pt x="279" y="253"/>
                  </a:lnTo>
                  <a:lnTo>
                    <a:pt x="279" y="253"/>
                  </a:lnTo>
                  <a:lnTo>
                    <a:pt x="279" y="254"/>
                  </a:lnTo>
                  <a:lnTo>
                    <a:pt x="278" y="254"/>
                  </a:lnTo>
                  <a:lnTo>
                    <a:pt x="278" y="256"/>
                  </a:lnTo>
                  <a:lnTo>
                    <a:pt x="277" y="256"/>
                  </a:lnTo>
                  <a:lnTo>
                    <a:pt x="275" y="256"/>
                  </a:lnTo>
                  <a:lnTo>
                    <a:pt x="275" y="256"/>
                  </a:lnTo>
                  <a:lnTo>
                    <a:pt x="275" y="259"/>
                  </a:lnTo>
                  <a:lnTo>
                    <a:pt x="274" y="260"/>
                  </a:lnTo>
                  <a:lnTo>
                    <a:pt x="274" y="261"/>
                  </a:lnTo>
                  <a:lnTo>
                    <a:pt x="274" y="263"/>
                  </a:lnTo>
                  <a:lnTo>
                    <a:pt x="274" y="263"/>
                  </a:lnTo>
                  <a:lnTo>
                    <a:pt x="274" y="264"/>
                  </a:lnTo>
                  <a:lnTo>
                    <a:pt x="274" y="264"/>
                  </a:lnTo>
                  <a:lnTo>
                    <a:pt x="272" y="266"/>
                  </a:lnTo>
                  <a:lnTo>
                    <a:pt x="272" y="266"/>
                  </a:lnTo>
                  <a:lnTo>
                    <a:pt x="272" y="267"/>
                  </a:lnTo>
                  <a:lnTo>
                    <a:pt x="272" y="267"/>
                  </a:lnTo>
                  <a:lnTo>
                    <a:pt x="271" y="267"/>
                  </a:lnTo>
                  <a:lnTo>
                    <a:pt x="270" y="267"/>
                  </a:lnTo>
                  <a:lnTo>
                    <a:pt x="268" y="267"/>
                  </a:lnTo>
                  <a:lnTo>
                    <a:pt x="265" y="261"/>
                  </a:lnTo>
                  <a:lnTo>
                    <a:pt x="262" y="260"/>
                  </a:lnTo>
                  <a:lnTo>
                    <a:pt x="264" y="259"/>
                  </a:lnTo>
                  <a:lnTo>
                    <a:pt x="264" y="259"/>
                  </a:lnTo>
                  <a:lnTo>
                    <a:pt x="262" y="257"/>
                  </a:lnTo>
                  <a:lnTo>
                    <a:pt x="264" y="256"/>
                  </a:lnTo>
                  <a:lnTo>
                    <a:pt x="264" y="254"/>
                  </a:lnTo>
                  <a:lnTo>
                    <a:pt x="261" y="254"/>
                  </a:lnTo>
                  <a:lnTo>
                    <a:pt x="261" y="256"/>
                  </a:lnTo>
                  <a:lnTo>
                    <a:pt x="260" y="256"/>
                  </a:lnTo>
                  <a:lnTo>
                    <a:pt x="260" y="256"/>
                  </a:lnTo>
                  <a:lnTo>
                    <a:pt x="258" y="256"/>
                  </a:lnTo>
                  <a:lnTo>
                    <a:pt x="257" y="256"/>
                  </a:lnTo>
                  <a:lnTo>
                    <a:pt x="257" y="256"/>
                  </a:lnTo>
                  <a:lnTo>
                    <a:pt x="257" y="256"/>
                  </a:lnTo>
                  <a:lnTo>
                    <a:pt x="255" y="254"/>
                  </a:lnTo>
                  <a:lnTo>
                    <a:pt x="255" y="253"/>
                  </a:lnTo>
                  <a:lnTo>
                    <a:pt x="255" y="253"/>
                  </a:lnTo>
                  <a:lnTo>
                    <a:pt x="255" y="253"/>
                  </a:lnTo>
                  <a:lnTo>
                    <a:pt x="255" y="253"/>
                  </a:lnTo>
                  <a:lnTo>
                    <a:pt x="254" y="253"/>
                  </a:lnTo>
                  <a:lnTo>
                    <a:pt x="252" y="253"/>
                  </a:lnTo>
                  <a:lnTo>
                    <a:pt x="252" y="253"/>
                  </a:lnTo>
                  <a:lnTo>
                    <a:pt x="251" y="254"/>
                  </a:lnTo>
                  <a:lnTo>
                    <a:pt x="251" y="254"/>
                  </a:lnTo>
                  <a:lnTo>
                    <a:pt x="251" y="254"/>
                  </a:lnTo>
                  <a:lnTo>
                    <a:pt x="250" y="254"/>
                  </a:lnTo>
                  <a:lnTo>
                    <a:pt x="250" y="254"/>
                  </a:lnTo>
                  <a:lnTo>
                    <a:pt x="248" y="254"/>
                  </a:lnTo>
                  <a:lnTo>
                    <a:pt x="248" y="254"/>
                  </a:lnTo>
                  <a:lnTo>
                    <a:pt x="247" y="254"/>
                  </a:lnTo>
                  <a:lnTo>
                    <a:pt x="247" y="254"/>
                  </a:lnTo>
                  <a:lnTo>
                    <a:pt x="245" y="254"/>
                  </a:lnTo>
                  <a:lnTo>
                    <a:pt x="245" y="254"/>
                  </a:lnTo>
                  <a:lnTo>
                    <a:pt x="244" y="254"/>
                  </a:lnTo>
                  <a:lnTo>
                    <a:pt x="244" y="256"/>
                  </a:lnTo>
                  <a:lnTo>
                    <a:pt x="243" y="256"/>
                  </a:lnTo>
                  <a:lnTo>
                    <a:pt x="243" y="257"/>
                  </a:lnTo>
                  <a:lnTo>
                    <a:pt x="243" y="259"/>
                  </a:lnTo>
                  <a:lnTo>
                    <a:pt x="243" y="259"/>
                  </a:lnTo>
                  <a:lnTo>
                    <a:pt x="243" y="259"/>
                  </a:lnTo>
                  <a:lnTo>
                    <a:pt x="243" y="260"/>
                  </a:lnTo>
                  <a:lnTo>
                    <a:pt x="241" y="260"/>
                  </a:lnTo>
                  <a:lnTo>
                    <a:pt x="241" y="261"/>
                  </a:lnTo>
                  <a:lnTo>
                    <a:pt x="241" y="261"/>
                  </a:lnTo>
                  <a:lnTo>
                    <a:pt x="241" y="263"/>
                  </a:lnTo>
                  <a:lnTo>
                    <a:pt x="241" y="263"/>
                  </a:lnTo>
                  <a:lnTo>
                    <a:pt x="240" y="264"/>
                  </a:lnTo>
                  <a:lnTo>
                    <a:pt x="240" y="264"/>
                  </a:lnTo>
                  <a:lnTo>
                    <a:pt x="240" y="266"/>
                  </a:lnTo>
                  <a:lnTo>
                    <a:pt x="240" y="266"/>
                  </a:lnTo>
                  <a:lnTo>
                    <a:pt x="238" y="268"/>
                  </a:lnTo>
                  <a:lnTo>
                    <a:pt x="238" y="268"/>
                  </a:lnTo>
                  <a:lnTo>
                    <a:pt x="238" y="268"/>
                  </a:lnTo>
                  <a:lnTo>
                    <a:pt x="237" y="270"/>
                  </a:lnTo>
                  <a:lnTo>
                    <a:pt x="237" y="270"/>
                  </a:lnTo>
                  <a:lnTo>
                    <a:pt x="235" y="270"/>
                  </a:lnTo>
                  <a:lnTo>
                    <a:pt x="234" y="270"/>
                  </a:lnTo>
                  <a:lnTo>
                    <a:pt x="234" y="270"/>
                  </a:lnTo>
                  <a:lnTo>
                    <a:pt x="233" y="271"/>
                  </a:lnTo>
                  <a:lnTo>
                    <a:pt x="228" y="274"/>
                  </a:lnTo>
                  <a:lnTo>
                    <a:pt x="227" y="274"/>
                  </a:lnTo>
                  <a:lnTo>
                    <a:pt x="227" y="274"/>
                  </a:lnTo>
                  <a:lnTo>
                    <a:pt x="227" y="276"/>
                  </a:lnTo>
                  <a:lnTo>
                    <a:pt x="225" y="276"/>
                  </a:lnTo>
                  <a:lnTo>
                    <a:pt x="223" y="277"/>
                  </a:lnTo>
                  <a:lnTo>
                    <a:pt x="221" y="277"/>
                  </a:lnTo>
                  <a:lnTo>
                    <a:pt x="218" y="278"/>
                  </a:lnTo>
                  <a:lnTo>
                    <a:pt x="217" y="280"/>
                  </a:lnTo>
                  <a:lnTo>
                    <a:pt x="217" y="280"/>
                  </a:lnTo>
                  <a:lnTo>
                    <a:pt x="216" y="281"/>
                  </a:lnTo>
                  <a:lnTo>
                    <a:pt x="214" y="281"/>
                  </a:lnTo>
                  <a:lnTo>
                    <a:pt x="214" y="281"/>
                  </a:lnTo>
                  <a:lnTo>
                    <a:pt x="214" y="283"/>
                  </a:lnTo>
                  <a:lnTo>
                    <a:pt x="213" y="283"/>
                  </a:lnTo>
                  <a:lnTo>
                    <a:pt x="213" y="283"/>
                  </a:lnTo>
                  <a:lnTo>
                    <a:pt x="213" y="284"/>
                  </a:lnTo>
                  <a:lnTo>
                    <a:pt x="211" y="284"/>
                  </a:lnTo>
                  <a:lnTo>
                    <a:pt x="211" y="284"/>
                  </a:lnTo>
                  <a:lnTo>
                    <a:pt x="211" y="286"/>
                  </a:lnTo>
                  <a:lnTo>
                    <a:pt x="211" y="286"/>
                  </a:lnTo>
                  <a:lnTo>
                    <a:pt x="211" y="287"/>
                  </a:lnTo>
                  <a:lnTo>
                    <a:pt x="210" y="287"/>
                  </a:lnTo>
                  <a:lnTo>
                    <a:pt x="210" y="287"/>
                  </a:lnTo>
                  <a:lnTo>
                    <a:pt x="210" y="287"/>
                  </a:lnTo>
                  <a:lnTo>
                    <a:pt x="210" y="288"/>
                  </a:lnTo>
                  <a:lnTo>
                    <a:pt x="204" y="290"/>
                  </a:lnTo>
                  <a:lnTo>
                    <a:pt x="200" y="288"/>
                  </a:lnTo>
                  <a:lnTo>
                    <a:pt x="196" y="291"/>
                  </a:lnTo>
                  <a:lnTo>
                    <a:pt x="196" y="294"/>
                  </a:lnTo>
                  <a:lnTo>
                    <a:pt x="197" y="295"/>
                  </a:lnTo>
                  <a:lnTo>
                    <a:pt x="197" y="298"/>
                  </a:lnTo>
                  <a:lnTo>
                    <a:pt x="194" y="300"/>
                  </a:lnTo>
                  <a:lnTo>
                    <a:pt x="189" y="301"/>
                  </a:lnTo>
                  <a:lnTo>
                    <a:pt x="187" y="307"/>
                  </a:lnTo>
                  <a:lnTo>
                    <a:pt x="186" y="310"/>
                  </a:lnTo>
                  <a:lnTo>
                    <a:pt x="181" y="311"/>
                  </a:lnTo>
                  <a:lnTo>
                    <a:pt x="176" y="314"/>
                  </a:lnTo>
                  <a:lnTo>
                    <a:pt x="171" y="318"/>
                  </a:lnTo>
                  <a:lnTo>
                    <a:pt x="167" y="321"/>
                  </a:lnTo>
                  <a:lnTo>
                    <a:pt x="166" y="325"/>
                  </a:lnTo>
                  <a:lnTo>
                    <a:pt x="163" y="330"/>
                  </a:lnTo>
                  <a:lnTo>
                    <a:pt x="162" y="332"/>
                  </a:lnTo>
                  <a:lnTo>
                    <a:pt x="159" y="335"/>
                  </a:lnTo>
                  <a:lnTo>
                    <a:pt x="154" y="338"/>
                  </a:lnTo>
                  <a:lnTo>
                    <a:pt x="154" y="341"/>
                  </a:lnTo>
                  <a:lnTo>
                    <a:pt x="163" y="344"/>
                  </a:lnTo>
                  <a:lnTo>
                    <a:pt x="169" y="344"/>
                  </a:lnTo>
                  <a:lnTo>
                    <a:pt x="173" y="341"/>
                  </a:lnTo>
                  <a:lnTo>
                    <a:pt x="177" y="339"/>
                  </a:lnTo>
                  <a:lnTo>
                    <a:pt x="178" y="342"/>
                  </a:lnTo>
                  <a:lnTo>
                    <a:pt x="178" y="345"/>
                  </a:lnTo>
                  <a:lnTo>
                    <a:pt x="180" y="348"/>
                  </a:lnTo>
                  <a:lnTo>
                    <a:pt x="180" y="349"/>
                  </a:lnTo>
                  <a:lnTo>
                    <a:pt x="186" y="356"/>
                  </a:lnTo>
                  <a:lnTo>
                    <a:pt x="189" y="356"/>
                  </a:lnTo>
                  <a:lnTo>
                    <a:pt x="191" y="356"/>
                  </a:lnTo>
                  <a:lnTo>
                    <a:pt x="196" y="355"/>
                  </a:lnTo>
                  <a:lnTo>
                    <a:pt x="201" y="355"/>
                  </a:lnTo>
                  <a:lnTo>
                    <a:pt x="204" y="356"/>
                  </a:lnTo>
                  <a:lnTo>
                    <a:pt x="204" y="358"/>
                  </a:lnTo>
                  <a:lnTo>
                    <a:pt x="204" y="358"/>
                  </a:lnTo>
                  <a:lnTo>
                    <a:pt x="201" y="358"/>
                  </a:lnTo>
                  <a:lnTo>
                    <a:pt x="201" y="358"/>
                  </a:lnTo>
                  <a:lnTo>
                    <a:pt x="198" y="359"/>
                  </a:lnTo>
                  <a:lnTo>
                    <a:pt x="196" y="359"/>
                  </a:lnTo>
                  <a:lnTo>
                    <a:pt x="193" y="359"/>
                  </a:lnTo>
                  <a:lnTo>
                    <a:pt x="191" y="361"/>
                  </a:lnTo>
                  <a:lnTo>
                    <a:pt x="189" y="362"/>
                  </a:lnTo>
                  <a:lnTo>
                    <a:pt x="186" y="365"/>
                  </a:lnTo>
                  <a:lnTo>
                    <a:pt x="183" y="366"/>
                  </a:lnTo>
                  <a:lnTo>
                    <a:pt x="178" y="372"/>
                  </a:lnTo>
                  <a:lnTo>
                    <a:pt x="176" y="375"/>
                  </a:lnTo>
                  <a:lnTo>
                    <a:pt x="174" y="376"/>
                  </a:lnTo>
                  <a:lnTo>
                    <a:pt x="173" y="379"/>
                  </a:lnTo>
                  <a:lnTo>
                    <a:pt x="171" y="382"/>
                  </a:lnTo>
                  <a:lnTo>
                    <a:pt x="171" y="385"/>
                  </a:lnTo>
                  <a:lnTo>
                    <a:pt x="171" y="386"/>
                  </a:lnTo>
                  <a:lnTo>
                    <a:pt x="171" y="388"/>
                  </a:lnTo>
                  <a:lnTo>
                    <a:pt x="173" y="391"/>
                  </a:lnTo>
                  <a:lnTo>
                    <a:pt x="174" y="392"/>
                  </a:lnTo>
                  <a:lnTo>
                    <a:pt x="177" y="392"/>
                  </a:lnTo>
                  <a:lnTo>
                    <a:pt x="180" y="392"/>
                  </a:lnTo>
                  <a:lnTo>
                    <a:pt x="183" y="392"/>
                  </a:lnTo>
                  <a:lnTo>
                    <a:pt x="186" y="391"/>
                  </a:lnTo>
                  <a:lnTo>
                    <a:pt x="187" y="391"/>
                  </a:lnTo>
                  <a:lnTo>
                    <a:pt x="190" y="391"/>
                  </a:lnTo>
                  <a:lnTo>
                    <a:pt x="191" y="392"/>
                  </a:lnTo>
                  <a:lnTo>
                    <a:pt x="191" y="393"/>
                  </a:lnTo>
                  <a:lnTo>
                    <a:pt x="197" y="399"/>
                  </a:lnTo>
                  <a:lnTo>
                    <a:pt x="200" y="400"/>
                  </a:lnTo>
                  <a:lnTo>
                    <a:pt x="203" y="403"/>
                  </a:lnTo>
                  <a:lnTo>
                    <a:pt x="201" y="403"/>
                  </a:lnTo>
                  <a:lnTo>
                    <a:pt x="198" y="405"/>
                  </a:lnTo>
                  <a:lnTo>
                    <a:pt x="189" y="407"/>
                  </a:lnTo>
                  <a:lnTo>
                    <a:pt x="184" y="409"/>
                  </a:lnTo>
                  <a:lnTo>
                    <a:pt x="180" y="412"/>
                  </a:lnTo>
                  <a:lnTo>
                    <a:pt x="170" y="416"/>
                  </a:lnTo>
                  <a:lnTo>
                    <a:pt x="166" y="419"/>
                  </a:lnTo>
                  <a:lnTo>
                    <a:pt x="159" y="423"/>
                  </a:lnTo>
                  <a:lnTo>
                    <a:pt x="156" y="425"/>
                  </a:lnTo>
                  <a:lnTo>
                    <a:pt x="156" y="425"/>
                  </a:lnTo>
                  <a:lnTo>
                    <a:pt x="152" y="426"/>
                  </a:lnTo>
                  <a:lnTo>
                    <a:pt x="147" y="427"/>
                  </a:lnTo>
                  <a:lnTo>
                    <a:pt x="145" y="430"/>
                  </a:lnTo>
                  <a:lnTo>
                    <a:pt x="139" y="432"/>
                  </a:lnTo>
                  <a:lnTo>
                    <a:pt x="135" y="432"/>
                  </a:lnTo>
                  <a:lnTo>
                    <a:pt x="132" y="432"/>
                  </a:lnTo>
                  <a:lnTo>
                    <a:pt x="129" y="430"/>
                  </a:lnTo>
                  <a:lnTo>
                    <a:pt x="126" y="432"/>
                  </a:lnTo>
                  <a:lnTo>
                    <a:pt x="122" y="432"/>
                  </a:lnTo>
                  <a:lnTo>
                    <a:pt x="119" y="433"/>
                  </a:lnTo>
                  <a:lnTo>
                    <a:pt x="112" y="439"/>
                  </a:lnTo>
                  <a:lnTo>
                    <a:pt x="110" y="440"/>
                  </a:lnTo>
                  <a:lnTo>
                    <a:pt x="109" y="443"/>
                  </a:lnTo>
                  <a:lnTo>
                    <a:pt x="106" y="447"/>
                  </a:lnTo>
                  <a:lnTo>
                    <a:pt x="105" y="451"/>
                  </a:lnTo>
                  <a:lnTo>
                    <a:pt x="105" y="454"/>
                  </a:lnTo>
                  <a:lnTo>
                    <a:pt x="105" y="457"/>
                  </a:lnTo>
                  <a:lnTo>
                    <a:pt x="106" y="463"/>
                  </a:lnTo>
                  <a:lnTo>
                    <a:pt x="106" y="469"/>
                  </a:lnTo>
                  <a:lnTo>
                    <a:pt x="106" y="471"/>
                  </a:lnTo>
                  <a:lnTo>
                    <a:pt x="105" y="474"/>
                  </a:lnTo>
                  <a:lnTo>
                    <a:pt x="102" y="477"/>
                  </a:lnTo>
                  <a:lnTo>
                    <a:pt x="100" y="480"/>
                  </a:lnTo>
                  <a:lnTo>
                    <a:pt x="99" y="484"/>
                  </a:lnTo>
                  <a:lnTo>
                    <a:pt x="98" y="488"/>
                  </a:lnTo>
                  <a:lnTo>
                    <a:pt x="98" y="493"/>
                  </a:lnTo>
                  <a:lnTo>
                    <a:pt x="96" y="495"/>
                  </a:lnTo>
                  <a:lnTo>
                    <a:pt x="93" y="497"/>
                  </a:lnTo>
                  <a:lnTo>
                    <a:pt x="91" y="500"/>
                  </a:lnTo>
                  <a:lnTo>
                    <a:pt x="89" y="501"/>
                  </a:lnTo>
                  <a:lnTo>
                    <a:pt x="89" y="503"/>
                  </a:lnTo>
                  <a:lnTo>
                    <a:pt x="86" y="503"/>
                  </a:lnTo>
                  <a:lnTo>
                    <a:pt x="83" y="504"/>
                  </a:lnTo>
                  <a:lnTo>
                    <a:pt x="78" y="503"/>
                  </a:lnTo>
                  <a:lnTo>
                    <a:pt x="73" y="501"/>
                  </a:lnTo>
                  <a:lnTo>
                    <a:pt x="71" y="500"/>
                  </a:lnTo>
                  <a:lnTo>
                    <a:pt x="69" y="500"/>
                  </a:lnTo>
                  <a:lnTo>
                    <a:pt x="12" y="500"/>
                  </a:lnTo>
                  <a:lnTo>
                    <a:pt x="29" y="469"/>
                  </a:lnTo>
                  <a:lnTo>
                    <a:pt x="37" y="459"/>
                  </a:lnTo>
                  <a:lnTo>
                    <a:pt x="37" y="457"/>
                  </a:lnTo>
                  <a:lnTo>
                    <a:pt x="38" y="456"/>
                  </a:lnTo>
                  <a:lnTo>
                    <a:pt x="38" y="454"/>
                  </a:lnTo>
                  <a:lnTo>
                    <a:pt x="37" y="453"/>
                  </a:lnTo>
                  <a:lnTo>
                    <a:pt x="37" y="450"/>
                  </a:lnTo>
                  <a:lnTo>
                    <a:pt x="35" y="449"/>
                  </a:lnTo>
                  <a:lnTo>
                    <a:pt x="35" y="447"/>
                  </a:lnTo>
                  <a:lnTo>
                    <a:pt x="35" y="447"/>
                  </a:lnTo>
                  <a:lnTo>
                    <a:pt x="34" y="446"/>
                  </a:lnTo>
                  <a:lnTo>
                    <a:pt x="34" y="444"/>
                  </a:lnTo>
                  <a:lnTo>
                    <a:pt x="32" y="443"/>
                  </a:lnTo>
                  <a:lnTo>
                    <a:pt x="32" y="442"/>
                  </a:lnTo>
                  <a:lnTo>
                    <a:pt x="31" y="440"/>
                  </a:lnTo>
                  <a:lnTo>
                    <a:pt x="31" y="439"/>
                  </a:lnTo>
                  <a:lnTo>
                    <a:pt x="31" y="437"/>
                  </a:lnTo>
                  <a:lnTo>
                    <a:pt x="31" y="437"/>
                  </a:lnTo>
                  <a:lnTo>
                    <a:pt x="31" y="434"/>
                  </a:lnTo>
                  <a:lnTo>
                    <a:pt x="29" y="433"/>
                  </a:lnTo>
                  <a:lnTo>
                    <a:pt x="29" y="430"/>
                  </a:lnTo>
                  <a:lnTo>
                    <a:pt x="29" y="429"/>
                  </a:lnTo>
                  <a:lnTo>
                    <a:pt x="29" y="427"/>
                  </a:lnTo>
                  <a:lnTo>
                    <a:pt x="28" y="426"/>
                  </a:lnTo>
                  <a:lnTo>
                    <a:pt x="28" y="425"/>
                  </a:lnTo>
                  <a:lnTo>
                    <a:pt x="28" y="422"/>
                  </a:lnTo>
                  <a:lnTo>
                    <a:pt x="28" y="422"/>
                  </a:lnTo>
                  <a:lnTo>
                    <a:pt x="28" y="422"/>
                  </a:lnTo>
                  <a:lnTo>
                    <a:pt x="27" y="420"/>
                  </a:lnTo>
                  <a:lnTo>
                    <a:pt x="27" y="419"/>
                  </a:lnTo>
                  <a:lnTo>
                    <a:pt x="27" y="418"/>
                  </a:lnTo>
                  <a:lnTo>
                    <a:pt x="27" y="416"/>
                  </a:lnTo>
                  <a:lnTo>
                    <a:pt x="27" y="415"/>
                  </a:lnTo>
                  <a:lnTo>
                    <a:pt x="27" y="412"/>
                  </a:lnTo>
                  <a:lnTo>
                    <a:pt x="27" y="409"/>
                  </a:lnTo>
                  <a:lnTo>
                    <a:pt x="27" y="409"/>
                  </a:lnTo>
                  <a:lnTo>
                    <a:pt x="25" y="406"/>
                  </a:lnTo>
                  <a:lnTo>
                    <a:pt x="24" y="406"/>
                  </a:lnTo>
                  <a:lnTo>
                    <a:pt x="22" y="405"/>
                  </a:lnTo>
                  <a:lnTo>
                    <a:pt x="21" y="403"/>
                  </a:lnTo>
                  <a:lnTo>
                    <a:pt x="21" y="402"/>
                  </a:lnTo>
                  <a:lnTo>
                    <a:pt x="22" y="400"/>
                  </a:lnTo>
                  <a:lnTo>
                    <a:pt x="22" y="399"/>
                  </a:lnTo>
                  <a:lnTo>
                    <a:pt x="24" y="399"/>
                  </a:lnTo>
                  <a:lnTo>
                    <a:pt x="27" y="399"/>
                  </a:lnTo>
                  <a:lnTo>
                    <a:pt x="28" y="398"/>
                  </a:lnTo>
                  <a:lnTo>
                    <a:pt x="29" y="398"/>
                  </a:lnTo>
                  <a:lnTo>
                    <a:pt x="31" y="396"/>
                  </a:lnTo>
                  <a:lnTo>
                    <a:pt x="31" y="393"/>
                  </a:lnTo>
                  <a:lnTo>
                    <a:pt x="31" y="392"/>
                  </a:lnTo>
                  <a:lnTo>
                    <a:pt x="29" y="389"/>
                  </a:lnTo>
                  <a:lnTo>
                    <a:pt x="29" y="389"/>
                  </a:lnTo>
                  <a:lnTo>
                    <a:pt x="29" y="386"/>
                  </a:lnTo>
                  <a:lnTo>
                    <a:pt x="28" y="385"/>
                  </a:lnTo>
                  <a:lnTo>
                    <a:pt x="28" y="383"/>
                  </a:lnTo>
                  <a:lnTo>
                    <a:pt x="28" y="381"/>
                  </a:lnTo>
                  <a:lnTo>
                    <a:pt x="27" y="379"/>
                  </a:lnTo>
                  <a:lnTo>
                    <a:pt x="25" y="378"/>
                  </a:lnTo>
                  <a:lnTo>
                    <a:pt x="25" y="376"/>
                  </a:lnTo>
                  <a:lnTo>
                    <a:pt x="24" y="376"/>
                  </a:lnTo>
                  <a:lnTo>
                    <a:pt x="24" y="375"/>
                  </a:lnTo>
                  <a:lnTo>
                    <a:pt x="22" y="374"/>
                  </a:lnTo>
                  <a:lnTo>
                    <a:pt x="22" y="371"/>
                  </a:lnTo>
                  <a:lnTo>
                    <a:pt x="21" y="369"/>
                  </a:lnTo>
                  <a:lnTo>
                    <a:pt x="21" y="368"/>
                  </a:lnTo>
                  <a:lnTo>
                    <a:pt x="21" y="366"/>
                  </a:lnTo>
                  <a:lnTo>
                    <a:pt x="22" y="365"/>
                  </a:lnTo>
                  <a:lnTo>
                    <a:pt x="24" y="364"/>
                  </a:lnTo>
                  <a:lnTo>
                    <a:pt x="25" y="364"/>
                  </a:lnTo>
                  <a:lnTo>
                    <a:pt x="27" y="362"/>
                  </a:lnTo>
                  <a:lnTo>
                    <a:pt x="28" y="361"/>
                  </a:lnTo>
                  <a:lnTo>
                    <a:pt x="28" y="361"/>
                  </a:lnTo>
                  <a:lnTo>
                    <a:pt x="28" y="358"/>
                  </a:lnTo>
                  <a:lnTo>
                    <a:pt x="28" y="356"/>
                  </a:lnTo>
                  <a:lnTo>
                    <a:pt x="27" y="354"/>
                  </a:lnTo>
                  <a:lnTo>
                    <a:pt x="27" y="352"/>
                  </a:lnTo>
                  <a:lnTo>
                    <a:pt x="25" y="352"/>
                  </a:lnTo>
                  <a:lnTo>
                    <a:pt x="25" y="352"/>
                  </a:lnTo>
                  <a:lnTo>
                    <a:pt x="24" y="351"/>
                  </a:lnTo>
                  <a:lnTo>
                    <a:pt x="22" y="351"/>
                  </a:lnTo>
                  <a:lnTo>
                    <a:pt x="22" y="351"/>
                  </a:lnTo>
                  <a:lnTo>
                    <a:pt x="21" y="349"/>
                  </a:lnTo>
                  <a:lnTo>
                    <a:pt x="19" y="348"/>
                  </a:lnTo>
                  <a:lnTo>
                    <a:pt x="18" y="347"/>
                  </a:lnTo>
                  <a:lnTo>
                    <a:pt x="18" y="345"/>
                  </a:lnTo>
                  <a:lnTo>
                    <a:pt x="17" y="344"/>
                  </a:lnTo>
                  <a:lnTo>
                    <a:pt x="17" y="342"/>
                  </a:lnTo>
                  <a:lnTo>
                    <a:pt x="15" y="341"/>
                  </a:lnTo>
                  <a:lnTo>
                    <a:pt x="15" y="339"/>
                  </a:lnTo>
                  <a:lnTo>
                    <a:pt x="15" y="337"/>
                  </a:lnTo>
                  <a:lnTo>
                    <a:pt x="14" y="335"/>
                  </a:lnTo>
                  <a:lnTo>
                    <a:pt x="14" y="334"/>
                  </a:lnTo>
                  <a:lnTo>
                    <a:pt x="12" y="332"/>
                  </a:lnTo>
                  <a:lnTo>
                    <a:pt x="11" y="331"/>
                  </a:lnTo>
                  <a:lnTo>
                    <a:pt x="11" y="330"/>
                  </a:lnTo>
                  <a:lnTo>
                    <a:pt x="10" y="328"/>
                  </a:lnTo>
                  <a:lnTo>
                    <a:pt x="10" y="327"/>
                  </a:lnTo>
                  <a:lnTo>
                    <a:pt x="8" y="325"/>
                  </a:lnTo>
                  <a:lnTo>
                    <a:pt x="8" y="324"/>
                  </a:lnTo>
                  <a:lnTo>
                    <a:pt x="8" y="321"/>
                  </a:lnTo>
                  <a:lnTo>
                    <a:pt x="8" y="320"/>
                  </a:lnTo>
                  <a:lnTo>
                    <a:pt x="8" y="320"/>
                  </a:lnTo>
                  <a:lnTo>
                    <a:pt x="7" y="317"/>
                  </a:lnTo>
                  <a:lnTo>
                    <a:pt x="7" y="315"/>
                  </a:lnTo>
                  <a:lnTo>
                    <a:pt x="7" y="314"/>
                  </a:lnTo>
                  <a:lnTo>
                    <a:pt x="7" y="311"/>
                  </a:lnTo>
                  <a:lnTo>
                    <a:pt x="7" y="310"/>
                  </a:lnTo>
                  <a:lnTo>
                    <a:pt x="8" y="310"/>
                  </a:lnTo>
                  <a:lnTo>
                    <a:pt x="8" y="307"/>
                  </a:lnTo>
                  <a:lnTo>
                    <a:pt x="10" y="307"/>
                  </a:lnTo>
                  <a:lnTo>
                    <a:pt x="10" y="307"/>
                  </a:lnTo>
                  <a:lnTo>
                    <a:pt x="11" y="305"/>
                  </a:lnTo>
                  <a:lnTo>
                    <a:pt x="12" y="304"/>
                  </a:lnTo>
                  <a:lnTo>
                    <a:pt x="15" y="305"/>
                  </a:lnTo>
                  <a:lnTo>
                    <a:pt x="17" y="305"/>
                  </a:lnTo>
                  <a:lnTo>
                    <a:pt x="17" y="304"/>
                  </a:lnTo>
                  <a:lnTo>
                    <a:pt x="18" y="303"/>
                  </a:lnTo>
                  <a:lnTo>
                    <a:pt x="18" y="300"/>
                  </a:lnTo>
                  <a:lnTo>
                    <a:pt x="19" y="300"/>
                  </a:lnTo>
                  <a:lnTo>
                    <a:pt x="21" y="298"/>
                  </a:lnTo>
                  <a:lnTo>
                    <a:pt x="22" y="297"/>
                  </a:lnTo>
                  <a:lnTo>
                    <a:pt x="24" y="295"/>
                  </a:lnTo>
                  <a:lnTo>
                    <a:pt x="25" y="294"/>
                  </a:lnTo>
                  <a:lnTo>
                    <a:pt x="25" y="293"/>
                  </a:lnTo>
                  <a:lnTo>
                    <a:pt x="25" y="291"/>
                  </a:lnTo>
                  <a:lnTo>
                    <a:pt x="25" y="290"/>
                  </a:lnTo>
                  <a:lnTo>
                    <a:pt x="25" y="290"/>
                  </a:lnTo>
                  <a:lnTo>
                    <a:pt x="24" y="287"/>
                  </a:lnTo>
                  <a:lnTo>
                    <a:pt x="24" y="286"/>
                  </a:lnTo>
                  <a:lnTo>
                    <a:pt x="24" y="284"/>
                  </a:lnTo>
                  <a:lnTo>
                    <a:pt x="22" y="281"/>
                  </a:lnTo>
                  <a:lnTo>
                    <a:pt x="22" y="280"/>
                  </a:lnTo>
                  <a:lnTo>
                    <a:pt x="22" y="278"/>
                  </a:lnTo>
                  <a:lnTo>
                    <a:pt x="22" y="276"/>
                  </a:lnTo>
                  <a:lnTo>
                    <a:pt x="22" y="274"/>
                  </a:lnTo>
                  <a:lnTo>
                    <a:pt x="22" y="273"/>
                  </a:lnTo>
                  <a:lnTo>
                    <a:pt x="22" y="270"/>
                  </a:lnTo>
                  <a:lnTo>
                    <a:pt x="22" y="268"/>
                  </a:lnTo>
                  <a:lnTo>
                    <a:pt x="24" y="267"/>
                  </a:lnTo>
                  <a:lnTo>
                    <a:pt x="24" y="266"/>
                  </a:lnTo>
                  <a:lnTo>
                    <a:pt x="25" y="264"/>
                  </a:lnTo>
                  <a:lnTo>
                    <a:pt x="25" y="261"/>
                  </a:lnTo>
                  <a:lnTo>
                    <a:pt x="25" y="260"/>
                  </a:lnTo>
                  <a:lnTo>
                    <a:pt x="24" y="259"/>
                  </a:lnTo>
                  <a:lnTo>
                    <a:pt x="22" y="257"/>
                  </a:lnTo>
                  <a:lnTo>
                    <a:pt x="22" y="256"/>
                  </a:lnTo>
                  <a:lnTo>
                    <a:pt x="21" y="256"/>
                  </a:lnTo>
                  <a:lnTo>
                    <a:pt x="21" y="253"/>
                  </a:lnTo>
                  <a:lnTo>
                    <a:pt x="21" y="251"/>
                  </a:lnTo>
                  <a:lnTo>
                    <a:pt x="21" y="249"/>
                  </a:lnTo>
                  <a:lnTo>
                    <a:pt x="19" y="247"/>
                  </a:lnTo>
                  <a:lnTo>
                    <a:pt x="19" y="247"/>
                  </a:lnTo>
                  <a:lnTo>
                    <a:pt x="18" y="246"/>
                  </a:lnTo>
                  <a:lnTo>
                    <a:pt x="18" y="243"/>
                  </a:lnTo>
                  <a:lnTo>
                    <a:pt x="18" y="242"/>
                  </a:lnTo>
                  <a:lnTo>
                    <a:pt x="18" y="240"/>
                  </a:lnTo>
                  <a:lnTo>
                    <a:pt x="17" y="239"/>
                  </a:lnTo>
                  <a:lnTo>
                    <a:pt x="14" y="239"/>
                  </a:lnTo>
                  <a:lnTo>
                    <a:pt x="12" y="239"/>
                  </a:lnTo>
                  <a:lnTo>
                    <a:pt x="10" y="239"/>
                  </a:lnTo>
                  <a:lnTo>
                    <a:pt x="8" y="239"/>
                  </a:lnTo>
                  <a:lnTo>
                    <a:pt x="7" y="237"/>
                  </a:lnTo>
                  <a:lnTo>
                    <a:pt x="7" y="236"/>
                  </a:lnTo>
                  <a:lnTo>
                    <a:pt x="7" y="234"/>
                  </a:lnTo>
                  <a:lnTo>
                    <a:pt x="5" y="233"/>
                  </a:lnTo>
                  <a:lnTo>
                    <a:pt x="7" y="232"/>
                  </a:lnTo>
                  <a:lnTo>
                    <a:pt x="7" y="230"/>
                  </a:lnTo>
                  <a:lnTo>
                    <a:pt x="7" y="229"/>
                  </a:lnTo>
                  <a:lnTo>
                    <a:pt x="7" y="226"/>
                  </a:lnTo>
                  <a:lnTo>
                    <a:pt x="5" y="224"/>
                  </a:lnTo>
                  <a:lnTo>
                    <a:pt x="5" y="224"/>
                  </a:lnTo>
                  <a:lnTo>
                    <a:pt x="5" y="223"/>
                  </a:lnTo>
                  <a:lnTo>
                    <a:pt x="5" y="222"/>
                  </a:lnTo>
                  <a:lnTo>
                    <a:pt x="7" y="220"/>
                  </a:lnTo>
                  <a:lnTo>
                    <a:pt x="7" y="217"/>
                  </a:lnTo>
                  <a:lnTo>
                    <a:pt x="7" y="217"/>
                  </a:lnTo>
                  <a:lnTo>
                    <a:pt x="5" y="215"/>
                  </a:lnTo>
                  <a:lnTo>
                    <a:pt x="5" y="213"/>
                  </a:lnTo>
                  <a:lnTo>
                    <a:pt x="5" y="212"/>
                  </a:lnTo>
                  <a:lnTo>
                    <a:pt x="5" y="209"/>
                  </a:lnTo>
                  <a:lnTo>
                    <a:pt x="4" y="207"/>
                  </a:lnTo>
                  <a:lnTo>
                    <a:pt x="4" y="205"/>
                  </a:lnTo>
                  <a:lnTo>
                    <a:pt x="4" y="203"/>
                  </a:lnTo>
                  <a:lnTo>
                    <a:pt x="2" y="202"/>
                  </a:lnTo>
                  <a:lnTo>
                    <a:pt x="2" y="200"/>
                  </a:lnTo>
                  <a:lnTo>
                    <a:pt x="1" y="199"/>
                  </a:lnTo>
                  <a:lnTo>
                    <a:pt x="1" y="197"/>
                  </a:lnTo>
                  <a:lnTo>
                    <a:pt x="0" y="196"/>
                  </a:lnTo>
                  <a:lnTo>
                    <a:pt x="1" y="195"/>
                  </a:lnTo>
                  <a:lnTo>
                    <a:pt x="1" y="192"/>
                  </a:lnTo>
                  <a:lnTo>
                    <a:pt x="1" y="191"/>
                  </a:lnTo>
                  <a:lnTo>
                    <a:pt x="2" y="189"/>
                  </a:lnTo>
                  <a:lnTo>
                    <a:pt x="4" y="188"/>
                  </a:lnTo>
                  <a:lnTo>
                    <a:pt x="4" y="186"/>
                  </a:lnTo>
                  <a:lnTo>
                    <a:pt x="5" y="185"/>
                  </a:lnTo>
                  <a:lnTo>
                    <a:pt x="7" y="185"/>
                  </a:lnTo>
                  <a:lnTo>
                    <a:pt x="8" y="183"/>
                  </a:lnTo>
                  <a:lnTo>
                    <a:pt x="8" y="180"/>
                  </a:lnTo>
                  <a:lnTo>
                    <a:pt x="8" y="179"/>
                  </a:lnTo>
                  <a:lnTo>
                    <a:pt x="7" y="178"/>
                  </a:lnTo>
                  <a:lnTo>
                    <a:pt x="8" y="175"/>
                  </a:lnTo>
                  <a:lnTo>
                    <a:pt x="8" y="173"/>
                  </a:lnTo>
                  <a:lnTo>
                    <a:pt x="10" y="172"/>
                  </a:lnTo>
                  <a:lnTo>
                    <a:pt x="10" y="171"/>
                  </a:lnTo>
                  <a:lnTo>
                    <a:pt x="10" y="169"/>
                  </a:lnTo>
                  <a:lnTo>
                    <a:pt x="11" y="168"/>
                  </a:lnTo>
                  <a:lnTo>
                    <a:pt x="12" y="166"/>
                  </a:lnTo>
                  <a:lnTo>
                    <a:pt x="14" y="166"/>
                  </a:lnTo>
                  <a:lnTo>
                    <a:pt x="15" y="166"/>
                  </a:lnTo>
                  <a:lnTo>
                    <a:pt x="17" y="165"/>
                  </a:lnTo>
                  <a:lnTo>
                    <a:pt x="17" y="164"/>
                  </a:lnTo>
                  <a:lnTo>
                    <a:pt x="18" y="162"/>
                  </a:lnTo>
                  <a:lnTo>
                    <a:pt x="18" y="161"/>
                  </a:lnTo>
                  <a:lnTo>
                    <a:pt x="19" y="159"/>
                  </a:lnTo>
                  <a:lnTo>
                    <a:pt x="21" y="158"/>
                  </a:lnTo>
                  <a:lnTo>
                    <a:pt x="22" y="156"/>
                  </a:lnTo>
                  <a:lnTo>
                    <a:pt x="24" y="156"/>
                  </a:lnTo>
                  <a:lnTo>
                    <a:pt x="24" y="153"/>
                  </a:lnTo>
                  <a:lnTo>
                    <a:pt x="22" y="153"/>
                  </a:lnTo>
                  <a:lnTo>
                    <a:pt x="19" y="152"/>
                  </a:lnTo>
                  <a:lnTo>
                    <a:pt x="19" y="152"/>
                  </a:lnTo>
                  <a:lnTo>
                    <a:pt x="19" y="151"/>
                  </a:lnTo>
                  <a:lnTo>
                    <a:pt x="21" y="149"/>
                  </a:lnTo>
                  <a:lnTo>
                    <a:pt x="22" y="148"/>
                  </a:lnTo>
                  <a:lnTo>
                    <a:pt x="22" y="146"/>
                  </a:lnTo>
                  <a:lnTo>
                    <a:pt x="22" y="145"/>
                  </a:lnTo>
                  <a:lnTo>
                    <a:pt x="21" y="145"/>
                  </a:lnTo>
                  <a:lnTo>
                    <a:pt x="19" y="144"/>
                  </a:lnTo>
                  <a:lnTo>
                    <a:pt x="19" y="142"/>
                  </a:lnTo>
                  <a:lnTo>
                    <a:pt x="18" y="141"/>
                  </a:lnTo>
                  <a:lnTo>
                    <a:pt x="17" y="139"/>
                  </a:lnTo>
                  <a:lnTo>
                    <a:pt x="17" y="138"/>
                  </a:lnTo>
                  <a:lnTo>
                    <a:pt x="17" y="135"/>
                  </a:lnTo>
                  <a:lnTo>
                    <a:pt x="17" y="134"/>
                  </a:lnTo>
                  <a:lnTo>
                    <a:pt x="17" y="134"/>
                  </a:lnTo>
                  <a:lnTo>
                    <a:pt x="17" y="132"/>
                  </a:lnTo>
                  <a:lnTo>
                    <a:pt x="18" y="131"/>
                  </a:lnTo>
                  <a:lnTo>
                    <a:pt x="18" y="128"/>
                  </a:lnTo>
                  <a:lnTo>
                    <a:pt x="19" y="128"/>
                  </a:lnTo>
                  <a:lnTo>
                    <a:pt x="21" y="127"/>
                  </a:lnTo>
                  <a:lnTo>
                    <a:pt x="22" y="125"/>
                  </a:lnTo>
                  <a:lnTo>
                    <a:pt x="22" y="124"/>
                  </a:lnTo>
                  <a:lnTo>
                    <a:pt x="24" y="124"/>
                  </a:lnTo>
                  <a:lnTo>
                    <a:pt x="25" y="122"/>
                  </a:lnTo>
                  <a:lnTo>
                    <a:pt x="27" y="121"/>
                  </a:lnTo>
                  <a:lnTo>
                    <a:pt x="28" y="120"/>
                  </a:lnTo>
                  <a:lnTo>
                    <a:pt x="28" y="118"/>
                  </a:lnTo>
                  <a:lnTo>
                    <a:pt x="29" y="115"/>
                  </a:lnTo>
                  <a:lnTo>
                    <a:pt x="29" y="114"/>
                  </a:lnTo>
                  <a:lnTo>
                    <a:pt x="29" y="114"/>
                  </a:lnTo>
                  <a:lnTo>
                    <a:pt x="29" y="112"/>
                  </a:lnTo>
                  <a:lnTo>
                    <a:pt x="29" y="111"/>
                  </a:lnTo>
                  <a:lnTo>
                    <a:pt x="29" y="109"/>
                  </a:lnTo>
                  <a:lnTo>
                    <a:pt x="27" y="109"/>
                  </a:lnTo>
                  <a:lnTo>
                    <a:pt x="25" y="108"/>
                  </a:lnTo>
                  <a:lnTo>
                    <a:pt x="25" y="107"/>
                  </a:lnTo>
                  <a:lnTo>
                    <a:pt x="25" y="105"/>
                  </a:lnTo>
                  <a:lnTo>
                    <a:pt x="27" y="105"/>
                  </a:lnTo>
                  <a:lnTo>
                    <a:pt x="29" y="104"/>
                  </a:lnTo>
                  <a:lnTo>
                    <a:pt x="29" y="102"/>
                  </a:lnTo>
                  <a:lnTo>
                    <a:pt x="29" y="101"/>
                  </a:lnTo>
                  <a:lnTo>
                    <a:pt x="28" y="100"/>
                  </a:lnTo>
                  <a:lnTo>
                    <a:pt x="27" y="100"/>
                  </a:lnTo>
                  <a:lnTo>
                    <a:pt x="28" y="98"/>
                  </a:lnTo>
                  <a:lnTo>
                    <a:pt x="28" y="97"/>
                  </a:lnTo>
                  <a:lnTo>
                    <a:pt x="29" y="97"/>
                  </a:lnTo>
                  <a:lnTo>
                    <a:pt x="29" y="95"/>
                  </a:lnTo>
                  <a:lnTo>
                    <a:pt x="32" y="95"/>
                  </a:lnTo>
                  <a:lnTo>
                    <a:pt x="34" y="95"/>
                  </a:lnTo>
                  <a:lnTo>
                    <a:pt x="34" y="94"/>
                  </a:lnTo>
                  <a:lnTo>
                    <a:pt x="37" y="94"/>
                  </a:lnTo>
                  <a:lnTo>
                    <a:pt x="38" y="94"/>
                  </a:lnTo>
                  <a:lnTo>
                    <a:pt x="39" y="93"/>
                  </a:lnTo>
                  <a:lnTo>
                    <a:pt x="41" y="93"/>
                  </a:lnTo>
                  <a:lnTo>
                    <a:pt x="42" y="90"/>
                  </a:lnTo>
                  <a:lnTo>
                    <a:pt x="41" y="88"/>
                  </a:lnTo>
                  <a:lnTo>
                    <a:pt x="39" y="88"/>
                  </a:lnTo>
                  <a:lnTo>
                    <a:pt x="38" y="87"/>
                  </a:lnTo>
                  <a:lnTo>
                    <a:pt x="37" y="85"/>
                  </a:lnTo>
                  <a:lnTo>
                    <a:pt x="35" y="84"/>
                  </a:lnTo>
                  <a:lnTo>
                    <a:pt x="35" y="83"/>
                  </a:lnTo>
                  <a:lnTo>
                    <a:pt x="35" y="81"/>
                  </a:lnTo>
                  <a:lnTo>
                    <a:pt x="35" y="78"/>
                  </a:lnTo>
                  <a:lnTo>
                    <a:pt x="35" y="78"/>
                  </a:lnTo>
                  <a:lnTo>
                    <a:pt x="35" y="78"/>
                  </a:lnTo>
                  <a:lnTo>
                    <a:pt x="37" y="77"/>
                  </a:lnTo>
                  <a:lnTo>
                    <a:pt x="35" y="76"/>
                  </a:lnTo>
                  <a:lnTo>
                    <a:pt x="35" y="73"/>
                  </a:lnTo>
                  <a:lnTo>
                    <a:pt x="35" y="73"/>
                  </a:lnTo>
                  <a:lnTo>
                    <a:pt x="37" y="70"/>
                  </a:lnTo>
                  <a:lnTo>
                    <a:pt x="38" y="70"/>
                  </a:lnTo>
                  <a:lnTo>
                    <a:pt x="38" y="68"/>
                  </a:lnTo>
                  <a:lnTo>
                    <a:pt x="38" y="68"/>
                  </a:lnTo>
                  <a:lnTo>
                    <a:pt x="38" y="67"/>
                  </a:lnTo>
                  <a:lnTo>
                    <a:pt x="38" y="66"/>
                  </a:lnTo>
                  <a:lnTo>
                    <a:pt x="39" y="64"/>
                  </a:lnTo>
                  <a:lnTo>
                    <a:pt x="39" y="63"/>
                  </a:lnTo>
                  <a:lnTo>
                    <a:pt x="41" y="61"/>
                  </a:lnTo>
                  <a:lnTo>
                    <a:pt x="42" y="60"/>
                  </a:lnTo>
                  <a:lnTo>
                    <a:pt x="44" y="58"/>
                  </a:lnTo>
                  <a:lnTo>
                    <a:pt x="44" y="58"/>
                  </a:lnTo>
                  <a:lnTo>
                    <a:pt x="45" y="57"/>
                  </a:lnTo>
                  <a:lnTo>
                    <a:pt x="45" y="57"/>
                  </a:lnTo>
                  <a:lnTo>
                    <a:pt x="46" y="56"/>
                  </a:lnTo>
                  <a:lnTo>
                    <a:pt x="48" y="54"/>
                  </a:lnTo>
                  <a:lnTo>
                    <a:pt x="48" y="53"/>
                  </a:lnTo>
                  <a:lnTo>
                    <a:pt x="48" y="50"/>
                  </a:lnTo>
                  <a:lnTo>
                    <a:pt x="48" y="49"/>
                  </a:lnTo>
                  <a:lnTo>
                    <a:pt x="46" y="47"/>
                  </a:lnTo>
                  <a:lnTo>
                    <a:pt x="45" y="46"/>
                  </a:lnTo>
                  <a:lnTo>
                    <a:pt x="44" y="46"/>
                  </a:lnTo>
                  <a:lnTo>
                    <a:pt x="41" y="44"/>
                  </a:lnTo>
                  <a:lnTo>
                    <a:pt x="39" y="44"/>
                  </a:lnTo>
                  <a:lnTo>
                    <a:pt x="39" y="43"/>
                  </a:lnTo>
                  <a:lnTo>
                    <a:pt x="39" y="41"/>
                  </a:lnTo>
                  <a:lnTo>
                    <a:pt x="41" y="40"/>
                  </a:lnTo>
                  <a:lnTo>
                    <a:pt x="42" y="40"/>
                  </a:lnTo>
                  <a:lnTo>
                    <a:pt x="44" y="40"/>
                  </a:lnTo>
                  <a:lnTo>
                    <a:pt x="44" y="40"/>
                  </a:lnTo>
                  <a:lnTo>
                    <a:pt x="45" y="39"/>
                  </a:lnTo>
                  <a:lnTo>
                    <a:pt x="46" y="39"/>
                  </a:lnTo>
                  <a:lnTo>
                    <a:pt x="46" y="39"/>
                  </a:lnTo>
                  <a:lnTo>
                    <a:pt x="46" y="37"/>
                  </a:lnTo>
                  <a:lnTo>
                    <a:pt x="48" y="37"/>
                  </a:lnTo>
                  <a:lnTo>
                    <a:pt x="49" y="36"/>
                  </a:lnTo>
                  <a:lnTo>
                    <a:pt x="49" y="34"/>
                  </a:lnTo>
                  <a:lnTo>
                    <a:pt x="48" y="33"/>
                  </a:lnTo>
                  <a:lnTo>
                    <a:pt x="48" y="30"/>
                  </a:lnTo>
                  <a:lnTo>
                    <a:pt x="49" y="29"/>
                  </a:lnTo>
                  <a:lnTo>
                    <a:pt x="49" y="29"/>
                  </a:lnTo>
                  <a:lnTo>
                    <a:pt x="51" y="29"/>
                  </a:lnTo>
                  <a:lnTo>
                    <a:pt x="52" y="27"/>
                  </a:lnTo>
                  <a:lnTo>
                    <a:pt x="54" y="26"/>
                  </a:lnTo>
                  <a:lnTo>
                    <a:pt x="54" y="24"/>
                  </a:lnTo>
                  <a:lnTo>
                    <a:pt x="54" y="23"/>
                  </a:lnTo>
                  <a:lnTo>
                    <a:pt x="54" y="23"/>
                  </a:lnTo>
                  <a:lnTo>
                    <a:pt x="52" y="22"/>
                  </a:lnTo>
                  <a:lnTo>
                    <a:pt x="52" y="22"/>
                  </a:lnTo>
                  <a:lnTo>
                    <a:pt x="49" y="22"/>
                  </a:lnTo>
                  <a:lnTo>
                    <a:pt x="51" y="20"/>
                  </a:lnTo>
                  <a:lnTo>
                    <a:pt x="51" y="19"/>
                  </a:lnTo>
                  <a:lnTo>
                    <a:pt x="51" y="16"/>
                  </a:lnTo>
                  <a:lnTo>
                    <a:pt x="49" y="16"/>
                  </a:lnTo>
                  <a:lnTo>
                    <a:pt x="48" y="16"/>
                  </a:lnTo>
                  <a:lnTo>
                    <a:pt x="45" y="16"/>
                  </a:lnTo>
                  <a:lnTo>
                    <a:pt x="42" y="16"/>
                  </a:lnTo>
                  <a:lnTo>
                    <a:pt x="42" y="14"/>
                  </a:lnTo>
                  <a:lnTo>
                    <a:pt x="41" y="13"/>
                  </a:lnTo>
                  <a:lnTo>
                    <a:pt x="39" y="12"/>
                  </a:lnTo>
                  <a:lnTo>
                    <a:pt x="39" y="9"/>
                  </a:lnTo>
                  <a:lnTo>
                    <a:pt x="41" y="7"/>
                  </a:lnTo>
                  <a:lnTo>
                    <a:pt x="41" y="6"/>
                  </a:lnTo>
                  <a:lnTo>
                    <a:pt x="42" y="6"/>
                  </a:lnTo>
                  <a:lnTo>
                    <a:pt x="44" y="5"/>
                  </a:lnTo>
                  <a:lnTo>
                    <a:pt x="46" y="5"/>
                  </a:lnTo>
                  <a:lnTo>
                    <a:pt x="46" y="5"/>
                  </a:lnTo>
                  <a:lnTo>
                    <a:pt x="48" y="5"/>
                  </a:lnTo>
                  <a:lnTo>
                    <a:pt x="51" y="5"/>
                  </a:lnTo>
                  <a:lnTo>
                    <a:pt x="51" y="2"/>
                  </a:lnTo>
                  <a:lnTo>
                    <a:pt x="49" y="2"/>
                  </a:lnTo>
                  <a:lnTo>
                    <a:pt x="49" y="0"/>
                  </a:lnTo>
                  <a:lnTo>
                    <a:pt x="59" y="0"/>
                  </a:lnTo>
                  <a:lnTo>
                    <a:pt x="85" y="0"/>
                  </a:lnTo>
                  <a:close/>
                </a:path>
              </a:pathLst>
            </a:custGeom>
            <a:solidFill>
              <a:schemeClr val="accent2">
                <a:lumMod val="20000"/>
                <a:lumOff val="80000"/>
              </a:schemeClr>
            </a:solid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8" name="Freeform 24">
              <a:extLst>
                <a:ext uri="{FF2B5EF4-FFF2-40B4-BE49-F238E27FC236}">
                  <a16:creationId xmlns:a16="http://schemas.microsoft.com/office/drawing/2014/main" id="{B6A3C894-4FD0-97B8-843B-276C691F6E2F}"/>
                </a:ext>
              </a:extLst>
            </p:cNvPr>
            <p:cNvSpPr>
              <a:spLocks/>
            </p:cNvSpPr>
            <p:nvPr/>
          </p:nvSpPr>
          <p:spPr bwMode="auto">
            <a:xfrm>
              <a:off x="1622" y="792"/>
              <a:ext cx="499" cy="474"/>
            </a:xfrm>
            <a:custGeom>
              <a:avLst/>
              <a:gdLst>
                <a:gd name="T0" fmla="*/ 247 w 499"/>
                <a:gd name="T1" fmla="*/ 14 h 474"/>
                <a:gd name="T2" fmla="*/ 279 w 499"/>
                <a:gd name="T3" fmla="*/ 23 h 474"/>
                <a:gd name="T4" fmla="*/ 310 w 499"/>
                <a:gd name="T5" fmla="*/ 29 h 474"/>
                <a:gd name="T6" fmla="*/ 340 w 499"/>
                <a:gd name="T7" fmla="*/ 31 h 474"/>
                <a:gd name="T8" fmla="*/ 364 w 499"/>
                <a:gd name="T9" fmla="*/ 37 h 474"/>
                <a:gd name="T10" fmla="*/ 369 w 499"/>
                <a:gd name="T11" fmla="*/ 54 h 474"/>
                <a:gd name="T12" fmla="*/ 374 w 499"/>
                <a:gd name="T13" fmla="*/ 68 h 474"/>
                <a:gd name="T14" fmla="*/ 381 w 499"/>
                <a:gd name="T15" fmla="*/ 75 h 474"/>
                <a:gd name="T16" fmla="*/ 424 w 499"/>
                <a:gd name="T17" fmla="*/ 89 h 474"/>
                <a:gd name="T18" fmla="*/ 447 w 499"/>
                <a:gd name="T19" fmla="*/ 133 h 474"/>
                <a:gd name="T20" fmla="*/ 485 w 499"/>
                <a:gd name="T21" fmla="*/ 174 h 474"/>
                <a:gd name="T22" fmla="*/ 499 w 499"/>
                <a:gd name="T23" fmla="*/ 204 h 474"/>
                <a:gd name="T24" fmla="*/ 476 w 499"/>
                <a:gd name="T25" fmla="*/ 280 h 474"/>
                <a:gd name="T26" fmla="*/ 435 w 499"/>
                <a:gd name="T27" fmla="*/ 273 h 474"/>
                <a:gd name="T28" fmla="*/ 424 w 499"/>
                <a:gd name="T29" fmla="*/ 279 h 474"/>
                <a:gd name="T30" fmla="*/ 412 w 499"/>
                <a:gd name="T31" fmla="*/ 286 h 474"/>
                <a:gd name="T32" fmla="*/ 428 w 499"/>
                <a:gd name="T33" fmla="*/ 333 h 474"/>
                <a:gd name="T34" fmla="*/ 397 w 499"/>
                <a:gd name="T35" fmla="*/ 350 h 474"/>
                <a:gd name="T36" fmla="*/ 354 w 499"/>
                <a:gd name="T37" fmla="*/ 337 h 474"/>
                <a:gd name="T38" fmla="*/ 323 w 499"/>
                <a:gd name="T39" fmla="*/ 353 h 474"/>
                <a:gd name="T40" fmla="*/ 292 w 499"/>
                <a:gd name="T41" fmla="*/ 337 h 474"/>
                <a:gd name="T42" fmla="*/ 271 w 499"/>
                <a:gd name="T43" fmla="*/ 324 h 474"/>
                <a:gd name="T44" fmla="*/ 284 w 499"/>
                <a:gd name="T45" fmla="*/ 302 h 474"/>
                <a:gd name="T46" fmla="*/ 260 w 499"/>
                <a:gd name="T47" fmla="*/ 313 h 474"/>
                <a:gd name="T48" fmla="*/ 220 w 499"/>
                <a:gd name="T49" fmla="*/ 312 h 474"/>
                <a:gd name="T50" fmla="*/ 191 w 499"/>
                <a:gd name="T51" fmla="*/ 312 h 474"/>
                <a:gd name="T52" fmla="*/ 179 w 499"/>
                <a:gd name="T53" fmla="*/ 323 h 474"/>
                <a:gd name="T54" fmla="*/ 152 w 499"/>
                <a:gd name="T55" fmla="*/ 338 h 474"/>
                <a:gd name="T56" fmla="*/ 114 w 499"/>
                <a:gd name="T57" fmla="*/ 334 h 474"/>
                <a:gd name="T58" fmla="*/ 71 w 499"/>
                <a:gd name="T59" fmla="*/ 337 h 474"/>
                <a:gd name="T60" fmla="*/ 62 w 499"/>
                <a:gd name="T61" fmla="*/ 353 h 474"/>
                <a:gd name="T62" fmla="*/ 57 w 499"/>
                <a:gd name="T63" fmla="*/ 377 h 474"/>
                <a:gd name="T64" fmla="*/ 51 w 499"/>
                <a:gd name="T65" fmla="*/ 389 h 474"/>
                <a:gd name="T66" fmla="*/ 45 w 499"/>
                <a:gd name="T67" fmla="*/ 413 h 474"/>
                <a:gd name="T68" fmla="*/ 45 w 499"/>
                <a:gd name="T69" fmla="*/ 432 h 474"/>
                <a:gd name="T70" fmla="*/ 48 w 499"/>
                <a:gd name="T71" fmla="*/ 460 h 474"/>
                <a:gd name="T72" fmla="*/ 16 w 499"/>
                <a:gd name="T73" fmla="*/ 470 h 474"/>
                <a:gd name="T74" fmla="*/ 9 w 499"/>
                <a:gd name="T75" fmla="*/ 453 h 474"/>
                <a:gd name="T76" fmla="*/ 16 w 499"/>
                <a:gd name="T77" fmla="*/ 436 h 474"/>
                <a:gd name="T78" fmla="*/ 12 w 499"/>
                <a:gd name="T79" fmla="*/ 423 h 474"/>
                <a:gd name="T80" fmla="*/ 9 w 499"/>
                <a:gd name="T81" fmla="*/ 409 h 474"/>
                <a:gd name="T82" fmla="*/ 7 w 499"/>
                <a:gd name="T83" fmla="*/ 392 h 474"/>
                <a:gd name="T84" fmla="*/ 9 w 499"/>
                <a:gd name="T85" fmla="*/ 372 h 474"/>
                <a:gd name="T86" fmla="*/ 12 w 499"/>
                <a:gd name="T87" fmla="*/ 367 h 474"/>
                <a:gd name="T88" fmla="*/ 12 w 499"/>
                <a:gd name="T89" fmla="*/ 348 h 474"/>
                <a:gd name="T90" fmla="*/ 12 w 499"/>
                <a:gd name="T91" fmla="*/ 333 h 474"/>
                <a:gd name="T92" fmla="*/ 13 w 499"/>
                <a:gd name="T93" fmla="*/ 312 h 474"/>
                <a:gd name="T94" fmla="*/ 21 w 499"/>
                <a:gd name="T95" fmla="*/ 283 h 474"/>
                <a:gd name="T96" fmla="*/ 20 w 499"/>
                <a:gd name="T97" fmla="*/ 262 h 474"/>
                <a:gd name="T98" fmla="*/ 13 w 499"/>
                <a:gd name="T99" fmla="*/ 232 h 474"/>
                <a:gd name="T100" fmla="*/ 16 w 499"/>
                <a:gd name="T101" fmla="*/ 200 h 474"/>
                <a:gd name="T102" fmla="*/ 26 w 499"/>
                <a:gd name="T103" fmla="*/ 177 h 474"/>
                <a:gd name="T104" fmla="*/ 16 w 499"/>
                <a:gd name="T105" fmla="*/ 123 h 474"/>
                <a:gd name="T106" fmla="*/ 21 w 499"/>
                <a:gd name="T107" fmla="*/ 102 h 474"/>
                <a:gd name="T108" fmla="*/ 47 w 499"/>
                <a:gd name="T109" fmla="*/ 98 h 474"/>
                <a:gd name="T110" fmla="*/ 75 w 499"/>
                <a:gd name="T111" fmla="*/ 72 h 474"/>
                <a:gd name="T112" fmla="*/ 104 w 499"/>
                <a:gd name="T113" fmla="*/ 67 h 474"/>
                <a:gd name="T114" fmla="*/ 118 w 499"/>
                <a:gd name="T115" fmla="*/ 61 h 474"/>
                <a:gd name="T116" fmla="*/ 135 w 499"/>
                <a:gd name="T117" fmla="*/ 44 h 474"/>
                <a:gd name="T118" fmla="*/ 160 w 499"/>
                <a:gd name="T119" fmla="*/ 37 h 474"/>
                <a:gd name="T120" fmla="*/ 174 w 499"/>
                <a:gd name="T121" fmla="*/ 31 h 474"/>
                <a:gd name="T122" fmla="*/ 196 w 499"/>
                <a:gd name="T123" fmla="*/ 10 h 474"/>
                <a:gd name="T124" fmla="*/ 231 w 499"/>
                <a:gd name="T125" fmla="*/ 2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99" h="474">
                  <a:moveTo>
                    <a:pt x="233" y="9"/>
                  </a:moveTo>
                  <a:lnTo>
                    <a:pt x="231" y="10"/>
                  </a:lnTo>
                  <a:lnTo>
                    <a:pt x="233" y="12"/>
                  </a:lnTo>
                  <a:lnTo>
                    <a:pt x="237" y="13"/>
                  </a:lnTo>
                  <a:lnTo>
                    <a:pt x="238" y="16"/>
                  </a:lnTo>
                  <a:lnTo>
                    <a:pt x="238" y="19"/>
                  </a:lnTo>
                  <a:lnTo>
                    <a:pt x="238" y="19"/>
                  </a:lnTo>
                  <a:lnTo>
                    <a:pt x="241" y="19"/>
                  </a:lnTo>
                  <a:lnTo>
                    <a:pt x="243" y="16"/>
                  </a:lnTo>
                  <a:lnTo>
                    <a:pt x="244" y="13"/>
                  </a:lnTo>
                  <a:lnTo>
                    <a:pt x="245" y="13"/>
                  </a:lnTo>
                  <a:lnTo>
                    <a:pt x="247" y="14"/>
                  </a:lnTo>
                  <a:lnTo>
                    <a:pt x="245" y="17"/>
                  </a:lnTo>
                  <a:lnTo>
                    <a:pt x="247" y="19"/>
                  </a:lnTo>
                  <a:lnTo>
                    <a:pt x="251" y="19"/>
                  </a:lnTo>
                  <a:lnTo>
                    <a:pt x="255" y="19"/>
                  </a:lnTo>
                  <a:lnTo>
                    <a:pt x="261" y="21"/>
                  </a:lnTo>
                  <a:lnTo>
                    <a:pt x="265" y="24"/>
                  </a:lnTo>
                  <a:lnTo>
                    <a:pt x="267" y="26"/>
                  </a:lnTo>
                  <a:lnTo>
                    <a:pt x="269" y="27"/>
                  </a:lnTo>
                  <a:lnTo>
                    <a:pt x="272" y="27"/>
                  </a:lnTo>
                  <a:lnTo>
                    <a:pt x="275" y="26"/>
                  </a:lnTo>
                  <a:lnTo>
                    <a:pt x="276" y="23"/>
                  </a:lnTo>
                  <a:lnTo>
                    <a:pt x="279" y="23"/>
                  </a:lnTo>
                  <a:lnTo>
                    <a:pt x="282" y="24"/>
                  </a:lnTo>
                  <a:lnTo>
                    <a:pt x="288" y="29"/>
                  </a:lnTo>
                  <a:lnTo>
                    <a:pt x="289" y="30"/>
                  </a:lnTo>
                  <a:lnTo>
                    <a:pt x="289" y="29"/>
                  </a:lnTo>
                  <a:lnTo>
                    <a:pt x="288" y="27"/>
                  </a:lnTo>
                  <a:lnTo>
                    <a:pt x="286" y="26"/>
                  </a:lnTo>
                  <a:lnTo>
                    <a:pt x="288" y="24"/>
                  </a:lnTo>
                  <a:lnTo>
                    <a:pt x="292" y="24"/>
                  </a:lnTo>
                  <a:lnTo>
                    <a:pt x="301" y="21"/>
                  </a:lnTo>
                  <a:lnTo>
                    <a:pt x="305" y="21"/>
                  </a:lnTo>
                  <a:lnTo>
                    <a:pt x="309" y="23"/>
                  </a:lnTo>
                  <a:lnTo>
                    <a:pt x="310" y="29"/>
                  </a:lnTo>
                  <a:lnTo>
                    <a:pt x="313" y="31"/>
                  </a:lnTo>
                  <a:lnTo>
                    <a:pt x="315" y="31"/>
                  </a:lnTo>
                  <a:lnTo>
                    <a:pt x="315" y="36"/>
                  </a:lnTo>
                  <a:lnTo>
                    <a:pt x="318" y="37"/>
                  </a:lnTo>
                  <a:lnTo>
                    <a:pt x="325" y="36"/>
                  </a:lnTo>
                  <a:lnTo>
                    <a:pt x="330" y="36"/>
                  </a:lnTo>
                  <a:lnTo>
                    <a:pt x="332" y="31"/>
                  </a:lnTo>
                  <a:lnTo>
                    <a:pt x="335" y="30"/>
                  </a:lnTo>
                  <a:lnTo>
                    <a:pt x="336" y="31"/>
                  </a:lnTo>
                  <a:lnTo>
                    <a:pt x="335" y="34"/>
                  </a:lnTo>
                  <a:lnTo>
                    <a:pt x="336" y="34"/>
                  </a:lnTo>
                  <a:lnTo>
                    <a:pt x="340" y="31"/>
                  </a:lnTo>
                  <a:lnTo>
                    <a:pt x="343" y="31"/>
                  </a:lnTo>
                  <a:lnTo>
                    <a:pt x="345" y="34"/>
                  </a:lnTo>
                  <a:lnTo>
                    <a:pt x="349" y="36"/>
                  </a:lnTo>
                  <a:lnTo>
                    <a:pt x="347" y="33"/>
                  </a:lnTo>
                  <a:lnTo>
                    <a:pt x="349" y="31"/>
                  </a:lnTo>
                  <a:lnTo>
                    <a:pt x="352" y="34"/>
                  </a:lnTo>
                  <a:lnTo>
                    <a:pt x="353" y="31"/>
                  </a:lnTo>
                  <a:lnTo>
                    <a:pt x="359" y="33"/>
                  </a:lnTo>
                  <a:lnTo>
                    <a:pt x="360" y="34"/>
                  </a:lnTo>
                  <a:lnTo>
                    <a:pt x="362" y="33"/>
                  </a:lnTo>
                  <a:lnTo>
                    <a:pt x="366" y="36"/>
                  </a:lnTo>
                  <a:lnTo>
                    <a:pt x="364" y="37"/>
                  </a:lnTo>
                  <a:lnTo>
                    <a:pt x="366" y="38"/>
                  </a:lnTo>
                  <a:lnTo>
                    <a:pt x="366" y="41"/>
                  </a:lnTo>
                  <a:lnTo>
                    <a:pt x="369" y="46"/>
                  </a:lnTo>
                  <a:lnTo>
                    <a:pt x="367" y="47"/>
                  </a:lnTo>
                  <a:lnTo>
                    <a:pt x="367" y="48"/>
                  </a:lnTo>
                  <a:lnTo>
                    <a:pt x="366" y="51"/>
                  </a:lnTo>
                  <a:lnTo>
                    <a:pt x="366" y="53"/>
                  </a:lnTo>
                  <a:lnTo>
                    <a:pt x="366" y="53"/>
                  </a:lnTo>
                  <a:lnTo>
                    <a:pt x="366" y="54"/>
                  </a:lnTo>
                  <a:lnTo>
                    <a:pt x="367" y="53"/>
                  </a:lnTo>
                  <a:lnTo>
                    <a:pt x="369" y="53"/>
                  </a:lnTo>
                  <a:lnTo>
                    <a:pt x="369" y="54"/>
                  </a:lnTo>
                  <a:lnTo>
                    <a:pt x="369" y="55"/>
                  </a:lnTo>
                  <a:lnTo>
                    <a:pt x="370" y="57"/>
                  </a:lnTo>
                  <a:lnTo>
                    <a:pt x="371" y="55"/>
                  </a:lnTo>
                  <a:lnTo>
                    <a:pt x="373" y="55"/>
                  </a:lnTo>
                  <a:lnTo>
                    <a:pt x="377" y="60"/>
                  </a:lnTo>
                  <a:lnTo>
                    <a:pt x="376" y="61"/>
                  </a:lnTo>
                  <a:lnTo>
                    <a:pt x="374" y="61"/>
                  </a:lnTo>
                  <a:lnTo>
                    <a:pt x="374" y="64"/>
                  </a:lnTo>
                  <a:lnTo>
                    <a:pt x="374" y="64"/>
                  </a:lnTo>
                  <a:lnTo>
                    <a:pt x="374" y="64"/>
                  </a:lnTo>
                  <a:lnTo>
                    <a:pt x="374" y="65"/>
                  </a:lnTo>
                  <a:lnTo>
                    <a:pt x="374" y="68"/>
                  </a:lnTo>
                  <a:lnTo>
                    <a:pt x="376" y="70"/>
                  </a:lnTo>
                  <a:lnTo>
                    <a:pt x="376" y="70"/>
                  </a:lnTo>
                  <a:lnTo>
                    <a:pt x="377" y="71"/>
                  </a:lnTo>
                  <a:lnTo>
                    <a:pt x="377" y="71"/>
                  </a:lnTo>
                  <a:lnTo>
                    <a:pt x="377" y="71"/>
                  </a:lnTo>
                  <a:lnTo>
                    <a:pt x="378" y="72"/>
                  </a:lnTo>
                  <a:lnTo>
                    <a:pt x="378" y="72"/>
                  </a:lnTo>
                  <a:lnTo>
                    <a:pt x="380" y="72"/>
                  </a:lnTo>
                  <a:lnTo>
                    <a:pt x="380" y="74"/>
                  </a:lnTo>
                  <a:lnTo>
                    <a:pt x="381" y="74"/>
                  </a:lnTo>
                  <a:lnTo>
                    <a:pt x="381" y="74"/>
                  </a:lnTo>
                  <a:lnTo>
                    <a:pt x="381" y="75"/>
                  </a:lnTo>
                  <a:lnTo>
                    <a:pt x="383" y="75"/>
                  </a:lnTo>
                  <a:lnTo>
                    <a:pt x="383" y="75"/>
                  </a:lnTo>
                  <a:lnTo>
                    <a:pt x="384" y="79"/>
                  </a:lnTo>
                  <a:lnTo>
                    <a:pt x="387" y="82"/>
                  </a:lnTo>
                  <a:lnTo>
                    <a:pt x="390" y="85"/>
                  </a:lnTo>
                  <a:lnTo>
                    <a:pt x="394" y="88"/>
                  </a:lnTo>
                  <a:lnTo>
                    <a:pt x="397" y="89"/>
                  </a:lnTo>
                  <a:lnTo>
                    <a:pt x="401" y="89"/>
                  </a:lnTo>
                  <a:lnTo>
                    <a:pt x="407" y="89"/>
                  </a:lnTo>
                  <a:lnTo>
                    <a:pt x="412" y="89"/>
                  </a:lnTo>
                  <a:lnTo>
                    <a:pt x="414" y="91"/>
                  </a:lnTo>
                  <a:lnTo>
                    <a:pt x="424" y="89"/>
                  </a:lnTo>
                  <a:lnTo>
                    <a:pt x="427" y="89"/>
                  </a:lnTo>
                  <a:lnTo>
                    <a:pt x="441" y="92"/>
                  </a:lnTo>
                  <a:lnTo>
                    <a:pt x="445" y="92"/>
                  </a:lnTo>
                  <a:lnTo>
                    <a:pt x="445" y="92"/>
                  </a:lnTo>
                  <a:lnTo>
                    <a:pt x="448" y="92"/>
                  </a:lnTo>
                  <a:lnTo>
                    <a:pt x="448" y="95"/>
                  </a:lnTo>
                  <a:lnTo>
                    <a:pt x="451" y="96"/>
                  </a:lnTo>
                  <a:lnTo>
                    <a:pt x="451" y="108"/>
                  </a:lnTo>
                  <a:lnTo>
                    <a:pt x="452" y="109"/>
                  </a:lnTo>
                  <a:lnTo>
                    <a:pt x="452" y="111"/>
                  </a:lnTo>
                  <a:lnTo>
                    <a:pt x="451" y="112"/>
                  </a:lnTo>
                  <a:lnTo>
                    <a:pt x="447" y="133"/>
                  </a:lnTo>
                  <a:lnTo>
                    <a:pt x="449" y="136"/>
                  </a:lnTo>
                  <a:lnTo>
                    <a:pt x="448" y="139"/>
                  </a:lnTo>
                  <a:lnTo>
                    <a:pt x="448" y="145"/>
                  </a:lnTo>
                  <a:lnTo>
                    <a:pt x="451" y="149"/>
                  </a:lnTo>
                  <a:lnTo>
                    <a:pt x="466" y="157"/>
                  </a:lnTo>
                  <a:lnTo>
                    <a:pt x="469" y="160"/>
                  </a:lnTo>
                  <a:lnTo>
                    <a:pt x="473" y="162"/>
                  </a:lnTo>
                  <a:lnTo>
                    <a:pt x="476" y="164"/>
                  </a:lnTo>
                  <a:lnTo>
                    <a:pt x="480" y="166"/>
                  </a:lnTo>
                  <a:lnTo>
                    <a:pt x="482" y="170"/>
                  </a:lnTo>
                  <a:lnTo>
                    <a:pt x="483" y="171"/>
                  </a:lnTo>
                  <a:lnTo>
                    <a:pt x="485" y="174"/>
                  </a:lnTo>
                  <a:lnTo>
                    <a:pt x="486" y="176"/>
                  </a:lnTo>
                  <a:lnTo>
                    <a:pt x="488" y="179"/>
                  </a:lnTo>
                  <a:lnTo>
                    <a:pt x="489" y="180"/>
                  </a:lnTo>
                  <a:lnTo>
                    <a:pt x="489" y="183"/>
                  </a:lnTo>
                  <a:lnTo>
                    <a:pt x="490" y="184"/>
                  </a:lnTo>
                  <a:lnTo>
                    <a:pt x="492" y="187"/>
                  </a:lnTo>
                  <a:lnTo>
                    <a:pt x="493" y="188"/>
                  </a:lnTo>
                  <a:lnTo>
                    <a:pt x="493" y="193"/>
                  </a:lnTo>
                  <a:lnTo>
                    <a:pt x="495" y="196"/>
                  </a:lnTo>
                  <a:lnTo>
                    <a:pt x="496" y="197"/>
                  </a:lnTo>
                  <a:lnTo>
                    <a:pt x="499" y="200"/>
                  </a:lnTo>
                  <a:lnTo>
                    <a:pt x="499" y="204"/>
                  </a:lnTo>
                  <a:lnTo>
                    <a:pt x="495" y="208"/>
                  </a:lnTo>
                  <a:lnTo>
                    <a:pt x="497" y="222"/>
                  </a:lnTo>
                  <a:lnTo>
                    <a:pt x="497" y="227"/>
                  </a:lnTo>
                  <a:lnTo>
                    <a:pt x="499" y="229"/>
                  </a:lnTo>
                  <a:lnTo>
                    <a:pt x="492" y="251"/>
                  </a:lnTo>
                  <a:lnTo>
                    <a:pt x="490" y="252"/>
                  </a:lnTo>
                  <a:lnTo>
                    <a:pt x="488" y="256"/>
                  </a:lnTo>
                  <a:lnTo>
                    <a:pt x="486" y="261"/>
                  </a:lnTo>
                  <a:lnTo>
                    <a:pt x="483" y="266"/>
                  </a:lnTo>
                  <a:lnTo>
                    <a:pt x="480" y="271"/>
                  </a:lnTo>
                  <a:lnTo>
                    <a:pt x="479" y="275"/>
                  </a:lnTo>
                  <a:lnTo>
                    <a:pt x="476" y="280"/>
                  </a:lnTo>
                  <a:lnTo>
                    <a:pt x="473" y="283"/>
                  </a:lnTo>
                  <a:lnTo>
                    <a:pt x="473" y="288"/>
                  </a:lnTo>
                  <a:lnTo>
                    <a:pt x="473" y="289"/>
                  </a:lnTo>
                  <a:lnTo>
                    <a:pt x="471" y="290"/>
                  </a:lnTo>
                  <a:lnTo>
                    <a:pt x="469" y="290"/>
                  </a:lnTo>
                  <a:lnTo>
                    <a:pt x="465" y="289"/>
                  </a:lnTo>
                  <a:lnTo>
                    <a:pt x="461" y="288"/>
                  </a:lnTo>
                  <a:lnTo>
                    <a:pt x="455" y="286"/>
                  </a:lnTo>
                  <a:lnTo>
                    <a:pt x="448" y="282"/>
                  </a:lnTo>
                  <a:lnTo>
                    <a:pt x="442" y="278"/>
                  </a:lnTo>
                  <a:lnTo>
                    <a:pt x="439" y="275"/>
                  </a:lnTo>
                  <a:lnTo>
                    <a:pt x="435" y="273"/>
                  </a:lnTo>
                  <a:lnTo>
                    <a:pt x="434" y="272"/>
                  </a:lnTo>
                  <a:lnTo>
                    <a:pt x="432" y="273"/>
                  </a:lnTo>
                  <a:lnTo>
                    <a:pt x="432" y="275"/>
                  </a:lnTo>
                  <a:lnTo>
                    <a:pt x="432" y="278"/>
                  </a:lnTo>
                  <a:lnTo>
                    <a:pt x="431" y="279"/>
                  </a:lnTo>
                  <a:lnTo>
                    <a:pt x="430" y="280"/>
                  </a:lnTo>
                  <a:lnTo>
                    <a:pt x="430" y="283"/>
                  </a:lnTo>
                  <a:lnTo>
                    <a:pt x="430" y="283"/>
                  </a:lnTo>
                  <a:lnTo>
                    <a:pt x="430" y="285"/>
                  </a:lnTo>
                  <a:lnTo>
                    <a:pt x="427" y="286"/>
                  </a:lnTo>
                  <a:lnTo>
                    <a:pt x="425" y="283"/>
                  </a:lnTo>
                  <a:lnTo>
                    <a:pt x="424" y="279"/>
                  </a:lnTo>
                  <a:lnTo>
                    <a:pt x="424" y="276"/>
                  </a:lnTo>
                  <a:lnTo>
                    <a:pt x="422" y="275"/>
                  </a:lnTo>
                  <a:lnTo>
                    <a:pt x="421" y="275"/>
                  </a:lnTo>
                  <a:lnTo>
                    <a:pt x="420" y="276"/>
                  </a:lnTo>
                  <a:lnTo>
                    <a:pt x="415" y="276"/>
                  </a:lnTo>
                  <a:lnTo>
                    <a:pt x="410" y="276"/>
                  </a:lnTo>
                  <a:lnTo>
                    <a:pt x="401" y="273"/>
                  </a:lnTo>
                  <a:lnTo>
                    <a:pt x="400" y="275"/>
                  </a:lnTo>
                  <a:lnTo>
                    <a:pt x="401" y="279"/>
                  </a:lnTo>
                  <a:lnTo>
                    <a:pt x="407" y="282"/>
                  </a:lnTo>
                  <a:lnTo>
                    <a:pt x="410" y="285"/>
                  </a:lnTo>
                  <a:lnTo>
                    <a:pt x="412" y="286"/>
                  </a:lnTo>
                  <a:lnTo>
                    <a:pt x="415" y="289"/>
                  </a:lnTo>
                  <a:lnTo>
                    <a:pt x="418" y="292"/>
                  </a:lnTo>
                  <a:lnTo>
                    <a:pt x="420" y="295"/>
                  </a:lnTo>
                  <a:lnTo>
                    <a:pt x="420" y="299"/>
                  </a:lnTo>
                  <a:lnTo>
                    <a:pt x="418" y="302"/>
                  </a:lnTo>
                  <a:lnTo>
                    <a:pt x="418" y="306"/>
                  </a:lnTo>
                  <a:lnTo>
                    <a:pt x="421" y="310"/>
                  </a:lnTo>
                  <a:lnTo>
                    <a:pt x="425" y="314"/>
                  </a:lnTo>
                  <a:lnTo>
                    <a:pt x="430" y="317"/>
                  </a:lnTo>
                  <a:lnTo>
                    <a:pt x="432" y="324"/>
                  </a:lnTo>
                  <a:lnTo>
                    <a:pt x="431" y="329"/>
                  </a:lnTo>
                  <a:lnTo>
                    <a:pt x="428" y="333"/>
                  </a:lnTo>
                  <a:lnTo>
                    <a:pt x="428" y="334"/>
                  </a:lnTo>
                  <a:lnTo>
                    <a:pt x="428" y="336"/>
                  </a:lnTo>
                  <a:lnTo>
                    <a:pt x="430" y="337"/>
                  </a:lnTo>
                  <a:lnTo>
                    <a:pt x="425" y="350"/>
                  </a:lnTo>
                  <a:lnTo>
                    <a:pt x="424" y="351"/>
                  </a:lnTo>
                  <a:lnTo>
                    <a:pt x="421" y="353"/>
                  </a:lnTo>
                  <a:lnTo>
                    <a:pt x="420" y="353"/>
                  </a:lnTo>
                  <a:lnTo>
                    <a:pt x="417" y="351"/>
                  </a:lnTo>
                  <a:lnTo>
                    <a:pt x="411" y="351"/>
                  </a:lnTo>
                  <a:lnTo>
                    <a:pt x="407" y="353"/>
                  </a:lnTo>
                  <a:lnTo>
                    <a:pt x="403" y="353"/>
                  </a:lnTo>
                  <a:lnTo>
                    <a:pt x="397" y="350"/>
                  </a:lnTo>
                  <a:lnTo>
                    <a:pt x="390" y="347"/>
                  </a:lnTo>
                  <a:lnTo>
                    <a:pt x="383" y="346"/>
                  </a:lnTo>
                  <a:lnTo>
                    <a:pt x="378" y="343"/>
                  </a:lnTo>
                  <a:lnTo>
                    <a:pt x="377" y="338"/>
                  </a:lnTo>
                  <a:lnTo>
                    <a:pt x="376" y="336"/>
                  </a:lnTo>
                  <a:lnTo>
                    <a:pt x="374" y="327"/>
                  </a:lnTo>
                  <a:lnTo>
                    <a:pt x="373" y="327"/>
                  </a:lnTo>
                  <a:lnTo>
                    <a:pt x="370" y="329"/>
                  </a:lnTo>
                  <a:lnTo>
                    <a:pt x="366" y="330"/>
                  </a:lnTo>
                  <a:lnTo>
                    <a:pt x="362" y="333"/>
                  </a:lnTo>
                  <a:lnTo>
                    <a:pt x="359" y="336"/>
                  </a:lnTo>
                  <a:lnTo>
                    <a:pt x="354" y="337"/>
                  </a:lnTo>
                  <a:lnTo>
                    <a:pt x="353" y="338"/>
                  </a:lnTo>
                  <a:lnTo>
                    <a:pt x="349" y="343"/>
                  </a:lnTo>
                  <a:lnTo>
                    <a:pt x="345" y="344"/>
                  </a:lnTo>
                  <a:lnTo>
                    <a:pt x="342" y="347"/>
                  </a:lnTo>
                  <a:lnTo>
                    <a:pt x="340" y="350"/>
                  </a:lnTo>
                  <a:lnTo>
                    <a:pt x="340" y="354"/>
                  </a:lnTo>
                  <a:lnTo>
                    <a:pt x="337" y="355"/>
                  </a:lnTo>
                  <a:lnTo>
                    <a:pt x="333" y="354"/>
                  </a:lnTo>
                  <a:lnTo>
                    <a:pt x="329" y="353"/>
                  </a:lnTo>
                  <a:lnTo>
                    <a:pt x="326" y="353"/>
                  </a:lnTo>
                  <a:lnTo>
                    <a:pt x="323" y="354"/>
                  </a:lnTo>
                  <a:lnTo>
                    <a:pt x="323" y="353"/>
                  </a:lnTo>
                  <a:lnTo>
                    <a:pt x="322" y="351"/>
                  </a:lnTo>
                  <a:lnTo>
                    <a:pt x="320" y="350"/>
                  </a:lnTo>
                  <a:lnTo>
                    <a:pt x="319" y="347"/>
                  </a:lnTo>
                  <a:lnTo>
                    <a:pt x="320" y="344"/>
                  </a:lnTo>
                  <a:lnTo>
                    <a:pt x="319" y="343"/>
                  </a:lnTo>
                  <a:lnTo>
                    <a:pt x="313" y="341"/>
                  </a:lnTo>
                  <a:lnTo>
                    <a:pt x="309" y="340"/>
                  </a:lnTo>
                  <a:lnTo>
                    <a:pt x="305" y="341"/>
                  </a:lnTo>
                  <a:lnTo>
                    <a:pt x="302" y="341"/>
                  </a:lnTo>
                  <a:lnTo>
                    <a:pt x="299" y="340"/>
                  </a:lnTo>
                  <a:lnTo>
                    <a:pt x="295" y="338"/>
                  </a:lnTo>
                  <a:lnTo>
                    <a:pt x="292" y="337"/>
                  </a:lnTo>
                  <a:lnTo>
                    <a:pt x="292" y="336"/>
                  </a:lnTo>
                  <a:lnTo>
                    <a:pt x="296" y="331"/>
                  </a:lnTo>
                  <a:lnTo>
                    <a:pt x="298" y="330"/>
                  </a:lnTo>
                  <a:lnTo>
                    <a:pt x="298" y="327"/>
                  </a:lnTo>
                  <a:lnTo>
                    <a:pt x="299" y="326"/>
                  </a:lnTo>
                  <a:lnTo>
                    <a:pt x="301" y="324"/>
                  </a:lnTo>
                  <a:lnTo>
                    <a:pt x="298" y="323"/>
                  </a:lnTo>
                  <a:lnTo>
                    <a:pt x="295" y="323"/>
                  </a:lnTo>
                  <a:lnTo>
                    <a:pt x="288" y="324"/>
                  </a:lnTo>
                  <a:lnTo>
                    <a:pt x="282" y="324"/>
                  </a:lnTo>
                  <a:lnTo>
                    <a:pt x="276" y="324"/>
                  </a:lnTo>
                  <a:lnTo>
                    <a:pt x="271" y="324"/>
                  </a:lnTo>
                  <a:lnTo>
                    <a:pt x="267" y="321"/>
                  </a:lnTo>
                  <a:lnTo>
                    <a:pt x="267" y="316"/>
                  </a:lnTo>
                  <a:lnTo>
                    <a:pt x="271" y="313"/>
                  </a:lnTo>
                  <a:lnTo>
                    <a:pt x="276" y="312"/>
                  </a:lnTo>
                  <a:lnTo>
                    <a:pt x="281" y="312"/>
                  </a:lnTo>
                  <a:lnTo>
                    <a:pt x="284" y="310"/>
                  </a:lnTo>
                  <a:lnTo>
                    <a:pt x="285" y="309"/>
                  </a:lnTo>
                  <a:lnTo>
                    <a:pt x="285" y="307"/>
                  </a:lnTo>
                  <a:lnTo>
                    <a:pt x="285" y="307"/>
                  </a:lnTo>
                  <a:lnTo>
                    <a:pt x="285" y="306"/>
                  </a:lnTo>
                  <a:lnTo>
                    <a:pt x="285" y="303"/>
                  </a:lnTo>
                  <a:lnTo>
                    <a:pt x="284" y="302"/>
                  </a:lnTo>
                  <a:lnTo>
                    <a:pt x="284" y="302"/>
                  </a:lnTo>
                  <a:lnTo>
                    <a:pt x="285" y="297"/>
                  </a:lnTo>
                  <a:lnTo>
                    <a:pt x="279" y="296"/>
                  </a:lnTo>
                  <a:lnTo>
                    <a:pt x="276" y="296"/>
                  </a:lnTo>
                  <a:lnTo>
                    <a:pt x="274" y="297"/>
                  </a:lnTo>
                  <a:lnTo>
                    <a:pt x="269" y="299"/>
                  </a:lnTo>
                  <a:lnTo>
                    <a:pt x="265" y="302"/>
                  </a:lnTo>
                  <a:lnTo>
                    <a:pt x="262" y="306"/>
                  </a:lnTo>
                  <a:lnTo>
                    <a:pt x="260" y="306"/>
                  </a:lnTo>
                  <a:lnTo>
                    <a:pt x="257" y="307"/>
                  </a:lnTo>
                  <a:lnTo>
                    <a:pt x="257" y="310"/>
                  </a:lnTo>
                  <a:lnTo>
                    <a:pt x="260" y="313"/>
                  </a:lnTo>
                  <a:lnTo>
                    <a:pt x="260" y="313"/>
                  </a:lnTo>
                  <a:lnTo>
                    <a:pt x="258" y="314"/>
                  </a:lnTo>
                  <a:lnTo>
                    <a:pt x="257" y="316"/>
                  </a:lnTo>
                  <a:lnTo>
                    <a:pt x="254" y="316"/>
                  </a:lnTo>
                  <a:lnTo>
                    <a:pt x="251" y="319"/>
                  </a:lnTo>
                  <a:lnTo>
                    <a:pt x="248" y="321"/>
                  </a:lnTo>
                  <a:lnTo>
                    <a:pt x="244" y="323"/>
                  </a:lnTo>
                  <a:lnTo>
                    <a:pt x="238" y="321"/>
                  </a:lnTo>
                  <a:lnTo>
                    <a:pt x="233" y="317"/>
                  </a:lnTo>
                  <a:lnTo>
                    <a:pt x="227" y="314"/>
                  </a:lnTo>
                  <a:lnTo>
                    <a:pt x="224" y="312"/>
                  </a:lnTo>
                  <a:lnTo>
                    <a:pt x="220" y="312"/>
                  </a:lnTo>
                  <a:lnTo>
                    <a:pt x="218" y="312"/>
                  </a:lnTo>
                  <a:lnTo>
                    <a:pt x="216" y="314"/>
                  </a:lnTo>
                  <a:lnTo>
                    <a:pt x="210" y="316"/>
                  </a:lnTo>
                  <a:lnTo>
                    <a:pt x="208" y="313"/>
                  </a:lnTo>
                  <a:lnTo>
                    <a:pt x="210" y="310"/>
                  </a:lnTo>
                  <a:lnTo>
                    <a:pt x="207" y="307"/>
                  </a:lnTo>
                  <a:lnTo>
                    <a:pt x="204" y="307"/>
                  </a:lnTo>
                  <a:lnTo>
                    <a:pt x="201" y="309"/>
                  </a:lnTo>
                  <a:lnTo>
                    <a:pt x="201" y="309"/>
                  </a:lnTo>
                  <a:lnTo>
                    <a:pt x="197" y="312"/>
                  </a:lnTo>
                  <a:lnTo>
                    <a:pt x="194" y="313"/>
                  </a:lnTo>
                  <a:lnTo>
                    <a:pt x="191" y="312"/>
                  </a:lnTo>
                  <a:lnTo>
                    <a:pt x="190" y="309"/>
                  </a:lnTo>
                  <a:lnTo>
                    <a:pt x="187" y="309"/>
                  </a:lnTo>
                  <a:lnTo>
                    <a:pt x="184" y="307"/>
                  </a:lnTo>
                  <a:lnTo>
                    <a:pt x="182" y="307"/>
                  </a:lnTo>
                  <a:lnTo>
                    <a:pt x="179" y="307"/>
                  </a:lnTo>
                  <a:lnTo>
                    <a:pt x="177" y="309"/>
                  </a:lnTo>
                  <a:lnTo>
                    <a:pt x="176" y="312"/>
                  </a:lnTo>
                  <a:lnTo>
                    <a:pt x="173" y="314"/>
                  </a:lnTo>
                  <a:lnTo>
                    <a:pt x="172" y="317"/>
                  </a:lnTo>
                  <a:lnTo>
                    <a:pt x="173" y="320"/>
                  </a:lnTo>
                  <a:lnTo>
                    <a:pt x="176" y="321"/>
                  </a:lnTo>
                  <a:lnTo>
                    <a:pt x="179" y="323"/>
                  </a:lnTo>
                  <a:lnTo>
                    <a:pt x="177" y="326"/>
                  </a:lnTo>
                  <a:lnTo>
                    <a:pt x="174" y="329"/>
                  </a:lnTo>
                  <a:lnTo>
                    <a:pt x="172" y="329"/>
                  </a:lnTo>
                  <a:lnTo>
                    <a:pt x="167" y="327"/>
                  </a:lnTo>
                  <a:lnTo>
                    <a:pt x="165" y="327"/>
                  </a:lnTo>
                  <a:lnTo>
                    <a:pt x="162" y="327"/>
                  </a:lnTo>
                  <a:lnTo>
                    <a:pt x="162" y="330"/>
                  </a:lnTo>
                  <a:lnTo>
                    <a:pt x="160" y="333"/>
                  </a:lnTo>
                  <a:lnTo>
                    <a:pt x="159" y="334"/>
                  </a:lnTo>
                  <a:lnTo>
                    <a:pt x="155" y="334"/>
                  </a:lnTo>
                  <a:lnTo>
                    <a:pt x="153" y="336"/>
                  </a:lnTo>
                  <a:lnTo>
                    <a:pt x="152" y="338"/>
                  </a:lnTo>
                  <a:lnTo>
                    <a:pt x="152" y="340"/>
                  </a:lnTo>
                  <a:lnTo>
                    <a:pt x="153" y="344"/>
                  </a:lnTo>
                  <a:lnTo>
                    <a:pt x="152" y="344"/>
                  </a:lnTo>
                  <a:lnTo>
                    <a:pt x="149" y="344"/>
                  </a:lnTo>
                  <a:lnTo>
                    <a:pt x="146" y="343"/>
                  </a:lnTo>
                  <a:lnTo>
                    <a:pt x="142" y="343"/>
                  </a:lnTo>
                  <a:lnTo>
                    <a:pt x="133" y="344"/>
                  </a:lnTo>
                  <a:lnTo>
                    <a:pt x="126" y="344"/>
                  </a:lnTo>
                  <a:lnTo>
                    <a:pt x="121" y="341"/>
                  </a:lnTo>
                  <a:lnTo>
                    <a:pt x="118" y="340"/>
                  </a:lnTo>
                  <a:lnTo>
                    <a:pt x="116" y="337"/>
                  </a:lnTo>
                  <a:lnTo>
                    <a:pt x="114" y="334"/>
                  </a:lnTo>
                  <a:lnTo>
                    <a:pt x="109" y="333"/>
                  </a:lnTo>
                  <a:lnTo>
                    <a:pt x="105" y="331"/>
                  </a:lnTo>
                  <a:lnTo>
                    <a:pt x="98" y="330"/>
                  </a:lnTo>
                  <a:lnTo>
                    <a:pt x="97" y="331"/>
                  </a:lnTo>
                  <a:lnTo>
                    <a:pt x="94" y="334"/>
                  </a:lnTo>
                  <a:lnTo>
                    <a:pt x="91" y="336"/>
                  </a:lnTo>
                  <a:lnTo>
                    <a:pt x="88" y="336"/>
                  </a:lnTo>
                  <a:lnTo>
                    <a:pt x="85" y="334"/>
                  </a:lnTo>
                  <a:lnTo>
                    <a:pt x="82" y="337"/>
                  </a:lnTo>
                  <a:lnTo>
                    <a:pt x="77" y="340"/>
                  </a:lnTo>
                  <a:lnTo>
                    <a:pt x="74" y="338"/>
                  </a:lnTo>
                  <a:lnTo>
                    <a:pt x="71" y="337"/>
                  </a:lnTo>
                  <a:lnTo>
                    <a:pt x="68" y="337"/>
                  </a:lnTo>
                  <a:lnTo>
                    <a:pt x="67" y="338"/>
                  </a:lnTo>
                  <a:lnTo>
                    <a:pt x="65" y="338"/>
                  </a:lnTo>
                  <a:lnTo>
                    <a:pt x="65" y="340"/>
                  </a:lnTo>
                  <a:lnTo>
                    <a:pt x="64" y="340"/>
                  </a:lnTo>
                  <a:lnTo>
                    <a:pt x="61" y="338"/>
                  </a:lnTo>
                  <a:lnTo>
                    <a:pt x="60" y="340"/>
                  </a:lnTo>
                  <a:lnTo>
                    <a:pt x="58" y="341"/>
                  </a:lnTo>
                  <a:lnTo>
                    <a:pt x="60" y="346"/>
                  </a:lnTo>
                  <a:lnTo>
                    <a:pt x="60" y="348"/>
                  </a:lnTo>
                  <a:lnTo>
                    <a:pt x="60" y="350"/>
                  </a:lnTo>
                  <a:lnTo>
                    <a:pt x="62" y="353"/>
                  </a:lnTo>
                  <a:lnTo>
                    <a:pt x="65" y="355"/>
                  </a:lnTo>
                  <a:lnTo>
                    <a:pt x="64" y="357"/>
                  </a:lnTo>
                  <a:lnTo>
                    <a:pt x="62" y="358"/>
                  </a:lnTo>
                  <a:lnTo>
                    <a:pt x="62" y="360"/>
                  </a:lnTo>
                  <a:lnTo>
                    <a:pt x="65" y="363"/>
                  </a:lnTo>
                  <a:lnTo>
                    <a:pt x="65" y="365"/>
                  </a:lnTo>
                  <a:lnTo>
                    <a:pt x="62" y="367"/>
                  </a:lnTo>
                  <a:lnTo>
                    <a:pt x="61" y="367"/>
                  </a:lnTo>
                  <a:lnTo>
                    <a:pt x="60" y="368"/>
                  </a:lnTo>
                  <a:lnTo>
                    <a:pt x="60" y="370"/>
                  </a:lnTo>
                  <a:lnTo>
                    <a:pt x="61" y="372"/>
                  </a:lnTo>
                  <a:lnTo>
                    <a:pt x="57" y="377"/>
                  </a:lnTo>
                  <a:lnTo>
                    <a:pt x="54" y="378"/>
                  </a:lnTo>
                  <a:lnTo>
                    <a:pt x="53" y="378"/>
                  </a:lnTo>
                  <a:lnTo>
                    <a:pt x="51" y="379"/>
                  </a:lnTo>
                  <a:lnTo>
                    <a:pt x="51" y="381"/>
                  </a:lnTo>
                  <a:lnTo>
                    <a:pt x="53" y="382"/>
                  </a:lnTo>
                  <a:lnTo>
                    <a:pt x="56" y="382"/>
                  </a:lnTo>
                  <a:lnTo>
                    <a:pt x="57" y="384"/>
                  </a:lnTo>
                  <a:lnTo>
                    <a:pt x="57" y="385"/>
                  </a:lnTo>
                  <a:lnTo>
                    <a:pt x="56" y="387"/>
                  </a:lnTo>
                  <a:lnTo>
                    <a:pt x="53" y="388"/>
                  </a:lnTo>
                  <a:lnTo>
                    <a:pt x="51" y="388"/>
                  </a:lnTo>
                  <a:lnTo>
                    <a:pt x="51" y="389"/>
                  </a:lnTo>
                  <a:lnTo>
                    <a:pt x="54" y="392"/>
                  </a:lnTo>
                  <a:lnTo>
                    <a:pt x="54" y="394"/>
                  </a:lnTo>
                  <a:lnTo>
                    <a:pt x="54" y="396"/>
                  </a:lnTo>
                  <a:lnTo>
                    <a:pt x="53" y="399"/>
                  </a:lnTo>
                  <a:lnTo>
                    <a:pt x="50" y="401"/>
                  </a:lnTo>
                  <a:lnTo>
                    <a:pt x="48" y="402"/>
                  </a:lnTo>
                  <a:lnTo>
                    <a:pt x="47" y="404"/>
                  </a:lnTo>
                  <a:lnTo>
                    <a:pt x="47" y="406"/>
                  </a:lnTo>
                  <a:lnTo>
                    <a:pt x="48" y="406"/>
                  </a:lnTo>
                  <a:lnTo>
                    <a:pt x="48" y="408"/>
                  </a:lnTo>
                  <a:lnTo>
                    <a:pt x="47" y="411"/>
                  </a:lnTo>
                  <a:lnTo>
                    <a:pt x="45" y="413"/>
                  </a:lnTo>
                  <a:lnTo>
                    <a:pt x="43" y="416"/>
                  </a:lnTo>
                  <a:lnTo>
                    <a:pt x="43" y="418"/>
                  </a:lnTo>
                  <a:lnTo>
                    <a:pt x="43" y="419"/>
                  </a:lnTo>
                  <a:lnTo>
                    <a:pt x="43" y="421"/>
                  </a:lnTo>
                  <a:lnTo>
                    <a:pt x="45" y="422"/>
                  </a:lnTo>
                  <a:lnTo>
                    <a:pt x="45" y="423"/>
                  </a:lnTo>
                  <a:lnTo>
                    <a:pt x="45" y="423"/>
                  </a:lnTo>
                  <a:lnTo>
                    <a:pt x="45" y="425"/>
                  </a:lnTo>
                  <a:lnTo>
                    <a:pt x="44" y="426"/>
                  </a:lnTo>
                  <a:lnTo>
                    <a:pt x="43" y="428"/>
                  </a:lnTo>
                  <a:lnTo>
                    <a:pt x="44" y="429"/>
                  </a:lnTo>
                  <a:lnTo>
                    <a:pt x="45" y="432"/>
                  </a:lnTo>
                  <a:lnTo>
                    <a:pt x="47" y="435"/>
                  </a:lnTo>
                  <a:lnTo>
                    <a:pt x="47" y="436"/>
                  </a:lnTo>
                  <a:lnTo>
                    <a:pt x="45" y="439"/>
                  </a:lnTo>
                  <a:lnTo>
                    <a:pt x="44" y="442"/>
                  </a:lnTo>
                  <a:lnTo>
                    <a:pt x="44" y="445"/>
                  </a:lnTo>
                  <a:lnTo>
                    <a:pt x="44" y="447"/>
                  </a:lnTo>
                  <a:lnTo>
                    <a:pt x="45" y="449"/>
                  </a:lnTo>
                  <a:lnTo>
                    <a:pt x="47" y="452"/>
                  </a:lnTo>
                  <a:lnTo>
                    <a:pt x="50" y="453"/>
                  </a:lnTo>
                  <a:lnTo>
                    <a:pt x="50" y="454"/>
                  </a:lnTo>
                  <a:lnTo>
                    <a:pt x="50" y="456"/>
                  </a:lnTo>
                  <a:lnTo>
                    <a:pt x="48" y="460"/>
                  </a:lnTo>
                  <a:lnTo>
                    <a:pt x="50" y="464"/>
                  </a:lnTo>
                  <a:lnTo>
                    <a:pt x="51" y="467"/>
                  </a:lnTo>
                  <a:lnTo>
                    <a:pt x="54" y="471"/>
                  </a:lnTo>
                  <a:lnTo>
                    <a:pt x="56" y="474"/>
                  </a:lnTo>
                  <a:lnTo>
                    <a:pt x="30" y="474"/>
                  </a:lnTo>
                  <a:lnTo>
                    <a:pt x="20" y="474"/>
                  </a:lnTo>
                  <a:lnTo>
                    <a:pt x="20" y="474"/>
                  </a:lnTo>
                  <a:lnTo>
                    <a:pt x="20" y="474"/>
                  </a:lnTo>
                  <a:lnTo>
                    <a:pt x="19" y="473"/>
                  </a:lnTo>
                  <a:lnTo>
                    <a:pt x="19" y="473"/>
                  </a:lnTo>
                  <a:lnTo>
                    <a:pt x="17" y="470"/>
                  </a:lnTo>
                  <a:lnTo>
                    <a:pt x="16" y="470"/>
                  </a:lnTo>
                  <a:lnTo>
                    <a:pt x="16" y="467"/>
                  </a:lnTo>
                  <a:lnTo>
                    <a:pt x="16" y="466"/>
                  </a:lnTo>
                  <a:lnTo>
                    <a:pt x="16" y="464"/>
                  </a:lnTo>
                  <a:lnTo>
                    <a:pt x="14" y="462"/>
                  </a:lnTo>
                  <a:lnTo>
                    <a:pt x="14" y="460"/>
                  </a:lnTo>
                  <a:lnTo>
                    <a:pt x="13" y="460"/>
                  </a:lnTo>
                  <a:lnTo>
                    <a:pt x="13" y="459"/>
                  </a:lnTo>
                  <a:lnTo>
                    <a:pt x="12" y="459"/>
                  </a:lnTo>
                  <a:lnTo>
                    <a:pt x="10" y="457"/>
                  </a:lnTo>
                  <a:lnTo>
                    <a:pt x="9" y="457"/>
                  </a:lnTo>
                  <a:lnTo>
                    <a:pt x="9" y="454"/>
                  </a:lnTo>
                  <a:lnTo>
                    <a:pt x="9" y="453"/>
                  </a:lnTo>
                  <a:lnTo>
                    <a:pt x="10" y="452"/>
                  </a:lnTo>
                  <a:lnTo>
                    <a:pt x="10" y="450"/>
                  </a:lnTo>
                  <a:lnTo>
                    <a:pt x="12" y="450"/>
                  </a:lnTo>
                  <a:lnTo>
                    <a:pt x="12" y="449"/>
                  </a:lnTo>
                  <a:lnTo>
                    <a:pt x="13" y="449"/>
                  </a:lnTo>
                  <a:lnTo>
                    <a:pt x="14" y="447"/>
                  </a:lnTo>
                  <a:lnTo>
                    <a:pt x="14" y="445"/>
                  </a:lnTo>
                  <a:lnTo>
                    <a:pt x="16" y="443"/>
                  </a:lnTo>
                  <a:lnTo>
                    <a:pt x="16" y="442"/>
                  </a:lnTo>
                  <a:lnTo>
                    <a:pt x="16" y="440"/>
                  </a:lnTo>
                  <a:lnTo>
                    <a:pt x="17" y="439"/>
                  </a:lnTo>
                  <a:lnTo>
                    <a:pt x="16" y="436"/>
                  </a:lnTo>
                  <a:lnTo>
                    <a:pt x="16" y="436"/>
                  </a:lnTo>
                  <a:lnTo>
                    <a:pt x="16" y="435"/>
                  </a:lnTo>
                  <a:lnTo>
                    <a:pt x="14" y="433"/>
                  </a:lnTo>
                  <a:lnTo>
                    <a:pt x="13" y="432"/>
                  </a:lnTo>
                  <a:lnTo>
                    <a:pt x="12" y="432"/>
                  </a:lnTo>
                  <a:lnTo>
                    <a:pt x="12" y="432"/>
                  </a:lnTo>
                  <a:lnTo>
                    <a:pt x="10" y="430"/>
                  </a:lnTo>
                  <a:lnTo>
                    <a:pt x="9" y="429"/>
                  </a:lnTo>
                  <a:lnTo>
                    <a:pt x="9" y="428"/>
                  </a:lnTo>
                  <a:lnTo>
                    <a:pt x="9" y="426"/>
                  </a:lnTo>
                  <a:lnTo>
                    <a:pt x="10" y="425"/>
                  </a:lnTo>
                  <a:lnTo>
                    <a:pt x="12" y="423"/>
                  </a:lnTo>
                  <a:lnTo>
                    <a:pt x="12" y="423"/>
                  </a:lnTo>
                  <a:lnTo>
                    <a:pt x="12" y="423"/>
                  </a:lnTo>
                  <a:lnTo>
                    <a:pt x="12" y="422"/>
                  </a:lnTo>
                  <a:lnTo>
                    <a:pt x="13" y="421"/>
                  </a:lnTo>
                  <a:lnTo>
                    <a:pt x="13" y="419"/>
                  </a:lnTo>
                  <a:lnTo>
                    <a:pt x="13" y="418"/>
                  </a:lnTo>
                  <a:lnTo>
                    <a:pt x="13" y="415"/>
                  </a:lnTo>
                  <a:lnTo>
                    <a:pt x="13" y="413"/>
                  </a:lnTo>
                  <a:lnTo>
                    <a:pt x="13" y="412"/>
                  </a:lnTo>
                  <a:lnTo>
                    <a:pt x="12" y="411"/>
                  </a:lnTo>
                  <a:lnTo>
                    <a:pt x="10" y="409"/>
                  </a:lnTo>
                  <a:lnTo>
                    <a:pt x="9" y="409"/>
                  </a:lnTo>
                  <a:lnTo>
                    <a:pt x="7" y="406"/>
                  </a:lnTo>
                  <a:lnTo>
                    <a:pt x="7" y="406"/>
                  </a:lnTo>
                  <a:lnTo>
                    <a:pt x="6" y="405"/>
                  </a:lnTo>
                  <a:lnTo>
                    <a:pt x="6" y="405"/>
                  </a:lnTo>
                  <a:lnTo>
                    <a:pt x="6" y="404"/>
                  </a:lnTo>
                  <a:lnTo>
                    <a:pt x="6" y="404"/>
                  </a:lnTo>
                  <a:lnTo>
                    <a:pt x="6" y="401"/>
                  </a:lnTo>
                  <a:lnTo>
                    <a:pt x="6" y="399"/>
                  </a:lnTo>
                  <a:lnTo>
                    <a:pt x="6" y="398"/>
                  </a:lnTo>
                  <a:lnTo>
                    <a:pt x="6" y="396"/>
                  </a:lnTo>
                  <a:lnTo>
                    <a:pt x="6" y="394"/>
                  </a:lnTo>
                  <a:lnTo>
                    <a:pt x="7" y="392"/>
                  </a:lnTo>
                  <a:lnTo>
                    <a:pt x="7" y="389"/>
                  </a:lnTo>
                  <a:lnTo>
                    <a:pt x="7" y="388"/>
                  </a:lnTo>
                  <a:lnTo>
                    <a:pt x="7" y="385"/>
                  </a:lnTo>
                  <a:lnTo>
                    <a:pt x="7" y="384"/>
                  </a:lnTo>
                  <a:lnTo>
                    <a:pt x="7" y="381"/>
                  </a:lnTo>
                  <a:lnTo>
                    <a:pt x="9" y="381"/>
                  </a:lnTo>
                  <a:lnTo>
                    <a:pt x="9" y="378"/>
                  </a:lnTo>
                  <a:lnTo>
                    <a:pt x="9" y="377"/>
                  </a:lnTo>
                  <a:lnTo>
                    <a:pt x="9" y="375"/>
                  </a:lnTo>
                  <a:lnTo>
                    <a:pt x="9" y="375"/>
                  </a:lnTo>
                  <a:lnTo>
                    <a:pt x="9" y="374"/>
                  </a:lnTo>
                  <a:lnTo>
                    <a:pt x="9" y="372"/>
                  </a:lnTo>
                  <a:lnTo>
                    <a:pt x="9" y="371"/>
                  </a:lnTo>
                  <a:lnTo>
                    <a:pt x="7" y="370"/>
                  </a:lnTo>
                  <a:lnTo>
                    <a:pt x="7" y="368"/>
                  </a:lnTo>
                  <a:lnTo>
                    <a:pt x="6" y="365"/>
                  </a:lnTo>
                  <a:lnTo>
                    <a:pt x="6" y="364"/>
                  </a:lnTo>
                  <a:lnTo>
                    <a:pt x="6" y="363"/>
                  </a:lnTo>
                  <a:lnTo>
                    <a:pt x="7" y="361"/>
                  </a:lnTo>
                  <a:lnTo>
                    <a:pt x="9" y="363"/>
                  </a:lnTo>
                  <a:lnTo>
                    <a:pt x="10" y="364"/>
                  </a:lnTo>
                  <a:lnTo>
                    <a:pt x="10" y="365"/>
                  </a:lnTo>
                  <a:lnTo>
                    <a:pt x="12" y="365"/>
                  </a:lnTo>
                  <a:lnTo>
                    <a:pt x="12" y="367"/>
                  </a:lnTo>
                  <a:lnTo>
                    <a:pt x="13" y="367"/>
                  </a:lnTo>
                  <a:lnTo>
                    <a:pt x="13" y="365"/>
                  </a:lnTo>
                  <a:lnTo>
                    <a:pt x="14" y="364"/>
                  </a:lnTo>
                  <a:lnTo>
                    <a:pt x="14" y="363"/>
                  </a:lnTo>
                  <a:lnTo>
                    <a:pt x="14" y="363"/>
                  </a:lnTo>
                  <a:lnTo>
                    <a:pt x="14" y="360"/>
                  </a:lnTo>
                  <a:lnTo>
                    <a:pt x="13" y="358"/>
                  </a:lnTo>
                  <a:lnTo>
                    <a:pt x="13" y="355"/>
                  </a:lnTo>
                  <a:lnTo>
                    <a:pt x="13" y="354"/>
                  </a:lnTo>
                  <a:lnTo>
                    <a:pt x="13" y="353"/>
                  </a:lnTo>
                  <a:lnTo>
                    <a:pt x="12" y="351"/>
                  </a:lnTo>
                  <a:lnTo>
                    <a:pt x="12" y="348"/>
                  </a:lnTo>
                  <a:lnTo>
                    <a:pt x="12" y="347"/>
                  </a:lnTo>
                  <a:lnTo>
                    <a:pt x="10" y="346"/>
                  </a:lnTo>
                  <a:lnTo>
                    <a:pt x="10" y="344"/>
                  </a:lnTo>
                  <a:lnTo>
                    <a:pt x="9" y="344"/>
                  </a:lnTo>
                  <a:lnTo>
                    <a:pt x="9" y="343"/>
                  </a:lnTo>
                  <a:lnTo>
                    <a:pt x="4" y="341"/>
                  </a:lnTo>
                  <a:lnTo>
                    <a:pt x="2" y="338"/>
                  </a:lnTo>
                  <a:lnTo>
                    <a:pt x="3" y="338"/>
                  </a:lnTo>
                  <a:lnTo>
                    <a:pt x="0" y="333"/>
                  </a:lnTo>
                  <a:lnTo>
                    <a:pt x="6" y="330"/>
                  </a:lnTo>
                  <a:lnTo>
                    <a:pt x="6" y="334"/>
                  </a:lnTo>
                  <a:lnTo>
                    <a:pt x="12" y="333"/>
                  </a:lnTo>
                  <a:lnTo>
                    <a:pt x="9" y="327"/>
                  </a:lnTo>
                  <a:lnTo>
                    <a:pt x="9" y="324"/>
                  </a:lnTo>
                  <a:lnTo>
                    <a:pt x="12" y="324"/>
                  </a:lnTo>
                  <a:lnTo>
                    <a:pt x="12" y="321"/>
                  </a:lnTo>
                  <a:lnTo>
                    <a:pt x="9" y="321"/>
                  </a:lnTo>
                  <a:lnTo>
                    <a:pt x="9" y="316"/>
                  </a:lnTo>
                  <a:lnTo>
                    <a:pt x="9" y="316"/>
                  </a:lnTo>
                  <a:lnTo>
                    <a:pt x="4" y="316"/>
                  </a:lnTo>
                  <a:lnTo>
                    <a:pt x="4" y="312"/>
                  </a:lnTo>
                  <a:lnTo>
                    <a:pt x="6" y="310"/>
                  </a:lnTo>
                  <a:lnTo>
                    <a:pt x="7" y="310"/>
                  </a:lnTo>
                  <a:lnTo>
                    <a:pt x="13" y="312"/>
                  </a:lnTo>
                  <a:lnTo>
                    <a:pt x="13" y="310"/>
                  </a:lnTo>
                  <a:lnTo>
                    <a:pt x="9" y="309"/>
                  </a:lnTo>
                  <a:lnTo>
                    <a:pt x="7" y="306"/>
                  </a:lnTo>
                  <a:lnTo>
                    <a:pt x="9" y="300"/>
                  </a:lnTo>
                  <a:lnTo>
                    <a:pt x="16" y="302"/>
                  </a:lnTo>
                  <a:lnTo>
                    <a:pt x="19" y="295"/>
                  </a:lnTo>
                  <a:lnTo>
                    <a:pt x="13" y="295"/>
                  </a:lnTo>
                  <a:lnTo>
                    <a:pt x="13" y="293"/>
                  </a:lnTo>
                  <a:lnTo>
                    <a:pt x="17" y="293"/>
                  </a:lnTo>
                  <a:lnTo>
                    <a:pt x="19" y="290"/>
                  </a:lnTo>
                  <a:lnTo>
                    <a:pt x="19" y="285"/>
                  </a:lnTo>
                  <a:lnTo>
                    <a:pt x="21" y="283"/>
                  </a:lnTo>
                  <a:lnTo>
                    <a:pt x="24" y="279"/>
                  </a:lnTo>
                  <a:lnTo>
                    <a:pt x="21" y="276"/>
                  </a:lnTo>
                  <a:lnTo>
                    <a:pt x="20" y="276"/>
                  </a:lnTo>
                  <a:lnTo>
                    <a:pt x="19" y="279"/>
                  </a:lnTo>
                  <a:lnTo>
                    <a:pt x="16" y="280"/>
                  </a:lnTo>
                  <a:lnTo>
                    <a:pt x="16" y="276"/>
                  </a:lnTo>
                  <a:lnTo>
                    <a:pt x="14" y="273"/>
                  </a:lnTo>
                  <a:lnTo>
                    <a:pt x="16" y="269"/>
                  </a:lnTo>
                  <a:lnTo>
                    <a:pt x="19" y="268"/>
                  </a:lnTo>
                  <a:lnTo>
                    <a:pt x="16" y="266"/>
                  </a:lnTo>
                  <a:lnTo>
                    <a:pt x="17" y="263"/>
                  </a:lnTo>
                  <a:lnTo>
                    <a:pt x="20" y="262"/>
                  </a:lnTo>
                  <a:lnTo>
                    <a:pt x="17" y="258"/>
                  </a:lnTo>
                  <a:lnTo>
                    <a:pt x="30" y="252"/>
                  </a:lnTo>
                  <a:lnTo>
                    <a:pt x="27" y="244"/>
                  </a:lnTo>
                  <a:lnTo>
                    <a:pt x="21" y="241"/>
                  </a:lnTo>
                  <a:lnTo>
                    <a:pt x="19" y="241"/>
                  </a:lnTo>
                  <a:lnTo>
                    <a:pt x="16" y="238"/>
                  </a:lnTo>
                  <a:lnTo>
                    <a:pt x="12" y="238"/>
                  </a:lnTo>
                  <a:lnTo>
                    <a:pt x="13" y="237"/>
                  </a:lnTo>
                  <a:lnTo>
                    <a:pt x="16" y="234"/>
                  </a:lnTo>
                  <a:lnTo>
                    <a:pt x="16" y="227"/>
                  </a:lnTo>
                  <a:lnTo>
                    <a:pt x="14" y="228"/>
                  </a:lnTo>
                  <a:lnTo>
                    <a:pt x="13" y="232"/>
                  </a:lnTo>
                  <a:lnTo>
                    <a:pt x="12" y="232"/>
                  </a:lnTo>
                  <a:lnTo>
                    <a:pt x="12" y="231"/>
                  </a:lnTo>
                  <a:lnTo>
                    <a:pt x="7" y="225"/>
                  </a:lnTo>
                  <a:lnTo>
                    <a:pt x="9" y="221"/>
                  </a:lnTo>
                  <a:lnTo>
                    <a:pt x="17" y="220"/>
                  </a:lnTo>
                  <a:lnTo>
                    <a:pt x="20" y="215"/>
                  </a:lnTo>
                  <a:lnTo>
                    <a:pt x="13" y="211"/>
                  </a:lnTo>
                  <a:lnTo>
                    <a:pt x="13" y="208"/>
                  </a:lnTo>
                  <a:lnTo>
                    <a:pt x="13" y="204"/>
                  </a:lnTo>
                  <a:lnTo>
                    <a:pt x="14" y="203"/>
                  </a:lnTo>
                  <a:lnTo>
                    <a:pt x="16" y="198"/>
                  </a:lnTo>
                  <a:lnTo>
                    <a:pt x="16" y="200"/>
                  </a:lnTo>
                  <a:lnTo>
                    <a:pt x="19" y="203"/>
                  </a:lnTo>
                  <a:lnTo>
                    <a:pt x="21" y="201"/>
                  </a:lnTo>
                  <a:lnTo>
                    <a:pt x="21" y="198"/>
                  </a:lnTo>
                  <a:lnTo>
                    <a:pt x="23" y="196"/>
                  </a:lnTo>
                  <a:lnTo>
                    <a:pt x="21" y="194"/>
                  </a:lnTo>
                  <a:lnTo>
                    <a:pt x="21" y="193"/>
                  </a:lnTo>
                  <a:lnTo>
                    <a:pt x="26" y="193"/>
                  </a:lnTo>
                  <a:lnTo>
                    <a:pt x="27" y="191"/>
                  </a:lnTo>
                  <a:lnTo>
                    <a:pt x="27" y="186"/>
                  </a:lnTo>
                  <a:lnTo>
                    <a:pt x="21" y="179"/>
                  </a:lnTo>
                  <a:lnTo>
                    <a:pt x="23" y="177"/>
                  </a:lnTo>
                  <a:lnTo>
                    <a:pt x="26" y="177"/>
                  </a:lnTo>
                  <a:lnTo>
                    <a:pt x="29" y="174"/>
                  </a:lnTo>
                  <a:lnTo>
                    <a:pt x="29" y="166"/>
                  </a:lnTo>
                  <a:lnTo>
                    <a:pt x="27" y="159"/>
                  </a:lnTo>
                  <a:lnTo>
                    <a:pt x="30" y="149"/>
                  </a:lnTo>
                  <a:lnTo>
                    <a:pt x="24" y="147"/>
                  </a:lnTo>
                  <a:lnTo>
                    <a:pt x="20" y="150"/>
                  </a:lnTo>
                  <a:lnTo>
                    <a:pt x="19" y="146"/>
                  </a:lnTo>
                  <a:lnTo>
                    <a:pt x="19" y="143"/>
                  </a:lnTo>
                  <a:lnTo>
                    <a:pt x="23" y="140"/>
                  </a:lnTo>
                  <a:lnTo>
                    <a:pt x="24" y="135"/>
                  </a:lnTo>
                  <a:lnTo>
                    <a:pt x="20" y="126"/>
                  </a:lnTo>
                  <a:lnTo>
                    <a:pt x="16" y="123"/>
                  </a:lnTo>
                  <a:lnTo>
                    <a:pt x="14" y="122"/>
                  </a:lnTo>
                  <a:lnTo>
                    <a:pt x="16" y="119"/>
                  </a:lnTo>
                  <a:lnTo>
                    <a:pt x="17" y="119"/>
                  </a:lnTo>
                  <a:lnTo>
                    <a:pt x="20" y="116"/>
                  </a:lnTo>
                  <a:lnTo>
                    <a:pt x="16" y="112"/>
                  </a:lnTo>
                  <a:lnTo>
                    <a:pt x="13" y="113"/>
                  </a:lnTo>
                  <a:lnTo>
                    <a:pt x="16" y="111"/>
                  </a:lnTo>
                  <a:lnTo>
                    <a:pt x="19" y="108"/>
                  </a:lnTo>
                  <a:lnTo>
                    <a:pt x="19" y="105"/>
                  </a:lnTo>
                  <a:lnTo>
                    <a:pt x="13" y="105"/>
                  </a:lnTo>
                  <a:lnTo>
                    <a:pt x="14" y="102"/>
                  </a:lnTo>
                  <a:lnTo>
                    <a:pt x="21" y="102"/>
                  </a:lnTo>
                  <a:lnTo>
                    <a:pt x="24" y="106"/>
                  </a:lnTo>
                  <a:lnTo>
                    <a:pt x="27" y="106"/>
                  </a:lnTo>
                  <a:lnTo>
                    <a:pt x="29" y="105"/>
                  </a:lnTo>
                  <a:lnTo>
                    <a:pt x="34" y="105"/>
                  </a:lnTo>
                  <a:lnTo>
                    <a:pt x="36" y="106"/>
                  </a:lnTo>
                  <a:lnTo>
                    <a:pt x="38" y="105"/>
                  </a:lnTo>
                  <a:lnTo>
                    <a:pt x="41" y="104"/>
                  </a:lnTo>
                  <a:lnTo>
                    <a:pt x="41" y="102"/>
                  </a:lnTo>
                  <a:lnTo>
                    <a:pt x="41" y="101"/>
                  </a:lnTo>
                  <a:lnTo>
                    <a:pt x="41" y="98"/>
                  </a:lnTo>
                  <a:lnTo>
                    <a:pt x="44" y="98"/>
                  </a:lnTo>
                  <a:lnTo>
                    <a:pt x="47" y="98"/>
                  </a:lnTo>
                  <a:lnTo>
                    <a:pt x="56" y="98"/>
                  </a:lnTo>
                  <a:lnTo>
                    <a:pt x="57" y="91"/>
                  </a:lnTo>
                  <a:lnTo>
                    <a:pt x="53" y="85"/>
                  </a:lnTo>
                  <a:lnTo>
                    <a:pt x="50" y="85"/>
                  </a:lnTo>
                  <a:lnTo>
                    <a:pt x="48" y="84"/>
                  </a:lnTo>
                  <a:lnTo>
                    <a:pt x="51" y="82"/>
                  </a:lnTo>
                  <a:lnTo>
                    <a:pt x="56" y="82"/>
                  </a:lnTo>
                  <a:lnTo>
                    <a:pt x="57" y="77"/>
                  </a:lnTo>
                  <a:lnTo>
                    <a:pt x="62" y="72"/>
                  </a:lnTo>
                  <a:lnTo>
                    <a:pt x="67" y="72"/>
                  </a:lnTo>
                  <a:lnTo>
                    <a:pt x="70" y="74"/>
                  </a:lnTo>
                  <a:lnTo>
                    <a:pt x="75" y="72"/>
                  </a:lnTo>
                  <a:lnTo>
                    <a:pt x="78" y="70"/>
                  </a:lnTo>
                  <a:lnTo>
                    <a:pt x="78" y="68"/>
                  </a:lnTo>
                  <a:lnTo>
                    <a:pt x="81" y="65"/>
                  </a:lnTo>
                  <a:lnTo>
                    <a:pt x="82" y="65"/>
                  </a:lnTo>
                  <a:lnTo>
                    <a:pt x="85" y="67"/>
                  </a:lnTo>
                  <a:lnTo>
                    <a:pt x="89" y="70"/>
                  </a:lnTo>
                  <a:lnTo>
                    <a:pt x="91" y="72"/>
                  </a:lnTo>
                  <a:lnTo>
                    <a:pt x="92" y="72"/>
                  </a:lnTo>
                  <a:lnTo>
                    <a:pt x="95" y="72"/>
                  </a:lnTo>
                  <a:lnTo>
                    <a:pt x="98" y="68"/>
                  </a:lnTo>
                  <a:lnTo>
                    <a:pt x="101" y="67"/>
                  </a:lnTo>
                  <a:lnTo>
                    <a:pt x="104" y="67"/>
                  </a:lnTo>
                  <a:lnTo>
                    <a:pt x="105" y="68"/>
                  </a:lnTo>
                  <a:lnTo>
                    <a:pt x="106" y="70"/>
                  </a:lnTo>
                  <a:lnTo>
                    <a:pt x="109" y="71"/>
                  </a:lnTo>
                  <a:lnTo>
                    <a:pt x="111" y="70"/>
                  </a:lnTo>
                  <a:lnTo>
                    <a:pt x="112" y="68"/>
                  </a:lnTo>
                  <a:lnTo>
                    <a:pt x="114" y="68"/>
                  </a:lnTo>
                  <a:lnTo>
                    <a:pt x="116" y="67"/>
                  </a:lnTo>
                  <a:lnTo>
                    <a:pt x="118" y="67"/>
                  </a:lnTo>
                  <a:lnTo>
                    <a:pt x="119" y="65"/>
                  </a:lnTo>
                  <a:lnTo>
                    <a:pt x="119" y="64"/>
                  </a:lnTo>
                  <a:lnTo>
                    <a:pt x="118" y="63"/>
                  </a:lnTo>
                  <a:lnTo>
                    <a:pt x="118" y="61"/>
                  </a:lnTo>
                  <a:lnTo>
                    <a:pt x="116" y="60"/>
                  </a:lnTo>
                  <a:lnTo>
                    <a:pt x="116" y="58"/>
                  </a:lnTo>
                  <a:lnTo>
                    <a:pt x="116" y="57"/>
                  </a:lnTo>
                  <a:lnTo>
                    <a:pt x="119" y="57"/>
                  </a:lnTo>
                  <a:lnTo>
                    <a:pt x="121" y="51"/>
                  </a:lnTo>
                  <a:lnTo>
                    <a:pt x="121" y="48"/>
                  </a:lnTo>
                  <a:lnTo>
                    <a:pt x="121" y="48"/>
                  </a:lnTo>
                  <a:lnTo>
                    <a:pt x="121" y="47"/>
                  </a:lnTo>
                  <a:lnTo>
                    <a:pt x="123" y="47"/>
                  </a:lnTo>
                  <a:lnTo>
                    <a:pt x="131" y="44"/>
                  </a:lnTo>
                  <a:lnTo>
                    <a:pt x="133" y="46"/>
                  </a:lnTo>
                  <a:lnTo>
                    <a:pt x="135" y="44"/>
                  </a:lnTo>
                  <a:lnTo>
                    <a:pt x="136" y="44"/>
                  </a:lnTo>
                  <a:lnTo>
                    <a:pt x="140" y="41"/>
                  </a:lnTo>
                  <a:lnTo>
                    <a:pt x="142" y="41"/>
                  </a:lnTo>
                  <a:lnTo>
                    <a:pt x="143" y="41"/>
                  </a:lnTo>
                  <a:lnTo>
                    <a:pt x="145" y="38"/>
                  </a:lnTo>
                  <a:lnTo>
                    <a:pt x="146" y="38"/>
                  </a:lnTo>
                  <a:lnTo>
                    <a:pt x="149" y="38"/>
                  </a:lnTo>
                  <a:lnTo>
                    <a:pt x="152" y="37"/>
                  </a:lnTo>
                  <a:lnTo>
                    <a:pt x="153" y="36"/>
                  </a:lnTo>
                  <a:lnTo>
                    <a:pt x="155" y="36"/>
                  </a:lnTo>
                  <a:lnTo>
                    <a:pt x="158" y="38"/>
                  </a:lnTo>
                  <a:lnTo>
                    <a:pt x="160" y="37"/>
                  </a:lnTo>
                  <a:lnTo>
                    <a:pt x="160" y="34"/>
                  </a:lnTo>
                  <a:lnTo>
                    <a:pt x="160" y="33"/>
                  </a:lnTo>
                  <a:lnTo>
                    <a:pt x="160" y="31"/>
                  </a:lnTo>
                  <a:lnTo>
                    <a:pt x="162" y="31"/>
                  </a:lnTo>
                  <a:lnTo>
                    <a:pt x="165" y="33"/>
                  </a:lnTo>
                  <a:lnTo>
                    <a:pt x="165" y="31"/>
                  </a:lnTo>
                  <a:lnTo>
                    <a:pt x="166" y="30"/>
                  </a:lnTo>
                  <a:lnTo>
                    <a:pt x="167" y="27"/>
                  </a:lnTo>
                  <a:lnTo>
                    <a:pt x="170" y="29"/>
                  </a:lnTo>
                  <a:lnTo>
                    <a:pt x="170" y="30"/>
                  </a:lnTo>
                  <a:lnTo>
                    <a:pt x="172" y="31"/>
                  </a:lnTo>
                  <a:lnTo>
                    <a:pt x="174" y="31"/>
                  </a:lnTo>
                  <a:lnTo>
                    <a:pt x="176" y="27"/>
                  </a:lnTo>
                  <a:lnTo>
                    <a:pt x="177" y="26"/>
                  </a:lnTo>
                  <a:lnTo>
                    <a:pt x="177" y="21"/>
                  </a:lnTo>
                  <a:lnTo>
                    <a:pt x="179" y="21"/>
                  </a:lnTo>
                  <a:lnTo>
                    <a:pt x="183" y="24"/>
                  </a:lnTo>
                  <a:lnTo>
                    <a:pt x="186" y="23"/>
                  </a:lnTo>
                  <a:lnTo>
                    <a:pt x="189" y="20"/>
                  </a:lnTo>
                  <a:lnTo>
                    <a:pt x="191" y="17"/>
                  </a:lnTo>
                  <a:lnTo>
                    <a:pt x="194" y="16"/>
                  </a:lnTo>
                  <a:lnTo>
                    <a:pt x="193" y="14"/>
                  </a:lnTo>
                  <a:lnTo>
                    <a:pt x="196" y="12"/>
                  </a:lnTo>
                  <a:lnTo>
                    <a:pt x="196" y="10"/>
                  </a:lnTo>
                  <a:lnTo>
                    <a:pt x="196" y="10"/>
                  </a:lnTo>
                  <a:lnTo>
                    <a:pt x="196" y="10"/>
                  </a:lnTo>
                  <a:lnTo>
                    <a:pt x="200" y="10"/>
                  </a:lnTo>
                  <a:lnTo>
                    <a:pt x="201" y="9"/>
                  </a:lnTo>
                  <a:lnTo>
                    <a:pt x="206" y="9"/>
                  </a:lnTo>
                  <a:lnTo>
                    <a:pt x="211" y="10"/>
                  </a:lnTo>
                  <a:lnTo>
                    <a:pt x="217" y="9"/>
                  </a:lnTo>
                  <a:lnTo>
                    <a:pt x="221" y="9"/>
                  </a:lnTo>
                  <a:lnTo>
                    <a:pt x="224" y="9"/>
                  </a:lnTo>
                  <a:lnTo>
                    <a:pt x="227" y="6"/>
                  </a:lnTo>
                  <a:lnTo>
                    <a:pt x="228" y="3"/>
                  </a:lnTo>
                  <a:lnTo>
                    <a:pt x="231" y="2"/>
                  </a:lnTo>
                  <a:lnTo>
                    <a:pt x="234" y="0"/>
                  </a:lnTo>
                  <a:lnTo>
                    <a:pt x="237" y="6"/>
                  </a:lnTo>
                  <a:lnTo>
                    <a:pt x="237" y="7"/>
                  </a:lnTo>
                  <a:lnTo>
                    <a:pt x="233" y="9"/>
                  </a:lnTo>
                  <a:close/>
                </a:path>
              </a:pathLst>
            </a:custGeom>
            <a:solidFill>
              <a:schemeClr val="accent2">
                <a:lumMod val="20000"/>
                <a:lumOff val="80000"/>
              </a:schemeClr>
            </a:solid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2" name="Freeform 25">
              <a:extLst>
                <a:ext uri="{FF2B5EF4-FFF2-40B4-BE49-F238E27FC236}">
                  <a16:creationId xmlns:a16="http://schemas.microsoft.com/office/drawing/2014/main" id="{4E80F758-DA46-2CF9-9FA7-EE8611E2F10D}"/>
                </a:ext>
              </a:extLst>
            </p:cNvPr>
            <p:cNvSpPr>
              <a:spLocks/>
            </p:cNvSpPr>
            <p:nvPr/>
          </p:nvSpPr>
          <p:spPr bwMode="auto">
            <a:xfrm>
              <a:off x="1743" y="1121"/>
              <a:ext cx="304" cy="264"/>
            </a:xfrm>
            <a:custGeom>
              <a:avLst/>
              <a:gdLst>
                <a:gd name="T0" fmla="*/ 300 w 304"/>
                <a:gd name="T1" fmla="*/ 28 h 264"/>
                <a:gd name="T2" fmla="*/ 298 w 304"/>
                <a:gd name="T3" fmla="*/ 46 h 264"/>
                <a:gd name="T4" fmla="*/ 285 w 304"/>
                <a:gd name="T5" fmla="*/ 57 h 264"/>
                <a:gd name="T6" fmla="*/ 270 w 304"/>
                <a:gd name="T7" fmla="*/ 63 h 264"/>
                <a:gd name="T8" fmla="*/ 256 w 304"/>
                <a:gd name="T9" fmla="*/ 78 h 264"/>
                <a:gd name="T10" fmla="*/ 258 w 304"/>
                <a:gd name="T11" fmla="*/ 91 h 264"/>
                <a:gd name="T12" fmla="*/ 244 w 304"/>
                <a:gd name="T13" fmla="*/ 91 h 264"/>
                <a:gd name="T14" fmla="*/ 234 w 304"/>
                <a:gd name="T15" fmla="*/ 105 h 264"/>
                <a:gd name="T16" fmla="*/ 249 w 304"/>
                <a:gd name="T17" fmla="*/ 112 h 264"/>
                <a:gd name="T18" fmla="*/ 266 w 304"/>
                <a:gd name="T19" fmla="*/ 126 h 264"/>
                <a:gd name="T20" fmla="*/ 267 w 304"/>
                <a:gd name="T21" fmla="*/ 136 h 264"/>
                <a:gd name="T22" fmla="*/ 283 w 304"/>
                <a:gd name="T23" fmla="*/ 157 h 264"/>
                <a:gd name="T24" fmla="*/ 300 w 304"/>
                <a:gd name="T25" fmla="*/ 164 h 264"/>
                <a:gd name="T26" fmla="*/ 284 w 304"/>
                <a:gd name="T27" fmla="*/ 188 h 264"/>
                <a:gd name="T28" fmla="*/ 264 w 304"/>
                <a:gd name="T29" fmla="*/ 203 h 264"/>
                <a:gd name="T30" fmla="*/ 241 w 304"/>
                <a:gd name="T31" fmla="*/ 205 h 264"/>
                <a:gd name="T32" fmla="*/ 224 w 304"/>
                <a:gd name="T33" fmla="*/ 208 h 264"/>
                <a:gd name="T34" fmla="*/ 192 w 304"/>
                <a:gd name="T35" fmla="*/ 247 h 264"/>
                <a:gd name="T36" fmla="*/ 192 w 304"/>
                <a:gd name="T37" fmla="*/ 262 h 264"/>
                <a:gd name="T38" fmla="*/ 168 w 304"/>
                <a:gd name="T39" fmla="*/ 257 h 264"/>
                <a:gd name="T40" fmla="*/ 151 w 304"/>
                <a:gd name="T41" fmla="*/ 251 h 264"/>
                <a:gd name="T42" fmla="*/ 155 w 304"/>
                <a:gd name="T43" fmla="*/ 240 h 264"/>
                <a:gd name="T44" fmla="*/ 162 w 304"/>
                <a:gd name="T45" fmla="*/ 232 h 264"/>
                <a:gd name="T46" fmla="*/ 172 w 304"/>
                <a:gd name="T47" fmla="*/ 226 h 264"/>
                <a:gd name="T48" fmla="*/ 146 w 304"/>
                <a:gd name="T49" fmla="*/ 201 h 264"/>
                <a:gd name="T50" fmla="*/ 132 w 304"/>
                <a:gd name="T51" fmla="*/ 201 h 264"/>
                <a:gd name="T52" fmla="*/ 117 w 304"/>
                <a:gd name="T53" fmla="*/ 203 h 264"/>
                <a:gd name="T54" fmla="*/ 98 w 304"/>
                <a:gd name="T55" fmla="*/ 203 h 264"/>
                <a:gd name="T56" fmla="*/ 74 w 304"/>
                <a:gd name="T57" fmla="*/ 205 h 264"/>
                <a:gd name="T58" fmla="*/ 47 w 304"/>
                <a:gd name="T59" fmla="*/ 205 h 264"/>
                <a:gd name="T60" fmla="*/ 13 w 304"/>
                <a:gd name="T61" fmla="*/ 205 h 264"/>
                <a:gd name="T62" fmla="*/ 3 w 304"/>
                <a:gd name="T63" fmla="*/ 199 h 264"/>
                <a:gd name="T64" fmla="*/ 16 w 304"/>
                <a:gd name="T65" fmla="*/ 184 h 264"/>
                <a:gd name="T66" fmla="*/ 26 w 304"/>
                <a:gd name="T67" fmla="*/ 170 h 264"/>
                <a:gd name="T68" fmla="*/ 51 w 304"/>
                <a:gd name="T69" fmla="*/ 173 h 264"/>
                <a:gd name="T70" fmla="*/ 80 w 304"/>
                <a:gd name="T71" fmla="*/ 164 h 264"/>
                <a:gd name="T72" fmla="*/ 81 w 304"/>
                <a:gd name="T73" fmla="*/ 160 h 264"/>
                <a:gd name="T74" fmla="*/ 84 w 304"/>
                <a:gd name="T75" fmla="*/ 154 h 264"/>
                <a:gd name="T76" fmla="*/ 81 w 304"/>
                <a:gd name="T77" fmla="*/ 150 h 264"/>
                <a:gd name="T78" fmla="*/ 85 w 304"/>
                <a:gd name="T79" fmla="*/ 142 h 264"/>
                <a:gd name="T80" fmla="*/ 97 w 304"/>
                <a:gd name="T81" fmla="*/ 137 h 264"/>
                <a:gd name="T82" fmla="*/ 102 w 304"/>
                <a:gd name="T83" fmla="*/ 135 h 264"/>
                <a:gd name="T84" fmla="*/ 108 w 304"/>
                <a:gd name="T85" fmla="*/ 130 h 264"/>
                <a:gd name="T86" fmla="*/ 108 w 304"/>
                <a:gd name="T87" fmla="*/ 127 h 264"/>
                <a:gd name="T88" fmla="*/ 111 w 304"/>
                <a:gd name="T89" fmla="*/ 123 h 264"/>
                <a:gd name="T90" fmla="*/ 110 w 304"/>
                <a:gd name="T91" fmla="*/ 116 h 264"/>
                <a:gd name="T92" fmla="*/ 110 w 304"/>
                <a:gd name="T93" fmla="*/ 109 h 264"/>
                <a:gd name="T94" fmla="*/ 114 w 304"/>
                <a:gd name="T95" fmla="*/ 101 h 264"/>
                <a:gd name="T96" fmla="*/ 112 w 304"/>
                <a:gd name="T97" fmla="*/ 94 h 264"/>
                <a:gd name="T98" fmla="*/ 112 w 304"/>
                <a:gd name="T99" fmla="*/ 83 h 264"/>
                <a:gd name="T100" fmla="*/ 125 w 304"/>
                <a:gd name="T101" fmla="*/ 77 h 264"/>
                <a:gd name="T102" fmla="*/ 128 w 304"/>
                <a:gd name="T103" fmla="*/ 71 h 264"/>
                <a:gd name="T104" fmla="*/ 132 w 304"/>
                <a:gd name="T105" fmla="*/ 61 h 264"/>
                <a:gd name="T106" fmla="*/ 143 w 304"/>
                <a:gd name="T107" fmla="*/ 55 h 264"/>
                <a:gd name="T108" fmla="*/ 161 w 304"/>
                <a:gd name="T109" fmla="*/ 52 h 264"/>
                <a:gd name="T110" fmla="*/ 182 w 304"/>
                <a:gd name="T111" fmla="*/ 38 h 264"/>
                <a:gd name="T112" fmla="*/ 195 w 304"/>
                <a:gd name="T113" fmla="*/ 29 h 264"/>
                <a:gd name="T114" fmla="*/ 203 w 304"/>
                <a:gd name="T115" fmla="*/ 26 h 264"/>
                <a:gd name="T116" fmla="*/ 220 w 304"/>
                <a:gd name="T117" fmla="*/ 26 h 264"/>
                <a:gd name="T118" fmla="*/ 233 w 304"/>
                <a:gd name="T119" fmla="*/ 11 h 264"/>
                <a:gd name="T120" fmla="*/ 253 w 304"/>
                <a:gd name="T121" fmla="*/ 0 h 264"/>
                <a:gd name="T122" fmla="*/ 270 w 304"/>
                <a:gd name="T123" fmla="*/ 19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4" h="264">
                  <a:moveTo>
                    <a:pt x="283" y="25"/>
                  </a:moveTo>
                  <a:lnTo>
                    <a:pt x="287" y="25"/>
                  </a:lnTo>
                  <a:lnTo>
                    <a:pt x="291" y="23"/>
                  </a:lnTo>
                  <a:lnTo>
                    <a:pt x="297" y="23"/>
                  </a:lnTo>
                  <a:lnTo>
                    <a:pt x="300" y="25"/>
                  </a:lnTo>
                  <a:lnTo>
                    <a:pt x="300" y="28"/>
                  </a:lnTo>
                  <a:lnTo>
                    <a:pt x="300" y="31"/>
                  </a:lnTo>
                  <a:lnTo>
                    <a:pt x="300" y="35"/>
                  </a:lnTo>
                  <a:lnTo>
                    <a:pt x="300" y="39"/>
                  </a:lnTo>
                  <a:lnTo>
                    <a:pt x="300" y="43"/>
                  </a:lnTo>
                  <a:lnTo>
                    <a:pt x="300" y="45"/>
                  </a:lnTo>
                  <a:lnTo>
                    <a:pt x="298" y="46"/>
                  </a:lnTo>
                  <a:lnTo>
                    <a:pt x="297" y="47"/>
                  </a:lnTo>
                  <a:lnTo>
                    <a:pt x="293" y="52"/>
                  </a:lnTo>
                  <a:lnTo>
                    <a:pt x="293" y="52"/>
                  </a:lnTo>
                  <a:lnTo>
                    <a:pt x="293" y="53"/>
                  </a:lnTo>
                  <a:lnTo>
                    <a:pt x="288" y="56"/>
                  </a:lnTo>
                  <a:lnTo>
                    <a:pt x="285" y="57"/>
                  </a:lnTo>
                  <a:lnTo>
                    <a:pt x="283" y="57"/>
                  </a:lnTo>
                  <a:lnTo>
                    <a:pt x="280" y="57"/>
                  </a:lnTo>
                  <a:lnTo>
                    <a:pt x="276" y="59"/>
                  </a:lnTo>
                  <a:lnTo>
                    <a:pt x="271" y="59"/>
                  </a:lnTo>
                  <a:lnTo>
                    <a:pt x="270" y="60"/>
                  </a:lnTo>
                  <a:lnTo>
                    <a:pt x="270" y="63"/>
                  </a:lnTo>
                  <a:lnTo>
                    <a:pt x="267" y="66"/>
                  </a:lnTo>
                  <a:lnTo>
                    <a:pt x="264" y="70"/>
                  </a:lnTo>
                  <a:lnTo>
                    <a:pt x="264" y="73"/>
                  </a:lnTo>
                  <a:lnTo>
                    <a:pt x="261" y="75"/>
                  </a:lnTo>
                  <a:lnTo>
                    <a:pt x="257" y="74"/>
                  </a:lnTo>
                  <a:lnTo>
                    <a:pt x="256" y="78"/>
                  </a:lnTo>
                  <a:lnTo>
                    <a:pt x="254" y="81"/>
                  </a:lnTo>
                  <a:lnTo>
                    <a:pt x="253" y="83"/>
                  </a:lnTo>
                  <a:lnTo>
                    <a:pt x="254" y="84"/>
                  </a:lnTo>
                  <a:lnTo>
                    <a:pt x="256" y="87"/>
                  </a:lnTo>
                  <a:lnTo>
                    <a:pt x="260" y="90"/>
                  </a:lnTo>
                  <a:lnTo>
                    <a:pt x="258" y="91"/>
                  </a:lnTo>
                  <a:lnTo>
                    <a:pt x="257" y="91"/>
                  </a:lnTo>
                  <a:lnTo>
                    <a:pt x="254" y="90"/>
                  </a:lnTo>
                  <a:lnTo>
                    <a:pt x="247" y="88"/>
                  </a:lnTo>
                  <a:lnTo>
                    <a:pt x="246" y="88"/>
                  </a:lnTo>
                  <a:lnTo>
                    <a:pt x="246" y="91"/>
                  </a:lnTo>
                  <a:lnTo>
                    <a:pt x="244" y="91"/>
                  </a:lnTo>
                  <a:lnTo>
                    <a:pt x="241" y="92"/>
                  </a:lnTo>
                  <a:lnTo>
                    <a:pt x="241" y="94"/>
                  </a:lnTo>
                  <a:lnTo>
                    <a:pt x="241" y="95"/>
                  </a:lnTo>
                  <a:lnTo>
                    <a:pt x="237" y="97"/>
                  </a:lnTo>
                  <a:lnTo>
                    <a:pt x="234" y="105"/>
                  </a:lnTo>
                  <a:lnTo>
                    <a:pt x="234" y="105"/>
                  </a:lnTo>
                  <a:lnTo>
                    <a:pt x="240" y="109"/>
                  </a:lnTo>
                  <a:lnTo>
                    <a:pt x="244" y="108"/>
                  </a:lnTo>
                  <a:lnTo>
                    <a:pt x="246" y="108"/>
                  </a:lnTo>
                  <a:lnTo>
                    <a:pt x="246" y="108"/>
                  </a:lnTo>
                  <a:lnTo>
                    <a:pt x="247" y="111"/>
                  </a:lnTo>
                  <a:lnTo>
                    <a:pt x="249" y="112"/>
                  </a:lnTo>
                  <a:lnTo>
                    <a:pt x="249" y="113"/>
                  </a:lnTo>
                  <a:lnTo>
                    <a:pt x="253" y="112"/>
                  </a:lnTo>
                  <a:lnTo>
                    <a:pt x="257" y="113"/>
                  </a:lnTo>
                  <a:lnTo>
                    <a:pt x="258" y="116"/>
                  </a:lnTo>
                  <a:lnTo>
                    <a:pt x="261" y="123"/>
                  </a:lnTo>
                  <a:lnTo>
                    <a:pt x="266" y="126"/>
                  </a:lnTo>
                  <a:lnTo>
                    <a:pt x="267" y="127"/>
                  </a:lnTo>
                  <a:lnTo>
                    <a:pt x="268" y="129"/>
                  </a:lnTo>
                  <a:lnTo>
                    <a:pt x="267" y="132"/>
                  </a:lnTo>
                  <a:lnTo>
                    <a:pt x="267" y="133"/>
                  </a:lnTo>
                  <a:lnTo>
                    <a:pt x="266" y="136"/>
                  </a:lnTo>
                  <a:lnTo>
                    <a:pt x="267" y="136"/>
                  </a:lnTo>
                  <a:lnTo>
                    <a:pt x="268" y="142"/>
                  </a:lnTo>
                  <a:lnTo>
                    <a:pt x="273" y="147"/>
                  </a:lnTo>
                  <a:lnTo>
                    <a:pt x="276" y="151"/>
                  </a:lnTo>
                  <a:lnTo>
                    <a:pt x="277" y="151"/>
                  </a:lnTo>
                  <a:lnTo>
                    <a:pt x="278" y="154"/>
                  </a:lnTo>
                  <a:lnTo>
                    <a:pt x="283" y="157"/>
                  </a:lnTo>
                  <a:lnTo>
                    <a:pt x="288" y="158"/>
                  </a:lnTo>
                  <a:lnTo>
                    <a:pt x="294" y="160"/>
                  </a:lnTo>
                  <a:lnTo>
                    <a:pt x="300" y="161"/>
                  </a:lnTo>
                  <a:lnTo>
                    <a:pt x="302" y="163"/>
                  </a:lnTo>
                  <a:lnTo>
                    <a:pt x="304" y="164"/>
                  </a:lnTo>
                  <a:lnTo>
                    <a:pt x="300" y="164"/>
                  </a:lnTo>
                  <a:lnTo>
                    <a:pt x="300" y="164"/>
                  </a:lnTo>
                  <a:lnTo>
                    <a:pt x="293" y="167"/>
                  </a:lnTo>
                  <a:lnTo>
                    <a:pt x="285" y="177"/>
                  </a:lnTo>
                  <a:lnTo>
                    <a:pt x="285" y="184"/>
                  </a:lnTo>
                  <a:lnTo>
                    <a:pt x="285" y="188"/>
                  </a:lnTo>
                  <a:lnTo>
                    <a:pt x="284" y="188"/>
                  </a:lnTo>
                  <a:lnTo>
                    <a:pt x="283" y="189"/>
                  </a:lnTo>
                  <a:lnTo>
                    <a:pt x="280" y="192"/>
                  </a:lnTo>
                  <a:lnTo>
                    <a:pt x="276" y="195"/>
                  </a:lnTo>
                  <a:lnTo>
                    <a:pt x="270" y="199"/>
                  </a:lnTo>
                  <a:lnTo>
                    <a:pt x="267" y="202"/>
                  </a:lnTo>
                  <a:lnTo>
                    <a:pt x="264" y="203"/>
                  </a:lnTo>
                  <a:lnTo>
                    <a:pt x="260" y="203"/>
                  </a:lnTo>
                  <a:lnTo>
                    <a:pt x="251" y="199"/>
                  </a:lnTo>
                  <a:lnTo>
                    <a:pt x="246" y="199"/>
                  </a:lnTo>
                  <a:lnTo>
                    <a:pt x="244" y="201"/>
                  </a:lnTo>
                  <a:lnTo>
                    <a:pt x="243" y="202"/>
                  </a:lnTo>
                  <a:lnTo>
                    <a:pt x="241" y="205"/>
                  </a:lnTo>
                  <a:lnTo>
                    <a:pt x="237" y="205"/>
                  </a:lnTo>
                  <a:lnTo>
                    <a:pt x="234" y="203"/>
                  </a:lnTo>
                  <a:lnTo>
                    <a:pt x="233" y="203"/>
                  </a:lnTo>
                  <a:lnTo>
                    <a:pt x="229" y="203"/>
                  </a:lnTo>
                  <a:lnTo>
                    <a:pt x="226" y="205"/>
                  </a:lnTo>
                  <a:lnTo>
                    <a:pt x="224" y="208"/>
                  </a:lnTo>
                  <a:lnTo>
                    <a:pt x="220" y="212"/>
                  </a:lnTo>
                  <a:lnTo>
                    <a:pt x="214" y="217"/>
                  </a:lnTo>
                  <a:lnTo>
                    <a:pt x="207" y="226"/>
                  </a:lnTo>
                  <a:lnTo>
                    <a:pt x="200" y="233"/>
                  </a:lnTo>
                  <a:lnTo>
                    <a:pt x="196" y="240"/>
                  </a:lnTo>
                  <a:lnTo>
                    <a:pt x="192" y="247"/>
                  </a:lnTo>
                  <a:lnTo>
                    <a:pt x="190" y="251"/>
                  </a:lnTo>
                  <a:lnTo>
                    <a:pt x="190" y="255"/>
                  </a:lnTo>
                  <a:lnTo>
                    <a:pt x="190" y="255"/>
                  </a:lnTo>
                  <a:lnTo>
                    <a:pt x="190" y="260"/>
                  </a:lnTo>
                  <a:lnTo>
                    <a:pt x="192" y="262"/>
                  </a:lnTo>
                  <a:lnTo>
                    <a:pt x="192" y="262"/>
                  </a:lnTo>
                  <a:lnTo>
                    <a:pt x="189" y="264"/>
                  </a:lnTo>
                  <a:lnTo>
                    <a:pt x="186" y="264"/>
                  </a:lnTo>
                  <a:lnTo>
                    <a:pt x="183" y="262"/>
                  </a:lnTo>
                  <a:lnTo>
                    <a:pt x="178" y="260"/>
                  </a:lnTo>
                  <a:lnTo>
                    <a:pt x="175" y="255"/>
                  </a:lnTo>
                  <a:lnTo>
                    <a:pt x="168" y="257"/>
                  </a:lnTo>
                  <a:lnTo>
                    <a:pt x="162" y="260"/>
                  </a:lnTo>
                  <a:lnTo>
                    <a:pt x="159" y="258"/>
                  </a:lnTo>
                  <a:lnTo>
                    <a:pt x="159" y="257"/>
                  </a:lnTo>
                  <a:lnTo>
                    <a:pt x="158" y="254"/>
                  </a:lnTo>
                  <a:lnTo>
                    <a:pt x="152" y="253"/>
                  </a:lnTo>
                  <a:lnTo>
                    <a:pt x="151" y="251"/>
                  </a:lnTo>
                  <a:lnTo>
                    <a:pt x="149" y="250"/>
                  </a:lnTo>
                  <a:lnTo>
                    <a:pt x="152" y="248"/>
                  </a:lnTo>
                  <a:lnTo>
                    <a:pt x="152" y="247"/>
                  </a:lnTo>
                  <a:lnTo>
                    <a:pt x="152" y="247"/>
                  </a:lnTo>
                  <a:lnTo>
                    <a:pt x="152" y="244"/>
                  </a:lnTo>
                  <a:lnTo>
                    <a:pt x="155" y="240"/>
                  </a:lnTo>
                  <a:lnTo>
                    <a:pt x="159" y="239"/>
                  </a:lnTo>
                  <a:lnTo>
                    <a:pt x="159" y="237"/>
                  </a:lnTo>
                  <a:lnTo>
                    <a:pt x="161" y="236"/>
                  </a:lnTo>
                  <a:lnTo>
                    <a:pt x="161" y="236"/>
                  </a:lnTo>
                  <a:lnTo>
                    <a:pt x="159" y="234"/>
                  </a:lnTo>
                  <a:lnTo>
                    <a:pt x="162" y="232"/>
                  </a:lnTo>
                  <a:lnTo>
                    <a:pt x="162" y="232"/>
                  </a:lnTo>
                  <a:lnTo>
                    <a:pt x="162" y="230"/>
                  </a:lnTo>
                  <a:lnTo>
                    <a:pt x="162" y="227"/>
                  </a:lnTo>
                  <a:lnTo>
                    <a:pt x="165" y="226"/>
                  </a:lnTo>
                  <a:lnTo>
                    <a:pt x="170" y="227"/>
                  </a:lnTo>
                  <a:lnTo>
                    <a:pt x="172" y="226"/>
                  </a:lnTo>
                  <a:lnTo>
                    <a:pt x="173" y="224"/>
                  </a:lnTo>
                  <a:lnTo>
                    <a:pt x="169" y="220"/>
                  </a:lnTo>
                  <a:lnTo>
                    <a:pt x="162" y="216"/>
                  </a:lnTo>
                  <a:lnTo>
                    <a:pt x="156" y="212"/>
                  </a:lnTo>
                  <a:lnTo>
                    <a:pt x="149" y="206"/>
                  </a:lnTo>
                  <a:lnTo>
                    <a:pt x="146" y="201"/>
                  </a:lnTo>
                  <a:lnTo>
                    <a:pt x="145" y="201"/>
                  </a:lnTo>
                  <a:lnTo>
                    <a:pt x="142" y="201"/>
                  </a:lnTo>
                  <a:lnTo>
                    <a:pt x="139" y="199"/>
                  </a:lnTo>
                  <a:lnTo>
                    <a:pt x="136" y="199"/>
                  </a:lnTo>
                  <a:lnTo>
                    <a:pt x="134" y="201"/>
                  </a:lnTo>
                  <a:lnTo>
                    <a:pt x="132" y="201"/>
                  </a:lnTo>
                  <a:lnTo>
                    <a:pt x="128" y="199"/>
                  </a:lnTo>
                  <a:lnTo>
                    <a:pt x="126" y="199"/>
                  </a:lnTo>
                  <a:lnTo>
                    <a:pt x="126" y="201"/>
                  </a:lnTo>
                  <a:lnTo>
                    <a:pt x="124" y="203"/>
                  </a:lnTo>
                  <a:lnTo>
                    <a:pt x="122" y="205"/>
                  </a:lnTo>
                  <a:lnTo>
                    <a:pt x="117" y="203"/>
                  </a:lnTo>
                  <a:lnTo>
                    <a:pt x="110" y="202"/>
                  </a:lnTo>
                  <a:lnTo>
                    <a:pt x="105" y="203"/>
                  </a:lnTo>
                  <a:lnTo>
                    <a:pt x="102" y="205"/>
                  </a:lnTo>
                  <a:lnTo>
                    <a:pt x="99" y="206"/>
                  </a:lnTo>
                  <a:lnTo>
                    <a:pt x="98" y="205"/>
                  </a:lnTo>
                  <a:lnTo>
                    <a:pt x="98" y="203"/>
                  </a:lnTo>
                  <a:lnTo>
                    <a:pt x="95" y="203"/>
                  </a:lnTo>
                  <a:lnTo>
                    <a:pt x="90" y="203"/>
                  </a:lnTo>
                  <a:lnTo>
                    <a:pt x="84" y="205"/>
                  </a:lnTo>
                  <a:lnTo>
                    <a:pt x="81" y="203"/>
                  </a:lnTo>
                  <a:lnTo>
                    <a:pt x="78" y="205"/>
                  </a:lnTo>
                  <a:lnTo>
                    <a:pt x="74" y="205"/>
                  </a:lnTo>
                  <a:lnTo>
                    <a:pt x="72" y="205"/>
                  </a:lnTo>
                  <a:lnTo>
                    <a:pt x="70" y="205"/>
                  </a:lnTo>
                  <a:lnTo>
                    <a:pt x="64" y="206"/>
                  </a:lnTo>
                  <a:lnTo>
                    <a:pt x="60" y="205"/>
                  </a:lnTo>
                  <a:lnTo>
                    <a:pt x="56" y="205"/>
                  </a:lnTo>
                  <a:lnTo>
                    <a:pt x="47" y="205"/>
                  </a:lnTo>
                  <a:lnTo>
                    <a:pt x="41" y="205"/>
                  </a:lnTo>
                  <a:lnTo>
                    <a:pt x="34" y="205"/>
                  </a:lnTo>
                  <a:lnTo>
                    <a:pt x="27" y="205"/>
                  </a:lnTo>
                  <a:lnTo>
                    <a:pt x="19" y="203"/>
                  </a:lnTo>
                  <a:lnTo>
                    <a:pt x="14" y="203"/>
                  </a:lnTo>
                  <a:lnTo>
                    <a:pt x="13" y="205"/>
                  </a:lnTo>
                  <a:lnTo>
                    <a:pt x="12" y="206"/>
                  </a:lnTo>
                  <a:lnTo>
                    <a:pt x="10" y="208"/>
                  </a:lnTo>
                  <a:lnTo>
                    <a:pt x="6" y="208"/>
                  </a:lnTo>
                  <a:lnTo>
                    <a:pt x="3" y="203"/>
                  </a:lnTo>
                  <a:lnTo>
                    <a:pt x="3" y="199"/>
                  </a:lnTo>
                  <a:lnTo>
                    <a:pt x="3" y="199"/>
                  </a:lnTo>
                  <a:lnTo>
                    <a:pt x="0" y="198"/>
                  </a:lnTo>
                  <a:lnTo>
                    <a:pt x="3" y="196"/>
                  </a:lnTo>
                  <a:lnTo>
                    <a:pt x="6" y="194"/>
                  </a:lnTo>
                  <a:lnTo>
                    <a:pt x="9" y="191"/>
                  </a:lnTo>
                  <a:lnTo>
                    <a:pt x="13" y="187"/>
                  </a:lnTo>
                  <a:lnTo>
                    <a:pt x="16" y="184"/>
                  </a:lnTo>
                  <a:lnTo>
                    <a:pt x="19" y="178"/>
                  </a:lnTo>
                  <a:lnTo>
                    <a:pt x="21" y="174"/>
                  </a:lnTo>
                  <a:lnTo>
                    <a:pt x="23" y="170"/>
                  </a:lnTo>
                  <a:lnTo>
                    <a:pt x="24" y="170"/>
                  </a:lnTo>
                  <a:lnTo>
                    <a:pt x="26" y="170"/>
                  </a:lnTo>
                  <a:lnTo>
                    <a:pt x="26" y="170"/>
                  </a:lnTo>
                  <a:lnTo>
                    <a:pt x="27" y="170"/>
                  </a:lnTo>
                  <a:lnTo>
                    <a:pt x="30" y="171"/>
                  </a:lnTo>
                  <a:lnTo>
                    <a:pt x="33" y="171"/>
                  </a:lnTo>
                  <a:lnTo>
                    <a:pt x="39" y="171"/>
                  </a:lnTo>
                  <a:lnTo>
                    <a:pt x="44" y="173"/>
                  </a:lnTo>
                  <a:lnTo>
                    <a:pt x="51" y="173"/>
                  </a:lnTo>
                  <a:lnTo>
                    <a:pt x="57" y="171"/>
                  </a:lnTo>
                  <a:lnTo>
                    <a:pt x="67" y="164"/>
                  </a:lnTo>
                  <a:lnTo>
                    <a:pt x="75" y="167"/>
                  </a:lnTo>
                  <a:lnTo>
                    <a:pt x="77" y="167"/>
                  </a:lnTo>
                  <a:lnTo>
                    <a:pt x="80" y="165"/>
                  </a:lnTo>
                  <a:lnTo>
                    <a:pt x="80" y="164"/>
                  </a:lnTo>
                  <a:lnTo>
                    <a:pt x="80" y="164"/>
                  </a:lnTo>
                  <a:lnTo>
                    <a:pt x="80" y="163"/>
                  </a:lnTo>
                  <a:lnTo>
                    <a:pt x="80" y="163"/>
                  </a:lnTo>
                  <a:lnTo>
                    <a:pt x="80" y="163"/>
                  </a:lnTo>
                  <a:lnTo>
                    <a:pt x="80" y="161"/>
                  </a:lnTo>
                  <a:lnTo>
                    <a:pt x="81" y="160"/>
                  </a:lnTo>
                  <a:lnTo>
                    <a:pt x="84" y="158"/>
                  </a:lnTo>
                  <a:lnTo>
                    <a:pt x="85" y="158"/>
                  </a:lnTo>
                  <a:lnTo>
                    <a:pt x="85" y="158"/>
                  </a:lnTo>
                  <a:lnTo>
                    <a:pt x="84" y="157"/>
                  </a:lnTo>
                  <a:lnTo>
                    <a:pt x="84" y="156"/>
                  </a:lnTo>
                  <a:lnTo>
                    <a:pt x="84" y="154"/>
                  </a:lnTo>
                  <a:lnTo>
                    <a:pt x="84" y="154"/>
                  </a:lnTo>
                  <a:lnTo>
                    <a:pt x="85" y="153"/>
                  </a:lnTo>
                  <a:lnTo>
                    <a:pt x="85" y="151"/>
                  </a:lnTo>
                  <a:lnTo>
                    <a:pt x="84" y="151"/>
                  </a:lnTo>
                  <a:lnTo>
                    <a:pt x="83" y="150"/>
                  </a:lnTo>
                  <a:lnTo>
                    <a:pt x="81" y="150"/>
                  </a:lnTo>
                  <a:lnTo>
                    <a:pt x="81" y="149"/>
                  </a:lnTo>
                  <a:lnTo>
                    <a:pt x="83" y="147"/>
                  </a:lnTo>
                  <a:lnTo>
                    <a:pt x="87" y="146"/>
                  </a:lnTo>
                  <a:lnTo>
                    <a:pt x="87" y="146"/>
                  </a:lnTo>
                  <a:lnTo>
                    <a:pt x="87" y="143"/>
                  </a:lnTo>
                  <a:lnTo>
                    <a:pt x="85" y="142"/>
                  </a:lnTo>
                  <a:lnTo>
                    <a:pt x="85" y="142"/>
                  </a:lnTo>
                  <a:lnTo>
                    <a:pt x="84" y="140"/>
                  </a:lnTo>
                  <a:lnTo>
                    <a:pt x="85" y="139"/>
                  </a:lnTo>
                  <a:lnTo>
                    <a:pt x="90" y="137"/>
                  </a:lnTo>
                  <a:lnTo>
                    <a:pt x="92" y="137"/>
                  </a:lnTo>
                  <a:lnTo>
                    <a:pt x="97" y="137"/>
                  </a:lnTo>
                  <a:lnTo>
                    <a:pt x="101" y="137"/>
                  </a:lnTo>
                  <a:lnTo>
                    <a:pt x="101" y="136"/>
                  </a:lnTo>
                  <a:lnTo>
                    <a:pt x="102" y="136"/>
                  </a:lnTo>
                  <a:lnTo>
                    <a:pt x="102" y="136"/>
                  </a:lnTo>
                  <a:lnTo>
                    <a:pt x="102" y="135"/>
                  </a:lnTo>
                  <a:lnTo>
                    <a:pt x="102" y="135"/>
                  </a:lnTo>
                  <a:lnTo>
                    <a:pt x="102" y="133"/>
                  </a:lnTo>
                  <a:lnTo>
                    <a:pt x="102" y="132"/>
                  </a:lnTo>
                  <a:lnTo>
                    <a:pt x="105" y="132"/>
                  </a:lnTo>
                  <a:lnTo>
                    <a:pt x="108" y="132"/>
                  </a:lnTo>
                  <a:lnTo>
                    <a:pt x="108" y="132"/>
                  </a:lnTo>
                  <a:lnTo>
                    <a:pt x="108" y="130"/>
                  </a:lnTo>
                  <a:lnTo>
                    <a:pt x="110" y="129"/>
                  </a:lnTo>
                  <a:lnTo>
                    <a:pt x="108" y="129"/>
                  </a:lnTo>
                  <a:lnTo>
                    <a:pt x="107" y="127"/>
                  </a:lnTo>
                  <a:lnTo>
                    <a:pt x="108" y="127"/>
                  </a:lnTo>
                  <a:lnTo>
                    <a:pt x="108" y="127"/>
                  </a:lnTo>
                  <a:lnTo>
                    <a:pt x="108" y="127"/>
                  </a:lnTo>
                  <a:lnTo>
                    <a:pt x="110" y="126"/>
                  </a:lnTo>
                  <a:lnTo>
                    <a:pt x="108" y="126"/>
                  </a:lnTo>
                  <a:lnTo>
                    <a:pt x="108" y="126"/>
                  </a:lnTo>
                  <a:lnTo>
                    <a:pt x="108" y="125"/>
                  </a:lnTo>
                  <a:lnTo>
                    <a:pt x="110" y="123"/>
                  </a:lnTo>
                  <a:lnTo>
                    <a:pt x="111" y="123"/>
                  </a:lnTo>
                  <a:lnTo>
                    <a:pt x="112" y="122"/>
                  </a:lnTo>
                  <a:lnTo>
                    <a:pt x="112" y="121"/>
                  </a:lnTo>
                  <a:lnTo>
                    <a:pt x="111" y="119"/>
                  </a:lnTo>
                  <a:lnTo>
                    <a:pt x="110" y="119"/>
                  </a:lnTo>
                  <a:lnTo>
                    <a:pt x="110" y="118"/>
                  </a:lnTo>
                  <a:lnTo>
                    <a:pt x="110" y="116"/>
                  </a:lnTo>
                  <a:lnTo>
                    <a:pt x="112" y="115"/>
                  </a:lnTo>
                  <a:lnTo>
                    <a:pt x="112" y="115"/>
                  </a:lnTo>
                  <a:lnTo>
                    <a:pt x="112" y="112"/>
                  </a:lnTo>
                  <a:lnTo>
                    <a:pt x="111" y="111"/>
                  </a:lnTo>
                  <a:lnTo>
                    <a:pt x="110" y="111"/>
                  </a:lnTo>
                  <a:lnTo>
                    <a:pt x="110" y="109"/>
                  </a:lnTo>
                  <a:lnTo>
                    <a:pt x="111" y="105"/>
                  </a:lnTo>
                  <a:lnTo>
                    <a:pt x="114" y="104"/>
                  </a:lnTo>
                  <a:lnTo>
                    <a:pt x="115" y="104"/>
                  </a:lnTo>
                  <a:lnTo>
                    <a:pt x="117" y="104"/>
                  </a:lnTo>
                  <a:lnTo>
                    <a:pt x="115" y="101"/>
                  </a:lnTo>
                  <a:lnTo>
                    <a:pt x="114" y="101"/>
                  </a:lnTo>
                  <a:lnTo>
                    <a:pt x="112" y="99"/>
                  </a:lnTo>
                  <a:lnTo>
                    <a:pt x="111" y="99"/>
                  </a:lnTo>
                  <a:lnTo>
                    <a:pt x="111" y="98"/>
                  </a:lnTo>
                  <a:lnTo>
                    <a:pt x="112" y="97"/>
                  </a:lnTo>
                  <a:lnTo>
                    <a:pt x="114" y="95"/>
                  </a:lnTo>
                  <a:lnTo>
                    <a:pt x="112" y="94"/>
                  </a:lnTo>
                  <a:lnTo>
                    <a:pt x="111" y="92"/>
                  </a:lnTo>
                  <a:lnTo>
                    <a:pt x="108" y="90"/>
                  </a:lnTo>
                  <a:lnTo>
                    <a:pt x="107" y="88"/>
                  </a:lnTo>
                  <a:lnTo>
                    <a:pt x="110" y="85"/>
                  </a:lnTo>
                  <a:lnTo>
                    <a:pt x="112" y="84"/>
                  </a:lnTo>
                  <a:lnTo>
                    <a:pt x="112" y="83"/>
                  </a:lnTo>
                  <a:lnTo>
                    <a:pt x="112" y="83"/>
                  </a:lnTo>
                  <a:lnTo>
                    <a:pt x="115" y="83"/>
                  </a:lnTo>
                  <a:lnTo>
                    <a:pt x="118" y="83"/>
                  </a:lnTo>
                  <a:lnTo>
                    <a:pt x="121" y="81"/>
                  </a:lnTo>
                  <a:lnTo>
                    <a:pt x="122" y="80"/>
                  </a:lnTo>
                  <a:lnTo>
                    <a:pt x="125" y="77"/>
                  </a:lnTo>
                  <a:lnTo>
                    <a:pt x="125" y="75"/>
                  </a:lnTo>
                  <a:lnTo>
                    <a:pt x="126" y="75"/>
                  </a:lnTo>
                  <a:lnTo>
                    <a:pt x="125" y="74"/>
                  </a:lnTo>
                  <a:lnTo>
                    <a:pt x="125" y="74"/>
                  </a:lnTo>
                  <a:lnTo>
                    <a:pt x="125" y="73"/>
                  </a:lnTo>
                  <a:lnTo>
                    <a:pt x="128" y="71"/>
                  </a:lnTo>
                  <a:lnTo>
                    <a:pt x="128" y="70"/>
                  </a:lnTo>
                  <a:lnTo>
                    <a:pt x="128" y="69"/>
                  </a:lnTo>
                  <a:lnTo>
                    <a:pt x="128" y="67"/>
                  </a:lnTo>
                  <a:lnTo>
                    <a:pt x="128" y="66"/>
                  </a:lnTo>
                  <a:lnTo>
                    <a:pt x="129" y="63"/>
                  </a:lnTo>
                  <a:lnTo>
                    <a:pt x="132" y="61"/>
                  </a:lnTo>
                  <a:lnTo>
                    <a:pt x="136" y="60"/>
                  </a:lnTo>
                  <a:lnTo>
                    <a:pt x="136" y="59"/>
                  </a:lnTo>
                  <a:lnTo>
                    <a:pt x="138" y="56"/>
                  </a:lnTo>
                  <a:lnTo>
                    <a:pt x="142" y="56"/>
                  </a:lnTo>
                  <a:lnTo>
                    <a:pt x="142" y="55"/>
                  </a:lnTo>
                  <a:lnTo>
                    <a:pt x="143" y="55"/>
                  </a:lnTo>
                  <a:lnTo>
                    <a:pt x="148" y="53"/>
                  </a:lnTo>
                  <a:lnTo>
                    <a:pt x="152" y="52"/>
                  </a:lnTo>
                  <a:lnTo>
                    <a:pt x="155" y="53"/>
                  </a:lnTo>
                  <a:lnTo>
                    <a:pt x="158" y="52"/>
                  </a:lnTo>
                  <a:lnTo>
                    <a:pt x="159" y="52"/>
                  </a:lnTo>
                  <a:lnTo>
                    <a:pt x="161" y="52"/>
                  </a:lnTo>
                  <a:lnTo>
                    <a:pt x="162" y="50"/>
                  </a:lnTo>
                  <a:lnTo>
                    <a:pt x="163" y="46"/>
                  </a:lnTo>
                  <a:lnTo>
                    <a:pt x="170" y="45"/>
                  </a:lnTo>
                  <a:lnTo>
                    <a:pt x="175" y="42"/>
                  </a:lnTo>
                  <a:lnTo>
                    <a:pt x="178" y="40"/>
                  </a:lnTo>
                  <a:lnTo>
                    <a:pt x="182" y="38"/>
                  </a:lnTo>
                  <a:lnTo>
                    <a:pt x="185" y="38"/>
                  </a:lnTo>
                  <a:lnTo>
                    <a:pt x="186" y="36"/>
                  </a:lnTo>
                  <a:lnTo>
                    <a:pt x="187" y="35"/>
                  </a:lnTo>
                  <a:lnTo>
                    <a:pt x="189" y="33"/>
                  </a:lnTo>
                  <a:lnTo>
                    <a:pt x="192" y="31"/>
                  </a:lnTo>
                  <a:lnTo>
                    <a:pt x="195" y="29"/>
                  </a:lnTo>
                  <a:lnTo>
                    <a:pt x="197" y="31"/>
                  </a:lnTo>
                  <a:lnTo>
                    <a:pt x="200" y="29"/>
                  </a:lnTo>
                  <a:lnTo>
                    <a:pt x="202" y="28"/>
                  </a:lnTo>
                  <a:lnTo>
                    <a:pt x="202" y="28"/>
                  </a:lnTo>
                  <a:lnTo>
                    <a:pt x="203" y="28"/>
                  </a:lnTo>
                  <a:lnTo>
                    <a:pt x="203" y="26"/>
                  </a:lnTo>
                  <a:lnTo>
                    <a:pt x="206" y="25"/>
                  </a:lnTo>
                  <a:lnTo>
                    <a:pt x="209" y="25"/>
                  </a:lnTo>
                  <a:lnTo>
                    <a:pt x="213" y="26"/>
                  </a:lnTo>
                  <a:lnTo>
                    <a:pt x="217" y="28"/>
                  </a:lnTo>
                  <a:lnTo>
                    <a:pt x="220" y="26"/>
                  </a:lnTo>
                  <a:lnTo>
                    <a:pt x="220" y="26"/>
                  </a:lnTo>
                  <a:lnTo>
                    <a:pt x="220" y="25"/>
                  </a:lnTo>
                  <a:lnTo>
                    <a:pt x="220" y="22"/>
                  </a:lnTo>
                  <a:lnTo>
                    <a:pt x="222" y="19"/>
                  </a:lnTo>
                  <a:lnTo>
                    <a:pt x="224" y="17"/>
                  </a:lnTo>
                  <a:lnTo>
                    <a:pt x="229" y="15"/>
                  </a:lnTo>
                  <a:lnTo>
                    <a:pt x="233" y="11"/>
                  </a:lnTo>
                  <a:lnTo>
                    <a:pt x="234" y="9"/>
                  </a:lnTo>
                  <a:lnTo>
                    <a:pt x="239" y="8"/>
                  </a:lnTo>
                  <a:lnTo>
                    <a:pt x="241" y="5"/>
                  </a:lnTo>
                  <a:lnTo>
                    <a:pt x="246" y="2"/>
                  </a:lnTo>
                  <a:lnTo>
                    <a:pt x="250" y="1"/>
                  </a:lnTo>
                  <a:lnTo>
                    <a:pt x="253" y="0"/>
                  </a:lnTo>
                  <a:lnTo>
                    <a:pt x="254" y="0"/>
                  </a:lnTo>
                  <a:lnTo>
                    <a:pt x="256" y="8"/>
                  </a:lnTo>
                  <a:lnTo>
                    <a:pt x="257" y="11"/>
                  </a:lnTo>
                  <a:lnTo>
                    <a:pt x="258" y="15"/>
                  </a:lnTo>
                  <a:lnTo>
                    <a:pt x="263" y="18"/>
                  </a:lnTo>
                  <a:lnTo>
                    <a:pt x="270" y="19"/>
                  </a:lnTo>
                  <a:lnTo>
                    <a:pt x="277" y="22"/>
                  </a:lnTo>
                  <a:lnTo>
                    <a:pt x="283" y="25"/>
                  </a:lnTo>
                  <a:close/>
                </a:path>
              </a:pathLst>
            </a:custGeom>
            <a:solidFill>
              <a:schemeClr val="accent2"/>
            </a:solid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3" name="Freeform 26">
              <a:extLst>
                <a:ext uri="{FF2B5EF4-FFF2-40B4-BE49-F238E27FC236}">
                  <a16:creationId xmlns:a16="http://schemas.microsoft.com/office/drawing/2014/main" id="{75DC98CD-EEB0-343E-A3C5-DAC967E8787E}"/>
                </a:ext>
              </a:extLst>
            </p:cNvPr>
            <p:cNvSpPr>
              <a:spLocks/>
            </p:cNvSpPr>
            <p:nvPr/>
          </p:nvSpPr>
          <p:spPr bwMode="auto">
            <a:xfrm>
              <a:off x="1420" y="1972"/>
              <a:ext cx="832" cy="660"/>
            </a:xfrm>
            <a:custGeom>
              <a:avLst/>
              <a:gdLst>
                <a:gd name="T0" fmla="*/ 310 w 832"/>
                <a:gd name="T1" fmla="*/ 58 h 660"/>
                <a:gd name="T2" fmla="*/ 338 w 832"/>
                <a:gd name="T3" fmla="*/ 56 h 660"/>
                <a:gd name="T4" fmla="*/ 370 w 832"/>
                <a:gd name="T5" fmla="*/ 43 h 660"/>
                <a:gd name="T6" fmla="*/ 413 w 832"/>
                <a:gd name="T7" fmla="*/ 40 h 660"/>
                <a:gd name="T8" fmla="*/ 448 w 832"/>
                <a:gd name="T9" fmla="*/ 44 h 660"/>
                <a:gd name="T10" fmla="*/ 470 w 832"/>
                <a:gd name="T11" fmla="*/ 54 h 660"/>
                <a:gd name="T12" fmla="*/ 511 w 832"/>
                <a:gd name="T13" fmla="*/ 80 h 660"/>
                <a:gd name="T14" fmla="*/ 540 w 832"/>
                <a:gd name="T15" fmla="*/ 84 h 660"/>
                <a:gd name="T16" fmla="*/ 560 w 832"/>
                <a:gd name="T17" fmla="*/ 80 h 660"/>
                <a:gd name="T18" fmla="*/ 577 w 832"/>
                <a:gd name="T19" fmla="*/ 80 h 660"/>
                <a:gd name="T20" fmla="*/ 627 w 832"/>
                <a:gd name="T21" fmla="*/ 97 h 660"/>
                <a:gd name="T22" fmla="*/ 634 w 832"/>
                <a:gd name="T23" fmla="*/ 118 h 660"/>
                <a:gd name="T24" fmla="*/ 648 w 832"/>
                <a:gd name="T25" fmla="*/ 138 h 660"/>
                <a:gd name="T26" fmla="*/ 659 w 832"/>
                <a:gd name="T27" fmla="*/ 146 h 660"/>
                <a:gd name="T28" fmla="*/ 666 w 832"/>
                <a:gd name="T29" fmla="*/ 150 h 660"/>
                <a:gd name="T30" fmla="*/ 676 w 832"/>
                <a:gd name="T31" fmla="*/ 153 h 660"/>
                <a:gd name="T32" fmla="*/ 683 w 832"/>
                <a:gd name="T33" fmla="*/ 163 h 660"/>
                <a:gd name="T34" fmla="*/ 699 w 832"/>
                <a:gd name="T35" fmla="*/ 177 h 660"/>
                <a:gd name="T36" fmla="*/ 743 w 832"/>
                <a:gd name="T37" fmla="*/ 207 h 660"/>
                <a:gd name="T38" fmla="*/ 753 w 832"/>
                <a:gd name="T39" fmla="*/ 237 h 660"/>
                <a:gd name="T40" fmla="*/ 760 w 832"/>
                <a:gd name="T41" fmla="*/ 300 h 660"/>
                <a:gd name="T42" fmla="*/ 832 w 832"/>
                <a:gd name="T43" fmla="*/ 366 h 660"/>
                <a:gd name="T44" fmla="*/ 789 w 832"/>
                <a:gd name="T45" fmla="*/ 447 h 660"/>
                <a:gd name="T46" fmla="*/ 764 w 832"/>
                <a:gd name="T47" fmla="*/ 494 h 660"/>
                <a:gd name="T48" fmla="*/ 733 w 832"/>
                <a:gd name="T49" fmla="*/ 555 h 660"/>
                <a:gd name="T50" fmla="*/ 632 w 832"/>
                <a:gd name="T51" fmla="*/ 564 h 660"/>
                <a:gd name="T52" fmla="*/ 605 w 832"/>
                <a:gd name="T53" fmla="*/ 571 h 660"/>
                <a:gd name="T54" fmla="*/ 588 w 832"/>
                <a:gd name="T55" fmla="*/ 571 h 660"/>
                <a:gd name="T56" fmla="*/ 564 w 832"/>
                <a:gd name="T57" fmla="*/ 569 h 660"/>
                <a:gd name="T58" fmla="*/ 539 w 832"/>
                <a:gd name="T59" fmla="*/ 569 h 660"/>
                <a:gd name="T60" fmla="*/ 515 w 832"/>
                <a:gd name="T61" fmla="*/ 559 h 660"/>
                <a:gd name="T62" fmla="*/ 503 w 832"/>
                <a:gd name="T63" fmla="*/ 558 h 660"/>
                <a:gd name="T64" fmla="*/ 484 w 832"/>
                <a:gd name="T65" fmla="*/ 544 h 660"/>
                <a:gd name="T66" fmla="*/ 477 w 832"/>
                <a:gd name="T67" fmla="*/ 525 h 660"/>
                <a:gd name="T68" fmla="*/ 436 w 832"/>
                <a:gd name="T69" fmla="*/ 520 h 660"/>
                <a:gd name="T70" fmla="*/ 403 w 832"/>
                <a:gd name="T71" fmla="*/ 501 h 660"/>
                <a:gd name="T72" fmla="*/ 351 w 832"/>
                <a:gd name="T73" fmla="*/ 484 h 660"/>
                <a:gd name="T74" fmla="*/ 322 w 832"/>
                <a:gd name="T75" fmla="*/ 480 h 660"/>
                <a:gd name="T76" fmla="*/ 283 w 832"/>
                <a:gd name="T77" fmla="*/ 476 h 660"/>
                <a:gd name="T78" fmla="*/ 235 w 832"/>
                <a:gd name="T79" fmla="*/ 467 h 660"/>
                <a:gd name="T80" fmla="*/ 133 w 832"/>
                <a:gd name="T81" fmla="*/ 504 h 660"/>
                <a:gd name="T82" fmla="*/ 136 w 832"/>
                <a:gd name="T83" fmla="*/ 522 h 660"/>
                <a:gd name="T84" fmla="*/ 124 w 832"/>
                <a:gd name="T85" fmla="*/ 539 h 660"/>
                <a:gd name="T86" fmla="*/ 95 w 832"/>
                <a:gd name="T87" fmla="*/ 562 h 660"/>
                <a:gd name="T88" fmla="*/ 90 w 832"/>
                <a:gd name="T89" fmla="*/ 589 h 660"/>
                <a:gd name="T90" fmla="*/ 83 w 832"/>
                <a:gd name="T91" fmla="*/ 619 h 660"/>
                <a:gd name="T92" fmla="*/ 75 w 832"/>
                <a:gd name="T93" fmla="*/ 639 h 660"/>
                <a:gd name="T94" fmla="*/ 71 w 832"/>
                <a:gd name="T95" fmla="*/ 658 h 660"/>
                <a:gd name="T96" fmla="*/ 49 w 832"/>
                <a:gd name="T97" fmla="*/ 650 h 660"/>
                <a:gd name="T98" fmla="*/ 11 w 832"/>
                <a:gd name="T99" fmla="*/ 637 h 660"/>
                <a:gd name="T100" fmla="*/ 37 w 832"/>
                <a:gd name="T101" fmla="*/ 534 h 660"/>
                <a:gd name="T102" fmla="*/ 83 w 832"/>
                <a:gd name="T103" fmla="*/ 464 h 660"/>
                <a:gd name="T104" fmla="*/ 119 w 832"/>
                <a:gd name="T105" fmla="*/ 344 h 660"/>
                <a:gd name="T106" fmla="*/ 65 w 832"/>
                <a:gd name="T107" fmla="*/ 240 h 660"/>
                <a:gd name="T108" fmla="*/ 126 w 832"/>
                <a:gd name="T109" fmla="*/ 112 h 660"/>
                <a:gd name="T110" fmla="*/ 235 w 832"/>
                <a:gd name="T111" fmla="*/ 40 h 660"/>
                <a:gd name="T112" fmla="*/ 257 w 832"/>
                <a:gd name="T113" fmla="*/ 51 h 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32" h="660">
                  <a:moveTo>
                    <a:pt x="263" y="53"/>
                  </a:moveTo>
                  <a:lnTo>
                    <a:pt x="271" y="53"/>
                  </a:lnTo>
                  <a:lnTo>
                    <a:pt x="277" y="53"/>
                  </a:lnTo>
                  <a:lnTo>
                    <a:pt x="287" y="51"/>
                  </a:lnTo>
                  <a:lnTo>
                    <a:pt x="294" y="50"/>
                  </a:lnTo>
                  <a:lnTo>
                    <a:pt x="297" y="50"/>
                  </a:lnTo>
                  <a:lnTo>
                    <a:pt x="304" y="54"/>
                  </a:lnTo>
                  <a:lnTo>
                    <a:pt x="310" y="58"/>
                  </a:lnTo>
                  <a:lnTo>
                    <a:pt x="312" y="61"/>
                  </a:lnTo>
                  <a:lnTo>
                    <a:pt x="317" y="63"/>
                  </a:lnTo>
                  <a:lnTo>
                    <a:pt x="320" y="64"/>
                  </a:lnTo>
                  <a:lnTo>
                    <a:pt x="322" y="66"/>
                  </a:lnTo>
                  <a:lnTo>
                    <a:pt x="325" y="66"/>
                  </a:lnTo>
                  <a:lnTo>
                    <a:pt x="328" y="63"/>
                  </a:lnTo>
                  <a:lnTo>
                    <a:pt x="332" y="60"/>
                  </a:lnTo>
                  <a:lnTo>
                    <a:pt x="338" y="56"/>
                  </a:lnTo>
                  <a:lnTo>
                    <a:pt x="341" y="53"/>
                  </a:lnTo>
                  <a:lnTo>
                    <a:pt x="342" y="51"/>
                  </a:lnTo>
                  <a:lnTo>
                    <a:pt x="346" y="50"/>
                  </a:lnTo>
                  <a:lnTo>
                    <a:pt x="352" y="50"/>
                  </a:lnTo>
                  <a:lnTo>
                    <a:pt x="359" y="49"/>
                  </a:lnTo>
                  <a:lnTo>
                    <a:pt x="363" y="47"/>
                  </a:lnTo>
                  <a:lnTo>
                    <a:pt x="369" y="43"/>
                  </a:lnTo>
                  <a:lnTo>
                    <a:pt x="370" y="43"/>
                  </a:lnTo>
                  <a:lnTo>
                    <a:pt x="373" y="41"/>
                  </a:lnTo>
                  <a:lnTo>
                    <a:pt x="376" y="41"/>
                  </a:lnTo>
                  <a:lnTo>
                    <a:pt x="380" y="43"/>
                  </a:lnTo>
                  <a:lnTo>
                    <a:pt x="389" y="44"/>
                  </a:lnTo>
                  <a:lnTo>
                    <a:pt x="397" y="44"/>
                  </a:lnTo>
                  <a:lnTo>
                    <a:pt x="403" y="43"/>
                  </a:lnTo>
                  <a:lnTo>
                    <a:pt x="410" y="41"/>
                  </a:lnTo>
                  <a:lnTo>
                    <a:pt x="413" y="40"/>
                  </a:lnTo>
                  <a:lnTo>
                    <a:pt x="417" y="41"/>
                  </a:lnTo>
                  <a:lnTo>
                    <a:pt x="420" y="43"/>
                  </a:lnTo>
                  <a:lnTo>
                    <a:pt x="424" y="46"/>
                  </a:lnTo>
                  <a:lnTo>
                    <a:pt x="430" y="46"/>
                  </a:lnTo>
                  <a:lnTo>
                    <a:pt x="437" y="43"/>
                  </a:lnTo>
                  <a:lnTo>
                    <a:pt x="440" y="41"/>
                  </a:lnTo>
                  <a:lnTo>
                    <a:pt x="444" y="43"/>
                  </a:lnTo>
                  <a:lnTo>
                    <a:pt x="448" y="44"/>
                  </a:lnTo>
                  <a:lnTo>
                    <a:pt x="454" y="49"/>
                  </a:lnTo>
                  <a:lnTo>
                    <a:pt x="460" y="50"/>
                  </a:lnTo>
                  <a:lnTo>
                    <a:pt x="460" y="50"/>
                  </a:lnTo>
                  <a:lnTo>
                    <a:pt x="461" y="50"/>
                  </a:lnTo>
                  <a:lnTo>
                    <a:pt x="462" y="50"/>
                  </a:lnTo>
                  <a:lnTo>
                    <a:pt x="464" y="50"/>
                  </a:lnTo>
                  <a:lnTo>
                    <a:pt x="467" y="53"/>
                  </a:lnTo>
                  <a:lnTo>
                    <a:pt x="470" y="54"/>
                  </a:lnTo>
                  <a:lnTo>
                    <a:pt x="474" y="57"/>
                  </a:lnTo>
                  <a:lnTo>
                    <a:pt x="481" y="60"/>
                  </a:lnTo>
                  <a:lnTo>
                    <a:pt x="485" y="60"/>
                  </a:lnTo>
                  <a:lnTo>
                    <a:pt x="491" y="63"/>
                  </a:lnTo>
                  <a:lnTo>
                    <a:pt x="495" y="66"/>
                  </a:lnTo>
                  <a:lnTo>
                    <a:pt x="501" y="71"/>
                  </a:lnTo>
                  <a:lnTo>
                    <a:pt x="505" y="75"/>
                  </a:lnTo>
                  <a:lnTo>
                    <a:pt x="511" y="80"/>
                  </a:lnTo>
                  <a:lnTo>
                    <a:pt x="516" y="84"/>
                  </a:lnTo>
                  <a:lnTo>
                    <a:pt x="520" y="85"/>
                  </a:lnTo>
                  <a:lnTo>
                    <a:pt x="526" y="87"/>
                  </a:lnTo>
                  <a:lnTo>
                    <a:pt x="530" y="87"/>
                  </a:lnTo>
                  <a:lnTo>
                    <a:pt x="533" y="87"/>
                  </a:lnTo>
                  <a:lnTo>
                    <a:pt x="536" y="87"/>
                  </a:lnTo>
                  <a:lnTo>
                    <a:pt x="539" y="85"/>
                  </a:lnTo>
                  <a:lnTo>
                    <a:pt x="540" y="84"/>
                  </a:lnTo>
                  <a:lnTo>
                    <a:pt x="542" y="84"/>
                  </a:lnTo>
                  <a:lnTo>
                    <a:pt x="545" y="81"/>
                  </a:lnTo>
                  <a:lnTo>
                    <a:pt x="546" y="80"/>
                  </a:lnTo>
                  <a:lnTo>
                    <a:pt x="550" y="81"/>
                  </a:lnTo>
                  <a:lnTo>
                    <a:pt x="550" y="80"/>
                  </a:lnTo>
                  <a:lnTo>
                    <a:pt x="553" y="77"/>
                  </a:lnTo>
                  <a:lnTo>
                    <a:pt x="557" y="78"/>
                  </a:lnTo>
                  <a:lnTo>
                    <a:pt x="560" y="80"/>
                  </a:lnTo>
                  <a:lnTo>
                    <a:pt x="563" y="80"/>
                  </a:lnTo>
                  <a:lnTo>
                    <a:pt x="564" y="78"/>
                  </a:lnTo>
                  <a:lnTo>
                    <a:pt x="567" y="75"/>
                  </a:lnTo>
                  <a:lnTo>
                    <a:pt x="569" y="73"/>
                  </a:lnTo>
                  <a:lnTo>
                    <a:pt x="570" y="73"/>
                  </a:lnTo>
                  <a:lnTo>
                    <a:pt x="571" y="74"/>
                  </a:lnTo>
                  <a:lnTo>
                    <a:pt x="574" y="77"/>
                  </a:lnTo>
                  <a:lnTo>
                    <a:pt x="577" y="80"/>
                  </a:lnTo>
                  <a:lnTo>
                    <a:pt x="583" y="81"/>
                  </a:lnTo>
                  <a:lnTo>
                    <a:pt x="590" y="81"/>
                  </a:lnTo>
                  <a:lnTo>
                    <a:pt x="595" y="83"/>
                  </a:lnTo>
                  <a:lnTo>
                    <a:pt x="607" y="91"/>
                  </a:lnTo>
                  <a:lnTo>
                    <a:pt x="617" y="98"/>
                  </a:lnTo>
                  <a:lnTo>
                    <a:pt x="621" y="99"/>
                  </a:lnTo>
                  <a:lnTo>
                    <a:pt x="625" y="97"/>
                  </a:lnTo>
                  <a:lnTo>
                    <a:pt x="627" y="97"/>
                  </a:lnTo>
                  <a:lnTo>
                    <a:pt x="628" y="98"/>
                  </a:lnTo>
                  <a:lnTo>
                    <a:pt x="629" y="101"/>
                  </a:lnTo>
                  <a:lnTo>
                    <a:pt x="629" y="104"/>
                  </a:lnTo>
                  <a:lnTo>
                    <a:pt x="629" y="107"/>
                  </a:lnTo>
                  <a:lnTo>
                    <a:pt x="631" y="109"/>
                  </a:lnTo>
                  <a:lnTo>
                    <a:pt x="632" y="114"/>
                  </a:lnTo>
                  <a:lnTo>
                    <a:pt x="632" y="116"/>
                  </a:lnTo>
                  <a:lnTo>
                    <a:pt x="634" y="118"/>
                  </a:lnTo>
                  <a:lnTo>
                    <a:pt x="638" y="132"/>
                  </a:lnTo>
                  <a:lnTo>
                    <a:pt x="639" y="133"/>
                  </a:lnTo>
                  <a:lnTo>
                    <a:pt x="641" y="135"/>
                  </a:lnTo>
                  <a:lnTo>
                    <a:pt x="641" y="136"/>
                  </a:lnTo>
                  <a:lnTo>
                    <a:pt x="641" y="138"/>
                  </a:lnTo>
                  <a:lnTo>
                    <a:pt x="644" y="139"/>
                  </a:lnTo>
                  <a:lnTo>
                    <a:pt x="645" y="139"/>
                  </a:lnTo>
                  <a:lnTo>
                    <a:pt x="648" y="138"/>
                  </a:lnTo>
                  <a:lnTo>
                    <a:pt x="652" y="139"/>
                  </a:lnTo>
                  <a:lnTo>
                    <a:pt x="653" y="139"/>
                  </a:lnTo>
                  <a:lnTo>
                    <a:pt x="655" y="141"/>
                  </a:lnTo>
                  <a:lnTo>
                    <a:pt x="656" y="141"/>
                  </a:lnTo>
                  <a:lnTo>
                    <a:pt x="656" y="142"/>
                  </a:lnTo>
                  <a:lnTo>
                    <a:pt x="658" y="143"/>
                  </a:lnTo>
                  <a:lnTo>
                    <a:pt x="659" y="145"/>
                  </a:lnTo>
                  <a:lnTo>
                    <a:pt x="659" y="146"/>
                  </a:lnTo>
                  <a:lnTo>
                    <a:pt x="661" y="146"/>
                  </a:lnTo>
                  <a:lnTo>
                    <a:pt x="662" y="145"/>
                  </a:lnTo>
                  <a:lnTo>
                    <a:pt x="662" y="146"/>
                  </a:lnTo>
                  <a:lnTo>
                    <a:pt x="663" y="148"/>
                  </a:lnTo>
                  <a:lnTo>
                    <a:pt x="663" y="148"/>
                  </a:lnTo>
                  <a:lnTo>
                    <a:pt x="663" y="149"/>
                  </a:lnTo>
                  <a:lnTo>
                    <a:pt x="665" y="150"/>
                  </a:lnTo>
                  <a:lnTo>
                    <a:pt x="666" y="150"/>
                  </a:lnTo>
                  <a:lnTo>
                    <a:pt x="668" y="149"/>
                  </a:lnTo>
                  <a:lnTo>
                    <a:pt x="670" y="145"/>
                  </a:lnTo>
                  <a:lnTo>
                    <a:pt x="672" y="148"/>
                  </a:lnTo>
                  <a:lnTo>
                    <a:pt x="672" y="149"/>
                  </a:lnTo>
                  <a:lnTo>
                    <a:pt x="673" y="150"/>
                  </a:lnTo>
                  <a:lnTo>
                    <a:pt x="673" y="152"/>
                  </a:lnTo>
                  <a:lnTo>
                    <a:pt x="675" y="152"/>
                  </a:lnTo>
                  <a:lnTo>
                    <a:pt x="676" y="153"/>
                  </a:lnTo>
                  <a:lnTo>
                    <a:pt x="676" y="155"/>
                  </a:lnTo>
                  <a:lnTo>
                    <a:pt x="676" y="156"/>
                  </a:lnTo>
                  <a:lnTo>
                    <a:pt x="676" y="158"/>
                  </a:lnTo>
                  <a:lnTo>
                    <a:pt x="676" y="159"/>
                  </a:lnTo>
                  <a:lnTo>
                    <a:pt x="678" y="160"/>
                  </a:lnTo>
                  <a:lnTo>
                    <a:pt x="679" y="160"/>
                  </a:lnTo>
                  <a:lnTo>
                    <a:pt x="682" y="162"/>
                  </a:lnTo>
                  <a:lnTo>
                    <a:pt x="683" y="163"/>
                  </a:lnTo>
                  <a:lnTo>
                    <a:pt x="686" y="165"/>
                  </a:lnTo>
                  <a:lnTo>
                    <a:pt x="687" y="167"/>
                  </a:lnTo>
                  <a:lnTo>
                    <a:pt x="689" y="170"/>
                  </a:lnTo>
                  <a:lnTo>
                    <a:pt x="693" y="172"/>
                  </a:lnTo>
                  <a:lnTo>
                    <a:pt x="695" y="173"/>
                  </a:lnTo>
                  <a:lnTo>
                    <a:pt x="695" y="174"/>
                  </a:lnTo>
                  <a:lnTo>
                    <a:pt x="697" y="176"/>
                  </a:lnTo>
                  <a:lnTo>
                    <a:pt x="699" y="177"/>
                  </a:lnTo>
                  <a:lnTo>
                    <a:pt x="703" y="180"/>
                  </a:lnTo>
                  <a:lnTo>
                    <a:pt x="709" y="183"/>
                  </a:lnTo>
                  <a:lnTo>
                    <a:pt x="716" y="189"/>
                  </a:lnTo>
                  <a:lnTo>
                    <a:pt x="720" y="193"/>
                  </a:lnTo>
                  <a:lnTo>
                    <a:pt x="727" y="196"/>
                  </a:lnTo>
                  <a:lnTo>
                    <a:pt x="731" y="199"/>
                  </a:lnTo>
                  <a:lnTo>
                    <a:pt x="738" y="203"/>
                  </a:lnTo>
                  <a:lnTo>
                    <a:pt x="743" y="207"/>
                  </a:lnTo>
                  <a:lnTo>
                    <a:pt x="747" y="208"/>
                  </a:lnTo>
                  <a:lnTo>
                    <a:pt x="750" y="214"/>
                  </a:lnTo>
                  <a:lnTo>
                    <a:pt x="753" y="217"/>
                  </a:lnTo>
                  <a:lnTo>
                    <a:pt x="751" y="217"/>
                  </a:lnTo>
                  <a:lnTo>
                    <a:pt x="750" y="221"/>
                  </a:lnTo>
                  <a:lnTo>
                    <a:pt x="751" y="224"/>
                  </a:lnTo>
                  <a:lnTo>
                    <a:pt x="751" y="230"/>
                  </a:lnTo>
                  <a:lnTo>
                    <a:pt x="753" y="237"/>
                  </a:lnTo>
                  <a:lnTo>
                    <a:pt x="753" y="247"/>
                  </a:lnTo>
                  <a:lnTo>
                    <a:pt x="751" y="257"/>
                  </a:lnTo>
                  <a:lnTo>
                    <a:pt x="750" y="268"/>
                  </a:lnTo>
                  <a:lnTo>
                    <a:pt x="750" y="278"/>
                  </a:lnTo>
                  <a:lnTo>
                    <a:pt x="750" y="283"/>
                  </a:lnTo>
                  <a:lnTo>
                    <a:pt x="750" y="288"/>
                  </a:lnTo>
                  <a:lnTo>
                    <a:pt x="751" y="291"/>
                  </a:lnTo>
                  <a:lnTo>
                    <a:pt x="760" y="300"/>
                  </a:lnTo>
                  <a:lnTo>
                    <a:pt x="777" y="315"/>
                  </a:lnTo>
                  <a:lnTo>
                    <a:pt x="786" y="324"/>
                  </a:lnTo>
                  <a:lnTo>
                    <a:pt x="798" y="334"/>
                  </a:lnTo>
                  <a:lnTo>
                    <a:pt x="805" y="343"/>
                  </a:lnTo>
                  <a:lnTo>
                    <a:pt x="811" y="347"/>
                  </a:lnTo>
                  <a:lnTo>
                    <a:pt x="825" y="357"/>
                  </a:lnTo>
                  <a:lnTo>
                    <a:pt x="829" y="361"/>
                  </a:lnTo>
                  <a:lnTo>
                    <a:pt x="832" y="366"/>
                  </a:lnTo>
                  <a:lnTo>
                    <a:pt x="832" y="367"/>
                  </a:lnTo>
                  <a:lnTo>
                    <a:pt x="832" y="371"/>
                  </a:lnTo>
                  <a:lnTo>
                    <a:pt x="829" y="380"/>
                  </a:lnTo>
                  <a:lnTo>
                    <a:pt x="820" y="394"/>
                  </a:lnTo>
                  <a:lnTo>
                    <a:pt x="813" y="405"/>
                  </a:lnTo>
                  <a:lnTo>
                    <a:pt x="803" y="419"/>
                  </a:lnTo>
                  <a:lnTo>
                    <a:pt x="795" y="436"/>
                  </a:lnTo>
                  <a:lnTo>
                    <a:pt x="789" y="447"/>
                  </a:lnTo>
                  <a:lnTo>
                    <a:pt x="786" y="453"/>
                  </a:lnTo>
                  <a:lnTo>
                    <a:pt x="782" y="463"/>
                  </a:lnTo>
                  <a:lnTo>
                    <a:pt x="777" y="472"/>
                  </a:lnTo>
                  <a:lnTo>
                    <a:pt x="774" y="476"/>
                  </a:lnTo>
                  <a:lnTo>
                    <a:pt x="770" y="481"/>
                  </a:lnTo>
                  <a:lnTo>
                    <a:pt x="767" y="487"/>
                  </a:lnTo>
                  <a:lnTo>
                    <a:pt x="767" y="489"/>
                  </a:lnTo>
                  <a:lnTo>
                    <a:pt x="764" y="494"/>
                  </a:lnTo>
                  <a:lnTo>
                    <a:pt x="760" y="500"/>
                  </a:lnTo>
                  <a:lnTo>
                    <a:pt x="755" y="507"/>
                  </a:lnTo>
                  <a:lnTo>
                    <a:pt x="754" y="513"/>
                  </a:lnTo>
                  <a:lnTo>
                    <a:pt x="753" y="517"/>
                  </a:lnTo>
                  <a:lnTo>
                    <a:pt x="751" y="518"/>
                  </a:lnTo>
                  <a:lnTo>
                    <a:pt x="745" y="528"/>
                  </a:lnTo>
                  <a:lnTo>
                    <a:pt x="738" y="542"/>
                  </a:lnTo>
                  <a:lnTo>
                    <a:pt x="733" y="555"/>
                  </a:lnTo>
                  <a:lnTo>
                    <a:pt x="727" y="566"/>
                  </a:lnTo>
                  <a:lnTo>
                    <a:pt x="726" y="571"/>
                  </a:lnTo>
                  <a:lnTo>
                    <a:pt x="706" y="569"/>
                  </a:lnTo>
                  <a:lnTo>
                    <a:pt x="690" y="568"/>
                  </a:lnTo>
                  <a:lnTo>
                    <a:pt x="676" y="566"/>
                  </a:lnTo>
                  <a:lnTo>
                    <a:pt x="663" y="565"/>
                  </a:lnTo>
                  <a:lnTo>
                    <a:pt x="641" y="564"/>
                  </a:lnTo>
                  <a:lnTo>
                    <a:pt x="632" y="564"/>
                  </a:lnTo>
                  <a:lnTo>
                    <a:pt x="625" y="562"/>
                  </a:lnTo>
                  <a:lnTo>
                    <a:pt x="624" y="562"/>
                  </a:lnTo>
                  <a:lnTo>
                    <a:pt x="622" y="562"/>
                  </a:lnTo>
                  <a:lnTo>
                    <a:pt x="617" y="562"/>
                  </a:lnTo>
                  <a:lnTo>
                    <a:pt x="614" y="562"/>
                  </a:lnTo>
                  <a:lnTo>
                    <a:pt x="611" y="565"/>
                  </a:lnTo>
                  <a:lnTo>
                    <a:pt x="607" y="568"/>
                  </a:lnTo>
                  <a:lnTo>
                    <a:pt x="605" y="571"/>
                  </a:lnTo>
                  <a:lnTo>
                    <a:pt x="603" y="572"/>
                  </a:lnTo>
                  <a:lnTo>
                    <a:pt x="600" y="572"/>
                  </a:lnTo>
                  <a:lnTo>
                    <a:pt x="597" y="572"/>
                  </a:lnTo>
                  <a:lnTo>
                    <a:pt x="597" y="573"/>
                  </a:lnTo>
                  <a:lnTo>
                    <a:pt x="590" y="571"/>
                  </a:lnTo>
                  <a:lnTo>
                    <a:pt x="590" y="569"/>
                  </a:lnTo>
                  <a:lnTo>
                    <a:pt x="588" y="571"/>
                  </a:lnTo>
                  <a:lnTo>
                    <a:pt x="588" y="571"/>
                  </a:lnTo>
                  <a:lnTo>
                    <a:pt x="584" y="572"/>
                  </a:lnTo>
                  <a:lnTo>
                    <a:pt x="584" y="572"/>
                  </a:lnTo>
                  <a:lnTo>
                    <a:pt x="583" y="571"/>
                  </a:lnTo>
                  <a:lnTo>
                    <a:pt x="580" y="572"/>
                  </a:lnTo>
                  <a:lnTo>
                    <a:pt x="578" y="575"/>
                  </a:lnTo>
                  <a:lnTo>
                    <a:pt x="576" y="575"/>
                  </a:lnTo>
                  <a:lnTo>
                    <a:pt x="570" y="573"/>
                  </a:lnTo>
                  <a:lnTo>
                    <a:pt x="564" y="569"/>
                  </a:lnTo>
                  <a:lnTo>
                    <a:pt x="559" y="568"/>
                  </a:lnTo>
                  <a:lnTo>
                    <a:pt x="553" y="566"/>
                  </a:lnTo>
                  <a:lnTo>
                    <a:pt x="552" y="565"/>
                  </a:lnTo>
                  <a:lnTo>
                    <a:pt x="549" y="565"/>
                  </a:lnTo>
                  <a:lnTo>
                    <a:pt x="546" y="565"/>
                  </a:lnTo>
                  <a:lnTo>
                    <a:pt x="540" y="565"/>
                  </a:lnTo>
                  <a:lnTo>
                    <a:pt x="540" y="568"/>
                  </a:lnTo>
                  <a:lnTo>
                    <a:pt x="539" y="569"/>
                  </a:lnTo>
                  <a:lnTo>
                    <a:pt x="533" y="572"/>
                  </a:lnTo>
                  <a:lnTo>
                    <a:pt x="530" y="573"/>
                  </a:lnTo>
                  <a:lnTo>
                    <a:pt x="525" y="573"/>
                  </a:lnTo>
                  <a:lnTo>
                    <a:pt x="523" y="569"/>
                  </a:lnTo>
                  <a:lnTo>
                    <a:pt x="523" y="566"/>
                  </a:lnTo>
                  <a:lnTo>
                    <a:pt x="520" y="562"/>
                  </a:lnTo>
                  <a:lnTo>
                    <a:pt x="519" y="561"/>
                  </a:lnTo>
                  <a:lnTo>
                    <a:pt x="515" y="559"/>
                  </a:lnTo>
                  <a:lnTo>
                    <a:pt x="512" y="562"/>
                  </a:lnTo>
                  <a:lnTo>
                    <a:pt x="511" y="564"/>
                  </a:lnTo>
                  <a:lnTo>
                    <a:pt x="511" y="566"/>
                  </a:lnTo>
                  <a:lnTo>
                    <a:pt x="509" y="568"/>
                  </a:lnTo>
                  <a:lnTo>
                    <a:pt x="508" y="569"/>
                  </a:lnTo>
                  <a:lnTo>
                    <a:pt x="503" y="568"/>
                  </a:lnTo>
                  <a:lnTo>
                    <a:pt x="502" y="564"/>
                  </a:lnTo>
                  <a:lnTo>
                    <a:pt x="503" y="558"/>
                  </a:lnTo>
                  <a:lnTo>
                    <a:pt x="503" y="554"/>
                  </a:lnTo>
                  <a:lnTo>
                    <a:pt x="502" y="552"/>
                  </a:lnTo>
                  <a:lnTo>
                    <a:pt x="499" y="554"/>
                  </a:lnTo>
                  <a:lnTo>
                    <a:pt x="496" y="554"/>
                  </a:lnTo>
                  <a:lnTo>
                    <a:pt x="492" y="552"/>
                  </a:lnTo>
                  <a:lnTo>
                    <a:pt x="488" y="549"/>
                  </a:lnTo>
                  <a:lnTo>
                    <a:pt x="485" y="547"/>
                  </a:lnTo>
                  <a:lnTo>
                    <a:pt x="484" y="544"/>
                  </a:lnTo>
                  <a:lnTo>
                    <a:pt x="479" y="542"/>
                  </a:lnTo>
                  <a:lnTo>
                    <a:pt x="478" y="539"/>
                  </a:lnTo>
                  <a:lnTo>
                    <a:pt x="478" y="537"/>
                  </a:lnTo>
                  <a:lnTo>
                    <a:pt x="479" y="532"/>
                  </a:lnTo>
                  <a:lnTo>
                    <a:pt x="481" y="531"/>
                  </a:lnTo>
                  <a:lnTo>
                    <a:pt x="479" y="528"/>
                  </a:lnTo>
                  <a:lnTo>
                    <a:pt x="478" y="527"/>
                  </a:lnTo>
                  <a:lnTo>
                    <a:pt x="477" y="525"/>
                  </a:lnTo>
                  <a:lnTo>
                    <a:pt x="475" y="525"/>
                  </a:lnTo>
                  <a:lnTo>
                    <a:pt x="470" y="525"/>
                  </a:lnTo>
                  <a:lnTo>
                    <a:pt x="467" y="525"/>
                  </a:lnTo>
                  <a:lnTo>
                    <a:pt x="461" y="525"/>
                  </a:lnTo>
                  <a:lnTo>
                    <a:pt x="454" y="525"/>
                  </a:lnTo>
                  <a:lnTo>
                    <a:pt x="448" y="525"/>
                  </a:lnTo>
                  <a:lnTo>
                    <a:pt x="441" y="522"/>
                  </a:lnTo>
                  <a:lnTo>
                    <a:pt x="436" y="520"/>
                  </a:lnTo>
                  <a:lnTo>
                    <a:pt x="427" y="515"/>
                  </a:lnTo>
                  <a:lnTo>
                    <a:pt x="421" y="514"/>
                  </a:lnTo>
                  <a:lnTo>
                    <a:pt x="416" y="511"/>
                  </a:lnTo>
                  <a:lnTo>
                    <a:pt x="413" y="508"/>
                  </a:lnTo>
                  <a:lnTo>
                    <a:pt x="410" y="504"/>
                  </a:lnTo>
                  <a:lnTo>
                    <a:pt x="409" y="503"/>
                  </a:lnTo>
                  <a:lnTo>
                    <a:pt x="406" y="501"/>
                  </a:lnTo>
                  <a:lnTo>
                    <a:pt x="403" y="501"/>
                  </a:lnTo>
                  <a:lnTo>
                    <a:pt x="400" y="501"/>
                  </a:lnTo>
                  <a:lnTo>
                    <a:pt x="393" y="500"/>
                  </a:lnTo>
                  <a:lnTo>
                    <a:pt x="385" y="498"/>
                  </a:lnTo>
                  <a:lnTo>
                    <a:pt x="376" y="496"/>
                  </a:lnTo>
                  <a:lnTo>
                    <a:pt x="368" y="491"/>
                  </a:lnTo>
                  <a:lnTo>
                    <a:pt x="358" y="487"/>
                  </a:lnTo>
                  <a:lnTo>
                    <a:pt x="355" y="486"/>
                  </a:lnTo>
                  <a:lnTo>
                    <a:pt x="351" y="484"/>
                  </a:lnTo>
                  <a:lnTo>
                    <a:pt x="344" y="483"/>
                  </a:lnTo>
                  <a:lnTo>
                    <a:pt x="339" y="484"/>
                  </a:lnTo>
                  <a:lnTo>
                    <a:pt x="335" y="486"/>
                  </a:lnTo>
                  <a:lnTo>
                    <a:pt x="329" y="486"/>
                  </a:lnTo>
                  <a:lnTo>
                    <a:pt x="329" y="486"/>
                  </a:lnTo>
                  <a:lnTo>
                    <a:pt x="327" y="483"/>
                  </a:lnTo>
                  <a:lnTo>
                    <a:pt x="325" y="483"/>
                  </a:lnTo>
                  <a:lnTo>
                    <a:pt x="322" y="480"/>
                  </a:lnTo>
                  <a:lnTo>
                    <a:pt x="320" y="477"/>
                  </a:lnTo>
                  <a:lnTo>
                    <a:pt x="314" y="476"/>
                  </a:lnTo>
                  <a:lnTo>
                    <a:pt x="311" y="476"/>
                  </a:lnTo>
                  <a:lnTo>
                    <a:pt x="308" y="476"/>
                  </a:lnTo>
                  <a:lnTo>
                    <a:pt x="300" y="476"/>
                  </a:lnTo>
                  <a:lnTo>
                    <a:pt x="290" y="477"/>
                  </a:lnTo>
                  <a:lnTo>
                    <a:pt x="286" y="476"/>
                  </a:lnTo>
                  <a:lnTo>
                    <a:pt x="283" y="476"/>
                  </a:lnTo>
                  <a:lnTo>
                    <a:pt x="277" y="473"/>
                  </a:lnTo>
                  <a:lnTo>
                    <a:pt x="273" y="472"/>
                  </a:lnTo>
                  <a:lnTo>
                    <a:pt x="270" y="473"/>
                  </a:lnTo>
                  <a:lnTo>
                    <a:pt x="260" y="474"/>
                  </a:lnTo>
                  <a:lnTo>
                    <a:pt x="253" y="474"/>
                  </a:lnTo>
                  <a:lnTo>
                    <a:pt x="247" y="473"/>
                  </a:lnTo>
                  <a:lnTo>
                    <a:pt x="240" y="470"/>
                  </a:lnTo>
                  <a:lnTo>
                    <a:pt x="235" y="467"/>
                  </a:lnTo>
                  <a:lnTo>
                    <a:pt x="226" y="464"/>
                  </a:lnTo>
                  <a:lnTo>
                    <a:pt x="185" y="463"/>
                  </a:lnTo>
                  <a:lnTo>
                    <a:pt x="136" y="463"/>
                  </a:lnTo>
                  <a:lnTo>
                    <a:pt x="136" y="472"/>
                  </a:lnTo>
                  <a:lnTo>
                    <a:pt x="134" y="474"/>
                  </a:lnTo>
                  <a:lnTo>
                    <a:pt x="134" y="476"/>
                  </a:lnTo>
                  <a:lnTo>
                    <a:pt x="134" y="489"/>
                  </a:lnTo>
                  <a:lnTo>
                    <a:pt x="133" y="504"/>
                  </a:lnTo>
                  <a:lnTo>
                    <a:pt x="133" y="507"/>
                  </a:lnTo>
                  <a:lnTo>
                    <a:pt x="133" y="511"/>
                  </a:lnTo>
                  <a:lnTo>
                    <a:pt x="131" y="514"/>
                  </a:lnTo>
                  <a:lnTo>
                    <a:pt x="131" y="518"/>
                  </a:lnTo>
                  <a:lnTo>
                    <a:pt x="133" y="520"/>
                  </a:lnTo>
                  <a:lnTo>
                    <a:pt x="133" y="520"/>
                  </a:lnTo>
                  <a:lnTo>
                    <a:pt x="134" y="522"/>
                  </a:lnTo>
                  <a:lnTo>
                    <a:pt x="136" y="522"/>
                  </a:lnTo>
                  <a:lnTo>
                    <a:pt x="136" y="527"/>
                  </a:lnTo>
                  <a:lnTo>
                    <a:pt x="133" y="528"/>
                  </a:lnTo>
                  <a:lnTo>
                    <a:pt x="131" y="530"/>
                  </a:lnTo>
                  <a:lnTo>
                    <a:pt x="129" y="530"/>
                  </a:lnTo>
                  <a:lnTo>
                    <a:pt x="126" y="530"/>
                  </a:lnTo>
                  <a:lnTo>
                    <a:pt x="124" y="532"/>
                  </a:lnTo>
                  <a:lnTo>
                    <a:pt x="124" y="537"/>
                  </a:lnTo>
                  <a:lnTo>
                    <a:pt x="124" y="539"/>
                  </a:lnTo>
                  <a:lnTo>
                    <a:pt x="123" y="542"/>
                  </a:lnTo>
                  <a:lnTo>
                    <a:pt x="119" y="549"/>
                  </a:lnTo>
                  <a:lnTo>
                    <a:pt x="112" y="555"/>
                  </a:lnTo>
                  <a:lnTo>
                    <a:pt x="104" y="558"/>
                  </a:lnTo>
                  <a:lnTo>
                    <a:pt x="100" y="559"/>
                  </a:lnTo>
                  <a:lnTo>
                    <a:pt x="95" y="559"/>
                  </a:lnTo>
                  <a:lnTo>
                    <a:pt x="95" y="561"/>
                  </a:lnTo>
                  <a:lnTo>
                    <a:pt x="95" y="562"/>
                  </a:lnTo>
                  <a:lnTo>
                    <a:pt x="99" y="568"/>
                  </a:lnTo>
                  <a:lnTo>
                    <a:pt x="99" y="571"/>
                  </a:lnTo>
                  <a:lnTo>
                    <a:pt x="92" y="580"/>
                  </a:lnTo>
                  <a:lnTo>
                    <a:pt x="92" y="583"/>
                  </a:lnTo>
                  <a:lnTo>
                    <a:pt x="92" y="585"/>
                  </a:lnTo>
                  <a:lnTo>
                    <a:pt x="90" y="588"/>
                  </a:lnTo>
                  <a:lnTo>
                    <a:pt x="90" y="588"/>
                  </a:lnTo>
                  <a:lnTo>
                    <a:pt x="90" y="589"/>
                  </a:lnTo>
                  <a:lnTo>
                    <a:pt x="92" y="595"/>
                  </a:lnTo>
                  <a:lnTo>
                    <a:pt x="92" y="600"/>
                  </a:lnTo>
                  <a:lnTo>
                    <a:pt x="92" y="603"/>
                  </a:lnTo>
                  <a:lnTo>
                    <a:pt x="90" y="606"/>
                  </a:lnTo>
                  <a:lnTo>
                    <a:pt x="87" y="612"/>
                  </a:lnTo>
                  <a:lnTo>
                    <a:pt x="86" y="614"/>
                  </a:lnTo>
                  <a:lnTo>
                    <a:pt x="85" y="616"/>
                  </a:lnTo>
                  <a:lnTo>
                    <a:pt x="83" y="619"/>
                  </a:lnTo>
                  <a:lnTo>
                    <a:pt x="82" y="619"/>
                  </a:lnTo>
                  <a:lnTo>
                    <a:pt x="80" y="622"/>
                  </a:lnTo>
                  <a:lnTo>
                    <a:pt x="79" y="623"/>
                  </a:lnTo>
                  <a:lnTo>
                    <a:pt x="79" y="626"/>
                  </a:lnTo>
                  <a:lnTo>
                    <a:pt x="76" y="631"/>
                  </a:lnTo>
                  <a:lnTo>
                    <a:pt x="75" y="634"/>
                  </a:lnTo>
                  <a:lnTo>
                    <a:pt x="75" y="637"/>
                  </a:lnTo>
                  <a:lnTo>
                    <a:pt x="75" y="639"/>
                  </a:lnTo>
                  <a:lnTo>
                    <a:pt x="75" y="641"/>
                  </a:lnTo>
                  <a:lnTo>
                    <a:pt x="73" y="643"/>
                  </a:lnTo>
                  <a:lnTo>
                    <a:pt x="73" y="648"/>
                  </a:lnTo>
                  <a:lnTo>
                    <a:pt x="73" y="653"/>
                  </a:lnTo>
                  <a:lnTo>
                    <a:pt x="73" y="654"/>
                  </a:lnTo>
                  <a:lnTo>
                    <a:pt x="73" y="655"/>
                  </a:lnTo>
                  <a:lnTo>
                    <a:pt x="72" y="657"/>
                  </a:lnTo>
                  <a:lnTo>
                    <a:pt x="71" y="658"/>
                  </a:lnTo>
                  <a:lnTo>
                    <a:pt x="68" y="660"/>
                  </a:lnTo>
                  <a:lnTo>
                    <a:pt x="66" y="660"/>
                  </a:lnTo>
                  <a:lnTo>
                    <a:pt x="61" y="657"/>
                  </a:lnTo>
                  <a:lnTo>
                    <a:pt x="58" y="657"/>
                  </a:lnTo>
                  <a:lnTo>
                    <a:pt x="55" y="654"/>
                  </a:lnTo>
                  <a:lnTo>
                    <a:pt x="54" y="654"/>
                  </a:lnTo>
                  <a:lnTo>
                    <a:pt x="52" y="651"/>
                  </a:lnTo>
                  <a:lnTo>
                    <a:pt x="49" y="650"/>
                  </a:lnTo>
                  <a:lnTo>
                    <a:pt x="45" y="648"/>
                  </a:lnTo>
                  <a:lnTo>
                    <a:pt x="42" y="648"/>
                  </a:lnTo>
                  <a:lnTo>
                    <a:pt x="39" y="650"/>
                  </a:lnTo>
                  <a:lnTo>
                    <a:pt x="34" y="648"/>
                  </a:lnTo>
                  <a:lnTo>
                    <a:pt x="29" y="647"/>
                  </a:lnTo>
                  <a:lnTo>
                    <a:pt x="27" y="646"/>
                  </a:lnTo>
                  <a:lnTo>
                    <a:pt x="22" y="644"/>
                  </a:lnTo>
                  <a:lnTo>
                    <a:pt x="11" y="637"/>
                  </a:lnTo>
                  <a:lnTo>
                    <a:pt x="8" y="634"/>
                  </a:lnTo>
                  <a:lnTo>
                    <a:pt x="0" y="612"/>
                  </a:lnTo>
                  <a:lnTo>
                    <a:pt x="3" y="593"/>
                  </a:lnTo>
                  <a:lnTo>
                    <a:pt x="4" y="586"/>
                  </a:lnTo>
                  <a:lnTo>
                    <a:pt x="10" y="575"/>
                  </a:lnTo>
                  <a:lnTo>
                    <a:pt x="24" y="548"/>
                  </a:lnTo>
                  <a:lnTo>
                    <a:pt x="27" y="545"/>
                  </a:lnTo>
                  <a:lnTo>
                    <a:pt x="37" y="534"/>
                  </a:lnTo>
                  <a:lnTo>
                    <a:pt x="39" y="532"/>
                  </a:lnTo>
                  <a:lnTo>
                    <a:pt x="54" y="532"/>
                  </a:lnTo>
                  <a:lnTo>
                    <a:pt x="61" y="532"/>
                  </a:lnTo>
                  <a:lnTo>
                    <a:pt x="65" y="527"/>
                  </a:lnTo>
                  <a:lnTo>
                    <a:pt x="69" y="525"/>
                  </a:lnTo>
                  <a:lnTo>
                    <a:pt x="82" y="510"/>
                  </a:lnTo>
                  <a:lnTo>
                    <a:pt x="83" y="498"/>
                  </a:lnTo>
                  <a:lnTo>
                    <a:pt x="83" y="464"/>
                  </a:lnTo>
                  <a:lnTo>
                    <a:pt x="83" y="457"/>
                  </a:lnTo>
                  <a:lnTo>
                    <a:pt x="86" y="449"/>
                  </a:lnTo>
                  <a:lnTo>
                    <a:pt x="87" y="432"/>
                  </a:lnTo>
                  <a:lnTo>
                    <a:pt x="89" y="424"/>
                  </a:lnTo>
                  <a:lnTo>
                    <a:pt x="103" y="399"/>
                  </a:lnTo>
                  <a:lnTo>
                    <a:pt x="114" y="378"/>
                  </a:lnTo>
                  <a:lnTo>
                    <a:pt x="117" y="363"/>
                  </a:lnTo>
                  <a:lnTo>
                    <a:pt x="119" y="344"/>
                  </a:lnTo>
                  <a:lnTo>
                    <a:pt x="116" y="323"/>
                  </a:lnTo>
                  <a:lnTo>
                    <a:pt x="114" y="315"/>
                  </a:lnTo>
                  <a:lnTo>
                    <a:pt x="107" y="302"/>
                  </a:lnTo>
                  <a:lnTo>
                    <a:pt x="97" y="291"/>
                  </a:lnTo>
                  <a:lnTo>
                    <a:pt x="85" y="275"/>
                  </a:lnTo>
                  <a:lnTo>
                    <a:pt x="75" y="261"/>
                  </a:lnTo>
                  <a:lnTo>
                    <a:pt x="68" y="248"/>
                  </a:lnTo>
                  <a:lnTo>
                    <a:pt x="65" y="240"/>
                  </a:lnTo>
                  <a:lnTo>
                    <a:pt x="65" y="228"/>
                  </a:lnTo>
                  <a:lnTo>
                    <a:pt x="69" y="208"/>
                  </a:lnTo>
                  <a:lnTo>
                    <a:pt x="79" y="190"/>
                  </a:lnTo>
                  <a:lnTo>
                    <a:pt x="86" y="174"/>
                  </a:lnTo>
                  <a:lnTo>
                    <a:pt x="99" y="158"/>
                  </a:lnTo>
                  <a:lnTo>
                    <a:pt x="110" y="139"/>
                  </a:lnTo>
                  <a:lnTo>
                    <a:pt x="117" y="129"/>
                  </a:lnTo>
                  <a:lnTo>
                    <a:pt x="126" y="112"/>
                  </a:lnTo>
                  <a:lnTo>
                    <a:pt x="133" y="85"/>
                  </a:lnTo>
                  <a:lnTo>
                    <a:pt x="138" y="58"/>
                  </a:lnTo>
                  <a:lnTo>
                    <a:pt x="140" y="27"/>
                  </a:lnTo>
                  <a:lnTo>
                    <a:pt x="138" y="3"/>
                  </a:lnTo>
                  <a:lnTo>
                    <a:pt x="138" y="2"/>
                  </a:lnTo>
                  <a:lnTo>
                    <a:pt x="138" y="0"/>
                  </a:lnTo>
                  <a:lnTo>
                    <a:pt x="232" y="39"/>
                  </a:lnTo>
                  <a:lnTo>
                    <a:pt x="235" y="40"/>
                  </a:lnTo>
                  <a:lnTo>
                    <a:pt x="237" y="41"/>
                  </a:lnTo>
                  <a:lnTo>
                    <a:pt x="237" y="41"/>
                  </a:lnTo>
                  <a:lnTo>
                    <a:pt x="237" y="44"/>
                  </a:lnTo>
                  <a:lnTo>
                    <a:pt x="237" y="46"/>
                  </a:lnTo>
                  <a:lnTo>
                    <a:pt x="240" y="46"/>
                  </a:lnTo>
                  <a:lnTo>
                    <a:pt x="245" y="47"/>
                  </a:lnTo>
                  <a:lnTo>
                    <a:pt x="250" y="50"/>
                  </a:lnTo>
                  <a:lnTo>
                    <a:pt x="257" y="51"/>
                  </a:lnTo>
                  <a:lnTo>
                    <a:pt x="263" y="53"/>
                  </a:lnTo>
                  <a:close/>
                </a:path>
              </a:pathLst>
            </a:custGeom>
            <a:solidFill>
              <a:schemeClr val="accent2">
                <a:lumMod val="75000"/>
              </a:schemeClr>
            </a:solid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24" name="Freeform 27">
              <a:extLst>
                <a:ext uri="{FF2B5EF4-FFF2-40B4-BE49-F238E27FC236}">
                  <a16:creationId xmlns:a16="http://schemas.microsoft.com/office/drawing/2014/main" id="{2F4918B1-9700-14E3-AA98-D9701F4896DF}"/>
                </a:ext>
              </a:extLst>
            </p:cNvPr>
            <p:cNvSpPr>
              <a:spLocks/>
            </p:cNvSpPr>
            <p:nvPr/>
          </p:nvSpPr>
          <p:spPr bwMode="auto">
            <a:xfrm>
              <a:off x="1405" y="2190"/>
              <a:ext cx="2508" cy="1945"/>
            </a:xfrm>
            <a:custGeom>
              <a:avLst/>
              <a:gdLst>
                <a:gd name="T0" fmla="*/ 2370 w 2508"/>
                <a:gd name="T1" fmla="*/ 784 h 1945"/>
                <a:gd name="T2" fmla="*/ 2093 w 2508"/>
                <a:gd name="T3" fmla="*/ 1084 h 1945"/>
                <a:gd name="T4" fmla="*/ 1629 w 2508"/>
                <a:gd name="T5" fmla="*/ 1256 h 1945"/>
                <a:gd name="T6" fmla="*/ 1212 w 2508"/>
                <a:gd name="T7" fmla="*/ 1504 h 1945"/>
                <a:gd name="T8" fmla="*/ 857 w 2508"/>
                <a:gd name="T9" fmla="*/ 1836 h 1945"/>
                <a:gd name="T10" fmla="*/ 435 w 2508"/>
                <a:gd name="T11" fmla="*/ 1903 h 1945"/>
                <a:gd name="T12" fmla="*/ 427 w 2508"/>
                <a:gd name="T13" fmla="*/ 1866 h 1945"/>
                <a:gd name="T14" fmla="*/ 416 w 2508"/>
                <a:gd name="T15" fmla="*/ 1835 h 1945"/>
                <a:gd name="T16" fmla="*/ 403 w 2508"/>
                <a:gd name="T17" fmla="*/ 1793 h 1945"/>
                <a:gd name="T18" fmla="*/ 397 w 2508"/>
                <a:gd name="T19" fmla="*/ 1737 h 1945"/>
                <a:gd name="T20" fmla="*/ 394 w 2508"/>
                <a:gd name="T21" fmla="*/ 1677 h 1945"/>
                <a:gd name="T22" fmla="*/ 402 w 2508"/>
                <a:gd name="T23" fmla="*/ 1629 h 1945"/>
                <a:gd name="T24" fmla="*/ 394 w 2508"/>
                <a:gd name="T25" fmla="*/ 1590 h 1945"/>
                <a:gd name="T26" fmla="*/ 392 w 2508"/>
                <a:gd name="T27" fmla="*/ 1542 h 1945"/>
                <a:gd name="T28" fmla="*/ 390 w 2508"/>
                <a:gd name="T29" fmla="*/ 1502 h 1945"/>
                <a:gd name="T30" fmla="*/ 377 w 2508"/>
                <a:gd name="T31" fmla="*/ 1462 h 1945"/>
                <a:gd name="T32" fmla="*/ 359 w 2508"/>
                <a:gd name="T33" fmla="*/ 1404 h 1945"/>
                <a:gd name="T34" fmla="*/ 331 w 2508"/>
                <a:gd name="T35" fmla="*/ 1360 h 1945"/>
                <a:gd name="T36" fmla="*/ 294 w 2508"/>
                <a:gd name="T37" fmla="*/ 1320 h 1945"/>
                <a:gd name="T38" fmla="*/ 263 w 2508"/>
                <a:gd name="T39" fmla="*/ 1292 h 1945"/>
                <a:gd name="T40" fmla="*/ 239 w 2508"/>
                <a:gd name="T41" fmla="*/ 1239 h 1945"/>
                <a:gd name="T42" fmla="*/ 218 w 2508"/>
                <a:gd name="T43" fmla="*/ 1211 h 1945"/>
                <a:gd name="T44" fmla="*/ 174 w 2508"/>
                <a:gd name="T45" fmla="*/ 1205 h 1945"/>
                <a:gd name="T46" fmla="*/ 95 w 2508"/>
                <a:gd name="T47" fmla="*/ 1205 h 1945"/>
                <a:gd name="T48" fmla="*/ 11 w 2508"/>
                <a:gd name="T49" fmla="*/ 1203 h 1945"/>
                <a:gd name="T50" fmla="*/ 15 w 2508"/>
                <a:gd name="T51" fmla="*/ 1157 h 1945"/>
                <a:gd name="T52" fmla="*/ 15 w 2508"/>
                <a:gd name="T53" fmla="*/ 1115 h 1945"/>
                <a:gd name="T54" fmla="*/ 27 w 2508"/>
                <a:gd name="T55" fmla="*/ 1084 h 1945"/>
                <a:gd name="T56" fmla="*/ 59 w 2508"/>
                <a:gd name="T57" fmla="*/ 1051 h 1945"/>
                <a:gd name="T58" fmla="*/ 86 w 2508"/>
                <a:gd name="T59" fmla="*/ 1018 h 1945"/>
                <a:gd name="T60" fmla="*/ 113 w 2508"/>
                <a:gd name="T61" fmla="*/ 951 h 1945"/>
                <a:gd name="T62" fmla="*/ 100 w 2508"/>
                <a:gd name="T63" fmla="*/ 912 h 1945"/>
                <a:gd name="T64" fmla="*/ 88 w 2508"/>
                <a:gd name="T65" fmla="*/ 874 h 1945"/>
                <a:gd name="T66" fmla="*/ 96 w 2508"/>
                <a:gd name="T67" fmla="*/ 828 h 1945"/>
                <a:gd name="T68" fmla="*/ 116 w 2508"/>
                <a:gd name="T69" fmla="*/ 788 h 1945"/>
                <a:gd name="T70" fmla="*/ 148 w 2508"/>
                <a:gd name="T71" fmla="*/ 761 h 1945"/>
                <a:gd name="T72" fmla="*/ 141 w 2508"/>
                <a:gd name="T73" fmla="*/ 714 h 1945"/>
                <a:gd name="T74" fmla="*/ 171 w 2508"/>
                <a:gd name="T75" fmla="*/ 652 h 1945"/>
                <a:gd name="T76" fmla="*/ 185 w 2508"/>
                <a:gd name="T77" fmla="*/ 596 h 1945"/>
                <a:gd name="T78" fmla="*/ 242 w 2508"/>
                <a:gd name="T79" fmla="*/ 605 h 1945"/>
                <a:gd name="T80" fmla="*/ 301 w 2508"/>
                <a:gd name="T81" fmla="*/ 620 h 1945"/>
                <a:gd name="T82" fmla="*/ 338 w 2508"/>
                <a:gd name="T83" fmla="*/ 612 h 1945"/>
                <a:gd name="T84" fmla="*/ 353 w 2508"/>
                <a:gd name="T85" fmla="*/ 594 h 1945"/>
                <a:gd name="T86" fmla="*/ 461 w 2508"/>
                <a:gd name="T87" fmla="*/ 596 h 1945"/>
                <a:gd name="T88" fmla="*/ 537 w 2508"/>
                <a:gd name="T89" fmla="*/ 570 h 1945"/>
                <a:gd name="T90" fmla="*/ 639 w 2508"/>
                <a:gd name="T91" fmla="*/ 564 h 1945"/>
                <a:gd name="T92" fmla="*/ 677 w 2508"/>
                <a:gd name="T93" fmla="*/ 484 h 1945"/>
                <a:gd name="T94" fmla="*/ 717 w 2508"/>
                <a:gd name="T95" fmla="*/ 403 h 1945"/>
                <a:gd name="T96" fmla="*/ 739 w 2508"/>
                <a:gd name="T97" fmla="*/ 352 h 1945"/>
                <a:gd name="T98" fmla="*/ 766 w 2508"/>
                <a:gd name="T99" fmla="*/ 298 h 1945"/>
                <a:gd name="T100" fmla="*/ 781 w 2508"/>
                <a:gd name="T101" fmla="*/ 269 h 1945"/>
                <a:gd name="T102" fmla="*/ 803 w 2508"/>
                <a:gd name="T103" fmla="*/ 229 h 1945"/>
                <a:gd name="T104" fmla="*/ 845 w 2508"/>
                <a:gd name="T105" fmla="*/ 153 h 1945"/>
                <a:gd name="T106" fmla="*/ 819 w 2508"/>
                <a:gd name="T107" fmla="*/ 124 h 1945"/>
                <a:gd name="T108" fmla="*/ 764 w 2508"/>
                <a:gd name="T109" fmla="*/ 69 h 1945"/>
                <a:gd name="T110" fmla="*/ 766 w 2508"/>
                <a:gd name="T111" fmla="*/ 18 h 1945"/>
                <a:gd name="T112" fmla="*/ 1803 w 2508"/>
                <a:gd name="T113" fmla="*/ 5 h 1945"/>
                <a:gd name="T114" fmla="*/ 2132 w 2508"/>
                <a:gd name="T115" fmla="*/ 337 h 19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508" h="1945">
                  <a:moveTo>
                    <a:pt x="2370" y="576"/>
                  </a:moveTo>
                  <a:lnTo>
                    <a:pt x="2433" y="639"/>
                  </a:lnTo>
                  <a:lnTo>
                    <a:pt x="2508" y="714"/>
                  </a:lnTo>
                  <a:lnTo>
                    <a:pt x="2464" y="737"/>
                  </a:lnTo>
                  <a:lnTo>
                    <a:pt x="2415" y="761"/>
                  </a:lnTo>
                  <a:lnTo>
                    <a:pt x="2370" y="784"/>
                  </a:lnTo>
                  <a:lnTo>
                    <a:pt x="2316" y="811"/>
                  </a:lnTo>
                  <a:lnTo>
                    <a:pt x="2254" y="843"/>
                  </a:lnTo>
                  <a:lnTo>
                    <a:pt x="2199" y="871"/>
                  </a:lnTo>
                  <a:lnTo>
                    <a:pt x="2162" y="942"/>
                  </a:lnTo>
                  <a:lnTo>
                    <a:pt x="2132" y="1004"/>
                  </a:lnTo>
                  <a:lnTo>
                    <a:pt x="2093" y="1084"/>
                  </a:lnTo>
                  <a:lnTo>
                    <a:pt x="2043" y="1183"/>
                  </a:lnTo>
                  <a:lnTo>
                    <a:pt x="1954" y="1200"/>
                  </a:lnTo>
                  <a:lnTo>
                    <a:pt x="1878" y="1212"/>
                  </a:lnTo>
                  <a:lnTo>
                    <a:pt x="1789" y="1228"/>
                  </a:lnTo>
                  <a:lnTo>
                    <a:pt x="1707" y="1242"/>
                  </a:lnTo>
                  <a:lnTo>
                    <a:pt x="1629" y="1256"/>
                  </a:lnTo>
                  <a:lnTo>
                    <a:pt x="1544" y="1271"/>
                  </a:lnTo>
                  <a:lnTo>
                    <a:pt x="1456" y="1286"/>
                  </a:lnTo>
                  <a:lnTo>
                    <a:pt x="1346" y="1306"/>
                  </a:lnTo>
                  <a:lnTo>
                    <a:pt x="1292" y="1384"/>
                  </a:lnTo>
                  <a:lnTo>
                    <a:pt x="1247" y="1452"/>
                  </a:lnTo>
                  <a:lnTo>
                    <a:pt x="1212" y="1504"/>
                  </a:lnTo>
                  <a:lnTo>
                    <a:pt x="1165" y="1573"/>
                  </a:lnTo>
                  <a:lnTo>
                    <a:pt x="1113" y="1651"/>
                  </a:lnTo>
                  <a:lnTo>
                    <a:pt x="1053" y="1693"/>
                  </a:lnTo>
                  <a:lnTo>
                    <a:pt x="990" y="1740"/>
                  </a:lnTo>
                  <a:lnTo>
                    <a:pt x="923" y="1788"/>
                  </a:lnTo>
                  <a:lnTo>
                    <a:pt x="857" y="1836"/>
                  </a:lnTo>
                  <a:lnTo>
                    <a:pt x="782" y="1890"/>
                  </a:lnTo>
                  <a:lnTo>
                    <a:pt x="707" y="1945"/>
                  </a:lnTo>
                  <a:lnTo>
                    <a:pt x="642" y="1935"/>
                  </a:lnTo>
                  <a:lnTo>
                    <a:pt x="574" y="1924"/>
                  </a:lnTo>
                  <a:lnTo>
                    <a:pt x="498" y="1913"/>
                  </a:lnTo>
                  <a:lnTo>
                    <a:pt x="435" y="1903"/>
                  </a:lnTo>
                  <a:lnTo>
                    <a:pt x="433" y="1892"/>
                  </a:lnTo>
                  <a:lnTo>
                    <a:pt x="431" y="1886"/>
                  </a:lnTo>
                  <a:lnTo>
                    <a:pt x="430" y="1880"/>
                  </a:lnTo>
                  <a:lnTo>
                    <a:pt x="428" y="1873"/>
                  </a:lnTo>
                  <a:lnTo>
                    <a:pt x="427" y="1870"/>
                  </a:lnTo>
                  <a:lnTo>
                    <a:pt x="427" y="1866"/>
                  </a:lnTo>
                  <a:lnTo>
                    <a:pt x="426" y="1860"/>
                  </a:lnTo>
                  <a:lnTo>
                    <a:pt x="424" y="1856"/>
                  </a:lnTo>
                  <a:lnTo>
                    <a:pt x="421" y="1849"/>
                  </a:lnTo>
                  <a:lnTo>
                    <a:pt x="420" y="1845"/>
                  </a:lnTo>
                  <a:lnTo>
                    <a:pt x="420" y="1842"/>
                  </a:lnTo>
                  <a:lnTo>
                    <a:pt x="416" y="1835"/>
                  </a:lnTo>
                  <a:lnTo>
                    <a:pt x="414" y="1829"/>
                  </a:lnTo>
                  <a:lnTo>
                    <a:pt x="413" y="1824"/>
                  </a:lnTo>
                  <a:lnTo>
                    <a:pt x="410" y="1817"/>
                  </a:lnTo>
                  <a:lnTo>
                    <a:pt x="406" y="1810"/>
                  </a:lnTo>
                  <a:lnTo>
                    <a:pt x="403" y="1801"/>
                  </a:lnTo>
                  <a:lnTo>
                    <a:pt x="403" y="1793"/>
                  </a:lnTo>
                  <a:lnTo>
                    <a:pt x="403" y="1783"/>
                  </a:lnTo>
                  <a:lnTo>
                    <a:pt x="402" y="1776"/>
                  </a:lnTo>
                  <a:lnTo>
                    <a:pt x="400" y="1766"/>
                  </a:lnTo>
                  <a:lnTo>
                    <a:pt x="399" y="1757"/>
                  </a:lnTo>
                  <a:lnTo>
                    <a:pt x="397" y="1749"/>
                  </a:lnTo>
                  <a:lnTo>
                    <a:pt x="397" y="1737"/>
                  </a:lnTo>
                  <a:lnTo>
                    <a:pt x="396" y="1727"/>
                  </a:lnTo>
                  <a:lnTo>
                    <a:pt x="394" y="1715"/>
                  </a:lnTo>
                  <a:lnTo>
                    <a:pt x="394" y="1708"/>
                  </a:lnTo>
                  <a:lnTo>
                    <a:pt x="393" y="1699"/>
                  </a:lnTo>
                  <a:lnTo>
                    <a:pt x="393" y="1688"/>
                  </a:lnTo>
                  <a:lnTo>
                    <a:pt x="394" y="1677"/>
                  </a:lnTo>
                  <a:lnTo>
                    <a:pt x="397" y="1669"/>
                  </a:lnTo>
                  <a:lnTo>
                    <a:pt x="397" y="1661"/>
                  </a:lnTo>
                  <a:lnTo>
                    <a:pt x="399" y="1654"/>
                  </a:lnTo>
                  <a:lnTo>
                    <a:pt x="402" y="1641"/>
                  </a:lnTo>
                  <a:lnTo>
                    <a:pt x="402" y="1635"/>
                  </a:lnTo>
                  <a:lnTo>
                    <a:pt x="402" y="1629"/>
                  </a:lnTo>
                  <a:lnTo>
                    <a:pt x="400" y="1624"/>
                  </a:lnTo>
                  <a:lnTo>
                    <a:pt x="396" y="1617"/>
                  </a:lnTo>
                  <a:lnTo>
                    <a:pt x="396" y="1607"/>
                  </a:lnTo>
                  <a:lnTo>
                    <a:pt x="396" y="1602"/>
                  </a:lnTo>
                  <a:lnTo>
                    <a:pt x="394" y="1596"/>
                  </a:lnTo>
                  <a:lnTo>
                    <a:pt x="394" y="1590"/>
                  </a:lnTo>
                  <a:lnTo>
                    <a:pt x="394" y="1582"/>
                  </a:lnTo>
                  <a:lnTo>
                    <a:pt x="394" y="1575"/>
                  </a:lnTo>
                  <a:lnTo>
                    <a:pt x="394" y="1568"/>
                  </a:lnTo>
                  <a:lnTo>
                    <a:pt x="393" y="1558"/>
                  </a:lnTo>
                  <a:lnTo>
                    <a:pt x="392" y="1549"/>
                  </a:lnTo>
                  <a:lnTo>
                    <a:pt x="392" y="1542"/>
                  </a:lnTo>
                  <a:lnTo>
                    <a:pt x="393" y="1536"/>
                  </a:lnTo>
                  <a:lnTo>
                    <a:pt x="393" y="1529"/>
                  </a:lnTo>
                  <a:lnTo>
                    <a:pt x="393" y="1527"/>
                  </a:lnTo>
                  <a:lnTo>
                    <a:pt x="394" y="1519"/>
                  </a:lnTo>
                  <a:lnTo>
                    <a:pt x="393" y="1511"/>
                  </a:lnTo>
                  <a:lnTo>
                    <a:pt x="390" y="1502"/>
                  </a:lnTo>
                  <a:lnTo>
                    <a:pt x="389" y="1495"/>
                  </a:lnTo>
                  <a:lnTo>
                    <a:pt x="387" y="1494"/>
                  </a:lnTo>
                  <a:lnTo>
                    <a:pt x="387" y="1488"/>
                  </a:lnTo>
                  <a:lnTo>
                    <a:pt x="385" y="1480"/>
                  </a:lnTo>
                  <a:lnTo>
                    <a:pt x="380" y="1470"/>
                  </a:lnTo>
                  <a:lnTo>
                    <a:pt x="377" y="1462"/>
                  </a:lnTo>
                  <a:lnTo>
                    <a:pt x="375" y="1450"/>
                  </a:lnTo>
                  <a:lnTo>
                    <a:pt x="372" y="1442"/>
                  </a:lnTo>
                  <a:lnTo>
                    <a:pt x="370" y="1432"/>
                  </a:lnTo>
                  <a:lnTo>
                    <a:pt x="368" y="1422"/>
                  </a:lnTo>
                  <a:lnTo>
                    <a:pt x="363" y="1412"/>
                  </a:lnTo>
                  <a:lnTo>
                    <a:pt x="359" y="1404"/>
                  </a:lnTo>
                  <a:lnTo>
                    <a:pt x="355" y="1395"/>
                  </a:lnTo>
                  <a:lnTo>
                    <a:pt x="352" y="1391"/>
                  </a:lnTo>
                  <a:lnTo>
                    <a:pt x="342" y="1377"/>
                  </a:lnTo>
                  <a:lnTo>
                    <a:pt x="335" y="1367"/>
                  </a:lnTo>
                  <a:lnTo>
                    <a:pt x="331" y="1361"/>
                  </a:lnTo>
                  <a:lnTo>
                    <a:pt x="331" y="1360"/>
                  </a:lnTo>
                  <a:lnTo>
                    <a:pt x="328" y="1355"/>
                  </a:lnTo>
                  <a:lnTo>
                    <a:pt x="322" y="1348"/>
                  </a:lnTo>
                  <a:lnTo>
                    <a:pt x="314" y="1341"/>
                  </a:lnTo>
                  <a:lnTo>
                    <a:pt x="308" y="1334"/>
                  </a:lnTo>
                  <a:lnTo>
                    <a:pt x="302" y="1329"/>
                  </a:lnTo>
                  <a:lnTo>
                    <a:pt x="294" y="1320"/>
                  </a:lnTo>
                  <a:lnTo>
                    <a:pt x="290" y="1314"/>
                  </a:lnTo>
                  <a:lnTo>
                    <a:pt x="288" y="1312"/>
                  </a:lnTo>
                  <a:lnTo>
                    <a:pt x="284" y="1307"/>
                  </a:lnTo>
                  <a:lnTo>
                    <a:pt x="276" y="1302"/>
                  </a:lnTo>
                  <a:lnTo>
                    <a:pt x="269" y="1297"/>
                  </a:lnTo>
                  <a:lnTo>
                    <a:pt x="263" y="1292"/>
                  </a:lnTo>
                  <a:lnTo>
                    <a:pt x="257" y="1283"/>
                  </a:lnTo>
                  <a:lnTo>
                    <a:pt x="252" y="1273"/>
                  </a:lnTo>
                  <a:lnTo>
                    <a:pt x="249" y="1263"/>
                  </a:lnTo>
                  <a:lnTo>
                    <a:pt x="246" y="1255"/>
                  </a:lnTo>
                  <a:lnTo>
                    <a:pt x="242" y="1245"/>
                  </a:lnTo>
                  <a:lnTo>
                    <a:pt x="239" y="1239"/>
                  </a:lnTo>
                  <a:lnTo>
                    <a:pt x="235" y="1232"/>
                  </a:lnTo>
                  <a:lnTo>
                    <a:pt x="230" y="1227"/>
                  </a:lnTo>
                  <a:lnTo>
                    <a:pt x="226" y="1221"/>
                  </a:lnTo>
                  <a:lnTo>
                    <a:pt x="223" y="1215"/>
                  </a:lnTo>
                  <a:lnTo>
                    <a:pt x="221" y="1212"/>
                  </a:lnTo>
                  <a:lnTo>
                    <a:pt x="218" y="1211"/>
                  </a:lnTo>
                  <a:lnTo>
                    <a:pt x="212" y="1210"/>
                  </a:lnTo>
                  <a:lnTo>
                    <a:pt x="205" y="1208"/>
                  </a:lnTo>
                  <a:lnTo>
                    <a:pt x="201" y="1208"/>
                  </a:lnTo>
                  <a:lnTo>
                    <a:pt x="194" y="1205"/>
                  </a:lnTo>
                  <a:lnTo>
                    <a:pt x="184" y="1205"/>
                  </a:lnTo>
                  <a:lnTo>
                    <a:pt x="174" y="1205"/>
                  </a:lnTo>
                  <a:lnTo>
                    <a:pt x="161" y="1204"/>
                  </a:lnTo>
                  <a:lnTo>
                    <a:pt x="143" y="1203"/>
                  </a:lnTo>
                  <a:lnTo>
                    <a:pt x="130" y="1204"/>
                  </a:lnTo>
                  <a:lnTo>
                    <a:pt x="119" y="1205"/>
                  </a:lnTo>
                  <a:lnTo>
                    <a:pt x="106" y="1205"/>
                  </a:lnTo>
                  <a:lnTo>
                    <a:pt x="95" y="1205"/>
                  </a:lnTo>
                  <a:lnTo>
                    <a:pt x="86" y="1205"/>
                  </a:lnTo>
                  <a:lnTo>
                    <a:pt x="78" y="1205"/>
                  </a:lnTo>
                  <a:lnTo>
                    <a:pt x="61" y="1205"/>
                  </a:lnTo>
                  <a:lnTo>
                    <a:pt x="45" y="1205"/>
                  </a:lnTo>
                  <a:lnTo>
                    <a:pt x="23" y="1204"/>
                  </a:lnTo>
                  <a:lnTo>
                    <a:pt x="11" y="1203"/>
                  </a:lnTo>
                  <a:lnTo>
                    <a:pt x="0" y="1203"/>
                  </a:lnTo>
                  <a:lnTo>
                    <a:pt x="3" y="1198"/>
                  </a:lnTo>
                  <a:lnTo>
                    <a:pt x="8" y="1187"/>
                  </a:lnTo>
                  <a:lnTo>
                    <a:pt x="8" y="1177"/>
                  </a:lnTo>
                  <a:lnTo>
                    <a:pt x="11" y="1168"/>
                  </a:lnTo>
                  <a:lnTo>
                    <a:pt x="15" y="1157"/>
                  </a:lnTo>
                  <a:lnTo>
                    <a:pt x="18" y="1149"/>
                  </a:lnTo>
                  <a:lnTo>
                    <a:pt x="20" y="1143"/>
                  </a:lnTo>
                  <a:lnTo>
                    <a:pt x="21" y="1132"/>
                  </a:lnTo>
                  <a:lnTo>
                    <a:pt x="21" y="1129"/>
                  </a:lnTo>
                  <a:lnTo>
                    <a:pt x="20" y="1123"/>
                  </a:lnTo>
                  <a:lnTo>
                    <a:pt x="15" y="1115"/>
                  </a:lnTo>
                  <a:lnTo>
                    <a:pt x="14" y="1110"/>
                  </a:lnTo>
                  <a:lnTo>
                    <a:pt x="11" y="1105"/>
                  </a:lnTo>
                  <a:lnTo>
                    <a:pt x="11" y="1101"/>
                  </a:lnTo>
                  <a:lnTo>
                    <a:pt x="14" y="1093"/>
                  </a:lnTo>
                  <a:lnTo>
                    <a:pt x="18" y="1089"/>
                  </a:lnTo>
                  <a:lnTo>
                    <a:pt x="27" y="1084"/>
                  </a:lnTo>
                  <a:lnTo>
                    <a:pt x="34" y="1079"/>
                  </a:lnTo>
                  <a:lnTo>
                    <a:pt x="42" y="1071"/>
                  </a:lnTo>
                  <a:lnTo>
                    <a:pt x="49" y="1065"/>
                  </a:lnTo>
                  <a:lnTo>
                    <a:pt x="54" y="1058"/>
                  </a:lnTo>
                  <a:lnTo>
                    <a:pt x="58" y="1053"/>
                  </a:lnTo>
                  <a:lnTo>
                    <a:pt x="59" y="1051"/>
                  </a:lnTo>
                  <a:lnTo>
                    <a:pt x="62" y="1048"/>
                  </a:lnTo>
                  <a:lnTo>
                    <a:pt x="65" y="1044"/>
                  </a:lnTo>
                  <a:lnTo>
                    <a:pt x="69" y="1034"/>
                  </a:lnTo>
                  <a:lnTo>
                    <a:pt x="76" y="1029"/>
                  </a:lnTo>
                  <a:lnTo>
                    <a:pt x="82" y="1024"/>
                  </a:lnTo>
                  <a:lnTo>
                    <a:pt x="86" y="1018"/>
                  </a:lnTo>
                  <a:lnTo>
                    <a:pt x="90" y="1012"/>
                  </a:lnTo>
                  <a:lnTo>
                    <a:pt x="96" y="1000"/>
                  </a:lnTo>
                  <a:lnTo>
                    <a:pt x="103" y="989"/>
                  </a:lnTo>
                  <a:lnTo>
                    <a:pt x="109" y="976"/>
                  </a:lnTo>
                  <a:lnTo>
                    <a:pt x="112" y="963"/>
                  </a:lnTo>
                  <a:lnTo>
                    <a:pt x="113" y="951"/>
                  </a:lnTo>
                  <a:lnTo>
                    <a:pt x="113" y="942"/>
                  </a:lnTo>
                  <a:lnTo>
                    <a:pt x="112" y="935"/>
                  </a:lnTo>
                  <a:lnTo>
                    <a:pt x="109" y="928"/>
                  </a:lnTo>
                  <a:lnTo>
                    <a:pt x="106" y="924"/>
                  </a:lnTo>
                  <a:lnTo>
                    <a:pt x="103" y="918"/>
                  </a:lnTo>
                  <a:lnTo>
                    <a:pt x="100" y="912"/>
                  </a:lnTo>
                  <a:lnTo>
                    <a:pt x="95" y="907"/>
                  </a:lnTo>
                  <a:lnTo>
                    <a:pt x="88" y="900"/>
                  </a:lnTo>
                  <a:lnTo>
                    <a:pt x="83" y="893"/>
                  </a:lnTo>
                  <a:lnTo>
                    <a:pt x="82" y="886"/>
                  </a:lnTo>
                  <a:lnTo>
                    <a:pt x="83" y="881"/>
                  </a:lnTo>
                  <a:lnTo>
                    <a:pt x="88" y="874"/>
                  </a:lnTo>
                  <a:lnTo>
                    <a:pt x="92" y="867"/>
                  </a:lnTo>
                  <a:lnTo>
                    <a:pt x="95" y="859"/>
                  </a:lnTo>
                  <a:lnTo>
                    <a:pt x="96" y="852"/>
                  </a:lnTo>
                  <a:lnTo>
                    <a:pt x="95" y="846"/>
                  </a:lnTo>
                  <a:lnTo>
                    <a:pt x="95" y="836"/>
                  </a:lnTo>
                  <a:lnTo>
                    <a:pt x="96" y="828"/>
                  </a:lnTo>
                  <a:lnTo>
                    <a:pt x="98" y="815"/>
                  </a:lnTo>
                  <a:lnTo>
                    <a:pt x="99" y="806"/>
                  </a:lnTo>
                  <a:lnTo>
                    <a:pt x="100" y="801"/>
                  </a:lnTo>
                  <a:lnTo>
                    <a:pt x="105" y="794"/>
                  </a:lnTo>
                  <a:lnTo>
                    <a:pt x="109" y="791"/>
                  </a:lnTo>
                  <a:lnTo>
                    <a:pt x="116" y="788"/>
                  </a:lnTo>
                  <a:lnTo>
                    <a:pt x="117" y="788"/>
                  </a:lnTo>
                  <a:lnTo>
                    <a:pt x="126" y="784"/>
                  </a:lnTo>
                  <a:lnTo>
                    <a:pt x="136" y="778"/>
                  </a:lnTo>
                  <a:lnTo>
                    <a:pt x="144" y="772"/>
                  </a:lnTo>
                  <a:lnTo>
                    <a:pt x="147" y="767"/>
                  </a:lnTo>
                  <a:lnTo>
                    <a:pt x="148" y="761"/>
                  </a:lnTo>
                  <a:lnTo>
                    <a:pt x="148" y="753"/>
                  </a:lnTo>
                  <a:lnTo>
                    <a:pt x="144" y="744"/>
                  </a:lnTo>
                  <a:lnTo>
                    <a:pt x="140" y="737"/>
                  </a:lnTo>
                  <a:lnTo>
                    <a:pt x="137" y="729"/>
                  </a:lnTo>
                  <a:lnTo>
                    <a:pt x="137" y="723"/>
                  </a:lnTo>
                  <a:lnTo>
                    <a:pt x="141" y="714"/>
                  </a:lnTo>
                  <a:lnTo>
                    <a:pt x="150" y="703"/>
                  </a:lnTo>
                  <a:lnTo>
                    <a:pt x="157" y="693"/>
                  </a:lnTo>
                  <a:lnTo>
                    <a:pt x="164" y="686"/>
                  </a:lnTo>
                  <a:lnTo>
                    <a:pt x="168" y="675"/>
                  </a:lnTo>
                  <a:lnTo>
                    <a:pt x="170" y="665"/>
                  </a:lnTo>
                  <a:lnTo>
                    <a:pt x="171" y="652"/>
                  </a:lnTo>
                  <a:lnTo>
                    <a:pt x="171" y="638"/>
                  </a:lnTo>
                  <a:lnTo>
                    <a:pt x="170" y="621"/>
                  </a:lnTo>
                  <a:lnTo>
                    <a:pt x="171" y="603"/>
                  </a:lnTo>
                  <a:lnTo>
                    <a:pt x="171" y="596"/>
                  </a:lnTo>
                  <a:lnTo>
                    <a:pt x="172" y="596"/>
                  </a:lnTo>
                  <a:lnTo>
                    <a:pt x="185" y="596"/>
                  </a:lnTo>
                  <a:lnTo>
                    <a:pt x="195" y="597"/>
                  </a:lnTo>
                  <a:lnTo>
                    <a:pt x="201" y="598"/>
                  </a:lnTo>
                  <a:lnTo>
                    <a:pt x="205" y="598"/>
                  </a:lnTo>
                  <a:lnTo>
                    <a:pt x="216" y="603"/>
                  </a:lnTo>
                  <a:lnTo>
                    <a:pt x="225" y="605"/>
                  </a:lnTo>
                  <a:lnTo>
                    <a:pt x="242" y="605"/>
                  </a:lnTo>
                  <a:lnTo>
                    <a:pt x="260" y="605"/>
                  </a:lnTo>
                  <a:lnTo>
                    <a:pt x="280" y="605"/>
                  </a:lnTo>
                  <a:lnTo>
                    <a:pt x="288" y="608"/>
                  </a:lnTo>
                  <a:lnTo>
                    <a:pt x="293" y="614"/>
                  </a:lnTo>
                  <a:lnTo>
                    <a:pt x="296" y="618"/>
                  </a:lnTo>
                  <a:lnTo>
                    <a:pt x="301" y="620"/>
                  </a:lnTo>
                  <a:lnTo>
                    <a:pt x="310" y="620"/>
                  </a:lnTo>
                  <a:lnTo>
                    <a:pt x="311" y="620"/>
                  </a:lnTo>
                  <a:lnTo>
                    <a:pt x="318" y="617"/>
                  </a:lnTo>
                  <a:lnTo>
                    <a:pt x="325" y="612"/>
                  </a:lnTo>
                  <a:lnTo>
                    <a:pt x="329" y="611"/>
                  </a:lnTo>
                  <a:lnTo>
                    <a:pt x="338" y="612"/>
                  </a:lnTo>
                  <a:lnTo>
                    <a:pt x="342" y="614"/>
                  </a:lnTo>
                  <a:lnTo>
                    <a:pt x="346" y="611"/>
                  </a:lnTo>
                  <a:lnTo>
                    <a:pt x="346" y="607"/>
                  </a:lnTo>
                  <a:lnTo>
                    <a:pt x="346" y="603"/>
                  </a:lnTo>
                  <a:lnTo>
                    <a:pt x="348" y="598"/>
                  </a:lnTo>
                  <a:lnTo>
                    <a:pt x="353" y="594"/>
                  </a:lnTo>
                  <a:lnTo>
                    <a:pt x="363" y="594"/>
                  </a:lnTo>
                  <a:lnTo>
                    <a:pt x="386" y="593"/>
                  </a:lnTo>
                  <a:lnTo>
                    <a:pt x="424" y="593"/>
                  </a:lnTo>
                  <a:lnTo>
                    <a:pt x="435" y="593"/>
                  </a:lnTo>
                  <a:lnTo>
                    <a:pt x="443" y="596"/>
                  </a:lnTo>
                  <a:lnTo>
                    <a:pt x="461" y="596"/>
                  </a:lnTo>
                  <a:lnTo>
                    <a:pt x="474" y="594"/>
                  </a:lnTo>
                  <a:lnTo>
                    <a:pt x="477" y="590"/>
                  </a:lnTo>
                  <a:lnTo>
                    <a:pt x="481" y="580"/>
                  </a:lnTo>
                  <a:lnTo>
                    <a:pt x="486" y="570"/>
                  </a:lnTo>
                  <a:lnTo>
                    <a:pt x="520" y="570"/>
                  </a:lnTo>
                  <a:lnTo>
                    <a:pt x="537" y="570"/>
                  </a:lnTo>
                  <a:lnTo>
                    <a:pt x="570" y="573"/>
                  </a:lnTo>
                  <a:lnTo>
                    <a:pt x="601" y="574"/>
                  </a:lnTo>
                  <a:lnTo>
                    <a:pt x="607" y="574"/>
                  </a:lnTo>
                  <a:lnTo>
                    <a:pt x="633" y="576"/>
                  </a:lnTo>
                  <a:lnTo>
                    <a:pt x="638" y="569"/>
                  </a:lnTo>
                  <a:lnTo>
                    <a:pt x="639" y="564"/>
                  </a:lnTo>
                  <a:lnTo>
                    <a:pt x="646" y="550"/>
                  </a:lnTo>
                  <a:lnTo>
                    <a:pt x="650" y="536"/>
                  </a:lnTo>
                  <a:lnTo>
                    <a:pt x="656" y="522"/>
                  </a:lnTo>
                  <a:lnTo>
                    <a:pt x="663" y="508"/>
                  </a:lnTo>
                  <a:lnTo>
                    <a:pt x="670" y="495"/>
                  </a:lnTo>
                  <a:lnTo>
                    <a:pt x="677" y="484"/>
                  </a:lnTo>
                  <a:lnTo>
                    <a:pt x="686" y="465"/>
                  </a:lnTo>
                  <a:lnTo>
                    <a:pt x="697" y="444"/>
                  </a:lnTo>
                  <a:lnTo>
                    <a:pt x="707" y="423"/>
                  </a:lnTo>
                  <a:lnTo>
                    <a:pt x="714" y="410"/>
                  </a:lnTo>
                  <a:lnTo>
                    <a:pt x="715" y="407"/>
                  </a:lnTo>
                  <a:lnTo>
                    <a:pt x="717" y="403"/>
                  </a:lnTo>
                  <a:lnTo>
                    <a:pt x="721" y="395"/>
                  </a:lnTo>
                  <a:lnTo>
                    <a:pt x="725" y="385"/>
                  </a:lnTo>
                  <a:lnTo>
                    <a:pt x="730" y="376"/>
                  </a:lnTo>
                  <a:lnTo>
                    <a:pt x="732" y="366"/>
                  </a:lnTo>
                  <a:lnTo>
                    <a:pt x="735" y="359"/>
                  </a:lnTo>
                  <a:lnTo>
                    <a:pt x="739" y="352"/>
                  </a:lnTo>
                  <a:lnTo>
                    <a:pt x="741" y="348"/>
                  </a:lnTo>
                  <a:lnTo>
                    <a:pt x="747" y="337"/>
                  </a:lnTo>
                  <a:lnTo>
                    <a:pt x="752" y="324"/>
                  </a:lnTo>
                  <a:lnTo>
                    <a:pt x="759" y="310"/>
                  </a:lnTo>
                  <a:lnTo>
                    <a:pt x="765" y="300"/>
                  </a:lnTo>
                  <a:lnTo>
                    <a:pt x="766" y="298"/>
                  </a:lnTo>
                  <a:lnTo>
                    <a:pt x="768" y="294"/>
                  </a:lnTo>
                  <a:lnTo>
                    <a:pt x="769" y="288"/>
                  </a:lnTo>
                  <a:lnTo>
                    <a:pt x="773" y="281"/>
                  </a:lnTo>
                  <a:lnTo>
                    <a:pt x="778" y="276"/>
                  </a:lnTo>
                  <a:lnTo>
                    <a:pt x="781" y="270"/>
                  </a:lnTo>
                  <a:lnTo>
                    <a:pt x="781" y="269"/>
                  </a:lnTo>
                  <a:lnTo>
                    <a:pt x="783" y="263"/>
                  </a:lnTo>
                  <a:lnTo>
                    <a:pt x="788" y="257"/>
                  </a:lnTo>
                  <a:lnTo>
                    <a:pt x="790" y="253"/>
                  </a:lnTo>
                  <a:lnTo>
                    <a:pt x="796" y="245"/>
                  </a:lnTo>
                  <a:lnTo>
                    <a:pt x="800" y="235"/>
                  </a:lnTo>
                  <a:lnTo>
                    <a:pt x="803" y="229"/>
                  </a:lnTo>
                  <a:lnTo>
                    <a:pt x="809" y="218"/>
                  </a:lnTo>
                  <a:lnTo>
                    <a:pt x="817" y="201"/>
                  </a:lnTo>
                  <a:lnTo>
                    <a:pt x="827" y="187"/>
                  </a:lnTo>
                  <a:lnTo>
                    <a:pt x="834" y="175"/>
                  </a:lnTo>
                  <a:lnTo>
                    <a:pt x="843" y="161"/>
                  </a:lnTo>
                  <a:lnTo>
                    <a:pt x="845" y="153"/>
                  </a:lnTo>
                  <a:lnTo>
                    <a:pt x="845" y="148"/>
                  </a:lnTo>
                  <a:lnTo>
                    <a:pt x="845" y="147"/>
                  </a:lnTo>
                  <a:lnTo>
                    <a:pt x="843" y="143"/>
                  </a:lnTo>
                  <a:lnTo>
                    <a:pt x="838" y="138"/>
                  </a:lnTo>
                  <a:lnTo>
                    <a:pt x="824" y="129"/>
                  </a:lnTo>
                  <a:lnTo>
                    <a:pt x="819" y="124"/>
                  </a:lnTo>
                  <a:lnTo>
                    <a:pt x="812" y="116"/>
                  </a:lnTo>
                  <a:lnTo>
                    <a:pt x="800" y="106"/>
                  </a:lnTo>
                  <a:lnTo>
                    <a:pt x="790" y="96"/>
                  </a:lnTo>
                  <a:lnTo>
                    <a:pt x="773" y="82"/>
                  </a:lnTo>
                  <a:lnTo>
                    <a:pt x="765" y="72"/>
                  </a:lnTo>
                  <a:lnTo>
                    <a:pt x="764" y="69"/>
                  </a:lnTo>
                  <a:lnTo>
                    <a:pt x="764" y="65"/>
                  </a:lnTo>
                  <a:lnTo>
                    <a:pt x="764" y="59"/>
                  </a:lnTo>
                  <a:lnTo>
                    <a:pt x="764" y="49"/>
                  </a:lnTo>
                  <a:lnTo>
                    <a:pt x="765" y="38"/>
                  </a:lnTo>
                  <a:lnTo>
                    <a:pt x="766" y="28"/>
                  </a:lnTo>
                  <a:lnTo>
                    <a:pt x="766" y="18"/>
                  </a:lnTo>
                  <a:lnTo>
                    <a:pt x="765" y="11"/>
                  </a:lnTo>
                  <a:lnTo>
                    <a:pt x="765" y="5"/>
                  </a:lnTo>
                  <a:lnTo>
                    <a:pt x="940" y="4"/>
                  </a:lnTo>
                  <a:lnTo>
                    <a:pt x="1783" y="0"/>
                  </a:lnTo>
                  <a:lnTo>
                    <a:pt x="1796" y="0"/>
                  </a:lnTo>
                  <a:lnTo>
                    <a:pt x="1803" y="5"/>
                  </a:lnTo>
                  <a:lnTo>
                    <a:pt x="1861" y="63"/>
                  </a:lnTo>
                  <a:lnTo>
                    <a:pt x="1923" y="127"/>
                  </a:lnTo>
                  <a:lnTo>
                    <a:pt x="1978" y="182"/>
                  </a:lnTo>
                  <a:lnTo>
                    <a:pt x="2021" y="225"/>
                  </a:lnTo>
                  <a:lnTo>
                    <a:pt x="2084" y="288"/>
                  </a:lnTo>
                  <a:lnTo>
                    <a:pt x="2132" y="337"/>
                  </a:lnTo>
                  <a:lnTo>
                    <a:pt x="2183" y="387"/>
                  </a:lnTo>
                  <a:lnTo>
                    <a:pt x="2244" y="448"/>
                  </a:lnTo>
                  <a:lnTo>
                    <a:pt x="2299" y="505"/>
                  </a:lnTo>
                  <a:lnTo>
                    <a:pt x="2370" y="576"/>
                  </a:lnTo>
                  <a:close/>
                </a:path>
              </a:pathLst>
            </a:custGeom>
            <a:solidFill>
              <a:schemeClr val="accent2">
                <a:lumMod val="75000"/>
              </a:schemeClr>
            </a:solid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25" name="Freeform 28">
              <a:extLst>
                <a:ext uri="{FF2B5EF4-FFF2-40B4-BE49-F238E27FC236}">
                  <a16:creationId xmlns:a16="http://schemas.microsoft.com/office/drawing/2014/main" id="{42DF631E-CCB9-1DF3-0EAA-6FDD672E6E0E}"/>
                </a:ext>
              </a:extLst>
            </p:cNvPr>
            <p:cNvSpPr>
              <a:spLocks/>
            </p:cNvSpPr>
            <p:nvPr/>
          </p:nvSpPr>
          <p:spPr bwMode="auto">
            <a:xfrm>
              <a:off x="1558" y="1688"/>
              <a:ext cx="370" cy="349"/>
            </a:xfrm>
            <a:custGeom>
              <a:avLst/>
              <a:gdLst>
                <a:gd name="T0" fmla="*/ 237 w 370"/>
                <a:gd name="T1" fmla="*/ 6 h 349"/>
                <a:gd name="T2" fmla="*/ 253 w 370"/>
                <a:gd name="T3" fmla="*/ 5 h 349"/>
                <a:gd name="T4" fmla="*/ 257 w 370"/>
                <a:gd name="T5" fmla="*/ 12 h 349"/>
                <a:gd name="T6" fmla="*/ 261 w 370"/>
                <a:gd name="T7" fmla="*/ 16 h 349"/>
                <a:gd name="T8" fmla="*/ 267 w 370"/>
                <a:gd name="T9" fmla="*/ 15 h 349"/>
                <a:gd name="T10" fmla="*/ 270 w 370"/>
                <a:gd name="T11" fmla="*/ 12 h 349"/>
                <a:gd name="T12" fmla="*/ 276 w 370"/>
                <a:gd name="T13" fmla="*/ 9 h 349"/>
                <a:gd name="T14" fmla="*/ 280 w 370"/>
                <a:gd name="T15" fmla="*/ 10 h 349"/>
                <a:gd name="T16" fmla="*/ 286 w 370"/>
                <a:gd name="T17" fmla="*/ 15 h 349"/>
                <a:gd name="T18" fmla="*/ 290 w 370"/>
                <a:gd name="T19" fmla="*/ 16 h 349"/>
                <a:gd name="T20" fmla="*/ 295 w 370"/>
                <a:gd name="T21" fmla="*/ 18 h 349"/>
                <a:gd name="T22" fmla="*/ 295 w 370"/>
                <a:gd name="T23" fmla="*/ 23 h 349"/>
                <a:gd name="T24" fmla="*/ 293 w 370"/>
                <a:gd name="T25" fmla="*/ 27 h 349"/>
                <a:gd name="T26" fmla="*/ 297 w 370"/>
                <a:gd name="T27" fmla="*/ 29 h 349"/>
                <a:gd name="T28" fmla="*/ 303 w 370"/>
                <a:gd name="T29" fmla="*/ 30 h 349"/>
                <a:gd name="T30" fmla="*/ 308 w 370"/>
                <a:gd name="T31" fmla="*/ 29 h 349"/>
                <a:gd name="T32" fmla="*/ 314 w 370"/>
                <a:gd name="T33" fmla="*/ 29 h 349"/>
                <a:gd name="T34" fmla="*/ 318 w 370"/>
                <a:gd name="T35" fmla="*/ 32 h 349"/>
                <a:gd name="T36" fmla="*/ 322 w 370"/>
                <a:gd name="T37" fmla="*/ 32 h 349"/>
                <a:gd name="T38" fmla="*/ 327 w 370"/>
                <a:gd name="T39" fmla="*/ 27 h 349"/>
                <a:gd name="T40" fmla="*/ 328 w 370"/>
                <a:gd name="T41" fmla="*/ 23 h 349"/>
                <a:gd name="T42" fmla="*/ 334 w 370"/>
                <a:gd name="T43" fmla="*/ 25 h 349"/>
                <a:gd name="T44" fmla="*/ 339 w 370"/>
                <a:gd name="T45" fmla="*/ 23 h 349"/>
                <a:gd name="T46" fmla="*/ 335 w 370"/>
                <a:gd name="T47" fmla="*/ 46 h 349"/>
                <a:gd name="T48" fmla="*/ 328 w 370"/>
                <a:gd name="T49" fmla="*/ 73 h 349"/>
                <a:gd name="T50" fmla="*/ 341 w 370"/>
                <a:gd name="T51" fmla="*/ 85 h 349"/>
                <a:gd name="T52" fmla="*/ 328 w 370"/>
                <a:gd name="T53" fmla="*/ 111 h 349"/>
                <a:gd name="T54" fmla="*/ 315 w 370"/>
                <a:gd name="T55" fmla="*/ 114 h 349"/>
                <a:gd name="T56" fmla="*/ 295 w 370"/>
                <a:gd name="T57" fmla="*/ 127 h 349"/>
                <a:gd name="T58" fmla="*/ 305 w 370"/>
                <a:gd name="T59" fmla="*/ 144 h 349"/>
                <a:gd name="T60" fmla="*/ 315 w 370"/>
                <a:gd name="T61" fmla="*/ 165 h 349"/>
                <a:gd name="T62" fmla="*/ 341 w 370"/>
                <a:gd name="T63" fmla="*/ 162 h 349"/>
                <a:gd name="T64" fmla="*/ 355 w 370"/>
                <a:gd name="T65" fmla="*/ 185 h 349"/>
                <a:gd name="T66" fmla="*/ 359 w 370"/>
                <a:gd name="T67" fmla="*/ 199 h 349"/>
                <a:gd name="T68" fmla="*/ 349 w 370"/>
                <a:gd name="T69" fmla="*/ 219 h 349"/>
                <a:gd name="T70" fmla="*/ 346 w 370"/>
                <a:gd name="T71" fmla="*/ 211 h 349"/>
                <a:gd name="T72" fmla="*/ 335 w 370"/>
                <a:gd name="T73" fmla="*/ 213 h 349"/>
                <a:gd name="T74" fmla="*/ 332 w 370"/>
                <a:gd name="T75" fmla="*/ 226 h 349"/>
                <a:gd name="T76" fmla="*/ 345 w 370"/>
                <a:gd name="T77" fmla="*/ 234 h 349"/>
                <a:gd name="T78" fmla="*/ 359 w 370"/>
                <a:gd name="T79" fmla="*/ 234 h 349"/>
                <a:gd name="T80" fmla="*/ 369 w 370"/>
                <a:gd name="T81" fmla="*/ 248 h 349"/>
                <a:gd name="T82" fmla="*/ 353 w 370"/>
                <a:gd name="T83" fmla="*/ 264 h 349"/>
                <a:gd name="T84" fmla="*/ 351 w 370"/>
                <a:gd name="T85" fmla="*/ 284 h 349"/>
                <a:gd name="T86" fmla="*/ 341 w 370"/>
                <a:gd name="T87" fmla="*/ 299 h 349"/>
                <a:gd name="T88" fmla="*/ 331 w 370"/>
                <a:gd name="T89" fmla="*/ 320 h 349"/>
                <a:gd name="T90" fmla="*/ 310 w 370"/>
                <a:gd name="T91" fmla="*/ 327 h 349"/>
                <a:gd name="T92" fmla="*/ 278 w 370"/>
                <a:gd name="T93" fmla="*/ 325 h 349"/>
                <a:gd name="T94" fmla="*/ 237 w 370"/>
                <a:gd name="T95" fmla="*/ 325 h 349"/>
                <a:gd name="T96" fmla="*/ 208 w 370"/>
                <a:gd name="T97" fmla="*/ 333 h 349"/>
                <a:gd name="T98" fmla="*/ 184 w 370"/>
                <a:gd name="T99" fmla="*/ 349 h 349"/>
                <a:gd name="T100" fmla="*/ 155 w 370"/>
                <a:gd name="T101" fmla="*/ 333 h 349"/>
                <a:gd name="T102" fmla="*/ 106 w 370"/>
                <a:gd name="T103" fmla="*/ 330 h 349"/>
                <a:gd name="T104" fmla="*/ 93 w 370"/>
                <a:gd name="T105" fmla="*/ 322 h 349"/>
                <a:gd name="T106" fmla="*/ 21 w 370"/>
                <a:gd name="T107" fmla="*/ 144 h 349"/>
                <a:gd name="T108" fmla="*/ 109 w 370"/>
                <a:gd name="T109" fmla="*/ 78 h 349"/>
                <a:gd name="T110" fmla="*/ 129 w 370"/>
                <a:gd name="T111" fmla="*/ 74 h 349"/>
                <a:gd name="T112" fmla="*/ 140 w 370"/>
                <a:gd name="T113" fmla="*/ 52 h 349"/>
                <a:gd name="T114" fmla="*/ 141 w 370"/>
                <a:gd name="T115" fmla="*/ 25 h 349"/>
                <a:gd name="T116" fmla="*/ 164 w 370"/>
                <a:gd name="T117" fmla="*/ 8 h 349"/>
                <a:gd name="T118" fmla="*/ 191 w 370"/>
                <a:gd name="T119" fmla="*/ 2 h 349"/>
                <a:gd name="T120" fmla="*/ 209 w 370"/>
                <a:gd name="T121" fmla="*/ 5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0" h="349">
                  <a:moveTo>
                    <a:pt x="216" y="6"/>
                  </a:moveTo>
                  <a:lnTo>
                    <a:pt x="219" y="6"/>
                  </a:lnTo>
                  <a:lnTo>
                    <a:pt x="225" y="6"/>
                  </a:lnTo>
                  <a:lnTo>
                    <a:pt x="226" y="5"/>
                  </a:lnTo>
                  <a:lnTo>
                    <a:pt x="228" y="6"/>
                  </a:lnTo>
                  <a:lnTo>
                    <a:pt x="232" y="6"/>
                  </a:lnTo>
                  <a:lnTo>
                    <a:pt x="237" y="6"/>
                  </a:lnTo>
                  <a:lnTo>
                    <a:pt x="240" y="5"/>
                  </a:lnTo>
                  <a:lnTo>
                    <a:pt x="243" y="5"/>
                  </a:lnTo>
                  <a:lnTo>
                    <a:pt x="245" y="5"/>
                  </a:lnTo>
                  <a:lnTo>
                    <a:pt x="247" y="3"/>
                  </a:lnTo>
                  <a:lnTo>
                    <a:pt x="252" y="3"/>
                  </a:lnTo>
                  <a:lnTo>
                    <a:pt x="252" y="5"/>
                  </a:lnTo>
                  <a:lnTo>
                    <a:pt x="253" y="5"/>
                  </a:lnTo>
                  <a:lnTo>
                    <a:pt x="253" y="6"/>
                  </a:lnTo>
                  <a:lnTo>
                    <a:pt x="254" y="10"/>
                  </a:lnTo>
                  <a:lnTo>
                    <a:pt x="254" y="10"/>
                  </a:lnTo>
                  <a:lnTo>
                    <a:pt x="256" y="12"/>
                  </a:lnTo>
                  <a:lnTo>
                    <a:pt x="256" y="12"/>
                  </a:lnTo>
                  <a:lnTo>
                    <a:pt x="257" y="12"/>
                  </a:lnTo>
                  <a:lnTo>
                    <a:pt x="257" y="12"/>
                  </a:lnTo>
                  <a:lnTo>
                    <a:pt x="259" y="13"/>
                  </a:lnTo>
                  <a:lnTo>
                    <a:pt x="259" y="13"/>
                  </a:lnTo>
                  <a:lnTo>
                    <a:pt x="260" y="15"/>
                  </a:lnTo>
                  <a:lnTo>
                    <a:pt x="260" y="15"/>
                  </a:lnTo>
                  <a:lnTo>
                    <a:pt x="260" y="15"/>
                  </a:lnTo>
                  <a:lnTo>
                    <a:pt x="261" y="16"/>
                  </a:lnTo>
                  <a:lnTo>
                    <a:pt x="261" y="16"/>
                  </a:lnTo>
                  <a:lnTo>
                    <a:pt x="263" y="16"/>
                  </a:lnTo>
                  <a:lnTo>
                    <a:pt x="263" y="15"/>
                  </a:lnTo>
                  <a:lnTo>
                    <a:pt x="264" y="15"/>
                  </a:lnTo>
                  <a:lnTo>
                    <a:pt x="264" y="15"/>
                  </a:lnTo>
                  <a:lnTo>
                    <a:pt x="266" y="15"/>
                  </a:lnTo>
                  <a:lnTo>
                    <a:pt x="267" y="15"/>
                  </a:lnTo>
                  <a:lnTo>
                    <a:pt x="267" y="15"/>
                  </a:lnTo>
                  <a:lnTo>
                    <a:pt x="269" y="15"/>
                  </a:lnTo>
                  <a:lnTo>
                    <a:pt x="269" y="15"/>
                  </a:lnTo>
                  <a:lnTo>
                    <a:pt x="270" y="15"/>
                  </a:lnTo>
                  <a:lnTo>
                    <a:pt x="270" y="13"/>
                  </a:lnTo>
                  <a:lnTo>
                    <a:pt x="270" y="13"/>
                  </a:lnTo>
                  <a:lnTo>
                    <a:pt x="270" y="12"/>
                  </a:lnTo>
                  <a:lnTo>
                    <a:pt x="270" y="12"/>
                  </a:lnTo>
                  <a:lnTo>
                    <a:pt x="271" y="10"/>
                  </a:lnTo>
                  <a:lnTo>
                    <a:pt x="271" y="10"/>
                  </a:lnTo>
                  <a:lnTo>
                    <a:pt x="273" y="10"/>
                  </a:lnTo>
                  <a:lnTo>
                    <a:pt x="273" y="9"/>
                  </a:lnTo>
                  <a:lnTo>
                    <a:pt x="274" y="9"/>
                  </a:lnTo>
                  <a:lnTo>
                    <a:pt x="274" y="9"/>
                  </a:lnTo>
                  <a:lnTo>
                    <a:pt x="276" y="9"/>
                  </a:lnTo>
                  <a:lnTo>
                    <a:pt x="276" y="9"/>
                  </a:lnTo>
                  <a:lnTo>
                    <a:pt x="277" y="9"/>
                  </a:lnTo>
                  <a:lnTo>
                    <a:pt x="277" y="9"/>
                  </a:lnTo>
                  <a:lnTo>
                    <a:pt x="278" y="9"/>
                  </a:lnTo>
                  <a:lnTo>
                    <a:pt x="278" y="10"/>
                  </a:lnTo>
                  <a:lnTo>
                    <a:pt x="280" y="10"/>
                  </a:lnTo>
                  <a:lnTo>
                    <a:pt x="280" y="10"/>
                  </a:lnTo>
                  <a:lnTo>
                    <a:pt x="281" y="12"/>
                  </a:lnTo>
                  <a:lnTo>
                    <a:pt x="281" y="12"/>
                  </a:lnTo>
                  <a:lnTo>
                    <a:pt x="283" y="12"/>
                  </a:lnTo>
                  <a:lnTo>
                    <a:pt x="283" y="13"/>
                  </a:lnTo>
                  <a:lnTo>
                    <a:pt x="284" y="13"/>
                  </a:lnTo>
                  <a:lnTo>
                    <a:pt x="284" y="13"/>
                  </a:lnTo>
                  <a:lnTo>
                    <a:pt x="286" y="15"/>
                  </a:lnTo>
                  <a:lnTo>
                    <a:pt x="286" y="15"/>
                  </a:lnTo>
                  <a:lnTo>
                    <a:pt x="287" y="15"/>
                  </a:lnTo>
                  <a:lnTo>
                    <a:pt x="287" y="15"/>
                  </a:lnTo>
                  <a:lnTo>
                    <a:pt x="288" y="15"/>
                  </a:lnTo>
                  <a:lnTo>
                    <a:pt x="288" y="16"/>
                  </a:lnTo>
                  <a:lnTo>
                    <a:pt x="290" y="16"/>
                  </a:lnTo>
                  <a:lnTo>
                    <a:pt x="290" y="16"/>
                  </a:lnTo>
                  <a:lnTo>
                    <a:pt x="291" y="16"/>
                  </a:lnTo>
                  <a:lnTo>
                    <a:pt x="293" y="16"/>
                  </a:lnTo>
                  <a:lnTo>
                    <a:pt x="293" y="16"/>
                  </a:lnTo>
                  <a:lnTo>
                    <a:pt x="294" y="18"/>
                  </a:lnTo>
                  <a:lnTo>
                    <a:pt x="294" y="18"/>
                  </a:lnTo>
                  <a:lnTo>
                    <a:pt x="295" y="18"/>
                  </a:lnTo>
                  <a:lnTo>
                    <a:pt x="295" y="18"/>
                  </a:lnTo>
                  <a:lnTo>
                    <a:pt x="295" y="19"/>
                  </a:lnTo>
                  <a:lnTo>
                    <a:pt x="297" y="19"/>
                  </a:lnTo>
                  <a:lnTo>
                    <a:pt x="297" y="20"/>
                  </a:lnTo>
                  <a:lnTo>
                    <a:pt x="295" y="20"/>
                  </a:lnTo>
                  <a:lnTo>
                    <a:pt x="295" y="22"/>
                  </a:lnTo>
                  <a:lnTo>
                    <a:pt x="295" y="22"/>
                  </a:lnTo>
                  <a:lnTo>
                    <a:pt x="295" y="23"/>
                  </a:lnTo>
                  <a:lnTo>
                    <a:pt x="294" y="23"/>
                  </a:lnTo>
                  <a:lnTo>
                    <a:pt x="294" y="23"/>
                  </a:lnTo>
                  <a:lnTo>
                    <a:pt x="294" y="25"/>
                  </a:lnTo>
                  <a:lnTo>
                    <a:pt x="294" y="25"/>
                  </a:lnTo>
                  <a:lnTo>
                    <a:pt x="293" y="26"/>
                  </a:lnTo>
                  <a:lnTo>
                    <a:pt x="293" y="26"/>
                  </a:lnTo>
                  <a:lnTo>
                    <a:pt x="293" y="27"/>
                  </a:lnTo>
                  <a:lnTo>
                    <a:pt x="293" y="27"/>
                  </a:lnTo>
                  <a:lnTo>
                    <a:pt x="293" y="29"/>
                  </a:lnTo>
                  <a:lnTo>
                    <a:pt x="293" y="29"/>
                  </a:lnTo>
                  <a:lnTo>
                    <a:pt x="294" y="29"/>
                  </a:lnTo>
                  <a:lnTo>
                    <a:pt x="295" y="29"/>
                  </a:lnTo>
                  <a:lnTo>
                    <a:pt x="295" y="29"/>
                  </a:lnTo>
                  <a:lnTo>
                    <a:pt x="297" y="29"/>
                  </a:lnTo>
                  <a:lnTo>
                    <a:pt x="297" y="29"/>
                  </a:lnTo>
                  <a:lnTo>
                    <a:pt x="298" y="29"/>
                  </a:lnTo>
                  <a:lnTo>
                    <a:pt x="300" y="29"/>
                  </a:lnTo>
                  <a:lnTo>
                    <a:pt x="300" y="30"/>
                  </a:lnTo>
                  <a:lnTo>
                    <a:pt x="301" y="30"/>
                  </a:lnTo>
                  <a:lnTo>
                    <a:pt x="301" y="30"/>
                  </a:lnTo>
                  <a:lnTo>
                    <a:pt x="303" y="30"/>
                  </a:lnTo>
                  <a:lnTo>
                    <a:pt x="303" y="30"/>
                  </a:lnTo>
                  <a:lnTo>
                    <a:pt x="304" y="30"/>
                  </a:lnTo>
                  <a:lnTo>
                    <a:pt x="305" y="30"/>
                  </a:lnTo>
                  <a:lnTo>
                    <a:pt x="305" y="30"/>
                  </a:lnTo>
                  <a:lnTo>
                    <a:pt x="307" y="30"/>
                  </a:lnTo>
                  <a:lnTo>
                    <a:pt x="308" y="29"/>
                  </a:lnTo>
                  <a:lnTo>
                    <a:pt x="308" y="29"/>
                  </a:lnTo>
                  <a:lnTo>
                    <a:pt x="310" y="29"/>
                  </a:lnTo>
                  <a:lnTo>
                    <a:pt x="310" y="30"/>
                  </a:lnTo>
                  <a:lnTo>
                    <a:pt x="311" y="30"/>
                  </a:lnTo>
                  <a:lnTo>
                    <a:pt x="312" y="30"/>
                  </a:lnTo>
                  <a:lnTo>
                    <a:pt x="312" y="29"/>
                  </a:lnTo>
                  <a:lnTo>
                    <a:pt x="312" y="29"/>
                  </a:lnTo>
                  <a:lnTo>
                    <a:pt x="314" y="29"/>
                  </a:lnTo>
                  <a:lnTo>
                    <a:pt x="315" y="29"/>
                  </a:lnTo>
                  <a:lnTo>
                    <a:pt x="315" y="29"/>
                  </a:lnTo>
                  <a:lnTo>
                    <a:pt x="317" y="30"/>
                  </a:lnTo>
                  <a:lnTo>
                    <a:pt x="317" y="30"/>
                  </a:lnTo>
                  <a:lnTo>
                    <a:pt x="318" y="30"/>
                  </a:lnTo>
                  <a:lnTo>
                    <a:pt x="318" y="32"/>
                  </a:lnTo>
                  <a:lnTo>
                    <a:pt x="318" y="32"/>
                  </a:lnTo>
                  <a:lnTo>
                    <a:pt x="320" y="32"/>
                  </a:lnTo>
                  <a:lnTo>
                    <a:pt x="320" y="33"/>
                  </a:lnTo>
                  <a:lnTo>
                    <a:pt x="321" y="33"/>
                  </a:lnTo>
                  <a:lnTo>
                    <a:pt x="321" y="33"/>
                  </a:lnTo>
                  <a:lnTo>
                    <a:pt x="322" y="33"/>
                  </a:lnTo>
                  <a:lnTo>
                    <a:pt x="322" y="33"/>
                  </a:lnTo>
                  <a:lnTo>
                    <a:pt x="322" y="32"/>
                  </a:lnTo>
                  <a:lnTo>
                    <a:pt x="324" y="32"/>
                  </a:lnTo>
                  <a:lnTo>
                    <a:pt x="324" y="30"/>
                  </a:lnTo>
                  <a:lnTo>
                    <a:pt x="324" y="30"/>
                  </a:lnTo>
                  <a:lnTo>
                    <a:pt x="325" y="30"/>
                  </a:lnTo>
                  <a:lnTo>
                    <a:pt x="325" y="29"/>
                  </a:lnTo>
                  <a:lnTo>
                    <a:pt x="327" y="29"/>
                  </a:lnTo>
                  <a:lnTo>
                    <a:pt x="327" y="27"/>
                  </a:lnTo>
                  <a:lnTo>
                    <a:pt x="327" y="27"/>
                  </a:lnTo>
                  <a:lnTo>
                    <a:pt x="328" y="27"/>
                  </a:lnTo>
                  <a:lnTo>
                    <a:pt x="328" y="26"/>
                  </a:lnTo>
                  <a:lnTo>
                    <a:pt x="328" y="26"/>
                  </a:lnTo>
                  <a:lnTo>
                    <a:pt x="328" y="25"/>
                  </a:lnTo>
                  <a:lnTo>
                    <a:pt x="328" y="25"/>
                  </a:lnTo>
                  <a:lnTo>
                    <a:pt x="328" y="23"/>
                  </a:lnTo>
                  <a:lnTo>
                    <a:pt x="329" y="23"/>
                  </a:lnTo>
                  <a:lnTo>
                    <a:pt x="329" y="22"/>
                  </a:lnTo>
                  <a:lnTo>
                    <a:pt x="331" y="23"/>
                  </a:lnTo>
                  <a:lnTo>
                    <a:pt x="331" y="23"/>
                  </a:lnTo>
                  <a:lnTo>
                    <a:pt x="332" y="23"/>
                  </a:lnTo>
                  <a:lnTo>
                    <a:pt x="332" y="23"/>
                  </a:lnTo>
                  <a:lnTo>
                    <a:pt x="334" y="25"/>
                  </a:lnTo>
                  <a:lnTo>
                    <a:pt x="334" y="25"/>
                  </a:lnTo>
                  <a:lnTo>
                    <a:pt x="335" y="25"/>
                  </a:lnTo>
                  <a:lnTo>
                    <a:pt x="336" y="23"/>
                  </a:lnTo>
                  <a:lnTo>
                    <a:pt x="336" y="23"/>
                  </a:lnTo>
                  <a:lnTo>
                    <a:pt x="336" y="23"/>
                  </a:lnTo>
                  <a:lnTo>
                    <a:pt x="338" y="23"/>
                  </a:lnTo>
                  <a:lnTo>
                    <a:pt x="339" y="23"/>
                  </a:lnTo>
                  <a:lnTo>
                    <a:pt x="341" y="27"/>
                  </a:lnTo>
                  <a:lnTo>
                    <a:pt x="342" y="30"/>
                  </a:lnTo>
                  <a:lnTo>
                    <a:pt x="343" y="36"/>
                  </a:lnTo>
                  <a:lnTo>
                    <a:pt x="343" y="37"/>
                  </a:lnTo>
                  <a:lnTo>
                    <a:pt x="343" y="37"/>
                  </a:lnTo>
                  <a:lnTo>
                    <a:pt x="338" y="42"/>
                  </a:lnTo>
                  <a:lnTo>
                    <a:pt x="335" y="46"/>
                  </a:lnTo>
                  <a:lnTo>
                    <a:pt x="335" y="49"/>
                  </a:lnTo>
                  <a:lnTo>
                    <a:pt x="335" y="54"/>
                  </a:lnTo>
                  <a:lnTo>
                    <a:pt x="335" y="58"/>
                  </a:lnTo>
                  <a:lnTo>
                    <a:pt x="336" y="61"/>
                  </a:lnTo>
                  <a:lnTo>
                    <a:pt x="335" y="66"/>
                  </a:lnTo>
                  <a:lnTo>
                    <a:pt x="332" y="69"/>
                  </a:lnTo>
                  <a:lnTo>
                    <a:pt x="328" y="73"/>
                  </a:lnTo>
                  <a:lnTo>
                    <a:pt x="325" y="77"/>
                  </a:lnTo>
                  <a:lnTo>
                    <a:pt x="325" y="78"/>
                  </a:lnTo>
                  <a:lnTo>
                    <a:pt x="328" y="81"/>
                  </a:lnTo>
                  <a:lnTo>
                    <a:pt x="332" y="81"/>
                  </a:lnTo>
                  <a:lnTo>
                    <a:pt x="335" y="81"/>
                  </a:lnTo>
                  <a:lnTo>
                    <a:pt x="338" y="83"/>
                  </a:lnTo>
                  <a:lnTo>
                    <a:pt x="341" y="85"/>
                  </a:lnTo>
                  <a:lnTo>
                    <a:pt x="341" y="91"/>
                  </a:lnTo>
                  <a:lnTo>
                    <a:pt x="338" y="94"/>
                  </a:lnTo>
                  <a:lnTo>
                    <a:pt x="334" y="98"/>
                  </a:lnTo>
                  <a:lnTo>
                    <a:pt x="332" y="104"/>
                  </a:lnTo>
                  <a:lnTo>
                    <a:pt x="329" y="108"/>
                  </a:lnTo>
                  <a:lnTo>
                    <a:pt x="328" y="110"/>
                  </a:lnTo>
                  <a:lnTo>
                    <a:pt x="328" y="111"/>
                  </a:lnTo>
                  <a:lnTo>
                    <a:pt x="327" y="112"/>
                  </a:lnTo>
                  <a:lnTo>
                    <a:pt x="324" y="111"/>
                  </a:lnTo>
                  <a:lnTo>
                    <a:pt x="324" y="110"/>
                  </a:lnTo>
                  <a:lnTo>
                    <a:pt x="321" y="111"/>
                  </a:lnTo>
                  <a:lnTo>
                    <a:pt x="320" y="114"/>
                  </a:lnTo>
                  <a:lnTo>
                    <a:pt x="318" y="114"/>
                  </a:lnTo>
                  <a:lnTo>
                    <a:pt x="315" y="114"/>
                  </a:lnTo>
                  <a:lnTo>
                    <a:pt x="312" y="112"/>
                  </a:lnTo>
                  <a:lnTo>
                    <a:pt x="308" y="110"/>
                  </a:lnTo>
                  <a:lnTo>
                    <a:pt x="305" y="110"/>
                  </a:lnTo>
                  <a:lnTo>
                    <a:pt x="301" y="114"/>
                  </a:lnTo>
                  <a:lnTo>
                    <a:pt x="298" y="117"/>
                  </a:lnTo>
                  <a:lnTo>
                    <a:pt x="295" y="122"/>
                  </a:lnTo>
                  <a:lnTo>
                    <a:pt x="295" y="127"/>
                  </a:lnTo>
                  <a:lnTo>
                    <a:pt x="297" y="132"/>
                  </a:lnTo>
                  <a:lnTo>
                    <a:pt x="298" y="135"/>
                  </a:lnTo>
                  <a:lnTo>
                    <a:pt x="300" y="138"/>
                  </a:lnTo>
                  <a:lnTo>
                    <a:pt x="301" y="141"/>
                  </a:lnTo>
                  <a:lnTo>
                    <a:pt x="303" y="142"/>
                  </a:lnTo>
                  <a:lnTo>
                    <a:pt x="304" y="142"/>
                  </a:lnTo>
                  <a:lnTo>
                    <a:pt x="305" y="144"/>
                  </a:lnTo>
                  <a:lnTo>
                    <a:pt x="307" y="146"/>
                  </a:lnTo>
                  <a:lnTo>
                    <a:pt x="307" y="149"/>
                  </a:lnTo>
                  <a:lnTo>
                    <a:pt x="308" y="153"/>
                  </a:lnTo>
                  <a:lnTo>
                    <a:pt x="310" y="158"/>
                  </a:lnTo>
                  <a:lnTo>
                    <a:pt x="311" y="160"/>
                  </a:lnTo>
                  <a:lnTo>
                    <a:pt x="312" y="163"/>
                  </a:lnTo>
                  <a:lnTo>
                    <a:pt x="315" y="165"/>
                  </a:lnTo>
                  <a:lnTo>
                    <a:pt x="318" y="163"/>
                  </a:lnTo>
                  <a:lnTo>
                    <a:pt x="320" y="163"/>
                  </a:lnTo>
                  <a:lnTo>
                    <a:pt x="324" y="163"/>
                  </a:lnTo>
                  <a:lnTo>
                    <a:pt x="328" y="163"/>
                  </a:lnTo>
                  <a:lnTo>
                    <a:pt x="335" y="160"/>
                  </a:lnTo>
                  <a:lnTo>
                    <a:pt x="338" y="160"/>
                  </a:lnTo>
                  <a:lnTo>
                    <a:pt x="341" y="162"/>
                  </a:lnTo>
                  <a:lnTo>
                    <a:pt x="345" y="166"/>
                  </a:lnTo>
                  <a:lnTo>
                    <a:pt x="346" y="169"/>
                  </a:lnTo>
                  <a:lnTo>
                    <a:pt x="349" y="170"/>
                  </a:lnTo>
                  <a:lnTo>
                    <a:pt x="351" y="175"/>
                  </a:lnTo>
                  <a:lnTo>
                    <a:pt x="352" y="177"/>
                  </a:lnTo>
                  <a:lnTo>
                    <a:pt x="353" y="182"/>
                  </a:lnTo>
                  <a:lnTo>
                    <a:pt x="355" y="185"/>
                  </a:lnTo>
                  <a:lnTo>
                    <a:pt x="358" y="187"/>
                  </a:lnTo>
                  <a:lnTo>
                    <a:pt x="360" y="189"/>
                  </a:lnTo>
                  <a:lnTo>
                    <a:pt x="363" y="190"/>
                  </a:lnTo>
                  <a:lnTo>
                    <a:pt x="363" y="193"/>
                  </a:lnTo>
                  <a:lnTo>
                    <a:pt x="362" y="196"/>
                  </a:lnTo>
                  <a:lnTo>
                    <a:pt x="359" y="197"/>
                  </a:lnTo>
                  <a:lnTo>
                    <a:pt x="359" y="199"/>
                  </a:lnTo>
                  <a:lnTo>
                    <a:pt x="356" y="202"/>
                  </a:lnTo>
                  <a:lnTo>
                    <a:pt x="356" y="206"/>
                  </a:lnTo>
                  <a:lnTo>
                    <a:pt x="356" y="210"/>
                  </a:lnTo>
                  <a:lnTo>
                    <a:pt x="356" y="213"/>
                  </a:lnTo>
                  <a:lnTo>
                    <a:pt x="355" y="214"/>
                  </a:lnTo>
                  <a:lnTo>
                    <a:pt x="352" y="217"/>
                  </a:lnTo>
                  <a:lnTo>
                    <a:pt x="349" y="219"/>
                  </a:lnTo>
                  <a:lnTo>
                    <a:pt x="346" y="220"/>
                  </a:lnTo>
                  <a:lnTo>
                    <a:pt x="345" y="220"/>
                  </a:lnTo>
                  <a:lnTo>
                    <a:pt x="343" y="220"/>
                  </a:lnTo>
                  <a:lnTo>
                    <a:pt x="343" y="219"/>
                  </a:lnTo>
                  <a:lnTo>
                    <a:pt x="343" y="217"/>
                  </a:lnTo>
                  <a:lnTo>
                    <a:pt x="345" y="216"/>
                  </a:lnTo>
                  <a:lnTo>
                    <a:pt x="346" y="211"/>
                  </a:lnTo>
                  <a:lnTo>
                    <a:pt x="346" y="211"/>
                  </a:lnTo>
                  <a:lnTo>
                    <a:pt x="345" y="210"/>
                  </a:lnTo>
                  <a:lnTo>
                    <a:pt x="342" y="210"/>
                  </a:lnTo>
                  <a:lnTo>
                    <a:pt x="341" y="211"/>
                  </a:lnTo>
                  <a:lnTo>
                    <a:pt x="339" y="213"/>
                  </a:lnTo>
                  <a:lnTo>
                    <a:pt x="336" y="214"/>
                  </a:lnTo>
                  <a:lnTo>
                    <a:pt x="335" y="213"/>
                  </a:lnTo>
                  <a:lnTo>
                    <a:pt x="334" y="211"/>
                  </a:lnTo>
                  <a:lnTo>
                    <a:pt x="332" y="211"/>
                  </a:lnTo>
                  <a:lnTo>
                    <a:pt x="331" y="214"/>
                  </a:lnTo>
                  <a:lnTo>
                    <a:pt x="331" y="217"/>
                  </a:lnTo>
                  <a:lnTo>
                    <a:pt x="331" y="221"/>
                  </a:lnTo>
                  <a:lnTo>
                    <a:pt x="331" y="223"/>
                  </a:lnTo>
                  <a:lnTo>
                    <a:pt x="332" y="226"/>
                  </a:lnTo>
                  <a:lnTo>
                    <a:pt x="334" y="228"/>
                  </a:lnTo>
                  <a:lnTo>
                    <a:pt x="335" y="230"/>
                  </a:lnTo>
                  <a:lnTo>
                    <a:pt x="336" y="231"/>
                  </a:lnTo>
                  <a:lnTo>
                    <a:pt x="341" y="230"/>
                  </a:lnTo>
                  <a:lnTo>
                    <a:pt x="343" y="228"/>
                  </a:lnTo>
                  <a:lnTo>
                    <a:pt x="345" y="230"/>
                  </a:lnTo>
                  <a:lnTo>
                    <a:pt x="345" y="234"/>
                  </a:lnTo>
                  <a:lnTo>
                    <a:pt x="345" y="237"/>
                  </a:lnTo>
                  <a:lnTo>
                    <a:pt x="346" y="241"/>
                  </a:lnTo>
                  <a:lnTo>
                    <a:pt x="349" y="243"/>
                  </a:lnTo>
                  <a:lnTo>
                    <a:pt x="352" y="243"/>
                  </a:lnTo>
                  <a:lnTo>
                    <a:pt x="353" y="240"/>
                  </a:lnTo>
                  <a:lnTo>
                    <a:pt x="356" y="235"/>
                  </a:lnTo>
                  <a:lnTo>
                    <a:pt x="359" y="234"/>
                  </a:lnTo>
                  <a:lnTo>
                    <a:pt x="360" y="233"/>
                  </a:lnTo>
                  <a:lnTo>
                    <a:pt x="362" y="233"/>
                  </a:lnTo>
                  <a:lnTo>
                    <a:pt x="365" y="233"/>
                  </a:lnTo>
                  <a:lnTo>
                    <a:pt x="366" y="234"/>
                  </a:lnTo>
                  <a:lnTo>
                    <a:pt x="366" y="237"/>
                  </a:lnTo>
                  <a:lnTo>
                    <a:pt x="369" y="244"/>
                  </a:lnTo>
                  <a:lnTo>
                    <a:pt x="369" y="248"/>
                  </a:lnTo>
                  <a:lnTo>
                    <a:pt x="370" y="252"/>
                  </a:lnTo>
                  <a:lnTo>
                    <a:pt x="369" y="257"/>
                  </a:lnTo>
                  <a:lnTo>
                    <a:pt x="367" y="258"/>
                  </a:lnTo>
                  <a:lnTo>
                    <a:pt x="363" y="261"/>
                  </a:lnTo>
                  <a:lnTo>
                    <a:pt x="360" y="262"/>
                  </a:lnTo>
                  <a:lnTo>
                    <a:pt x="356" y="264"/>
                  </a:lnTo>
                  <a:lnTo>
                    <a:pt x="353" y="264"/>
                  </a:lnTo>
                  <a:lnTo>
                    <a:pt x="352" y="267"/>
                  </a:lnTo>
                  <a:lnTo>
                    <a:pt x="349" y="269"/>
                  </a:lnTo>
                  <a:lnTo>
                    <a:pt x="348" y="271"/>
                  </a:lnTo>
                  <a:lnTo>
                    <a:pt x="346" y="275"/>
                  </a:lnTo>
                  <a:lnTo>
                    <a:pt x="348" y="278"/>
                  </a:lnTo>
                  <a:lnTo>
                    <a:pt x="349" y="281"/>
                  </a:lnTo>
                  <a:lnTo>
                    <a:pt x="351" y="284"/>
                  </a:lnTo>
                  <a:lnTo>
                    <a:pt x="351" y="286"/>
                  </a:lnTo>
                  <a:lnTo>
                    <a:pt x="349" y="289"/>
                  </a:lnTo>
                  <a:lnTo>
                    <a:pt x="348" y="291"/>
                  </a:lnTo>
                  <a:lnTo>
                    <a:pt x="346" y="292"/>
                  </a:lnTo>
                  <a:lnTo>
                    <a:pt x="345" y="292"/>
                  </a:lnTo>
                  <a:lnTo>
                    <a:pt x="342" y="295"/>
                  </a:lnTo>
                  <a:lnTo>
                    <a:pt x="341" y="299"/>
                  </a:lnTo>
                  <a:lnTo>
                    <a:pt x="339" y="302"/>
                  </a:lnTo>
                  <a:lnTo>
                    <a:pt x="339" y="305"/>
                  </a:lnTo>
                  <a:lnTo>
                    <a:pt x="339" y="309"/>
                  </a:lnTo>
                  <a:lnTo>
                    <a:pt x="338" y="313"/>
                  </a:lnTo>
                  <a:lnTo>
                    <a:pt x="336" y="316"/>
                  </a:lnTo>
                  <a:lnTo>
                    <a:pt x="334" y="318"/>
                  </a:lnTo>
                  <a:lnTo>
                    <a:pt x="331" y="320"/>
                  </a:lnTo>
                  <a:lnTo>
                    <a:pt x="328" y="325"/>
                  </a:lnTo>
                  <a:lnTo>
                    <a:pt x="327" y="327"/>
                  </a:lnTo>
                  <a:lnTo>
                    <a:pt x="324" y="330"/>
                  </a:lnTo>
                  <a:lnTo>
                    <a:pt x="321" y="333"/>
                  </a:lnTo>
                  <a:lnTo>
                    <a:pt x="321" y="333"/>
                  </a:lnTo>
                  <a:lnTo>
                    <a:pt x="315" y="332"/>
                  </a:lnTo>
                  <a:lnTo>
                    <a:pt x="310" y="327"/>
                  </a:lnTo>
                  <a:lnTo>
                    <a:pt x="305" y="326"/>
                  </a:lnTo>
                  <a:lnTo>
                    <a:pt x="301" y="325"/>
                  </a:lnTo>
                  <a:lnTo>
                    <a:pt x="298" y="326"/>
                  </a:lnTo>
                  <a:lnTo>
                    <a:pt x="291" y="329"/>
                  </a:lnTo>
                  <a:lnTo>
                    <a:pt x="286" y="329"/>
                  </a:lnTo>
                  <a:lnTo>
                    <a:pt x="281" y="326"/>
                  </a:lnTo>
                  <a:lnTo>
                    <a:pt x="278" y="325"/>
                  </a:lnTo>
                  <a:lnTo>
                    <a:pt x="274" y="323"/>
                  </a:lnTo>
                  <a:lnTo>
                    <a:pt x="271" y="325"/>
                  </a:lnTo>
                  <a:lnTo>
                    <a:pt x="264" y="326"/>
                  </a:lnTo>
                  <a:lnTo>
                    <a:pt x="259" y="327"/>
                  </a:lnTo>
                  <a:lnTo>
                    <a:pt x="250" y="327"/>
                  </a:lnTo>
                  <a:lnTo>
                    <a:pt x="242" y="326"/>
                  </a:lnTo>
                  <a:lnTo>
                    <a:pt x="237" y="325"/>
                  </a:lnTo>
                  <a:lnTo>
                    <a:pt x="235" y="325"/>
                  </a:lnTo>
                  <a:lnTo>
                    <a:pt x="232" y="326"/>
                  </a:lnTo>
                  <a:lnTo>
                    <a:pt x="230" y="326"/>
                  </a:lnTo>
                  <a:lnTo>
                    <a:pt x="225" y="330"/>
                  </a:lnTo>
                  <a:lnTo>
                    <a:pt x="220" y="332"/>
                  </a:lnTo>
                  <a:lnTo>
                    <a:pt x="213" y="333"/>
                  </a:lnTo>
                  <a:lnTo>
                    <a:pt x="208" y="333"/>
                  </a:lnTo>
                  <a:lnTo>
                    <a:pt x="204" y="335"/>
                  </a:lnTo>
                  <a:lnTo>
                    <a:pt x="202" y="336"/>
                  </a:lnTo>
                  <a:lnTo>
                    <a:pt x="199" y="339"/>
                  </a:lnTo>
                  <a:lnTo>
                    <a:pt x="194" y="343"/>
                  </a:lnTo>
                  <a:lnTo>
                    <a:pt x="189" y="346"/>
                  </a:lnTo>
                  <a:lnTo>
                    <a:pt x="187" y="349"/>
                  </a:lnTo>
                  <a:lnTo>
                    <a:pt x="184" y="349"/>
                  </a:lnTo>
                  <a:lnTo>
                    <a:pt x="181" y="347"/>
                  </a:lnTo>
                  <a:lnTo>
                    <a:pt x="178" y="346"/>
                  </a:lnTo>
                  <a:lnTo>
                    <a:pt x="174" y="344"/>
                  </a:lnTo>
                  <a:lnTo>
                    <a:pt x="171" y="342"/>
                  </a:lnTo>
                  <a:lnTo>
                    <a:pt x="165" y="337"/>
                  </a:lnTo>
                  <a:lnTo>
                    <a:pt x="158" y="333"/>
                  </a:lnTo>
                  <a:lnTo>
                    <a:pt x="155" y="333"/>
                  </a:lnTo>
                  <a:lnTo>
                    <a:pt x="148" y="335"/>
                  </a:lnTo>
                  <a:lnTo>
                    <a:pt x="139" y="336"/>
                  </a:lnTo>
                  <a:lnTo>
                    <a:pt x="133" y="336"/>
                  </a:lnTo>
                  <a:lnTo>
                    <a:pt x="124" y="336"/>
                  </a:lnTo>
                  <a:lnTo>
                    <a:pt x="119" y="335"/>
                  </a:lnTo>
                  <a:lnTo>
                    <a:pt x="112" y="333"/>
                  </a:lnTo>
                  <a:lnTo>
                    <a:pt x="106" y="330"/>
                  </a:lnTo>
                  <a:lnTo>
                    <a:pt x="102" y="329"/>
                  </a:lnTo>
                  <a:lnTo>
                    <a:pt x="99" y="329"/>
                  </a:lnTo>
                  <a:lnTo>
                    <a:pt x="99" y="327"/>
                  </a:lnTo>
                  <a:lnTo>
                    <a:pt x="99" y="325"/>
                  </a:lnTo>
                  <a:lnTo>
                    <a:pt x="99" y="325"/>
                  </a:lnTo>
                  <a:lnTo>
                    <a:pt x="96" y="323"/>
                  </a:lnTo>
                  <a:lnTo>
                    <a:pt x="93" y="322"/>
                  </a:lnTo>
                  <a:lnTo>
                    <a:pt x="0" y="284"/>
                  </a:lnTo>
                  <a:lnTo>
                    <a:pt x="0" y="281"/>
                  </a:lnTo>
                  <a:lnTo>
                    <a:pt x="1" y="252"/>
                  </a:lnTo>
                  <a:lnTo>
                    <a:pt x="4" y="223"/>
                  </a:lnTo>
                  <a:lnTo>
                    <a:pt x="11" y="183"/>
                  </a:lnTo>
                  <a:lnTo>
                    <a:pt x="18" y="148"/>
                  </a:lnTo>
                  <a:lnTo>
                    <a:pt x="21" y="144"/>
                  </a:lnTo>
                  <a:lnTo>
                    <a:pt x="32" y="115"/>
                  </a:lnTo>
                  <a:lnTo>
                    <a:pt x="34" y="108"/>
                  </a:lnTo>
                  <a:lnTo>
                    <a:pt x="45" y="83"/>
                  </a:lnTo>
                  <a:lnTo>
                    <a:pt x="48" y="77"/>
                  </a:lnTo>
                  <a:lnTo>
                    <a:pt x="105" y="77"/>
                  </a:lnTo>
                  <a:lnTo>
                    <a:pt x="106" y="77"/>
                  </a:lnTo>
                  <a:lnTo>
                    <a:pt x="109" y="78"/>
                  </a:lnTo>
                  <a:lnTo>
                    <a:pt x="113" y="80"/>
                  </a:lnTo>
                  <a:lnTo>
                    <a:pt x="119" y="81"/>
                  </a:lnTo>
                  <a:lnTo>
                    <a:pt x="122" y="80"/>
                  </a:lnTo>
                  <a:lnTo>
                    <a:pt x="124" y="80"/>
                  </a:lnTo>
                  <a:lnTo>
                    <a:pt x="124" y="78"/>
                  </a:lnTo>
                  <a:lnTo>
                    <a:pt x="126" y="77"/>
                  </a:lnTo>
                  <a:lnTo>
                    <a:pt x="129" y="74"/>
                  </a:lnTo>
                  <a:lnTo>
                    <a:pt x="131" y="73"/>
                  </a:lnTo>
                  <a:lnTo>
                    <a:pt x="133" y="70"/>
                  </a:lnTo>
                  <a:lnTo>
                    <a:pt x="133" y="66"/>
                  </a:lnTo>
                  <a:lnTo>
                    <a:pt x="134" y="61"/>
                  </a:lnTo>
                  <a:lnTo>
                    <a:pt x="136" y="57"/>
                  </a:lnTo>
                  <a:lnTo>
                    <a:pt x="137" y="54"/>
                  </a:lnTo>
                  <a:lnTo>
                    <a:pt x="140" y="52"/>
                  </a:lnTo>
                  <a:lnTo>
                    <a:pt x="141" y="49"/>
                  </a:lnTo>
                  <a:lnTo>
                    <a:pt x="141" y="46"/>
                  </a:lnTo>
                  <a:lnTo>
                    <a:pt x="141" y="40"/>
                  </a:lnTo>
                  <a:lnTo>
                    <a:pt x="140" y="35"/>
                  </a:lnTo>
                  <a:lnTo>
                    <a:pt x="140" y="32"/>
                  </a:lnTo>
                  <a:lnTo>
                    <a:pt x="140" y="29"/>
                  </a:lnTo>
                  <a:lnTo>
                    <a:pt x="141" y="25"/>
                  </a:lnTo>
                  <a:lnTo>
                    <a:pt x="144" y="20"/>
                  </a:lnTo>
                  <a:lnTo>
                    <a:pt x="146" y="18"/>
                  </a:lnTo>
                  <a:lnTo>
                    <a:pt x="147" y="16"/>
                  </a:lnTo>
                  <a:lnTo>
                    <a:pt x="154" y="10"/>
                  </a:lnTo>
                  <a:lnTo>
                    <a:pt x="157" y="9"/>
                  </a:lnTo>
                  <a:lnTo>
                    <a:pt x="161" y="9"/>
                  </a:lnTo>
                  <a:lnTo>
                    <a:pt x="164" y="8"/>
                  </a:lnTo>
                  <a:lnTo>
                    <a:pt x="167" y="9"/>
                  </a:lnTo>
                  <a:lnTo>
                    <a:pt x="170" y="9"/>
                  </a:lnTo>
                  <a:lnTo>
                    <a:pt x="174" y="9"/>
                  </a:lnTo>
                  <a:lnTo>
                    <a:pt x="180" y="8"/>
                  </a:lnTo>
                  <a:lnTo>
                    <a:pt x="182" y="5"/>
                  </a:lnTo>
                  <a:lnTo>
                    <a:pt x="187" y="3"/>
                  </a:lnTo>
                  <a:lnTo>
                    <a:pt x="191" y="2"/>
                  </a:lnTo>
                  <a:lnTo>
                    <a:pt x="191" y="2"/>
                  </a:lnTo>
                  <a:lnTo>
                    <a:pt x="194" y="0"/>
                  </a:lnTo>
                  <a:lnTo>
                    <a:pt x="197" y="2"/>
                  </a:lnTo>
                  <a:lnTo>
                    <a:pt x="202" y="3"/>
                  </a:lnTo>
                  <a:lnTo>
                    <a:pt x="204" y="5"/>
                  </a:lnTo>
                  <a:lnTo>
                    <a:pt x="205" y="5"/>
                  </a:lnTo>
                  <a:lnTo>
                    <a:pt x="209" y="5"/>
                  </a:lnTo>
                  <a:lnTo>
                    <a:pt x="212" y="6"/>
                  </a:lnTo>
                  <a:lnTo>
                    <a:pt x="213" y="6"/>
                  </a:lnTo>
                  <a:lnTo>
                    <a:pt x="216" y="6"/>
                  </a:lnTo>
                  <a:close/>
                </a:path>
              </a:pathLst>
            </a:custGeom>
            <a:solidFill>
              <a:schemeClr val="accent2">
                <a:lumMod val="75000"/>
              </a:schemeClr>
            </a:solid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26" name="Freeform 29">
              <a:extLst>
                <a:ext uri="{FF2B5EF4-FFF2-40B4-BE49-F238E27FC236}">
                  <a16:creationId xmlns:a16="http://schemas.microsoft.com/office/drawing/2014/main" id="{8E8D696F-C70F-B9E0-0431-E49653A6E6F2}"/>
                </a:ext>
              </a:extLst>
            </p:cNvPr>
            <p:cNvSpPr>
              <a:spLocks/>
            </p:cNvSpPr>
            <p:nvPr/>
          </p:nvSpPr>
          <p:spPr bwMode="auto">
            <a:xfrm>
              <a:off x="1978" y="214"/>
              <a:ext cx="3155" cy="1566"/>
            </a:xfrm>
            <a:custGeom>
              <a:avLst/>
              <a:gdLst>
                <a:gd name="T0" fmla="*/ 3134 w 3155"/>
                <a:gd name="T1" fmla="*/ 1007 h 1566"/>
                <a:gd name="T2" fmla="*/ 2869 w 3155"/>
                <a:gd name="T3" fmla="*/ 1289 h 1566"/>
                <a:gd name="T4" fmla="*/ 2478 w 3155"/>
                <a:gd name="T5" fmla="*/ 1386 h 1566"/>
                <a:gd name="T6" fmla="*/ 2083 w 3155"/>
                <a:gd name="T7" fmla="*/ 1485 h 1566"/>
                <a:gd name="T8" fmla="*/ 1313 w 3155"/>
                <a:gd name="T9" fmla="*/ 1427 h 1566"/>
                <a:gd name="T10" fmla="*/ 482 w 3155"/>
                <a:gd name="T11" fmla="*/ 1169 h 1566"/>
                <a:gd name="T12" fmla="*/ 435 w 3155"/>
                <a:gd name="T13" fmla="*/ 1142 h 1566"/>
                <a:gd name="T14" fmla="*/ 376 w 3155"/>
                <a:gd name="T15" fmla="*/ 1153 h 1566"/>
                <a:gd name="T16" fmla="*/ 314 w 3155"/>
                <a:gd name="T17" fmla="*/ 1152 h 1566"/>
                <a:gd name="T18" fmla="*/ 257 w 3155"/>
                <a:gd name="T19" fmla="*/ 1118 h 1566"/>
                <a:gd name="T20" fmla="*/ 243 w 3155"/>
                <a:gd name="T21" fmla="*/ 1112 h 1566"/>
                <a:gd name="T22" fmla="*/ 243 w 3155"/>
                <a:gd name="T23" fmla="*/ 1116 h 1566"/>
                <a:gd name="T24" fmla="*/ 240 w 3155"/>
                <a:gd name="T25" fmla="*/ 1123 h 1566"/>
                <a:gd name="T26" fmla="*/ 239 w 3155"/>
                <a:gd name="T27" fmla="*/ 1130 h 1566"/>
                <a:gd name="T28" fmla="*/ 232 w 3155"/>
                <a:gd name="T29" fmla="*/ 1129 h 1566"/>
                <a:gd name="T30" fmla="*/ 223 w 3155"/>
                <a:gd name="T31" fmla="*/ 1129 h 1566"/>
                <a:gd name="T32" fmla="*/ 215 w 3155"/>
                <a:gd name="T33" fmla="*/ 1132 h 1566"/>
                <a:gd name="T34" fmla="*/ 178 w 3155"/>
                <a:gd name="T35" fmla="*/ 1142 h 1566"/>
                <a:gd name="T36" fmla="*/ 143 w 3155"/>
                <a:gd name="T37" fmla="*/ 1111 h 1566"/>
                <a:gd name="T38" fmla="*/ 124 w 3155"/>
                <a:gd name="T39" fmla="*/ 1119 h 1566"/>
                <a:gd name="T40" fmla="*/ 90 w 3155"/>
                <a:gd name="T41" fmla="*/ 1106 h 1566"/>
                <a:gd name="T42" fmla="*/ 77 w 3155"/>
                <a:gd name="T43" fmla="*/ 1077 h 1566"/>
                <a:gd name="T44" fmla="*/ 48 w 3155"/>
                <a:gd name="T45" fmla="*/ 1064 h 1566"/>
                <a:gd name="T46" fmla="*/ 32 w 3155"/>
                <a:gd name="T47" fmla="*/ 1040 h 1566"/>
                <a:gd name="T48" fmla="*/ 18 w 3155"/>
                <a:gd name="T49" fmla="*/ 1019 h 1566"/>
                <a:gd name="T50" fmla="*/ 6 w 3155"/>
                <a:gd name="T51" fmla="*/ 1016 h 1566"/>
                <a:gd name="T52" fmla="*/ 11 w 3155"/>
                <a:gd name="T53" fmla="*/ 998 h 1566"/>
                <a:gd name="T54" fmla="*/ 18 w 3155"/>
                <a:gd name="T55" fmla="*/ 989 h 1566"/>
                <a:gd name="T56" fmla="*/ 32 w 3155"/>
                <a:gd name="T57" fmla="*/ 972 h 1566"/>
                <a:gd name="T58" fmla="*/ 51 w 3155"/>
                <a:gd name="T59" fmla="*/ 964 h 1566"/>
                <a:gd name="T60" fmla="*/ 65 w 3155"/>
                <a:gd name="T61" fmla="*/ 951 h 1566"/>
                <a:gd name="T62" fmla="*/ 69 w 3155"/>
                <a:gd name="T63" fmla="*/ 930 h 1566"/>
                <a:gd name="T64" fmla="*/ 77 w 3155"/>
                <a:gd name="T65" fmla="*/ 903 h 1566"/>
                <a:gd name="T66" fmla="*/ 65 w 3155"/>
                <a:gd name="T67" fmla="*/ 873 h 1566"/>
                <a:gd name="T68" fmla="*/ 45 w 3155"/>
                <a:gd name="T69" fmla="*/ 853 h 1566"/>
                <a:gd name="T70" fmla="*/ 69 w 3155"/>
                <a:gd name="T71" fmla="*/ 855 h 1566"/>
                <a:gd name="T72" fmla="*/ 75 w 3155"/>
                <a:gd name="T73" fmla="*/ 859 h 1566"/>
                <a:gd name="T74" fmla="*/ 85 w 3155"/>
                <a:gd name="T75" fmla="*/ 853 h 1566"/>
                <a:gd name="T76" fmla="*/ 116 w 3155"/>
                <a:gd name="T77" fmla="*/ 869 h 1566"/>
                <a:gd name="T78" fmla="*/ 128 w 3155"/>
                <a:gd name="T79" fmla="*/ 845 h 1566"/>
                <a:gd name="T80" fmla="*/ 160 w 3155"/>
                <a:gd name="T81" fmla="*/ 802 h 1566"/>
                <a:gd name="T82" fmla="*/ 216 w 3155"/>
                <a:gd name="T83" fmla="*/ 801 h 1566"/>
                <a:gd name="T84" fmla="*/ 257 w 3155"/>
                <a:gd name="T85" fmla="*/ 790 h 1566"/>
                <a:gd name="T86" fmla="*/ 261 w 3155"/>
                <a:gd name="T87" fmla="*/ 811 h 1566"/>
                <a:gd name="T88" fmla="*/ 278 w 3155"/>
                <a:gd name="T89" fmla="*/ 824 h 1566"/>
                <a:gd name="T90" fmla="*/ 311 w 3155"/>
                <a:gd name="T91" fmla="*/ 831 h 1566"/>
                <a:gd name="T92" fmla="*/ 407 w 3155"/>
                <a:gd name="T93" fmla="*/ 903 h 1566"/>
                <a:gd name="T94" fmla="*/ 516 w 3155"/>
                <a:gd name="T95" fmla="*/ 940 h 1566"/>
                <a:gd name="T96" fmla="*/ 734 w 3155"/>
                <a:gd name="T97" fmla="*/ 986 h 1566"/>
                <a:gd name="T98" fmla="*/ 865 w 3155"/>
                <a:gd name="T99" fmla="*/ 971 h 1566"/>
                <a:gd name="T100" fmla="*/ 1053 w 3155"/>
                <a:gd name="T101" fmla="*/ 874 h 1566"/>
                <a:gd name="T102" fmla="*/ 2150 w 3155"/>
                <a:gd name="T103" fmla="*/ 285 h 1566"/>
                <a:gd name="T104" fmla="*/ 2732 w 3155"/>
                <a:gd name="T105" fmla="*/ 155 h 1566"/>
                <a:gd name="T106" fmla="*/ 2847 w 3155"/>
                <a:gd name="T107" fmla="*/ 495 h 1566"/>
                <a:gd name="T108" fmla="*/ 2909 w 3155"/>
                <a:gd name="T109" fmla="*/ 828 h 15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55" h="1566">
                  <a:moveTo>
                    <a:pt x="2901" y="962"/>
                  </a:moveTo>
                  <a:lnTo>
                    <a:pt x="2915" y="1002"/>
                  </a:lnTo>
                  <a:lnTo>
                    <a:pt x="2967" y="989"/>
                  </a:lnTo>
                  <a:lnTo>
                    <a:pt x="3017" y="978"/>
                  </a:lnTo>
                  <a:lnTo>
                    <a:pt x="3065" y="966"/>
                  </a:lnTo>
                  <a:lnTo>
                    <a:pt x="3117" y="954"/>
                  </a:lnTo>
                  <a:lnTo>
                    <a:pt x="3134" y="1007"/>
                  </a:lnTo>
                  <a:lnTo>
                    <a:pt x="3155" y="1071"/>
                  </a:lnTo>
                  <a:lnTo>
                    <a:pt x="3118" y="1098"/>
                  </a:lnTo>
                  <a:lnTo>
                    <a:pt x="3062" y="1142"/>
                  </a:lnTo>
                  <a:lnTo>
                    <a:pt x="3015" y="1177"/>
                  </a:lnTo>
                  <a:lnTo>
                    <a:pt x="2967" y="1214"/>
                  </a:lnTo>
                  <a:lnTo>
                    <a:pt x="2919" y="1251"/>
                  </a:lnTo>
                  <a:lnTo>
                    <a:pt x="2869" y="1289"/>
                  </a:lnTo>
                  <a:lnTo>
                    <a:pt x="2813" y="1303"/>
                  </a:lnTo>
                  <a:lnTo>
                    <a:pt x="2759" y="1317"/>
                  </a:lnTo>
                  <a:lnTo>
                    <a:pt x="2696" y="1332"/>
                  </a:lnTo>
                  <a:lnTo>
                    <a:pt x="2640" y="1347"/>
                  </a:lnTo>
                  <a:lnTo>
                    <a:pt x="2581" y="1361"/>
                  </a:lnTo>
                  <a:lnTo>
                    <a:pt x="2526" y="1375"/>
                  </a:lnTo>
                  <a:lnTo>
                    <a:pt x="2478" y="1386"/>
                  </a:lnTo>
                  <a:lnTo>
                    <a:pt x="2428" y="1399"/>
                  </a:lnTo>
                  <a:lnTo>
                    <a:pt x="2363" y="1415"/>
                  </a:lnTo>
                  <a:lnTo>
                    <a:pt x="2310" y="1429"/>
                  </a:lnTo>
                  <a:lnTo>
                    <a:pt x="2255" y="1443"/>
                  </a:lnTo>
                  <a:lnTo>
                    <a:pt x="2198" y="1457"/>
                  </a:lnTo>
                  <a:lnTo>
                    <a:pt x="2141" y="1471"/>
                  </a:lnTo>
                  <a:lnTo>
                    <a:pt x="2083" y="1485"/>
                  </a:lnTo>
                  <a:lnTo>
                    <a:pt x="2021" y="1501"/>
                  </a:lnTo>
                  <a:lnTo>
                    <a:pt x="1968" y="1514"/>
                  </a:lnTo>
                  <a:lnTo>
                    <a:pt x="1915" y="1526"/>
                  </a:lnTo>
                  <a:lnTo>
                    <a:pt x="1856" y="1542"/>
                  </a:lnTo>
                  <a:lnTo>
                    <a:pt x="1796" y="1556"/>
                  </a:lnTo>
                  <a:lnTo>
                    <a:pt x="1761" y="1566"/>
                  </a:lnTo>
                  <a:lnTo>
                    <a:pt x="1313" y="1427"/>
                  </a:lnTo>
                  <a:lnTo>
                    <a:pt x="816" y="1280"/>
                  </a:lnTo>
                  <a:lnTo>
                    <a:pt x="610" y="1221"/>
                  </a:lnTo>
                  <a:lnTo>
                    <a:pt x="502" y="1188"/>
                  </a:lnTo>
                  <a:lnTo>
                    <a:pt x="495" y="1183"/>
                  </a:lnTo>
                  <a:lnTo>
                    <a:pt x="489" y="1176"/>
                  </a:lnTo>
                  <a:lnTo>
                    <a:pt x="485" y="1173"/>
                  </a:lnTo>
                  <a:lnTo>
                    <a:pt x="482" y="1169"/>
                  </a:lnTo>
                  <a:lnTo>
                    <a:pt x="480" y="1161"/>
                  </a:lnTo>
                  <a:lnTo>
                    <a:pt x="479" y="1153"/>
                  </a:lnTo>
                  <a:lnTo>
                    <a:pt x="478" y="1146"/>
                  </a:lnTo>
                  <a:lnTo>
                    <a:pt x="466" y="1140"/>
                  </a:lnTo>
                  <a:lnTo>
                    <a:pt x="454" y="1139"/>
                  </a:lnTo>
                  <a:lnTo>
                    <a:pt x="442" y="1140"/>
                  </a:lnTo>
                  <a:lnTo>
                    <a:pt x="435" y="1142"/>
                  </a:lnTo>
                  <a:lnTo>
                    <a:pt x="424" y="1140"/>
                  </a:lnTo>
                  <a:lnTo>
                    <a:pt x="417" y="1140"/>
                  </a:lnTo>
                  <a:lnTo>
                    <a:pt x="408" y="1142"/>
                  </a:lnTo>
                  <a:lnTo>
                    <a:pt x="397" y="1143"/>
                  </a:lnTo>
                  <a:lnTo>
                    <a:pt x="391" y="1145"/>
                  </a:lnTo>
                  <a:lnTo>
                    <a:pt x="384" y="1145"/>
                  </a:lnTo>
                  <a:lnTo>
                    <a:pt x="376" y="1153"/>
                  </a:lnTo>
                  <a:lnTo>
                    <a:pt x="370" y="1157"/>
                  </a:lnTo>
                  <a:lnTo>
                    <a:pt x="360" y="1157"/>
                  </a:lnTo>
                  <a:lnTo>
                    <a:pt x="352" y="1157"/>
                  </a:lnTo>
                  <a:lnTo>
                    <a:pt x="343" y="1159"/>
                  </a:lnTo>
                  <a:lnTo>
                    <a:pt x="334" y="1160"/>
                  </a:lnTo>
                  <a:lnTo>
                    <a:pt x="325" y="1157"/>
                  </a:lnTo>
                  <a:lnTo>
                    <a:pt x="314" y="1152"/>
                  </a:lnTo>
                  <a:lnTo>
                    <a:pt x="302" y="1146"/>
                  </a:lnTo>
                  <a:lnTo>
                    <a:pt x="290" y="1137"/>
                  </a:lnTo>
                  <a:lnTo>
                    <a:pt x="284" y="1135"/>
                  </a:lnTo>
                  <a:lnTo>
                    <a:pt x="280" y="1130"/>
                  </a:lnTo>
                  <a:lnTo>
                    <a:pt x="277" y="1129"/>
                  </a:lnTo>
                  <a:lnTo>
                    <a:pt x="268" y="1125"/>
                  </a:lnTo>
                  <a:lnTo>
                    <a:pt x="257" y="1118"/>
                  </a:lnTo>
                  <a:lnTo>
                    <a:pt x="247" y="1109"/>
                  </a:lnTo>
                  <a:lnTo>
                    <a:pt x="247" y="1109"/>
                  </a:lnTo>
                  <a:lnTo>
                    <a:pt x="247" y="1111"/>
                  </a:lnTo>
                  <a:lnTo>
                    <a:pt x="246" y="1111"/>
                  </a:lnTo>
                  <a:lnTo>
                    <a:pt x="244" y="1111"/>
                  </a:lnTo>
                  <a:lnTo>
                    <a:pt x="244" y="1112"/>
                  </a:lnTo>
                  <a:lnTo>
                    <a:pt x="243" y="1112"/>
                  </a:lnTo>
                  <a:lnTo>
                    <a:pt x="243" y="1113"/>
                  </a:lnTo>
                  <a:lnTo>
                    <a:pt x="243" y="1113"/>
                  </a:lnTo>
                  <a:lnTo>
                    <a:pt x="244" y="1113"/>
                  </a:lnTo>
                  <a:lnTo>
                    <a:pt x="244" y="1115"/>
                  </a:lnTo>
                  <a:lnTo>
                    <a:pt x="243" y="1115"/>
                  </a:lnTo>
                  <a:lnTo>
                    <a:pt x="243" y="1116"/>
                  </a:lnTo>
                  <a:lnTo>
                    <a:pt x="243" y="1116"/>
                  </a:lnTo>
                  <a:lnTo>
                    <a:pt x="242" y="1116"/>
                  </a:lnTo>
                  <a:lnTo>
                    <a:pt x="243" y="1119"/>
                  </a:lnTo>
                  <a:lnTo>
                    <a:pt x="243" y="1119"/>
                  </a:lnTo>
                  <a:lnTo>
                    <a:pt x="242" y="1120"/>
                  </a:lnTo>
                  <a:lnTo>
                    <a:pt x="242" y="1122"/>
                  </a:lnTo>
                  <a:lnTo>
                    <a:pt x="242" y="1122"/>
                  </a:lnTo>
                  <a:lnTo>
                    <a:pt x="240" y="1123"/>
                  </a:lnTo>
                  <a:lnTo>
                    <a:pt x="240" y="1123"/>
                  </a:lnTo>
                  <a:lnTo>
                    <a:pt x="240" y="1125"/>
                  </a:lnTo>
                  <a:lnTo>
                    <a:pt x="240" y="1125"/>
                  </a:lnTo>
                  <a:lnTo>
                    <a:pt x="242" y="1125"/>
                  </a:lnTo>
                  <a:lnTo>
                    <a:pt x="242" y="1126"/>
                  </a:lnTo>
                  <a:lnTo>
                    <a:pt x="242" y="1126"/>
                  </a:lnTo>
                  <a:lnTo>
                    <a:pt x="239" y="1130"/>
                  </a:lnTo>
                  <a:lnTo>
                    <a:pt x="239" y="1130"/>
                  </a:lnTo>
                  <a:lnTo>
                    <a:pt x="237" y="1130"/>
                  </a:lnTo>
                  <a:lnTo>
                    <a:pt x="236" y="1130"/>
                  </a:lnTo>
                  <a:lnTo>
                    <a:pt x="236" y="1129"/>
                  </a:lnTo>
                  <a:lnTo>
                    <a:pt x="233" y="1129"/>
                  </a:lnTo>
                  <a:lnTo>
                    <a:pt x="233" y="1129"/>
                  </a:lnTo>
                  <a:lnTo>
                    <a:pt x="232" y="1129"/>
                  </a:lnTo>
                  <a:lnTo>
                    <a:pt x="229" y="1129"/>
                  </a:lnTo>
                  <a:lnTo>
                    <a:pt x="229" y="1129"/>
                  </a:lnTo>
                  <a:lnTo>
                    <a:pt x="227" y="1129"/>
                  </a:lnTo>
                  <a:lnTo>
                    <a:pt x="226" y="1129"/>
                  </a:lnTo>
                  <a:lnTo>
                    <a:pt x="226" y="1129"/>
                  </a:lnTo>
                  <a:lnTo>
                    <a:pt x="225" y="1129"/>
                  </a:lnTo>
                  <a:lnTo>
                    <a:pt x="223" y="1129"/>
                  </a:lnTo>
                  <a:lnTo>
                    <a:pt x="223" y="1129"/>
                  </a:lnTo>
                  <a:lnTo>
                    <a:pt x="222" y="1128"/>
                  </a:lnTo>
                  <a:lnTo>
                    <a:pt x="222" y="1129"/>
                  </a:lnTo>
                  <a:lnTo>
                    <a:pt x="220" y="1129"/>
                  </a:lnTo>
                  <a:lnTo>
                    <a:pt x="220" y="1129"/>
                  </a:lnTo>
                  <a:lnTo>
                    <a:pt x="220" y="1130"/>
                  </a:lnTo>
                  <a:lnTo>
                    <a:pt x="215" y="1132"/>
                  </a:lnTo>
                  <a:lnTo>
                    <a:pt x="210" y="1135"/>
                  </a:lnTo>
                  <a:lnTo>
                    <a:pt x="202" y="1135"/>
                  </a:lnTo>
                  <a:lnTo>
                    <a:pt x="201" y="1137"/>
                  </a:lnTo>
                  <a:lnTo>
                    <a:pt x="199" y="1143"/>
                  </a:lnTo>
                  <a:lnTo>
                    <a:pt x="193" y="1147"/>
                  </a:lnTo>
                  <a:lnTo>
                    <a:pt x="188" y="1147"/>
                  </a:lnTo>
                  <a:lnTo>
                    <a:pt x="178" y="1142"/>
                  </a:lnTo>
                  <a:lnTo>
                    <a:pt x="171" y="1139"/>
                  </a:lnTo>
                  <a:lnTo>
                    <a:pt x="165" y="1137"/>
                  </a:lnTo>
                  <a:lnTo>
                    <a:pt x="157" y="1135"/>
                  </a:lnTo>
                  <a:lnTo>
                    <a:pt x="148" y="1129"/>
                  </a:lnTo>
                  <a:lnTo>
                    <a:pt x="144" y="1122"/>
                  </a:lnTo>
                  <a:lnTo>
                    <a:pt x="143" y="1116"/>
                  </a:lnTo>
                  <a:lnTo>
                    <a:pt x="143" y="1111"/>
                  </a:lnTo>
                  <a:lnTo>
                    <a:pt x="141" y="1109"/>
                  </a:lnTo>
                  <a:lnTo>
                    <a:pt x="140" y="1109"/>
                  </a:lnTo>
                  <a:lnTo>
                    <a:pt x="137" y="1108"/>
                  </a:lnTo>
                  <a:lnTo>
                    <a:pt x="133" y="1109"/>
                  </a:lnTo>
                  <a:lnTo>
                    <a:pt x="128" y="1111"/>
                  </a:lnTo>
                  <a:lnTo>
                    <a:pt x="127" y="1115"/>
                  </a:lnTo>
                  <a:lnTo>
                    <a:pt x="124" y="1119"/>
                  </a:lnTo>
                  <a:lnTo>
                    <a:pt x="121" y="1115"/>
                  </a:lnTo>
                  <a:lnTo>
                    <a:pt x="116" y="1112"/>
                  </a:lnTo>
                  <a:lnTo>
                    <a:pt x="106" y="1109"/>
                  </a:lnTo>
                  <a:lnTo>
                    <a:pt x="99" y="1109"/>
                  </a:lnTo>
                  <a:lnTo>
                    <a:pt x="94" y="1109"/>
                  </a:lnTo>
                  <a:lnTo>
                    <a:pt x="92" y="1109"/>
                  </a:lnTo>
                  <a:lnTo>
                    <a:pt x="90" y="1106"/>
                  </a:lnTo>
                  <a:lnTo>
                    <a:pt x="93" y="1103"/>
                  </a:lnTo>
                  <a:lnTo>
                    <a:pt x="90" y="1103"/>
                  </a:lnTo>
                  <a:lnTo>
                    <a:pt x="89" y="1101"/>
                  </a:lnTo>
                  <a:lnTo>
                    <a:pt x="89" y="1099"/>
                  </a:lnTo>
                  <a:lnTo>
                    <a:pt x="87" y="1094"/>
                  </a:lnTo>
                  <a:lnTo>
                    <a:pt x="83" y="1084"/>
                  </a:lnTo>
                  <a:lnTo>
                    <a:pt x="77" y="1077"/>
                  </a:lnTo>
                  <a:lnTo>
                    <a:pt x="71" y="1071"/>
                  </a:lnTo>
                  <a:lnTo>
                    <a:pt x="69" y="1071"/>
                  </a:lnTo>
                  <a:lnTo>
                    <a:pt x="68" y="1070"/>
                  </a:lnTo>
                  <a:lnTo>
                    <a:pt x="65" y="1068"/>
                  </a:lnTo>
                  <a:lnTo>
                    <a:pt x="59" y="1067"/>
                  </a:lnTo>
                  <a:lnTo>
                    <a:pt x="54" y="1066"/>
                  </a:lnTo>
                  <a:lnTo>
                    <a:pt x="48" y="1064"/>
                  </a:lnTo>
                  <a:lnTo>
                    <a:pt x="43" y="1061"/>
                  </a:lnTo>
                  <a:lnTo>
                    <a:pt x="42" y="1058"/>
                  </a:lnTo>
                  <a:lnTo>
                    <a:pt x="41" y="1058"/>
                  </a:lnTo>
                  <a:lnTo>
                    <a:pt x="38" y="1054"/>
                  </a:lnTo>
                  <a:lnTo>
                    <a:pt x="34" y="1049"/>
                  </a:lnTo>
                  <a:lnTo>
                    <a:pt x="31" y="1043"/>
                  </a:lnTo>
                  <a:lnTo>
                    <a:pt x="32" y="1040"/>
                  </a:lnTo>
                  <a:lnTo>
                    <a:pt x="34" y="1036"/>
                  </a:lnTo>
                  <a:lnTo>
                    <a:pt x="32" y="1034"/>
                  </a:lnTo>
                  <a:lnTo>
                    <a:pt x="31" y="1033"/>
                  </a:lnTo>
                  <a:lnTo>
                    <a:pt x="27" y="1030"/>
                  </a:lnTo>
                  <a:lnTo>
                    <a:pt x="24" y="1023"/>
                  </a:lnTo>
                  <a:lnTo>
                    <a:pt x="22" y="1020"/>
                  </a:lnTo>
                  <a:lnTo>
                    <a:pt x="18" y="1019"/>
                  </a:lnTo>
                  <a:lnTo>
                    <a:pt x="14" y="1020"/>
                  </a:lnTo>
                  <a:lnTo>
                    <a:pt x="14" y="1019"/>
                  </a:lnTo>
                  <a:lnTo>
                    <a:pt x="13" y="1017"/>
                  </a:lnTo>
                  <a:lnTo>
                    <a:pt x="11" y="1015"/>
                  </a:lnTo>
                  <a:lnTo>
                    <a:pt x="11" y="1015"/>
                  </a:lnTo>
                  <a:lnTo>
                    <a:pt x="10" y="1015"/>
                  </a:lnTo>
                  <a:lnTo>
                    <a:pt x="6" y="1016"/>
                  </a:lnTo>
                  <a:lnTo>
                    <a:pt x="0" y="1012"/>
                  </a:lnTo>
                  <a:lnTo>
                    <a:pt x="3" y="1003"/>
                  </a:lnTo>
                  <a:lnTo>
                    <a:pt x="7" y="1002"/>
                  </a:lnTo>
                  <a:lnTo>
                    <a:pt x="7" y="1000"/>
                  </a:lnTo>
                  <a:lnTo>
                    <a:pt x="7" y="999"/>
                  </a:lnTo>
                  <a:lnTo>
                    <a:pt x="10" y="998"/>
                  </a:lnTo>
                  <a:lnTo>
                    <a:pt x="11" y="998"/>
                  </a:lnTo>
                  <a:lnTo>
                    <a:pt x="11" y="995"/>
                  </a:lnTo>
                  <a:lnTo>
                    <a:pt x="13" y="995"/>
                  </a:lnTo>
                  <a:lnTo>
                    <a:pt x="20" y="996"/>
                  </a:lnTo>
                  <a:lnTo>
                    <a:pt x="24" y="998"/>
                  </a:lnTo>
                  <a:lnTo>
                    <a:pt x="25" y="996"/>
                  </a:lnTo>
                  <a:lnTo>
                    <a:pt x="21" y="993"/>
                  </a:lnTo>
                  <a:lnTo>
                    <a:pt x="18" y="989"/>
                  </a:lnTo>
                  <a:lnTo>
                    <a:pt x="20" y="988"/>
                  </a:lnTo>
                  <a:lnTo>
                    <a:pt x="21" y="985"/>
                  </a:lnTo>
                  <a:lnTo>
                    <a:pt x="22" y="981"/>
                  </a:lnTo>
                  <a:lnTo>
                    <a:pt x="27" y="982"/>
                  </a:lnTo>
                  <a:lnTo>
                    <a:pt x="30" y="979"/>
                  </a:lnTo>
                  <a:lnTo>
                    <a:pt x="30" y="976"/>
                  </a:lnTo>
                  <a:lnTo>
                    <a:pt x="32" y="972"/>
                  </a:lnTo>
                  <a:lnTo>
                    <a:pt x="35" y="969"/>
                  </a:lnTo>
                  <a:lnTo>
                    <a:pt x="35" y="966"/>
                  </a:lnTo>
                  <a:lnTo>
                    <a:pt x="37" y="965"/>
                  </a:lnTo>
                  <a:lnTo>
                    <a:pt x="41" y="965"/>
                  </a:lnTo>
                  <a:lnTo>
                    <a:pt x="45" y="964"/>
                  </a:lnTo>
                  <a:lnTo>
                    <a:pt x="48" y="964"/>
                  </a:lnTo>
                  <a:lnTo>
                    <a:pt x="51" y="964"/>
                  </a:lnTo>
                  <a:lnTo>
                    <a:pt x="54" y="962"/>
                  </a:lnTo>
                  <a:lnTo>
                    <a:pt x="58" y="959"/>
                  </a:lnTo>
                  <a:lnTo>
                    <a:pt x="58" y="958"/>
                  </a:lnTo>
                  <a:lnTo>
                    <a:pt x="58" y="958"/>
                  </a:lnTo>
                  <a:lnTo>
                    <a:pt x="62" y="954"/>
                  </a:lnTo>
                  <a:lnTo>
                    <a:pt x="64" y="952"/>
                  </a:lnTo>
                  <a:lnTo>
                    <a:pt x="65" y="951"/>
                  </a:lnTo>
                  <a:lnTo>
                    <a:pt x="65" y="949"/>
                  </a:lnTo>
                  <a:lnTo>
                    <a:pt x="65" y="945"/>
                  </a:lnTo>
                  <a:lnTo>
                    <a:pt x="65" y="941"/>
                  </a:lnTo>
                  <a:lnTo>
                    <a:pt x="65" y="937"/>
                  </a:lnTo>
                  <a:lnTo>
                    <a:pt x="65" y="931"/>
                  </a:lnTo>
                  <a:lnTo>
                    <a:pt x="66" y="931"/>
                  </a:lnTo>
                  <a:lnTo>
                    <a:pt x="69" y="930"/>
                  </a:lnTo>
                  <a:lnTo>
                    <a:pt x="71" y="928"/>
                  </a:lnTo>
                  <a:lnTo>
                    <a:pt x="75" y="916"/>
                  </a:lnTo>
                  <a:lnTo>
                    <a:pt x="73" y="914"/>
                  </a:lnTo>
                  <a:lnTo>
                    <a:pt x="73" y="913"/>
                  </a:lnTo>
                  <a:lnTo>
                    <a:pt x="73" y="911"/>
                  </a:lnTo>
                  <a:lnTo>
                    <a:pt x="76" y="907"/>
                  </a:lnTo>
                  <a:lnTo>
                    <a:pt x="77" y="903"/>
                  </a:lnTo>
                  <a:lnTo>
                    <a:pt x="75" y="896"/>
                  </a:lnTo>
                  <a:lnTo>
                    <a:pt x="71" y="893"/>
                  </a:lnTo>
                  <a:lnTo>
                    <a:pt x="66" y="889"/>
                  </a:lnTo>
                  <a:lnTo>
                    <a:pt x="64" y="884"/>
                  </a:lnTo>
                  <a:lnTo>
                    <a:pt x="64" y="880"/>
                  </a:lnTo>
                  <a:lnTo>
                    <a:pt x="65" y="877"/>
                  </a:lnTo>
                  <a:lnTo>
                    <a:pt x="65" y="873"/>
                  </a:lnTo>
                  <a:lnTo>
                    <a:pt x="64" y="870"/>
                  </a:lnTo>
                  <a:lnTo>
                    <a:pt x="60" y="867"/>
                  </a:lnTo>
                  <a:lnTo>
                    <a:pt x="58" y="865"/>
                  </a:lnTo>
                  <a:lnTo>
                    <a:pt x="55" y="863"/>
                  </a:lnTo>
                  <a:lnTo>
                    <a:pt x="52" y="860"/>
                  </a:lnTo>
                  <a:lnTo>
                    <a:pt x="47" y="857"/>
                  </a:lnTo>
                  <a:lnTo>
                    <a:pt x="45" y="853"/>
                  </a:lnTo>
                  <a:lnTo>
                    <a:pt x="47" y="852"/>
                  </a:lnTo>
                  <a:lnTo>
                    <a:pt x="55" y="855"/>
                  </a:lnTo>
                  <a:lnTo>
                    <a:pt x="60" y="855"/>
                  </a:lnTo>
                  <a:lnTo>
                    <a:pt x="65" y="855"/>
                  </a:lnTo>
                  <a:lnTo>
                    <a:pt x="66" y="853"/>
                  </a:lnTo>
                  <a:lnTo>
                    <a:pt x="68" y="853"/>
                  </a:lnTo>
                  <a:lnTo>
                    <a:pt x="69" y="855"/>
                  </a:lnTo>
                  <a:lnTo>
                    <a:pt x="69" y="857"/>
                  </a:lnTo>
                  <a:lnTo>
                    <a:pt x="71" y="862"/>
                  </a:lnTo>
                  <a:lnTo>
                    <a:pt x="72" y="865"/>
                  </a:lnTo>
                  <a:lnTo>
                    <a:pt x="75" y="863"/>
                  </a:lnTo>
                  <a:lnTo>
                    <a:pt x="75" y="862"/>
                  </a:lnTo>
                  <a:lnTo>
                    <a:pt x="75" y="862"/>
                  </a:lnTo>
                  <a:lnTo>
                    <a:pt x="75" y="859"/>
                  </a:lnTo>
                  <a:lnTo>
                    <a:pt x="76" y="857"/>
                  </a:lnTo>
                  <a:lnTo>
                    <a:pt x="77" y="856"/>
                  </a:lnTo>
                  <a:lnTo>
                    <a:pt x="77" y="853"/>
                  </a:lnTo>
                  <a:lnTo>
                    <a:pt x="77" y="852"/>
                  </a:lnTo>
                  <a:lnTo>
                    <a:pt x="79" y="850"/>
                  </a:lnTo>
                  <a:lnTo>
                    <a:pt x="81" y="852"/>
                  </a:lnTo>
                  <a:lnTo>
                    <a:pt x="85" y="853"/>
                  </a:lnTo>
                  <a:lnTo>
                    <a:pt x="87" y="856"/>
                  </a:lnTo>
                  <a:lnTo>
                    <a:pt x="93" y="860"/>
                  </a:lnTo>
                  <a:lnTo>
                    <a:pt x="100" y="865"/>
                  </a:lnTo>
                  <a:lnTo>
                    <a:pt x="106" y="866"/>
                  </a:lnTo>
                  <a:lnTo>
                    <a:pt x="110" y="867"/>
                  </a:lnTo>
                  <a:lnTo>
                    <a:pt x="114" y="869"/>
                  </a:lnTo>
                  <a:lnTo>
                    <a:pt x="116" y="869"/>
                  </a:lnTo>
                  <a:lnTo>
                    <a:pt x="118" y="867"/>
                  </a:lnTo>
                  <a:lnTo>
                    <a:pt x="118" y="866"/>
                  </a:lnTo>
                  <a:lnTo>
                    <a:pt x="118" y="862"/>
                  </a:lnTo>
                  <a:lnTo>
                    <a:pt x="121" y="859"/>
                  </a:lnTo>
                  <a:lnTo>
                    <a:pt x="124" y="853"/>
                  </a:lnTo>
                  <a:lnTo>
                    <a:pt x="126" y="849"/>
                  </a:lnTo>
                  <a:lnTo>
                    <a:pt x="128" y="845"/>
                  </a:lnTo>
                  <a:lnTo>
                    <a:pt x="131" y="839"/>
                  </a:lnTo>
                  <a:lnTo>
                    <a:pt x="133" y="835"/>
                  </a:lnTo>
                  <a:lnTo>
                    <a:pt x="135" y="831"/>
                  </a:lnTo>
                  <a:lnTo>
                    <a:pt x="137" y="829"/>
                  </a:lnTo>
                  <a:lnTo>
                    <a:pt x="144" y="808"/>
                  </a:lnTo>
                  <a:lnTo>
                    <a:pt x="158" y="804"/>
                  </a:lnTo>
                  <a:lnTo>
                    <a:pt x="160" y="802"/>
                  </a:lnTo>
                  <a:lnTo>
                    <a:pt x="162" y="801"/>
                  </a:lnTo>
                  <a:lnTo>
                    <a:pt x="165" y="802"/>
                  </a:lnTo>
                  <a:lnTo>
                    <a:pt x="185" y="797"/>
                  </a:lnTo>
                  <a:lnTo>
                    <a:pt x="193" y="797"/>
                  </a:lnTo>
                  <a:lnTo>
                    <a:pt x="208" y="797"/>
                  </a:lnTo>
                  <a:lnTo>
                    <a:pt x="216" y="798"/>
                  </a:lnTo>
                  <a:lnTo>
                    <a:pt x="216" y="801"/>
                  </a:lnTo>
                  <a:lnTo>
                    <a:pt x="223" y="805"/>
                  </a:lnTo>
                  <a:lnTo>
                    <a:pt x="230" y="802"/>
                  </a:lnTo>
                  <a:lnTo>
                    <a:pt x="239" y="801"/>
                  </a:lnTo>
                  <a:lnTo>
                    <a:pt x="247" y="798"/>
                  </a:lnTo>
                  <a:lnTo>
                    <a:pt x="254" y="794"/>
                  </a:lnTo>
                  <a:lnTo>
                    <a:pt x="257" y="792"/>
                  </a:lnTo>
                  <a:lnTo>
                    <a:pt x="257" y="790"/>
                  </a:lnTo>
                  <a:lnTo>
                    <a:pt x="260" y="792"/>
                  </a:lnTo>
                  <a:lnTo>
                    <a:pt x="261" y="792"/>
                  </a:lnTo>
                  <a:lnTo>
                    <a:pt x="261" y="794"/>
                  </a:lnTo>
                  <a:lnTo>
                    <a:pt x="263" y="801"/>
                  </a:lnTo>
                  <a:lnTo>
                    <a:pt x="261" y="802"/>
                  </a:lnTo>
                  <a:lnTo>
                    <a:pt x="261" y="808"/>
                  </a:lnTo>
                  <a:lnTo>
                    <a:pt x="261" y="811"/>
                  </a:lnTo>
                  <a:lnTo>
                    <a:pt x="261" y="812"/>
                  </a:lnTo>
                  <a:lnTo>
                    <a:pt x="263" y="814"/>
                  </a:lnTo>
                  <a:lnTo>
                    <a:pt x="264" y="818"/>
                  </a:lnTo>
                  <a:lnTo>
                    <a:pt x="267" y="824"/>
                  </a:lnTo>
                  <a:lnTo>
                    <a:pt x="270" y="825"/>
                  </a:lnTo>
                  <a:lnTo>
                    <a:pt x="274" y="824"/>
                  </a:lnTo>
                  <a:lnTo>
                    <a:pt x="278" y="824"/>
                  </a:lnTo>
                  <a:lnTo>
                    <a:pt x="285" y="822"/>
                  </a:lnTo>
                  <a:lnTo>
                    <a:pt x="287" y="821"/>
                  </a:lnTo>
                  <a:lnTo>
                    <a:pt x="290" y="821"/>
                  </a:lnTo>
                  <a:lnTo>
                    <a:pt x="291" y="818"/>
                  </a:lnTo>
                  <a:lnTo>
                    <a:pt x="295" y="819"/>
                  </a:lnTo>
                  <a:lnTo>
                    <a:pt x="300" y="825"/>
                  </a:lnTo>
                  <a:lnTo>
                    <a:pt x="311" y="831"/>
                  </a:lnTo>
                  <a:lnTo>
                    <a:pt x="326" y="839"/>
                  </a:lnTo>
                  <a:lnTo>
                    <a:pt x="336" y="845"/>
                  </a:lnTo>
                  <a:lnTo>
                    <a:pt x="346" y="852"/>
                  </a:lnTo>
                  <a:lnTo>
                    <a:pt x="357" y="859"/>
                  </a:lnTo>
                  <a:lnTo>
                    <a:pt x="377" y="876"/>
                  </a:lnTo>
                  <a:lnTo>
                    <a:pt x="393" y="890"/>
                  </a:lnTo>
                  <a:lnTo>
                    <a:pt x="407" y="903"/>
                  </a:lnTo>
                  <a:lnTo>
                    <a:pt x="425" y="918"/>
                  </a:lnTo>
                  <a:lnTo>
                    <a:pt x="435" y="924"/>
                  </a:lnTo>
                  <a:lnTo>
                    <a:pt x="448" y="934"/>
                  </a:lnTo>
                  <a:lnTo>
                    <a:pt x="468" y="934"/>
                  </a:lnTo>
                  <a:lnTo>
                    <a:pt x="480" y="938"/>
                  </a:lnTo>
                  <a:lnTo>
                    <a:pt x="489" y="937"/>
                  </a:lnTo>
                  <a:lnTo>
                    <a:pt x="516" y="940"/>
                  </a:lnTo>
                  <a:lnTo>
                    <a:pt x="546" y="952"/>
                  </a:lnTo>
                  <a:lnTo>
                    <a:pt x="581" y="954"/>
                  </a:lnTo>
                  <a:lnTo>
                    <a:pt x="616" y="959"/>
                  </a:lnTo>
                  <a:lnTo>
                    <a:pt x="626" y="959"/>
                  </a:lnTo>
                  <a:lnTo>
                    <a:pt x="692" y="969"/>
                  </a:lnTo>
                  <a:lnTo>
                    <a:pt x="725" y="975"/>
                  </a:lnTo>
                  <a:lnTo>
                    <a:pt x="734" y="986"/>
                  </a:lnTo>
                  <a:lnTo>
                    <a:pt x="748" y="978"/>
                  </a:lnTo>
                  <a:lnTo>
                    <a:pt x="842" y="992"/>
                  </a:lnTo>
                  <a:lnTo>
                    <a:pt x="848" y="986"/>
                  </a:lnTo>
                  <a:lnTo>
                    <a:pt x="858" y="975"/>
                  </a:lnTo>
                  <a:lnTo>
                    <a:pt x="858" y="975"/>
                  </a:lnTo>
                  <a:lnTo>
                    <a:pt x="861" y="974"/>
                  </a:lnTo>
                  <a:lnTo>
                    <a:pt x="865" y="971"/>
                  </a:lnTo>
                  <a:lnTo>
                    <a:pt x="872" y="969"/>
                  </a:lnTo>
                  <a:lnTo>
                    <a:pt x="879" y="968"/>
                  </a:lnTo>
                  <a:lnTo>
                    <a:pt x="879" y="968"/>
                  </a:lnTo>
                  <a:lnTo>
                    <a:pt x="882" y="966"/>
                  </a:lnTo>
                  <a:lnTo>
                    <a:pt x="882" y="966"/>
                  </a:lnTo>
                  <a:lnTo>
                    <a:pt x="883" y="966"/>
                  </a:lnTo>
                  <a:lnTo>
                    <a:pt x="1053" y="874"/>
                  </a:lnTo>
                  <a:lnTo>
                    <a:pt x="1098" y="850"/>
                  </a:lnTo>
                  <a:lnTo>
                    <a:pt x="1225" y="782"/>
                  </a:lnTo>
                  <a:lnTo>
                    <a:pt x="1405" y="685"/>
                  </a:lnTo>
                  <a:lnTo>
                    <a:pt x="1604" y="579"/>
                  </a:lnTo>
                  <a:lnTo>
                    <a:pt x="1809" y="469"/>
                  </a:lnTo>
                  <a:lnTo>
                    <a:pt x="1979" y="377"/>
                  </a:lnTo>
                  <a:lnTo>
                    <a:pt x="2150" y="285"/>
                  </a:lnTo>
                  <a:lnTo>
                    <a:pt x="2317" y="196"/>
                  </a:lnTo>
                  <a:lnTo>
                    <a:pt x="2482" y="107"/>
                  </a:lnTo>
                  <a:lnTo>
                    <a:pt x="2642" y="22"/>
                  </a:lnTo>
                  <a:lnTo>
                    <a:pt x="2680" y="0"/>
                  </a:lnTo>
                  <a:lnTo>
                    <a:pt x="2698" y="53"/>
                  </a:lnTo>
                  <a:lnTo>
                    <a:pt x="2715" y="105"/>
                  </a:lnTo>
                  <a:lnTo>
                    <a:pt x="2732" y="155"/>
                  </a:lnTo>
                  <a:lnTo>
                    <a:pt x="2749" y="204"/>
                  </a:lnTo>
                  <a:lnTo>
                    <a:pt x="2768" y="258"/>
                  </a:lnTo>
                  <a:lnTo>
                    <a:pt x="2782" y="302"/>
                  </a:lnTo>
                  <a:lnTo>
                    <a:pt x="2800" y="357"/>
                  </a:lnTo>
                  <a:lnTo>
                    <a:pt x="2815" y="399"/>
                  </a:lnTo>
                  <a:lnTo>
                    <a:pt x="2830" y="445"/>
                  </a:lnTo>
                  <a:lnTo>
                    <a:pt x="2847" y="495"/>
                  </a:lnTo>
                  <a:lnTo>
                    <a:pt x="2864" y="546"/>
                  </a:lnTo>
                  <a:lnTo>
                    <a:pt x="2884" y="604"/>
                  </a:lnTo>
                  <a:lnTo>
                    <a:pt x="2898" y="648"/>
                  </a:lnTo>
                  <a:lnTo>
                    <a:pt x="2918" y="707"/>
                  </a:lnTo>
                  <a:lnTo>
                    <a:pt x="2935" y="760"/>
                  </a:lnTo>
                  <a:lnTo>
                    <a:pt x="2954" y="816"/>
                  </a:lnTo>
                  <a:lnTo>
                    <a:pt x="2909" y="828"/>
                  </a:lnTo>
                  <a:lnTo>
                    <a:pt x="2861" y="839"/>
                  </a:lnTo>
                  <a:lnTo>
                    <a:pt x="2875" y="884"/>
                  </a:lnTo>
                  <a:lnTo>
                    <a:pt x="2888" y="923"/>
                  </a:lnTo>
                  <a:lnTo>
                    <a:pt x="2901" y="962"/>
                  </a:lnTo>
                  <a:close/>
                </a:path>
              </a:pathLst>
            </a:custGeom>
            <a:solidFill>
              <a:schemeClr val="accent2">
                <a:lumMod val="75000"/>
              </a:schemeClr>
            </a:solid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27" name="Freeform 30">
              <a:extLst>
                <a:ext uri="{FF2B5EF4-FFF2-40B4-BE49-F238E27FC236}">
                  <a16:creationId xmlns:a16="http://schemas.microsoft.com/office/drawing/2014/main" id="{014B524C-17CF-07BA-DBE2-D5D69C578AF4}"/>
                </a:ext>
              </a:extLst>
            </p:cNvPr>
            <p:cNvSpPr>
              <a:spLocks/>
            </p:cNvSpPr>
            <p:nvPr/>
          </p:nvSpPr>
          <p:spPr bwMode="auto">
            <a:xfrm>
              <a:off x="1400" y="2434"/>
              <a:ext cx="746" cy="375"/>
            </a:xfrm>
            <a:custGeom>
              <a:avLst/>
              <a:gdLst>
                <a:gd name="T0" fmla="*/ 296 w 746"/>
                <a:gd name="T1" fmla="*/ 10 h 375"/>
                <a:gd name="T2" fmla="*/ 328 w 746"/>
                <a:gd name="T3" fmla="*/ 13 h 375"/>
                <a:gd name="T4" fmla="*/ 344 w 746"/>
                <a:gd name="T5" fmla="*/ 20 h 375"/>
                <a:gd name="T6" fmla="*/ 359 w 746"/>
                <a:gd name="T7" fmla="*/ 21 h 375"/>
                <a:gd name="T8" fmla="*/ 387 w 746"/>
                <a:gd name="T9" fmla="*/ 29 h 375"/>
                <a:gd name="T10" fmla="*/ 422 w 746"/>
                <a:gd name="T11" fmla="*/ 38 h 375"/>
                <a:gd name="T12" fmla="*/ 435 w 746"/>
                <a:gd name="T13" fmla="*/ 48 h 375"/>
                <a:gd name="T14" fmla="*/ 468 w 746"/>
                <a:gd name="T15" fmla="*/ 62 h 375"/>
                <a:gd name="T16" fmla="*/ 495 w 746"/>
                <a:gd name="T17" fmla="*/ 62 h 375"/>
                <a:gd name="T18" fmla="*/ 499 w 746"/>
                <a:gd name="T19" fmla="*/ 70 h 375"/>
                <a:gd name="T20" fmla="*/ 505 w 746"/>
                <a:gd name="T21" fmla="*/ 84 h 375"/>
                <a:gd name="T22" fmla="*/ 522 w 746"/>
                <a:gd name="T23" fmla="*/ 89 h 375"/>
                <a:gd name="T24" fmla="*/ 527 w 746"/>
                <a:gd name="T25" fmla="*/ 106 h 375"/>
                <a:gd name="T26" fmla="*/ 534 w 746"/>
                <a:gd name="T27" fmla="*/ 97 h 375"/>
                <a:gd name="T28" fmla="*/ 544 w 746"/>
                <a:gd name="T29" fmla="*/ 111 h 375"/>
                <a:gd name="T30" fmla="*/ 560 w 746"/>
                <a:gd name="T31" fmla="*/ 102 h 375"/>
                <a:gd name="T32" fmla="*/ 578 w 746"/>
                <a:gd name="T33" fmla="*/ 105 h 375"/>
                <a:gd name="T34" fmla="*/ 600 w 746"/>
                <a:gd name="T35" fmla="*/ 109 h 375"/>
                <a:gd name="T36" fmla="*/ 608 w 746"/>
                <a:gd name="T37" fmla="*/ 108 h 375"/>
                <a:gd name="T38" fmla="*/ 619 w 746"/>
                <a:gd name="T39" fmla="*/ 109 h 375"/>
                <a:gd name="T40" fmla="*/ 634 w 746"/>
                <a:gd name="T41" fmla="*/ 99 h 375"/>
                <a:gd name="T42" fmla="*/ 652 w 746"/>
                <a:gd name="T43" fmla="*/ 101 h 375"/>
                <a:gd name="T44" fmla="*/ 726 w 746"/>
                <a:gd name="T45" fmla="*/ 106 h 375"/>
                <a:gd name="T46" fmla="*/ 731 w 746"/>
                <a:gd name="T47" fmla="*/ 140 h 375"/>
                <a:gd name="T48" fmla="*/ 713 w 746"/>
                <a:gd name="T49" fmla="*/ 179 h 375"/>
                <a:gd name="T50" fmla="*/ 669 w 746"/>
                <a:gd name="T51" fmla="*/ 264 h 375"/>
                <a:gd name="T52" fmla="*/ 644 w 746"/>
                <a:gd name="T53" fmla="*/ 325 h 375"/>
                <a:gd name="T54" fmla="*/ 543 w 746"/>
                <a:gd name="T55" fmla="*/ 326 h 375"/>
                <a:gd name="T56" fmla="*/ 479 w 746"/>
                <a:gd name="T57" fmla="*/ 350 h 375"/>
                <a:gd name="T58" fmla="*/ 391 w 746"/>
                <a:gd name="T59" fmla="*/ 349 h 375"/>
                <a:gd name="T60" fmla="*/ 352 w 746"/>
                <a:gd name="T61" fmla="*/ 363 h 375"/>
                <a:gd name="T62" fmla="*/ 330 w 746"/>
                <a:gd name="T63" fmla="*/ 368 h 375"/>
                <a:gd name="T64" fmla="*/ 301 w 746"/>
                <a:gd name="T65" fmla="*/ 374 h 375"/>
                <a:gd name="T66" fmla="*/ 247 w 746"/>
                <a:gd name="T67" fmla="*/ 361 h 375"/>
                <a:gd name="T68" fmla="*/ 200 w 746"/>
                <a:gd name="T69" fmla="*/ 353 h 375"/>
                <a:gd name="T70" fmla="*/ 172 w 746"/>
                <a:gd name="T71" fmla="*/ 349 h 375"/>
                <a:gd name="T72" fmla="*/ 115 w 746"/>
                <a:gd name="T73" fmla="*/ 350 h 375"/>
                <a:gd name="T74" fmla="*/ 78 w 746"/>
                <a:gd name="T75" fmla="*/ 316 h 375"/>
                <a:gd name="T76" fmla="*/ 41 w 746"/>
                <a:gd name="T77" fmla="*/ 286 h 375"/>
                <a:gd name="T78" fmla="*/ 0 w 746"/>
                <a:gd name="T79" fmla="*/ 223 h 375"/>
                <a:gd name="T80" fmla="*/ 13 w 746"/>
                <a:gd name="T81" fmla="*/ 190 h 375"/>
                <a:gd name="T82" fmla="*/ 48 w 746"/>
                <a:gd name="T83" fmla="*/ 184 h 375"/>
                <a:gd name="T84" fmla="*/ 68 w 746"/>
                <a:gd name="T85" fmla="*/ 187 h 375"/>
                <a:gd name="T86" fmla="*/ 79 w 746"/>
                <a:gd name="T87" fmla="*/ 194 h 375"/>
                <a:gd name="T88" fmla="*/ 92 w 746"/>
                <a:gd name="T89" fmla="*/ 193 h 375"/>
                <a:gd name="T90" fmla="*/ 94 w 746"/>
                <a:gd name="T91" fmla="*/ 179 h 375"/>
                <a:gd name="T92" fmla="*/ 98 w 746"/>
                <a:gd name="T93" fmla="*/ 163 h 375"/>
                <a:gd name="T94" fmla="*/ 103 w 746"/>
                <a:gd name="T95" fmla="*/ 153 h 375"/>
                <a:gd name="T96" fmla="*/ 111 w 746"/>
                <a:gd name="T97" fmla="*/ 138 h 375"/>
                <a:gd name="T98" fmla="*/ 111 w 746"/>
                <a:gd name="T99" fmla="*/ 122 h 375"/>
                <a:gd name="T100" fmla="*/ 113 w 746"/>
                <a:gd name="T101" fmla="*/ 99 h 375"/>
                <a:gd name="T102" fmla="*/ 130 w 746"/>
                <a:gd name="T103" fmla="*/ 92 h 375"/>
                <a:gd name="T104" fmla="*/ 143 w 746"/>
                <a:gd name="T105" fmla="*/ 70 h 375"/>
                <a:gd name="T106" fmla="*/ 155 w 746"/>
                <a:gd name="T107" fmla="*/ 64 h 375"/>
                <a:gd name="T108" fmla="*/ 150 w 746"/>
                <a:gd name="T109" fmla="*/ 55 h 375"/>
                <a:gd name="T110" fmla="*/ 153 w 746"/>
                <a:gd name="T111" fmla="*/ 26 h 375"/>
                <a:gd name="T112" fmla="*/ 204 w 746"/>
                <a:gd name="T113" fmla="*/ 0 h 375"/>
                <a:gd name="T114" fmla="*/ 272 w 746"/>
                <a:gd name="T115" fmla="*/ 12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46" h="375">
                  <a:moveTo>
                    <a:pt x="272" y="12"/>
                  </a:moveTo>
                  <a:lnTo>
                    <a:pt x="279" y="12"/>
                  </a:lnTo>
                  <a:lnTo>
                    <a:pt x="289" y="10"/>
                  </a:lnTo>
                  <a:lnTo>
                    <a:pt x="292" y="9"/>
                  </a:lnTo>
                  <a:lnTo>
                    <a:pt x="296" y="10"/>
                  </a:lnTo>
                  <a:lnTo>
                    <a:pt x="302" y="13"/>
                  </a:lnTo>
                  <a:lnTo>
                    <a:pt x="305" y="13"/>
                  </a:lnTo>
                  <a:lnTo>
                    <a:pt x="309" y="14"/>
                  </a:lnTo>
                  <a:lnTo>
                    <a:pt x="319" y="13"/>
                  </a:lnTo>
                  <a:lnTo>
                    <a:pt x="328" y="13"/>
                  </a:lnTo>
                  <a:lnTo>
                    <a:pt x="330" y="13"/>
                  </a:lnTo>
                  <a:lnTo>
                    <a:pt x="333" y="13"/>
                  </a:lnTo>
                  <a:lnTo>
                    <a:pt x="339" y="14"/>
                  </a:lnTo>
                  <a:lnTo>
                    <a:pt x="342" y="17"/>
                  </a:lnTo>
                  <a:lnTo>
                    <a:pt x="344" y="20"/>
                  </a:lnTo>
                  <a:lnTo>
                    <a:pt x="346" y="20"/>
                  </a:lnTo>
                  <a:lnTo>
                    <a:pt x="349" y="23"/>
                  </a:lnTo>
                  <a:lnTo>
                    <a:pt x="349" y="23"/>
                  </a:lnTo>
                  <a:lnTo>
                    <a:pt x="354" y="23"/>
                  </a:lnTo>
                  <a:lnTo>
                    <a:pt x="359" y="21"/>
                  </a:lnTo>
                  <a:lnTo>
                    <a:pt x="363" y="20"/>
                  </a:lnTo>
                  <a:lnTo>
                    <a:pt x="370" y="21"/>
                  </a:lnTo>
                  <a:lnTo>
                    <a:pt x="374" y="23"/>
                  </a:lnTo>
                  <a:lnTo>
                    <a:pt x="377" y="24"/>
                  </a:lnTo>
                  <a:lnTo>
                    <a:pt x="387" y="29"/>
                  </a:lnTo>
                  <a:lnTo>
                    <a:pt x="395" y="33"/>
                  </a:lnTo>
                  <a:lnTo>
                    <a:pt x="404" y="36"/>
                  </a:lnTo>
                  <a:lnTo>
                    <a:pt x="413" y="37"/>
                  </a:lnTo>
                  <a:lnTo>
                    <a:pt x="420" y="38"/>
                  </a:lnTo>
                  <a:lnTo>
                    <a:pt x="422" y="38"/>
                  </a:lnTo>
                  <a:lnTo>
                    <a:pt x="425" y="38"/>
                  </a:lnTo>
                  <a:lnTo>
                    <a:pt x="428" y="40"/>
                  </a:lnTo>
                  <a:lnTo>
                    <a:pt x="430" y="41"/>
                  </a:lnTo>
                  <a:lnTo>
                    <a:pt x="432" y="45"/>
                  </a:lnTo>
                  <a:lnTo>
                    <a:pt x="435" y="48"/>
                  </a:lnTo>
                  <a:lnTo>
                    <a:pt x="441" y="51"/>
                  </a:lnTo>
                  <a:lnTo>
                    <a:pt x="446" y="53"/>
                  </a:lnTo>
                  <a:lnTo>
                    <a:pt x="455" y="57"/>
                  </a:lnTo>
                  <a:lnTo>
                    <a:pt x="461" y="60"/>
                  </a:lnTo>
                  <a:lnTo>
                    <a:pt x="468" y="62"/>
                  </a:lnTo>
                  <a:lnTo>
                    <a:pt x="473" y="62"/>
                  </a:lnTo>
                  <a:lnTo>
                    <a:pt x="481" y="62"/>
                  </a:lnTo>
                  <a:lnTo>
                    <a:pt x="486" y="62"/>
                  </a:lnTo>
                  <a:lnTo>
                    <a:pt x="489" y="62"/>
                  </a:lnTo>
                  <a:lnTo>
                    <a:pt x="495" y="62"/>
                  </a:lnTo>
                  <a:lnTo>
                    <a:pt x="496" y="62"/>
                  </a:lnTo>
                  <a:lnTo>
                    <a:pt x="498" y="64"/>
                  </a:lnTo>
                  <a:lnTo>
                    <a:pt x="499" y="65"/>
                  </a:lnTo>
                  <a:lnTo>
                    <a:pt x="500" y="68"/>
                  </a:lnTo>
                  <a:lnTo>
                    <a:pt x="499" y="70"/>
                  </a:lnTo>
                  <a:lnTo>
                    <a:pt x="498" y="74"/>
                  </a:lnTo>
                  <a:lnTo>
                    <a:pt x="498" y="77"/>
                  </a:lnTo>
                  <a:lnTo>
                    <a:pt x="499" y="79"/>
                  </a:lnTo>
                  <a:lnTo>
                    <a:pt x="503" y="81"/>
                  </a:lnTo>
                  <a:lnTo>
                    <a:pt x="505" y="84"/>
                  </a:lnTo>
                  <a:lnTo>
                    <a:pt x="507" y="87"/>
                  </a:lnTo>
                  <a:lnTo>
                    <a:pt x="512" y="89"/>
                  </a:lnTo>
                  <a:lnTo>
                    <a:pt x="516" y="91"/>
                  </a:lnTo>
                  <a:lnTo>
                    <a:pt x="519" y="91"/>
                  </a:lnTo>
                  <a:lnTo>
                    <a:pt x="522" y="89"/>
                  </a:lnTo>
                  <a:lnTo>
                    <a:pt x="523" y="91"/>
                  </a:lnTo>
                  <a:lnTo>
                    <a:pt x="523" y="95"/>
                  </a:lnTo>
                  <a:lnTo>
                    <a:pt x="522" y="101"/>
                  </a:lnTo>
                  <a:lnTo>
                    <a:pt x="523" y="105"/>
                  </a:lnTo>
                  <a:lnTo>
                    <a:pt x="527" y="106"/>
                  </a:lnTo>
                  <a:lnTo>
                    <a:pt x="529" y="105"/>
                  </a:lnTo>
                  <a:lnTo>
                    <a:pt x="530" y="104"/>
                  </a:lnTo>
                  <a:lnTo>
                    <a:pt x="530" y="101"/>
                  </a:lnTo>
                  <a:lnTo>
                    <a:pt x="532" y="99"/>
                  </a:lnTo>
                  <a:lnTo>
                    <a:pt x="534" y="97"/>
                  </a:lnTo>
                  <a:lnTo>
                    <a:pt x="539" y="98"/>
                  </a:lnTo>
                  <a:lnTo>
                    <a:pt x="540" y="99"/>
                  </a:lnTo>
                  <a:lnTo>
                    <a:pt x="543" y="104"/>
                  </a:lnTo>
                  <a:lnTo>
                    <a:pt x="543" y="106"/>
                  </a:lnTo>
                  <a:lnTo>
                    <a:pt x="544" y="111"/>
                  </a:lnTo>
                  <a:lnTo>
                    <a:pt x="550" y="111"/>
                  </a:lnTo>
                  <a:lnTo>
                    <a:pt x="553" y="109"/>
                  </a:lnTo>
                  <a:lnTo>
                    <a:pt x="559" y="106"/>
                  </a:lnTo>
                  <a:lnTo>
                    <a:pt x="560" y="105"/>
                  </a:lnTo>
                  <a:lnTo>
                    <a:pt x="560" y="102"/>
                  </a:lnTo>
                  <a:lnTo>
                    <a:pt x="566" y="102"/>
                  </a:lnTo>
                  <a:lnTo>
                    <a:pt x="568" y="102"/>
                  </a:lnTo>
                  <a:lnTo>
                    <a:pt x="571" y="102"/>
                  </a:lnTo>
                  <a:lnTo>
                    <a:pt x="573" y="104"/>
                  </a:lnTo>
                  <a:lnTo>
                    <a:pt x="578" y="105"/>
                  </a:lnTo>
                  <a:lnTo>
                    <a:pt x="584" y="106"/>
                  </a:lnTo>
                  <a:lnTo>
                    <a:pt x="590" y="111"/>
                  </a:lnTo>
                  <a:lnTo>
                    <a:pt x="595" y="112"/>
                  </a:lnTo>
                  <a:lnTo>
                    <a:pt x="598" y="112"/>
                  </a:lnTo>
                  <a:lnTo>
                    <a:pt x="600" y="109"/>
                  </a:lnTo>
                  <a:lnTo>
                    <a:pt x="602" y="108"/>
                  </a:lnTo>
                  <a:lnTo>
                    <a:pt x="604" y="109"/>
                  </a:lnTo>
                  <a:lnTo>
                    <a:pt x="604" y="109"/>
                  </a:lnTo>
                  <a:lnTo>
                    <a:pt x="608" y="108"/>
                  </a:lnTo>
                  <a:lnTo>
                    <a:pt x="608" y="108"/>
                  </a:lnTo>
                  <a:lnTo>
                    <a:pt x="610" y="106"/>
                  </a:lnTo>
                  <a:lnTo>
                    <a:pt x="610" y="108"/>
                  </a:lnTo>
                  <a:lnTo>
                    <a:pt x="617" y="111"/>
                  </a:lnTo>
                  <a:lnTo>
                    <a:pt x="617" y="109"/>
                  </a:lnTo>
                  <a:lnTo>
                    <a:pt x="619" y="109"/>
                  </a:lnTo>
                  <a:lnTo>
                    <a:pt x="622" y="109"/>
                  </a:lnTo>
                  <a:lnTo>
                    <a:pt x="625" y="108"/>
                  </a:lnTo>
                  <a:lnTo>
                    <a:pt x="627" y="105"/>
                  </a:lnTo>
                  <a:lnTo>
                    <a:pt x="631" y="102"/>
                  </a:lnTo>
                  <a:lnTo>
                    <a:pt x="634" y="99"/>
                  </a:lnTo>
                  <a:lnTo>
                    <a:pt x="636" y="99"/>
                  </a:lnTo>
                  <a:lnTo>
                    <a:pt x="642" y="99"/>
                  </a:lnTo>
                  <a:lnTo>
                    <a:pt x="644" y="99"/>
                  </a:lnTo>
                  <a:lnTo>
                    <a:pt x="645" y="99"/>
                  </a:lnTo>
                  <a:lnTo>
                    <a:pt x="652" y="101"/>
                  </a:lnTo>
                  <a:lnTo>
                    <a:pt x="661" y="101"/>
                  </a:lnTo>
                  <a:lnTo>
                    <a:pt x="683" y="102"/>
                  </a:lnTo>
                  <a:lnTo>
                    <a:pt x="696" y="104"/>
                  </a:lnTo>
                  <a:lnTo>
                    <a:pt x="710" y="105"/>
                  </a:lnTo>
                  <a:lnTo>
                    <a:pt x="726" y="106"/>
                  </a:lnTo>
                  <a:lnTo>
                    <a:pt x="746" y="108"/>
                  </a:lnTo>
                  <a:lnTo>
                    <a:pt x="741" y="115"/>
                  </a:lnTo>
                  <a:lnTo>
                    <a:pt x="739" y="122"/>
                  </a:lnTo>
                  <a:lnTo>
                    <a:pt x="736" y="132"/>
                  </a:lnTo>
                  <a:lnTo>
                    <a:pt x="731" y="140"/>
                  </a:lnTo>
                  <a:lnTo>
                    <a:pt x="727" y="150"/>
                  </a:lnTo>
                  <a:lnTo>
                    <a:pt x="723" y="159"/>
                  </a:lnTo>
                  <a:lnTo>
                    <a:pt x="721" y="163"/>
                  </a:lnTo>
                  <a:lnTo>
                    <a:pt x="720" y="166"/>
                  </a:lnTo>
                  <a:lnTo>
                    <a:pt x="713" y="179"/>
                  </a:lnTo>
                  <a:lnTo>
                    <a:pt x="703" y="200"/>
                  </a:lnTo>
                  <a:lnTo>
                    <a:pt x="692" y="221"/>
                  </a:lnTo>
                  <a:lnTo>
                    <a:pt x="683" y="239"/>
                  </a:lnTo>
                  <a:lnTo>
                    <a:pt x="676" y="251"/>
                  </a:lnTo>
                  <a:lnTo>
                    <a:pt x="669" y="264"/>
                  </a:lnTo>
                  <a:lnTo>
                    <a:pt x="662" y="278"/>
                  </a:lnTo>
                  <a:lnTo>
                    <a:pt x="656" y="292"/>
                  </a:lnTo>
                  <a:lnTo>
                    <a:pt x="652" y="306"/>
                  </a:lnTo>
                  <a:lnTo>
                    <a:pt x="645" y="320"/>
                  </a:lnTo>
                  <a:lnTo>
                    <a:pt x="644" y="325"/>
                  </a:lnTo>
                  <a:lnTo>
                    <a:pt x="639" y="332"/>
                  </a:lnTo>
                  <a:lnTo>
                    <a:pt x="612" y="330"/>
                  </a:lnTo>
                  <a:lnTo>
                    <a:pt x="607" y="330"/>
                  </a:lnTo>
                  <a:lnTo>
                    <a:pt x="575" y="329"/>
                  </a:lnTo>
                  <a:lnTo>
                    <a:pt x="543" y="326"/>
                  </a:lnTo>
                  <a:lnTo>
                    <a:pt x="526" y="326"/>
                  </a:lnTo>
                  <a:lnTo>
                    <a:pt x="492" y="326"/>
                  </a:lnTo>
                  <a:lnTo>
                    <a:pt x="486" y="336"/>
                  </a:lnTo>
                  <a:lnTo>
                    <a:pt x="482" y="346"/>
                  </a:lnTo>
                  <a:lnTo>
                    <a:pt x="479" y="350"/>
                  </a:lnTo>
                  <a:lnTo>
                    <a:pt x="466" y="351"/>
                  </a:lnTo>
                  <a:lnTo>
                    <a:pt x="448" y="351"/>
                  </a:lnTo>
                  <a:lnTo>
                    <a:pt x="441" y="349"/>
                  </a:lnTo>
                  <a:lnTo>
                    <a:pt x="430" y="349"/>
                  </a:lnTo>
                  <a:lnTo>
                    <a:pt x="391" y="349"/>
                  </a:lnTo>
                  <a:lnTo>
                    <a:pt x="369" y="350"/>
                  </a:lnTo>
                  <a:lnTo>
                    <a:pt x="359" y="350"/>
                  </a:lnTo>
                  <a:lnTo>
                    <a:pt x="353" y="354"/>
                  </a:lnTo>
                  <a:lnTo>
                    <a:pt x="352" y="358"/>
                  </a:lnTo>
                  <a:lnTo>
                    <a:pt x="352" y="363"/>
                  </a:lnTo>
                  <a:lnTo>
                    <a:pt x="352" y="367"/>
                  </a:lnTo>
                  <a:lnTo>
                    <a:pt x="347" y="370"/>
                  </a:lnTo>
                  <a:lnTo>
                    <a:pt x="343" y="368"/>
                  </a:lnTo>
                  <a:lnTo>
                    <a:pt x="334" y="367"/>
                  </a:lnTo>
                  <a:lnTo>
                    <a:pt x="330" y="368"/>
                  </a:lnTo>
                  <a:lnTo>
                    <a:pt x="323" y="373"/>
                  </a:lnTo>
                  <a:lnTo>
                    <a:pt x="316" y="375"/>
                  </a:lnTo>
                  <a:lnTo>
                    <a:pt x="315" y="375"/>
                  </a:lnTo>
                  <a:lnTo>
                    <a:pt x="306" y="375"/>
                  </a:lnTo>
                  <a:lnTo>
                    <a:pt x="301" y="374"/>
                  </a:lnTo>
                  <a:lnTo>
                    <a:pt x="298" y="370"/>
                  </a:lnTo>
                  <a:lnTo>
                    <a:pt x="293" y="364"/>
                  </a:lnTo>
                  <a:lnTo>
                    <a:pt x="285" y="361"/>
                  </a:lnTo>
                  <a:lnTo>
                    <a:pt x="265" y="361"/>
                  </a:lnTo>
                  <a:lnTo>
                    <a:pt x="247" y="361"/>
                  </a:lnTo>
                  <a:lnTo>
                    <a:pt x="230" y="361"/>
                  </a:lnTo>
                  <a:lnTo>
                    <a:pt x="221" y="358"/>
                  </a:lnTo>
                  <a:lnTo>
                    <a:pt x="210" y="354"/>
                  </a:lnTo>
                  <a:lnTo>
                    <a:pt x="205" y="354"/>
                  </a:lnTo>
                  <a:lnTo>
                    <a:pt x="200" y="353"/>
                  </a:lnTo>
                  <a:lnTo>
                    <a:pt x="190" y="351"/>
                  </a:lnTo>
                  <a:lnTo>
                    <a:pt x="177" y="351"/>
                  </a:lnTo>
                  <a:lnTo>
                    <a:pt x="176" y="351"/>
                  </a:lnTo>
                  <a:lnTo>
                    <a:pt x="176" y="349"/>
                  </a:lnTo>
                  <a:lnTo>
                    <a:pt x="172" y="349"/>
                  </a:lnTo>
                  <a:lnTo>
                    <a:pt x="162" y="350"/>
                  </a:lnTo>
                  <a:lnTo>
                    <a:pt x="150" y="350"/>
                  </a:lnTo>
                  <a:lnTo>
                    <a:pt x="139" y="351"/>
                  </a:lnTo>
                  <a:lnTo>
                    <a:pt x="129" y="351"/>
                  </a:lnTo>
                  <a:lnTo>
                    <a:pt x="115" y="350"/>
                  </a:lnTo>
                  <a:lnTo>
                    <a:pt x="105" y="347"/>
                  </a:lnTo>
                  <a:lnTo>
                    <a:pt x="98" y="341"/>
                  </a:lnTo>
                  <a:lnTo>
                    <a:pt x="92" y="336"/>
                  </a:lnTo>
                  <a:lnTo>
                    <a:pt x="85" y="327"/>
                  </a:lnTo>
                  <a:lnTo>
                    <a:pt x="78" y="316"/>
                  </a:lnTo>
                  <a:lnTo>
                    <a:pt x="71" y="308"/>
                  </a:lnTo>
                  <a:lnTo>
                    <a:pt x="65" y="303"/>
                  </a:lnTo>
                  <a:lnTo>
                    <a:pt x="54" y="299"/>
                  </a:lnTo>
                  <a:lnTo>
                    <a:pt x="47" y="292"/>
                  </a:lnTo>
                  <a:lnTo>
                    <a:pt x="41" y="286"/>
                  </a:lnTo>
                  <a:lnTo>
                    <a:pt x="34" y="278"/>
                  </a:lnTo>
                  <a:lnTo>
                    <a:pt x="27" y="268"/>
                  </a:lnTo>
                  <a:lnTo>
                    <a:pt x="20" y="255"/>
                  </a:lnTo>
                  <a:lnTo>
                    <a:pt x="10" y="241"/>
                  </a:lnTo>
                  <a:lnTo>
                    <a:pt x="0" y="223"/>
                  </a:lnTo>
                  <a:lnTo>
                    <a:pt x="3" y="217"/>
                  </a:lnTo>
                  <a:lnTo>
                    <a:pt x="6" y="204"/>
                  </a:lnTo>
                  <a:lnTo>
                    <a:pt x="6" y="197"/>
                  </a:lnTo>
                  <a:lnTo>
                    <a:pt x="7" y="194"/>
                  </a:lnTo>
                  <a:lnTo>
                    <a:pt x="13" y="190"/>
                  </a:lnTo>
                  <a:lnTo>
                    <a:pt x="24" y="190"/>
                  </a:lnTo>
                  <a:lnTo>
                    <a:pt x="30" y="174"/>
                  </a:lnTo>
                  <a:lnTo>
                    <a:pt x="41" y="181"/>
                  </a:lnTo>
                  <a:lnTo>
                    <a:pt x="45" y="183"/>
                  </a:lnTo>
                  <a:lnTo>
                    <a:pt x="48" y="184"/>
                  </a:lnTo>
                  <a:lnTo>
                    <a:pt x="52" y="186"/>
                  </a:lnTo>
                  <a:lnTo>
                    <a:pt x="58" y="187"/>
                  </a:lnTo>
                  <a:lnTo>
                    <a:pt x="61" y="186"/>
                  </a:lnTo>
                  <a:lnTo>
                    <a:pt x="64" y="186"/>
                  </a:lnTo>
                  <a:lnTo>
                    <a:pt x="68" y="187"/>
                  </a:lnTo>
                  <a:lnTo>
                    <a:pt x="71" y="189"/>
                  </a:lnTo>
                  <a:lnTo>
                    <a:pt x="72" y="191"/>
                  </a:lnTo>
                  <a:lnTo>
                    <a:pt x="74" y="191"/>
                  </a:lnTo>
                  <a:lnTo>
                    <a:pt x="77" y="194"/>
                  </a:lnTo>
                  <a:lnTo>
                    <a:pt x="79" y="194"/>
                  </a:lnTo>
                  <a:lnTo>
                    <a:pt x="85" y="197"/>
                  </a:lnTo>
                  <a:lnTo>
                    <a:pt x="86" y="197"/>
                  </a:lnTo>
                  <a:lnTo>
                    <a:pt x="89" y="196"/>
                  </a:lnTo>
                  <a:lnTo>
                    <a:pt x="91" y="194"/>
                  </a:lnTo>
                  <a:lnTo>
                    <a:pt x="92" y="193"/>
                  </a:lnTo>
                  <a:lnTo>
                    <a:pt x="92" y="191"/>
                  </a:lnTo>
                  <a:lnTo>
                    <a:pt x="92" y="190"/>
                  </a:lnTo>
                  <a:lnTo>
                    <a:pt x="92" y="186"/>
                  </a:lnTo>
                  <a:lnTo>
                    <a:pt x="92" y="180"/>
                  </a:lnTo>
                  <a:lnTo>
                    <a:pt x="94" y="179"/>
                  </a:lnTo>
                  <a:lnTo>
                    <a:pt x="94" y="176"/>
                  </a:lnTo>
                  <a:lnTo>
                    <a:pt x="94" y="174"/>
                  </a:lnTo>
                  <a:lnTo>
                    <a:pt x="94" y="172"/>
                  </a:lnTo>
                  <a:lnTo>
                    <a:pt x="95" y="169"/>
                  </a:lnTo>
                  <a:lnTo>
                    <a:pt x="98" y="163"/>
                  </a:lnTo>
                  <a:lnTo>
                    <a:pt x="98" y="160"/>
                  </a:lnTo>
                  <a:lnTo>
                    <a:pt x="99" y="159"/>
                  </a:lnTo>
                  <a:lnTo>
                    <a:pt x="101" y="156"/>
                  </a:lnTo>
                  <a:lnTo>
                    <a:pt x="102" y="156"/>
                  </a:lnTo>
                  <a:lnTo>
                    <a:pt x="103" y="153"/>
                  </a:lnTo>
                  <a:lnTo>
                    <a:pt x="105" y="152"/>
                  </a:lnTo>
                  <a:lnTo>
                    <a:pt x="106" y="149"/>
                  </a:lnTo>
                  <a:lnTo>
                    <a:pt x="109" y="143"/>
                  </a:lnTo>
                  <a:lnTo>
                    <a:pt x="111" y="140"/>
                  </a:lnTo>
                  <a:lnTo>
                    <a:pt x="111" y="138"/>
                  </a:lnTo>
                  <a:lnTo>
                    <a:pt x="111" y="132"/>
                  </a:lnTo>
                  <a:lnTo>
                    <a:pt x="109" y="126"/>
                  </a:lnTo>
                  <a:lnTo>
                    <a:pt x="109" y="125"/>
                  </a:lnTo>
                  <a:lnTo>
                    <a:pt x="109" y="125"/>
                  </a:lnTo>
                  <a:lnTo>
                    <a:pt x="111" y="122"/>
                  </a:lnTo>
                  <a:lnTo>
                    <a:pt x="111" y="121"/>
                  </a:lnTo>
                  <a:lnTo>
                    <a:pt x="111" y="118"/>
                  </a:lnTo>
                  <a:lnTo>
                    <a:pt x="118" y="108"/>
                  </a:lnTo>
                  <a:lnTo>
                    <a:pt x="118" y="105"/>
                  </a:lnTo>
                  <a:lnTo>
                    <a:pt x="113" y="99"/>
                  </a:lnTo>
                  <a:lnTo>
                    <a:pt x="113" y="98"/>
                  </a:lnTo>
                  <a:lnTo>
                    <a:pt x="113" y="97"/>
                  </a:lnTo>
                  <a:lnTo>
                    <a:pt x="119" y="97"/>
                  </a:lnTo>
                  <a:lnTo>
                    <a:pt x="123" y="95"/>
                  </a:lnTo>
                  <a:lnTo>
                    <a:pt x="130" y="92"/>
                  </a:lnTo>
                  <a:lnTo>
                    <a:pt x="138" y="87"/>
                  </a:lnTo>
                  <a:lnTo>
                    <a:pt x="142" y="79"/>
                  </a:lnTo>
                  <a:lnTo>
                    <a:pt x="143" y="77"/>
                  </a:lnTo>
                  <a:lnTo>
                    <a:pt x="143" y="74"/>
                  </a:lnTo>
                  <a:lnTo>
                    <a:pt x="143" y="70"/>
                  </a:lnTo>
                  <a:lnTo>
                    <a:pt x="145" y="67"/>
                  </a:lnTo>
                  <a:lnTo>
                    <a:pt x="147" y="67"/>
                  </a:lnTo>
                  <a:lnTo>
                    <a:pt x="150" y="67"/>
                  </a:lnTo>
                  <a:lnTo>
                    <a:pt x="152" y="65"/>
                  </a:lnTo>
                  <a:lnTo>
                    <a:pt x="155" y="64"/>
                  </a:lnTo>
                  <a:lnTo>
                    <a:pt x="155" y="60"/>
                  </a:lnTo>
                  <a:lnTo>
                    <a:pt x="153" y="60"/>
                  </a:lnTo>
                  <a:lnTo>
                    <a:pt x="152" y="57"/>
                  </a:lnTo>
                  <a:lnTo>
                    <a:pt x="152" y="57"/>
                  </a:lnTo>
                  <a:lnTo>
                    <a:pt x="150" y="55"/>
                  </a:lnTo>
                  <a:lnTo>
                    <a:pt x="150" y="51"/>
                  </a:lnTo>
                  <a:lnTo>
                    <a:pt x="152" y="48"/>
                  </a:lnTo>
                  <a:lnTo>
                    <a:pt x="152" y="44"/>
                  </a:lnTo>
                  <a:lnTo>
                    <a:pt x="152" y="41"/>
                  </a:lnTo>
                  <a:lnTo>
                    <a:pt x="153" y="26"/>
                  </a:lnTo>
                  <a:lnTo>
                    <a:pt x="153" y="13"/>
                  </a:lnTo>
                  <a:lnTo>
                    <a:pt x="153" y="12"/>
                  </a:lnTo>
                  <a:lnTo>
                    <a:pt x="155" y="9"/>
                  </a:lnTo>
                  <a:lnTo>
                    <a:pt x="155" y="0"/>
                  </a:lnTo>
                  <a:lnTo>
                    <a:pt x="204" y="0"/>
                  </a:lnTo>
                  <a:lnTo>
                    <a:pt x="245" y="2"/>
                  </a:lnTo>
                  <a:lnTo>
                    <a:pt x="254" y="4"/>
                  </a:lnTo>
                  <a:lnTo>
                    <a:pt x="259" y="7"/>
                  </a:lnTo>
                  <a:lnTo>
                    <a:pt x="266" y="10"/>
                  </a:lnTo>
                  <a:lnTo>
                    <a:pt x="272" y="12"/>
                  </a:lnTo>
                  <a:close/>
                </a:path>
              </a:pathLst>
            </a:custGeom>
            <a:solidFill>
              <a:schemeClr val="accent2"/>
            </a:solid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29" name="Freeform 31">
              <a:extLst>
                <a:ext uri="{FF2B5EF4-FFF2-40B4-BE49-F238E27FC236}">
                  <a16:creationId xmlns:a16="http://schemas.microsoft.com/office/drawing/2014/main" id="{F080D427-7C01-AE93-8BD8-5A93D0FE0784}"/>
                </a:ext>
              </a:extLst>
            </p:cNvPr>
            <p:cNvSpPr>
              <a:spLocks/>
            </p:cNvSpPr>
            <p:nvPr/>
          </p:nvSpPr>
          <p:spPr bwMode="auto">
            <a:xfrm>
              <a:off x="1931" y="1286"/>
              <a:ext cx="1807" cy="681"/>
            </a:xfrm>
            <a:custGeom>
              <a:avLst/>
              <a:gdLst>
                <a:gd name="T0" fmla="*/ 167 w 1807"/>
                <a:gd name="T1" fmla="*/ 44 h 681"/>
                <a:gd name="T2" fmla="*/ 185 w 1807"/>
                <a:gd name="T3" fmla="*/ 38 h 681"/>
                <a:gd name="T4" fmla="*/ 202 w 1807"/>
                <a:gd name="T5" fmla="*/ 64 h 681"/>
                <a:gd name="T6" fmla="*/ 244 w 1807"/>
                <a:gd name="T7" fmla="*/ 72 h 681"/>
                <a:gd name="T8" fmla="*/ 266 w 1807"/>
                <a:gd name="T9" fmla="*/ 58 h 681"/>
                <a:gd name="T10" fmla="*/ 270 w 1807"/>
                <a:gd name="T11" fmla="*/ 58 h 681"/>
                <a:gd name="T12" fmla="*/ 277 w 1807"/>
                <a:gd name="T13" fmla="*/ 58 h 681"/>
                <a:gd name="T14" fmla="*/ 284 w 1807"/>
                <a:gd name="T15" fmla="*/ 59 h 681"/>
                <a:gd name="T16" fmla="*/ 286 w 1807"/>
                <a:gd name="T17" fmla="*/ 54 h 681"/>
                <a:gd name="T18" fmla="*/ 288 w 1807"/>
                <a:gd name="T19" fmla="*/ 48 h 681"/>
                <a:gd name="T20" fmla="*/ 290 w 1807"/>
                <a:gd name="T21" fmla="*/ 44 h 681"/>
                <a:gd name="T22" fmla="*/ 290 w 1807"/>
                <a:gd name="T23" fmla="*/ 39 h 681"/>
                <a:gd name="T24" fmla="*/ 314 w 1807"/>
                <a:gd name="T25" fmla="*/ 54 h 681"/>
                <a:gd name="T26" fmla="*/ 359 w 1807"/>
                <a:gd name="T27" fmla="*/ 81 h 681"/>
                <a:gd name="T28" fmla="*/ 416 w 1807"/>
                <a:gd name="T29" fmla="*/ 86 h 681"/>
                <a:gd name="T30" fmla="*/ 462 w 1807"/>
                <a:gd name="T31" fmla="*/ 69 h 681"/>
                <a:gd name="T32" fmla="*/ 523 w 1807"/>
                <a:gd name="T33" fmla="*/ 75 h 681"/>
                <a:gd name="T34" fmla="*/ 540 w 1807"/>
                <a:gd name="T35" fmla="*/ 112 h 681"/>
                <a:gd name="T36" fmla="*/ 1807 w 1807"/>
                <a:gd name="T37" fmla="*/ 494 h 681"/>
                <a:gd name="T38" fmla="*/ 1543 w 1807"/>
                <a:gd name="T39" fmla="*/ 559 h 681"/>
                <a:gd name="T40" fmla="*/ 1249 w 1807"/>
                <a:gd name="T41" fmla="*/ 632 h 681"/>
                <a:gd name="T42" fmla="*/ 840 w 1807"/>
                <a:gd name="T43" fmla="*/ 488 h 681"/>
                <a:gd name="T44" fmla="*/ 810 w 1807"/>
                <a:gd name="T45" fmla="*/ 488 h 681"/>
                <a:gd name="T46" fmla="*/ 745 w 1807"/>
                <a:gd name="T47" fmla="*/ 504 h 681"/>
                <a:gd name="T48" fmla="*/ 684 w 1807"/>
                <a:gd name="T49" fmla="*/ 507 h 681"/>
                <a:gd name="T50" fmla="*/ 642 w 1807"/>
                <a:gd name="T51" fmla="*/ 476 h 681"/>
                <a:gd name="T52" fmla="*/ 601 w 1807"/>
                <a:gd name="T53" fmla="*/ 435 h 681"/>
                <a:gd name="T54" fmla="*/ 520 w 1807"/>
                <a:gd name="T55" fmla="*/ 351 h 681"/>
                <a:gd name="T56" fmla="*/ 512 w 1807"/>
                <a:gd name="T57" fmla="*/ 310 h 681"/>
                <a:gd name="T58" fmla="*/ 560 w 1807"/>
                <a:gd name="T59" fmla="*/ 239 h 681"/>
                <a:gd name="T60" fmla="*/ 468 w 1807"/>
                <a:gd name="T61" fmla="*/ 179 h 681"/>
                <a:gd name="T62" fmla="*/ 396 w 1807"/>
                <a:gd name="T63" fmla="*/ 182 h 681"/>
                <a:gd name="T64" fmla="*/ 212 w 1807"/>
                <a:gd name="T65" fmla="*/ 226 h 681"/>
                <a:gd name="T66" fmla="*/ 171 w 1807"/>
                <a:gd name="T67" fmla="*/ 227 h 681"/>
                <a:gd name="T68" fmla="*/ 160 w 1807"/>
                <a:gd name="T69" fmla="*/ 214 h 681"/>
                <a:gd name="T70" fmla="*/ 150 w 1807"/>
                <a:gd name="T71" fmla="*/ 217 h 681"/>
                <a:gd name="T72" fmla="*/ 140 w 1807"/>
                <a:gd name="T73" fmla="*/ 219 h 681"/>
                <a:gd name="T74" fmla="*/ 119 w 1807"/>
                <a:gd name="T75" fmla="*/ 212 h 681"/>
                <a:gd name="T76" fmla="*/ 114 w 1807"/>
                <a:gd name="T77" fmla="*/ 209 h 681"/>
                <a:gd name="T78" fmla="*/ 113 w 1807"/>
                <a:gd name="T79" fmla="*/ 200 h 681"/>
                <a:gd name="T80" fmla="*/ 110 w 1807"/>
                <a:gd name="T81" fmla="*/ 191 h 681"/>
                <a:gd name="T82" fmla="*/ 92 w 1807"/>
                <a:gd name="T83" fmla="*/ 178 h 681"/>
                <a:gd name="T84" fmla="*/ 79 w 1807"/>
                <a:gd name="T85" fmla="*/ 171 h 681"/>
                <a:gd name="T86" fmla="*/ 75 w 1807"/>
                <a:gd name="T87" fmla="*/ 161 h 681"/>
                <a:gd name="T88" fmla="*/ 72 w 1807"/>
                <a:gd name="T89" fmla="*/ 151 h 681"/>
                <a:gd name="T90" fmla="*/ 61 w 1807"/>
                <a:gd name="T91" fmla="*/ 151 h 681"/>
                <a:gd name="T92" fmla="*/ 47 w 1807"/>
                <a:gd name="T93" fmla="*/ 145 h 681"/>
                <a:gd name="T94" fmla="*/ 34 w 1807"/>
                <a:gd name="T95" fmla="*/ 133 h 681"/>
                <a:gd name="T96" fmla="*/ 21 w 1807"/>
                <a:gd name="T97" fmla="*/ 134 h 681"/>
                <a:gd name="T98" fmla="*/ 15 w 1807"/>
                <a:gd name="T99" fmla="*/ 117 h 681"/>
                <a:gd name="T100" fmla="*/ 3 w 1807"/>
                <a:gd name="T101" fmla="*/ 99 h 681"/>
                <a:gd name="T102" fmla="*/ 11 w 1807"/>
                <a:gd name="T103" fmla="*/ 69 h 681"/>
                <a:gd name="T104" fmla="*/ 39 w 1807"/>
                <a:gd name="T105" fmla="*/ 39 h 681"/>
                <a:gd name="T106" fmla="*/ 55 w 1807"/>
                <a:gd name="T107" fmla="*/ 37 h 681"/>
                <a:gd name="T108" fmla="*/ 80 w 1807"/>
                <a:gd name="T109" fmla="*/ 35 h 681"/>
                <a:gd name="T110" fmla="*/ 96 w 1807"/>
                <a:gd name="T111" fmla="*/ 20 h 681"/>
                <a:gd name="T112" fmla="*/ 123 w 1807"/>
                <a:gd name="T113" fmla="*/ 6 h 681"/>
                <a:gd name="T114" fmla="*/ 138 w 1807"/>
                <a:gd name="T115" fmla="*/ 33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807" h="681">
                  <a:moveTo>
                    <a:pt x="137" y="38"/>
                  </a:moveTo>
                  <a:lnTo>
                    <a:pt x="140" y="38"/>
                  </a:lnTo>
                  <a:lnTo>
                    <a:pt x="144" y="38"/>
                  </a:lnTo>
                  <a:lnTo>
                    <a:pt x="151" y="38"/>
                  </a:lnTo>
                  <a:lnTo>
                    <a:pt x="161" y="41"/>
                  </a:lnTo>
                  <a:lnTo>
                    <a:pt x="167" y="44"/>
                  </a:lnTo>
                  <a:lnTo>
                    <a:pt x="169" y="48"/>
                  </a:lnTo>
                  <a:lnTo>
                    <a:pt x="172" y="44"/>
                  </a:lnTo>
                  <a:lnTo>
                    <a:pt x="174" y="39"/>
                  </a:lnTo>
                  <a:lnTo>
                    <a:pt x="178" y="38"/>
                  </a:lnTo>
                  <a:lnTo>
                    <a:pt x="182" y="37"/>
                  </a:lnTo>
                  <a:lnTo>
                    <a:pt x="185" y="38"/>
                  </a:lnTo>
                  <a:lnTo>
                    <a:pt x="186" y="38"/>
                  </a:lnTo>
                  <a:lnTo>
                    <a:pt x="188" y="39"/>
                  </a:lnTo>
                  <a:lnTo>
                    <a:pt x="188" y="45"/>
                  </a:lnTo>
                  <a:lnTo>
                    <a:pt x="189" y="51"/>
                  </a:lnTo>
                  <a:lnTo>
                    <a:pt x="194" y="58"/>
                  </a:lnTo>
                  <a:lnTo>
                    <a:pt x="202" y="64"/>
                  </a:lnTo>
                  <a:lnTo>
                    <a:pt x="211" y="66"/>
                  </a:lnTo>
                  <a:lnTo>
                    <a:pt x="216" y="68"/>
                  </a:lnTo>
                  <a:lnTo>
                    <a:pt x="223" y="71"/>
                  </a:lnTo>
                  <a:lnTo>
                    <a:pt x="233" y="76"/>
                  </a:lnTo>
                  <a:lnTo>
                    <a:pt x="239" y="76"/>
                  </a:lnTo>
                  <a:lnTo>
                    <a:pt x="244" y="72"/>
                  </a:lnTo>
                  <a:lnTo>
                    <a:pt x="246" y="66"/>
                  </a:lnTo>
                  <a:lnTo>
                    <a:pt x="247" y="64"/>
                  </a:lnTo>
                  <a:lnTo>
                    <a:pt x="256" y="64"/>
                  </a:lnTo>
                  <a:lnTo>
                    <a:pt x="260" y="61"/>
                  </a:lnTo>
                  <a:lnTo>
                    <a:pt x="266" y="59"/>
                  </a:lnTo>
                  <a:lnTo>
                    <a:pt x="266" y="58"/>
                  </a:lnTo>
                  <a:lnTo>
                    <a:pt x="266" y="58"/>
                  </a:lnTo>
                  <a:lnTo>
                    <a:pt x="267" y="58"/>
                  </a:lnTo>
                  <a:lnTo>
                    <a:pt x="267" y="56"/>
                  </a:lnTo>
                  <a:lnTo>
                    <a:pt x="269" y="58"/>
                  </a:lnTo>
                  <a:lnTo>
                    <a:pt x="269" y="58"/>
                  </a:lnTo>
                  <a:lnTo>
                    <a:pt x="270" y="58"/>
                  </a:lnTo>
                  <a:lnTo>
                    <a:pt x="271" y="58"/>
                  </a:lnTo>
                  <a:lnTo>
                    <a:pt x="271" y="58"/>
                  </a:lnTo>
                  <a:lnTo>
                    <a:pt x="273" y="58"/>
                  </a:lnTo>
                  <a:lnTo>
                    <a:pt x="274" y="58"/>
                  </a:lnTo>
                  <a:lnTo>
                    <a:pt x="274" y="58"/>
                  </a:lnTo>
                  <a:lnTo>
                    <a:pt x="277" y="58"/>
                  </a:lnTo>
                  <a:lnTo>
                    <a:pt x="278" y="58"/>
                  </a:lnTo>
                  <a:lnTo>
                    <a:pt x="278" y="58"/>
                  </a:lnTo>
                  <a:lnTo>
                    <a:pt x="281" y="58"/>
                  </a:lnTo>
                  <a:lnTo>
                    <a:pt x="281" y="59"/>
                  </a:lnTo>
                  <a:lnTo>
                    <a:pt x="283" y="59"/>
                  </a:lnTo>
                  <a:lnTo>
                    <a:pt x="284" y="59"/>
                  </a:lnTo>
                  <a:lnTo>
                    <a:pt x="284" y="59"/>
                  </a:lnTo>
                  <a:lnTo>
                    <a:pt x="287" y="55"/>
                  </a:lnTo>
                  <a:lnTo>
                    <a:pt x="287" y="55"/>
                  </a:lnTo>
                  <a:lnTo>
                    <a:pt x="287" y="54"/>
                  </a:lnTo>
                  <a:lnTo>
                    <a:pt x="286" y="54"/>
                  </a:lnTo>
                  <a:lnTo>
                    <a:pt x="286" y="54"/>
                  </a:lnTo>
                  <a:lnTo>
                    <a:pt x="286" y="52"/>
                  </a:lnTo>
                  <a:lnTo>
                    <a:pt x="286" y="52"/>
                  </a:lnTo>
                  <a:lnTo>
                    <a:pt x="287" y="51"/>
                  </a:lnTo>
                  <a:lnTo>
                    <a:pt x="287" y="51"/>
                  </a:lnTo>
                  <a:lnTo>
                    <a:pt x="287" y="49"/>
                  </a:lnTo>
                  <a:lnTo>
                    <a:pt x="288" y="48"/>
                  </a:lnTo>
                  <a:lnTo>
                    <a:pt x="288" y="48"/>
                  </a:lnTo>
                  <a:lnTo>
                    <a:pt x="287" y="45"/>
                  </a:lnTo>
                  <a:lnTo>
                    <a:pt x="288" y="45"/>
                  </a:lnTo>
                  <a:lnTo>
                    <a:pt x="288" y="45"/>
                  </a:lnTo>
                  <a:lnTo>
                    <a:pt x="288" y="44"/>
                  </a:lnTo>
                  <a:lnTo>
                    <a:pt x="290" y="44"/>
                  </a:lnTo>
                  <a:lnTo>
                    <a:pt x="290" y="42"/>
                  </a:lnTo>
                  <a:lnTo>
                    <a:pt x="288" y="42"/>
                  </a:lnTo>
                  <a:lnTo>
                    <a:pt x="288" y="42"/>
                  </a:lnTo>
                  <a:lnTo>
                    <a:pt x="288" y="41"/>
                  </a:lnTo>
                  <a:lnTo>
                    <a:pt x="290" y="41"/>
                  </a:lnTo>
                  <a:lnTo>
                    <a:pt x="290" y="39"/>
                  </a:lnTo>
                  <a:lnTo>
                    <a:pt x="291" y="39"/>
                  </a:lnTo>
                  <a:lnTo>
                    <a:pt x="292" y="39"/>
                  </a:lnTo>
                  <a:lnTo>
                    <a:pt x="292" y="38"/>
                  </a:lnTo>
                  <a:lnTo>
                    <a:pt x="292" y="38"/>
                  </a:lnTo>
                  <a:lnTo>
                    <a:pt x="302" y="47"/>
                  </a:lnTo>
                  <a:lnTo>
                    <a:pt x="314" y="54"/>
                  </a:lnTo>
                  <a:lnTo>
                    <a:pt x="322" y="58"/>
                  </a:lnTo>
                  <a:lnTo>
                    <a:pt x="325" y="59"/>
                  </a:lnTo>
                  <a:lnTo>
                    <a:pt x="329" y="64"/>
                  </a:lnTo>
                  <a:lnTo>
                    <a:pt x="335" y="66"/>
                  </a:lnTo>
                  <a:lnTo>
                    <a:pt x="348" y="75"/>
                  </a:lnTo>
                  <a:lnTo>
                    <a:pt x="359" y="81"/>
                  </a:lnTo>
                  <a:lnTo>
                    <a:pt x="370" y="86"/>
                  </a:lnTo>
                  <a:lnTo>
                    <a:pt x="379" y="89"/>
                  </a:lnTo>
                  <a:lnTo>
                    <a:pt x="389" y="87"/>
                  </a:lnTo>
                  <a:lnTo>
                    <a:pt x="397" y="86"/>
                  </a:lnTo>
                  <a:lnTo>
                    <a:pt x="406" y="86"/>
                  </a:lnTo>
                  <a:lnTo>
                    <a:pt x="416" y="86"/>
                  </a:lnTo>
                  <a:lnTo>
                    <a:pt x="421" y="82"/>
                  </a:lnTo>
                  <a:lnTo>
                    <a:pt x="430" y="73"/>
                  </a:lnTo>
                  <a:lnTo>
                    <a:pt x="437" y="73"/>
                  </a:lnTo>
                  <a:lnTo>
                    <a:pt x="442" y="72"/>
                  </a:lnTo>
                  <a:lnTo>
                    <a:pt x="454" y="71"/>
                  </a:lnTo>
                  <a:lnTo>
                    <a:pt x="462" y="69"/>
                  </a:lnTo>
                  <a:lnTo>
                    <a:pt x="469" y="69"/>
                  </a:lnTo>
                  <a:lnTo>
                    <a:pt x="481" y="71"/>
                  </a:lnTo>
                  <a:lnTo>
                    <a:pt x="488" y="69"/>
                  </a:lnTo>
                  <a:lnTo>
                    <a:pt x="499" y="68"/>
                  </a:lnTo>
                  <a:lnTo>
                    <a:pt x="512" y="69"/>
                  </a:lnTo>
                  <a:lnTo>
                    <a:pt x="523" y="75"/>
                  </a:lnTo>
                  <a:lnTo>
                    <a:pt x="524" y="82"/>
                  </a:lnTo>
                  <a:lnTo>
                    <a:pt x="526" y="90"/>
                  </a:lnTo>
                  <a:lnTo>
                    <a:pt x="527" y="97"/>
                  </a:lnTo>
                  <a:lnTo>
                    <a:pt x="530" y="102"/>
                  </a:lnTo>
                  <a:lnTo>
                    <a:pt x="534" y="104"/>
                  </a:lnTo>
                  <a:lnTo>
                    <a:pt x="540" y="112"/>
                  </a:lnTo>
                  <a:lnTo>
                    <a:pt x="547" y="117"/>
                  </a:lnTo>
                  <a:lnTo>
                    <a:pt x="656" y="150"/>
                  </a:lnTo>
                  <a:lnTo>
                    <a:pt x="861" y="209"/>
                  </a:lnTo>
                  <a:lnTo>
                    <a:pt x="1359" y="356"/>
                  </a:lnTo>
                  <a:lnTo>
                    <a:pt x="1804" y="492"/>
                  </a:lnTo>
                  <a:lnTo>
                    <a:pt x="1807" y="494"/>
                  </a:lnTo>
                  <a:lnTo>
                    <a:pt x="1782" y="500"/>
                  </a:lnTo>
                  <a:lnTo>
                    <a:pt x="1715" y="516"/>
                  </a:lnTo>
                  <a:lnTo>
                    <a:pt x="1687" y="523"/>
                  </a:lnTo>
                  <a:lnTo>
                    <a:pt x="1666" y="528"/>
                  </a:lnTo>
                  <a:lnTo>
                    <a:pt x="1601" y="545"/>
                  </a:lnTo>
                  <a:lnTo>
                    <a:pt x="1543" y="559"/>
                  </a:lnTo>
                  <a:lnTo>
                    <a:pt x="1517" y="564"/>
                  </a:lnTo>
                  <a:lnTo>
                    <a:pt x="1486" y="573"/>
                  </a:lnTo>
                  <a:lnTo>
                    <a:pt x="1425" y="588"/>
                  </a:lnTo>
                  <a:lnTo>
                    <a:pt x="1366" y="602"/>
                  </a:lnTo>
                  <a:lnTo>
                    <a:pt x="1311" y="617"/>
                  </a:lnTo>
                  <a:lnTo>
                    <a:pt x="1249" y="632"/>
                  </a:lnTo>
                  <a:lnTo>
                    <a:pt x="1232" y="636"/>
                  </a:lnTo>
                  <a:lnTo>
                    <a:pt x="1188" y="648"/>
                  </a:lnTo>
                  <a:lnTo>
                    <a:pt x="1130" y="662"/>
                  </a:lnTo>
                  <a:lnTo>
                    <a:pt x="1051" y="681"/>
                  </a:lnTo>
                  <a:lnTo>
                    <a:pt x="850" y="495"/>
                  </a:lnTo>
                  <a:lnTo>
                    <a:pt x="840" y="488"/>
                  </a:lnTo>
                  <a:lnTo>
                    <a:pt x="834" y="484"/>
                  </a:lnTo>
                  <a:lnTo>
                    <a:pt x="830" y="483"/>
                  </a:lnTo>
                  <a:lnTo>
                    <a:pt x="824" y="483"/>
                  </a:lnTo>
                  <a:lnTo>
                    <a:pt x="820" y="484"/>
                  </a:lnTo>
                  <a:lnTo>
                    <a:pt x="816" y="485"/>
                  </a:lnTo>
                  <a:lnTo>
                    <a:pt x="810" y="488"/>
                  </a:lnTo>
                  <a:lnTo>
                    <a:pt x="795" y="491"/>
                  </a:lnTo>
                  <a:lnTo>
                    <a:pt x="786" y="494"/>
                  </a:lnTo>
                  <a:lnTo>
                    <a:pt x="776" y="495"/>
                  </a:lnTo>
                  <a:lnTo>
                    <a:pt x="766" y="498"/>
                  </a:lnTo>
                  <a:lnTo>
                    <a:pt x="756" y="501"/>
                  </a:lnTo>
                  <a:lnTo>
                    <a:pt x="745" y="504"/>
                  </a:lnTo>
                  <a:lnTo>
                    <a:pt x="735" y="507"/>
                  </a:lnTo>
                  <a:lnTo>
                    <a:pt x="720" y="511"/>
                  </a:lnTo>
                  <a:lnTo>
                    <a:pt x="708" y="512"/>
                  </a:lnTo>
                  <a:lnTo>
                    <a:pt x="700" y="512"/>
                  </a:lnTo>
                  <a:lnTo>
                    <a:pt x="691" y="511"/>
                  </a:lnTo>
                  <a:lnTo>
                    <a:pt x="684" y="507"/>
                  </a:lnTo>
                  <a:lnTo>
                    <a:pt x="677" y="501"/>
                  </a:lnTo>
                  <a:lnTo>
                    <a:pt x="672" y="495"/>
                  </a:lnTo>
                  <a:lnTo>
                    <a:pt x="667" y="491"/>
                  </a:lnTo>
                  <a:lnTo>
                    <a:pt x="660" y="487"/>
                  </a:lnTo>
                  <a:lnTo>
                    <a:pt x="650" y="481"/>
                  </a:lnTo>
                  <a:lnTo>
                    <a:pt x="642" y="476"/>
                  </a:lnTo>
                  <a:lnTo>
                    <a:pt x="638" y="471"/>
                  </a:lnTo>
                  <a:lnTo>
                    <a:pt x="632" y="466"/>
                  </a:lnTo>
                  <a:lnTo>
                    <a:pt x="626" y="460"/>
                  </a:lnTo>
                  <a:lnTo>
                    <a:pt x="623" y="457"/>
                  </a:lnTo>
                  <a:lnTo>
                    <a:pt x="615" y="447"/>
                  </a:lnTo>
                  <a:lnTo>
                    <a:pt x="601" y="435"/>
                  </a:lnTo>
                  <a:lnTo>
                    <a:pt x="590" y="423"/>
                  </a:lnTo>
                  <a:lnTo>
                    <a:pt x="582" y="413"/>
                  </a:lnTo>
                  <a:lnTo>
                    <a:pt x="571" y="399"/>
                  </a:lnTo>
                  <a:lnTo>
                    <a:pt x="563" y="391"/>
                  </a:lnTo>
                  <a:lnTo>
                    <a:pt x="548" y="380"/>
                  </a:lnTo>
                  <a:lnTo>
                    <a:pt x="520" y="351"/>
                  </a:lnTo>
                  <a:lnTo>
                    <a:pt x="507" y="337"/>
                  </a:lnTo>
                  <a:lnTo>
                    <a:pt x="495" y="325"/>
                  </a:lnTo>
                  <a:lnTo>
                    <a:pt x="495" y="322"/>
                  </a:lnTo>
                  <a:lnTo>
                    <a:pt x="499" y="318"/>
                  </a:lnTo>
                  <a:lnTo>
                    <a:pt x="500" y="318"/>
                  </a:lnTo>
                  <a:lnTo>
                    <a:pt x="512" y="310"/>
                  </a:lnTo>
                  <a:lnTo>
                    <a:pt x="529" y="301"/>
                  </a:lnTo>
                  <a:lnTo>
                    <a:pt x="557" y="284"/>
                  </a:lnTo>
                  <a:lnTo>
                    <a:pt x="581" y="274"/>
                  </a:lnTo>
                  <a:lnTo>
                    <a:pt x="592" y="268"/>
                  </a:lnTo>
                  <a:lnTo>
                    <a:pt x="580" y="254"/>
                  </a:lnTo>
                  <a:lnTo>
                    <a:pt x="560" y="239"/>
                  </a:lnTo>
                  <a:lnTo>
                    <a:pt x="541" y="223"/>
                  </a:lnTo>
                  <a:lnTo>
                    <a:pt x="524" y="207"/>
                  </a:lnTo>
                  <a:lnTo>
                    <a:pt x="513" y="203"/>
                  </a:lnTo>
                  <a:lnTo>
                    <a:pt x="495" y="192"/>
                  </a:lnTo>
                  <a:lnTo>
                    <a:pt x="469" y="181"/>
                  </a:lnTo>
                  <a:lnTo>
                    <a:pt x="468" y="179"/>
                  </a:lnTo>
                  <a:lnTo>
                    <a:pt x="457" y="175"/>
                  </a:lnTo>
                  <a:lnTo>
                    <a:pt x="445" y="168"/>
                  </a:lnTo>
                  <a:lnTo>
                    <a:pt x="440" y="167"/>
                  </a:lnTo>
                  <a:lnTo>
                    <a:pt x="433" y="169"/>
                  </a:lnTo>
                  <a:lnTo>
                    <a:pt x="414" y="174"/>
                  </a:lnTo>
                  <a:lnTo>
                    <a:pt x="396" y="182"/>
                  </a:lnTo>
                  <a:lnTo>
                    <a:pt x="369" y="196"/>
                  </a:lnTo>
                  <a:lnTo>
                    <a:pt x="352" y="203"/>
                  </a:lnTo>
                  <a:lnTo>
                    <a:pt x="335" y="205"/>
                  </a:lnTo>
                  <a:lnTo>
                    <a:pt x="309" y="210"/>
                  </a:lnTo>
                  <a:lnTo>
                    <a:pt x="219" y="226"/>
                  </a:lnTo>
                  <a:lnTo>
                    <a:pt x="212" y="226"/>
                  </a:lnTo>
                  <a:lnTo>
                    <a:pt x="203" y="227"/>
                  </a:lnTo>
                  <a:lnTo>
                    <a:pt x="196" y="229"/>
                  </a:lnTo>
                  <a:lnTo>
                    <a:pt x="186" y="229"/>
                  </a:lnTo>
                  <a:lnTo>
                    <a:pt x="179" y="229"/>
                  </a:lnTo>
                  <a:lnTo>
                    <a:pt x="175" y="229"/>
                  </a:lnTo>
                  <a:lnTo>
                    <a:pt x="171" y="227"/>
                  </a:lnTo>
                  <a:lnTo>
                    <a:pt x="168" y="226"/>
                  </a:lnTo>
                  <a:lnTo>
                    <a:pt x="167" y="223"/>
                  </a:lnTo>
                  <a:lnTo>
                    <a:pt x="165" y="220"/>
                  </a:lnTo>
                  <a:lnTo>
                    <a:pt x="164" y="217"/>
                  </a:lnTo>
                  <a:lnTo>
                    <a:pt x="161" y="216"/>
                  </a:lnTo>
                  <a:lnTo>
                    <a:pt x="160" y="214"/>
                  </a:lnTo>
                  <a:lnTo>
                    <a:pt x="157" y="214"/>
                  </a:lnTo>
                  <a:lnTo>
                    <a:pt x="157" y="214"/>
                  </a:lnTo>
                  <a:lnTo>
                    <a:pt x="154" y="216"/>
                  </a:lnTo>
                  <a:lnTo>
                    <a:pt x="154" y="216"/>
                  </a:lnTo>
                  <a:lnTo>
                    <a:pt x="151" y="217"/>
                  </a:lnTo>
                  <a:lnTo>
                    <a:pt x="150" y="217"/>
                  </a:lnTo>
                  <a:lnTo>
                    <a:pt x="145" y="216"/>
                  </a:lnTo>
                  <a:lnTo>
                    <a:pt x="145" y="216"/>
                  </a:lnTo>
                  <a:lnTo>
                    <a:pt x="144" y="216"/>
                  </a:lnTo>
                  <a:lnTo>
                    <a:pt x="143" y="217"/>
                  </a:lnTo>
                  <a:lnTo>
                    <a:pt x="141" y="217"/>
                  </a:lnTo>
                  <a:lnTo>
                    <a:pt x="140" y="219"/>
                  </a:lnTo>
                  <a:lnTo>
                    <a:pt x="136" y="219"/>
                  </a:lnTo>
                  <a:lnTo>
                    <a:pt x="126" y="217"/>
                  </a:lnTo>
                  <a:lnTo>
                    <a:pt x="121" y="216"/>
                  </a:lnTo>
                  <a:lnTo>
                    <a:pt x="120" y="212"/>
                  </a:lnTo>
                  <a:lnTo>
                    <a:pt x="119" y="212"/>
                  </a:lnTo>
                  <a:lnTo>
                    <a:pt x="119" y="212"/>
                  </a:lnTo>
                  <a:lnTo>
                    <a:pt x="119" y="212"/>
                  </a:lnTo>
                  <a:lnTo>
                    <a:pt x="117" y="210"/>
                  </a:lnTo>
                  <a:lnTo>
                    <a:pt x="117" y="210"/>
                  </a:lnTo>
                  <a:lnTo>
                    <a:pt x="117" y="210"/>
                  </a:lnTo>
                  <a:lnTo>
                    <a:pt x="116" y="209"/>
                  </a:lnTo>
                  <a:lnTo>
                    <a:pt x="114" y="209"/>
                  </a:lnTo>
                  <a:lnTo>
                    <a:pt x="114" y="209"/>
                  </a:lnTo>
                  <a:lnTo>
                    <a:pt x="111" y="206"/>
                  </a:lnTo>
                  <a:lnTo>
                    <a:pt x="111" y="206"/>
                  </a:lnTo>
                  <a:lnTo>
                    <a:pt x="111" y="206"/>
                  </a:lnTo>
                  <a:lnTo>
                    <a:pt x="113" y="202"/>
                  </a:lnTo>
                  <a:lnTo>
                    <a:pt x="113" y="200"/>
                  </a:lnTo>
                  <a:lnTo>
                    <a:pt x="114" y="200"/>
                  </a:lnTo>
                  <a:lnTo>
                    <a:pt x="116" y="199"/>
                  </a:lnTo>
                  <a:lnTo>
                    <a:pt x="116" y="199"/>
                  </a:lnTo>
                  <a:lnTo>
                    <a:pt x="114" y="198"/>
                  </a:lnTo>
                  <a:lnTo>
                    <a:pt x="114" y="196"/>
                  </a:lnTo>
                  <a:lnTo>
                    <a:pt x="110" y="191"/>
                  </a:lnTo>
                  <a:lnTo>
                    <a:pt x="102" y="191"/>
                  </a:lnTo>
                  <a:lnTo>
                    <a:pt x="100" y="188"/>
                  </a:lnTo>
                  <a:lnTo>
                    <a:pt x="90" y="182"/>
                  </a:lnTo>
                  <a:lnTo>
                    <a:pt x="90" y="182"/>
                  </a:lnTo>
                  <a:lnTo>
                    <a:pt x="92" y="181"/>
                  </a:lnTo>
                  <a:lnTo>
                    <a:pt x="92" y="178"/>
                  </a:lnTo>
                  <a:lnTo>
                    <a:pt x="93" y="175"/>
                  </a:lnTo>
                  <a:lnTo>
                    <a:pt x="90" y="175"/>
                  </a:lnTo>
                  <a:lnTo>
                    <a:pt x="88" y="171"/>
                  </a:lnTo>
                  <a:lnTo>
                    <a:pt x="85" y="169"/>
                  </a:lnTo>
                  <a:lnTo>
                    <a:pt x="79" y="169"/>
                  </a:lnTo>
                  <a:lnTo>
                    <a:pt x="79" y="171"/>
                  </a:lnTo>
                  <a:lnTo>
                    <a:pt x="76" y="169"/>
                  </a:lnTo>
                  <a:lnTo>
                    <a:pt x="75" y="169"/>
                  </a:lnTo>
                  <a:lnTo>
                    <a:pt x="75" y="167"/>
                  </a:lnTo>
                  <a:lnTo>
                    <a:pt x="72" y="165"/>
                  </a:lnTo>
                  <a:lnTo>
                    <a:pt x="73" y="162"/>
                  </a:lnTo>
                  <a:lnTo>
                    <a:pt x="75" y="161"/>
                  </a:lnTo>
                  <a:lnTo>
                    <a:pt x="76" y="160"/>
                  </a:lnTo>
                  <a:lnTo>
                    <a:pt x="75" y="160"/>
                  </a:lnTo>
                  <a:lnTo>
                    <a:pt x="76" y="155"/>
                  </a:lnTo>
                  <a:lnTo>
                    <a:pt x="73" y="155"/>
                  </a:lnTo>
                  <a:lnTo>
                    <a:pt x="73" y="151"/>
                  </a:lnTo>
                  <a:lnTo>
                    <a:pt x="72" y="151"/>
                  </a:lnTo>
                  <a:lnTo>
                    <a:pt x="71" y="151"/>
                  </a:lnTo>
                  <a:lnTo>
                    <a:pt x="68" y="148"/>
                  </a:lnTo>
                  <a:lnTo>
                    <a:pt x="65" y="151"/>
                  </a:lnTo>
                  <a:lnTo>
                    <a:pt x="63" y="150"/>
                  </a:lnTo>
                  <a:lnTo>
                    <a:pt x="62" y="152"/>
                  </a:lnTo>
                  <a:lnTo>
                    <a:pt x="61" y="151"/>
                  </a:lnTo>
                  <a:lnTo>
                    <a:pt x="59" y="151"/>
                  </a:lnTo>
                  <a:lnTo>
                    <a:pt x="54" y="148"/>
                  </a:lnTo>
                  <a:lnTo>
                    <a:pt x="52" y="148"/>
                  </a:lnTo>
                  <a:lnTo>
                    <a:pt x="49" y="147"/>
                  </a:lnTo>
                  <a:lnTo>
                    <a:pt x="47" y="147"/>
                  </a:lnTo>
                  <a:lnTo>
                    <a:pt x="47" y="145"/>
                  </a:lnTo>
                  <a:lnTo>
                    <a:pt x="49" y="143"/>
                  </a:lnTo>
                  <a:lnTo>
                    <a:pt x="48" y="137"/>
                  </a:lnTo>
                  <a:lnTo>
                    <a:pt x="45" y="134"/>
                  </a:lnTo>
                  <a:lnTo>
                    <a:pt x="44" y="134"/>
                  </a:lnTo>
                  <a:lnTo>
                    <a:pt x="39" y="131"/>
                  </a:lnTo>
                  <a:lnTo>
                    <a:pt x="34" y="133"/>
                  </a:lnTo>
                  <a:lnTo>
                    <a:pt x="34" y="133"/>
                  </a:lnTo>
                  <a:lnTo>
                    <a:pt x="28" y="131"/>
                  </a:lnTo>
                  <a:lnTo>
                    <a:pt x="25" y="131"/>
                  </a:lnTo>
                  <a:lnTo>
                    <a:pt x="24" y="131"/>
                  </a:lnTo>
                  <a:lnTo>
                    <a:pt x="24" y="131"/>
                  </a:lnTo>
                  <a:lnTo>
                    <a:pt x="21" y="134"/>
                  </a:lnTo>
                  <a:lnTo>
                    <a:pt x="18" y="134"/>
                  </a:lnTo>
                  <a:lnTo>
                    <a:pt x="17" y="127"/>
                  </a:lnTo>
                  <a:lnTo>
                    <a:pt x="17" y="126"/>
                  </a:lnTo>
                  <a:lnTo>
                    <a:pt x="15" y="121"/>
                  </a:lnTo>
                  <a:lnTo>
                    <a:pt x="15" y="120"/>
                  </a:lnTo>
                  <a:lnTo>
                    <a:pt x="15" y="117"/>
                  </a:lnTo>
                  <a:lnTo>
                    <a:pt x="13" y="112"/>
                  </a:lnTo>
                  <a:lnTo>
                    <a:pt x="10" y="109"/>
                  </a:lnTo>
                  <a:lnTo>
                    <a:pt x="5" y="106"/>
                  </a:lnTo>
                  <a:lnTo>
                    <a:pt x="0" y="102"/>
                  </a:lnTo>
                  <a:lnTo>
                    <a:pt x="0" y="100"/>
                  </a:lnTo>
                  <a:lnTo>
                    <a:pt x="3" y="99"/>
                  </a:lnTo>
                  <a:lnTo>
                    <a:pt x="1" y="96"/>
                  </a:lnTo>
                  <a:lnTo>
                    <a:pt x="1" y="92"/>
                  </a:lnTo>
                  <a:lnTo>
                    <a:pt x="1" y="87"/>
                  </a:lnTo>
                  <a:lnTo>
                    <a:pt x="3" y="83"/>
                  </a:lnTo>
                  <a:lnTo>
                    <a:pt x="7" y="76"/>
                  </a:lnTo>
                  <a:lnTo>
                    <a:pt x="11" y="69"/>
                  </a:lnTo>
                  <a:lnTo>
                    <a:pt x="18" y="62"/>
                  </a:lnTo>
                  <a:lnTo>
                    <a:pt x="25" y="54"/>
                  </a:lnTo>
                  <a:lnTo>
                    <a:pt x="31" y="48"/>
                  </a:lnTo>
                  <a:lnTo>
                    <a:pt x="35" y="44"/>
                  </a:lnTo>
                  <a:lnTo>
                    <a:pt x="37" y="41"/>
                  </a:lnTo>
                  <a:lnTo>
                    <a:pt x="39" y="39"/>
                  </a:lnTo>
                  <a:lnTo>
                    <a:pt x="44" y="39"/>
                  </a:lnTo>
                  <a:lnTo>
                    <a:pt x="45" y="39"/>
                  </a:lnTo>
                  <a:lnTo>
                    <a:pt x="48" y="41"/>
                  </a:lnTo>
                  <a:lnTo>
                    <a:pt x="52" y="41"/>
                  </a:lnTo>
                  <a:lnTo>
                    <a:pt x="54" y="38"/>
                  </a:lnTo>
                  <a:lnTo>
                    <a:pt x="55" y="37"/>
                  </a:lnTo>
                  <a:lnTo>
                    <a:pt x="56" y="35"/>
                  </a:lnTo>
                  <a:lnTo>
                    <a:pt x="62" y="35"/>
                  </a:lnTo>
                  <a:lnTo>
                    <a:pt x="71" y="39"/>
                  </a:lnTo>
                  <a:lnTo>
                    <a:pt x="75" y="39"/>
                  </a:lnTo>
                  <a:lnTo>
                    <a:pt x="78" y="38"/>
                  </a:lnTo>
                  <a:lnTo>
                    <a:pt x="80" y="35"/>
                  </a:lnTo>
                  <a:lnTo>
                    <a:pt x="86" y="31"/>
                  </a:lnTo>
                  <a:lnTo>
                    <a:pt x="90" y="28"/>
                  </a:lnTo>
                  <a:lnTo>
                    <a:pt x="93" y="25"/>
                  </a:lnTo>
                  <a:lnTo>
                    <a:pt x="94" y="24"/>
                  </a:lnTo>
                  <a:lnTo>
                    <a:pt x="96" y="24"/>
                  </a:lnTo>
                  <a:lnTo>
                    <a:pt x="96" y="20"/>
                  </a:lnTo>
                  <a:lnTo>
                    <a:pt x="96" y="13"/>
                  </a:lnTo>
                  <a:lnTo>
                    <a:pt x="103" y="3"/>
                  </a:lnTo>
                  <a:lnTo>
                    <a:pt x="110" y="0"/>
                  </a:lnTo>
                  <a:lnTo>
                    <a:pt x="114" y="0"/>
                  </a:lnTo>
                  <a:lnTo>
                    <a:pt x="116" y="0"/>
                  </a:lnTo>
                  <a:lnTo>
                    <a:pt x="123" y="6"/>
                  </a:lnTo>
                  <a:lnTo>
                    <a:pt x="128" y="13"/>
                  </a:lnTo>
                  <a:lnTo>
                    <a:pt x="133" y="23"/>
                  </a:lnTo>
                  <a:lnTo>
                    <a:pt x="134" y="28"/>
                  </a:lnTo>
                  <a:lnTo>
                    <a:pt x="134" y="30"/>
                  </a:lnTo>
                  <a:lnTo>
                    <a:pt x="136" y="33"/>
                  </a:lnTo>
                  <a:lnTo>
                    <a:pt x="138" y="33"/>
                  </a:lnTo>
                  <a:lnTo>
                    <a:pt x="136" y="35"/>
                  </a:lnTo>
                  <a:lnTo>
                    <a:pt x="137" y="38"/>
                  </a:lnTo>
                  <a:close/>
                </a:path>
              </a:pathLst>
            </a:custGeom>
            <a:solidFill>
              <a:schemeClr val="accent2"/>
            </a:solid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1030" name="AutoShape 3">
            <a:extLst>
              <a:ext uri="{FF2B5EF4-FFF2-40B4-BE49-F238E27FC236}">
                <a16:creationId xmlns:a16="http://schemas.microsoft.com/office/drawing/2014/main" id="{6DE27D10-FCA1-CF61-7946-9A5AB7A66841}"/>
              </a:ext>
            </a:extLst>
          </p:cNvPr>
          <p:cNvSpPr>
            <a:spLocks noChangeAspect="1" noChangeArrowheads="1" noTextEdit="1"/>
          </p:cNvSpPr>
          <p:nvPr/>
        </p:nvSpPr>
        <p:spPr bwMode="auto">
          <a:xfrm>
            <a:off x="2412567" y="1248666"/>
            <a:ext cx="5886450" cy="588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1" name="TextBox 1030">
            <a:extLst>
              <a:ext uri="{FF2B5EF4-FFF2-40B4-BE49-F238E27FC236}">
                <a16:creationId xmlns:a16="http://schemas.microsoft.com/office/drawing/2014/main" id="{CE9281C3-BF66-3703-E7F8-6D19475706B4}"/>
              </a:ext>
            </a:extLst>
          </p:cNvPr>
          <p:cNvSpPr txBox="1"/>
          <p:nvPr/>
        </p:nvSpPr>
        <p:spPr>
          <a:xfrm>
            <a:off x="4879639" y="2886887"/>
            <a:ext cx="1052416" cy="985992"/>
          </a:xfrm>
          <a:prstGeom prst="rect">
            <a:avLst/>
          </a:prstGeom>
        </p:spPr>
        <p:txBody>
          <a:bodyPr vert="horz" wrap="square" lIns="91440" tIns="45720" rIns="91440" bIns="45720" rtlCol="0" anchor="ctr">
            <a:normAutofit/>
          </a:bodyPr>
          <a:lstStyle/>
          <a:p>
            <a:pPr algn="ctr"/>
            <a:r>
              <a:rPr lang="en-US" dirty="0">
                <a:latin typeface="Source Sans Pro SemiBold" panose="020B0603030403020204" pitchFamily="34" charset="0"/>
                <a:ea typeface="Source Sans Pro SemiBold" panose="020B0603030403020204" pitchFamily="34" charset="0"/>
              </a:rPr>
              <a:t>Zarqa</a:t>
            </a:r>
          </a:p>
          <a:p>
            <a:pPr algn="ctr"/>
            <a:r>
              <a:rPr lang="en-US" dirty="0">
                <a:latin typeface="Source Sans Pro SemiBold" panose="020B0603030403020204" pitchFamily="34" charset="0"/>
                <a:ea typeface="Source Sans Pro SemiBold" panose="020B0603030403020204" pitchFamily="34" charset="0"/>
              </a:rPr>
              <a:t>93%</a:t>
            </a:r>
          </a:p>
        </p:txBody>
      </p:sp>
      <p:sp>
        <p:nvSpPr>
          <p:cNvPr id="1032" name="TextBox 1031">
            <a:extLst>
              <a:ext uri="{FF2B5EF4-FFF2-40B4-BE49-F238E27FC236}">
                <a16:creationId xmlns:a16="http://schemas.microsoft.com/office/drawing/2014/main" id="{2ACEAF26-D01A-7BB3-9CE1-764E17B6F02A}"/>
              </a:ext>
            </a:extLst>
          </p:cNvPr>
          <p:cNvSpPr txBox="1"/>
          <p:nvPr/>
        </p:nvSpPr>
        <p:spPr>
          <a:xfrm>
            <a:off x="6052521" y="2087487"/>
            <a:ext cx="1400032" cy="846169"/>
          </a:xfrm>
          <a:prstGeom prst="rect">
            <a:avLst/>
          </a:prstGeom>
        </p:spPr>
        <p:txBody>
          <a:bodyPr vert="horz" wrap="square" lIns="91440" tIns="45720" rIns="91440" bIns="45720" rtlCol="0" anchor="ctr">
            <a:normAutofit/>
          </a:bodyPr>
          <a:lstStyle/>
          <a:p>
            <a:pPr algn="ctr"/>
            <a:r>
              <a:rPr lang="en-US" dirty="0">
                <a:latin typeface="Source Sans Pro SemiBold" panose="020B0603030403020204" pitchFamily="34" charset="0"/>
                <a:ea typeface="Source Sans Pro SemiBold" panose="020B0603030403020204" pitchFamily="34" charset="0"/>
              </a:rPr>
              <a:t>Mafraq</a:t>
            </a:r>
          </a:p>
          <a:p>
            <a:pPr algn="ctr"/>
            <a:r>
              <a:rPr lang="en-US" dirty="0">
                <a:latin typeface="Source Sans Pro SemiBold" panose="020B0603030403020204" pitchFamily="34" charset="0"/>
                <a:ea typeface="Source Sans Pro SemiBold" panose="020B0603030403020204" pitchFamily="34" charset="0"/>
              </a:rPr>
              <a:t>89%</a:t>
            </a:r>
          </a:p>
        </p:txBody>
      </p:sp>
      <p:sp>
        <p:nvSpPr>
          <p:cNvPr id="1040" name="TextBox 1039">
            <a:extLst>
              <a:ext uri="{FF2B5EF4-FFF2-40B4-BE49-F238E27FC236}">
                <a16:creationId xmlns:a16="http://schemas.microsoft.com/office/drawing/2014/main" id="{E667395A-47FE-0418-F9A8-62D132059E83}"/>
              </a:ext>
            </a:extLst>
          </p:cNvPr>
          <p:cNvSpPr txBox="1"/>
          <p:nvPr/>
        </p:nvSpPr>
        <p:spPr>
          <a:xfrm>
            <a:off x="4161922" y="1387532"/>
            <a:ext cx="1400032" cy="846169"/>
          </a:xfrm>
          <a:prstGeom prst="rect">
            <a:avLst/>
          </a:prstGeom>
        </p:spPr>
        <p:txBody>
          <a:bodyPr vert="horz" wrap="square" lIns="91440" tIns="45720" rIns="91440" bIns="45720" rtlCol="0" anchor="ctr">
            <a:normAutofit/>
          </a:bodyPr>
          <a:lstStyle/>
          <a:p>
            <a:pPr algn="ctr"/>
            <a:r>
              <a:rPr lang="en-US" dirty="0" err="1">
                <a:latin typeface="Source Sans Pro SemiBold" panose="020B0603030403020204" pitchFamily="34" charset="0"/>
                <a:ea typeface="Source Sans Pro SemiBold" panose="020B0603030403020204" pitchFamily="34" charset="0"/>
              </a:rPr>
              <a:t>Jarash</a:t>
            </a:r>
            <a:endParaRPr lang="en-US" dirty="0">
              <a:latin typeface="Source Sans Pro SemiBold" panose="020B0603030403020204" pitchFamily="34" charset="0"/>
              <a:ea typeface="Source Sans Pro SemiBold" panose="020B0603030403020204" pitchFamily="34" charset="0"/>
            </a:endParaRPr>
          </a:p>
          <a:p>
            <a:pPr algn="ctr"/>
            <a:r>
              <a:rPr lang="en-US" dirty="0">
                <a:latin typeface="Source Sans Pro SemiBold" panose="020B0603030403020204" pitchFamily="34" charset="0"/>
                <a:ea typeface="Source Sans Pro SemiBold" panose="020B0603030403020204" pitchFamily="34" charset="0"/>
              </a:rPr>
              <a:t>92%</a:t>
            </a:r>
          </a:p>
        </p:txBody>
      </p:sp>
      <p:sp>
        <p:nvSpPr>
          <p:cNvPr id="1042" name="TextBox 1041">
            <a:extLst>
              <a:ext uri="{FF2B5EF4-FFF2-40B4-BE49-F238E27FC236}">
                <a16:creationId xmlns:a16="http://schemas.microsoft.com/office/drawing/2014/main" id="{F7A354B4-E9C0-CC1E-CEB9-BF88D2DC6A55}"/>
              </a:ext>
            </a:extLst>
          </p:cNvPr>
          <p:cNvSpPr txBox="1"/>
          <p:nvPr/>
        </p:nvSpPr>
        <p:spPr>
          <a:xfrm>
            <a:off x="2920933" y="1388326"/>
            <a:ext cx="1759649" cy="487826"/>
          </a:xfrm>
          <a:prstGeom prst="rect">
            <a:avLst/>
          </a:prstGeom>
        </p:spPr>
        <p:txBody>
          <a:bodyPr vert="horz" wrap="square" lIns="91440" tIns="45720" rIns="91440" bIns="45720" rtlCol="0" anchor="ctr">
            <a:noAutofit/>
          </a:bodyPr>
          <a:lstStyle/>
          <a:p>
            <a:pPr algn="ctr"/>
            <a:r>
              <a:rPr lang="en-US" dirty="0">
                <a:latin typeface="Source Sans Pro SemiBold" panose="020B0603030403020204" pitchFamily="34" charset="0"/>
                <a:ea typeface="Source Sans Pro SemiBold" panose="020B0603030403020204" pitchFamily="34" charset="0"/>
              </a:rPr>
              <a:t>Irbid</a:t>
            </a:r>
          </a:p>
          <a:p>
            <a:pPr algn="ctr"/>
            <a:r>
              <a:rPr lang="en-US" dirty="0">
                <a:latin typeface="Source Sans Pro SemiBold" panose="020B0603030403020204" pitchFamily="34" charset="0"/>
                <a:ea typeface="Source Sans Pro SemiBold" panose="020B0603030403020204" pitchFamily="34" charset="0"/>
              </a:rPr>
              <a:t>95%</a:t>
            </a:r>
          </a:p>
        </p:txBody>
      </p:sp>
      <p:sp>
        <p:nvSpPr>
          <p:cNvPr id="1043" name="TextBox 1042">
            <a:extLst>
              <a:ext uri="{FF2B5EF4-FFF2-40B4-BE49-F238E27FC236}">
                <a16:creationId xmlns:a16="http://schemas.microsoft.com/office/drawing/2014/main" id="{07AE3B02-25E8-C768-2F05-A0E84BA986BC}"/>
              </a:ext>
            </a:extLst>
          </p:cNvPr>
          <p:cNvSpPr txBox="1"/>
          <p:nvPr/>
        </p:nvSpPr>
        <p:spPr>
          <a:xfrm>
            <a:off x="2055074" y="2075450"/>
            <a:ext cx="1201074" cy="435122"/>
          </a:xfrm>
          <a:prstGeom prst="rect">
            <a:avLst/>
          </a:prstGeom>
        </p:spPr>
        <p:txBody>
          <a:bodyPr vert="horz" wrap="square" lIns="91440" tIns="45720" rIns="91440" bIns="45720" rtlCol="0" anchor="ctr">
            <a:noAutofit/>
          </a:bodyPr>
          <a:lstStyle/>
          <a:p>
            <a:pPr algn="ctr"/>
            <a:r>
              <a:rPr lang="en-US" dirty="0" err="1">
                <a:latin typeface="Source Sans Pro SemiBold" panose="020B0603030403020204" pitchFamily="34" charset="0"/>
                <a:ea typeface="Source Sans Pro SemiBold" panose="020B0603030403020204" pitchFamily="34" charset="0"/>
              </a:rPr>
              <a:t>Ajloun</a:t>
            </a:r>
            <a:endParaRPr lang="en-US" dirty="0">
              <a:latin typeface="Source Sans Pro SemiBold" panose="020B0603030403020204" pitchFamily="34" charset="0"/>
              <a:ea typeface="Source Sans Pro SemiBold" panose="020B0603030403020204" pitchFamily="34" charset="0"/>
            </a:endParaRPr>
          </a:p>
          <a:p>
            <a:pPr algn="ctr"/>
            <a:r>
              <a:rPr lang="en-US" dirty="0">
                <a:latin typeface="Source Sans Pro SemiBold" panose="020B0603030403020204" pitchFamily="34" charset="0"/>
                <a:ea typeface="Source Sans Pro SemiBold" panose="020B0603030403020204" pitchFamily="34" charset="0"/>
              </a:rPr>
              <a:t>86%</a:t>
            </a:r>
          </a:p>
        </p:txBody>
      </p:sp>
      <p:sp>
        <p:nvSpPr>
          <p:cNvPr id="1045" name="TextBox 1044">
            <a:extLst>
              <a:ext uri="{FF2B5EF4-FFF2-40B4-BE49-F238E27FC236}">
                <a16:creationId xmlns:a16="http://schemas.microsoft.com/office/drawing/2014/main" id="{D5903C45-4D8F-9DD6-2395-25361055DBB6}"/>
              </a:ext>
            </a:extLst>
          </p:cNvPr>
          <p:cNvSpPr txBox="1"/>
          <p:nvPr/>
        </p:nvSpPr>
        <p:spPr>
          <a:xfrm>
            <a:off x="3552802" y="3180685"/>
            <a:ext cx="1400032" cy="742178"/>
          </a:xfrm>
          <a:prstGeom prst="rect">
            <a:avLst/>
          </a:prstGeom>
        </p:spPr>
        <p:txBody>
          <a:bodyPr vert="horz" wrap="square" lIns="91440" tIns="45720" rIns="91440" bIns="45720" rtlCol="0" anchor="ctr">
            <a:normAutofit/>
          </a:bodyPr>
          <a:lstStyle/>
          <a:p>
            <a:pPr algn="ctr"/>
            <a:r>
              <a:rPr lang="en-US" dirty="0">
                <a:latin typeface="Source Sans Pro SemiBold" panose="020B0603030403020204" pitchFamily="34" charset="0"/>
                <a:ea typeface="Source Sans Pro SemiBold" panose="020B0603030403020204" pitchFamily="34" charset="0"/>
              </a:rPr>
              <a:t>Amman</a:t>
            </a:r>
          </a:p>
          <a:p>
            <a:pPr algn="ctr"/>
            <a:r>
              <a:rPr lang="en-US" dirty="0">
                <a:latin typeface="Source Sans Pro SemiBold" panose="020B0603030403020204" pitchFamily="34" charset="0"/>
                <a:ea typeface="Source Sans Pro SemiBold" panose="020B0603030403020204" pitchFamily="34" charset="0"/>
              </a:rPr>
              <a:t>96%</a:t>
            </a:r>
          </a:p>
        </p:txBody>
      </p:sp>
      <p:sp>
        <p:nvSpPr>
          <p:cNvPr id="1047" name="TextBox 1046">
            <a:extLst>
              <a:ext uri="{FF2B5EF4-FFF2-40B4-BE49-F238E27FC236}">
                <a16:creationId xmlns:a16="http://schemas.microsoft.com/office/drawing/2014/main" id="{3355B407-1979-B930-150A-ED2C223B95A6}"/>
              </a:ext>
            </a:extLst>
          </p:cNvPr>
          <p:cNvSpPr txBox="1"/>
          <p:nvPr/>
        </p:nvSpPr>
        <p:spPr>
          <a:xfrm>
            <a:off x="3042553" y="3734739"/>
            <a:ext cx="1116306" cy="622459"/>
          </a:xfrm>
          <a:prstGeom prst="rect">
            <a:avLst/>
          </a:prstGeom>
        </p:spPr>
        <p:txBody>
          <a:bodyPr vert="horz" wrap="square" lIns="91440" tIns="45720" rIns="91440" bIns="45720" rtlCol="0" anchor="ctr">
            <a:noAutofit/>
          </a:bodyPr>
          <a:lstStyle/>
          <a:p>
            <a:pPr algn="ctr"/>
            <a:r>
              <a:rPr lang="en-US" dirty="0" err="1">
                <a:latin typeface="Source Sans Pro SemiBold" panose="020B0603030403020204" pitchFamily="34" charset="0"/>
                <a:ea typeface="Source Sans Pro SemiBold" panose="020B0603030403020204" pitchFamily="34" charset="0"/>
              </a:rPr>
              <a:t>Karak</a:t>
            </a:r>
            <a:endParaRPr lang="en-US" dirty="0">
              <a:latin typeface="Source Sans Pro SemiBold" panose="020B0603030403020204" pitchFamily="34" charset="0"/>
              <a:ea typeface="Source Sans Pro SemiBold" panose="020B0603030403020204" pitchFamily="34" charset="0"/>
            </a:endParaRPr>
          </a:p>
          <a:p>
            <a:pPr algn="ctr"/>
            <a:r>
              <a:rPr lang="en-US" dirty="0">
                <a:latin typeface="Source Sans Pro SemiBold" panose="020B0603030403020204" pitchFamily="34" charset="0"/>
                <a:ea typeface="Source Sans Pro SemiBold" panose="020B0603030403020204" pitchFamily="34" charset="0"/>
              </a:rPr>
              <a:t>86%</a:t>
            </a:r>
          </a:p>
        </p:txBody>
      </p:sp>
      <p:sp>
        <p:nvSpPr>
          <p:cNvPr id="1048" name="TextBox 1047">
            <a:extLst>
              <a:ext uri="{FF2B5EF4-FFF2-40B4-BE49-F238E27FC236}">
                <a16:creationId xmlns:a16="http://schemas.microsoft.com/office/drawing/2014/main" id="{225F0A38-0E62-91B9-041B-D1BD493C0E4A}"/>
              </a:ext>
            </a:extLst>
          </p:cNvPr>
          <p:cNvSpPr txBox="1"/>
          <p:nvPr/>
        </p:nvSpPr>
        <p:spPr>
          <a:xfrm>
            <a:off x="1647232" y="3474250"/>
            <a:ext cx="1448054" cy="385918"/>
          </a:xfrm>
          <a:prstGeom prst="rect">
            <a:avLst/>
          </a:prstGeom>
        </p:spPr>
        <p:txBody>
          <a:bodyPr vert="horz" wrap="square" lIns="91440" tIns="45720" rIns="91440" bIns="45720" rtlCol="0" anchor="ctr">
            <a:noAutofit/>
          </a:bodyPr>
          <a:lstStyle/>
          <a:p>
            <a:pPr algn="ctr"/>
            <a:r>
              <a:rPr lang="en-US" dirty="0">
                <a:latin typeface="Source Sans Pro SemiBold" panose="020B0603030403020204" pitchFamily="34" charset="0"/>
                <a:ea typeface="Source Sans Pro SemiBold" panose="020B0603030403020204" pitchFamily="34" charset="0"/>
              </a:rPr>
              <a:t>Madaba</a:t>
            </a:r>
          </a:p>
          <a:p>
            <a:pPr algn="ctr"/>
            <a:r>
              <a:rPr lang="en-US" dirty="0">
                <a:latin typeface="Source Sans Pro SemiBold" panose="020B0603030403020204" pitchFamily="34" charset="0"/>
                <a:ea typeface="Source Sans Pro SemiBold" panose="020B0603030403020204" pitchFamily="34" charset="0"/>
              </a:rPr>
              <a:t>88%</a:t>
            </a:r>
          </a:p>
        </p:txBody>
      </p:sp>
      <p:sp>
        <p:nvSpPr>
          <p:cNvPr id="1049" name="TextBox 1048">
            <a:extLst>
              <a:ext uri="{FF2B5EF4-FFF2-40B4-BE49-F238E27FC236}">
                <a16:creationId xmlns:a16="http://schemas.microsoft.com/office/drawing/2014/main" id="{B2F47648-07B4-21AF-4EFE-BCF9ED471A88}"/>
              </a:ext>
            </a:extLst>
          </p:cNvPr>
          <p:cNvSpPr txBox="1"/>
          <p:nvPr/>
        </p:nvSpPr>
        <p:spPr>
          <a:xfrm>
            <a:off x="2071945" y="2729507"/>
            <a:ext cx="751089" cy="462703"/>
          </a:xfrm>
          <a:prstGeom prst="rect">
            <a:avLst/>
          </a:prstGeom>
        </p:spPr>
        <p:txBody>
          <a:bodyPr vert="horz" wrap="square" lIns="91440" tIns="45720" rIns="91440" bIns="45720" rtlCol="0" anchor="ctr">
            <a:noAutofit/>
          </a:bodyPr>
          <a:lstStyle/>
          <a:p>
            <a:pPr algn="ctr"/>
            <a:r>
              <a:rPr lang="en-US" dirty="0">
                <a:latin typeface="Source Sans Pro SemiBold" panose="020B0603030403020204" pitchFamily="34" charset="0"/>
                <a:ea typeface="Source Sans Pro SemiBold" panose="020B0603030403020204" pitchFamily="34" charset="0"/>
              </a:rPr>
              <a:t>Balqa</a:t>
            </a:r>
          </a:p>
          <a:p>
            <a:pPr algn="ctr"/>
            <a:r>
              <a:rPr lang="en-US" dirty="0">
                <a:latin typeface="Source Sans Pro SemiBold" panose="020B0603030403020204" pitchFamily="34" charset="0"/>
                <a:ea typeface="Source Sans Pro SemiBold" panose="020B0603030403020204" pitchFamily="34" charset="0"/>
              </a:rPr>
              <a:t>95%</a:t>
            </a:r>
          </a:p>
        </p:txBody>
      </p:sp>
      <p:sp>
        <p:nvSpPr>
          <p:cNvPr id="1050" name="TextBox 1049">
            <a:extLst>
              <a:ext uri="{FF2B5EF4-FFF2-40B4-BE49-F238E27FC236}">
                <a16:creationId xmlns:a16="http://schemas.microsoft.com/office/drawing/2014/main" id="{35943A4C-EDA4-8C61-9861-DEFD32660B22}"/>
              </a:ext>
            </a:extLst>
          </p:cNvPr>
          <p:cNvSpPr txBox="1"/>
          <p:nvPr/>
        </p:nvSpPr>
        <p:spPr>
          <a:xfrm>
            <a:off x="3012634" y="4224151"/>
            <a:ext cx="958822" cy="779889"/>
          </a:xfrm>
          <a:prstGeom prst="rect">
            <a:avLst/>
          </a:prstGeom>
        </p:spPr>
        <p:txBody>
          <a:bodyPr vert="horz" wrap="square" lIns="91440" tIns="45720" rIns="91440" bIns="45720" rtlCol="0" anchor="ctr">
            <a:normAutofit/>
          </a:bodyPr>
          <a:lstStyle/>
          <a:p>
            <a:pPr algn="ctr"/>
            <a:r>
              <a:rPr lang="en-US" dirty="0" err="1">
                <a:latin typeface="Source Sans Pro SemiBold" panose="020B0603030403020204" pitchFamily="34" charset="0"/>
                <a:ea typeface="Source Sans Pro SemiBold" panose="020B0603030403020204" pitchFamily="34" charset="0"/>
              </a:rPr>
              <a:t>Tafiela</a:t>
            </a:r>
            <a:endParaRPr lang="en-US" dirty="0">
              <a:latin typeface="Source Sans Pro SemiBold" panose="020B0603030403020204" pitchFamily="34" charset="0"/>
              <a:ea typeface="Source Sans Pro SemiBold" panose="020B0603030403020204" pitchFamily="34" charset="0"/>
            </a:endParaRPr>
          </a:p>
          <a:p>
            <a:pPr algn="ctr"/>
            <a:r>
              <a:rPr lang="en-US" dirty="0">
                <a:latin typeface="Source Sans Pro SemiBold" panose="020B0603030403020204" pitchFamily="34" charset="0"/>
                <a:ea typeface="Source Sans Pro SemiBold" panose="020B0603030403020204" pitchFamily="34" charset="0"/>
              </a:rPr>
              <a:t>90%</a:t>
            </a:r>
          </a:p>
        </p:txBody>
      </p:sp>
      <p:sp>
        <p:nvSpPr>
          <p:cNvPr id="1051" name="TextBox 1050">
            <a:extLst>
              <a:ext uri="{FF2B5EF4-FFF2-40B4-BE49-F238E27FC236}">
                <a16:creationId xmlns:a16="http://schemas.microsoft.com/office/drawing/2014/main" id="{0A899045-6600-50D4-4FED-C8AA246BEB40}"/>
              </a:ext>
            </a:extLst>
          </p:cNvPr>
          <p:cNvSpPr txBox="1"/>
          <p:nvPr/>
        </p:nvSpPr>
        <p:spPr>
          <a:xfrm>
            <a:off x="2545479" y="5733675"/>
            <a:ext cx="1142744" cy="846169"/>
          </a:xfrm>
          <a:prstGeom prst="rect">
            <a:avLst/>
          </a:prstGeom>
        </p:spPr>
        <p:txBody>
          <a:bodyPr vert="horz" wrap="square" lIns="91440" tIns="45720" rIns="91440" bIns="45720" rtlCol="0" anchor="ctr">
            <a:normAutofit/>
          </a:bodyPr>
          <a:lstStyle/>
          <a:p>
            <a:pPr algn="ctr"/>
            <a:r>
              <a:rPr lang="en-US" dirty="0">
                <a:latin typeface="Source Sans Pro SemiBold" panose="020B0603030403020204" pitchFamily="34" charset="0"/>
                <a:ea typeface="Source Sans Pro SemiBold" panose="020B0603030403020204" pitchFamily="34" charset="0"/>
              </a:rPr>
              <a:t>Aqaba</a:t>
            </a:r>
          </a:p>
          <a:p>
            <a:pPr algn="ctr"/>
            <a:r>
              <a:rPr lang="en-US" dirty="0">
                <a:latin typeface="Source Sans Pro SemiBold" panose="020B0603030403020204" pitchFamily="34" charset="0"/>
                <a:ea typeface="Source Sans Pro SemiBold" panose="020B0603030403020204" pitchFamily="34" charset="0"/>
              </a:rPr>
              <a:t>88%</a:t>
            </a:r>
          </a:p>
        </p:txBody>
      </p:sp>
      <p:cxnSp>
        <p:nvCxnSpPr>
          <p:cNvPr id="1052" name="Straight Connector 1051">
            <a:extLst>
              <a:ext uri="{FF2B5EF4-FFF2-40B4-BE49-F238E27FC236}">
                <a16:creationId xmlns:a16="http://schemas.microsoft.com/office/drawing/2014/main" id="{BEB74E64-3C14-09FB-9CCD-B4E1F9E7CB20}"/>
              </a:ext>
            </a:extLst>
          </p:cNvPr>
          <p:cNvCxnSpPr>
            <a:cxnSpLocks/>
          </p:cNvCxnSpPr>
          <p:nvPr/>
        </p:nvCxnSpPr>
        <p:spPr>
          <a:xfrm flipV="1">
            <a:off x="2833067" y="2969936"/>
            <a:ext cx="578000" cy="4962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53" name="TextBox 1052">
            <a:extLst>
              <a:ext uri="{FF2B5EF4-FFF2-40B4-BE49-F238E27FC236}">
                <a16:creationId xmlns:a16="http://schemas.microsoft.com/office/drawing/2014/main" id="{C72A79EA-058B-4918-EF4B-BDAD17E2BC22}"/>
              </a:ext>
            </a:extLst>
          </p:cNvPr>
          <p:cNvSpPr txBox="1"/>
          <p:nvPr/>
        </p:nvSpPr>
        <p:spPr>
          <a:xfrm>
            <a:off x="4314645" y="4600935"/>
            <a:ext cx="958822" cy="642415"/>
          </a:xfrm>
          <a:prstGeom prst="rect">
            <a:avLst/>
          </a:prstGeom>
        </p:spPr>
        <p:txBody>
          <a:bodyPr vert="horz" wrap="square" lIns="91440" tIns="45720" rIns="91440" bIns="45720" rtlCol="0" anchor="ctr">
            <a:normAutofit/>
          </a:bodyPr>
          <a:lstStyle/>
          <a:p>
            <a:pPr algn="ctr"/>
            <a:r>
              <a:rPr lang="en-US" dirty="0" err="1">
                <a:latin typeface="Source Sans Pro SemiBold" panose="020B0603030403020204" pitchFamily="34" charset="0"/>
                <a:ea typeface="Source Sans Pro SemiBold" panose="020B0603030403020204" pitchFamily="34" charset="0"/>
              </a:rPr>
              <a:t>Ma’an</a:t>
            </a:r>
            <a:endParaRPr lang="en-US" dirty="0">
              <a:latin typeface="Source Sans Pro SemiBold" panose="020B0603030403020204" pitchFamily="34" charset="0"/>
              <a:ea typeface="Source Sans Pro SemiBold" panose="020B0603030403020204" pitchFamily="34" charset="0"/>
            </a:endParaRPr>
          </a:p>
          <a:p>
            <a:pPr algn="ctr"/>
            <a:r>
              <a:rPr lang="en-US" dirty="0">
                <a:latin typeface="Source Sans Pro SemiBold" panose="020B0603030403020204" pitchFamily="34" charset="0"/>
                <a:ea typeface="Source Sans Pro SemiBold" panose="020B0603030403020204" pitchFamily="34" charset="0"/>
              </a:rPr>
              <a:t>89%</a:t>
            </a:r>
          </a:p>
        </p:txBody>
      </p:sp>
      <p:cxnSp>
        <p:nvCxnSpPr>
          <p:cNvPr id="1054" name="Straight Connector 1053">
            <a:extLst>
              <a:ext uri="{FF2B5EF4-FFF2-40B4-BE49-F238E27FC236}">
                <a16:creationId xmlns:a16="http://schemas.microsoft.com/office/drawing/2014/main" id="{C56E14E6-F50B-0309-9B6A-3DCC79F31498}"/>
              </a:ext>
            </a:extLst>
          </p:cNvPr>
          <p:cNvCxnSpPr>
            <a:cxnSpLocks/>
          </p:cNvCxnSpPr>
          <p:nvPr/>
        </p:nvCxnSpPr>
        <p:spPr>
          <a:xfrm>
            <a:off x="3098460" y="2442702"/>
            <a:ext cx="391233" cy="9275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55" name="Straight Connector 1054">
            <a:extLst>
              <a:ext uri="{FF2B5EF4-FFF2-40B4-BE49-F238E27FC236}">
                <a16:creationId xmlns:a16="http://schemas.microsoft.com/office/drawing/2014/main" id="{B864AF22-C399-2D6F-5CFD-BEC39F7EA566}"/>
              </a:ext>
            </a:extLst>
          </p:cNvPr>
          <p:cNvCxnSpPr>
            <a:cxnSpLocks/>
          </p:cNvCxnSpPr>
          <p:nvPr/>
        </p:nvCxnSpPr>
        <p:spPr>
          <a:xfrm flipH="1">
            <a:off x="2915052" y="3572502"/>
            <a:ext cx="443123" cy="4416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56" name="Straight Connector 1055">
            <a:extLst>
              <a:ext uri="{FF2B5EF4-FFF2-40B4-BE49-F238E27FC236}">
                <a16:creationId xmlns:a16="http://schemas.microsoft.com/office/drawing/2014/main" id="{7224E265-E6B2-A295-A608-C0015634BCBB}"/>
              </a:ext>
            </a:extLst>
          </p:cNvPr>
          <p:cNvCxnSpPr>
            <a:cxnSpLocks/>
          </p:cNvCxnSpPr>
          <p:nvPr/>
        </p:nvCxnSpPr>
        <p:spPr>
          <a:xfrm flipV="1">
            <a:off x="3817109" y="2002144"/>
            <a:ext cx="702469" cy="55973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57" name="Straight Connector 1056">
            <a:extLst>
              <a:ext uri="{FF2B5EF4-FFF2-40B4-BE49-F238E27FC236}">
                <a16:creationId xmlns:a16="http://schemas.microsoft.com/office/drawing/2014/main" id="{193970E2-3BCE-72E4-B2EB-A4193C5DD87E}"/>
              </a:ext>
            </a:extLst>
          </p:cNvPr>
          <p:cNvCxnSpPr>
            <a:cxnSpLocks/>
            <a:stCxn id="1042" idx="2"/>
          </p:cNvCxnSpPr>
          <p:nvPr/>
        </p:nvCxnSpPr>
        <p:spPr>
          <a:xfrm flipH="1">
            <a:off x="3614541" y="1876152"/>
            <a:ext cx="186217" cy="27506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763304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phone_res">
            <a:extLst>
              <a:ext uri="{FF2B5EF4-FFF2-40B4-BE49-F238E27FC236}">
                <a16:creationId xmlns:a16="http://schemas.microsoft.com/office/drawing/2014/main" id="{62D2334F-2C88-4E69-9D21-E78484B581C0}"/>
              </a:ext>
            </a:extLst>
          </p:cNvPr>
          <p:cNvGraphicFramePr>
            <a:graphicFrameLocks/>
          </p:cNvGraphicFramePr>
          <p:nvPr>
            <p:extLst>
              <p:ext uri="{D42A27DB-BD31-4B8C-83A1-F6EECF244321}">
                <p14:modId xmlns:p14="http://schemas.microsoft.com/office/powerpoint/2010/main" val="2590817999"/>
              </p:ext>
            </p:extLst>
          </p:nvPr>
        </p:nvGraphicFramePr>
        <p:xfrm>
          <a:off x="467360" y="292817"/>
          <a:ext cx="8270239" cy="627236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1421452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phone_edu">
            <a:extLst>
              <a:ext uri="{FF2B5EF4-FFF2-40B4-BE49-F238E27FC236}">
                <a16:creationId xmlns:a16="http://schemas.microsoft.com/office/drawing/2014/main" id="{B336AC8D-9EBC-4D87-805F-47E0C19FC762}"/>
              </a:ext>
            </a:extLst>
          </p:cNvPr>
          <p:cNvGraphicFramePr>
            <a:graphicFrameLocks/>
          </p:cNvGraphicFramePr>
          <p:nvPr>
            <p:extLst>
              <p:ext uri="{D42A27DB-BD31-4B8C-83A1-F6EECF244321}">
                <p14:modId xmlns:p14="http://schemas.microsoft.com/office/powerpoint/2010/main" val="2474765368"/>
              </p:ext>
            </p:extLst>
          </p:nvPr>
        </p:nvGraphicFramePr>
        <p:xfrm>
          <a:off x="396240" y="206185"/>
          <a:ext cx="8361679" cy="644563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92761730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651781" y="826634"/>
            <a:ext cx="4811486" cy="5052332"/>
          </a:xfrm>
        </p:spPr>
        <p:txBody>
          <a:bodyPr>
            <a:normAutofit/>
          </a:bodyPr>
          <a:lstStyle/>
          <a:p>
            <a:pPr marL="342900" indent="-342900" algn="l">
              <a:buFont typeface="Arial" panose="020B0604020202020204" pitchFamily="34" charset="0"/>
              <a:buChar char="•"/>
            </a:pPr>
            <a:r>
              <a:rPr lang="en-US" sz="3200" i="0" dirty="0"/>
              <a:t>Employment and earnings</a:t>
            </a:r>
          </a:p>
          <a:p>
            <a:pPr marL="342900" indent="-342900" algn="l">
              <a:buFont typeface="Arial" panose="020B0604020202020204" pitchFamily="34" charset="0"/>
              <a:buChar char="•"/>
            </a:pPr>
            <a:r>
              <a:rPr lang="en-US" sz="3200" i="0" dirty="0"/>
              <a:t>Ownership of assets</a:t>
            </a:r>
          </a:p>
          <a:p>
            <a:pPr marL="342900" indent="-342900" algn="l">
              <a:buFont typeface="Arial" panose="020B0604020202020204" pitchFamily="34" charset="0"/>
              <a:buChar char="•"/>
            </a:pPr>
            <a:r>
              <a:rPr lang="en-US" sz="3200" b="1" i="0" dirty="0">
                <a:solidFill>
                  <a:schemeClr val="accent5"/>
                </a:solidFill>
              </a:rPr>
              <a:t>Participation in decision making</a:t>
            </a:r>
          </a:p>
          <a:p>
            <a:pPr marL="342900" indent="-342900" algn="l">
              <a:buFont typeface="Arial" panose="020B0604020202020204" pitchFamily="34" charset="0"/>
              <a:buChar char="•"/>
            </a:pPr>
            <a:r>
              <a:rPr lang="en-US" sz="3200" i="0" dirty="0"/>
              <a:t>Attitudes toward wife beating</a:t>
            </a:r>
          </a:p>
          <a:p>
            <a:pPr marL="342900" indent="-342900" algn="l">
              <a:buFont typeface="Arial" panose="020B0604020202020204" pitchFamily="34" charset="0"/>
              <a:buChar char="•"/>
            </a:pPr>
            <a:r>
              <a:rPr lang="en-US" sz="3200" i="0" dirty="0"/>
              <a:t>Participation in decision making regarding sexual and reproductive health</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93723"/>
            <a:ext cx="2257424" cy="1114424"/>
          </a:xfrm>
          <a:prstGeom prst="rect">
            <a:avLst/>
          </a:prstGeom>
        </p:spPr>
        <p:txBody>
          <a:bodyPr vert="horz" wrap="square" lIns="91440" tIns="45720" rIns="91440" bIns="45720" rtlCol="0" anchor="ctr">
            <a:normAutofit/>
          </a:bodyPr>
          <a:lstStyle/>
          <a:p>
            <a:pPr algn="ctr"/>
            <a:r>
              <a:rPr lang="en-US" sz="2000" dirty="0"/>
              <a:t>Find these data in </a:t>
            </a:r>
            <a:r>
              <a:rPr lang="en-US" sz="2000" b="1" dirty="0">
                <a:solidFill>
                  <a:schemeClr val="accent5"/>
                </a:solidFill>
              </a:rPr>
              <a:t>Chapter 15 </a:t>
            </a:r>
            <a:r>
              <a:rPr lang="en-US" sz="2000" dirty="0"/>
              <a:t>of the Final Report</a:t>
            </a:r>
          </a:p>
        </p:txBody>
      </p:sp>
      <p:pic>
        <p:nvPicPr>
          <p:cNvPr id="2" name="Picture 1" descr="A stone building in a desert&#10;&#10;Description automatically generated">
            <a:extLst>
              <a:ext uri="{FF2B5EF4-FFF2-40B4-BE49-F238E27FC236}">
                <a16:creationId xmlns:a16="http://schemas.microsoft.com/office/drawing/2014/main" id="{1A4B7852-1A04-D921-7C77-9C70FA365BF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981701" y="1430865"/>
            <a:ext cx="2362200" cy="3056965"/>
          </a:xfrm>
          <a:prstGeom prst="rect">
            <a:avLst/>
          </a:prstGeom>
          <a:ln>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5042811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wmn_Deci">
            <a:extLst>
              <a:ext uri="{FF2B5EF4-FFF2-40B4-BE49-F238E27FC236}">
                <a16:creationId xmlns:a16="http://schemas.microsoft.com/office/drawing/2014/main" id="{F243F33E-CFCF-441E-89EA-94549A2D7520}"/>
              </a:ext>
            </a:extLst>
          </p:cNvPr>
          <p:cNvGraphicFramePr>
            <a:graphicFrameLocks/>
          </p:cNvGraphicFramePr>
          <p:nvPr>
            <p:extLst>
              <p:ext uri="{D42A27DB-BD31-4B8C-83A1-F6EECF244321}">
                <p14:modId xmlns:p14="http://schemas.microsoft.com/office/powerpoint/2010/main" val="720310002"/>
              </p:ext>
            </p:extLst>
          </p:nvPr>
        </p:nvGraphicFramePr>
        <p:xfrm>
          <a:off x="457200" y="323660"/>
          <a:ext cx="8239760" cy="621068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39766004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parti_tre">
            <a:extLst>
              <a:ext uri="{FF2B5EF4-FFF2-40B4-BE49-F238E27FC236}">
                <a16:creationId xmlns:a16="http://schemas.microsoft.com/office/drawing/2014/main" id="{9F288877-AC1F-40AC-90B3-4D0E409052FF}"/>
              </a:ext>
            </a:extLst>
          </p:cNvPr>
          <p:cNvGraphicFramePr>
            <a:graphicFrameLocks/>
          </p:cNvGraphicFramePr>
          <p:nvPr>
            <p:extLst>
              <p:ext uri="{D42A27DB-BD31-4B8C-83A1-F6EECF244321}">
                <p14:modId xmlns:p14="http://schemas.microsoft.com/office/powerpoint/2010/main" val="2118152248"/>
              </p:ext>
            </p:extLst>
          </p:nvPr>
        </p:nvGraphicFramePr>
        <p:xfrm>
          <a:off x="426720" y="298259"/>
          <a:ext cx="8300720" cy="626148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52457803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men_deci">
            <a:extLst>
              <a:ext uri="{FF2B5EF4-FFF2-40B4-BE49-F238E27FC236}">
                <a16:creationId xmlns:a16="http://schemas.microsoft.com/office/drawing/2014/main" id="{8E2E4117-516D-4158-9C61-A434A50F1A9C}"/>
              </a:ext>
            </a:extLst>
          </p:cNvPr>
          <p:cNvGraphicFramePr>
            <a:graphicFrameLocks/>
          </p:cNvGraphicFramePr>
          <p:nvPr>
            <p:extLst>
              <p:ext uri="{D42A27DB-BD31-4B8C-83A1-F6EECF244321}">
                <p14:modId xmlns:p14="http://schemas.microsoft.com/office/powerpoint/2010/main" val="89685542"/>
              </p:ext>
            </p:extLst>
          </p:nvPr>
        </p:nvGraphicFramePr>
        <p:xfrm>
          <a:off x="457200" y="319578"/>
          <a:ext cx="8280399" cy="621884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06968757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651781" y="826634"/>
            <a:ext cx="4811486" cy="5052332"/>
          </a:xfrm>
        </p:spPr>
        <p:txBody>
          <a:bodyPr>
            <a:normAutofit/>
          </a:bodyPr>
          <a:lstStyle/>
          <a:p>
            <a:pPr marL="342900" indent="-342900" algn="l">
              <a:buFont typeface="Arial" panose="020B0604020202020204" pitchFamily="34" charset="0"/>
              <a:buChar char="•"/>
            </a:pPr>
            <a:r>
              <a:rPr lang="en-US" sz="3200" i="0" dirty="0"/>
              <a:t>Employment and earnings</a:t>
            </a:r>
          </a:p>
          <a:p>
            <a:pPr marL="342900" indent="-342900" algn="l">
              <a:buFont typeface="Arial" panose="020B0604020202020204" pitchFamily="34" charset="0"/>
              <a:buChar char="•"/>
            </a:pPr>
            <a:r>
              <a:rPr lang="en-US" sz="3200" i="0" dirty="0"/>
              <a:t>Ownership of assets</a:t>
            </a:r>
          </a:p>
          <a:p>
            <a:pPr marL="342900" indent="-342900" algn="l">
              <a:buFont typeface="Arial" panose="020B0604020202020204" pitchFamily="34" charset="0"/>
              <a:buChar char="•"/>
            </a:pPr>
            <a:r>
              <a:rPr lang="en-US" sz="3200" i="0" dirty="0"/>
              <a:t>Participation in decision making</a:t>
            </a:r>
          </a:p>
          <a:p>
            <a:pPr marL="342900" indent="-342900" algn="l">
              <a:buFont typeface="Arial" panose="020B0604020202020204" pitchFamily="34" charset="0"/>
              <a:buChar char="•"/>
            </a:pPr>
            <a:r>
              <a:rPr lang="en-US" sz="3200" b="1" i="0" dirty="0">
                <a:solidFill>
                  <a:schemeClr val="accent5"/>
                </a:solidFill>
              </a:rPr>
              <a:t>Attitudes toward wife beating</a:t>
            </a:r>
          </a:p>
          <a:p>
            <a:pPr marL="342900" indent="-342900" algn="l">
              <a:buFont typeface="Arial" panose="020B0604020202020204" pitchFamily="34" charset="0"/>
              <a:buChar char="•"/>
            </a:pPr>
            <a:r>
              <a:rPr lang="en-US" sz="3200" i="0" dirty="0"/>
              <a:t>Participation in decision making regarding sexual and reproductive health</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a:bodyPr>
          <a:lstStyle/>
          <a:p>
            <a:pPr algn="ctr"/>
            <a:r>
              <a:rPr lang="en-US" sz="2000" dirty="0"/>
              <a:t>Find these data in </a:t>
            </a:r>
            <a:r>
              <a:rPr lang="en-US" sz="2000" b="1" dirty="0">
                <a:solidFill>
                  <a:schemeClr val="accent5"/>
                </a:solidFill>
              </a:rPr>
              <a:t>Chapter 15 </a:t>
            </a:r>
            <a:r>
              <a:rPr lang="en-US" sz="2000" dirty="0"/>
              <a:t>of the Final Report</a:t>
            </a:r>
          </a:p>
        </p:txBody>
      </p:sp>
      <p:pic>
        <p:nvPicPr>
          <p:cNvPr id="2" name="Picture 1" descr="A stone building in a desert&#10;&#10;Description automatically generated">
            <a:extLst>
              <a:ext uri="{FF2B5EF4-FFF2-40B4-BE49-F238E27FC236}">
                <a16:creationId xmlns:a16="http://schemas.microsoft.com/office/drawing/2014/main" id="{359BC899-2F24-9501-2F28-E07F06CC69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981701" y="1430865"/>
            <a:ext cx="2362200" cy="3056965"/>
          </a:xfrm>
          <a:prstGeom prst="rect">
            <a:avLst/>
          </a:prstGeom>
          <a:ln>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53662214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wb_att">
            <a:extLst>
              <a:ext uri="{FF2B5EF4-FFF2-40B4-BE49-F238E27FC236}">
                <a16:creationId xmlns:a16="http://schemas.microsoft.com/office/drawing/2014/main" id="{421318FB-A5FF-4B23-B01A-0EFBABB68DAE}"/>
              </a:ext>
            </a:extLst>
          </p:cNvPr>
          <p:cNvGraphicFramePr>
            <a:graphicFrameLocks/>
          </p:cNvGraphicFramePr>
          <p:nvPr>
            <p:extLst>
              <p:ext uri="{D42A27DB-BD31-4B8C-83A1-F6EECF244321}">
                <p14:modId xmlns:p14="http://schemas.microsoft.com/office/powerpoint/2010/main" val="2091278960"/>
              </p:ext>
            </p:extLst>
          </p:nvPr>
        </p:nvGraphicFramePr>
        <p:xfrm>
          <a:off x="426720" y="240429"/>
          <a:ext cx="8300719" cy="647533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4737359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651781" y="826634"/>
            <a:ext cx="4811486" cy="5052332"/>
          </a:xfrm>
        </p:spPr>
        <p:txBody>
          <a:bodyPr>
            <a:normAutofit lnSpcReduction="10000"/>
          </a:bodyPr>
          <a:lstStyle/>
          <a:p>
            <a:pPr marL="342900" indent="-342900" algn="l">
              <a:buFont typeface="Arial" panose="020B0604020202020204" pitchFamily="34" charset="0"/>
              <a:buChar char="•"/>
            </a:pPr>
            <a:r>
              <a:rPr lang="en-US" sz="3200" i="0" dirty="0"/>
              <a:t>Employment and earnings</a:t>
            </a:r>
          </a:p>
          <a:p>
            <a:pPr marL="342900" indent="-342900" algn="l">
              <a:buFont typeface="Arial" panose="020B0604020202020204" pitchFamily="34" charset="0"/>
              <a:buChar char="•"/>
            </a:pPr>
            <a:r>
              <a:rPr lang="en-US" sz="3200" i="0" dirty="0"/>
              <a:t>Ownership of assets</a:t>
            </a:r>
          </a:p>
          <a:p>
            <a:pPr marL="342900" indent="-342900" algn="l">
              <a:buFont typeface="Arial" panose="020B0604020202020204" pitchFamily="34" charset="0"/>
              <a:buChar char="•"/>
            </a:pPr>
            <a:r>
              <a:rPr lang="en-US" sz="3200" i="0" dirty="0"/>
              <a:t>Participation in decision making</a:t>
            </a:r>
          </a:p>
          <a:p>
            <a:pPr marL="342900" indent="-342900" algn="l">
              <a:lnSpc>
                <a:spcPct val="100000"/>
              </a:lnSpc>
              <a:buFont typeface="Arial" panose="020B0604020202020204" pitchFamily="34" charset="0"/>
              <a:buChar char="•"/>
            </a:pPr>
            <a:r>
              <a:rPr lang="en-US" sz="3200" i="0" dirty="0"/>
              <a:t>Attitudes toward wife beating</a:t>
            </a:r>
          </a:p>
          <a:p>
            <a:pPr marL="342900" indent="-342900" algn="l">
              <a:buFont typeface="Arial" panose="020B0604020202020204" pitchFamily="34" charset="0"/>
              <a:buChar char="•"/>
            </a:pPr>
            <a:r>
              <a:rPr lang="en-US" sz="3200" b="1" i="0" dirty="0">
                <a:solidFill>
                  <a:schemeClr val="accent5"/>
                </a:solidFill>
              </a:rPr>
              <a:t>Participation in decision making regarding sexual and reproductive health</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a:bodyPr>
          <a:lstStyle/>
          <a:p>
            <a:pPr algn="ctr"/>
            <a:r>
              <a:rPr lang="en-US" sz="2000" dirty="0"/>
              <a:t>Find these data in </a:t>
            </a:r>
            <a:r>
              <a:rPr lang="en-US" sz="2000" b="1" dirty="0">
                <a:solidFill>
                  <a:schemeClr val="accent5"/>
                </a:solidFill>
              </a:rPr>
              <a:t>Chapter 15 </a:t>
            </a:r>
            <a:r>
              <a:rPr lang="en-US" sz="2000" dirty="0"/>
              <a:t>of the Final Report</a:t>
            </a:r>
          </a:p>
        </p:txBody>
      </p:sp>
      <p:pic>
        <p:nvPicPr>
          <p:cNvPr id="2" name="Picture 1" descr="A stone building in a desert&#10;&#10;Description automatically generated">
            <a:extLst>
              <a:ext uri="{FF2B5EF4-FFF2-40B4-BE49-F238E27FC236}">
                <a16:creationId xmlns:a16="http://schemas.microsoft.com/office/drawing/2014/main" id="{178E7887-2D77-6143-F48A-9838537F175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981701" y="1430865"/>
            <a:ext cx="2362200" cy="3056965"/>
          </a:xfrm>
          <a:prstGeom prst="rect">
            <a:avLst/>
          </a:prstGeom>
          <a:ln>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8124642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651781" y="826634"/>
            <a:ext cx="4811486" cy="5052332"/>
          </a:xfrm>
        </p:spPr>
        <p:txBody>
          <a:bodyPr>
            <a:normAutofit/>
          </a:bodyPr>
          <a:lstStyle/>
          <a:p>
            <a:pPr marL="342900" indent="-342900" algn="l">
              <a:buFont typeface="Arial" panose="020B0604020202020204" pitchFamily="34" charset="0"/>
              <a:buChar char="•"/>
            </a:pPr>
            <a:r>
              <a:rPr lang="en-GB" sz="3200" b="1" i="0" dirty="0">
                <a:solidFill>
                  <a:schemeClr val="accent5"/>
                </a:solidFill>
              </a:rPr>
              <a:t>Employment and earnings</a:t>
            </a:r>
          </a:p>
          <a:p>
            <a:pPr marL="342900" indent="-342900" algn="l">
              <a:buFont typeface="Arial" panose="020B0604020202020204" pitchFamily="34" charset="0"/>
              <a:buChar char="•"/>
            </a:pPr>
            <a:r>
              <a:rPr lang="en-GB" sz="3200" i="0" dirty="0"/>
              <a:t>Ownership of assets</a:t>
            </a:r>
          </a:p>
          <a:p>
            <a:pPr marL="342900" indent="-342900" algn="l">
              <a:buFont typeface="Arial" panose="020B0604020202020204" pitchFamily="34" charset="0"/>
              <a:buChar char="•"/>
            </a:pPr>
            <a:r>
              <a:rPr lang="en-GB" sz="3200" i="0" dirty="0"/>
              <a:t>Participation in decision making</a:t>
            </a:r>
          </a:p>
          <a:p>
            <a:pPr marL="342900" indent="-342900" algn="l">
              <a:buFont typeface="Arial" panose="020B0604020202020204" pitchFamily="34" charset="0"/>
              <a:buChar char="•"/>
            </a:pPr>
            <a:r>
              <a:rPr lang="en-GB" sz="3200" i="0" dirty="0"/>
              <a:t>Attitudes toward wife beating</a:t>
            </a:r>
          </a:p>
          <a:p>
            <a:pPr marL="342900" indent="-342900" algn="l">
              <a:buFont typeface="Arial" panose="020B0604020202020204" pitchFamily="34" charset="0"/>
              <a:buChar char="•"/>
            </a:pPr>
            <a:r>
              <a:rPr lang="en-GB" sz="3200" i="0" dirty="0"/>
              <a:t>Participation in decision making regarding sexual and reproductive health</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500599"/>
            <a:ext cx="2257424" cy="1114424"/>
          </a:xfrm>
          <a:prstGeom prst="rect">
            <a:avLst/>
          </a:prstGeom>
        </p:spPr>
        <p:txBody>
          <a:bodyPr vert="horz" wrap="square" lIns="91440" tIns="45720" rIns="91440" bIns="45720" rtlCol="0" anchor="ctr">
            <a:normAutofit/>
          </a:bodyPr>
          <a:lstStyle/>
          <a:p>
            <a:pPr algn="ctr"/>
            <a:r>
              <a:rPr lang="en-US" sz="2000" dirty="0"/>
              <a:t>Find these data in </a:t>
            </a:r>
            <a:r>
              <a:rPr lang="en-US" sz="2000" b="1" dirty="0">
                <a:solidFill>
                  <a:schemeClr val="accent5"/>
                </a:solidFill>
              </a:rPr>
              <a:t>Chapter 15 </a:t>
            </a:r>
            <a:r>
              <a:rPr lang="en-US" sz="2000" dirty="0"/>
              <a:t>of the Final Report</a:t>
            </a:r>
          </a:p>
        </p:txBody>
      </p:sp>
      <p:pic>
        <p:nvPicPr>
          <p:cNvPr id="2" name="Picture 1" descr="A stone building in a desert&#10;&#10;Description automatically generated">
            <a:extLst>
              <a:ext uri="{FF2B5EF4-FFF2-40B4-BE49-F238E27FC236}">
                <a16:creationId xmlns:a16="http://schemas.microsoft.com/office/drawing/2014/main" id="{F63418A3-79E4-E18A-1BE1-C377BE70222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981701" y="1430865"/>
            <a:ext cx="2362200" cy="3056965"/>
          </a:xfrm>
          <a:prstGeom prst="rect">
            <a:avLst/>
          </a:prstGeom>
          <a:ln>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1639885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ssex_att">
            <a:extLst>
              <a:ext uri="{FF2B5EF4-FFF2-40B4-BE49-F238E27FC236}">
                <a16:creationId xmlns:a16="http://schemas.microsoft.com/office/drawing/2014/main" id="{995EBF34-5549-407F-8D94-2D63A3D5476F}"/>
              </a:ext>
            </a:extLst>
          </p:cNvPr>
          <p:cNvGraphicFramePr>
            <a:graphicFrameLocks/>
          </p:cNvGraphicFramePr>
          <p:nvPr>
            <p:extLst>
              <p:ext uri="{D42A27DB-BD31-4B8C-83A1-F6EECF244321}">
                <p14:modId xmlns:p14="http://schemas.microsoft.com/office/powerpoint/2010/main" val="2021347571"/>
              </p:ext>
            </p:extLst>
          </p:nvPr>
        </p:nvGraphicFramePr>
        <p:xfrm>
          <a:off x="447040" y="229317"/>
          <a:ext cx="8280400" cy="639936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81087920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ability">
            <a:extLst>
              <a:ext uri="{FF2B5EF4-FFF2-40B4-BE49-F238E27FC236}">
                <a16:creationId xmlns:a16="http://schemas.microsoft.com/office/drawing/2014/main" id="{2D0217F8-A018-4B49-B2F4-9FDD2AF2A5D0}"/>
              </a:ext>
            </a:extLst>
          </p:cNvPr>
          <p:cNvGraphicFramePr>
            <a:graphicFrameLocks/>
          </p:cNvGraphicFramePr>
          <p:nvPr>
            <p:extLst>
              <p:ext uri="{D42A27DB-BD31-4B8C-83A1-F6EECF244321}">
                <p14:modId xmlns:p14="http://schemas.microsoft.com/office/powerpoint/2010/main" val="570895107"/>
              </p:ext>
            </p:extLst>
          </p:nvPr>
        </p:nvGraphicFramePr>
        <p:xfrm>
          <a:off x="416560" y="312547"/>
          <a:ext cx="8310880" cy="623290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44081152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wmn_srh_dm">
            <a:extLst>
              <a:ext uri="{FF2B5EF4-FFF2-40B4-BE49-F238E27FC236}">
                <a16:creationId xmlns:a16="http://schemas.microsoft.com/office/drawing/2014/main" id="{155EEC57-33B7-4BBC-97ED-773EFE7E6FBB}"/>
              </a:ext>
            </a:extLst>
          </p:cNvPr>
          <p:cNvGraphicFramePr>
            <a:graphicFrameLocks/>
          </p:cNvGraphicFramePr>
          <p:nvPr>
            <p:extLst>
              <p:ext uri="{D42A27DB-BD31-4B8C-83A1-F6EECF244321}">
                <p14:modId xmlns:p14="http://schemas.microsoft.com/office/powerpoint/2010/main" val="4033253624"/>
              </p:ext>
            </p:extLst>
          </p:nvPr>
        </p:nvGraphicFramePr>
        <p:xfrm>
          <a:off x="447040" y="292816"/>
          <a:ext cx="8392159" cy="627236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34265145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wmn_dm_edu">
            <a:extLst>
              <a:ext uri="{FF2B5EF4-FFF2-40B4-BE49-F238E27FC236}">
                <a16:creationId xmlns:a16="http://schemas.microsoft.com/office/drawing/2014/main" id="{A0CC5954-8644-43F6-98A9-987824D1159E}"/>
              </a:ext>
            </a:extLst>
          </p:cNvPr>
          <p:cNvGraphicFramePr>
            <a:graphicFrameLocks/>
          </p:cNvGraphicFramePr>
          <p:nvPr>
            <p:extLst>
              <p:ext uri="{D42A27DB-BD31-4B8C-83A1-F6EECF244321}">
                <p14:modId xmlns:p14="http://schemas.microsoft.com/office/powerpoint/2010/main" val="204096633"/>
              </p:ext>
            </p:extLst>
          </p:nvPr>
        </p:nvGraphicFramePr>
        <p:xfrm>
          <a:off x="457200" y="303021"/>
          <a:ext cx="8280399" cy="625195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27524334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wmn_dm_wea">
            <a:extLst>
              <a:ext uri="{FF2B5EF4-FFF2-40B4-BE49-F238E27FC236}">
                <a16:creationId xmlns:a16="http://schemas.microsoft.com/office/drawing/2014/main" id="{06C77C0C-80B7-4AF5-AB57-08667610B18D}"/>
              </a:ext>
            </a:extLst>
          </p:cNvPr>
          <p:cNvGraphicFramePr>
            <a:graphicFrameLocks/>
          </p:cNvGraphicFramePr>
          <p:nvPr>
            <p:extLst>
              <p:ext uri="{D42A27DB-BD31-4B8C-83A1-F6EECF244321}">
                <p14:modId xmlns:p14="http://schemas.microsoft.com/office/powerpoint/2010/main" val="4101910285"/>
              </p:ext>
            </p:extLst>
          </p:nvPr>
        </p:nvGraphicFramePr>
        <p:xfrm>
          <a:off x="467360" y="292816"/>
          <a:ext cx="8239759" cy="627236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71899762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C5DF0382-C2EE-8050-EC32-C95DE214D571}"/>
              </a:ext>
            </a:extLst>
          </p:cNvPr>
          <p:cNvSpPr>
            <a:spLocks noGrp="1"/>
          </p:cNvSpPr>
          <p:nvPr>
            <p:ph type="title"/>
          </p:nvPr>
        </p:nvSpPr>
        <p:spPr>
          <a:xfrm>
            <a:off x="314326" y="354965"/>
            <a:ext cx="8296275" cy="864959"/>
          </a:xfrm>
        </p:spPr>
        <p:txBody>
          <a:bodyPr>
            <a:noAutofit/>
          </a:bodyPr>
          <a:lstStyle/>
          <a:p>
            <a:r>
              <a:rPr lang="en-US" sz="3200" dirty="0"/>
              <a:t>Women’s Participation in Decision </a:t>
            </a:r>
            <a:br>
              <a:rPr lang="en-US" sz="3200" dirty="0"/>
            </a:br>
            <a:r>
              <a:rPr lang="en-US" sz="3200" dirty="0"/>
              <a:t>Making regarding Sexual and </a:t>
            </a:r>
            <a:br>
              <a:rPr lang="en-US" sz="3200" dirty="0"/>
            </a:br>
            <a:r>
              <a:rPr lang="en-US" sz="3200" dirty="0"/>
              <a:t>Reproductive Health by Governorate</a:t>
            </a:r>
          </a:p>
        </p:txBody>
      </p:sp>
      <p:sp>
        <p:nvSpPr>
          <p:cNvPr id="6" name="Content Placeholder 2">
            <a:extLst>
              <a:ext uri="{FF2B5EF4-FFF2-40B4-BE49-F238E27FC236}">
                <a16:creationId xmlns:a16="http://schemas.microsoft.com/office/drawing/2014/main" id="{356E46E2-C2D0-14CF-A944-2AEE69ECEE82}"/>
              </a:ext>
            </a:extLst>
          </p:cNvPr>
          <p:cNvSpPr>
            <a:spLocks noGrp="1"/>
          </p:cNvSpPr>
          <p:nvPr>
            <p:ph idx="1"/>
          </p:nvPr>
        </p:nvSpPr>
        <p:spPr>
          <a:xfrm>
            <a:off x="5472410" y="5265650"/>
            <a:ext cx="3671590" cy="1353361"/>
          </a:xfrm>
        </p:spPr>
        <p:txBody>
          <a:bodyPr>
            <a:noAutofit/>
          </a:bodyPr>
          <a:lstStyle/>
          <a:p>
            <a:r>
              <a:rPr lang="en-US" dirty="0"/>
              <a:t>Percent of married women age 15-49 who make their own informed decisions regarding sexual relations, contraceptive use, and reproductive health care</a:t>
            </a:r>
          </a:p>
        </p:txBody>
      </p:sp>
      <p:pic>
        <p:nvPicPr>
          <p:cNvPr id="2" name="Picture 1" descr="A picture containing text&#10;&#10;Description automatically generated">
            <a:extLst>
              <a:ext uri="{FF2B5EF4-FFF2-40B4-BE49-F238E27FC236}">
                <a16:creationId xmlns:a16="http://schemas.microsoft.com/office/drawing/2014/main" id="{4D06B53D-9007-0A45-B32F-9ACFB9F1A17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3" name="Content Placeholder 2">
            <a:extLst>
              <a:ext uri="{FF2B5EF4-FFF2-40B4-BE49-F238E27FC236}">
                <a16:creationId xmlns:a16="http://schemas.microsoft.com/office/drawing/2014/main" id="{0DD7EC22-FAAC-44ED-A889-47204EEB5081}"/>
              </a:ext>
            </a:extLst>
          </p:cNvPr>
          <p:cNvSpPr txBox="1">
            <a:spLocks/>
          </p:cNvSpPr>
          <p:nvPr/>
        </p:nvSpPr>
        <p:spPr>
          <a:xfrm>
            <a:off x="7348439" y="806716"/>
            <a:ext cx="1716273"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a:solidFill>
                  <a:srgbClr val="00A4E4"/>
                </a:solidFill>
              </a:rPr>
              <a:t>Indicator 5.6.1</a:t>
            </a:r>
          </a:p>
        </p:txBody>
      </p:sp>
      <p:sp>
        <p:nvSpPr>
          <p:cNvPr id="7" name="TextBox 6">
            <a:extLst>
              <a:ext uri="{FF2B5EF4-FFF2-40B4-BE49-F238E27FC236}">
                <a16:creationId xmlns:a16="http://schemas.microsoft.com/office/drawing/2014/main" id="{19443AD5-C01E-7BF8-925C-EEE6BA8E8F14}"/>
              </a:ext>
            </a:extLst>
          </p:cNvPr>
          <p:cNvSpPr txBox="1"/>
          <p:nvPr/>
        </p:nvSpPr>
        <p:spPr>
          <a:xfrm>
            <a:off x="5782653" y="3466883"/>
            <a:ext cx="1750452" cy="1251872"/>
          </a:xfrm>
          <a:prstGeom prst="rect">
            <a:avLst/>
          </a:prstGeom>
        </p:spPr>
        <p:txBody>
          <a:bodyPr vert="horz" wrap="square" lIns="91440" tIns="45720" rIns="91440" bIns="45720" rtlCol="0" anchor="ctr">
            <a:normAutofit/>
          </a:bodyPr>
          <a:lstStyle/>
          <a:p>
            <a:pPr algn="ctr"/>
            <a:r>
              <a:rPr lang="en-US" sz="2400" b="1" dirty="0">
                <a:latin typeface="Source Sans Pro" panose="020B0503030403020204" pitchFamily="34" charset="0"/>
                <a:ea typeface="Source Sans Pro" panose="020B0503030403020204" pitchFamily="34" charset="0"/>
              </a:rPr>
              <a:t>Jordan</a:t>
            </a:r>
          </a:p>
          <a:p>
            <a:pPr algn="ctr"/>
            <a:r>
              <a:rPr lang="en-US" sz="2400" b="1" dirty="0">
                <a:latin typeface="Source Sans Pro" panose="020B0503030403020204" pitchFamily="34" charset="0"/>
                <a:ea typeface="Source Sans Pro" panose="020B0503030403020204" pitchFamily="34" charset="0"/>
              </a:rPr>
              <a:t>76%</a:t>
            </a:r>
          </a:p>
        </p:txBody>
      </p:sp>
      <p:grpSp>
        <p:nvGrpSpPr>
          <p:cNvPr id="9" name="Group 19">
            <a:extLst>
              <a:ext uri="{FF2B5EF4-FFF2-40B4-BE49-F238E27FC236}">
                <a16:creationId xmlns:a16="http://schemas.microsoft.com/office/drawing/2014/main" id="{59AAAB1D-3051-14FF-18EE-013504138DC5}"/>
              </a:ext>
            </a:extLst>
          </p:cNvPr>
          <p:cNvGrpSpPr>
            <a:grpSpLocks noChangeAspect="1"/>
          </p:cNvGrpSpPr>
          <p:nvPr/>
        </p:nvGrpSpPr>
        <p:grpSpPr bwMode="auto">
          <a:xfrm>
            <a:off x="1713221" y="1246768"/>
            <a:ext cx="5785179" cy="5581617"/>
            <a:chOff x="1069" y="214"/>
            <a:chExt cx="4064" cy="3921"/>
          </a:xfrm>
          <a:solidFill>
            <a:schemeClr val="accent2"/>
          </a:solidFill>
        </p:grpSpPr>
        <p:sp>
          <p:nvSpPr>
            <p:cNvPr id="10" name="Freeform 20">
              <a:extLst>
                <a:ext uri="{FF2B5EF4-FFF2-40B4-BE49-F238E27FC236}">
                  <a16:creationId xmlns:a16="http://schemas.microsoft.com/office/drawing/2014/main" id="{7D45FC3B-AAF8-840A-52D5-040C0527C783}"/>
                </a:ext>
              </a:extLst>
            </p:cNvPr>
            <p:cNvSpPr>
              <a:spLocks/>
            </p:cNvSpPr>
            <p:nvPr/>
          </p:nvSpPr>
          <p:spPr bwMode="auto">
            <a:xfrm>
              <a:off x="1667" y="1088"/>
              <a:ext cx="279" cy="233"/>
            </a:xfrm>
            <a:custGeom>
              <a:avLst/>
              <a:gdLst>
                <a:gd name="T0" fmla="*/ 222 w 279"/>
                <a:gd name="T1" fmla="*/ 26 h 233"/>
                <a:gd name="T2" fmla="*/ 256 w 279"/>
                <a:gd name="T3" fmla="*/ 29 h 233"/>
                <a:gd name="T4" fmla="*/ 252 w 279"/>
                <a:gd name="T5" fmla="*/ 36 h 233"/>
                <a:gd name="T6" fmla="*/ 260 w 279"/>
                <a:gd name="T7" fmla="*/ 46 h 233"/>
                <a:gd name="T8" fmla="*/ 274 w 279"/>
                <a:gd name="T9" fmla="*/ 53 h 233"/>
                <a:gd name="T10" fmla="*/ 277 w 279"/>
                <a:gd name="T11" fmla="*/ 60 h 233"/>
                <a:gd name="T12" fmla="*/ 262 w 279"/>
                <a:gd name="T13" fmla="*/ 69 h 233"/>
                <a:gd name="T14" fmla="*/ 238 w 279"/>
                <a:gd name="T15" fmla="*/ 83 h 233"/>
                <a:gd name="T16" fmla="*/ 219 w 279"/>
                <a:gd name="T17" fmla="*/ 87 h 233"/>
                <a:gd name="T18" fmla="*/ 205 w 279"/>
                <a:gd name="T19" fmla="*/ 95 h 233"/>
                <a:gd name="T20" fmla="*/ 201 w 279"/>
                <a:gd name="T21" fmla="*/ 107 h 233"/>
                <a:gd name="T22" fmla="*/ 194 w 279"/>
                <a:gd name="T23" fmla="*/ 115 h 233"/>
                <a:gd name="T24" fmla="*/ 184 w 279"/>
                <a:gd name="T25" fmla="*/ 122 h 233"/>
                <a:gd name="T26" fmla="*/ 188 w 279"/>
                <a:gd name="T27" fmla="*/ 132 h 233"/>
                <a:gd name="T28" fmla="*/ 186 w 279"/>
                <a:gd name="T29" fmla="*/ 142 h 233"/>
                <a:gd name="T30" fmla="*/ 186 w 279"/>
                <a:gd name="T31" fmla="*/ 151 h 233"/>
                <a:gd name="T32" fmla="*/ 184 w 279"/>
                <a:gd name="T33" fmla="*/ 158 h 233"/>
                <a:gd name="T34" fmla="*/ 183 w 279"/>
                <a:gd name="T35" fmla="*/ 160 h 233"/>
                <a:gd name="T36" fmla="*/ 179 w 279"/>
                <a:gd name="T37" fmla="*/ 165 h 233"/>
                <a:gd name="T38" fmla="*/ 177 w 279"/>
                <a:gd name="T39" fmla="*/ 170 h 233"/>
                <a:gd name="T40" fmla="*/ 162 w 279"/>
                <a:gd name="T41" fmla="*/ 175 h 233"/>
                <a:gd name="T42" fmla="*/ 159 w 279"/>
                <a:gd name="T43" fmla="*/ 183 h 233"/>
                <a:gd name="T44" fmla="*/ 160 w 279"/>
                <a:gd name="T45" fmla="*/ 190 h 233"/>
                <a:gd name="T46" fmla="*/ 156 w 279"/>
                <a:gd name="T47" fmla="*/ 196 h 233"/>
                <a:gd name="T48" fmla="*/ 143 w 279"/>
                <a:gd name="T49" fmla="*/ 197 h 233"/>
                <a:gd name="T50" fmla="*/ 104 w 279"/>
                <a:gd name="T51" fmla="*/ 203 h 233"/>
                <a:gd name="T52" fmla="*/ 93 w 279"/>
                <a:gd name="T53" fmla="*/ 217 h 233"/>
                <a:gd name="T54" fmla="*/ 70 w 279"/>
                <a:gd name="T55" fmla="*/ 233 h 233"/>
                <a:gd name="T56" fmla="*/ 59 w 279"/>
                <a:gd name="T57" fmla="*/ 228 h 233"/>
                <a:gd name="T58" fmla="*/ 48 w 279"/>
                <a:gd name="T59" fmla="*/ 220 h 233"/>
                <a:gd name="T60" fmla="*/ 35 w 279"/>
                <a:gd name="T61" fmla="*/ 196 h 233"/>
                <a:gd name="T62" fmla="*/ 12 w 279"/>
                <a:gd name="T63" fmla="*/ 180 h 233"/>
                <a:gd name="T64" fmla="*/ 7 w 279"/>
                <a:gd name="T65" fmla="*/ 159 h 233"/>
                <a:gd name="T66" fmla="*/ 3 w 279"/>
                <a:gd name="T67" fmla="*/ 144 h 233"/>
                <a:gd name="T68" fmla="*/ 0 w 279"/>
                <a:gd name="T69" fmla="*/ 132 h 233"/>
                <a:gd name="T70" fmla="*/ 0 w 279"/>
                <a:gd name="T71" fmla="*/ 125 h 233"/>
                <a:gd name="T72" fmla="*/ 5 w 279"/>
                <a:gd name="T73" fmla="*/ 114 h 233"/>
                <a:gd name="T74" fmla="*/ 7 w 279"/>
                <a:gd name="T75" fmla="*/ 105 h 233"/>
                <a:gd name="T76" fmla="*/ 8 w 279"/>
                <a:gd name="T77" fmla="*/ 94 h 233"/>
                <a:gd name="T78" fmla="*/ 12 w 279"/>
                <a:gd name="T79" fmla="*/ 87 h 233"/>
                <a:gd name="T80" fmla="*/ 14 w 279"/>
                <a:gd name="T81" fmla="*/ 81 h 233"/>
                <a:gd name="T82" fmla="*/ 19 w 279"/>
                <a:gd name="T83" fmla="*/ 71 h 233"/>
                <a:gd name="T84" fmla="*/ 21 w 279"/>
                <a:gd name="T85" fmla="*/ 61 h 233"/>
                <a:gd name="T86" fmla="*/ 17 w 279"/>
                <a:gd name="T87" fmla="*/ 52 h 233"/>
                <a:gd name="T88" fmla="*/ 22 w 279"/>
                <a:gd name="T89" fmla="*/ 44 h 233"/>
                <a:gd name="T90" fmla="*/ 39 w 279"/>
                <a:gd name="T91" fmla="*/ 42 h 233"/>
                <a:gd name="T92" fmla="*/ 62 w 279"/>
                <a:gd name="T93" fmla="*/ 36 h 233"/>
                <a:gd name="T94" fmla="*/ 90 w 279"/>
                <a:gd name="T95" fmla="*/ 49 h 233"/>
                <a:gd name="T96" fmla="*/ 108 w 279"/>
                <a:gd name="T97" fmla="*/ 44 h 233"/>
                <a:gd name="T98" fmla="*/ 118 w 279"/>
                <a:gd name="T99" fmla="*/ 35 h 233"/>
                <a:gd name="T100" fmla="*/ 134 w 279"/>
                <a:gd name="T101" fmla="*/ 29 h 233"/>
                <a:gd name="T102" fmla="*/ 132 w 279"/>
                <a:gd name="T103" fmla="*/ 16 h 233"/>
                <a:gd name="T104" fmla="*/ 148 w 279"/>
                <a:gd name="T105" fmla="*/ 16 h 233"/>
                <a:gd name="T106" fmla="*/ 166 w 279"/>
                <a:gd name="T107" fmla="*/ 15 h 233"/>
                <a:gd name="T108" fmla="*/ 176 w 279"/>
                <a:gd name="T109" fmla="*/ 16 h 233"/>
                <a:gd name="T110" fmla="*/ 207 w 279"/>
                <a:gd name="T111" fmla="*/ 23 h 233"/>
                <a:gd name="T112" fmla="*/ 212 w 279"/>
                <a:gd name="T113" fmla="*/ 15 h 233"/>
                <a:gd name="T114" fmla="*/ 229 w 279"/>
                <a:gd name="T115" fmla="*/ 2 h 233"/>
                <a:gd name="T116" fmla="*/ 239 w 279"/>
                <a:gd name="T117" fmla="*/ 6 h 233"/>
                <a:gd name="T118" fmla="*/ 239 w 279"/>
                <a:gd name="T119" fmla="*/ 15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9" h="233">
                  <a:moveTo>
                    <a:pt x="239" y="15"/>
                  </a:moveTo>
                  <a:lnTo>
                    <a:pt x="236" y="16"/>
                  </a:lnTo>
                  <a:lnTo>
                    <a:pt x="232" y="16"/>
                  </a:lnTo>
                  <a:lnTo>
                    <a:pt x="227" y="18"/>
                  </a:lnTo>
                  <a:lnTo>
                    <a:pt x="222" y="20"/>
                  </a:lnTo>
                  <a:lnTo>
                    <a:pt x="222" y="26"/>
                  </a:lnTo>
                  <a:lnTo>
                    <a:pt x="222" y="26"/>
                  </a:lnTo>
                  <a:lnTo>
                    <a:pt x="227" y="29"/>
                  </a:lnTo>
                  <a:lnTo>
                    <a:pt x="232" y="29"/>
                  </a:lnTo>
                  <a:lnTo>
                    <a:pt x="238" y="29"/>
                  </a:lnTo>
                  <a:lnTo>
                    <a:pt x="243" y="29"/>
                  </a:lnTo>
                  <a:lnTo>
                    <a:pt x="250" y="27"/>
                  </a:lnTo>
                  <a:lnTo>
                    <a:pt x="253" y="27"/>
                  </a:lnTo>
                  <a:lnTo>
                    <a:pt x="256" y="29"/>
                  </a:lnTo>
                  <a:lnTo>
                    <a:pt x="255" y="30"/>
                  </a:lnTo>
                  <a:lnTo>
                    <a:pt x="255" y="30"/>
                  </a:lnTo>
                  <a:lnTo>
                    <a:pt x="253" y="32"/>
                  </a:lnTo>
                  <a:lnTo>
                    <a:pt x="253" y="35"/>
                  </a:lnTo>
                  <a:lnTo>
                    <a:pt x="253" y="35"/>
                  </a:lnTo>
                  <a:lnTo>
                    <a:pt x="253" y="35"/>
                  </a:lnTo>
                  <a:lnTo>
                    <a:pt x="252" y="36"/>
                  </a:lnTo>
                  <a:lnTo>
                    <a:pt x="248" y="40"/>
                  </a:lnTo>
                  <a:lnTo>
                    <a:pt x="248" y="42"/>
                  </a:lnTo>
                  <a:lnTo>
                    <a:pt x="248" y="42"/>
                  </a:lnTo>
                  <a:lnTo>
                    <a:pt x="250" y="43"/>
                  </a:lnTo>
                  <a:lnTo>
                    <a:pt x="255" y="44"/>
                  </a:lnTo>
                  <a:lnTo>
                    <a:pt x="257" y="46"/>
                  </a:lnTo>
                  <a:lnTo>
                    <a:pt x="260" y="46"/>
                  </a:lnTo>
                  <a:lnTo>
                    <a:pt x="265" y="44"/>
                  </a:lnTo>
                  <a:lnTo>
                    <a:pt x="269" y="46"/>
                  </a:lnTo>
                  <a:lnTo>
                    <a:pt x="274" y="47"/>
                  </a:lnTo>
                  <a:lnTo>
                    <a:pt x="276" y="49"/>
                  </a:lnTo>
                  <a:lnTo>
                    <a:pt x="274" y="50"/>
                  </a:lnTo>
                  <a:lnTo>
                    <a:pt x="274" y="52"/>
                  </a:lnTo>
                  <a:lnTo>
                    <a:pt x="274" y="53"/>
                  </a:lnTo>
                  <a:lnTo>
                    <a:pt x="276" y="54"/>
                  </a:lnTo>
                  <a:lnTo>
                    <a:pt x="277" y="56"/>
                  </a:lnTo>
                  <a:lnTo>
                    <a:pt x="279" y="57"/>
                  </a:lnTo>
                  <a:lnTo>
                    <a:pt x="279" y="58"/>
                  </a:lnTo>
                  <a:lnTo>
                    <a:pt x="279" y="60"/>
                  </a:lnTo>
                  <a:lnTo>
                    <a:pt x="277" y="60"/>
                  </a:lnTo>
                  <a:lnTo>
                    <a:pt x="277" y="60"/>
                  </a:lnTo>
                  <a:lnTo>
                    <a:pt x="276" y="61"/>
                  </a:lnTo>
                  <a:lnTo>
                    <a:pt x="273" y="63"/>
                  </a:lnTo>
                  <a:lnTo>
                    <a:pt x="270" y="61"/>
                  </a:lnTo>
                  <a:lnTo>
                    <a:pt x="267" y="63"/>
                  </a:lnTo>
                  <a:lnTo>
                    <a:pt x="265" y="66"/>
                  </a:lnTo>
                  <a:lnTo>
                    <a:pt x="263" y="67"/>
                  </a:lnTo>
                  <a:lnTo>
                    <a:pt x="262" y="69"/>
                  </a:lnTo>
                  <a:lnTo>
                    <a:pt x="260" y="70"/>
                  </a:lnTo>
                  <a:lnTo>
                    <a:pt x="257" y="70"/>
                  </a:lnTo>
                  <a:lnTo>
                    <a:pt x="253" y="73"/>
                  </a:lnTo>
                  <a:lnTo>
                    <a:pt x="250" y="74"/>
                  </a:lnTo>
                  <a:lnTo>
                    <a:pt x="246" y="77"/>
                  </a:lnTo>
                  <a:lnTo>
                    <a:pt x="239" y="78"/>
                  </a:lnTo>
                  <a:lnTo>
                    <a:pt x="238" y="83"/>
                  </a:lnTo>
                  <a:lnTo>
                    <a:pt x="236" y="84"/>
                  </a:lnTo>
                  <a:lnTo>
                    <a:pt x="235" y="84"/>
                  </a:lnTo>
                  <a:lnTo>
                    <a:pt x="234" y="84"/>
                  </a:lnTo>
                  <a:lnTo>
                    <a:pt x="231" y="85"/>
                  </a:lnTo>
                  <a:lnTo>
                    <a:pt x="228" y="84"/>
                  </a:lnTo>
                  <a:lnTo>
                    <a:pt x="224" y="85"/>
                  </a:lnTo>
                  <a:lnTo>
                    <a:pt x="219" y="87"/>
                  </a:lnTo>
                  <a:lnTo>
                    <a:pt x="218" y="87"/>
                  </a:lnTo>
                  <a:lnTo>
                    <a:pt x="218" y="88"/>
                  </a:lnTo>
                  <a:lnTo>
                    <a:pt x="214" y="88"/>
                  </a:lnTo>
                  <a:lnTo>
                    <a:pt x="212" y="91"/>
                  </a:lnTo>
                  <a:lnTo>
                    <a:pt x="212" y="93"/>
                  </a:lnTo>
                  <a:lnTo>
                    <a:pt x="208" y="94"/>
                  </a:lnTo>
                  <a:lnTo>
                    <a:pt x="205" y="95"/>
                  </a:lnTo>
                  <a:lnTo>
                    <a:pt x="204" y="98"/>
                  </a:lnTo>
                  <a:lnTo>
                    <a:pt x="204" y="100"/>
                  </a:lnTo>
                  <a:lnTo>
                    <a:pt x="204" y="101"/>
                  </a:lnTo>
                  <a:lnTo>
                    <a:pt x="204" y="102"/>
                  </a:lnTo>
                  <a:lnTo>
                    <a:pt x="204" y="104"/>
                  </a:lnTo>
                  <a:lnTo>
                    <a:pt x="201" y="105"/>
                  </a:lnTo>
                  <a:lnTo>
                    <a:pt x="201" y="107"/>
                  </a:lnTo>
                  <a:lnTo>
                    <a:pt x="201" y="107"/>
                  </a:lnTo>
                  <a:lnTo>
                    <a:pt x="202" y="108"/>
                  </a:lnTo>
                  <a:lnTo>
                    <a:pt x="201" y="108"/>
                  </a:lnTo>
                  <a:lnTo>
                    <a:pt x="201" y="110"/>
                  </a:lnTo>
                  <a:lnTo>
                    <a:pt x="198" y="112"/>
                  </a:lnTo>
                  <a:lnTo>
                    <a:pt x="197" y="114"/>
                  </a:lnTo>
                  <a:lnTo>
                    <a:pt x="194" y="115"/>
                  </a:lnTo>
                  <a:lnTo>
                    <a:pt x="191" y="115"/>
                  </a:lnTo>
                  <a:lnTo>
                    <a:pt x="188" y="115"/>
                  </a:lnTo>
                  <a:lnTo>
                    <a:pt x="188" y="115"/>
                  </a:lnTo>
                  <a:lnTo>
                    <a:pt x="188" y="117"/>
                  </a:lnTo>
                  <a:lnTo>
                    <a:pt x="186" y="118"/>
                  </a:lnTo>
                  <a:lnTo>
                    <a:pt x="183" y="121"/>
                  </a:lnTo>
                  <a:lnTo>
                    <a:pt x="184" y="122"/>
                  </a:lnTo>
                  <a:lnTo>
                    <a:pt x="187" y="125"/>
                  </a:lnTo>
                  <a:lnTo>
                    <a:pt x="188" y="127"/>
                  </a:lnTo>
                  <a:lnTo>
                    <a:pt x="190" y="128"/>
                  </a:lnTo>
                  <a:lnTo>
                    <a:pt x="188" y="129"/>
                  </a:lnTo>
                  <a:lnTo>
                    <a:pt x="187" y="131"/>
                  </a:lnTo>
                  <a:lnTo>
                    <a:pt x="187" y="132"/>
                  </a:lnTo>
                  <a:lnTo>
                    <a:pt x="188" y="132"/>
                  </a:lnTo>
                  <a:lnTo>
                    <a:pt x="190" y="134"/>
                  </a:lnTo>
                  <a:lnTo>
                    <a:pt x="191" y="134"/>
                  </a:lnTo>
                  <a:lnTo>
                    <a:pt x="193" y="136"/>
                  </a:lnTo>
                  <a:lnTo>
                    <a:pt x="191" y="136"/>
                  </a:lnTo>
                  <a:lnTo>
                    <a:pt x="190" y="136"/>
                  </a:lnTo>
                  <a:lnTo>
                    <a:pt x="187" y="138"/>
                  </a:lnTo>
                  <a:lnTo>
                    <a:pt x="186" y="142"/>
                  </a:lnTo>
                  <a:lnTo>
                    <a:pt x="186" y="144"/>
                  </a:lnTo>
                  <a:lnTo>
                    <a:pt x="187" y="144"/>
                  </a:lnTo>
                  <a:lnTo>
                    <a:pt x="188" y="145"/>
                  </a:lnTo>
                  <a:lnTo>
                    <a:pt x="188" y="148"/>
                  </a:lnTo>
                  <a:lnTo>
                    <a:pt x="188" y="148"/>
                  </a:lnTo>
                  <a:lnTo>
                    <a:pt x="186" y="149"/>
                  </a:lnTo>
                  <a:lnTo>
                    <a:pt x="186" y="151"/>
                  </a:lnTo>
                  <a:lnTo>
                    <a:pt x="186" y="152"/>
                  </a:lnTo>
                  <a:lnTo>
                    <a:pt x="187" y="152"/>
                  </a:lnTo>
                  <a:lnTo>
                    <a:pt x="188" y="153"/>
                  </a:lnTo>
                  <a:lnTo>
                    <a:pt x="188" y="155"/>
                  </a:lnTo>
                  <a:lnTo>
                    <a:pt x="187" y="156"/>
                  </a:lnTo>
                  <a:lnTo>
                    <a:pt x="186" y="156"/>
                  </a:lnTo>
                  <a:lnTo>
                    <a:pt x="184" y="158"/>
                  </a:lnTo>
                  <a:lnTo>
                    <a:pt x="184" y="159"/>
                  </a:lnTo>
                  <a:lnTo>
                    <a:pt x="184" y="159"/>
                  </a:lnTo>
                  <a:lnTo>
                    <a:pt x="186" y="159"/>
                  </a:lnTo>
                  <a:lnTo>
                    <a:pt x="184" y="160"/>
                  </a:lnTo>
                  <a:lnTo>
                    <a:pt x="184" y="160"/>
                  </a:lnTo>
                  <a:lnTo>
                    <a:pt x="184" y="160"/>
                  </a:lnTo>
                  <a:lnTo>
                    <a:pt x="183" y="160"/>
                  </a:lnTo>
                  <a:lnTo>
                    <a:pt x="184" y="162"/>
                  </a:lnTo>
                  <a:lnTo>
                    <a:pt x="186" y="162"/>
                  </a:lnTo>
                  <a:lnTo>
                    <a:pt x="184" y="163"/>
                  </a:lnTo>
                  <a:lnTo>
                    <a:pt x="184" y="165"/>
                  </a:lnTo>
                  <a:lnTo>
                    <a:pt x="184" y="165"/>
                  </a:lnTo>
                  <a:lnTo>
                    <a:pt x="181" y="165"/>
                  </a:lnTo>
                  <a:lnTo>
                    <a:pt x="179" y="165"/>
                  </a:lnTo>
                  <a:lnTo>
                    <a:pt x="179" y="166"/>
                  </a:lnTo>
                  <a:lnTo>
                    <a:pt x="179" y="168"/>
                  </a:lnTo>
                  <a:lnTo>
                    <a:pt x="179" y="168"/>
                  </a:lnTo>
                  <a:lnTo>
                    <a:pt x="179" y="169"/>
                  </a:lnTo>
                  <a:lnTo>
                    <a:pt x="179" y="169"/>
                  </a:lnTo>
                  <a:lnTo>
                    <a:pt x="177" y="169"/>
                  </a:lnTo>
                  <a:lnTo>
                    <a:pt x="177" y="170"/>
                  </a:lnTo>
                  <a:lnTo>
                    <a:pt x="173" y="170"/>
                  </a:lnTo>
                  <a:lnTo>
                    <a:pt x="169" y="170"/>
                  </a:lnTo>
                  <a:lnTo>
                    <a:pt x="166" y="170"/>
                  </a:lnTo>
                  <a:lnTo>
                    <a:pt x="162" y="172"/>
                  </a:lnTo>
                  <a:lnTo>
                    <a:pt x="160" y="173"/>
                  </a:lnTo>
                  <a:lnTo>
                    <a:pt x="162" y="175"/>
                  </a:lnTo>
                  <a:lnTo>
                    <a:pt x="162" y="175"/>
                  </a:lnTo>
                  <a:lnTo>
                    <a:pt x="163" y="176"/>
                  </a:lnTo>
                  <a:lnTo>
                    <a:pt x="163" y="179"/>
                  </a:lnTo>
                  <a:lnTo>
                    <a:pt x="163" y="179"/>
                  </a:lnTo>
                  <a:lnTo>
                    <a:pt x="159" y="180"/>
                  </a:lnTo>
                  <a:lnTo>
                    <a:pt x="157" y="182"/>
                  </a:lnTo>
                  <a:lnTo>
                    <a:pt x="157" y="183"/>
                  </a:lnTo>
                  <a:lnTo>
                    <a:pt x="159" y="183"/>
                  </a:lnTo>
                  <a:lnTo>
                    <a:pt x="160" y="185"/>
                  </a:lnTo>
                  <a:lnTo>
                    <a:pt x="162" y="185"/>
                  </a:lnTo>
                  <a:lnTo>
                    <a:pt x="162" y="186"/>
                  </a:lnTo>
                  <a:lnTo>
                    <a:pt x="160" y="187"/>
                  </a:lnTo>
                  <a:lnTo>
                    <a:pt x="160" y="187"/>
                  </a:lnTo>
                  <a:lnTo>
                    <a:pt x="160" y="189"/>
                  </a:lnTo>
                  <a:lnTo>
                    <a:pt x="160" y="190"/>
                  </a:lnTo>
                  <a:lnTo>
                    <a:pt x="162" y="192"/>
                  </a:lnTo>
                  <a:lnTo>
                    <a:pt x="162" y="192"/>
                  </a:lnTo>
                  <a:lnTo>
                    <a:pt x="160" y="192"/>
                  </a:lnTo>
                  <a:lnTo>
                    <a:pt x="157" y="193"/>
                  </a:lnTo>
                  <a:lnTo>
                    <a:pt x="156" y="194"/>
                  </a:lnTo>
                  <a:lnTo>
                    <a:pt x="156" y="196"/>
                  </a:lnTo>
                  <a:lnTo>
                    <a:pt x="156" y="196"/>
                  </a:lnTo>
                  <a:lnTo>
                    <a:pt x="156" y="196"/>
                  </a:lnTo>
                  <a:lnTo>
                    <a:pt x="156" y="197"/>
                  </a:lnTo>
                  <a:lnTo>
                    <a:pt x="156" y="197"/>
                  </a:lnTo>
                  <a:lnTo>
                    <a:pt x="156" y="199"/>
                  </a:lnTo>
                  <a:lnTo>
                    <a:pt x="153" y="200"/>
                  </a:lnTo>
                  <a:lnTo>
                    <a:pt x="152" y="200"/>
                  </a:lnTo>
                  <a:lnTo>
                    <a:pt x="143" y="197"/>
                  </a:lnTo>
                  <a:lnTo>
                    <a:pt x="134" y="204"/>
                  </a:lnTo>
                  <a:lnTo>
                    <a:pt x="128" y="206"/>
                  </a:lnTo>
                  <a:lnTo>
                    <a:pt x="121" y="206"/>
                  </a:lnTo>
                  <a:lnTo>
                    <a:pt x="115" y="204"/>
                  </a:lnTo>
                  <a:lnTo>
                    <a:pt x="110" y="204"/>
                  </a:lnTo>
                  <a:lnTo>
                    <a:pt x="107" y="204"/>
                  </a:lnTo>
                  <a:lnTo>
                    <a:pt x="104" y="203"/>
                  </a:lnTo>
                  <a:lnTo>
                    <a:pt x="102" y="203"/>
                  </a:lnTo>
                  <a:lnTo>
                    <a:pt x="102" y="203"/>
                  </a:lnTo>
                  <a:lnTo>
                    <a:pt x="101" y="203"/>
                  </a:lnTo>
                  <a:lnTo>
                    <a:pt x="100" y="203"/>
                  </a:lnTo>
                  <a:lnTo>
                    <a:pt x="98" y="207"/>
                  </a:lnTo>
                  <a:lnTo>
                    <a:pt x="95" y="211"/>
                  </a:lnTo>
                  <a:lnTo>
                    <a:pt x="93" y="217"/>
                  </a:lnTo>
                  <a:lnTo>
                    <a:pt x="90" y="220"/>
                  </a:lnTo>
                  <a:lnTo>
                    <a:pt x="86" y="224"/>
                  </a:lnTo>
                  <a:lnTo>
                    <a:pt x="83" y="227"/>
                  </a:lnTo>
                  <a:lnTo>
                    <a:pt x="80" y="230"/>
                  </a:lnTo>
                  <a:lnTo>
                    <a:pt x="77" y="231"/>
                  </a:lnTo>
                  <a:lnTo>
                    <a:pt x="73" y="231"/>
                  </a:lnTo>
                  <a:lnTo>
                    <a:pt x="70" y="233"/>
                  </a:lnTo>
                  <a:lnTo>
                    <a:pt x="67" y="233"/>
                  </a:lnTo>
                  <a:lnTo>
                    <a:pt x="67" y="231"/>
                  </a:lnTo>
                  <a:lnTo>
                    <a:pt x="65" y="230"/>
                  </a:lnTo>
                  <a:lnTo>
                    <a:pt x="65" y="230"/>
                  </a:lnTo>
                  <a:lnTo>
                    <a:pt x="63" y="228"/>
                  </a:lnTo>
                  <a:lnTo>
                    <a:pt x="62" y="228"/>
                  </a:lnTo>
                  <a:lnTo>
                    <a:pt x="59" y="228"/>
                  </a:lnTo>
                  <a:lnTo>
                    <a:pt x="57" y="230"/>
                  </a:lnTo>
                  <a:lnTo>
                    <a:pt x="52" y="227"/>
                  </a:lnTo>
                  <a:lnTo>
                    <a:pt x="52" y="226"/>
                  </a:lnTo>
                  <a:lnTo>
                    <a:pt x="52" y="224"/>
                  </a:lnTo>
                  <a:lnTo>
                    <a:pt x="52" y="223"/>
                  </a:lnTo>
                  <a:lnTo>
                    <a:pt x="49" y="221"/>
                  </a:lnTo>
                  <a:lnTo>
                    <a:pt x="48" y="220"/>
                  </a:lnTo>
                  <a:lnTo>
                    <a:pt x="45" y="217"/>
                  </a:lnTo>
                  <a:lnTo>
                    <a:pt x="40" y="213"/>
                  </a:lnTo>
                  <a:lnTo>
                    <a:pt x="39" y="211"/>
                  </a:lnTo>
                  <a:lnTo>
                    <a:pt x="39" y="211"/>
                  </a:lnTo>
                  <a:lnTo>
                    <a:pt x="38" y="206"/>
                  </a:lnTo>
                  <a:lnTo>
                    <a:pt x="36" y="200"/>
                  </a:lnTo>
                  <a:lnTo>
                    <a:pt x="35" y="196"/>
                  </a:lnTo>
                  <a:lnTo>
                    <a:pt x="34" y="192"/>
                  </a:lnTo>
                  <a:lnTo>
                    <a:pt x="29" y="189"/>
                  </a:lnTo>
                  <a:lnTo>
                    <a:pt x="26" y="187"/>
                  </a:lnTo>
                  <a:lnTo>
                    <a:pt x="22" y="185"/>
                  </a:lnTo>
                  <a:lnTo>
                    <a:pt x="18" y="182"/>
                  </a:lnTo>
                  <a:lnTo>
                    <a:pt x="15" y="182"/>
                  </a:lnTo>
                  <a:lnTo>
                    <a:pt x="12" y="180"/>
                  </a:lnTo>
                  <a:lnTo>
                    <a:pt x="12" y="179"/>
                  </a:lnTo>
                  <a:lnTo>
                    <a:pt x="11" y="176"/>
                  </a:lnTo>
                  <a:lnTo>
                    <a:pt x="8" y="172"/>
                  </a:lnTo>
                  <a:lnTo>
                    <a:pt x="7" y="169"/>
                  </a:lnTo>
                  <a:lnTo>
                    <a:pt x="5" y="165"/>
                  </a:lnTo>
                  <a:lnTo>
                    <a:pt x="7" y="160"/>
                  </a:lnTo>
                  <a:lnTo>
                    <a:pt x="7" y="159"/>
                  </a:lnTo>
                  <a:lnTo>
                    <a:pt x="7" y="158"/>
                  </a:lnTo>
                  <a:lnTo>
                    <a:pt x="4" y="156"/>
                  </a:lnTo>
                  <a:lnTo>
                    <a:pt x="3" y="153"/>
                  </a:lnTo>
                  <a:lnTo>
                    <a:pt x="1" y="152"/>
                  </a:lnTo>
                  <a:lnTo>
                    <a:pt x="1" y="149"/>
                  </a:lnTo>
                  <a:lnTo>
                    <a:pt x="1" y="146"/>
                  </a:lnTo>
                  <a:lnTo>
                    <a:pt x="3" y="144"/>
                  </a:lnTo>
                  <a:lnTo>
                    <a:pt x="4" y="141"/>
                  </a:lnTo>
                  <a:lnTo>
                    <a:pt x="4" y="139"/>
                  </a:lnTo>
                  <a:lnTo>
                    <a:pt x="3" y="138"/>
                  </a:lnTo>
                  <a:lnTo>
                    <a:pt x="3" y="136"/>
                  </a:lnTo>
                  <a:lnTo>
                    <a:pt x="1" y="134"/>
                  </a:lnTo>
                  <a:lnTo>
                    <a:pt x="1" y="134"/>
                  </a:lnTo>
                  <a:lnTo>
                    <a:pt x="0" y="132"/>
                  </a:lnTo>
                  <a:lnTo>
                    <a:pt x="1" y="131"/>
                  </a:lnTo>
                  <a:lnTo>
                    <a:pt x="3" y="129"/>
                  </a:lnTo>
                  <a:lnTo>
                    <a:pt x="3" y="129"/>
                  </a:lnTo>
                  <a:lnTo>
                    <a:pt x="3" y="128"/>
                  </a:lnTo>
                  <a:lnTo>
                    <a:pt x="3" y="128"/>
                  </a:lnTo>
                  <a:lnTo>
                    <a:pt x="3" y="127"/>
                  </a:lnTo>
                  <a:lnTo>
                    <a:pt x="0" y="125"/>
                  </a:lnTo>
                  <a:lnTo>
                    <a:pt x="0" y="124"/>
                  </a:lnTo>
                  <a:lnTo>
                    <a:pt x="0" y="124"/>
                  </a:lnTo>
                  <a:lnTo>
                    <a:pt x="0" y="122"/>
                  </a:lnTo>
                  <a:lnTo>
                    <a:pt x="0" y="121"/>
                  </a:lnTo>
                  <a:lnTo>
                    <a:pt x="3" y="118"/>
                  </a:lnTo>
                  <a:lnTo>
                    <a:pt x="4" y="115"/>
                  </a:lnTo>
                  <a:lnTo>
                    <a:pt x="5" y="114"/>
                  </a:lnTo>
                  <a:lnTo>
                    <a:pt x="5" y="112"/>
                  </a:lnTo>
                  <a:lnTo>
                    <a:pt x="5" y="111"/>
                  </a:lnTo>
                  <a:lnTo>
                    <a:pt x="4" y="111"/>
                  </a:lnTo>
                  <a:lnTo>
                    <a:pt x="4" y="111"/>
                  </a:lnTo>
                  <a:lnTo>
                    <a:pt x="4" y="108"/>
                  </a:lnTo>
                  <a:lnTo>
                    <a:pt x="5" y="107"/>
                  </a:lnTo>
                  <a:lnTo>
                    <a:pt x="7" y="105"/>
                  </a:lnTo>
                  <a:lnTo>
                    <a:pt x="9" y="104"/>
                  </a:lnTo>
                  <a:lnTo>
                    <a:pt x="11" y="101"/>
                  </a:lnTo>
                  <a:lnTo>
                    <a:pt x="11" y="100"/>
                  </a:lnTo>
                  <a:lnTo>
                    <a:pt x="11" y="98"/>
                  </a:lnTo>
                  <a:lnTo>
                    <a:pt x="11" y="97"/>
                  </a:lnTo>
                  <a:lnTo>
                    <a:pt x="8" y="95"/>
                  </a:lnTo>
                  <a:lnTo>
                    <a:pt x="8" y="94"/>
                  </a:lnTo>
                  <a:lnTo>
                    <a:pt x="8" y="93"/>
                  </a:lnTo>
                  <a:lnTo>
                    <a:pt x="9" y="93"/>
                  </a:lnTo>
                  <a:lnTo>
                    <a:pt x="12" y="91"/>
                  </a:lnTo>
                  <a:lnTo>
                    <a:pt x="12" y="90"/>
                  </a:lnTo>
                  <a:lnTo>
                    <a:pt x="14" y="90"/>
                  </a:lnTo>
                  <a:lnTo>
                    <a:pt x="14" y="88"/>
                  </a:lnTo>
                  <a:lnTo>
                    <a:pt x="12" y="87"/>
                  </a:lnTo>
                  <a:lnTo>
                    <a:pt x="9" y="87"/>
                  </a:lnTo>
                  <a:lnTo>
                    <a:pt x="9" y="85"/>
                  </a:lnTo>
                  <a:lnTo>
                    <a:pt x="8" y="85"/>
                  </a:lnTo>
                  <a:lnTo>
                    <a:pt x="8" y="84"/>
                  </a:lnTo>
                  <a:lnTo>
                    <a:pt x="9" y="83"/>
                  </a:lnTo>
                  <a:lnTo>
                    <a:pt x="11" y="83"/>
                  </a:lnTo>
                  <a:lnTo>
                    <a:pt x="14" y="81"/>
                  </a:lnTo>
                  <a:lnTo>
                    <a:pt x="17" y="77"/>
                  </a:lnTo>
                  <a:lnTo>
                    <a:pt x="18" y="77"/>
                  </a:lnTo>
                  <a:lnTo>
                    <a:pt x="18" y="76"/>
                  </a:lnTo>
                  <a:lnTo>
                    <a:pt x="17" y="74"/>
                  </a:lnTo>
                  <a:lnTo>
                    <a:pt x="17" y="73"/>
                  </a:lnTo>
                  <a:lnTo>
                    <a:pt x="18" y="71"/>
                  </a:lnTo>
                  <a:lnTo>
                    <a:pt x="19" y="71"/>
                  </a:lnTo>
                  <a:lnTo>
                    <a:pt x="22" y="70"/>
                  </a:lnTo>
                  <a:lnTo>
                    <a:pt x="22" y="69"/>
                  </a:lnTo>
                  <a:lnTo>
                    <a:pt x="22" y="67"/>
                  </a:lnTo>
                  <a:lnTo>
                    <a:pt x="19" y="64"/>
                  </a:lnTo>
                  <a:lnTo>
                    <a:pt x="19" y="64"/>
                  </a:lnTo>
                  <a:lnTo>
                    <a:pt x="19" y="63"/>
                  </a:lnTo>
                  <a:lnTo>
                    <a:pt x="21" y="61"/>
                  </a:lnTo>
                  <a:lnTo>
                    <a:pt x="21" y="61"/>
                  </a:lnTo>
                  <a:lnTo>
                    <a:pt x="22" y="60"/>
                  </a:lnTo>
                  <a:lnTo>
                    <a:pt x="19" y="57"/>
                  </a:lnTo>
                  <a:lnTo>
                    <a:pt x="17" y="54"/>
                  </a:lnTo>
                  <a:lnTo>
                    <a:pt x="17" y="54"/>
                  </a:lnTo>
                  <a:lnTo>
                    <a:pt x="17" y="53"/>
                  </a:lnTo>
                  <a:lnTo>
                    <a:pt x="17" y="52"/>
                  </a:lnTo>
                  <a:lnTo>
                    <a:pt x="17" y="50"/>
                  </a:lnTo>
                  <a:lnTo>
                    <a:pt x="15" y="47"/>
                  </a:lnTo>
                  <a:lnTo>
                    <a:pt x="15" y="46"/>
                  </a:lnTo>
                  <a:lnTo>
                    <a:pt x="17" y="44"/>
                  </a:lnTo>
                  <a:lnTo>
                    <a:pt x="18" y="43"/>
                  </a:lnTo>
                  <a:lnTo>
                    <a:pt x="21" y="44"/>
                  </a:lnTo>
                  <a:lnTo>
                    <a:pt x="22" y="44"/>
                  </a:lnTo>
                  <a:lnTo>
                    <a:pt x="22" y="43"/>
                  </a:lnTo>
                  <a:lnTo>
                    <a:pt x="24" y="43"/>
                  </a:lnTo>
                  <a:lnTo>
                    <a:pt x="25" y="42"/>
                  </a:lnTo>
                  <a:lnTo>
                    <a:pt x="28" y="42"/>
                  </a:lnTo>
                  <a:lnTo>
                    <a:pt x="31" y="43"/>
                  </a:lnTo>
                  <a:lnTo>
                    <a:pt x="34" y="44"/>
                  </a:lnTo>
                  <a:lnTo>
                    <a:pt x="39" y="42"/>
                  </a:lnTo>
                  <a:lnTo>
                    <a:pt x="42" y="39"/>
                  </a:lnTo>
                  <a:lnTo>
                    <a:pt x="45" y="40"/>
                  </a:lnTo>
                  <a:lnTo>
                    <a:pt x="48" y="40"/>
                  </a:lnTo>
                  <a:lnTo>
                    <a:pt x="50" y="39"/>
                  </a:lnTo>
                  <a:lnTo>
                    <a:pt x="53" y="36"/>
                  </a:lnTo>
                  <a:lnTo>
                    <a:pt x="55" y="35"/>
                  </a:lnTo>
                  <a:lnTo>
                    <a:pt x="62" y="36"/>
                  </a:lnTo>
                  <a:lnTo>
                    <a:pt x="66" y="37"/>
                  </a:lnTo>
                  <a:lnTo>
                    <a:pt x="70" y="39"/>
                  </a:lnTo>
                  <a:lnTo>
                    <a:pt x="73" y="42"/>
                  </a:lnTo>
                  <a:lnTo>
                    <a:pt x="74" y="44"/>
                  </a:lnTo>
                  <a:lnTo>
                    <a:pt x="77" y="46"/>
                  </a:lnTo>
                  <a:lnTo>
                    <a:pt x="83" y="49"/>
                  </a:lnTo>
                  <a:lnTo>
                    <a:pt x="90" y="49"/>
                  </a:lnTo>
                  <a:lnTo>
                    <a:pt x="98" y="47"/>
                  </a:lnTo>
                  <a:lnTo>
                    <a:pt x="102" y="47"/>
                  </a:lnTo>
                  <a:lnTo>
                    <a:pt x="105" y="49"/>
                  </a:lnTo>
                  <a:lnTo>
                    <a:pt x="108" y="49"/>
                  </a:lnTo>
                  <a:lnTo>
                    <a:pt x="108" y="49"/>
                  </a:lnTo>
                  <a:lnTo>
                    <a:pt x="110" y="49"/>
                  </a:lnTo>
                  <a:lnTo>
                    <a:pt x="108" y="44"/>
                  </a:lnTo>
                  <a:lnTo>
                    <a:pt x="108" y="44"/>
                  </a:lnTo>
                  <a:lnTo>
                    <a:pt x="108" y="43"/>
                  </a:lnTo>
                  <a:lnTo>
                    <a:pt x="110" y="40"/>
                  </a:lnTo>
                  <a:lnTo>
                    <a:pt x="111" y="39"/>
                  </a:lnTo>
                  <a:lnTo>
                    <a:pt x="115" y="39"/>
                  </a:lnTo>
                  <a:lnTo>
                    <a:pt x="117" y="37"/>
                  </a:lnTo>
                  <a:lnTo>
                    <a:pt x="118" y="35"/>
                  </a:lnTo>
                  <a:lnTo>
                    <a:pt x="118" y="32"/>
                  </a:lnTo>
                  <a:lnTo>
                    <a:pt x="121" y="32"/>
                  </a:lnTo>
                  <a:lnTo>
                    <a:pt x="124" y="32"/>
                  </a:lnTo>
                  <a:lnTo>
                    <a:pt x="128" y="33"/>
                  </a:lnTo>
                  <a:lnTo>
                    <a:pt x="131" y="33"/>
                  </a:lnTo>
                  <a:lnTo>
                    <a:pt x="134" y="30"/>
                  </a:lnTo>
                  <a:lnTo>
                    <a:pt x="134" y="29"/>
                  </a:lnTo>
                  <a:lnTo>
                    <a:pt x="135" y="27"/>
                  </a:lnTo>
                  <a:lnTo>
                    <a:pt x="132" y="26"/>
                  </a:lnTo>
                  <a:lnTo>
                    <a:pt x="129" y="25"/>
                  </a:lnTo>
                  <a:lnTo>
                    <a:pt x="129" y="23"/>
                  </a:lnTo>
                  <a:lnTo>
                    <a:pt x="128" y="22"/>
                  </a:lnTo>
                  <a:lnTo>
                    <a:pt x="129" y="19"/>
                  </a:lnTo>
                  <a:lnTo>
                    <a:pt x="132" y="16"/>
                  </a:lnTo>
                  <a:lnTo>
                    <a:pt x="134" y="13"/>
                  </a:lnTo>
                  <a:lnTo>
                    <a:pt x="135" y="12"/>
                  </a:lnTo>
                  <a:lnTo>
                    <a:pt x="138" y="12"/>
                  </a:lnTo>
                  <a:lnTo>
                    <a:pt x="141" y="12"/>
                  </a:lnTo>
                  <a:lnTo>
                    <a:pt x="143" y="13"/>
                  </a:lnTo>
                  <a:lnTo>
                    <a:pt x="146" y="13"/>
                  </a:lnTo>
                  <a:lnTo>
                    <a:pt x="148" y="16"/>
                  </a:lnTo>
                  <a:lnTo>
                    <a:pt x="150" y="18"/>
                  </a:lnTo>
                  <a:lnTo>
                    <a:pt x="153" y="16"/>
                  </a:lnTo>
                  <a:lnTo>
                    <a:pt x="157" y="13"/>
                  </a:lnTo>
                  <a:lnTo>
                    <a:pt x="157" y="13"/>
                  </a:lnTo>
                  <a:lnTo>
                    <a:pt x="160" y="12"/>
                  </a:lnTo>
                  <a:lnTo>
                    <a:pt x="163" y="12"/>
                  </a:lnTo>
                  <a:lnTo>
                    <a:pt x="166" y="15"/>
                  </a:lnTo>
                  <a:lnTo>
                    <a:pt x="165" y="18"/>
                  </a:lnTo>
                  <a:lnTo>
                    <a:pt x="165" y="18"/>
                  </a:lnTo>
                  <a:lnTo>
                    <a:pt x="165" y="19"/>
                  </a:lnTo>
                  <a:lnTo>
                    <a:pt x="166" y="20"/>
                  </a:lnTo>
                  <a:lnTo>
                    <a:pt x="171" y="19"/>
                  </a:lnTo>
                  <a:lnTo>
                    <a:pt x="174" y="16"/>
                  </a:lnTo>
                  <a:lnTo>
                    <a:pt x="176" y="16"/>
                  </a:lnTo>
                  <a:lnTo>
                    <a:pt x="180" y="16"/>
                  </a:lnTo>
                  <a:lnTo>
                    <a:pt x="183" y="19"/>
                  </a:lnTo>
                  <a:lnTo>
                    <a:pt x="188" y="22"/>
                  </a:lnTo>
                  <a:lnTo>
                    <a:pt x="194" y="26"/>
                  </a:lnTo>
                  <a:lnTo>
                    <a:pt x="200" y="27"/>
                  </a:lnTo>
                  <a:lnTo>
                    <a:pt x="204" y="26"/>
                  </a:lnTo>
                  <a:lnTo>
                    <a:pt x="207" y="23"/>
                  </a:lnTo>
                  <a:lnTo>
                    <a:pt x="210" y="20"/>
                  </a:lnTo>
                  <a:lnTo>
                    <a:pt x="212" y="20"/>
                  </a:lnTo>
                  <a:lnTo>
                    <a:pt x="214" y="19"/>
                  </a:lnTo>
                  <a:lnTo>
                    <a:pt x="214" y="19"/>
                  </a:lnTo>
                  <a:lnTo>
                    <a:pt x="215" y="18"/>
                  </a:lnTo>
                  <a:lnTo>
                    <a:pt x="215" y="18"/>
                  </a:lnTo>
                  <a:lnTo>
                    <a:pt x="212" y="15"/>
                  </a:lnTo>
                  <a:lnTo>
                    <a:pt x="212" y="15"/>
                  </a:lnTo>
                  <a:lnTo>
                    <a:pt x="212" y="12"/>
                  </a:lnTo>
                  <a:lnTo>
                    <a:pt x="215" y="10"/>
                  </a:lnTo>
                  <a:lnTo>
                    <a:pt x="218" y="10"/>
                  </a:lnTo>
                  <a:lnTo>
                    <a:pt x="221" y="6"/>
                  </a:lnTo>
                  <a:lnTo>
                    <a:pt x="225" y="3"/>
                  </a:lnTo>
                  <a:lnTo>
                    <a:pt x="229" y="2"/>
                  </a:lnTo>
                  <a:lnTo>
                    <a:pt x="232" y="0"/>
                  </a:lnTo>
                  <a:lnTo>
                    <a:pt x="235" y="0"/>
                  </a:lnTo>
                  <a:lnTo>
                    <a:pt x="241" y="2"/>
                  </a:lnTo>
                  <a:lnTo>
                    <a:pt x="239" y="5"/>
                  </a:lnTo>
                  <a:lnTo>
                    <a:pt x="239" y="6"/>
                  </a:lnTo>
                  <a:lnTo>
                    <a:pt x="239" y="6"/>
                  </a:lnTo>
                  <a:lnTo>
                    <a:pt x="239" y="6"/>
                  </a:lnTo>
                  <a:lnTo>
                    <a:pt x="241" y="8"/>
                  </a:lnTo>
                  <a:lnTo>
                    <a:pt x="241" y="10"/>
                  </a:lnTo>
                  <a:lnTo>
                    <a:pt x="241" y="12"/>
                  </a:lnTo>
                  <a:lnTo>
                    <a:pt x="241" y="12"/>
                  </a:lnTo>
                  <a:lnTo>
                    <a:pt x="241" y="13"/>
                  </a:lnTo>
                  <a:lnTo>
                    <a:pt x="241" y="13"/>
                  </a:lnTo>
                  <a:lnTo>
                    <a:pt x="239" y="15"/>
                  </a:lnTo>
                  <a:close/>
                </a:path>
              </a:pathLst>
            </a:custGeom>
            <a:solidFill>
              <a:schemeClr val="accent2">
                <a:lumMod val="20000"/>
                <a:lumOff val="80000"/>
              </a:schemeClr>
            </a:solid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 name="Freeform 21">
              <a:extLst>
                <a:ext uri="{FF2B5EF4-FFF2-40B4-BE49-F238E27FC236}">
                  <a16:creationId xmlns:a16="http://schemas.microsoft.com/office/drawing/2014/main" id="{872672EC-CEE9-7D53-DC79-76CAA2F83C44}"/>
                </a:ext>
              </a:extLst>
            </p:cNvPr>
            <p:cNvSpPr>
              <a:spLocks/>
            </p:cNvSpPr>
            <p:nvPr/>
          </p:nvSpPr>
          <p:spPr bwMode="auto">
            <a:xfrm>
              <a:off x="1748" y="1417"/>
              <a:ext cx="1454" cy="778"/>
            </a:xfrm>
            <a:custGeom>
              <a:avLst/>
              <a:gdLst>
                <a:gd name="T0" fmla="*/ 252 w 1454"/>
                <a:gd name="T1" fmla="*/ 17 h 778"/>
                <a:gd name="T2" fmla="*/ 269 w 1454"/>
                <a:gd name="T3" fmla="*/ 38 h 778"/>
                <a:gd name="T4" fmla="*/ 297 w 1454"/>
                <a:gd name="T5" fmla="*/ 69 h 778"/>
                <a:gd name="T6" fmla="*/ 310 w 1454"/>
                <a:gd name="T7" fmla="*/ 86 h 778"/>
                <a:gd name="T8" fmla="*/ 348 w 1454"/>
                <a:gd name="T9" fmla="*/ 86 h 778"/>
                <a:gd name="T10" fmla="*/ 580 w 1454"/>
                <a:gd name="T11" fmla="*/ 51 h 778"/>
                <a:gd name="T12" fmla="*/ 741 w 1454"/>
                <a:gd name="T13" fmla="*/ 153 h 778"/>
                <a:gd name="T14" fmla="*/ 808 w 1454"/>
                <a:gd name="T15" fmla="*/ 327 h 778"/>
                <a:gd name="T16" fmla="*/ 929 w 1454"/>
                <a:gd name="T17" fmla="*/ 373 h 778"/>
                <a:gd name="T18" fmla="*/ 1297 w 1454"/>
                <a:gd name="T19" fmla="*/ 614 h 778"/>
                <a:gd name="T20" fmla="*/ 399 w 1454"/>
                <a:gd name="T21" fmla="*/ 749 h 778"/>
                <a:gd name="T22" fmla="*/ 350 w 1454"/>
                <a:gd name="T23" fmla="*/ 714 h 778"/>
                <a:gd name="T24" fmla="*/ 335 w 1454"/>
                <a:gd name="T25" fmla="*/ 701 h 778"/>
                <a:gd name="T26" fmla="*/ 313 w 1454"/>
                <a:gd name="T27" fmla="*/ 691 h 778"/>
                <a:gd name="T28" fmla="*/ 289 w 1454"/>
                <a:gd name="T29" fmla="*/ 652 h 778"/>
                <a:gd name="T30" fmla="*/ 222 w 1454"/>
                <a:gd name="T31" fmla="*/ 633 h 778"/>
                <a:gd name="T32" fmla="*/ 167 w 1454"/>
                <a:gd name="T33" fmla="*/ 619 h 778"/>
                <a:gd name="T34" fmla="*/ 147 w 1454"/>
                <a:gd name="T35" fmla="*/ 587 h 778"/>
                <a:gd name="T36" fmla="*/ 159 w 1454"/>
                <a:gd name="T37" fmla="*/ 542 h 778"/>
                <a:gd name="T38" fmla="*/ 171 w 1454"/>
                <a:gd name="T39" fmla="*/ 503 h 778"/>
                <a:gd name="T40" fmla="*/ 142 w 1454"/>
                <a:gd name="T41" fmla="*/ 494 h 778"/>
                <a:gd name="T42" fmla="*/ 154 w 1454"/>
                <a:gd name="T43" fmla="*/ 489 h 778"/>
                <a:gd name="T44" fmla="*/ 171 w 1454"/>
                <a:gd name="T45" fmla="*/ 460 h 778"/>
                <a:gd name="T46" fmla="*/ 126 w 1454"/>
                <a:gd name="T47" fmla="*/ 435 h 778"/>
                <a:gd name="T48" fmla="*/ 109 w 1454"/>
                <a:gd name="T49" fmla="*/ 387 h 778"/>
                <a:gd name="T50" fmla="*/ 144 w 1454"/>
                <a:gd name="T51" fmla="*/ 369 h 778"/>
                <a:gd name="T52" fmla="*/ 146 w 1454"/>
                <a:gd name="T53" fmla="*/ 319 h 778"/>
                <a:gd name="T54" fmla="*/ 143 w 1454"/>
                <a:gd name="T55" fmla="*/ 294 h 778"/>
                <a:gd name="T56" fmla="*/ 136 w 1454"/>
                <a:gd name="T57" fmla="*/ 301 h 778"/>
                <a:gd name="T58" fmla="*/ 126 w 1454"/>
                <a:gd name="T59" fmla="*/ 300 h 778"/>
                <a:gd name="T60" fmla="*/ 113 w 1454"/>
                <a:gd name="T61" fmla="*/ 301 h 778"/>
                <a:gd name="T62" fmla="*/ 103 w 1454"/>
                <a:gd name="T63" fmla="*/ 297 h 778"/>
                <a:gd name="T64" fmla="*/ 103 w 1454"/>
                <a:gd name="T65" fmla="*/ 287 h 778"/>
                <a:gd name="T66" fmla="*/ 92 w 1454"/>
                <a:gd name="T67" fmla="*/ 283 h 778"/>
                <a:gd name="T68" fmla="*/ 81 w 1454"/>
                <a:gd name="T69" fmla="*/ 283 h 778"/>
                <a:gd name="T70" fmla="*/ 71 w 1454"/>
                <a:gd name="T71" fmla="*/ 286 h 778"/>
                <a:gd name="T72" fmla="*/ 54 w 1454"/>
                <a:gd name="T73" fmla="*/ 276 h 778"/>
                <a:gd name="T74" fmla="*/ 4 w 1454"/>
                <a:gd name="T75" fmla="*/ 271 h 778"/>
                <a:gd name="T76" fmla="*/ 28 w 1454"/>
                <a:gd name="T77" fmla="*/ 240 h 778"/>
                <a:gd name="T78" fmla="*/ 37 w 1454"/>
                <a:gd name="T79" fmla="*/ 209 h 778"/>
                <a:gd name="T80" fmla="*/ 24 w 1454"/>
                <a:gd name="T81" fmla="*/ 194 h 778"/>
                <a:gd name="T82" fmla="*/ 31 w 1454"/>
                <a:gd name="T83" fmla="*/ 158 h 778"/>
                <a:gd name="T84" fmla="*/ 57 w 1454"/>
                <a:gd name="T85" fmla="*/ 134 h 778"/>
                <a:gd name="T86" fmla="*/ 72 w 1454"/>
                <a:gd name="T87" fmla="*/ 124 h 778"/>
                <a:gd name="T88" fmla="*/ 85 w 1454"/>
                <a:gd name="T89" fmla="*/ 113 h 778"/>
                <a:gd name="T90" fmla="*/ 92 w 1454"/>
                <a:gd name="T91" fmla="*/ 103 h 778"/>
                <a:gd name="T92" fmla="*/ 100 w 1454"/>
                <a:gd name="T93" fmla="*/ 103 h 778"/>
                <a:gd name="T94" fmla="*/ 113 w 1454"/>
                <a:gd name="T95" fmla="*/ 116 h 778"/>
                <a:gd name="T96" fmla="*/ 122 w 1454"/>
                <a:gd name="T97" fmla="*/ 105 h 778"/>
                <a:gd name="T98" fmla="*/ 119 w 1454"/>
                <a:gd name="T99" fmla="*/ 98 h 778"/>
                <a:gd name="T100" fmla="*/ 117 w 1454"/>
                <a:gd name="T101" fmla="*/ 89 h 778"/>
                <a:gd name="T102" fmla="*/ 116 w 1454"/>
                <a:gd name="T103" fmla="*/ 76 h 778"/>
                <a:gd name="T104" fmla="*/ 113 w 1454"/>
                <a:gd name="T105" fmla="*/ 62 h 778"/>
                <a:gd name="T106" fmla="*/ 115 w 1454"/>
                <a:gd name="T107" fmla="*/ 56 h 778"/>
                <a:gd name="T108" fmla="*/ 132 w 1454"/>
                <a:gd name="T109" fmla="*/ 48 h 778"/>
                <a:gd name="T110" fmla="*/ 140 w 1454"/>
                <a:gd name="T111" fmla="*/ 54 h 778"/>
                <a:gd name="T112" fmla="*/ 153 w 1454"/>
                <a:gd name="T113" fmla="*/ 54 h 778"/>
                <a:gd name="T114" fmla="*/ 166 w 1454"/>
                <a:gd name="T115" fmla="*/ 49 h 778"/>
                <a:gd name="T116" fmla="*/ 175 w 1454"/>
                <a:gd name="T117" fmla="*/ 38 h 778"/>
                <a:gd name="T118" fmla="*/ 183 w 1454"/>
                <a:gd name="T119" fmla="*/ 13 h 778"/>
                <a:gd name="T120" fmla="*/ 208 w 1454"/>
                <a:gd name="T121" fmla="*/ 0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54" h="778">
                  <a:moveTo>
                    <a:pt x="224" y="0"/>
                  </a:moveTo>
                  <a:lnTo>
                    <a:pt x="228" y="3"/>
                  </a:lnTo>
                  <a:lnTo>
                    <a:pt x="229" y="3"/>
                  </a:lnTo>
                  <a:lnTo>
                    <a:pt x="232" y="6"/>
                  </a:lnTo>
                  <a:lnTo>
                    <a:pt x="234" y="11"/>
                  </a:lnTo>
                  <a:lnTo>
                    <a:pt x="231" y="14"/>
                  </a:lnTo>
                  <a:lnTo>
                    <a:pt x="231" y="15"/>
                  </a:lnTo>
                  <a:lnTo>
                    <a:pt x="234" y="15"/>
                  </a:lnTo>
                  <a:lnTo>
                    <a:pt x="236" y="17"/>
                  </a:lnTo>
                  <a:lnTo>
                    <a:pt x="238" y="17"/>
                  </a:lnTo>
                  <a:lnTo>
                    <a:pt x="243" y="20"/>
                  </a:lnTo>
                  <a:lnTo>
                    <a:pt x="245" y="20"/>
                  </a:lnTo>
                  <a:lnTo>
                    <a:pt x="246" y="21"/>
                  </a:lnTo>
                  <a:lnTo>
                    <a:pt x="248" y="18"/>
                  </a:lnTo>
                  <a:lnTo>
                    <a:pt x="249" y="20"/>
                  </a:lnTo>
                  <a:lnTo>
                    <a:pt x="252" y="17"/>
                  </a:lnTo>
                  <a:lnTo>
                    <a:pt x="255" y="20"/>
                  </a:lnTo>
                  <a:lnTo>
                    <a:pt x="256" y="20"/>
                  </a:lnTo>
                  <a:lnTo>
                    <a:pt x="258" y="20"/>
                  </a:lnTo>
                  <a:lnTo>
                    <a:pt x="258" y="24"/>
                  </a:lnTo>
                  <a:lnTo>
                    <a:pt x="260" y="24"/>
                  </a:lnTo>
                  <a:lnTo>
                    <a:pt x="259" y="28"/>
                  </a:lnTo>
                  <a:lnTo>
                    <a:pt x="260" y="28"/>
                  </a:lnTo>
                  <a:lnTo>
                    <a:pt x="259" y="30"/>
                  </a:lnTo>
                  <a:lnTo>
                    <a:pt x="258" y="31"/>
                  </a:lnTo>
                  <a:lnTo>
                    <a:pt x="256" y="34"/>
                  </a:lnTo>
                  <a:lnTo>
                    <a:pt x="259" y="35"/>
                  </a:lnTo>
                  <a:lnTo>
                    <a:pt x="259" y="38"/>
                  </a:lnTo>
                  <a:lnTo>
                    <a:pt x="260" y="38"/>
                  </a:lnTo>
                  <a:lnTo>
                    <a:pt x="263" y="40"/>
                  </a:lnTo>
                  <a:lnTo>
                    <a:pt x="263" y="38"/>
                  </a:lnTo>
                  <a:lnTo>
                    <a:pt x="269" y="38"/>
                  </a:lnTo>
                  <a:lnTo>
                    <a:pt x="272" y="40"/>
                  </a:lnTo>
                  <a:lnTo>
                    <a:pt x="275" y="44"/>
                  </a:lnTo>
                  <a:lnTo>
                    <a:pt x="277" y="44"/>
                  </a:lnTo>
                  <a:lnTo>
                    <a:pt x="276" y="47"/>
                  </a:lnTo>
                  <a:lnTo>
                    <a:pt x="276" y="49"/>
                  </a:lnTo>
                  <a:lnTo>
                    <a:pt x="275" y="51"/>
                  </a:lnTo>
                  <a:lnTo>
                    <a:pt x="275" y="51"/>
                  </a:lnTo>
                  <a:lnTo>
                    <a:pt x="284" y="56"/>
                  </a:lnTo>
                  <a:lnTo>
                    <a:pt x="286" y="59"/>
                  </a:lnTo>
                  <a:lnTo>
                    <a:pt x="294" y="59"/>
                  </a:lnTo>
                  <a:lnTo>
                    <a:pt x="299" y="65"/>
                  </a:lnTo>
                  <a:lnTo>
                    <a:pt x="299" y="66"/>
                  </a:lnTo>
                  <a:lnTo>
                    <a:pt x="300" y="68"/>
                  </a:lnTo>
                  <a:lnTo>
                    <a:pt x="300" y="68"/>
                  </a:lnTo>
                  <a:lnTo>
                    <a:pt x="299" y="69"/>
                  </a:lnTo>
                  <a:lnTo>
                    <a:pt x="297" y="69"/>
                  </a:lnTo>
                  <a:lnTo>
                    <a:pt x="297" y="71"/>
                  </a:lnTo>
                  <a:lnTo>
                    <a:pt x="296" y="75"/>
                  </a:lnTo>
                  <a:lnTo>
                    <a:pt x="296" y="75"/>
                  </a:lnTo>
                  <a:lnTo>
                    <a:pt x="296" y="75"/>
                  </a:lnTo>
                  <a:lnTo>
                    <a:pt x="299" y="78"/>
                  </a:lnTo>
                  <a:lnTo>
                    <a:pt x="299" y="78"/>
                  </a:lnTo>
                  <a:lnTo>
                    <a:pt x="300" y="78"/>
                  </a:lnTo>
                  <a:lnTo>
                    <a:pt x="301" y="79"/>
                  </a:lnTo>
                  <a:lnTo>
                    <a:pt x="301" y="79"/>
                  </a:lnTo>
                  <a:lnTo>
                    <a:pt x="301" y="79"/>
                  </a:lnTo>
                  <a:lnTo>
                    <a:pt x="303" y="81"/>
                  </a:lnTo>
                  <a:lnTo>
                    <a:pt x="303" y="81"/>
                  </a:lnTo>
                  <a:lnTo>
                    <a:pt x="303" y="81"/>
                  </a:lnTo>
                  <a:lnTo>
                    <a:pt x="304" y="81"/>
                  </a:lnTo>
                  <a:lnTo>
                    <a:pt x="306" y="85"/>
                  </a:lnTo>
                  <a:lnTo>
                    <a:pt x="310" y="86"/>
                  </a:lnTo>
                  <a:lnTo>
                    <a:pt x="320" y="88"/>
                  </a:lnTo>
                  <a:lnTo>
                    <a:pt x="324" y="88"/>
                  </a:lnTo>
                  <a:lnTo>
                    <a:pt x="325" y="86"/>
                  </a:lnTo>
                  <a:lnTo>
                    <a:pt x="327" y="86"/>
                  </a:lnTo>
                  <a:lnTo>
                    <a:pt x="328" y="85"/>
                  </a:lnTo>
                  <a:lnTo>
                    <a:pt x="330" y="85"/>
                  </a:lnTo>
                  <a:lnTo>
                    <a:pt x="330" y="85"/>
                  </a:lnTo>
                  <a:lnTo>
                    <a:pt x="334" y="86"/>
                  </a:lnTo>
                  <a:lnTo>
                    <a:pt x="335" y="86"/>
                  </a:lnTo>
                  <a:lnTo>
                    <a:pt x="338" y="85"/>
                  </a:lnTo>
                  <a:lnTo>
                    <a:pt x="338" y="85"/>
                  </a:lnTo>
                  <a:lnTo>
                    <a:pt x="341" y="83"/>
                  </a:lnTo>
                  <a:lnTo>
                    <a:pt x="341" y="83"/>
                  </a:lnTo>
                  <a:lnTo>
                    <a:pt x="344" y="83"/>
                  </a:lnTo>
                  <a:lnTo>
                    <a:pt x="345" y="85"/>
                  </a:lnTo>
                  <a:lnTo>
                    <a:pt x="348" y="86"/>
                  </a:lnTo>
                  <a:lnTo>
                    <a:pt x="350" y="89"/>
                  </a:lnTo>
                  <a:lnTo>
                    <a:pt x="351" y="92"/>
                  </a:lnTo>
                  <a:lnTo>
                    <a:pt x="352" y="95"/>
                  </a:lnTo>
                  <a:lnTo>
                    <a:pt x="355" y="96"/>
                  </a:lnTo>
                  <a:lnTo>
                    <a:pt x="359" y="98"/>
                  </a:lnTo>
                  <a:lnTo>
                    <a:pt x="364" y="98"/>
                  </a:lnTo>
                  <a:lnTo>
                    <a:pt x="371" y="98"/>
                  </a:lnTo>
                  <a:lnTo>
                    <a:pt x="381" y="98"/>
                  </a:lnTo>
                  <a:lnTo>
                    <a:pt x="388" y="96"/>
                  </a:lnTo>
                  <a:lnTo>
                    <a:pt x="396" y="95"/>
                  </a:lnTo>
                  <a:lnTo>
                    <a:pt x="403" y="95"/>
                  </a:lnTo>
                  <a:lnTo>
                    <a:pt x="494" y="79"/>
                  </a:lnTo>
                  <a:lnTo>
                    <a:pt x="519" y="73"/>
                  </a:lnTo>
                  <a:lnTo>
                    <a:pt x="536" y="72"/>
                  </a:lnTo>
                  <a:lnTo>
                    <a:pt x="553" y="65"/>
                  </a:lnTo>
                  <a:lnTo>
                    <a:pt x="580" y="51"/>
                  </a:lnTo>
                  <a:lnTo>
                    <a:pt x="598" y="42"/>
                  </a:lnTo>
                  <a:lnTo>
                    <a:pt x="617" y="38"/>
                  </a:lnTo>
                  <a:lnTo>
                    <a:pt x="624" y="35"/>
                  </a:lnTo>
                  <a:lnTo>
                    <a:pt x="630" y="37"/>
                  </a:lnTo>
                  <a:lnTo>
                    <a:pt x="641" y="44"/>
                  </a:lnTo>
                  <a:lnTo>
                    <a:pt x="652" y="48"/>
                  </a:lnTo>
                  <a:lnTo>
                    <a:pt x="654" y="49"/>
                  </a:lnTo>
                  <a:lnTo>
                    <a:pt x="679" y="61"/>
                  </a:lnTo>
                  <a:lnTo>
                    <a:pt x="698" y="72"/>
                  </a:lnTo>
                  <a:lnTo>
                    <a:pt x="709" y="76"/>
                  </a:lnTo>
                  <a:lnTo>
                    <a:pt x="726" y="92"/>
                  </a:lnTo>
                  <a:lnTo>
                    <a:pt x="744" y="107"/>
                  </a:lnTo>
                  <a:lnTo>
                    <a:pt x="764" y="123"/>
                  </a:lnTo>
                  <a:lnTo>
                    <a:pt x="777" y="137"/>
                  </a:lnTo>
                  <a:lnTo>
                    <a:pt x="765" y="143"/>
                  </a:lnTo>
                  <a:lnTo>
                    <a:pt x="741" y="153"/>
                  </a:lnTo>
                  <a:lnTo>
                    <a:pt x="713" y="170"/>
                  </a:lnTo>
                  <a:lnTo>
                    <a:pt x="696" y="179"/>
                  </a:lnTo>
                  <a:lnTo>
                    <a:pt x="685" y="187"/>
                  </a:lnTo>
                  <a:lnTo>
                    <a:pt x="683" y="187"/>
                  </a:lnTo>
                  <a:lnTo>
                    <a:pt x="679" y="191"/>
                  </a:lnTo>
                  <a:lnTo>
                    <a:pt x="679" y="194"/>
                  </a:lnTo>
                  <a:lnTo>
                    <a:pt x="692" y="206"/>
                  </a:lnTo>
                  <a:lnTo>
                    <a:pt x="705" y="221"/>
                  </a:lnTo>
                  <a:lnTo>
                    <a:pt x="733" y="249"/>
                  </a:lnTo>
                  <a:lnTo>
                    <a:pt x="747" y="260"/>
                  </a:lnTo>
                  <a:lnTo>
                    <a:pt x="756" y="269"/>
                  </a:lnTo>
                  <a:lnTo>
                    <a:pt x="767" y="283"/>
                  </a:lnTo>
                  <a:lnTo>
                    <a:pt x="774" y="293"/>
                  </a:lnTo>
                  <a:lnTo>
                    <a:pt x="785" y="304"/>
                  </a:lnTo>
                  <a:lnTo>
                    <a:pt x="799" y="317"/>
                  </a:lnTo>
                  <a:lnTo>
                    <a:pt x="808" y="327"/>
                  </a:lnTo>
                  <a:lnTo>
                    <a:pt x="811" y="329"/>
                  </a:lnTo>
                  <a:lnTo>
                    <a:pt x="816" y="335"/>
                  </a:lnTo>
                  <a:lnTo>
                    <a:pt x="822" y="341"/>
                  </a:lnTo>
                  <a:lnTo>
                    <a:pt x="826" y="345"/>
                  </a:lnTo>
                  <a:lnTo>
                    <a:pt x="835" y="351"/>
                  </a:lnTo>
                  <a:lnTo>
                    <a:pt x="845" y="356"/>
                  </a:lnTo>
                  <a:lnTo>
                    <a:pt x="852" y="361"/>
                  </a:lnTo>
                  <a:lnTo>
                    <a:pt x="856" y="365"/>
                  </a:lnTo>
                  <a:lnTo>
                    <a:pt x="862" y="370"/>
                  </a:lnTo>
                  <a:lnTo>
                    <a:pt x="869" y="376"/>
                  </a:lnTo>
                  <a:lnTo>
                    <a:pt x="876" y="380"/>
                  </a:lnTo>
                  <a:lnTo>
                    <a:pt x="884" y="382"/>
                  </a:lnTo>
                  <a:lnTo>
                    <a:pt x="893" y="382"/>
                  </a:lnTo>
                  <a:lnTo>
                    <a:pt x="904" y="380"/>
                  </a:lnTo>
                  <a:lnTo>
                    <a:pt x="920" y="376"/>
                  </a:lnTo>
                  <a:lnTo>
                    <a:pt x="929" y="373"/>
                  </a:lnTo>
                  <a:lnTo>
                    <a:pt x="941" y="370"/>
                  </a:lnTo>
                  <a:lnTo>
                    <a:pt x="951" y="368"/>
                  </a:lnTo>
                  <a:lnTo>
                    <a:pt x="961" y="365"/>
                  </a:lnTo>
                  <a:lnTo>
                    <a:pt x="970" y="363"/>
                  </a:lnTo>
                  <a:lnTo>
                    <a:pt x="979" y="361"/>
                  </a:lnTo>
                  <a:lnTo>
                    <a:pt x="995" y="358"/>
                  </a:lnTo>
                  <a:lnTo>
                    <a:pt x="1000" y="355"/>
                  </a:lnTo>
                  <a:lnTo>
                    <a:pt x="1004" y="353"/>
                  </a:lnTo>
                  <a:lnTo>
                    <a:pt x="1009" y="352"/>
                  </a:lnTo>
                  <a:lnTo>
                    <a:pt x="1014" y="352"/>
                  </a:lnTo>
                  <a:lnTo>
                    <a:pt x="1019" y="353"/>
                  </a:lnTo>
                  <a:lnTo>
                    <a:pt x="1024" y="358"/>
                  </a:lnTo>
                  <a:lnTo>
                    <a:pt x="1034" y="365"/>
                  </a:lnTo>
                  <a:lnTo>
                    <a:pt x="1235" y="551"/>
                  </a:lnTo>
                  <a:lnTo>
                    <a:pt x="1237" y="553"/>
                  </a:lnTo>
                  <a:lnTo>
                    <a:pt x="1297" y="614"/>
                  </a:lnTo>
                  <a:lnTo>
                    <a:pt x="1352" y="669"/>
                  </a:lnTo>
                  <a:lnTo>
                    <a:pt x="1364" y="680"/>
                  </a:lnTo>
                  <a:lnTo>
                    <a:pt x="1413" y="731"/>
                  </a:lnTo>
                  <a:lnTo>
                    <a:pt x="1454" y="772"/>
                  </a:lnTo>
                  <a:lnTo>
                    <a:pt x="1442" y="772"/>
                  </a:lnTo>
                  <a:lnTo>
                    <a:pt x="598" y="776"/>
                  </a:lnTo>
                  <a:lnTo>
                    <a:pt x="423" y="778"/>
                  </a:lnTo>
                  <a:lnTo>
                    <a:pt x="422" y="775"/>
                  </a:lnTo>
                  <a:lnTo>
                    <a:pt x="423" y="771"/>
                  </a:lnTo>
                  <a:lnTo>
                    <a:pt x="425" y="771"/>
                  </a:lnTo>
                  <a:lnTo>
                    <a:pt x="422" y="768"/>
                  </a:lnTo>
                  <a:lnTo>
                    <a:pt x="419" y="762"/>
                  </a:lnTo>
                  <a:lnTo>
                    <a:pt x="415" y="761"/>
                  </a:lnTo>
                  <a:lnTo>
                    <a:pt x="410" y="756"/>
                  </a:lnTo>
                  <a:lnTo>
                    <a:pt x="403" y="752"/>
                  </a:lnTo>
                  <a:lnTo>
                    <a:pt x="399" y="749"/>
                  </a:lnTo>
                  <a:lnTo>
                    <a:pt x="392" y="747"/>
                  </a:lnTo>
                  <a:lnTo>
                    <a:pt x="388" y="742"/>
                  </a:lnTo>
                  <a:lnTo>
                    <a:pt x="381" y="737"/>
                  </a:lnTo>
                  <a:lnTo>
                    <a:pt x="375" y="734"/>
                  </a:lnTo>
                  <a:lnTo>
                    <a:pt x="371" y="731"/>
                  </a:lnTo>
                  <a:lnTo>
                    <a:pt x="369" y="730"/>
                  </a:lnTo>
                  <a:lnTo>
                    <a:pt x="367" y="728"/>
                  </a:lnTo>
                  <a:lnTo>
                    <a:pt x="367" y="727"/>
                  </a:lnTo>
                  <a:lnTo>
                    <a:pt x="365" y="725"/>
                  </a:lnTo>
                  <a:lnTo>
                    <a:pt x="361" y="724"/>
                  </a:lnTo>
                  <a:lnTo>
                    <a:pt x="359" y="721"/>
                  </a:lnTo>
                  <a:lnTo>
                    <a:pt x="358" y="718"/>
                  </a:lnTo>
                  <a:lnTo>
                    <a:pt x="355" y="717"/>
                  </a:lnTo>
                  <a:lnTo>
                    <a:pt x="354" y="715"/>
                  </a:lnTo>
                  <a:lnTo>
                    <a:pt x="351" y="714"/>
                  </a:lnTo>
                  <a:lnTo>
                    <a:pt x="350" y="714"/>
                  </a:lnTo>
                  <a:lnTo>
                    <a:pt x="348" y="713"/>
                  </a:lnTo>
                  <a:lnTo>
                    <a:pt x="348" y="711"/>
                  </a:lnTo>
                  <a:lnTo>
                    <a:pt x="348" y="710"/>
                  </a:lnTo>
                  <a:lnTo>
                    <a:pt x="348" y="708"/>
                  </a:lnTo>
                  <a:lnTo>
                    <a:pt x="348" y="707"/>
                  </a:lnTo>
                  <a:lnTo>
                    <a:pt x="347" y="706"/>
                  </a:lnTo>
                  <a:lnTo>
                    <a:pt x="345" y="706"/>
                  </a:lnTo>
                  <a:lnTo>
                    <a:pt x="345" y="704"/>
                  </a:lnTo>
                  <a:lnTo>
                    <a:pt x="344" y="703"/>
                  </a:lnTo>
                  <a:lnTo>
                    <a:pt x="344" y="701"/>
                  </a:lnTo>
                  <a:lnTo>
                    <a:pt x="342" y="698"/>
                  </a:lnTo>
                  <a:lnTo>
                    <a:pt x="340" y="703"/>
                  </a:lnTo>
                  <a:lnTo>
                    <a:pt x="338" y="704"/>
                  </a:lnTo>
                  <a:lnTo>
                    <a:pt x="337" y="704"/>
                  </a:lnTo>
                  <a:lnTo>
                    <a:pt x="335" y="703"/>
                  </a:lnTo>
                  <a:lnTo>
                    <a:pt x="335" y="701"/>
                  </a:lnTo>
                  <a:lnTo>
                    <a:pt x="335" y="701"/>
                  </a:lnTo>
                  <a:lnTo>
                    <a:pt x="334" y="700"/>
                  </a:lnTo>
                  <a:lnTo>
                    <a:pt x="334" y="698"/>
                  </a:lnTo>
                  <a:lnTo>
                    <a:pt x="333" y="700"/>
                  </a:lnTo>
                  <a:lnTo>
                    <a:pt x="331" y="700"/>
                  </a:lnTo>
                  <a:lnTo>
                    <a:pt x="331" y="698"/>
                  </a:lnTo>
                  <a:lnTo>
                    <a:pt x="330" y="697"/>
                  </a:lnTo>
                  <a:lnTo>
                    <a:pt x="328" y="696"/>
                  </a:lnTo>
                  <a:lnTo>
                    <a:pt x="328" y="694"/>
                  </a:lnTo>
                  <a:lnTo>
                    <a:pt x="327" y="694"/>
                  </a:lnTo>
                  <a:lnTo>
                    <a:pt x="325" y="693"/>
                  </a:lnTo>
                  <a:lnTo>
                    <a:pt x="324" y="693"/>
                  </a:lnTo>
                  <a:lnTo>
                    <a:pt x="320" y="691"/>
                  </a:lnTo>
                  <a:lnTo>
                    <a:pt x="317" y="693"/>
                  </a:lnTo>
                  <a:lnTo>
                    <a:pt x="316" y="693"/>
                  </a:lnTo>
                  <a:lnTo>
                    <a:pt x="313" y="691"/>
                  </a:lnTo>
                  <a:lnTo>
                    <a:pt x="313" y="690"/>
                  </a:lnTo>
                  <a:lnTo>
                    <a:pt x="313" y="689"/>
                  </a:lnTo>
                  <a:lnTo>
                    <a:pt x="311" y="687"/>
                  </a:lnTo>
                  <a:lnTo>
                    <a:pt x="310" y="686"/>
                  </a:lnTo>
                  <a:lnTo>
                    <a:pt x="306" y="672"/>
                  </a:lnTo>
                  <a:lnTo>
                    <a:pt x="304" y="670"/>
                  </a:lnTo>
                  <a:lnTo>
                    <a:pt x="304" y="667"/>
                  </a:lnTo>
                  <a:lnTo>
                    <a:pt x="303" y="663"/>
                  </a:lnTo>
                  <a:lnTo>
                    <a:pt x="301" y="660"/>
                  </a:lnTo>
                  <a:lnTo>
                    <a:pt x="301" y="658"/>
                  </a:lnTo>
                  <a:lnTo>
                    <a:pt x="301" y="655"/>
                  </a:lnTo>
                  <a:lnTo>
                    <a:pt x="300" y="652"/>
                  </a:lnTo>
                  <a:lnTo>
                    <a:pt x="299" y="650"/>
                  </a:lnTo>
                  <a:lnTo>
                    <a:pt x="297" y="650"/>
                  </a:lnTo>
                  <a:lnTo>
                    <a:pt x="293" y="653"/>
                  </a:lnTo>
                  <a:lnTo>
                    <a:pt x="289" y="652"/>
                  </a:lnTo>
                  <a:lnTo>
                    <a:pt x="279" y="645"/>
                  </a:lnTo>
                  <a:lnTo>
                    <a:pt x="267" y="636"/>
                  </a:lnTo>
                  <a:lnTo>
                    <a:pt x="262" y="635"/>
                  </a:lnTo>
                  <a:lnTo>
                    <a:pt x="255" y="635"/>
                  </a:lnTo>
                  <a:lnTo>
                    <a:pt x="249" y="633"/>
                  </a:lnTo>
                  <a:lnTo>
                    <a:pt x="246" y="631"/>
                  </a:lnTo>
                  <a:lnTo>
                    <a:pt x="243" y="628"/>
                  </a:lnTo>
                  <a:lnTo>
                    <a:pt x="242" y="626"/>
                  </a:lnTo>
                  <a:lnTo>
                    <a:pt x="241" y="626"/>
                  </a:lnTo>
                  <a:lnTo>
                    <a:pt x="239" y="629"/>
                  </a:lnTo>
                  <a:lnTo>
                    <a:pt x="236" y="632"/>
                  </a:lnTo>
                  <a:lnTo>
                    <a:pt x="235" y="633"/>
                  </a:lnTo>
                  <a:lnTo>
                    <a:pt x="232" y="633"/>
                  </a:lnTo>
                  <a:lnTo>
                    <a:pt x="229" y="632"/>
                  </a:lnTo>
                  <a:lnTo>
                    <a:pt x="225" y="631"/>
                  </a:lnTo>
                  <a:lnTo>
                    <a:pt x="222" y="633"/>
                  </a:lnTo>
                  <a:lnTo>
                    <a:pt x="222" y="635"/>
                  </a:lnTo>
                  <a:lnTo>
                    <a:pt x="218" y="633"/>
                  </a:lnTo>
                  <a:lnTo>
                    <a:pt x="217" y="635"/>
                  </a:lnTo>
                  <a:lnTo>
                    <a:pt x="214" y="638"/>
                  </a:lnTo>
                  <a:lnTo>
                    <a:pt x="212" y="638"/>
                  </a:lnTo>
                  <a:lnTo>
                    <a:pt x="211" y="639"/>
                  </a:lnTo>
                  <a:lnTo>
                    <a:pt x="208" y="641"/>
                  </a:lnTo>
                  <a:lnTo>
                    <a:pt x="205" y="641"/>
                  </a:lnTo>
                  <a:lnTo>
                    <a:pt x="202" y="641"/>
                  </a:lnTo>
                  <a:lnTo>
                    <a:pt x="198" y="641"/>
                  </a:lnTo>
                  <a:lnTo>
                    <a:pt x="192" y="639"/>
                  </a:lnTo>
                  <a:lnTo>
                    <a:pt x="188" y="638"/>
                  </a:lnTo>
                  <a:lnTo>
                    <a:pt x="183" y="633"/>
                  </a:lnTo>
                  <a:lnTo>
                    <a:pt x="177" y="629"/>
                  </a:lnTo>
                  <a:lnTo>
                    <a:pt x="173" y="625"/>
                  </a:lnTo>
                  <a:lnTo>
                    <a:pt x="167" y="619"/>
                  </a:lnTo>
                  <a:lnTo>
                    <a:pt x="163" y="617"/>
                  </a:lnTo>
                  <a:lnTo>
                    <a:pt x="157" y="614"/>
                  </a:lnTo>
                  <a:lnTo>
                    <a:pt x="153" y="614"/>
                  </a:lnTo>
                  <a:lnTo>
                    <a:pt x="146" y="611"/>
                  </a:lnTo>
                  <a:lnTo>
                    <a:pt x="142" y="608"/>
                  </a:lnTo>
                  <a:lnTo>
                    <a:pt x="139" y="607"/>
                  </a:lnTo>
                  <a:lnTo>
                    <a:pt x="136" y="604"/>
                  </a:lnTo>
                  <a:lnTo>
                    <a:pt x="134" y="604"/>
                  </a:lnTo>
                  <a:lnTo>
                    <a:pt x="133" y="604"/>
                  </a:lnTo>
                  <a:lnTo>
                    <a:pt x="132" y="604"/>
                  </a:lnTo>
                  <a:lnTo>
                    <a:pt x="134" y="601"/>
                  </a:lnTo>
                  <a:lnTo>
                    <a:pt x="137" y="598"/>
                  </a:lnTo>
                  <a:lnTo>
                    <a:pt x="139" y="595"/>
                  </a:lnTo>
                  <a:lnTo>
                    <a:pt x="142" y="591"/>
                  </a:lnTo>
                  <a:lnTo>
                    <a:pt x="144" y="588"/>
                  </a:lnTo>
                  <a:lnTo>
                    <a:pt x="147" y="587"/>
                  </a:lnTo>
                  <a:lnTo>
                    <a:pt x="149" y="584"/>
                  </a:lnTo>
                  <a:lnTo>
                    <a:pt x="150" y="580"/>
                  </a:lnTo>
                  <a:lnTo>
                    <a:pt x="150" y="575"/>
                  </a:lnTo>
                  <a:lnTo>
                    <a:pt x="150" y="573"/>
                  </a:lnTo>
                  <a:lnTo>
                    <a:pt x="151" y="570"/>
                  </a:lnTo>
                  <a:lnTo>
                    <a:pt x="153" y="566"/>
                  </a:lnTo>
                  <a:lnTo>
                    <a:pt x="156" y="563"/>
                  </a:lnTo>
                  <a:lnTo>
                    <a:pt x="157" y="563"/>
                  </a:lnTo>
                  <a:lnTo>
                    <a:pt x="159" y="561"/>
                  </a:lnTo>
                  <a:lnTo>
                    <a:pt x="160" y="560"/>
                  </a:lnTo>
                  <a:lnTo>
                    <a:pt x="161" y="557"/>
                  </a:lnTo>
                  <a:lnTo>
                    <a:pt x="161" y="554"/>
                  </a:lnTo>
                  <a:lnTo>
                    <a:pt x="160" y="551"/>
                  </a:lnTo>
                  <a:lnTo>
                    <a:pt x="159" y="549"/>
                  </a:lnTo>
                  <a:lnTo>
                    <a:pt x="157" y="546"/>
                  </a:lnTo>
                  <a:lnTo>
                    <a:pt x="159" y="542"/>
                  </a:lnTo>
                  <a:lnTo>
                    <a:pt x="160" y="540"/>
                  </a:lnTo>
                  <a:lnTo>
                    <a:pt x="163" y="537"/>
                  </a:lnTo>
                  <a:lnTo>
                    <a:pt x="164" y="534"/>
                  </a:lnTo>
                  <a:lnTo>
                    <a:pt x="167" y="534"/>
                  </a:lnTo>
                  <a:lnTo>
                    <a:pt x="171" y="533"/>
                  </a:lnTo>
                  <a:lnTo>
                    <a:pt x="174" y="532"/>
                  </a:lnTo>
                  <a:lnTo>
                    <a:pt x="178" y="529"/>
                  </a:lnTo>
                  <a:lnTo>
                    <a:pt x="180" y="527"/>
                  </a:lnTo>
                  <a:lnTo>
                    <a:pt x="181" y="523"/>
                  </a:lnTo>
                  <a:lnTo>
                    <a:pt x="180" y="519"/>
                  </a:lnTo>
                  <a:lnTo>
                    <a:pt x="180" y="515"/>
                  </a:lnTo>
                  <a:lnTo>
                    <a:pt x="177" y="508"/>
                  </a:lnTo>
                  <a:lnTo>
                    <a:pt x="177" y="505"/>
                  </a:lnTo>
                  <a:lnTo>
                    <a:pt x="175" y="503"/>
                  </a:lnTo>
                  <a:lnTo>
                    <a:pt x="173" y="503"/>
                  </a:lnTo>
                  <a:lnTo>
                    <a:pt x="171" y="503"/>
                  </a:lnTo>
                  <a:lnTo>
                    <a:pt x="170" y="505"/>
                  </a:lnTo>
                  <a:lnTo>
                    <a:pt x="167" y="506"/>
                  </a:lnTo>
                  <a:lnTo>
                    <a:pt x="164" y="510"/>
                  </a:lnTo>
                  <a:lnTo>
                    <a:pt x="163" y="513"/>
                  </a:lnTo>
                  <a:lnTo>
                    <a:pt x="160" y="513"/>
                  </a:lnTo>
                  <a:lnTo>
                    <a:pt x="157" y="512"/>
                  </a:lnTo>
                  <a:lnTo>
                    <a:pt x="156" y="508"/>
                  </a:lnTo>
                  <a:lnTo>
                    <a:pt x="156" y="505"/>
                  </a:lnTo>
                  <a:lnTo>
                    <a:pt x="156" y="500"/>
                  </a:lnTo>
                  <a:lnTo>
                    <a:pt x="154" y="499"/>
                  </a:lnTo>
                  <a:lnTo>
                    <a:pt x="151" y="500"/>
                  </a:lnTo>
                  <a:lnTo>
                    <a:pt x="147" y="502"/>
                  </a:lnTo>
                  <a:lnTo>
                    <a:pt x="146" y="500"/>
                  </a:lnTo>
                  <a:lnTo>
                    <a:pt x="144" y="499"/>
                  </a:lnTo>
                  <a:lnTo>
                    <a:pt x="143" y="496"/>
                  </a:lnTo>
                  <a:lnTo>
                    <a:pt x="142" y="494"/>
                  </a:lnTo>
                  <a:lnTo>
                    <a:pt x="142" y="492"/>
                  </a:lnTo>
                  <a:lnTo>
                    <a:pt x="142" y="488"/>
                  </a:lnTo>
                  <a:lnTo>
                    <a:pt x="142" y="485"/>
                  </a:lnTo>
                  <a:lnTo>
                    <a:pt x="143" y="482"/>
                  </a:lnTo>
                  <a:lnTo>
                    <a:pt x="144" y="482"/>
                  </a:lnTo>
                  <a:lnTo>
                    <a:pt x="146" y="483"/>
                  </a:lnTo>
                  <a:lnTo>
                    <a:pt x="147" y="485"/>
                  </a:lnTo>
                  <a:lnTo>
                    <a:pt x="150" y="483"/>
                  </a:lnTo>
                  <a:lnTo>
                    <a:pt x="151" y="482"/>
                  </a:lnTo>
                  <a:lnTo>
                    <a:pt x="153" y="481"/>
                  </a:lnTo>
                  <a:lnTo>
                    <a:pt x="156" y="481"/>
                  </a:lnTo>
                  <a:lnTo>
                    <a:pt x="157" y="482"/>
                  </a:lnTo>
                  <a:lnTo>
                    <a:pt x="157" y="482"/>
                  </a:lnTo>
                  <a:lnTo>
                    <a:pt x="156" y="486"/>
                  </a:lnTo>
                  <a:lnTo>
                    <a:pt x="154" y="488"/>
                  </a:lnTo>
                  <a:lnTo>
                    <a:pt x="154" y="489"/>
                  </a:lnTo>
                  <a:lnTo>
                    <a:pt x="154" y="491"/>
                  </a:lnTo>
                  <a:lnTo>
                    <a:pt x="156" y="491"/>
                  </a:lnTo>
                  <a:lnTo>
                    <a:pt x="157" y="491"/>
                  </a:lnTo>
                  <a:lnTo>
                    <a:pt x="160" y="489"/>
                  </a:lnTo>
                  <a:lnTo>
                    <a:pt x="163" y="488"/>
                  </a:lnTo>
                  <a:lnTo>
                    <a:pt x="166" y="485"/>
                  </a:lnTo>
                  <a:lnTo>
                    <a:pt x="167" y="483"/>
                  </a:lnTo>
                  <a:lnTo>
                    <a:pt x="167" y="481"/>
                  </a:lnTo>
                  <a:lnTo>
                    <a:pt x="167" y="477"/>
                  </a:lnTo>
                  <a:lnTo>
                    <a:pt x="167" y="472"/>
                  </a:lnTo>
                  <a:lnTo>
                    <a:pt x="170" y="469"/>
                  </a:lnTo>
                  <a:lnTo>
                    <a:pt x="170" y="468"/>
                  </a:lnTo>
                  <a:lnTo>
                    <a:pt x="173" y="467"/>
                  </a:lnTo>
                  <a:lnTo>
                    <a:pt x="174" y="464"/>
                  </a:lnTo>
                  <a:lnTo>
                    <a:pt x="174" y="461"/>
                  </a:lnTo>
                  <a:lnTo>
                    <a:pt x="171" y="460"/>
                  </a:lnTo>
                  <a:lnTo>
                    <a:pt x="168" y="458"/>
                  </a:lnTo>
                  <a:lnTo>
                    <a:pt x="166" y="455"/>
                  </a:lnTo>
                  <a:lnTo>
                    <a:pt x="164" y="452"/>
                  </a:lnTo>
                  <a:lnTo>
                    <a:pt x="163" y="448"/>
                  </a:lnTo>
                  <a:lnTo>
                    <a:pt x="161" y="445"/>
                  </a:lnTo>
                  <a:lnTo>
                    <a:pt x="160" y="441"/>
                  </a:lnTo>
                  <a:lnTo>
                    <a:pt x="157" y="440"/>
                  </a:lnTo>
                  <a:lnTo>
                    <a:pt x="156" y="437"/>
                  </a:lnTo>
                  <a:lnTo>
                    <a:pt x="151" y="433"/>
                  </a:lnTo>
                  <a:lnTo>
                    <a:pt x="149" y="431"/>
                  </a:lnTo>
                  <a:lnTo>
                    <a:pt x="146" y="431"/>
                  </a:lnTo>
                  <a:lnTo>
                    <a:pt x="139" y="434"/>
                  </a:lnTo>
                  <a:lnTo>
                    <a:pt x="134" y="434"/>
                  </a:lnTo>
                  <a:lnTo>
                    <a:pt x="130" y="434"/>
                  </a:lnTo>
                  <a:lnTo>
                    <a:pt x="129" y="434"/>
                  </a:lnTo>
                  <a:lnTo>
                    <a:pt x="126" y="435"/>
                  </a:lnTo>
                  <a:lnTo>
                    <a:pt x="123" y="434"/>
                  </a:lnTo>
                  <a:lnTo>
                    <a:pt x="122" y="431"/>
                  </a:lnTo>
                  <a:lnTo>
                    <a:pt x="120" y="428"/>
                  </a:lnTo>
                  <a:lnTo>
                    <a:pt x="119" y="424"/>
                  </a:lnTo>
                  <a:lnTo>
                    <a:pt x="117" y="420"/>
                  </a:lnTo>
                  <a:lnTo>
                    <a:pt x="117" y="417"/>
                  </a:lnTo>
                  <a:lnTo>
                    <a:pt x="116" y="414"/>
                  </a:lnTo>
                  <a:lnTo>
                    <a:pt x="115" y="413"/>
                  </a:lnTo>
                  <a:lnTo>
                    <a:pt x="113" y="413"/>
                  </a:lnTo>
                  <a:lnTo>
                    <a:pt x="112" y="411"/>
                  </a:lnTo>
                  <a:lnTo>
                    <a:pt x="111" y="409"/>
                  </a:lnTo>
                  <a:lnTo>
                    <a:pt x="109" y="406"/>
                  </a:lnTo>
                  <a:lnTo>
                    <a:pt x="108" y="403"/>
                  </a:lnTo>
                  <a:lnTo>
                    <a:pt x="106" y="397"/>
                  </a:lnTo>
                  <a:lnTo>
                    <a:pt x="106" y="393"/>
                  </a:lnTo>
                  <a:lnTo>
                    <a:pt x="109" y="387"/>
                  </a:lnTo>
                  <a:lnTo>
                    <a:pt x="112" y="385"/>
                  </a:lnTo>
                  <a:lnTo>
                    <a:pt x="116" y="380"/>
                  </a:lnTo>
                  <a:lnTo>
                    <a:pt x="119" y="380"/>
                  </a:lnTo>
                  <a:lnTo>
                    <a:pt x="123" y="383"/>
                  </a:lnTo>
                  <a:lnTo>
                    <a:pt x="126" y="385"/>
                  </a:lnTo>
                  <a:lnTo>
                    <a:pt x="129" y="385"/>
                  </a:lnTo>
                  <a:lnTo>
                    <a:pt x="130" y="385"/>
                  </a:lnTo>
                  <a:lnTo>
                    <a:pt x="132" y="382"/>
                  </a:lnTo>
                  <a:lnTo>
                    <a:pt x="134" y="380"/>
                  </a:lnTo>
                  <a:lnTo>
                    <a:pt x="134" y="382"/>
                  </a:lnTo>
                  <a:lnTo>
                    <a:pt x="137" y="383"/>
                  </a:lnTo>
                  <a:lnTo>
                    <a:pt x="139" y="382"/>
                  </a:lnTo>
                  <a:lnTo>
                    <a:pt x="139" y="380"/>
                  </a:lnTo>
                  <a:lnTo>
                    <a:pt x="140" y="379"/>
                  </a:lnTo>
                  <a:lnTo>
                    <a:pt x="143" y="375"/>
                  </a:lnTo>
                  <a:lnTo>
                    <a:pt x="144" y="369"/>
                  </a:lnTo>
                  <a:lnTo>
                    <a:pt x="149" y="365"/>
                  </a:lnTo>
                  <a:lnTo>
                    <a:pt x="151" y="362"/>
                  </a:lnTo>
                  <a:lnTo>
                    <a:pt x="151" y="356"/>
                  </a:lnTo>
                  <a:lnTo>
                    <a:pt x="149" y="353"/>
                  </a:lnTo>
                  <a:lnTo>
                    <a:pt x="146" y="352"/>
                  </a:lnTo>
                  <a:lnTo>
                    <a:pt x="143" y="352"/>
                  </a:lnTo>
                  <a:lnTo>
                    <a:pt x="139" y="352"/>
                  </a:lnTo>
                  <a:lnTo>
                    <a:pt x="136" y="349"/>
                  </a:lnTo>
                  <a:lnTo>
                    <a:pt x="136" y="348"/>
                  </a:lnTo>
                  <a:lnTo>
                    <a:pt x="139" y="344"/>
                  </a:lnTo>
                  <a:lnTo>
                    <a:pt x="143" y="339"/>
                  </a:lnTo>
                  <a:lnTo>
                    <a:pt x="146" y="336"/>
                  </a:lnTo>
                  <a:lnTo>
                    <a:pt x="147" y="332"/>
                  </a:lnTo>
                  <a:lnTo>
                    <a:pt x="146" y="329"/>
                  </a:lnTo>
                  <a:lnTo>
                    <a:pt x="146" y="325"/>
                  </a:lnTo>
                  <a:lnTo>
                    <a:pt x="146" y="319"/>
                  </a:lnTo>
                  <a:lnTo>
                    <a:pt x="146" y="317"/>
                  </a:lnTo>
                  <a:lnTo>
                    <a:pt x="149" y="313"/>
                  </a:lnTo>
                  <a:lnTo>
                    <a:pt x="154" y="308"/>
                  </a:lnTo>
                  <a:lnTo>
                    <a:pt x="154" y="308"/>
                  </a:lnTo>
                  <a:lnTo>
                    <a:pt x="154" y="307"/>
                  </a:lnTo>
                  <a:lnTo>
                    <a:pt x="153" y="301"/>
                  </a:lnTo>
                  <a:lnTo>
                    <a:pt x="151" y="298"/>
                  </a:lnTo>
                  <a:lnTo>
                    <a:pt x="150" y="294"/>
                  </a:lnTo>
                  <a:lnTo>
                    <a:pt x="149" y="294"/>
                  </a:lnTo>
                  <a:lnTo>
                    <a:pt x="147" y="294"/>
                  </a:lnTo>
                  <a:lnTo>
                    <a:pt x="147" y="294"/>
                  </a:lnTo>
                  <a:lnTo>
                    <a:pt x="147" y="294"/>
                  </a:lnTo>
                  <a:lnTo>
                    <a:pt x="146" y="296"/>
                  </a:lnTo>
                  <a:lnTo>
                    <a:pt x="144" y="296"/>
                  </a:lnTo>
                  <a:lnTo>
                    <a:pt x="144" y="296"/>
                  </a:lnTo>
                  <a:lnTo>
                    <a:pt x="143" y="294"/>
                  </a:lnTo>
                  <a:lnTo>
                    <a:pt x="143" y="294"/>
                  </a:lnTo>
                  <a:lnTo>
                    <a:pt x="142" y="294"/>
                  </a:lnTo>
                  <a:lnTo>
                    <a:pt x="142" y="294"/>
                  </a:lnTo>
                  <a:lnTo>
                    <a:pt x="140" y="293"/>
                  </a:lnTo>
                  <a:lnTo>
                    <a:pt x="140" y="294"/>
                  </a:lnTo>
                  <a:lnTo>
                    <a:pt x="139" y="294"/>
                  </a:lnTo>
                  <a:lnTo>
                    <a:pt x="139" y="296"/>
                  </a:lnTo>
                  <a:lnTo>
                    <a:pt x="139" y="296"/>
                  </a:lnTo>
                  <a:lnTo>
                    <a:pt x="139" y="297"/>
                  </a:lnTo>
                  <a:lnTo>
                    <a:pt x="139" y="297"/>
                  </a:lnTo>
                  <a:lnTo>
                    <a:pt x="139" y="298"/>
                  </a:lnTo>
                  <a:lnTo>
                    <a:pt x="137" y="298"/>
                  </a:lnTo>
                  <a:lnTo>
                    <a:pt x="137" y="298"/>
                  </a:lnTo>
                  <a:lnTo>
                    <a:pt x="137" y="300"/>
                  </a:lnTo>
                  <a:lnTo>
                    <a:pt x="136" y="300"/>
                  </a:lnTo>
                  <a:lnTo>
                    <a:pt x="136" y="301"/>
                  </a:lnTo>
                  <a:lnTo>
                    <a:pt x="134" y="301"/>
                  </a:lnTo>
                  <a:lnTo>
                    <a:pt x="134" y="301"/>
                  </a:lnTo>
                  <a:lnTo>
                    <a:pt x="134" y="302"/>
                  </a:lnTo>
                  <a:lnTo>
                    <a:pt x="133" y="302"/>
                  </a:lnTo>
                  <a:lnTo>
                    <a:pt x="133" y="304"/>
                  </a:lnTo>
                  <a:lnTo>
                    <a:pt x="133" y="304"/>
                  </a:lnTo>
                  <a:lnTo>
                    <a:pt x="132" y="304"/>
                  </a:lnTo>
                  <a:lnTo>
                    <a:pt x="132" y="304"/>
                  </a:lnTo>
                  <a:lnTo>
                    <a:pt x="130" y="304"/>
                  </a:lnTo>
                  <a:lnTo>
                    <a:pt x="130" y="302"/>
                  </a:lnTo>
                  <a:lnTo>
                    <a:pt x="129" y="302"/>
                  </a:lnTo>
                  <a:lnTo>
                    <a:pt x="129" y="302"/>
                  </a:lnTo>
                  <a:lnTo>
                    <a:pt x="129" y="301"/>
                  </a:lnTo>
                  <a:lnTo>
                    <a:pt x="128" y="301"/>
                  </a:lnTo>
                  <a:lnTo>
                    <a:pt x="128" y="301"/>
                  </a:lnTo>
                  <a:lnTo>
                    <a:pt x="126" y="300"/>
                  </a:lnTo>
                  <a:lnTo>
                    <a:pt x="126" y="300"/>
                  </a:lnTo>
                  <a:lnTo>
                    <a:pt x="125" y="300"/>
                  </a:lnTo>
                  <a:lnTo>
                    <a:pt x="123" y="300"/>
                  </a:lnTo>
                  <a:lnTo>
                    <a:pt x="123" y="300"/>
                  </a:lnTo>
                  <a:lnTo>
                    <a:pt x="123" y="301"/>
                  </a:lnTo>
                  <a:lnTo>
                    <a:pt x="122" y="301"/>
                  </a:lnTo>
                  <a:lnTo>
                    <a:pt x="120" y="301"/>
                  </a:lnTo>
                  <a:lnTo>
                    <a:pt x="120" y="300"/>
                  </a:lnTo>
                  <a:lnTo>
                    <a:pt x="119" y="300"/>
                  </a:lnTo>
                  <a:lnTo>
                    <a:pt x="119" y="300"/>
                  </a:lnTo>
                  <a:lnTo>
                    <a:pt x="117" y="301"/>
                  </a:lnTo>
                  <a:lnTo>
                    <a:pt x="116" y="301"/>
                  </a:lnTo>
                  <a:lnTo>
                    <a:pt x="116" y="301"/>
                  </a:lnTo>
                  <a:lnTo>
                    <a:pt x="115" y="301"/>
                  </a:lnTo>
                  <a:lnTo>
                    <a:pt x="113" y="301"/>
                  </a:lnTo>
                  <a:lnTo>
                    <a:pt x="113" y="301"/>
                  </a:lnTo>
                  <a:lnTo>
                    <a:pt x="112" y="301"/>
                  </a:lnTo>
                  <a:lnTo>
                    <a:pt x="112" y="301"/>
                  </a:lnTo>
                  <a:lnTo>
                    <a:pt x="111" y="301"/>
                  </a:lnTo>
                  <a:lnTo>
                    <a:pt x="111" y="300"/>
                  </a:lnTo>
                  <a:lnTo>
                    <a:pt x="109" y="300"/>
                  </a:lnTo>
                  <a:lnTo>
                    <a:pt x="108" y="300"/>
                  </a:lnTo>
                  <a:lnTo>
                    <a:pt x="108" y="300"/>
                  </a:lnTo>
                  <a:lnTo>
                    <a:pt x="106" y="300"/>
                  </a:lnTo>
                  <a:lnTo>
                    <a:pt x="106" y="300"/>
                  </a:lnTo>
                  <a:lnTo>
                    <a:pt x="105" y="300"/>
                  </a:lnTo>
                  <a:lnTo>
                    <a:pt x="103" y="300"/>
                  </a:lnTo>
                  <a:lnTo>
                    <a:pt x="103" y="300"/>
                  </a:lnTo>
                  <a:lnTo>
                    <a:pt x="103" y="298"/>
                  </a:lnTo>
                  <a:lnTo>
                    <a:pt x="103" y="298"/>
                  </a:lnTo>
                  <a:lnTo>
                    <a:pt x="103" y="297"/>
                  </a:lnTo>
                  <a:lnTo>
                    <a:pt x="103" y="297"/>
                  </a:lnTo>
                  <a:lnTo>
                    <a:pt x="105" y="296"/>
                  </a:lnTo>
                  <a:lnTo>
                    <a:pt x="105" y="296"/>
                  </a:lnTo>
                  <a:lnTo>
                    <a:pt x="105" y="294"/>
                  </a:lnTo>
                  <a:lnTo>
                    <a:pt x="105" y="294"/>
                  </a:lnTo>
                  <a:lnTo>
                    <a:pt x="106" y="294"/>
                  </a:lnTo>
                  <a:lnTo>
                    <a:pt x="106" y="293"/>
                  </a:lnTo>
                  <a:lnTo>
                    <a:pt x="106" y="293"/>
                  </a:lnTo>
                  <a:lnTo>
                    <a:pt x="106" y="291"/>
                  </a:lnTo>
                  <a:lnTo>
                    <a:pt x="108" y="291"/>
                  </a:lnTo>
                  <a:lnTo>
                    <a:pt x="108" y="290"/>
                  </a:lnTo>
                  <a:lnTo>
                    <a:pt x="106" y="290"/>
                  </a:lnTo>
                  <a:lnTo>
                    <a:pt x="106" y="288"/>
                  </a:lnTo>
                  <a:lnTo>
                    <a:pt x="106" y="288"/>
                  </a:lnTo>
                  <a:lnTo>
                    <a:pt x="105" y="288"/>
                  </a:lnTo>
                  <a:lnTo>
                    <a:pt x="105" y="288"/>
                  </a:lnTo>
                  <a:lnTo>
                    <a:pt x="103" y="287"/>
                  </a:lnTo>
                  <a:lnTo>
                    <a:pt x="103" y="287"/>
                  </a:lnTo>
                  <a:lnTo>
                    <a:pt x="102" y="287"/>
                  </a:lnTo>
                  <a:lnTo>
                    <a:pt x="100" y="287"/>
                  </a:lnTo>
                  <a:lnTo>
                    <a:pt x="100" y="287"/>
                  </a:lnTo>
                  <a:lnTo>
                    <a:pt x="99" y="287"/>
                  </a:lnTo>
                  <a:lnTo>
                    <a:pt x="99" y="286"/>
                  </a:lnTo>
                  <a:lnTo>
                    <a:pt x="98" y="286"/>
                  </a:lnTo>
                  <a:lnTo>
                    <a:pt x="98" y="286"/>
                  </a:lnTo>
                  <a:lnTo>
                    <a:pt x="96" y="286"/>
                  </a:lnTo>
                  <a:lnTo>
                    <a:pt x="96" y="286"/>
                  </a:lnTo>
                  <a:lnTo>
                    <a:pt x="95" y="284"/>
                  </a:lnTo>
                  <a:lnTo>
                    <a:pt x="95" y="284"/>
                  </a:lnTo>
                  <a:lnTo>
                    <a:pt x="94" y="284"/>
                  </a:lnTo>
                  <a:lnTo>
                    <a:pt x="94" y="283"/>
                  </a:lnTo>
                  <a:lnTo>
                    <a:pt x="92" y="283"/>
                  </a:lnTo>
                  <a:lnTo>
                    <a:pt x="92" y="283"/>
                  </a:lnTo>
                  <a:lnTo>
                    <a:pt x="91" y="281"/>
                  </a:lnTo>
                  <a:lnTo>
                    <a:pt x="91" y="281"/>
                  </a:lnTo>
                  <a:lnTo>
                    <a:pt x="89" y="281"/>
                  </a:lnTo>
                  <a:lnTo>
                    <a:pt x="89" y="280"/>
                  </a:lnTo>
                  <a:lnTo>
                    <a:pt x="88" y="280"/>
                  </a:lnTo>
                  <a:lnTo>
                    <a:pt x="88" y="280"/>
                  </a:lnTo>
                  <a:lnTo>
                    <a:pt x="86" y="280"/>
                  </a:lnTo>
                  <a:lnTo>
                    <a:pt x="86" y="280"/>
                  </a:lnTo>
                  <a:lnTo>
                    <a:pt x="85" y="280"/>
                  </a:lnTo>
                  <a:lnTo>
                    <a:pt x="85" y="280"/>
                  </a:lnTo>
                  <a:lnTo>
                    <a:pt x="84" y="280"/>
                  </a:lnTo>
                  <a:lnTo>
                    <a:pt x="84" y="281"/>
                  </a:lnTo>
                  <a:lnTo>
                    <a:pt x="82" y="281"/>
                  </a:lnTo>
                  <a:lnTo>
                    <a:pt x="82" y="281"/>
                  </a:lnTo>
                  <a:lnTo>
                    <a:pt x="81" y="283"/>
                  </a:lnTo>
                  <a:lnTo>
                    <a:pt x="81" y="283"/>
                  </a:lnTo>
                  <a:lnTo>
                    <a:pt x="81" y="284"/>
                  </a:lnTo>
                  <a:lnTo>
                    <a:pt x="81" y="284"/>
                  </a:lnTo>
                  <a:lnTo>
                    <a:pt x="81" y="286"/>
                  </a:lnTo>
                  <a:lnTo>
                    <a:pt x="79" y="286"/>
                  </a:lnTo>
                  <a:lnTo>
                    <a:pt x="79" y="286"/>
                  </a:lnTo>
                  <a:lnTo>
                    <a:pt x="78" y="286"/>
                  </a:lnTo>
                  <a:lnTo>
                    <a:pt x="78" y="286"/>
                  </a:lnTo>
                  <a:lnTo>
                    <a:pt x="77" y="286"/>
                  </a:lnTo>
                  <a:lnTo>
                    <a:pt x="75" y="286"/>
                  </a:lnTo>
                  <a:lnTo>
                    <a:pt x="75" y="286"/>
                  </a:lnTo>
                  <a:lnTo>
                    <a:pt x="74" y="286"/>
                  </a:lnTo>
                  <a:lnTo>
                    <a:pt x="74" y="287"/>
                  </a:lnTo>
                  <a:lnTo>
                    <a:pt x="72" y="287"/>
                  </a:lnTo>
                  <a:lnTo>
                    <a:pt x="72" y="287"/>
                  </a:lnTo>
                  <a:lnTo>
                    <a:pt x="71" y="286"/>
                  </a:lnTo>
                  <a:lnTo>
                    <a:pt x="71" y="286"/>
                  </a:lnTo>
                  <a:lnTo>
                    <a:pt x="71" y="286"/>
                  </a:lnTo>
                  <a:lnTo>
                    <a:pt x="69" y="284"/>
                  </a:lnTo>
                  <a:lnTo>
                    <a:pt x="69" y="284"/>
                  </a:lnTo>
                  <a:lnTo>
                    <a:pt x="68" y="283"/>
                  </a:lnTo>
                  <a:lnTo>
                    <a:pt x="68" y="283"/>
                  </a:lnTo>
                  <a:lnTo>
                    <a:pt x="67" y="283"/>
                  </a:lnTo>
                  <a:lnTo>
                    <a:pt x="67" y="283"/>
                  </a:lnTo>
                  <a:lnTo>
                    <a:pt x="65" y="281"/>
                  </a:lnTo>
                  <a:lnTo>
                    <a:pt x="65" y="281"/>
                  </a:lnTo>
                  <a:lnTo>
                    <a:pt x="64" y="277"/>
                  </a:lnTo>
                  <a:lnTo>
                    <a:pt x="64" y="276"/>
                  </a:lnTo>
                  <a:lnTo>
                    <a:pt x="62" y="276"/>
                  </a:lnTo>
                  <a:lnTo>
                    <a:pt x="62" y="274"/>
                  </a:lnTo>
                  <a:lnTo>
                    <a:pt x="58" y="274"/>
                  </a:lnTo>
                  <a:lnTo>
                    <a:pt x="55" y="276"/>
                  </a:lnTo>
                  <a:lnTo>
                    <a:pt x="54" y="276"/>
                  </a:lnTo>
                  <a:lnTo>
                    <a:pt x="51" y="276"/>
                  </a:lnTo>
                  <a:lnTo>
                    <a:pt x="48" y="277"/>
                  </a:lnTo>
                  <a:lnTo>
                    <a:pt x="42" y="277"/>
                  </a:lnTo>
                  <a:lnTo>
                    <a:pt x="38" y="277"/>
                  </a:lnTo>
                  <a:lnTo>
                    <a:pt x="37" y="276"/>
                  </a:lnTo>
                  <a:lnTo>
                    <a:pt x="36" y="277"/>
                  </a:lnTo>
                  <a:lnTo>
                    <a:pt x="30" y="277"/>
                  </a:lnTo>
                  <a:lnTo>
                    <a:pt x="27" y="277"/>
                  </a:lnTo>
                  <a:lnTo>
                    <a:pt x="24" y="277"/>
                  </a:lnTo>
                  <a:lnTo>
                    <a:pt x="23" y="277"/>
                  </a:lnTo>
                  <a:lnTo>
                    <a:pt x="20" y="276"/>
                  </a:lnTo>
                  <a:lnTo>
                    <a:pt x="16" y="276"/>
                  </a:lnTo>
                  <a:lnTo>
                    <a:pt x="14" y="276"/>
                  </a:lnTo>
                  <a:lnTo>
                    <a:pt x="13" y="274"/>
                  </a:lnTo>
                  <a:lnTo>
                    <a:pt x="7" y="273"/>
                  </a:lnTo>
                  <a:lnTo>
                    <a:pt x="4" y="271"/>
                  </a:lnTo>
                  <a:lnTo>
                    <a:pt x="11" y="267"/>
                  </a:lnTo>
                  <a:lnTo>
                    <a:pt x="16" y="264"/>
                  </a:lnTo>
                  <a:lnTo>
                    <a:pt x="26" y="260"/>
                  </a:lnTo>
                  <a:lnTo>
                    <a:pt x="30" y="257"/>
                  </a:lnTo>
                  <a:lnTo>
                    <a:pt x="34" y="256"/>
                  </a:lnTo>
                  <a:lnTo>
                    <a:pt x="44" y="253"/>
                  </a:lnTo>
                  <a:lnTo>
                    <a:pt x="47" y="252"/>
                  </a:lnTo>
                  <a:lnTo>
                    <a:pt x="48" y="252"/>
                  </a:lnTo>
                  <a:lnTo>
                    <a:pt x="45" y="249"/>
                  </a:lnTo>
                  <a:lnTo>
                    <a:pt x="42" y="247"/>
                  </a:lnTo>
                  <a:lnTo>
                    <a:pt x="37" y="242"/>
                  </a:lnTo>
                  <a:lnTo>
                    <a:pt x="37" y="240"/>
                  </a:lnTo>
                  <a:lnTo>
                    <a:pt x="36" y="239"/>
                  </a:lnTo>
                  <a:lnTo>
                    <a:pt x="33" y="239"/>
                  </a:lnTo>
                  <a:lnTo>
                    <a:pt x="31" y="239"/>
                  </a:lnTo>
                  <a:lnTo>
                    <a:pt x="28" y="240"/>
                  </a:lnTo>
                  <a:lnTo>
                    <a:pt x="26" y="240"/>
                  </a:lnTo>
                  <a:lnTo>
                    <a:pt x="23" y="240"/>
                  </a:lnTo>
                  <a:lnTo>
                    <a:pt x="20" y="240"/>
                  </a:lnTo>
                  <a:lnTo>
                    <a:pt x="19" y="239"/>
                  </a:lnTo>
                  <a:lnTo>
                    <a:pt x="17" y="236"/>
                  </a:lnTo>
                  <a:lnTo>
                    <a:pt x="17" y="235"/>
                  </a:lnTo>
                  <a:lnTo>
                    <a:pt x="17" y="233"/>
                  </a:lnTo>
                  <a:lnTo>
                    <a:pt x="17" y="230"/>
                  </a:lnTo>
                  <a:lnTo>
                    <a:pt x="19" y="228"/>
                  </a:lnTo>
                  <a:lnTo>
                    <a:pt x="20" y="225"/>
                  </a:lnTo>
                  <a:lnTo>
                    <a:pt x="21" y="223"/>
                  </a:lnTo>
                  <a:lnTo>
                    <a:pt x="24" y="221"/>
                  </a:lnTo>
                  <a:lnTo>
                    <a:pt x="28" y="215"/>
                  </a:lnTo>
                  <a:lnTo>
                    <a:pt x="31" y="213"/>
                  </a:lnTo>
                  <a:lnTo>
                    <a:pt x="34" y="211"/>
                  </a:lnTo>
                  <a:lnTo>
                    <a:pt x="37" y="209"/>
                  </a:lnTo>
                  <a:lnTo>
                    <a:pt x="38" y="208"/>
                  </a:lnTo>
                  <a:lnTo>
                    <a:pt x="41" y="208"/>
                  </a:lnTo>
                  <a:lnTo>
                    <a:pt x="44" y="208"/>
                  </a:lnTo>
                  <a:lnTo>
                    <a:pt x="47" y="206"/>
                  </a:lnTo>
                  <a:lnTo>
                    <a:pt x="47" y="206"/>
                  </a:lnTo>
                  <a:lnTo>
                    <a:pt x="50" y="206"/>
                  </a:lnTo>
                  <a:lnTo>
                    <a:pt x="50" y="206"/>
                  </a:lnTo>
                  <a:lnTo>
                    <a:pt x="50" y="205"/>
                  </a:lnTo>
                  <a:lnTo>
                    <a:pt x="47" y="204"/>
                  </a:lnTo>
                  <a:lnTo>
                    <a:pt x="41" y="204"/>
                  </a:lnTo>
                  <a:lnTo>
                    <a:pt x="37" y="205"/>
                  </a:lnTo>
                  <a:lnTo>
                    <a:pt x="34" y="205"/>
                  </a:lnTo>
                  <a:lnTo>
                    <a:pt x="31" y="205"/>
                  </a:lnTo>
                  <a:lnTo>
                    <a:pt x="26" y="198"/>
                  </a:lnTo>
                  <a:lnTo>
                    <a:pt x="26" y="196"/>
                  </a:lnTo>
                  <a:lnTo>
                    <a:pt x="24" y="194"/>
                  </a:lnTo>
                  <a:lnTo>
                    <a:pt x="24" y="191"/>
                  </a:lnTo>
                  <a:lnTo>
                    <a:pt x="23" y="188"/>
                  </a:lnTo>
                  <a:lnTo>
                    <a:pt x="19" y="189"/>
                  </a:lnTo>
                  <a:lnTo>
                    <a:pt x="14" y="192"/>
                  </a:lnTo>
                  <a:lnTo>
                    <a:pt x="9" y="192"/>
                  </a:lnTo>
                  <a:lnTo>
                    <a:pt x="0" y="189"/>
                  </a:lnTo>
                  <a:lnTo>
                    <a:pt x="0" y="187"/>
                  </a:lnTo>
                  <a:lnTo>
                    <a:pt x="4" y="184"/>
                  </a:lnTo>
                  <a:lnTo>
                    <a:pt x="7" y="181"/>
                  </a:lnTo>
                  <a:lnTo>
                    <a:pt x="9" y="178"/>
                  </a:lnTo>
                  <a:lnTo>
                    <a:pt x="11" y="174"/>
                  </a:lnTo>
                  <a:lnTo>
                    <a:pt x="13" y="170"/>
                  </a:lnTo>
                  <a:lnTo>
                    <a:pt x="17" y="167"/>
                  </a:lnTo>
                  <a:lnTo>
                    <a:pt x="21" y="163"/>
                  </a:lnTo>
                  <a:lnTo>
                    <a:pt x="27" y="160"/>
                  </a:lnTo>
                  <a:lnTo>
                    <a:pt x="31" y="158"/>
                  </a:lnTo>
                  <a:lnTo>
                    <a:pt x="33" y="155"/>
                  </a:lnTo>
                  <a:lnTo>
                    <a:pt x="34" y="150"/>
                  </a:lnTo>
                  <a:lnTo>
                    <a:pt x="40" y="148"/>
                  </a:lnTo>
                  <a:lnTo>
                    <a:pt x="42" y="147"/>
                  </a:lnTo>
                  <a:lnTo>
                    <a:pt x="42" y="144"/>
                  </a:lnTo>
                  <a:lnTo>
                    <a:pt x="41" y="143"/>
                  </a:lnTo>
                  <a:lnTo>
                    <a:pt x="41" y="140"/>
                  </a:lnTo>
                  <a:lnTo>
                    <a:pt x="45" y="137"/>
                  </a:lnTo>
                  <a:lnTo>
                    <a:pt x="50" y="139"/>
                  </a:lnTo>
                  <a:lnTo>
                    <a:pt x="55" y="137"/>
                  </a:lnTo>
                  <a:lnTo>
                    <a:pt x="55" y="136"/>
                  </a:lnTo>
                  <a:lnTo>
                    <a:pt x="55" y="136"/>
                  </a:lnTo>
                  <a:lnTo>
                    <a:pt x="55" y="136"/>
                  </a:lnTo>
                  <a:lnTo>
                    <a:pt x="57" y="136"/>
                  </a:lnTo>
                  <a:lnTo>
                    <a:pt x="57" y="134"/>
                  </a:lnTo>
                  <a:lnTo>
                    <a:pt x="57" y="134"/>
                  </a:lnTo>
                  <a:lnTo>
                    <a:pt x="57" y="133"/>
                  </a:lnTo>
                  <a:lnTo>
                    <a:pt x="57" y="133"/>
                  </a:lnTo>
                  <a:lnTo>
                    <a:pt x="58" y="133"/>
                  </a:lnTo>
                  <a:lnTo>
                    <a:pt x="58" y="131"/>
                  </a:lnTo>
                  <a:lnTo>
                    <a:pt x="58" y="131"/>
                  </a:lnTo>
                  <a:lnTo>
                    <a:pt x="59" y="131"/>
                  </a:lnTo>
                  <a:lnTo>
                    <a:pt x="59" y="130"/>
                  </a:lnTo>
                  <a:lnTo>
                    <a:pt x="59" y="130"/>
                  </a:lnTo>
                  <a:lnTo>
                    <a:pt x="61" y="130"/>
                  </a:lnTo>
                  <a:lnTo>
                    <a:pt x="62" y="129"/>
                  </a:lnTo>
                  <a:lnTo>
                    <a:pt x="62" y="129"/>
                  </a:lnTo>
                  <a:lnTo>
                    <a:pt x="64" y="127"/>
                  </a:lnTo>
                  <a:lnTo>
                    <a:pt x="67" y="126"/>
                  </a:lnTo>
                  <a:lnTo>
                    <a:pt x="68" y="126"/>
                  </a:lnTo>
                  <a:lnTo>
                    <a:pt x="71" y="124"/>
                  </a:lnTo>
                  <a:lnTo>
                    <a:pt x="72" y="124"/>
                  </a:lnTo>
                  <a:lnTo>
                    <a:pt x="72" y="123"/>
                  </a:lnTo>
                  <a:lnTo>
                    <a:pt x="72" y="123"/>
                  </a:lnTo>
                  <a:lnTo>
                    <a:pt x="74" y="123"/>
                  </a:lnTo>
                  <a:lnTo>
                    <a:pt x="78" y="120"/>
                  </a:lnTo>
                  <a:lnTo>
                    <a:pt x="79" y="119"/>
                  </a:lnTo>
                  <a:lnTo>
                    <a:pt x="79" y="119"/>
                  </a:lnTo>
                  <a:lnTo>
                    <a:pt x="81" y="119"/>
                  </a:lnTo>
                  <a:lnTo>
                    <a:pt x="82" y="119"/>
                  </a:lnTo>
                  <a:lnTo>
                    <a:pt x="82" y="119"/>
                  </a:lnTo>
                  <a:lnTo>
                    <a:pt x="84" y="117"/>
                  </a:lnTo>
                  <a:lnTo>
                    <a:pt x="84" y="117"/>
                  </a:lnTo>
                  <a:lnTo>
                    <a:pt x="84" y="117"/>
                  </a:lnTo>
                  <a:lnTo>
                    <a:pt x="85" y="115"/>
                  </a:lnTo>
                  <a:lnTo>
                    <a:pt x="85" y="115"/>
                  </a:lnTo>
                  <a:lnTo>
                    <a:pt x="85" y="113"/>
                  </a:lnTo>
                  <a:lnTo>
                    <a:pt x="85" y="113"/>
                  </a:lnTo>
                  <a:lnTo>
                    <a:pt x="86" y="112"/>
                  </a:lnTo>
                  <a:lnTo>
                    <a:pt x="86" y="112"/>
                  </a:lnTo>
                  <a:lnTo>
                    <a:pt x="86" y="110"/>
                  </a:lnTo>
                  <a:lnTo>
                    <a:pt x="86" y="110"/>
                  </a:lnTo>
                  <a:lnTo>
                    <a:pt x="86" y="109"/>
                  </a:lnTo>
                  <a:lnTo>
                    <a:pt x="88" y="109"/>
                  </a:lnTo>
                  <a:lnTo>
                    <a:pt x="88" y="107"/>
                  </a:lnTo>
                  <a:lnTo>
                    <a:pt x="88" y="107"/>
                  </a:lnTo>
                  <a:lnTo>
                    <a:pt x="88" y="107"/>
                  </a:lnTo>
                  <a:lnTo>
                    <a:pt x="88" y="106"/>
                  </a:lnTo>
                  <a:lnTo>
                    <a:pt x="88" y="105"/>
                  </a:lnTo>
                  <a:lnTo>
                    <a:pt x="89" y="105"/>
                  </a:lnTo>
                  <a:lnTo>
                    <a:pt x="89" y="103"/>
                  </a:lnTo>
                  <a:lnTo>
                    <a:pt x="91" y="103"/>
                  </a:lnTo>
                  <a:lnTo>
                    <a:pt x="91" y="103"/>
                  </a:lnTo>
                  <a:lnTo>
                    <a:pt x="92" y="103"/>
                  </a:lnTo>
                  <a:lnTo>
                    <a:pt x="92" y="103"/>
                  </a:lnTo>
                  <a:lnTo>
                    <a:pt x="94" y="103"/>
                  </a:lnTo>
                  <a:lnTo>
                    <a:pt x="94" y="103"/>
                  </a:lnTo>
                  <a:lnTo>
                    <a:pt x="95" y="103"/>
                  </a:lnTo>
                  <a:lnTo>
                    <a:pt x="95" y="103"/>
                  </a:lnTo>
                  <a:lnTo>
                    <a:pt x="96" y="103"/>
                  </a:lnTo>
                  <a:lnTo>
                    <a:pt x="96" y="103"/>
                  </a:lnTo>
                  <a:lnTo>
                    <a:pt x="96" y="103"/>
                  </a:lnTo>
                  <a:lnTo>
                    <a:pt x="98" y="102"/>
                  </a:lnTo>
                  <a:lnTo>
                    <a:pt x="98" y="102"/>
                  </a:lnTo>
                  <a:lnTo>
                    <a:pt x="99" y="102"/>
                  </a:lnTo>
                  <a:lnTo>
                    <a:pt x="100" y="102"/>
                  </a:lnTo>
                  <a:lnTo>
                    <a:pt x="100" y="102"/>
                  </a:lnTo>
                  <a:lnTo>
                    <a:pt x="100" y="102"/>
                  </a:lnTo>
                  <a:lnTo>
                    <a:pt x="100" y="102"/>
                  </a:lnTo>
                  <a:lnTo>
                    <a:pt x="100" y="103"/>
                  </a:lnTo>
                  <a:lnTo>
                    <a:pt x="102" y="105"/>
                  </a:lnTo>
                  <a:lnTo>
                    <a:pt x="102" y="105"/>
                  </a:lnTo>
                  <a:lnTo>
                    <a:pt x="102" y="105"/>
                  </a:lnTo>
                  <a:lnTo>
                    <a:pt x="103" y="105"/>
                  </a:lnTo>
                  <a:lnTo>
                    <a:pt x="105" y="105"/>
                  </a:lnTo>
                  <a:lnTo>
                    <a:pt x="105" y="105"/>
                  </a:lnTo>
                  <a:lnTo>
                    <a:pt x="106" y="105"/>
                  </a:lnTo>
                  <a:lnTo>
                    <a:pt x="106" y="103"/>
                  </a:lnTo>
                  <a:lnTo>
                    <a:pt x="109" y="103"/>
                  </a:lnTo>
                  <a:lnTo>
                    <a:pt x="109" y="105"/>
                  </a:lnTo>
                  <a:lnTo>
                    <a:pt x="108" y="106"/>
                  </a:lnTo>
                  <a:lnTo>
                    <a:pt x="109" y="107"/>
                  </a:lnTo>
                  <a:lnTo>
                    <a:pt x="109" y="107"/>
                  </a:lnTo>
                  <a:lnTo>
                    <a:pt x="108" y="109"/>
                  </a:lnTo>
                  <a:lnTo>
                    <a:pt x="111" y="110"/>
                  </a:lnTo>
                  <a:lnTo>
                    <a:pt x="113" y="116"/>
                  </a:lnTo>
                  <a:lnTo>
                    <a:pt x="115" y="116"/>
                  </a:lnTo>
                  <a:lnTo>
                    <a:pt x="116" y="116"/>
                  </a:lnTo>
                  <a:lnTo>
                    <a:pt x="117" y="116"/>
                  </a:lnTo>
                  <a:lnTo>
                    <a:pt x="117" y="116"/>
                  </a:lnTo>
                  <a:lnTo>
                    <a:pt x="117" y="115"/>
                  </a:lnTo>
                  <a:lnTo>
                    <a:pt x="117" y="115"/>
                  </a:lnTo>
                  <a:lnTo>
                    <a:pt x="119" y="113"/>
                  </a:lnTo>
                  <a:lnTo>
                    <a:pt x="119" y="113"/>
                  </a:lnTo>
                  <a:lnTo>
                    <a:pt x="119" y="112"/>
                  </a:lnTo>
                  <a:lnTo>
                    <a:pt x="119" y="112"/>
                  </a:lnTo>
                  <a:lnTo>
                    <a:pt x="119" y="110"/>
                  </a:lnTo>
                  <a:lnTo>
                    <a:pt x="119" y="109"/>
                  </a:lnTo>
                  <a:lnTo>
                    <a:pt x="120" y="107"/>
                  </a:lnTo>
                  <a:lnTo>
                    <a:pt x="120" y="105"/>
                  </a:lnTo>
                  <a:lnTo>
                    <a:pt x="120" y="105"/>
                  </a:lnTo>
                  <a:lnTo>
                    <a:pt x="122" y="105"/>
                  </a:lnTo>
                  <a:lnTo>
                    <a:pt x="123" y="105"/>
                  </a:lnTo>
                  <a:lnTo>
                    <a:pt x="123" y="103"/>
                  </a:lnTo>
                  <a:lnTo>
                    <a:pt x="125" y="103"/>
                  </a:lnTo>
                  <a:lnTo>
                    <a:pt x="125" y="102"/>
                  </a:lnTo>
                  <a:lnTo>
                    <a:pt x="125" y="102"/>
                  </a:lnTo>
                  <a:lnTo>
                    <a:pt x="125" y="102"/>
                  </a:lnTo>
                  <a:lnTo>
                    <a:pt x="125" y="102"/>
                  </a:lnTo>
                  <a:lnTo>
                    <a:pt x="125" y="100"/>
                  </a:lnTo>
                  <a:lnTo>
                    <a:pt x="125" y="99"/>
                  </a:lnTo>
                  <a:lnTo>
                    <a:pt x="123" y="98"/>
                  </a:lnTo>
                  <a:lnTo>
                    <a:pt x="122" y="98"/>
                  </a:lnTo>
                  <a:lnTo>
                    <a:pt x="122" y="98"/>
                  </a:lnTo>
                  <a:lnTo>
                    <a:pt x="120" y="98"/>
                  </a:lnTo>
                  <a:lnTo>
                    <a:pt x="119" y="98"/>
                  </a:lnTo>
                  <a:lnTo>
                    <a:pt x="119" y="98"/>
                  </a:lnTo>
                  <a:lnTo>
                    <a:pt x="119" y="98"/>
                  </a:lnTo>
                  <a:lnTo>
                    <a:pt x="117" y="96"/>
                  </a:lnTo>
                  <a:lnTo>
                    <a:pt x="117" y="96"/>
                  </a:lnTo>
                  <a:lnTo>
                    <a:pt x="116" y="96"/>
                  </a:lnTo>
                  <a:lnTo>
                    <a:pt x="116" y="96"/>
                  </a:lnTo>
                  <a:lnTo>
                    <a:pt x="116" y="98"/>
                  </a:lnTo>
                  <a:lnTo>
                    <a:pt x="115" y="98"/>
                  </a:lnTo>
                  <a:lnTo>
                    <a:pt x="115" y="96"/>
                  </a:lnTo>
                  <a:lnTo>
                    <a:pt x="113" y="92"/>
                  </a:lnTo>
                  <a:lnTo>
                    <a:pt x="115" y="92"/>
                  </a:lnTo>
                  <a:lnTo>
                    <a:pt x="115" y="92"/>
                  </a:lnTo>
                  <a:lnTo>
                    <a:pt x="116" y="92"/>
                  </a:lnTo>
                  <a:lnTo>
                    <a:pt x="116" y="90"/>
                  </a:lnTo>
                  <a:lnTo>
                    <a:pt x="116" y="90"/>
                  </a:lnTo>
                  <a:lnTo>
                    <a:pt x="116" y="90"/>
                  </a:lnTo>
                  <a:lnTo>
                    <a:pt x="116" y="89"/>
                  </a:lnTo>
                  <a:lnTo>
                    <a:pt x="117" y="89"/>
                  </a:lnTo>
                  <a:lnTo>
                    <a:pt x="117" y="89"/>
                  </a:lnTo>
                  <a:lnTo>
                    <a:pt x="117" y="89"/>
                  </a:lnTo>
                  <a:lnTo>
                    <a:pt x="117" y="88"/>
                  </a:lnTo>
                  <a:lnTo>
                    <a:pt x="117" y="86"/>
                  </a:lnTo>
                  <a:lnTo>
                    <a:pt x="119" y="85"/>
                  </a:lnTo>
                  <a:lnTo>
                    <a:pt x="119" y="85"/>
                  </a:lnTo>
                  <a:lnTo>
                    <a:pt x="119" y="82"/>
                  </a:lnTo>
                  <a:lnTo>
                    <a:pt x="119" y="82"/>
                  </a:lnTo>
                  <a:lnTo>
                    <a:pt x="120" y="82"/>
                  </a:lnTo>
                  <a:lnTo>
                    <a:pt x="122" y="82"/>
                  </a:lnTo>
                  <a:lnTo>
                    <a:pt x="120" y="82"/>
                  </a:lnTo>
                  <a:lnTo>
                    <a:pt x="119" y="79"/>
                  </a:lnTo>
                  <a:lnTo>
                    <a:pt x="117" y="79"/>
                  </a:lnTo>
                  <a:lnTo>
                    <a:pt x="117" y="79"/>
                  </a:lnTo>
                  <a:lnTo>
                    <a:pt x="117" y="78"/>
                  </a:lnTo>
                  <a:lnTo>
                    <a:pt x="116" y="76"/>
                  </a:lnTo>
                  <a:lnTo>
                    <a:pt x="116" y="76"/>
                  </a:lnTo>
                  <a:lnTo>
                    <a:pt x="115" y="75"/>
                  </a:lnTo>
                  <a:lnTo>
                    <a:pt x="115" y="75"/>
                  </a:lnTo>
                  <a:lnTo>
                    <a:pt x="113" y="73"/>
                  </a:lnTo>
                  <a:lnTo>
                    <a:pt x="113" y="72"/>
                  </a:lnTo>
                  <a:lnTo>
                    <a:pt x="113" y="72"/>
                  </a:lnTo>
                  <a:lnTo>
                    <a:pt x="112" y="71"/>
                  </a:lnTo>
                  <a:lnTo>
                    <a:pt x="112" y="69"/>
                  </a:lnTo>
                  <a:lnTo>
                    <a:pt x="112" y="69"/>
                  </a:lnTo>
                  <a:lnTo>
                    <a:pt x="112" y="66"/>
                  </a:lnTo>
                  <a:lnTo>
                    <a:pt x="112" y="66"/>
                  </a:lnTo>
                  <a:lnTo>
                    <a:pt x="112" y="65"/>
                  </a:lnTo>
                  <a:lnTo>
                    <a:pt x="113" y="65"/>
                  </a:lnTo>
                  <a:lnTo>
                    <a:pt x="113" y="64"/>
                  </a:lnTo>
                  <a:lnTo>
                    <a:pt x="113" y="62"/>
                  </a:lnTo>
                  <a:lnTo>
                    <a:pt x="113" y="62"/>
                  </a:lnTo>
                  <a:lnTo>
                    <a:pt x="113" y="62"/>
                  </a:lnTo>
                  <a:lnTo>
                    <a:pt x="112" y="61"/>
                  </a:lnTo>
                  <a:lnTo>
                    <a:pt x="111" y="61"/>
                  </a:lnTo>
                  <a:lnTo>
                    <a:pt x="111" y="59"/>
                  </a:lnTo>
                  <a:lnTo>
                    <a:pt x="109" y="59"/>
                  </a:lnTo>
                  <a:lnTo>
                    <a:pt x="109" y="58"/>
                  </a:lnTo>
                  <a:lnTo>
                    <a:pt x="111" y="58"/>
                  </a:lnTo>
                  <a:lnTo>
                    <a:pt x="111" y="56"/>
                  </a:lnTo>
                  <a:lnTo>
                    <a:pt x="111" y="56"/>
                  </a:lnTo>
                  <a:lnTo>
                    <a:pt x="111" y="55"/>
                  </a:lnTo>
                  <a:lnTo>
                    <a:pt x="111" y="56"/>
                  </a:lnTo>
                  <a:lnTo>
                    <a:pt x="112" y="56"/>
                  </a:lnTo>
                  <a:lnTo>
                    <a:pt x="113" y="56"/>
                  </a:lnTo>
                  <a:lnTo>
                    <a:pt x="113" y="56"/>
                  </a:lnTo>
                  <a:lnTo>
                    <a:pt x="115" y="56"/>
                  </a:lnTo>
                  <a:lnTo>
                    <a:pt x="115" y="56"/>
                  </a:lnTo>
                  <a:lnTo>
                    <a:pt x="116" y="55"/>
                  </a:lnTo>
                  <a:lnTo>
                    <a:pt x="117" y="55"/>
                  </a:lnTo>
                  <a:lnTo>
                    <a:pt x="119" y="55"/>
                  </a:lnTo>
                  <a:lnTo>
                    <a:pt x="120" y="54"/>
                  </a:lnTo>
                  <a:lnTo>
                    <a:pt x="122" y="52"/>
                  </a:lnTo>
                  <a:lnTo>
                    <a:pt x="122" y="51"/>
                  </a:lnTo>
                  <a:lnTo>
                    <a:pt x="123" y="51"/>
                  </a:lnTo>
                  <a:lnTo>
                    <a:pt x="125" y="49"/>
                  </a:lnTo>
                  <a:lnTo>
                    <a:pt x="126" y="49"/>
                  </a:lnTo>
                  <a:lnTo>
                    <a:pt x="126" y="48"/>
                  </a:lnTo>
                  <a:lnTo>
                    <a:pt x="128" y="48"/>
                  </a:lnTo>
                  <a:lnTo>
                    <a:pt x="128" y="48"/>
                  </a:lnTo>
                  <a:lnTo>
                    <a:pt x="129" y="48"/>
                  </a:lnTo>
                  <a:lnTo>
                    <a:pt x="129" y="47"/>
                  </a:lnTo>
                  <a:lnTo>
                    <a:pt x="129" y="48"/>
                  </a:lnTo>
                  <a:lnTo>
                    <a:pt x="132" y="48"/>
                  </a:lnTo>
                  <a:lnTo>
                    <a:pt x="132" y="49"/>
                  </a:lnTo>
                  <a:lnTo>
                    <a:pt x="132" y="49"/>
                  </a:lnTo>
                  <a:lnTo>
                    <a:pt x="130" y="51"/>
                  </a:lnTo>
                  <a:lnTo>
                    <a:pt x="132" y="51"/>
                  </a:lnTo>
                  <a:lnTo>
                    <a:pt x="132" y="52"/>
                  </a:lnTo>
                  <a:lnTo>
                    <a:pt x="134" y="52"/>
                  </a:lnTo>
                  <a:lnTo>
                    <a:pt x="136" y="52"/>
                  </a:lnTo>
                  <a:lnTo>
                    <a:pt x="136" y="52"/>
                  </a:lnTo>
                  <a:lnTo>
                    <a:pt x="137" y="52"/>
                  </a:lnTo>
                  <a:lnTo>
                    <a:pt x="137" y="54"/>
                  </a:lnTo>
                  <a:lnTo>
                    <a:pt x="137" y="54"/>
                  </a:lnTo>
                  <a:lnTo>
                    <a:pt x="137" y="54"/>
                  </a:lnTo>
                  <a:lnTo>
                    <a:pt x="139" y="54"/>
                  </a:lnTo>
                  <a:lnTo>
                    <a:pt x="139" y="55"/>
                  </a:lnTo>
                  <a:lnTo>
                    <a:pt x="140" y="54"/>
                  </a:lnTo>
                  <a:lnTo>
                    <a:pt x="140" y="54"/>
                  </a:lnTo>
                  <a:lnTo>
                    <a:pt x="142" y="54"/>
                  </a:lnTo>
                  <a:lnTo>
                    <a:pt x="143" y="54"/>
                  </a:lnTo>
                  <a:lnTo>
                    <a:pt x="144" y="54"/>
                  </a:lnTo>
                  <a:lnTo>
                    <a:pt x="144" y="54"/>
                  </a:lnTo>
                  <a:lnTo>
                    <a:pt x="144" y="54"/>
                  </a:lnTo>
                  <a:lnTo>
                    <a:pt x="146" y="54"/>
                  </a:lnTo>
                  <a:lnTo>
                    <a:pt x="146" y="52"/>
                  </a:lnTo>
                  <a:lnTo>
                    <a:pt x="146" y="52"/>
                  </a:lnTo>
                  <a:lnTo>
                    <a:pt x="146" y="51"/>
                  </a:lnTo>
                  <a:lnTo>
                    <a:pt x="147" y="51"/>
                  </a:lnTo>
                  <a:lnTo>
                    <a:pt x="147" y="51"/>
                  </a:lnTo>
                  <a:lnTo>
                    <a:pt x="149" y="51"/>
                  </a:lnTo>
                  <a:lnTo>
                    <a:pt x="149" y="51"/>
                  </a:lnTo>
                  <a:lnTo>
                    <a:pt x="150" y="51"/>
                  </a:lnTo>
                  <a:lnTo>
                    <a:pt x="150" y="49"/>
                  </a:lnTo>
                  <a:lnTo>
                    <a:pt x="153" y="54"/>
                  </a:lnTo>
                  <a:lnTo>
                    <a:pt x="153" y="54"/>
                  </a:lnTo>
                  <a:lnTo>
                    <a:pt x="154" y="54"/>
                  </a:lnTo>
                  <a:lnTo>
                    <a:pt x="154" y="54"/>
                  </a:lnTo>
                  <a:lnTo>
                    <a:pt x="157" y="55"/>
                  </a:lnTo>
                  <a:lnTo>
                    <a:pt x="159" y="54"/>
                  </a:lnTo>
                  <a:lnTo>
                    <a:pt x="159" y="54"/>
                  </a:lnTo>
                  <a:lnTo>
                    <a:pt x="160" y="52"/>
                  </a:lnTo>
                  <a:lnTo>
                    <a:pt x="160" y="52"/>
                  </a:lnTo>
                  <a:lnTo>
                    <a:pt x="161" y="52"/>
                  </a:lnTo>
                  <a:lnTo>
                    <a:pt x="161" y="51"/>
                  </a:lnTo>
                  <a:lnTo>
                    <a:pt x="161" y="51"/>
                  </a:lnTo>
                  <a:lnTo>
                    <a:pt x="163" y="49"/>
                  </a:lnTo>
                  <a:lnTo>
                    <a:pt x="164" y="49"/>
                  </a:lnTo>
                  <a:lnTo>
                    <a:pt x="164" y="49"/>
                  </a:lnTo>
                  <a:lnTo>
                    <a:pt x="164" y="49"/>
                  </a:lnTo>
                  <a:lnTo>
                    <a:pt x="166" y="49"/>
                  </a:lnTo>
                  <a:lnTo>
                    <a:pt x="166" y="48"/>
                  </a:lnTo>
                  <a:lnTo>
                    <a:pt x="167" y="48"/>
                  </a:lnTo>
                  <a:lnTo>
                    <a:pt x="168" y="47"/>
                  </a:lnTo>
                  <a:lnTo>
                    <a:pt x="170" y="47"/>
                  </a:lnTo>
                  <a:lnTo>
                    <a:pt x="170" y="47"/>
                  </a:lnTo>
                  <a:lnTo>
                    <a:pt x="171" y="47"/>
                  </a:lnTo>
                  <a:lnTo>
                    <a:pt x="171" y="45"/>
                  </a:lnTo>
                  <a:lnTo>
                    <a:pt x="173" y="45"/>
                  </a:lnTo>
                  <a:lnTo>
                    <a:pt x="173" y="42"/>
                  </a:lnTo>
                  <a:lnTo>
                    <a:pt x="173" y="42"/>
                  </a:lnTo>
                  <a:lnTo>
                    <a:pt x="173" y="41"/>
                  </a:lnTo>
                  <a:lnTo>
                    <a:pt x="173" y="41"/>
                  </a:lnTo>
                  <a:lnTo>
                    <a:pt x="174" y="41"/>
                  </a:lnTo>
                  <a:lnTo>
                    <a:pt x="175" y="40"/>
                  </a:lnTo>
                  <a:lnTo>
                    <a:pt x="175" y="40"/>
                  </a:lnTo>
                  <a:lnTo>
                    <a:pt x="175" y="38"/>
                  </a:lnTo>
                  <a:lnTo>
                    <a:pt x="175" y="37"/>
                  </a:lnTo>
                  <a:lnTo>
                    <a:pt x="175" y="37"/>
                  </a:lnTo>
                  <a:lnTo>
                    <a:pt x="174" y="35"/>
                  </a:lnTo>
                  <a:lnTo>
                    <a:pt x="174" y="31"/>
                  </a:lnTo>
                  <a:lnTo>
                    <a:pt x="173" y="24"/>
                  </a:lnTo>
                  <a:lnTo>
                    <a:pt x="173" y="24"/>
                  </a:lnTo>
                  <a:lnTo>
                    <a:pt x="173" y="24"/>
                  </a:lnTo>
                  <a:lnTo>
                    <a:pt x="174" y="23"/>
                  </a:lnTo>
                  <a:lnTo>
                    <a:pt x="174" y="23"/>
                  </a:lnTo>
                  <a:lnTo>
                    <a:pt x="174" y="21"/>
                  </a:lnTo>
                  <a:lnTo>
                    <a:pt x="175" y="21"/>
                  </a:lnTo>
                  <a:lnTo>
                    <a:pt x="178" y="18"/>
                  </a:lnTo>
                  <a:lnTo>
                    <a:pt x="181" y="15"/>
                  </a:lnTo>
                  <a:lnTo>
                    <a:pt x="181" y="14"/>
                  </a:lnTo>
                  <a:lnTo>
                    <a:pt x="183" y="14"/>
                  </a:lnTo>
                  <a:lnTo>
                    <a:pt x="183" y="13"/>
                  </a:lnTo>
                  <a:lnTo>
                    <a:pt x="183" y="13"/>
                  </a:lnTo>
                  <a:lnTo>
                    <a:pt x="183" y="11"/>
                  </a:lnTo>
                  <a:lnTo>
                    <a:pt x="183" y="10"/>
                  </a:lnTo>
                  <a:lnTo>
                    <a:pt x="183" y="8"/>
                  </a:lnTo>
                  <a:lnTo>
                    <a:pt x="185" y="7"/>
                  </a:lnTo>
                  <a:lnTo>
                    <a:pt x="190" y="4"/>
                  </a:lnTo>
                  <a:lnTo>
                    <a:pt x="190" y="6"/>
                  </a:lnTo>
                  <a:lnTo>
                    <a:pt x="191" y="4"/>
                  </a:lnTo>
                  <a:lnTo>
                    <a:pt x="192" y="4"/>
                  </a:lnTo>
                  <a:lnTo>
                    <a:pt x="194" y="4"/>
                  </a:lnTo>
                  <a:lnTo>
                    <a:pt x="195" y="4"/>
                  </a:lnTo>
                  <a:lnTo>
                    <a:pt x="200" y="1"/>
                  </a:lnTo>
                  <a:lnTo>
                    <a:pt x="202" y="3"/>
                  </a:lnTo>
                  <a:lnTo>
                    <a:pt x="202" y="3"/>
                  </a:lnTo>
                  <a:lnTo>
                    <a:pt x="205" y="3"/>
                  </a:lnTo>
                  <a:lnTo>
                    <a:pt x="208" y="0"/>
                  </a:lnTo>
                  <a:lnTo>
                    <a:pt x="208" y="0"/>
                  </a:lnTo>
                  <a:lnTo>
                    <a:pt x="209" y="0"/>
                  </a:lnTo>
                  <a:lnTo>
                    <a:pt x="212" y="0"/>
                  </a:lnTo>
                  <a:lnTo>
                    <a:pt x="218" y="1"/>
                  </a:lnTo>
                  <a:lnTo>
                    <a:pt x="218" y="1"/>
                  </a:lnTo>
                  <a:lnTo>
                    <a:pt x="224" y="0"/>
                  </a:lnTo>
                  <a:close/>
                </a:path>
              </a:pathLst>
            </a:custGeom>
            <a:solidFill>
              <a:schemeClr val="accent2">
                <a:lumMod val="20000"/>
                <a:lumOff val="80000"/>
              </a:schemeClr>
            </a:solid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6" name="Freeform 22">
              <a:extLst>
                <a:ext uri="{FF2B5EF4-FFF2-40B4-BE49-F238E27FC236}">
                  <a16:creationId xmlns:a16="http://schemas.microsoft.com/office/drawing/2014/main" id="{ECDFA770-9C05-CC9C-A658-73F1B9BD604B}"/>
                </a:ext>
              </a:extLst>
            </p:cNvPr>
            <p:cNvSpPr>
              <a:spLocks/>
            </p:cNvSpPr>
            <p:nvPr/>
          </p:nvSpPr>
          <p:spPr bwMode="auto">
            <a:xfrm>
              <a:off x="1069" y="2656"/>
              <a:ext cx="773" cy="1435"/>
            </a:xfrm>
            <a:custGeom>
              <a:avLst/>
              <a:gdLst>
                <a:gd name="T0" fmla="*/ 403 w 773"/>
                <a:gd name="T1" fmla="*/ 85 h 1435"/>
                <a:gd name="T2" fmla="*/ 461 w 773"/>
                <a:gd name="T3" fmla="*/ 129 h 1435"/>
                <a:gd name="T4" fmla="*/ 508 w 773"/>
                <a:gd name="T5" fmla="*/ 136 h 1435"/>
                <a:gd name="T6" fmla="*/ 494 w 773"/>
                <a:gd name="T7" fmla="*/ 227 h 1435"/>
                <a:gd name="T8" fmla="*/ 485 w 773"/>
                <a:gd name="T9" fmla="*/ 286 h 1435"/>
                <a:gd name="T10" fmla="*/ 453 w 773"/>
                <a:gd name="T11" fmla="*/ 321 h 1435"/>
                <a:gd name="T12" fmla="*/ 431 w 773"/>
                <a:gd name="T13" fmla="*/ 369 h 1435"/>
                <a:gd name="T14" fmla="*/ 418 w 773"/>
                <a:gd name="T15" fmla="*/ 419 h 1435"/>
                <a:gd name="T16" fmla="*/ 445 w 773"/>
                <a:gd name="T17" fmla="*/ 461 h 1435"/>
                <a:gd name="T18" fmla="*/ 433 w 773"/>
                <a:gd name="T19" fmla="*/ 533 h 1435"/>
                <a:gd name="T20" fmla="*/ 399 w 773"/>
                <a:gd name="T21" fmla="*/ 581 h 1435"/>
                <a:gd name="T22" fmla="*/ 363 w 773"/>
                <a:gd name="T23" fmla="*/ 617 h 1435"/>
                <a:gd name="T24" fmla="*/ 356 w 773"/>
                <a:gd name="T25" fmla="*/ 656 h 1435"/>
                <a:gd name="T26" fmla="*/ 345 w 773"/>
                <a:gd name="T27" fmla="*/ 710 h 1435"/>
                <a:gd name="T28" fmla="*/ 397 w 773"/>
                <a:gd name="T29" fmla="*/ 738 h 1435"/>
                <a:gd name="T30" fmla="*/ 479 w 773"/>
                <a:gd name="T31" fmla="*/ 735 h 1435"/>
                <a:gd name="T32" fmla="*/ 549 w 773"/>
                <a:gd name="T33" fmla="*/ 742 h 1435"/>
                <a:gd name="T34" fmla="*/ 576 w 773"/>
                <a:gd name="T35" fmla="*/ 772 h 1435"/>
                <a:gd name="T36" fmla="*/ 606 w 773"/>
                <a:gd name="T37" fmla="*/ 830 h 1435"/>
                <a:gd name="T38" fmla="*/ 645 w 773"/>
                <a:gd name="T39" fmla="*/ 867 h 1435"/>
                <a:gd name="T40" fmla="*/ 679 w 773"/>
                <a:gd name="T41" fmla="*/ 909 h 1435"/>
                <a:gd name="T42" fmla="*/ 709 w 773"/>
                <a:gd name="T43" fmla="*/ 974 h 1435"/>
                <a:gd name="T44" fmla="*/ 726 w 773"/>
                <a:gd name="T45" fmla="*/ 1028 h 1435"/>
                <a:gd name="T46" fmla="*/ 729 w 773"/>
                <a:gd name="T47" fmla="*/ 1075 h 1435"/>
                <a:gd name="T48" fmla="*/ 732 w 773"/>
                <a:gd name="T49" fmla="*/ 1128 h 1435"/>
                <a:gd name="T50" fmla="*/ 739 w 773"/>
                <a:gd name="T51" fmla="*/ 1173 h 1435"/>
                <a:gd name="T52" fmla="*/ 732 w 773"/>
                <a:gd name="T53" fmla="*/ 1240 h 1435"/>
                <a:gd name="T54" fmla="*/ 739 w 773"/>
                <a:gd name="T55" fmla="*/ 1308 h 1435"/>
                <a:gd name="T56" fmla="*/ 752 w 773"/>
                <a:gd name="T57" fmla="*/ 1361 h 1435"/>
                <a:gd name="T58" fmla="*/ 764 w 773"/>
                <a:gd name="T59" fmla="*/ 1398 h 1435"/>
                <a:gd name="T60" fmla="*/ 692 w 773"/>
                <a:gd name="T61" fmla="*/ 1422 h 1435"/>
                <a:gd name="T62" fmla="*/ 325 w 773"/>
                <a:gd name="T63" fmla="*/ 1366 h 1435"/>
                <a:gd name="T64" fmla="*/ 0 w 773"/>
                <a:gd name="T65" fmla="*/ 1311 h 1435"/>
                <a:gd name="T66" fmla="*/ 3 w 773"/>
                <a:gd name="T67" fmla="*/ 1296 h 1435"/>
                <a:gd name="T68" fmla="*/ 14 w 773"/>
                <a:gd name="T69" fmla="*/ 1268 h 1435"/>
                <a:gd name="T70" fmla="*/ 10 w 773"/>
                <a:gd name="T71" fmla="*/ 1238 h 1435"/>
                <a:gd name="T72" fmla="*/ 17 w 773"/>
                <a:gd name="T73" fmla="*/ 1216 h 1435"/>
                <a:gd name="T74" fmla="*/ 31 w 773"/>
                <a:gd name="T75" fmla="*/ 1189 h 1435"/>
                <a:gd name="T76" fmla="*/ 41 w 773"/>
                <a:gd name="T77" fmla="*/ 1166 h 1435"/>
                <a:gd name="T78" fmla="*/ 30 w 773"/>
                <a:gd name="T79" fmla="*/ 1148 h 1435"/>
                <a:gd name="T80" fmla="*/ 28 w 773"/>
                <a:gd name="T81" fmla="*/ 1094 h 1435"/>
                <a:gd name="T82" fmla="*/ 53 w 773"/>
                <a:gd name="T83" fmla="*/ 1000 h 1435"/>
                <a:gd name="T84" fmla="*/ 89 w 773"/>
                <a:gd name="T85" fmla="*/ 881 h 1435"/>
                <a:gd name="T86" fmla="*/ 121 w 773"/>
                <a:gd name="T87" fmla="*/ 817 h 1435"/>
                <a:gd name="T88" fmla="*/ 121 w 773"/>
                <a:gd name="T89" fmla="*/ 769 h 1435"/>
                <a:gd name="T90" fmla="*/ 131 w 773"/>
                <a:gd name="T91" fmla="*/ 730 h 1435"/>
                <a:gd name="T92" fmla="*/ 146 w 773"/>
                <a:gd name="T93" fmla="*/ 679 h 1435"/>
                <a:gd name="T94" fmla="*/ 189 w 773"/>
                <a:gd name="T95" fmla="*/ 608 h 1435"/>
                <a:gd name="T96" fmla="*/ 179 w 773"/>
                <a:gd name="T97" fmla="*/ 547 h 1435"/>
                <a:gd name="T98" fmla="*/ 182 w 773"/>
                <a:gd name="T99" fmla="*/ 464 h 1435"/>
                <a:gd name="T100" fmla="*/ 193 w 773"/>
                <a:gd name="T101" fmla="*/ 323 h 1435"/>
                <a:gd name="T102" fmla="*/ 248 w 773"/>
                <a:gd name="T103" fmla="*/ 146 h 1435"/>
                <a:gd name="T104" fmla="*/ 294 w 773"/>
                <a:gd name="T105" fmla="*/ 81 h 1435"/>
                <a:gd name="T106" fmla="*/ 318 w 773"/>
                <a:gd name="T107" fmla="*/ 47 h 1435"/>
                <a:gd name="T108" fmla="*/ 352 w 773"/>
                <a:gd name="T109" fmla="*/ 33 h 1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73" h="1435">
                  <a:moveTo>
                    <a:pt x="359" y="46"/>
                  </a:moveTo>
                  <a:lnTo>
                    <a:pt x="366" y="56"/>
                  </a:lnTo>
                  <a:lnTo>
                    <a:pt x="373" y="64"/>
                  </a:lnTo>
                  <a:lnTo>
                    <a:pt x="379" y="70"/>
                  </a:lnTo>
                  <a:lnTo>
                    <a:pt x="386" y="77"/>
                  </a:lnTo>
                  <a:lnTo>
                    <a:pt x="397" y="81"/>
                  </a:lnTo>
                  <a:lnTo>
                    <a:pt x="403" y="85"/>
                  </a:lnTo>
                  <a:lnTo>
                    <a:pt x="410" y="94"/>
                  </a:lnTo>
                  <a:lnTo>
                    <a:pt x="417" y="105"/>
                  </a:lnTo>
                  <a:lnTo>
                    <a:pt x="424" y="113"/>
                  </a:lnTo>
                  <a:lnTo>
                    <a:pt x="430" y="119"/>
                  </a:lnTo>
                  <a:lnTo>
                    <a:pt x="437" y="125"/>
                  </a:lnTo>
                  <a:lnTo>
                    <a:pt x="447" y="128"/>
                  </a:lnTo>
                  <a:lnTo>
                    <a:pt x="461" y="129"/>
                  </a:lnTo>
                  <a:lnTo>
                    <a:pt x="471" y="129"/>
                  </a:lnTo>
                  <a:lnTo>
                    <a:pt x="482" y="128"/>
                  </a:lnTo>
                  <a:lnTo>
                    <a:pt x="494" y="128"/>
                  </a:lnTo>
                  <a:lnTo>
                    <a:pt x="504" y="126"/>
                  </a:lnTo>
                  <a:lnTo>
                    <a:pt x="508" y="126"/>
                  </a:lnTo>
                  <a:lnTo>
                    <a:pt x="508" y="129"/>
                  </a:lnTo>
                  <a:lnTo>
                    <a:pt x="508" y="136"/>
                  </a:lnTo>
                  <a:lnTo>
                    <a:pt x="506" y="155"/>
                  </a:lnTo>
                  <a:lnTo>
                    <a:pt x="508" y="171"/>
                  </a:lnTo>
                  <a:lnTo>
                    <a:pt x="508" y="186"/>
                  </a:lnTo>
                  <a:lnTo>
                    <a:pt x="506" y="198"/>
                  </a:lnTo>
                  <a:lnTo>
                    <a:pt x="505" y="208"/>
                  </a:lnTo>
                  <a:lnTo>
                    <a:pt x="501" y="219"/>
                  </a:lnTo>
                  <a:lnTo>
                    <a:pt x="494" y="227"/>
                  </a:lnTo>
                  <a:lnTo>
                    <a:pt x="486" y="236"/>
                  </a:lnTo>
                  <a:lnTo>
                    <a:pt x="478" y="248"/>
                  </a:lnTo>
                  <a:lnTo>
                    <a:pt x="474" y="256"/>
                  </a:lnTo>
                  <a:lnTo>
                    <a:pt x="474" y="262"/>
                  </a:lnTo>
                  <a:lnTo>
                    <a:pt x="477" y="270"/>
                  </a:lnTo>
                  <a:lnTo>
                    <a:pt x="481" y="278"/>
                  </a:lnTo>
                  <a:lnTo>
                    <a:pt x="485" y="286"/>
                  </a:lnTo>
                  <a:lnTo>
                    <a:pt x="485" y="294"/>
                  </a:lnTo>
                  <a:lnTo>
                    <a:pt x="484" y="300"/>
                  </a:lnTo>
                  <a:lnTo>
                    <a:pt x="481" y="306"/>
                  </a:lnTo>
                  <a:lnTo>
                    <a:pt x="472" y="311"/>
                  </a:lnTo>
                  <a:lnTo>
                    <a:pt x="462" y="317"/>
                  </a:lnTo>
                  <a:lnTo>
                    <a:pt x="454" y="321"/>
                  </a:lnTo>
                  <a:lnTo>
                    <a:pt x="453" y="321"/>
                  </a:lnTo>
                  <a:lnTo>
                    <a:pt x="445" y="324"/>
                  </a:lnTo>
                  <a:lnTo>
                    <a:pt x="441" y="327"/>
                  </a:lnTo>
                  <a:lnTo>
                    <a:pt x="437" y="334"/>
                  </a:lnTo>
                  <a:lnTo>
                    <a:pt x="435" y="340"/>
                  </a:lnTo>
                  <a:lnTo>
                    <a:pt x="434" y="348"/>
                  </a:lnTo>
                  <a:lnTo>
                    <a:pt x="433" y="361"/>
                  </a:lnTo>
                  <a:lnTo>
                    <a:pt x="431" y="369"/>
                  </a:lnTo>
                  <a:lnTo>
                    <a:pt x="431" y="379"/>
                  </a:lnTo>
                  <a:lnTo>
                    <a:pt x="433" y="385"/>
                  </a:lnTo>
                  <a:lnTo>
                    <a:pt x="431" y="392"/>
                  </a:lnTo>
                  <a:lnTo>
                    <a:pt x="428" y="400"/>
                  </a:lnTo>
                  <a:lnTo>
                    <a:pt x="424" y="407"/>
                  </a:lnTo>
                  <a:lnTo>
                    <a:pt x="420" y="415"/>
                  </a:lnTo>
                  <a:lnTo>
                    <a:pt x="418" y="419"/>
                  </a:lnTo>
                  <a:lnTo>
                    <a:pt x="420" y="426"/>
                  </a:lnTo>
                  <a:lnTo>
                    <a:pt x="424" y="433"/>
                  </a:lnTo>
                  <a:lnTo>
                    <a:pt x="431" y="440"/>
                  </a:lnTo>
                  <a:lnTo>
                    <a:pt x="437" y="446"/>
                  </a:lnTo>
                  <a:lnTo>
                    <a:pt x="440" y="451"/>
                  </a:lnTo>
                  <a:lnTo>
                    <a:pt x="442" y="457"/>
                  </a:lnTo>
                  <a:lnTo>
                    <a:pt x="445" y="461"/>
                  </a:lnTo>
                  <a:lnTo>
                    <a:pt x="448" y="468"/>
                  </a:lnTo>
                  <a:lnTo>
                    <a:pt x="450" y="475"/>
                  </a:lnTo>
                  <a:lnTo>
                    <a:pt x="450" y="484"/>
                  </a:lnTo>
                  <a:lnTo>
                    <a:pt x="448" y="496"/>
                  </a:lnTo>
                  <a:lnTo>
                    <a:pt x="445" y="509"/>
                  </a:lnTo>
                  <a:lnTo>
                    <a:pt x="440" y="522"/>
                  </a:lnTo>
                  <a:lnTo>
                    <a:pt x="433" y="533"/>
                  </a:lnTo>
                  <a:lnTo>
                    <a:pt x="427" y="545"/>
                  </a:lnTo>
                  <a:lnTo>
                    <a:pt x="423" y="552"/>
                  </a:lnTo>
                  <a:lnTo>
                    <a:pt x="418" y="557"/>
                  </a:lnTo>
                  <a:lnTo>
                    <a:pt x="413" y="561"/>
                  </a:lnTo>
                  <a:lnTo>
                    <a:pt x="406" y="567"/>
                  </a:lnTo>
                  <a:lnTo>
                    <a:pt x="401" y="577"/>
                  </a:lnTo>
                  <a:lnTo>
                    <a:pt x="399" y="581"/>
                  </a:lnTo>
                  <a:lnTo>
                    <a:pt x="396" y="584"/>
                  </a:lnTo>
                  <a:lnTo>
                    <a:pt x="394" y="586"/>
                  </a:lnTo>
                  <a:lnTo>
                    <a:pt x="390" y="591"/>
                  </a:lnTo>
                  <a:lnTo>
                    <a:pt x="386" y="598"/>
                  </a:lnTo>
                  <a:lnTo>
                    <a:pt x="379" y="604"/>
                  </a:lnTo>
                  <a:lnTo>
                    <a:pt x="370" y="612"/>
                  </a:lnTo>
                  <a:lnTo>
                    <a:pt x="363" y="617"/>
                  </a:lnTo>
                  <a:lnTo>
                    <a:pt x="355" y="622"/>
                  </a:lnTo>
                  <a:lnTo>
                    <a:pt x="350" y="627"/>
                  </a:lnTo>
                  <a:lnTo>
                    <a:pt x="348" y="634"/>
                  </a:lnTo>
                  <a:lnTo>
                    <a:pt x="348" y="638"/>
                  </a:lnTo>
                  <a:lnTo>
                    <a:pt x="350" y="644"/>
                  </a:lnTo>
                  <a:lnTo>
                    <a:pt x="352" y="648"/>
                  </a:lnTo>
                  <a:lnTo>
                    <a:pt x="356" y="656"/>
                  </a:lnTo>
                  <a:lnTo>
                    <a:pt x="357" y="662"/>
                  </a:lnTo>
                  <a:lnTo>
                    <a:pt x="357" y="665"/>
                  </a:lnTo>
                  <a:lnTo>
                    <a:pt x="356" y="676"/>
                  </a:lnTo>
                  <a:lnTo>
                    <a:pt x="355" y="682"/>
                  </a:lnTo>
                  <a:lnTo>
                    <a:pt x="352" y="690"/>
                  </a:lnTo>
                  <a:lnTo>
                    <a:pt x="348" y="701"/>
                  </a:lnTo>
                  <a:lnTo>
                    <a:pt x="345" y="710"/>
                  </a:lnTo>
                  <a:lnTo>
                    <a:pt x="345" y="720"/>
                  </a:lnTo>
                  <a:lnTo>
                    <a:pt x="339" y="731"/>
                  </a:lnTo>
                  <a:lnTo>
                    <a:pt x="336" y="735"/>
                  </a:lnTo>
                  <a:lnTo>
                    <a:pt x="348" y="735"/>
                  </a:lnTo>
                  <a:lnTo>
                    <a:pt x="359" y="737"/>
                  </a:lnTo>
                  <a:lnTo>
                    <a:pt x="382" y="738"/>
                  </a:lnTo>
                  <a:lnTo>
                    <a:pt x="397" y="738"/>
                  </a:lnTo>
                  <a:lnTo>
                    <a:pt x="414" y="738"/>
                  </a:lnTo>
                  <a:lnTo>
                    <a:pt x="423" y="738"/>
                  </a:lnTo>
                  <a:lnTo>
                    <a:pt x="431" y="738"/>
                  </a:lnTo>
                  <a:lnTo>
                    <a:pt x="442" y="738"/>
                  </a:lnTo>
                  <a:lnTo>
                    <a:pt x="455" y="738"/>
                  </a:lnTo>
                  <a:lnTo>
                    <a:pt x="467" y="737"/>
                  </a:lnTo>
                  <a:lnTo>
                    <a:pt x="479" y="735"/>
                  </a:lnTo>
                  <a:lnTo>
                    <a:pt x="498" y="737"/>
                  </a:lnTo>
                  <a:lnTo>
                    <a:pt x="511" y="738"/>
                  </a:lnTo>
                  <a:lnTo>
                    <a:pt x="521" y="738"/>
                  </a:lnTo>
                  <a:lnTo>
                    <a:pt x="530" y="738"/>
                  </a:lnTo>
                  <a:lnTo>
                    <a:pt x="538" y="741"/>
                  </a:lnTo>
                  <a:lnTo>
                    <a:pt x="542" y="741"/>
                  </a:lnTo>
                  <a:lnTo>
                    <a:pt x="549" y="742"/>
                  </a:lnTo>
                  <a:lnTo>
                    <a:pt x="555" y="744"/>
                  </a:lnTo>
                  <a:lnTo>
                    <a:pt x="557" y="745"/>
                  </a:lnTo>
                  <a:lnTo>
                    <a:pt x="560" y="748"/>
                  </a:lnTo>
                  <a:lnTo>
                    <a:pt x="563" y="754"/>
                  </a:lnTo>
                  <a:lnTo>
                    <a:pt x="567" y="759"/>
                  </a:lnTo>
                  <a:lnTo>
                    <a:pt x="572" y="765"/>
                  </a:lnTo>
                  <a:lnTo>
                    <a:pt x="576" y="772"/>
                  </a:lnTo>
                  <a:lnTo>
                    <a:pt x="579" y="778"/>
                  </a:lnTo>
                  <a:lnTo>
                    <a:pt x="583" y="788"/>
                  </a:lnTo>
                  <a:lnTo>
                    <a:pt x="586" y="796"/>
                  </a:lnTo>
                  <a:lnTo>
                    <a:pt x="589" y="806"/>
                  </a:lnTo>
                  <a:lnTo>
                    <a:pt x="594" y="816"/>
                  </a:lnTo>
                  <a:lnTo>
                    <a:pt x="600" y="824"/>
                  </a:lnTo>
                  <a:lnTo>
                    <a:pt x="606" y="830"/>
                  </a:lnTo>
                  <a:lnTo>
                    <a:pt x="613" y="834"/>
                  </a:lnTo>
                  <a:lnTo>
                    <a:pt x="621" y="840"/>
                  </a:lnTo>
                  <a:lnTo>
                    <a:pt x="626" y="844"/>
                  </a:lnTo>
                  <a:lnTo>
                    <a:pt x="627" y="847"/>
                  </a:lnTo>
                  <a:lnTo>
                    <a:pt x="631" y="853"/>
                  </a:lnTo>
                  <a:lnTo>
                    <a:pt x="640" y="861"/>
                  </a:lnTo>
                  <a:lnTo>
                    <a:pt x="645" y="867"/>
                  </a:lnTo>
                  <a:lnTo>
                    <a:pt x="651" y="874"/>
                  </a:lnTo>
                  <a:lnTo>
                    <a:pt x="659" y="881"/>
                  </a:lnTo>
                  <a:lnTo>
                    <a:pt x="665" y="888"/>
                  </a:lnTo>
                  <a:lnTo>
                    <a:pt x="668" y="892"/>
                  </a:lnTo>
                  <a:lnTo>
                    <a:pt x="668" y="894"/>
                  </a:lnTo>
                  <a:lnTo>
                    <a:pt x="672" y="899"/>
                  </a:lnTo>
                  <a:lnTo>
                    <a:pt x="679" y="909"/>
                  </a:lnTo>
                  <a:lnTo>
                    <a:pt x="689" y="923"/>
                  </a:lnTo>
                  <a:lnTo>
                    <a:pt x="692" y="928"/>
                  </a:lnTo>
                  <a:lnTo>
                    <a:pt x="696" y="936"/>
                  </a:lnTo>
                  <a:lnTo>
                    <a:pt x="701" y="944"/>
                  </a:lnTo>
                  <a:lnTo>
                    <a:pt x="705" y="955"/>
                  </a:lnTo>
                  <a:lnTo>
                    <a:pt x="708" y="964"/>
                  </a:lnTo>
                  <a:lnTo>
                    <a:pt x="709" y="974"/>
                  </a:lnTo>
                  <a:lnTo>
                    <a:pt x="712" y="983"/>
                  </a:lnTo>
                  <a:lnTo>
                    <a:pt x="715" y="994"/>
                  </a:lnTo>
                  <a:lnTo>
                    <a:pt x="718" y="1002"/>
                  </a:lnTo>
                  <a:lnTo>
                    <a:pt x="722" y="1012"/>
                  </a:lnTo>
                  <a:lnTo>
                    <a:pt x="725" y="1021"/>
                  </a:lnTo>
                  <a:lnTo>
                    <a:pt x="725" y="1027"/>
                  </a:lnTo>
                  <a:lnTo>
                    <a:pt x="726" y="1028"/>
                  </a:lnTo>
                  <a:lnTo>
                    <a:pt x="727" y="1035"/>
                  </a:lnTo>
                  <a:lnTo>
                    <a:pt x="730" y="1044"/>
                  </a:lnTo>
                  <a:lnTo>
                    <a:pt x="732" y="1052"/>
                  </a:lnTo>
                  <a:lnTo>
                    <a:pt x="730" y="1059"/>
                  </a:lnTo>
                  <a:lnTo>
                    <a:pt x="730" y="1062"/>
                  </a:lnTo>
                  <a:lnTo>
                    <a:pt x="730" y="1069"/>
                  </a:lnTo>
                  <a:lnTo>
                    <a:pt x="729" y="1075"/>
                  </a:lnTo>
                  <a:lnTo>
                    <a:pt x="729" y="1082"/>
                  </a:lnTo>
                  <a:lnTo>
                    <a:pt x="730" y="1090"/>
                  </a:lnTo>
                  <a:lnTo>
                    <a:pt x="732" y="1100"/>
                  </a:lnTo>
                  <a:lnTo>
                    <a:pt x="732" y="1107"/>
                  </a:lnTo>
                  <a:lnTo>
                    <a:pt x="732" y="1114"/>
                  </a:lnTo>
                  <a:lnTo>
                    <a:pt x="732" y="1123"/>
                  </a:lnTo>
                  <a:lnTo>
                    <a:pt x="732" y="1128"/>
                  </a:lnTo>
                  <a:lnTo>
                    <a:pt x="733" y="1134"/>
                  </a:lnTo>
                  <a:lnTo>
                    <a:pt x="733" y="1140"/>
                  </a:lnTo>
                  <a:lnTo>
                    <a:pt x="733" y="1149"/>
                  </a:lnTo>
                  <a:lnTo>
                    <a:pt x="738" y="1157"/>
                  </a:lnTo>
                  <a:lnTo>
                    <a:pt x="739" y="1161"/>
                  </a:lnTo>
                  <a:lnTo>
                    <a:pt x="739" y="1168"/>
                  </a:lnTo>
                  <a:lnTo>
                    <a:pt x="739" y="1173"/>
                  </a:lnTo>
                  <a:lnTo>
                    <a:pt x="736" y="1186"/>
                  </a:lnTo>
                  <a:lnTo>
                    <a:pt x="735" y="1193"/>
                  </a:lnTo>
                  <a:lnTo>
                    <a:pt x="735" y="1202"/>
                  </a:lnTo>
                  <a:lnTo>
                    <a:pt x="732" y="1209"/>
                  </a:lnTo>
                  <a:lnTo>
                    <a:pt x="730" y="1220"/>
                  </a:lnTo>
                  <a:lnTo>
                    <a:pt x="730" y="1232"/>
                  </a:lnTo>
                  <a:lnTo>
                    <a:pt x="732" y="1240"/>
                  </a:lnTo>
                  <a:lnTo>
                    <a:pt x="732" y="1247"/>
                  </a:lnTo>
                  <a:lnTo>
                    <a:pt x="733" y="1260"/>
                  </a:lnTo>
                  <a:lnTo>
                    <a:pt x="735" y="1270"/>
                  </a:lnTo>
                  <a:lnTo>
                    <a:pt x="735" y="1281"/>
                  </a:lnTo>
                  <a:lnTo>
                    <a:pt x="736" y="1289"/>
                  </a:lnTo>
                  <a:lnTo>
                    <a:pt x="738" y="1298"/>
                  </a:lnTo>
                  <a:lnTo>
                    <a:pt x="739" y="1308"/>
                  </a:lnTo>
                  <a:lnTo>
                    <a:pt x="740" y="1315"/>
                  </a:lnTo>
                  <a:lnTo>
                    <a:pt x="740" y="1325"/>
                  </a:lnTo>
                  <a:lnTo>
                    <a:pt x="740" y="1333"/>
                  </a:lnTo>
                  <a:lnTo>
                    <a:pt x="743" y="1342"/>
                  </a:lnTo>
                  <a:lnTo>
                    <a:pt x="747" y="1349"/>
                  </a:lnTo>
                  <a:lnTo>
                    <a:pt x="750" y="1356"/>
                  </a:lnTo>
                  <a:lnTo>
                    <a:pt x="752" y="1361"/>
                  </a:lnTo>
                  <a:lnTo>
                    <a:pt x="753" y="1367"/>
                  </a:lnTo>
                  <a:lnTo>
                    <a:pt x="757" y="1374"/>
                  </a:lnTo>
                  <a:lnTo>
                    <a:pt x="757" y="1377"/>
                  </a:lnTo>
                  <a:lnTo>
                    <a:pt x="759" y="1381"/>
                  </a:lnTo>
                  <a:lnTo>
                    <a:pt x="762" y="1388"/>
                  </a:lnTo>
                  <a:lnTo>
                    <a:pt x="763" y="1393"/>
                  </a:lnTo>
                  <a:lnTo>
                    <a:pt x="764" y="1398"/>
                  </a:lnTo>
                  <a:lnTo>
                    <a:pt x="764" y="1402"/>
                  </a:lnTo>
                  <a:lnTo>
                    <a:pt x="766" y="1405"/>
                  </a:lnTo>
                  <a:lnTo>
                    <a:pt x="767" y="1412"/>
                  </a:lnTo>
                  <a:lnTo>
                    <a:pt x="769" y="1418"/>
                  </a:lnTo>
                  <a:lnTo>
                    <a:pt x="770" y="1424"/>
                  </a:lnTo>
                  <a:lnTo>
                    <a:pt x="773" y="1435"/>
                  </a:lnTo>
                  <a:lnTo>
                    <a:pt x="692" y="1422"/>
                  </a:lnTo>
                  <a:lnTo>
                    <a:pt x="624" y="1412"/>
                  </a:lnTo>
                  <a:lnTo>
                    <a:pt x="559" y="1402"/>
                  </a:lnTo>
                  <a:lnTo>
                    <a:pt x="549" y="1401"/>
                  </a:lnTo>
                  <a:lnTo>
                    <a:pt x="498" y="1393"/>
                  </a:lnTo>
                  <a:lnTo>
                    <a:pt x="431" y="1383"/>
                  </a:lnTo>
                  <a:lnTo>
                    <a:pt x="382" y="1374"/>
                  </a:lnTo>
                  <a:lnTo>
                    <a:pt x="325" y="1366"/>
                  </a:lnTo>
                  <a:lnTo>
                    <a:pt x="258" y="1356"/>
                  </a:lnTo>
                  <a:lnTo>
                    <a:pt x="190" y="1346"/>
                  </a:lnTo>
                  <a:lnTo>
                    <a:pt x="118" y="1335"/>
                  </a:lnTo>
                  <a:lnTo>
                    <a:pt x="63" y="1326"/>
                  </a:lnTo>
                  <a:lnTo>
                    <a:pt x="3" y="1316"/>
                  </a:lnTo>
                  <a:lnTo>
                    <a:pt x="2" y="1313"/>
                  </a:lnTo>
                  <a:lnTo>
                    <a:pt x="0" y="1311"/>
                  </a:lnTo>
                  <a:lnTo>
                    <a:pt x="0" y="1308"/>
                  </a:lnTo>
                  <a:lnTo>
                    <a:pt x="4" y="1306"/>
                  </a:lnTo>
                  <a:lnTo>
                    <a:pt x="4" y="1304"/>
                  </a:lnTo>
                  <a:lnTo>
                    <a:pt x="2" y="1304"/>
                  </a:lnTo>
                  <a:lnTo>
                    <a:pt x="2" y="1298"/>
                  </a:lnTo>
                  <a:lnTo>
                    <a:pt x="3" y="1298"/>
                  </a:lnTo>
                  <a:lnTo>
                    <a:pt x="3" y="1296"/>
                  </a:lnTo>
                  <a:lnTo>
                    <a:pt x="6" y="1292"/>
                  </a:lnTo>
                  <a:lnTo>
                    <a:pt x="6" y="1291"/>
                  </a:lnTo>
                  <a:lnTo>
                    <a:pt x="3" y="1285"/>
                  </a:lnTo>
                  <a:lnTo>
                    <a:pt x="3" y="1284"/>
                  </a:lnTo>
                  <a:lnTo>
                    <a:pt x="4" y="1281"/>
                  </a:lnTo>
                  <a:lnTo>
                    <a:pt x="13" y="1272"/>
                  </a:lnTo>
                  <a:lnTo>
                    <a:pt x="14" y="1268"/>
                  </a:lnTo>
                  <a:lnTo>
                    <a:pt x="10" y="1263"/>
                  </a:lnTo>
                  <a:lnTo>
                    <a:pt x="10" y="1257"/>
                  </a:lnTo>
                  <a:lnTo>
                    <a:pt x="14" y="1250"/>
                  </a:lnTo>
                  <a:lnTo>
                    <a:pt x="13" y="1247"/>
                  </a:lnTo>
                  <a:lnTo>
                    <a:pt x="10" y="1244"/>
                  </a:lnTo>
                  <a:lnTo>
                    <a:pt x="10" y="1240"/>
                  </a:lnTo>
                  <a:lnTo>
                    <a:pt x="10" y="1238"/>
                  </a:lnTo>
                  <a:lnTo>
                    <a:pt x="9" y="1237"/>
                  </a:lnTo>
                  <a:lnTo>
                    <a:pt x="9" y="1236"/>
                  </a:lnTo>
                  <a:lnTo>
                    <a:pt x="10" y="1234"/>
                  </a:lnTo>
                  <a:lnTo>
                    <a:pt x="12" y="1227"/>
                  </a:lnTo>
                  <a:lnTo>
                    <a:pt x="17" y="1223"/>
                  </a:lnTo>
                  <a:lnTo>
                    <a:pt x="16" y="1219"/>
                  </a:lnTo>
                  <a:lnTo>
                    <a:pt x="17" y="1216"/>
                  </a:lnTo>
                  <a:lnTo>
                    <a:pt x="17" y="1216"/>
                  </a:lnTo>
                  <a:lnTo>
                    <a:pt x="16" y="1212"/>
                  </a:lnTo>
                  <a:lnTo>
                    <a:pt x="24" y="1205"/>
                  </a:lnTo>
                  <a:lnTo>
                    <a:pt x="24" y="1203"/>
                  </a:lnTo>
                  <a:lnTo>
                    <a:pt x="28" y="1199"/>
                  </a:lnTo>
                  <a:lnTo>
                    <a:pt x="31" y="1193"/>
                  </a:lnTo>
                  <a:lnTo>
                    <a:pt x="31" y="1189"/>
                  </a:lnTo>
                  <a:lnTo>
                    <a:pt x="36" y="1182"/>
                  </a:lnTo>
                  <a:lnTo>
                    <a:pt x="36" y="1178"/>
                  </a:lnTo>
                  <a:lnTo>
                    <a:pt x="37" y="1178"/>
                  </a:lnTo>
                  <a:lnTo>
                    <a:pt x="37" y="1169"/>
                  </a:lnTo>
                  <a:lnTo>
                    <a:pt x="39" y="1168"/>
                  </a:lnTo>
                  <a:lnTo>
                    <a:pt x="40" y="1168"/>
                  </a:lnTo>
                  <a:lnTo>
                    <a:pt x="41" y="1166"/>
                  </a:lnTo>
                  <a:lnTo>
                    <a:pt x="41" y="1166"/>
                  </a:lnTo>
                  <a:lnTo>
                    <a:pt x="43" y="1166"/>
                  </a:lnTo>
                  <a:lnTo>
                    <a:pt x="44" y="1164"/>
                  </a:lnTo>
                  <a:lnTo>
                    <a:pt x="43" y="1158"/>
                  </a:lnTo>
                  <a:lnTo>
                    <a:pt x="41" y="1157"/>
                  </a:lnTo>
                  <a:lnTo>
                    <a:pt x="36" y="1151"/>
                  </a:lnTo>
                  <a:lnTo>
                    <a:pt x="30" y="1148"/>
                  </a:lnTo>
                  <a:lnTo>
                    <a:pt x="28" y="1147"/>
                  </a:lnTo>
                  <a:lnTo>
                    <a:pt x="27" y="1147"/>
                  </a:lnTo>
                  <a:lnTo>
                    <a:pt x="26" y="1145"/>
                  </a:lnTo>
                  <a:lnTo>
                    <a:pt x="21" y="1142"/>
                  </a:lnTo>
                  <a:lnTo>
                    <a:pt x="21" y="1110"/>
                  </a:lnTo>
                  <a:lnTo>
                    <a:pt x="24" y="1103"/>
                  </a:lnTo>
                  <a:lnTo>
                    <a:pt x="28" y="1094"/>
                  </a:lnTo>
                  <a:lnTo>
                    <a:pt x="28" y="1093"/>
                  </a:lnTo>
                  <a:lnTo>
                    <a:pt x="41" y="1069"/>
                  </a:lnTo>
                  <a:lnTo>
                    <a:pt x="55" y="1052"/>
                  </a:lnTo>
                  <a:lnTo>
                    <a:pt x="60" y="1036"/>
                  </a:lnTo>
                  <a:lnTo>
                    <a:pt x="61" y="1021"/>
                  </a:lnTo>
                  <a:lnTo>
                    <a:pt x="57" y="1007"/>
                  </a:lnTo>
                  <a:lnTo>
                    <a:pt x="53" y="1000"/>
                  </a:lnTo>
                  <a:lnTo>
                    <a:pt x="54" y="983"/>
                  </a:lnTo>
                  <a:lnTo>
                    <a:pt x="72" y="921"/>
                  </a:lnTo>
                  <a:lnTo>
                    <a:pt x="82" y="912"/>
                  </a:lnTo>
                  <a:lnTo>
                    <a:pt x="84" y="911"/>
                  </a:lnTo>
                  <a:lnTo>
                    <a:pt x="85" y="896"/>
                  </a:lnTo>
                  <a:lnTo>
                    <a:pt x="89" y="889"/>
                  </a:lnTo>
                  <a:lnTo>
                    <a:pt x="89" y="881"/>
                  </a:lnTo>
                  <a:lnTo>
                    <a:pt x="101" y="853"/>
                  </a:lnTo>
                  <a:lnTo>
                    <a:pt x="105" y="848"/>
                  </a:lnTo>
                  <a:lnTo>
                    <a:pt x="107" y="841"/>
                  </a:lnTo>
                  <a:lnTo>
                    <a:pt x="115" y="834"/>
                  </a:lnTo>
                  <a:lnTo>
                    <a:pt x="115" y="829"/>
                  </a:lnTo>
                  <a:lnTo>
                    <a:pt x="119" y="823"/>
                  </a:lnTo>
                  <a:lnTo>
                    <a:pt x="121" y="817"/>
                  </a:lnTo>
                  <a:lnTo>
                    <a:pt x="121" y="815"/>
                  </a:lnTo>
                  <a:lnTo>
                    <a:pt x="119" y="803"/>
                  </a:lnTo>
                  <a:lnTo>
                    <a:pt x="119" y="795"/>
                  </a:lnTo>
                  <a:lnTo>
                    <a:pt x="118" y="786"/>
                  </a:lnTo>
                  <a:lnTo>
                    <a:pt x="114" y="783"/>
                  </a:lnTo>
                  <a:lnTo>
                    <a:pt x="115" y="779"/>
                  </a:lnTo>
                  <a:lnTo>
                    <a:pt x="121" y="769"/>
                  </a:lnTo>
                  <a:lnTo>
                    <a:pt x="119" y="764"/>
                  </a:lnTo>
                  <a:lnTo>
                    <a:pt x="112" y="761"/>
                  </a:lnTo>
                  <a:lnTo>
                    <a:pt x="115" y="754"/>
                  </a:lnTo>
                  <a:lnTo>
                    <a:pt x="125" y="748"/>
                  </a:lnTo>
                  <a:lnTo>
                    <a:pt x="128" y="742"/>
                  </a:lnTo>
                  <a:lnTo>
                    <a:pt x="125" y="740"/>
                  </a:lnTo>
                  <a:lnTo>
                    <a:pt x="131" y="730"/>
                  </a:lnTo>
                  <a:lnTo>
                    <a:pt x="133" y="723"/>
                  </a:lnTo>
                  <a:lnTo>
                    <a:pt x="151" y="720"/>
                  </a:lnTo>
                  <a:lnTo>
                    <a:pt x="151" y="714"/>
                  </a:lnTo>
                  <a:lnTo>
                    <a:pt x="145" y="711"/>
                  </a:lnTo>
                  <a:lnTo>
                    <a:pt x="145" y="706"/>
                  </a:lnTo>
                  <a:lnTo>
                    <a:pt x="136" y="704"/>
                  </a:lnTo>
                  <a:lnTo>
                    <a:pt x="146" y="679"/>
                  </a:lnTo>
                  <a:lnTo>
                    <a:pt x="163" y="658"/>
                  </a:lnTo>
                  <a:lnTo>
                    <a:pt x="179" y="655"/>
                  </a:lnTo>
                  <a:lnTo>
                    <a:pt x="184" y="636"/>
                  </a:lnTo>
                  <a:lnTo>
                    <a:pt x="182" y="632"/>
                  </a:lnTo>
                  <a:lnTo>
                    <a:pt x="184" y="627"/>
                  </a:lnTo>
                  <a:lnTo>
                    <a:pt x="187" y="618"/>
                  </a:lnTo>
                  <a:lnTo>
                    <a:pt x="189" y="608"/>
                  </a:lnTo>
                  <a:lnTo>
                    <a:pt x="193" y="600"/>
                  </a:lnTo>
                  <a:lnTo>
                    <a:pt x="190" y="593"/>
                  </a:lnTo>
                  <a:lnTo>
                    <a:pt x="192" y="588"/>
                  </a:lnTo>
                  <a:lnTo>
                    <a:pt x="183" y="580"/>
                  </a:lnTo>
                  <a:lnTo>
                    <a:pt x="186" y="570"/>
                  </a:lnTo>
                  <a:lnTo>
                    <a:pt x="177" y="563"/>
                  </a:lnTo>
                  <a:lnTo>
                    <a:pt x="179" y="547"/>
                  </a:lnTo>
                  <a:lnTo>
                    <a:pt x="179" y="539"/>
                  </a:lnTo>
                  <a:lnTo>
                    <a:pt x="183" y="525"/>
                  </a:lnTo>
                  <a:lnTo>
                    <a:pt x="183" y="512"/>
                  </a:lnTo>
                  <a:lnTo>
                    <a:pt x="177" y="491"/>
                  </a:lnTo>
                  <a:lnTo>
                    <a:pt x="179" y="487"/>
                  </a:lnTo>
                  <a:lnTo>
                    <a:pt x="182" y="477"/>
                  </a:lnTo>
                  <a:lnTo>
                    <a:pt x="182" y="464"/>
                  </a:lnTo>
                  <a:lnTo>
                    <a:pt x="179" y="451"/>
                  </a:lnTo>
                  <a:lnTo>
                    <a:pt x="187" y="427"/>
                  </a:lnTo>
                  <a:lnTo>
                    <a:pt x="197" y="420"/>
                  </a:lnTo>
                  <a:lnTo>
                    <a:pt x="221" y="390"/>
                  </a:lnTo>
                  <a:lnTo>
                    <a:pt x="217" y="379"/>
                  </a:lnTo>
                  <a:lnTo>
                    <a:pt x="196" y="338"/>
                  </a:lnTo>
                  <a:lnTo>
                    <a:pt x="193" y="323"/>
                  </a:lnTo>
                  <a:lnTo>
                    <a:pt x="193" y="301"/>
                  </a:lnTo>
                  <a:lnTo>
                    <a:pt x="210" y="276"/>
                  </a:lnTo>
                  <a:lnTo>
                    <a:pt x="223" y="248"/>
                  </a:lnTo>
                  <a:lnTo>
                    <a:pt x="223" y="217"/>
                  </a:lnTo>
                  <a:lnTo>
                    <a:pt x="233" y="201"/>
                  </a:lnTo>
                  <a:lnTo>
                    <a:pt x="233" y="170"/>
                  </a:lnTo>
                  <a:lnTo>
                    <a:pt x="248" y="146"/>
                  </a:lnTo>
                  <a:lnTo>
                    <a:pt x="255" y="130"/>
                  </a:lnTo>
                  <a:lnTo>
                    <a:pt x="270" y="115"/>
                  </a:lnTo>
                  <a:lnTo>
                    <a:pt x="288" y="98"/>
                  </a:lnTo>
                  <a:lnTo>
                    <a:pt x="291" y="88"/>
                  </a:lnTo>
                  <a:lnTo>
                    <a:pt x="289" y="88"/>
                  </a:lnTo>
                  <a:lnTo>
                    <a:pt x="288" y="85"/>
                  </a:lnTo>
                  <a:lnTo>
                    <a:pt x="294" y="81"/>
                  </a:lnTo>
                  <a:lnTo>
                    <a:pt x="295" y="78"/>
                  </a:lnTo>
                  <a:lnTo>
                    <a:pt x="294" y="74"/>
                  </a:lnTo>
                  <a:lnTo>
                    <a:pt x="299" y="68"/>
                  </a:lnTo>
                  <a:lnTo>
                    <a:pt x="301" y="60"/>
                  </a:lnTo>
                  <a:lnTo>
                    <a:pt x="306" y="50"/>
                  </a:lnTo>
                  <a:lnTo>
                    <a:pt x="313" y="50"/>
                  </a:lnTo>
                  <a:lnTo>
                    <a:pt x="318" y="47"/>
                  </a:lnTo>
                  <a:lnTo>
                    <a:pt x="318" y="43"/>
                  </a:lnTo>
                  <a:lnTo>
                    <a:pt x="311" y="39"/>
                  </a:lnTo>
                  <a:lnTo>
                    <a:pt x="318" y="27"/>
                  </a:lnTo>
                  <a:lnTo>
                    <a:pt x="318" y="2"/>
                  </a:lnTo>
                  <a:lnTo>
                    <a:pt x="332" y="0"/>
                  </a:lnTo>
                  <a:lnTo>
                    <a:pt x="342" y="19"/>
                  </a:lnTo>
                  <a:lnTo>
                    <a:pt x="352" y="33"/>
                  </a:lnTo>
                  <a:lnTo>
                    <a:pt x="359" y="46"/>
                  </a:lnTo>
                  <a:close/>
                </a:path>
              </a:pathLst>
            </a:custGeom>
            <a:solidFill>
              <a:schemeClr val="accent2"/>
            </a:solid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57" name="Freeform 23">
              <a:extLst>
                <a:ext uri="{FF2B5EF4-FFF2-40B4-BE49-F238E27FC236}">
                  <a16:creationId xmlns:a16="http://schemas.microsoft.com/office/drawing/2014/main" id="{C0C7D7D9-5A43-1476-08EF-45E2C680EB04}"/>
                </a:ext>
              </a:extLst>
            </p:cNvPr>
            <p:cNvSpPr>
              <a:spLocks/>
            </p:cNvSpPr>
            <p:nvPr/>
          </p:nvSpPr>
          <p:spPr bwMode="auto">
            <a:xfrm>
              <a:off x="1593" y="1266"/>
              <a:ext cx="357" cy="504"/>
            </a:xfrm>
            <a:custGeom>
              <a:avLst/>
              <a:gdLst>
                <a:gd name="T0" fmla="*/ 118 w 357"/>
                <a:gd name="T1" fmla="*/ 39 h 504"/>
                <a:gd name="T2" fmla="*/ 140 w 357"/>
                <a:gd name="T3" fmla="*/ 54 h 504"/>
                <a:gd name="T4" fmla="*/ 191 w 357"/>
                <a:gd name="T5" fmla="*/ 60 h 504"/>
                <a:gd name="T6" fmla="*/ 248 w 357"/>
                <a:gd name="T7" fmla="*/ 60 h 504"/>
                <a:gd name="T8" fmla="*/ 289 w 357"/>
                <a:gd name="T9" fmla="*/ 54 h 504"/>
                <a:gd name="T10" fmla="*/ 311 w 357"/>
                <a:gd name="T11" fmla="*/ 91 h 504"/>
                <a:gd name="T12" fmla="*/ 333 w 357"/>
                <a:gd name="T13" fmla="*/ 118 h 504"/>
                <a:gd name="T14" fmla="*/ 355 w 357"/>
                <a:gd name="T15" fmla="*/ 152 h 504"/>
                <a:gd name="T16" fmla="*/ 336 w 357"/>
                <a:gd name="T17" fmla="*/ 165 h 504"/>
                <a:gd name="T18" fmla="*/ 331 w 357"/>
                <a:gd name="T19" fmla="*/ 189 h 504"/>
                <a:gd name="T20" fmla="*/ 322 w 357"/>
                <a:gd name="T21" fmla="*/ 199 h 504"/>
                <a:gd name="T22" fmla="*/ 312 w 357"/>
                <a:gd name="T23" fmla="*/ 206 h 504"/>
                <a:gd name="T24" fmla="*/ 301 w 357"/>
                <a:gd name="T25" fmla="*/ 205 h 504"/>
                <a:gd name="T26" fmla="*/ 291 w 357"/>
                <a:gd name="T27" fmla="*/ 203 h 504"/>
                <a:gd name="T28" fmla="*/ 281 w 357"/>
                <a:gd name="T29" fmla="*/ 199 h 504"/>
                <a:gd name="T30" fmla="*/ 267 w 357"/>
                <a:gd name="T31" fmla="*/ 207 h 504"/>
                <a:gd name="T32" fmla="*/ 268 w 357"/>
                <a:gd name="T33" fmla="*/ 215 h 504"/>
                <a:gd name="T34" fmla="*/ 271 w 357"/>
                <a:gd name="T35" fmla="*/ 227 h 504"/>
                <a:gd name="T36" fmla="*/ 272 w 357"/>
                <a:gd name="T37" fmla="*/ 240 h 504"/>
                <a:gd name="T38" fmla="*/ 271 w 357"/>
                <a:gd name="T39" fmla="*/ 247 h 504"/>
                <a:gd name="T40" fmla="*/ 279 w 357"/>
                <a:gd name="T41" fmla="*/ 253 h 504"/>
                <a:gd name="T42" fmla="*/ 274 w 357"/>
                <a:gd name="T43" fmla="*/ 264 h 504"/>
                <a:gd name="T44" fmla="*/ 264 w 357"/>
                <a:gd name="T45" fmla="*/ 256 h 504"/>
                <a:gd name="T46" fmla="*/ 255 w 357"/>
                <a:gd name="T47" fmla="*/ 253 h 504"/>
                <a:gd name="T48" fmla="*/ 245 w 357"/>
                <a:gd name="T49" fmla="*/ 254 h 504"/>
                <a:gd name="T50" fmla="*/ 240 w 357"/>
                <a:gd name="T51" fmla="*/ 264 h 504"/>
                <a:gd name="T52" fmla="*/ 227 w 357"/>
                <a:gd name="T53" fmla="*/ 274 h 504"/>
                <a:gd name="T54" fmla="*/ 213 w 357"/>
                <a:gd name="T55" fmla="*/ 283 h 504"/>
                <a:gd name="T56" fmla="*/ 196 w 357"/>
                <a:gd name="T57" fmla="*/ 294 h 504"/>
                <a:gd name="T58" fmla="*/ 159 w 357"/>
                <a:gd name="T59" fmla="*/ 335 h 504"/>
                <a:gd name="T60" fmla="*/ 196 w 357"/>
                <a:gd name="T61" fmla="*/ 355 h 504"/>
                <a:gd name="T62" fmla="*/ 178 w 357"/>
                <a:gd name="T63" fmla="*/ 372 h 504"/>
                <a:gd name="T64" fmla="*/ 187 w 357"/>
                <a:gd name="T65" fmla="*/ 391 h 504"/>
                <a:gd name="T66" fmla="*/ 159 w 357"/>
                <a:gd name="T67" fmla="*/ 423 h 504"/>
                <a:gd name="T68" fmla="*/ 110 w 357"/>
                <a:gd name="T69" fmla="*/ 440 h 504"/>
                <a:gd name="T70" fmla="*/ 98 w 357"/>
                <a:gd name="T71" fmla="*/ 493 h 504"/>
                <a:gd name="T72" fmla="*/ 37 w 357"/>
                <a:gd name="T73" fmla="*/ 459 h 504"/>
                <a:gd name="T74" fmla="*/ 31 w 357"/>
                <a:gd name="T75" fmla="*/ 439 h 504"/>
                <a:gd name="T76" fmla="*/ 27 w 357"/>
                <a:gd name="T77" fmla="*/ 419 h 504"/>
                <a:gd name="T78" fmla="*/ 24 w 357"/>
                <a:gd name="T79" fmla="*/ 399 h 504"/>
                <a:gd name="T80" fmla="*/ 25 w 357"/>
                <a:gd name="T81" fmla="*/ 378 h 504"/>
                <a:gd name="T82" fmla="*/ 28 w 357"/>
                <a:gd name="T83" fmla="*/ 361 h 504"/>
                <a:gd name="T84" fmla="*/ 17 w 357"/>
                <a:gd name="T85" fmla="*/ 344 h 504"/>
                <a:gd name="T86" fmla="*/ 8 w 357"/>
                <a:gd name="T87" fmla="*/ 321 h 504"/>
                <a:gd name="T88" fmla="*/ 15 w 357"/>
                <a:gd name="T89" fmla="*/ 305 h 504"/>
                <a:gd name="T90" fmla="*/ 24 w 357"/>
                <a:gd name="T91" fmla="*/ 287 h 504"/>
                <a:gd name="T92" fmla="*/ 25 w 357"/>
                <a:gd name="T93" fmla="*/ 261 h 504"/>
                <a:gd name="T94" fmla="*/ 18 w 357"/>
                <a:gd name="T95" fmla="*/ 240 h 504"/>
                <a:gd name="T96" fmla="*/ 5 w 357"/>
                <a:gd name="T97" fmla="*/ 224 h 504"/>
                <a:gd name="T98" fmla="*/ 2 w 357"/>
                <a:gd name="T99" fmla="*/ 202 h 504"/>
                <a:gd name="T100" fmla="*/ 8 w 357"/>
                <a:gd name="T101" fmla="*/ 180 h 504"/>
                <a:gd name="T102" fmla="*/ 18 w 357"/>
                <a:gd name="T103" fmla="*/ 162 h 504"/>
                <a:gd name="T104" fmla="*/ 22 w 357"/>
                <a:gd name="T105" fmla="*/ 145 h 504"/>
                <a:gd name="T106" fmla="*/ 21 w 357"/>
                <a:gd name="T107" fmla="*/ 127 h 504"/>
                <a:gd name="T108" fmla="*/ 27 w 357"/>
                <a:gd name="T109" fmla="*/ 109 h 504"/>
                <a:gd name="T110" fmla="*/ 32 w 357"/>
                <a:gd name="T111" fmla="*/ 95 h 504"/>
                <a:gd name="T112" fmla="*/ 35 w 357"/>
                <a:gd name="T113" fmla="*/ 81 h 504"/>
                <a:gd name="T114" fmla="*/ 39 w 357"/>
                <a:gd name="T115" fmla="*/ 64 h 504"/>
                <a:gd name="T116" fmla="*/ 45 w 357"/>
                <a:gd name="T117" fmla="*/ 46 h 504"/>
                <a:gd name="T118" fmla="*/ 48 w 357"/>
                <a:gd name="T119" fmla="*/ 37 h 504"/>
                <a:gd name="T120" fmla="*/ 52 w 357"/>
                <a:gd name="T121" fmla="*/ 22 h 504"/>
                <a:gd name="T122" fmla="*/ 41 w 357"/>
                <a:gd name="T123" fmla="*/ 6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57" h="504">
                  <a:moveTo>
                    <a:pt x="85" y="0"/>
                  </a:moveTo>
                  <a:lnTo>
                    <a:pt x="85" y="2"/>
                  </a:lnTo>
                  <a:lnTo>
                    <a:pt x="91" y="3"/>
                  </a:lnTo>
                  <a:lnTo>
                    <a:pt x="95" y="6"/>
                  </a:lnTo>
                  <a:lnTo>
                    <a:pt x="99" y="9"/>
                  </a:lnTo>
                  <a:lnTo>
                    <a:pt x="102" y="10"/>
                  </a:lnTo>
                  <a:lnTo>
                    <a:pt x="106" y="13"/>
                  </a:lnTo>
                  <a:lnTo>
                    <a:pt x="108" y="17"/>
                  </a:lnTo>
                  <a:lnTo>
                    <a:pt x="109" y="22"/>
                  </a:lnTo>
                  <a:lnTo>
                    <a:pt x="110" y="27"/>
                  </a:lnTo>
                  <a:lnTo>
                    <a:pt x="112" y="33"/>
                  </a:lnTo>
                  <a:lnTo>
                    <a:pt x="112" y="33"/>
                  </a:lnTo>
                  <a:lnTo>
                    <a:pt x="113" y="34"/>
                  </a:lnTo>
                  <a:lnTo>
                    <a:pt x="118" y="39"/>
                  </a:lnTo>
                  <a:lnTo>
                    <a:pt x="120" y="41"/>
                  </a:lnTo>
                  <a:lnTo>
                    <a:pt x="122" y="43"/>
                  </a:lnTo>
                  <a:lnTo>
                    <a:pt x="125" y="44"/>
                  </a:lnTo>
                  <a:lnTo>
                    <a:pt x="125" y="46"/>
                  </a:lnTo>
                  <a:lnTo>
                    <a:pt x="125" y="47"/>
                  </a:lnTo>
                  <a:lnTo>
                    <a:pt x="125" y="49"/>
                  </a:lnTo>
                  <a:lnTo>
                    <a:pt x="130" y="51"/>
                  </a:lnTo>
                  <a:lnTo>
                    <a:pt x="132" y="50"/>
                  </a:lnTo>
                  <a:lnTo>
                    <a:pt x="135" y="50"/>
                  </a:lnTo>
                  <a:lnTo>
                    <a:pt x="136" y="50"/>
                  </a:lnTo>
                  <a:lnTo>
                    <a:pt x="137" y="51"/>
                  </a:lnTo>
                  <a:lnTo>
                    <a:pt x="137" y="51"/>
                  </a:lnTo>
                  <a:lnTo>
                    <a:pt x="140" y="53"/>
                  </a:lnTo>
                  <a:lnTo>
                    <a:pt x="140" y="54"/>
                  </a:lnTo>
                  <a:lnTo>
                    <a:pt x="143" y="54"/>
                  </a:lnTo>
                  <a:lnTo>
                    <a:pt x="146" y="53"/>
                  </a:lnTo>
                  <a:lnTo>
                    <a:pt x="150" y="53"/>
                  </a:lnTo>
                  <a:lnTo>
                    <a:pt x="153" y="54"/>
                  </a:lnTo>
                  <a:lnTo>
                    <a:pt x="153" y="58"/>
                  </a:lnTo>
                  <a:lnTo>
                    <a:pt x="156" y="63"/>
                  </a:lnTo>
                  <a:lnTo>
                    <a:pt x="160" y="63"/>
                  </a:lnTo>
                  <a:lnTo>
                    <a:pt x="162" y="61"/>
                  </a:lnTo>
                  <a:lnTo>
                    <a:pt x="163" y="60"/>
                  </a:lnTo>
                  <a:lnTo>
                    <a:pt x="164" y="58"/>
                  </a:lnTo>
                  <a:lnTo>
                    <a:pt x="169" y="58"/>
                  </a:lnTo>
                  <a:lnTo>
                    <a:pt x="177" y="60"/>
                  </a:lnTo>
                  <a:lnTo>
                    <a:pt x="184" y="60"/>
                  </a:lnTo>
                  <a:lnTo>
                    <a:pt x="191" y="60"/>
                  </a:lnTo>
                  <a:lnTo>
                    <a:pt x="197" y="60"/>
                  </a:lnTo>
                  <a:lnTo>
                    <a:pt x="206" y="60"/>
                  </a:lnTo>
                  <a:lnTo>
                    <a:pt x="210" y="60"/>
                  </a:lnTo>
                  <a:lnTo>
                    <a:pt x="214" y="61"/>
                  </a:lnTo>
                  <a:lnTo>
                    <a:pt x="220" y="60"/>
                  </a:lnTo>
                  <a:lnTo>
                    <a:pt x="223" y="60"/>
                  </a:lnTo>
                  <a:lnTo>
                    <a:pt x="224" y="60"/>
                  </a:lnTo>
                  <a:lnTo>
                    <a:pt x="228" y="60"/>
                  </a:lnTo>
                  <a:lnTo>
                    <a:pt x="231" y="58"/>
                  </a:lnTo>
                  <a:lnTo>
                    <a:pt x="234" y="60"/>
                  </a:lnTo>
                  <a:lnTo>
                    <a:pt x="240" y="58"/>
                  </a:lnTo>
                  <a:lnTo>
                    <a:pt x="245" y="58"/>
                  </a:lnTo>
                  <a:lnTo>
                    <a:pt x="248" y="58"/>
                  </a:lnTo>
                  <a:lnTo>
                    <a:pt x="248" y="60"/>
                  </a:lnTo>
                  <a:lnTo>
                    <a:pt x="250" y="61"/>
                  </a:lnTo>
                  <a:lnTo>
                    <a:pt x="252" y="60"/>
                  </a:lnTo>
                  <a:lnTo>
                    <a:pt x="255" y="58"/>
                  </a:lnTo>
                  <a:lnTo>
                    <a:pt x="260" y="57"/>
                  </a:lnTo>
                  <a:lnTo>
                    <a:pt x="267" y="58"/>
                  </a:lnTo>
                  <a:lnTo>
                    <a:pt x="272" y="60"/>
                  </a:lnTo>
                  <a:lnTo>
                    <a:pt x="274" y="58"/>
                  </a:lnTo>
                  <a:lnTo>
                    <a:pt x="277" y="56"/>
                  </a:lnTo>
                  <a:lnTo>
                    <a:pt x="277" y="54"/>
                  </a:lnTo>
                  <a:lnTo>
                    <a:pt x="278" y="54"/>
                  </a:lnTo>
                  <a:lnTo>
                    <a:pt x="282" y="56"/>
                  </a:lnTo>
                  <a:lnTo>
                    <a:pt x="284" y="56"/>
                  </a:lnTo>
                  <a:lnTo>
                    <a:pt x="287" y="54"/>
                  </a:lnTo>
                  <a:lnTo>
                    <a:pt x="289" y="54"/>
                  </a:lnTo>
                  <a:lnTo>
                    <a:pt x="292" y="56"/>
                  </a:lnTo>
                  <a:lnTo>
                    <a:pt x="295" y="56"/>
                  </a:lnTo>
                  <a:lnTo>
                    <a:pt x="297" y="56"/>
                  </a:lnTo>
                  <a:lnTo>
                    <a:pt x="299" y="61"/>
                  </a:lnTo>
                  <a:lnTo>
                    <a:pt x="306" y="67"/>
                  </a:lnTo>
                  <a:lnTo>
                    <a:pt x="312" y="71"/>
                  </a:lnTo>
                  <a:lnTo>
                    <a:pt x="319" y="76"/>
                  </a:lnTo>
                  <a:lnTo>
                    <a:pt x="324" y="80"/>
                  </a:lnTo>
                  <a:lnTo>
                    <a:pt x="321" y="83"/>
                  </a:lnTo>
                  <a:lnTo>
                    <a:pt x="315" y="81"/>
                  </a:lnTo>
                  <a:lnTo>
                    <a:pt x="312" y="83"/>
                  </a:lnTo>
                  <a:lnTo>
                    <a:pt x="312" y="87"/>
                  </a:lnTo>
                  <a:lnTo>
                    <a:pt x="309" y="90"/>
                  </a:lnTo>
                  <a:lnTo>
                    <a:pt x="311" y="91"/>
                  </a:lnTo>
                  <a:lnTo>
                    <a:pt x="309" y="94"/>
                  </a:lnTo>
                  <a:lnTo>
                    <a:pt x="305" y="95"/>
                  </a:lnTo>
                  <a:lnTo>
                    <a:pt x="302" y="100"/>
                  </a:lnTo>
                  <a:lnTo>
                    <a:pt x="302" y="102"/>
                  </a:lnTo>
                  <a:lnTo>
                    <a:pt x="299" y="105"/>
                  </a:lnTo>
                  <a:lnTo>
                    <a:pt x="302" y="108"/>
                  </a:lnTo>
                  <a:lnTo>
                    <a:pt x="308" y="109"/>
                  </a:lnTo>
                  <a:lnTo>
                    <a:pt x="309" y="112"/>
                  </a:lnTo>
                  <a:lnTo>
                    <a:pt x="309" y="114"/>
                  </a:lnTo>
                  <a:lnTo>
                    <a:pt x="312" y="115"/>
                  </a:lnTo>
                  <a:lnTo>
                    <a:pt x="318" y="112"/>
                  </a:lnTo>
                  <a:lnTo>
                    <a:pt x="325" y="111"/>
                  </a:lnTo>
                  <a:lnTo>
                    <a:pt x="328" y="115"/>
                  </a:lnTo>
                  <a:lnTo>
                    <a:pt x="333" y="118"/>
                  </a:lnTo>
                  <a:lnTo>
                    <a:pt x="336" y="120"/>
                  </a:lnTo>
                  <a:lnTo>
                    <a:pt x="339" y="120"/>
                  </a:lnTo>
                  <a:lnTo>
                    <a:pt x="339" y="121"/>
                  </a:lnTo>
                  <a:lnTo>
                    <a:pt x="345" y="125"/>
                  </a:lnTo>
                  <a:lnTo>
                    <a:pt x="349" y="128"/>
                  </a:lnTo>
                  <a:lnTo>
                    <a:pt x="352" y="131"/>
                  </a:lnTo>
                  <a:lnTo>
                    <a:pt x="355" y="137"/>
                  </a:lnTo>
                  <a:lnTo>
                    <a:pt x="355" y="139"/>
                  </a:lnTo>
                  <a:lnTo>
                    <a:pt x="355" y="141"/>
                  </a:lnTo>
                  <a:lnTo>
                    <a:pt x="356" y="145"/>
                  </a:lnTo>
                  <a:lnTo>
                    <a:pt x="356" y="146"/>
                  </a:lnTo>
                  <a:lnTo>
                    <a:pt x="357" y="153"/>
                  </a:lnTo>
                  <a:lnTo>
                    <a:pt x="357" y="153"/>
                  </a:lnTo>
                  <a:lnTo>
                    <a:pt x="355" y="152"/>
                  </a:lnTo>
                  <a:lnTo>
                    <a:pt x="350" y="155"/>
                  </a:lnTo>
                  <a:lnTo>
                    <a:pt x="349" y="155"/>
                  </a:lnTo>
                  <a:lnTo>
                    <a:pt x="348" y="155"/>
                  </a:lnTo>
                  <a:lnTo>
                    <a:pt x="346" y="155"/>
                  </a:lnTo>
                  <a:lnTo>
                    <a:pt x="345" y="156"/>
                  </a:lnTo>
                  <a:lnTo>
                    <a:pt x="345" y="155"/>
                  </a:lnTo>
                  <a:lnTo>
                    <a:pt x="341" y="158"/>
                  </a:lnTo>
                  <a:lnTo>
                    <a:pt x="338" y="159"/>
                  </a:lnTo>
                  <a:lnTo>
                    <a:pt x="338" y="161"/>
                  </a:lnTo>
                  <a:lnTo>
                    <a:pt x="338" y="162"/>
                  </a:lnTo>
                  <a:lnTo>
                    <a:pt x="338" y="164"/>
                  </a:lnTo>
                  <a:lnTo>
                    <a:pt x="338" y="164"/>
                  </a:lnTo>
                  <a:lnTo>
                    <a:pt x="338" y="165"/>
                  </a:lnTo>
                  <a:lnTo>
                    <a:pt x="336" y="165"/>
                  </a:lnTo>
                  <a:lnTo>
                    <a:pt x="336" y="166"/>
                  </a:lnTo>
                  <a:lnTo>
                    <a:pt x="333" y="169"/>
                  </a:lnTo>
                  <a:lnTo>
                    <a:pt x="331" y="172"/>
                  </a:lnTo>
                  <a:lnTo>
                    <a:pt x="329" y="172"/>
                  </a:lnTo>
                  <a:lnTo>
                    <a:pt x="329" y="173"/>
                  </a:lnTo>
                  <a:lnTo>
                    <a:pt x="329" y="173"/>
                  </a:lnTo>
                  <a:lnTo>
                    <a:pt x="328" y="175"/>
                  </a:lnTo>
                  <a:lnTo>
                    <a:pt x="328" y="175"/>
                  </a:lnTo>
                  <a:lnTo>
                    <a:pt x="328" y="175"/>
                  </a:lnTo>
                  <a:lnTo>
                    <a:pt x="329" y="182"/>
                  </a:lnTo>
                  <a:lnTo>
                    <a:pt x="329" y="186"/>
                  </a:lnTo>
                  <a:lnTo>
                    <a:pt x="331" y="188"/>
                  </a:lnTo>
                  <a:lnTo>
                    <a:pt x="331" y="188"/>
                  </a:lnTo>
                  <a:lnTo>
                    <a:pt x="331" y="189"/>
                  </a:lnTo>
                  <a:lnTo>
                    <a:pt x="331" y="191"/>
                  </a:lnTo>
                  <a:lnTo>
                    <a:pt x="331" y="191"/>
                  </a:lnTo>
                  <a:lnTo>
                    <a:pt x="329" y="192"/>
                  </a:lnTo>
                  <a:lnTo>
                    <a:pt x="328" y="192"/>
                  </a:lnTo>
                  <a:lnTo>
                    <a:pt x="328" y="192"/>
                  </a:lnTo>
                  <a:lnTo>
                    <a:pt x="328" y="193"/>
                  </a:lnTo>
                  <a:lnTo>
                    <a:pt x="328" y="193"/>
                  </a:lnTo>
                  <a:lnTo>
                    <a:pt x="328" y="196"/>
                  </a:lnTo>
                  <a:lnTo>
                    <a:pt x="326" y="196"/>
                  </a:lnTo>
                  <a:lnTo>
                    <a:pt x="326" y="197"/>
                  </a:lnTo>
                  <a:lnTo>
                    <a:pt x="325" y="197"/>
                  </a:lnTo>
                  <a:lnTo>
                    <a:pt x="325" y="197"/>
                  </a:lnTo>
                  <a:lnTo>
                    <a:pt x="324" y="197"/>
                  </a:lnTo>
                  <a:lnTo>
                    <a:pt x="322" y="199"/>
                  </a:lnTo>
                  <a:lnTo>
                    <a:pt x="321" y="199"/>
                  </a:lnTo>
                  <a:lnTo>
                    <a:pt x="321" y="200"/>
                  </a:lnTo>
                  <a:lnTo>
                    <a:pt x="319" y="200"/>
                  </a:lnTo>
                  <a:lnTo>
                    <a:pt x="319" y="200"/>
                  </a:lnTo>
                  <a:lnTo>
                    <a:pt x="319" y="200"/>
                  </a:lnTo>
                  <a:lnTo>
                    <a:pt x="318" y="200"/>
                  </a:lnTo>
                  <a:lnTo>
                    <a:pt x="316" y="202"/>
                  </a:lnTo>
                  <a:lnTo>
                    <a:pt x="316" y="202"/>
                  </a:lnTo>
                  <a:lnTo>
                    <a:pt x="316" y="203"/>
                  </a:lnTo>
                  <a:lnTo>
                    <a:pt x="315" y="203"/>
                  </a:lnTo>
                  <a:lnTo>
                    <a:pt x="315" y="203"/>
                  </a:lnTo>
                  <a:lnTo>
                    <a:pt x="314" y="205"/>
                  </a:lnTo>
                  <a:lnTo>
                    <a:pt x="314" y="205"/>
                  </a:lnTo>
                  <a:lnTo>
                    <a:pt x="312" y="206"/>
                  </a:lnTo>
                  <a:lnTo>
                    <a:pt x="309" y="205"/>
                  </a:lnTo>
                  <a:lnTo>
                    <a:pt x="309" y="205"/>
                  </a:lnTo>
                  <a:lnTo>
                    <a:pt x="308" y="205"/>
                  </a:lnTo>
                  <a:lnTo>
                    <a:pt x="308" y="205"/>
                  </a:lnTo>
                  <a:lnTo>
                    <a:pt x="305" y="200"/>
                  </a:lnTo>
                  <a:lnTo>
                    <a:pt x="305" y="202"/>
                  </a:lnTo>
                  <a:lnTo>
                    <a:pt x="304" y="202"/>
                  </a:lnTo>
                  <a:lnTo>
                    <a:pt x="304" y="202"/>
                  </a:lnTo>
                  <a:lnTo>
                    <a:pt x="302" y="202"/>
                  </a:lnTo>
                  <a:lnTo>
                    <a:pt x="302" y="202"/>
                  </a:lnTo>
                  <a:lnTo>
                    <a:pt x="301" y="202"/>
                  </a:lnTo>
                  <a:lnTo>
                    <a:pt x="301" y="203"/>
                  </a:lnTo>
                  <a:lnTo>
                    <a:pt x="301" y="203"/>
                  </a:lnTo>
                  <a:lnTo>
                    <a:pt x="301" y="205"/>
                  </a:lnTo>
                  <a:lnTo>
                    <a:pt x="299" y="205"/>
                  </a:lnTo>
                  <a:lnTo>
                    <a:pt x="299" y="205"/>
                  </a:lnTo>
                  <a:lnTo>
                    <a:pt x="299" y="205"/>
                  </a:lnTo>
                  <a:lnTo>
                    <a:pt x="298" y="205"/>
                  </a:lnTo>
                  <a:lnTo>
                    <a:pt x="297" y="205"/>
                  </a:lnTo>
                  <a:lnTo>
                    <a:pt x="295" y="205"/>
                  </a:lnTo>
                  <a:lnTo>
                    <a:pt x="295" y="205"/>
                  </a:lnTo>
                  <a:lnTo>
                    <a:pt x="294" y="206"/>
                  </a:lnTo>
                  <a:lnTo>
                    <a:pt x="294" y="205"/>
                  </a:lnTo>
                  <a:lnTo>
                    <a:pt x="292" y="205"/>
                  </a:lnTo>
                  <a:lnTo>
                    <a:pt x="292" y="205"/>
                  </a:lnTo>
                  <a:lnTo>
                    <a:pt x="292" y="205"/>
                  </a:lnTo>
                  <a:lnTo>
                    <a:pt x="292" y="203"/>
                  </a:lnTo>
                  <a:lnTo>
                    <a:pt x="291" y="203"/>
                  </a:lnTo>
                  <a:lnTo>
                    <a:pt x="291" y="203"/>
                  </a:lnTo>
                  <a:lnTo>
                    <a:pt x="289" y="203"/>
                  </a:lnTo>
                  <a:lnTo>
                    <a:pt x="287" y="203"/>
                  </a:lnTo>
                  <a:lnTo>
                    <a:pt x="287" y="202"/>
                  </a:lnTo>
                  <a:lnTo>
                    <a:pt x="285" y="202"/>
                  </a:lnTo>
                  <a:lnTo>
                    <a:pt x="287" y="200"/>
                  </a:lnTo>
                  <a:lnTo>
                    <a:pt x="287" y="200"/>
                  </a:lnTo>
                  <a:lnTo>
                    <a:pt x="287" y="199"/>
                  </a:lnTo>
                  <a:lnTo>
                    <a:pt x="284" y="199"/>
                  </a:lnTo>
                  <a:lnTo>
                    <a:pt x="284" y="197"/>
                  </a:lnTo>
                  <a:lnTo>
                    <a:pt x="284" y="199"/>
                  </a:lnTo>
                  <a:lnTo>
                    <a:pt x="282" y="199"/>
                  </a:lnTo>
                  <a:lnTo>
                    <a:pt x="282" y="199"/>
                  </a:lnTo>
                  <a:lnTo>
                    <a:pt x="281" y="199"/>
                  </a:lnTo>
                  <a:lnTo>
                    <a:pt x="281" y="200"/>
                  </a:lnTo>
                  <a:lnTo>
                    <a:pt x="279" y="200"/>
                  </a:lnTo>
                  <a:lnTo>
                    <a:pt x="278" y="202"/>
                  </a:lnTo>
                  <a:lnTo>
                    <a:pt x="277" y="202"/>
                  </a:lnTo>
                  <a:lnTo>
                    <a:pt x="277" y="203"/>
                  </a:lnTo>
                  <a:lnTo>
                    <a:pt x="275" y="205"/>
                  </a:lnTo>
                  <a:lnTo>
                    <a:pt x="274" y="206"/>
                  </a:lnTo>
                  <a:lnTo>
                    <a:pt x="272" y="206"/>
                  </a:lnTo>
                  <a:lnTo>
                    <a:pt x="271" y="206"/>
                  </a:lnTo>
                  <a:lnTo>
                    <a:pt x="270" y="207"/>
                  </a:lnTo>
                  <a:lnTo>
                    <a:pt x="270" y="207"/>
                  </a:lnTo>
                  <a:lnTo>
                    <a:pt x="268" y="207"/>
                  </a:lnTo>
                  <a:lnTo>
                    <a:pt x="268" y="207"/>
                  </a:lnTo>
                  <a:lnTo>
                    <a:pt x="267" y="207"/>
                  </a:lnTo>
                  <a:lnTo>
                    <a:pt x="265" y="207"/>
                  </a:lnTo>
                  <a:lnTo>
                    <a:pt x="265" y="206"/>
                  </a:lnTo>
                  <a:lnTo>
                    <a:pt x="265" y="207"/>
                  </a:lnTo>
                  <a:lnTo>
                    <a:pt x="265" y="207"/>
                  </a:lnTo>
                  <a:lnTo>
                    <a:pt x="265" y="209"/>
                  </a:lnTo>
                  <a:lnTo>
                    <a:pt x="264" y="209"/>
                  </a:lnTo>
                  <a:lnTo>
                    <a:pt x="264" y="210"/>
                  </a:lnTo>
                  <a:lnTo>
                    <a:pt x="265" y="210"/>
                  </a:lnTo>
                  <a:lnTo>
                    <a:pt x="265" y="212"/>
                  </a:lnTo>
                  <a:lnTo>
                    <a:pt x="267" y="212"/>
                  </a:lnTo>
                  <a:lnTo>
                    <a:pt x="268" y="213"/>
                  </a:lnTo>
                  <a:lnTo>
                    <a:pt x="268" y="213"/>
                  </a:lnTo>
                  <a:lnTo>
                    <a:pt x="268" y="213"/>
                  </a:lnTo>
                  <a:lnTo>
                    <a:pt x="268" y="215"/>
                  </a:lnTo>
                  <a:lnTo>
                    <a:pt x="268" y="216"/>
                  </a:lnTo>
                  <a:lnTo>
                    <a:pt x="267" y="216"/>
                  </a:lnTo>
                  <a:lnTo>
                    <a:pt x="267" y="217"/>
                  </a:lnTo>
                  <a:lnTo>
                    <a:pt x="267" y="217"/>
                  </a:lnTo>
                  <a:lnTo>
                    <a:pt x="267" y="220"/>
                  </a:lnTo>
                  <a:lnTo>
                    <a:pt x="267" y="220"/>
                  </a:lnTo>
                  <a:lnTo>
                    <a:pt x="267" y="222"/>
                  </a:lnTo>
                  <a:lnTo>
                    <a:pt x="268" y="223"/>
                  </a:lnTo>
                  <a:lnTo>
                    <a:pt x="268" y="223"/>
                  </a:lnTo>
                  <a:lnTo>
                    <a:pt x="268" y="224"/>
                  </a:lnTo>
                  <a:lnTo>
                    <a:pt x="270" y="226"/>
                  </a:lnTo>
                  <a:lnTo>
                    <a:pt x="270" y="226"/>
                  </a:lnTo>
                  <a:lnTo>
                    <a:pt x="271" y="227"/>
                  </a:lnTo>
                  <a:lnTo>
                    <a:pt x="271" y="227"/>
                  </a:lnTo>
                  <a:lnTo>
                    <a:pt x="272" y="229"/>
                  </a:lnTo>
                  <a:lnTo>
                    <a:pt x="272" y="230"/>
                  </a:lnTo>
                  <a:lnTo>
                    <a:pt x="272" y="230"/>
                  </a:lnTo>
                  <a:lnTo>
                    <a:pt x="274" y="230"/>
                  </a:lnTo>
                  <a:lnTo>
                    <a:pt x="275" y="233"/>
                  </a:lnTo>
                  <a:lnTo>
                    <a:pt x="277" y="233"/>
                  </a:lnTo>
                  <a:lnTo>
                    <a:pt x="275" y="233"/>
                  </a:lnTo>
                  <a:lnTo>
                    <a:pt x="274" y="233"/>
                  </a:lnTo>
                  <a:lnTo>
                    <a:pt x="274" y="233"/>
                  </a:lnTo>
                  <a:lnTo>
                    <a:pt x="274" y="236"/>
                  </a:lnTo>
                  <a:lnTo>
                    <a:pt x="274" y="236"/>
                  </a:lnTo>
                  <a:lnTo>
                    <a:pt x="272" y="237"/>
                  </a:lnTo>
                  <a:lnTo>
                    <a:pt x="272" y="239"/>
                  </a:lnTo>
                  <a:lnTo>
                    <a:pt x="272" y="240"/>
                  </a:lnTo>
                  <a:lnTo>
                    <a:pt x="272" y="240"/>
                  </a:lnTo>
                  <a:lnTo>
                    <a:pt x="272" y="240"/>
                  </a:lnTo>
                  <a:lnTo>
                    <a:pt x="271" y="240"/>
                  </a:lnTo>
                  <a:lnTo>
                    <a:pt x="271" y="242"/>
                  </a:lnTo>
                  <a:lnTo>
                    <a:pt x="271" y="242"/>
                  </a:lnTo>
                  <a:lnTo>
                    <a:pt x="271" y="242"/>
                  </a:lnTo>
                  <a:lnTo>
                    <a:pt x="271" y="243"/>
                  </a:lnTo>
                  <a:lnTo>
                    <a:pt x="270" y="243"/>
                  </a:lnTo>
                  <a:lnTo>
                    <a:pt x="270" y="243"/>
                  </a:lnTo>
                  <a:lnTo>
                    <a:pt x="268" y="243"/>
                  </a:lnTo>
                  <a:lnTo>
                    <a:pt x="270" y="247"/>
                  </a:lnTo>
                  <a:lnTo>
                    <a:pt x="270" y="249"/>
                  </a:lnTo>
                  <a:lnTo>
                    <a:pt x="271" y="249"/>
                  </a:lnTo>
                  <a:lnTo>
                    <a:pt x="271" y="247"/>
                  </a:lnTo>
                  <a:lnTo>
                    <a:pt x="271" y="247"/>
                  </a:lnTo>
                  <a:lnTo>
                    <a:pt x="272" y="247"/>
                  </a:lnTo>
                  <a:lnTo>
                    <a:pt x="272" y="247"/>
                  </a:lnTo>
                  <a:lnTo>
                    <a:pt x="274" y="249"/>
                  </a:lnTo>
                  <a:lnTo>
                    <a:pt x="274" y="249"/>
                  </a:lnTo>
                  <a:lnTo>
                    <a:pt x="274" y="249"/>
                  </a:lnTo>
                  <a:lnTo>
                    <a:pt x="275" y="249"/>
                  </a:lnTo>
                  <a:lnTo>
                    <a:pt x="277" y="249"/>
                  </a:lnTo>
                  <a:lnTo>
                    <a:pt x="277" y="249"/>
                  </a:lnTo>
                  <a:lnTo>
                    <a:pt x="278" y="249"/>
                  </a:lnTo>
                  <a:lnTo>
                    <a:pt x="279" y="250"/>
                  </a:lnTo>
                  <a:lnTo>
                    <a:pt x="279" y="251"/>
                  </a:lnTo>
                  <a:lnTo>
                    <a:pt x="279" y="253"/>
                  </a:lnTo>
                  <a:lnTo>
                    <a:pt x="279" y="253"/>
                  </a:lnTo>
                  <a:lnTo>
                    <a:pt x="279" y="253"/>
                  </a:lnTo>
                  <a:lnTo>
                    <a:pt x="279" y="253"/>
                  </a:lnTo>
                  <a:lnTo>
                    <a:pt x="279" y="254"/>
                  </a:lnTo>
                  <a:lnTo>
                    <a:pt x="278" y="254"/>
                  </a:lnTo>
                  <a:lnTo>
                    <a:pt x="278" y="256"/>
                  </a:lnTo>
                  <a:lnTo>
                    <a:pt x="277" y="256"/>
                  </a:lnTo>
                  <a:lnTo>
                    <a:pt x="275" y="256"/>
                  </a:lnTo>
                  <a:lnTo>
                    <a:pt x="275" y="256"/>
                  </a:lnTo>
                  <a:lnTo>
                    <a:pt x="275" y="259"/>
                  </a:lnTo>
                  <a:lnTo>
                    <a:pt x="274" y="260"/>
                  </a:lnTo>
                  <a:lnTo>
                    <a:pt x="274" y="261"/>
                  </a:lnTo>
                  <a:lnTo>
                    <a:pt x="274" y="263"/>
                  </a:lnTo>
                  <a:lnTo>
                    <a:pt x="274" y="263"/>
                  </a:lnTo>
                  <a:lnTo>
                    <a:pt x="274" y="264"/>
                  </a:lnTo>
                  <a:lnTo>
                    <a:pt x="274" y="264"/>
                  </a:lnTo>
                  <a:lnTo>
                    <a:pt x="272" y="266"/>
                  </a:lnTo>
                  <a:lnTo>
                    <a:pt x="272" y="266"/>
                  </a:lnTo>
                  <a:lnTo>
                    <a:pt x="272" y="267"/>
                  </a:lnTo>
                  <a:lnTo>
                    <a:pt x="272" y="267"/>
                  </a:lnTo>
                  <a:lnTo>
                    <a:pt x="271" y="267"/>
                  </a:lnTo>
                  <a:lnTo>
                    <a:pt x="270" y="267"/>
                  </a:lnTo>
                  <a:lnTo>
                    <a:pt x="268" y="267"/>
                  </a:lnTo>
                  <a:lnTo>
                    <a:pt x="265" y="261"/>
                  </a:lnTo>
                  <a:lnTo>
                    <a:pt x="262" y="260"/>
                  </a:lnTo>
                  <a:lnTo>
                    <a:pt x="264" y="259"/>
                  </a:lnTo>
                  <a:lnTo>
                    <a:pt x="264" y="259"/>
                  </a:lnTo>
                  <a:lnTo>
                    <a:pt x="262" y="257"/>
                  </a:lnTo>
                  <a:lnTo>
                    <a:pt x="264" y="256"/>
                  </a:lnTo>
                  <a:lnTo>
                    <a:pt x="264" y="254"/>
                  </a:lnTo>
                  <a:lnTo>
                    <a:pt x="261" y="254"/>
                  </a:lnTo>
                  <a:lnTo>
                    <a:pt x="261" y="256"/>
                  </a:lnTo>
                  <a:lnTo>
                    <a:pt x="260" y="256"/>
                  </a:lnTo>
                  <a:lnTo>
                    <a:pt x="260" y="256"/>
                  </a:lnTo>
                  <a:lnTo>
                    <a:pt x="258" y="256"/>
                  </a:lnTo>
                  <a:lnTo>
                    <a:pt x="257" y="256"/>
                  </a:lnTo>
                  <a:lnTo>
                    <a:pt x="257" y="256"/>
                  </a:lnTo>
                  <a:lnTo>
                    <a:pt x="257" y="256"/>
                  </a:lnTo>
                  <a:lnTo>
                    <a:pt x="255" y="254"/>
                  </a:lnTo>
                  <a:lnTo>
                    <a:pt x="255" y="253"/>
                  </a:lnTo>
                  <a:lnTo>
                    <a:pt x="255" y="253"/>
                  </a:lnTo>
                  <a:lnTo>
                    <a:pt x="255" y="253"/>
                  </a:lnTo>
                  <a:lnTo>
                    <a:pt x="255" y="253"/>
                  </a:lnTo>
                  <a:lnTo>
                    <a:pt x="254" y="253"/>
                  </a:lnTo>
                  <a:lnTo>
                    <a:pt x="252" y="253"/>
                  </a:lnTo>
                  <a:lnTo>
                    <a:pt x="252" y="253"/>
                  </a:lnTo>
                  <a:lnTo>
                    <a:pt x="251" y="254"/>
                  </a:lnTo>
                  <a:lnTo>
                    <a:pt x="251" y="254"/>
                  </a:lnTo>
                  <a:lnTo>
                    <a:pt x="251" y="254"/>
                  </a:lnTo>
                  <a:lnTo>
                    <a:pt x="250" y="254"/>
                  </a:lnTo>
                  <a:lnTo>
                    <a:pt x="250" y="254"/>
                  </a:lnTo>
                  <a:lnTo>
                    <a:pt x="248" y="254"/>
                  </a:lnTo>
                  <a:lnTo>
                    <a:pt x="248" y="254"/>
                  </a:lnTo>
                  <a:lnTo>
                    <a:pt x="247" y="254"/>
                  </a:lnTo>
                  <a:lnTo>
                    <a:pt x="247" y="254"/>
                  </a:lnTo>
                  <a:lnTo>
                    <a:pt x="245" y="254"/>
                  </a:lnTo>
                  <a:lnTo>
                    <a:pt x="245" y="254"/>
                  </a:lnTo>
                  <a:lnTo>
                    <a:pt x="244" y="254"/>
                  </a:lnTo>
                  <a:lnTo>
                    <a:pt x="244" y="256"/>
                  </a:lnTo>
                  <a:lnTo>
                    <a:pt x="243" y="256"/>
                  </a:lnTo>
                  <a:lnTo>
                    <a:pt x="243" y="257"/>
                  </a:lnTo>
                  <a:lnTo>
                    <a:pt x="243" y="259"/>
                  </a:lnTo>
                  <a:lnTo>
                    <a:pt x="243" y="259"/>
                  </a:lnTo>
                  <a:lnTo>
                    <a:pt x="243" y="259"/>
                  </a:lnTo>
                  <a:lnTo>
                    <a:pt x="243" y="260"/>
                  </a:lnTo>
                  <a:lnTo>
                    <a:pt x="241" y="260"/>
                  </a:lnTo>
                  <a:lnTo>
                    <a:pt x="241" y="261"/>
                  </a:lnTo>
                  <a:lnTo>
                    <a:pt x="241" y="261"/>
                  </a:lnTo>
                  <a:lnTo>
                    <a:pt x="241" y="263"/>
                  </a:lnTo>
                  <a:lnTo>
                    <a:pt x="241" y="263"/>
                  </a:lnTo>
                  <a:lnTo>
                    <a:pt x="240" y="264"/>
                  </a:lnTo>
                  <a:lnTo>
                    <a:pt x="240" y="264"/>
                  </a:lnTo>
                  <a:lnTo>
                    <a:pt x="240" y="266"/>
                  </a:lnTo>
                  <a:lnTo>
                    <a:pt x="240" y="266"/>
                  </a:lnTo>
                  <a:lnTo>
                    <a:pt x="238" y="268"/>
                  </a:lnTo>
                  <a:lnTo>
                    <a:pt x="238" y="268"/>
                  </a:lnTo>
                  <a:lnTo>
                    <a:pt x="238" y="268"/>
                  </a:lnTo>
                  <a:lnTo>
                    <a:pt x="237" y="270"/>
                  </a:lnTo>
                  <a:lnTo>
                    <a:pt x="237" y="270"/>
                  </a:lnTo>
                  <a:lnTo>
                    <a:pt x="235" y="270"/>
                  </a:lnTo>
                  <a:lnTo>
                    <a:pt x="234" y="270"/>
                  </a:lnTo>
                  <a:lnTo>
                    <a:pt x="234" y="270"/>
                  </a:lnTo>
                  <a:lnTo>
                    <a:pt x="233" y="271"/>
                  </a:lnTo>
                  <a:lnTo>
                    <a:pt x="228" y="274"/>
                  </a:lnTo>
                  <a:lnTo>
                    <a:pt x="227" y="274"/>
                  </a:lnTo>
                  <a:lnTo>
                    <a:pt x="227" y="274"/>
                  </a:lnTo>
                  <a:lnTo>
                    <a:pt x="227" y="276"/>
                  </a:lnTo>
                  <a:lnTo>
                    <a:pt x="225" y="276"/>
                  </a:lnTo>
                  <a:lnTo>
                    <a:pt x="223" y="277"/>
                  </a:lnTo>
                  <a:lnTo>
                    <a:pt x="221" y="277"/>
                  </a:lnTo>
                  <a:lnTo>
                    <a:pt x="218" y="278"/>
                  </a:lnTo>
                  <a:lnTo>
                    <a:pt x="217" y="280"/>
                  </a:lnTo>
                  <a:lnTo>
                    <a:pt x="217" y="280"/>
                  </a:lnTo>
                  <a:lnTo>
                    <a:pt x="216" y="281"/>
                  </a:lnTo>
                  <a:lnTo>
                    <a:pt x="214" y="281"/>
                  </a:lnTo>
                  <a:lnTo>
                    <a:pt x="214" y="281"/>
                  </a:lnTo>
                  <a:lnTo>
                    <a:pt x="214" y="283"/>
                  </a:lnTo>
                  <a:lnTo>
                    <a:pt x="213" y="283"/>
                  </a:lnTo>
                  <a:lnTo>
                    <a:pt x="213" y="283"/>
                  </a:lnTo>
                  <a:lnTo>
                    <a:pt x="213" y="284"/>
                  </a:lnTo>
                  <a:lnTo>
                    <a:pt x="211" y="284"/>
                  </a:lnTo>
                  <a:lnTo>
                    <a:pt x="211" y="284"/>
                  </a:lnTo>
                  <a:lnTo>
                    <a:pt x="211" y="286"/>
                  </a:lnTo>
                  <a:lnTo>
                    <a:pt x="211" y="286"/>
                  </a:lnTo>
                  <a:lnTo>
                    <a:pt x="211" y="287"/>
                  </a:lnTo>
                  <a:lnTo>
                    <a:pt x="210" y="287"/>
                  </a:lnTo>
                  <a:lnTo>
                    <a:pt x="210" y="287"/>
                  </a:lnTo>
                  <a:lnTo>
                    <a:pt x="210" y="287"/>
                  </a:lnTo>
                  <a:lnTo>
                    <a:pt x="210" y="288"/>
                  </a:lnTo>
                  <a:lnTo>
                    <a:pt x="204" y="290"/>
                  </a:lnTo>
                  <a:lnTo>
                    <a:pt x="200" y="288"/>
                  </a:lnTo>
                  <a:lnTo>
                    <a:pt x="196" y="291"/>
                  </a:lnTo>
                  <a:lnTo>
                    <a:pt x="196" y="294"/>
                  </a:lnTo>
                  <a:lnTo>
                    <a:pt x="197" y="295"/>
                  </a:lnTo>
                  <a:lnTo>
                    <a:pt x="197" y="298"/>
                  </a:lnTo>
                  <a:lnTo>
                    <a:pt x="194" y="300"/>
                  </a:lnTo>
                  <a:lnTo>
                    <a:pt x="189" y="301"/>
                  </a:lnTo>
                  <a:lnTo>
                    <a:pt x="187" y="307"/>
                  </a:lnTo>
                  <a:lnTo>
                    <a:pt x="186" y="310"/>
                  </a:lnTo>
                  <a:lnTo>
                    <a:pt x="181" y="311"/>
                  </a:lnTo>
                  <a:lnTo>
                    <a:pt x="176" y="314"/>
                  </a:lnTo>
                  <a:lnTo>
                    <a:pt x="171" y="318"/>
                  </a:lnTo>
                  <a:lnTo>
                    <a:pt x="167" y="321"/>
                  </a:lnTo>
                  <a:lnTo>
                    <a:pt x="166" y="325"/>
                  </a:lnTo>
                  <a:lnTo>
                    <a:pt x="163" y="330"/>
                  </a:lnTo>
                  <a:lnTo>
                    <a:pt x="162" y="332"/>
                  </a:lnTo>
                  <a:lnTo>
                    <a:pt x="159" y="335"/>
                  </a:lnTo>
                  <a:lnTo>
                    <a:pt x="154" y="338"/>
                  </a:lnTo>
                  <a:lnTo>
                    <a:pt x="154" y="341"/>
                  </a:lnTo>
                  <a:lnTo>
                    <a:pt x="163" y="344"/>
                  </a:lnTo>
                  <a:lnTo>
                    <a:pt x="169" y="344"/>
                  </a:lnTo>
                  <a:lnTo>
                    <a:pt x="173" y="341"/>
                  </a:lnTo>
                  <a:lnTo>
                    <a:pt x="177" y="339"/>
                  </a:lnTo>
                  <a:lnTo>
                    <a:pt x="178" y="342"/>
                  </a:lnTo>
                  <a:lnTo>
                    <a:pt x="178" y="345"/>
                  </a:lnTo>
                  <a:lnTo>
                    <a:pt x="180" y="348"/>
                  </a:lnTo>
                  <a:lnTo>
                    <a:pt x="180" y="349"/>
                  </a:lnTo>
                  <a:lnTo>
                    <a:pt x="186" y="356"/>
                  </a:lnTo>
                  <a:lnTo>
                    <a:pt x="189" y="356"/>
                  </a:lnTo>
                  <a:lnTo>
                    <a:pt x="191" y="356"/>
                  </a:lnTo>
                  <a:lnTo>
                    <a:pt x="196" y="355"/>
                  </a:lnTo>
                  <a:lnTo>
                    <a:pt x="201" y="355"/>
                  </a:lnTo>
                  <a:lnTo>
                    <a:pt x="204" y="356"/>
                  </a:lnTo>
                  <a:lnTo>
                    <a:pt x="204" y="358"/>
                  </a:lnTo>
                  <a:lnTo>
                    <a:pt x="204" y="358"/>
                  </a:lnTo>
                  <a:lnTo>
                    <a:pt x="201" y="358"/>
                  </a:lnTo>
                  <a:lnTo>
                    <a:pt x="201" y="358"/>
                  </a:lnTo>
                  <a:lnTo>
                    <a:pt x="198" y="359"/>
                  </a:lnTo>
                  <a:lnTo>
                    <a:pt x="196" y="359"/>
                  </a:lnTo>
                  <a:lnTo>
                    <a:pt x="193" y="359"/>
                  </a:lnTo>
                  <a:lnTo>
                    <a:pt x="191" y="361"/>
                  </a:lnTo>
                  <a:lnTo>
                    <a:pt x="189" y="362"/>
                  </a:lnTo>
                  <a:lnTo>
                    <a:pt x="186" y="365"/>
                  </a:lnTo>
                  <a:lnTo>
                    <a:pt x="183" y="366"/>
                  </a:lnTo>
                  <a:lnTo>
                    <a:pt x="178" y="372"/>
                  </a:lnTo>
                  <a:lnTo>
                    <a:pt x="176" y="375"/>
                  </a:lnTo>
                  <a:lnTo>
                    <a:pt x="174" y="376"/>
                  </a:lnTo>
                  <a:lnTo>
                    <a:pt x="173" y="379"/>
                  </a:lnTo>
                  <a:lnTo>
                    <a:pt x="171" y="382"/>
                  </a:lnTo>
                  <a:lnTo>
                    <a:pt x="171" y="385"/>
                  </a:lnTo>
                  <a:lnTo>
                    <a:pt x="171" y="386"/>
                  </a:lnTo>
                  <a:lnTo>
                    <a:pt x="171" y="388"/>
                  </a:lnTo>
                  <a:lnTo>
                    <a:pt x="173" y="391"/>
                  </a:lnTo>
                  <a:lnTo>
                    <a:pt x="174" y="392"/>
                  </a:lnTo>
                  <a:lnTo>
                    <a:pt x="177" y="392"/>
                  </a:lnTo>
                  <a:lnTo>
                    <a:pt x="180" y="392"/>
                  </a:lnTo>
                  <a:lnTo>
                    <a:pt x="183" y="392"/>
                  </a:lnTo>
                  <a:lnTo>
                    <a:pt x="186" y="391"/>
                  </a:lnTo>
                  <a:lnTo>
                    <a:pt x="187" y="391"/>
                  </a:lnTo>
                  <a:lnTo>
                    <a:pt x="190" y="391"/>
                  </a:lnTo>
                  <a:lnTo>
                    <a:pt x="191" y="392"/>
                  </a:lnTo>
                  <a:lnTo>
                    <a:pt x="191" y="393"/>
                  </a:lnTo>
                  <a:lnTo>
                    <a:pt x="197" y="399"/>
                  </a:lnTo>
                  <a:lnTo>
                    <a:pt x="200" y="400"/>
                  </a:lnTo>
                  <a:lnTo>
                    <a:pt x="203" y="403"/>
                  </a:lnTo>
                  <a:lnTo>
                    <a:pt x="201" y="403"/>
                  </a:lnTo>
                  <a:lnTo>
                    <a:pt x="198" y="405"/>
                  </a:lnTo>
                  <a:lnTo>
                    <a:pt x="189" y="407"/>
                  </a:lnTo>
                  <a:lnTo>
                    <a:pt x="184" y="409"/>
                  </a:lnTo>
                  <a:lnTo>
                    <a:pt x="180" y="412"/>
                  </a:lnTo>
                  <a:lnTo>
                    <a:pt x="170" y="416"/>
                  </a:lnTo>
                  <a:lnTo>
                    <a:pt x="166" y="419"/>
                  </a:lnTo>
                  <a:lnTo>
                    <a:pt x="159" y="423"/>
                  </a:lnTo>
                  <a:lnTo>
                    <a:pt x="156" y="425"/>
                  </a:lnTo>
                  <a:lnTo>
                    <a:pt x="156" y="425"/>
                  </a:lnTo>
                  <a:lnTo>
                    <a:pt x="152" y="426"/>
                  </a:lnTo>
                  <a:lnTo>
                    <a:pt x="147" y="427"/>
                  </a:lnTo>
                  <a:lnTo>
                    <a:pt x="145" y="430"/>
                  </a:lnTo>
                  <a:lnTo>
                    <a:pt x="139" y="432"/>
                  </a:lnTo>
                  <a:lnTo>
                    <a:pt x="135" y="432"/>
                  </a:lnTo>
                  <a:lnTo>
                    <a:pt x="132" y="432"/>
                  </a:lnTo>
                  <a:lnTo>
                    <a:pt x="129" y="430"/>
                  </a:lnTo>
                  <a:lnTo>
                    <a:pt x="126" y="432"/>
                  </a:lnTo>
                  <a:lnTo>
                    <a:pt x="122" y="432"/>
                  </a:lnTo>
                  <a:lnTo>
                    <a:pt x="119" y="433"/>
                  </a:lnTo>
                  <a:lnTo>
                    <a:pt x="112" y="439"/>
                  </a:lnTo>
                  <a:lnTo>
                    <a:pt x="110" y="440"/>
                  </a:lnTo>
                  <a:lnTo>
                    <a:pt x="109" y="443"/>
                  </a:lnTo>
                  <a:lnTo>
                    <a:pt x="106" y="447"/>
                  </a:lnTo>
                  <a:lnTo>
                    <a:pt x="105" y="451"/>
                  </a:lnTo>
                  <a:lnTo>
                    <a:pt x="105" y="454"/>
                  </a:lnTo>
                  <a:lnTo>
                    <a:pt x="105" y="457"/>
                  </a:lnTo>
                  <a:lnTo>
                    <a:pt x="106" y="463"/>
                  </a:lnTo>
                  <a:lnTo>
                    <a:pt x="106" y="469"/>
                  </a:lnTo>
                  <a:lnTo>
                    <a:pt x="106" y="471"/>
                  </a:lnTo>
                  <a:lnTo>
                    <a:pt x="105" y="474"/>
                  </a:lnTo>
                  <a:lnTo>
                    <a:pt x="102" y="477"/>
                  </a:lnTo>
                  <a:lnTo>
                    <a:pt x="100" y="480"/>
                  </a:lnTo>
                  <a:lnTo>
                    <a:pt x="99" y="484"/>
                  </a:lnTo>
                  <a:lnTo>
                    <a:pt x="98" y="488"/>
                  </a:lnTo>
                  <a:lnTo>
                    <a:pt x="98" y="493"/>
                  </a:lnTo>
                  <a:lnTo>
                    <a:pt x="96" y="495"/>
                  </a:lnTo>
                  <a:lnTo>
                    <a:pt x="93" y="497"/>
                  </a:lnTo>
                  <a:lnTo>
                    <a:pt x="91" y="500"/>
                  </a:lnTo>
                  <a:lnTo>
                    <a:pt x="89" y="501"/>
                  </a:lnTo>
                  <a:lnTo>
                    <a:pt x="89" y="503"/>
                  </a:lnTo>
                  <a:lnTo>
                    <a:pt x="86" y="503"/>
                  </a:lnTo>
                  <a:lnTo>
                    <a:pt x="83" y="504"/>
                  </a:lnTo>
                  <a:lnTo>
                    <a:pt x="78" y="503"/>
                  </a:lnTo>
                  <a:lnTo>
                    <a:pt x="73" y="501"/>
                  </a:lnTo>
                  <a:lnTo>
                    <a:pt x="71" y="500"/>
                  </a:lnTo>
                  <a:lnTo>
                    <a:pt x="69" y="500"/>
                  </a:lnTo>
                  <a:lnTo>
                    <a:pt x="12" y="500"/>
                  </a:lnTo>
                  <a:lnTo>
                    <a:pt x="29" y="469"/>
                  </a:lnTo>
                  <a:lnTo>
                    <a:pt x="37" y="459"/>
                  </a:lnTo>
                  <a:lnTo>
                    <a:pt x="37" y="457"/>
                  </a:lnTo>
                  <a:lnTo>
                    <a:pt x="38" y="456"/>
                  </a:lnTo>
                  <a:lnTo>
                    <a:pt x="38" y="454"/>
                  </a:lnTo>
                  <a:lnTo>
                    <a:pt x="37" y="453"/>
                  </a:lnTo>
                  <a:lnTo>
                    <a:pt x="37" y="450"/>
                  </a:lnTo>
                  <a:lnTo>
                    <a:pt x="35" y="449"/>
                  </a:lnTo>
                  <a:lnTo>
                    <a:pt x="35" y="447"/>
                  </a:lnTo>
                  <a:lnTo>
                    <a:pt x="35" y="447"/>
                  </a:lnTo>
                  <a:lnTo>
                    <a:pt x="34" y="446"/>
                  </a:lnTo>
                  <a:lnTo>
                    <a:pt x="34" y="444"/>
                  </a:lnTo>
                  <a:lnTo>
                    <a:pt x="32" y="443"/>
                  </a:lnTo>
                  <a:lnTo>
                    <a:pt x="32" y="442"/>
                  </a:lnTo>
                  <a:lnTo>
                    <a:pt x="31" y="440"/>
                  </a:lnTo>
                  <a:lnTo>
                    <a:pt x="31" y="439"/>
                  </a:lnTo>
                  <a:lnTo>
                    <a:pt x="31" y="437"/>
                  </a:lnTo>
                  <a:lnTo>
                    <a:pt x="31" y="437"/>
                  </a:lnTo>
                  <a:lnTo>
                    <a:pt x="31" y="434"/>
                  </a:lnTo>
                  <a:lnTo>
                    <a:pt x="29" y="433"/>
                  </a:lnTo>
                  <a:lnTo>
                    <a:pt x="29" y="430"/>
                  </a:lnTo>
                  <a:lnTo>
                    <a:pt x="29" y="429"/>
                  </a:lnTo>
                  <a:lnTo>
                    <a:pt x="29" y="427"/>
                  </a:lnTo>
                  <a:lnTo>
                    <a:pt x="28" y="426"/>
                  </a:lnTo>
                  <a:lnTo>
                    <a:pt x="28" y="425"/>
                  </a:lnTo>
                  <a:lnTo>
                    <a:pt x="28" y="422"/>
                  </a:lnTo>
                  <a:lnTo>
                    <a:pt x="28" y="422"/>
                  </a:lnTo>
                  <a:lnTo>
                    <a:pt x="28" y="422"/>
                  </a:lnTo>
                  <a:lnTo>
                    <a:pt x="27" y="420"/>
                  </a:lnTo>
                  <a:lnTo>
                    <a:pt x="27" y="419"/>
                  </a:lnTo>
                  <a:lnTo>
                    <a:pt x="27" y="418"/>
                  </a:lnTo>
                  <a:lnTo>
                    <a:pt x="27" y="416"/>
                  </a:lnTo>
                  <a:lnTo>
                    <a:pt x="27" y="415"/>
                  </a:lnTo>
                  <a:lnTo>
                    <a:pt x="27" y="412"/>
                  </a:lnTo>
                  <a:lnTo>
                    <a:pt x="27" y="409"/>
                  </a:lnTo>
                  <a:lnTo>
                    <a:pt x="27" y="409"/>
                  </a:lnTo>
                  <a:lnTo>
                    <a:pt x="25" y="406"/>
                  </a:lnTo>
                  <a:lnTo>
                    <a:pt x="24" y="406"/>
                  </a:lnTo>
                  <a:lnTo>
                    <a:pt x="22" y="405"/>
                  </a:lnTo>
                  <a:lnTo>
                    <a:pt x="21" y="403"/>
                  </a:lnTo>
                  <a:lnTo>
                    <a:pt x="21" y="402"/>
                  </a:lnTo>
                  <a:lnTo>
                    <a:pt x="22" y="400"/>
                  </a:lnTo>
                  <a:lnTo>
                    <a:pt x="22" y="399"/>
                  </a:lnTo>
                  <a:lnTo>
                    <a:pt x="24" y="399"/>
                  </a:lnTo>
                  <a:lnTo>
                    <a:pt x="27" y="399"/>
                  </a:lnTo>
                  <a:lnTo>
                    <a:pt x="28" y="398"/>
                  </a:lnTo>
                  <a:lnTo>
                    <a:pt x="29" y="398"/>
                  </a:lnTo>
                  <a:lnTo>
                    <a:pt x="31" y="396"/>
                  </a:lnTo>
                  <a:lnTo>
                    <a:pt x="31" y="393"/>
                  </a:lnTo>
                  <a:lnTo>
                    <a:pt x="31" y="392"/>
                  </a:lnTo>
                  <a:lnTo>
                    <a:pt x="29" y="389"/>
                  </a:lnTo>
                  <a:lnTo>
                    <a:pt x="29" y="389"/>
                  </a:lnTo>
                  <a:lnTo>
                    <a:pt x="29" y="386"/>
                  </a:lnTo>
                  <a:lnTo>
                    <a:pt x="28" y="385"/>
                  </a:lnTo>
                  <a:lnTo>
                    <a:pt x="28" y="383"/>
                  </a:lnTo>
                  <a:lnTo>
                    <a:pt x="28" y="381"/>
                  </a:lnTo>
                  <a:lnTo>
                    <a:pt x="27" y="379"/>
                  </a:lnTo>
                  <a:lnTo>
                    <a:pt x="25" y="378"/>
                  </a:lnTo>
                  <a:lnTo>
                    <a:pt x="25" y="376"/>
                  </a:lnTo>
                  <a:lnTo>
                    <a:pt x="24" y="376"/>
                  </a:lnTo>
                  <a:lnTo>
                    <a:pt x="24" y="375"/>
                  </a:lnTo>
                  <a:lnTo>
                    <a:pt x="22" y="374"/>
                  </a:lnTo>
                  <a:lnTo>
                    <a:pt x="22" y="371"/>
                  </a:lnTo>
                  <a:lnTo>
                    <a:pt x="21" y="369"/>
                  </a:lnTo>
                  <a:lnTo>
                    <a:pt x="21" y="368"/>
                  </a:lnTo>
                  <a:lnTo>
                    <a:pt x="21" y="366"/>
                  </a:lnTo>
                  <a:lnTo>
                    <a:pt x="22" y="365"/>
                  </a:lnTo>
                  <a:lnTo>
                    <a:pt x="24" y="364"/>
                  </a:lnTo>
                  <a:lnTo>
                    <a:pt x="25" y="364"/>
                  </a:lnTo>
                  <a:lnTo>
                    <a:pt x="27" y="362"/>
                  </a:lnTo>
                  <a:lnTo>
                    <a:pt x="28" y="361"/>
                  </a:lnTo>
                  <a:lnTo>
                    <a:pt x="28" y="361"/>
                  </a:lnTo>
                  <a:lnTo>
                    <a:pt x="28" y="358"/>
                  </a:lnTo>
                  <a:lnTo>
                    <a:pt x="28" y="356"/>
                  </a:lnTo>
                  <a:lnTo>
                    <a:pt x="27" y="354"/>
                  </a:lnTo>
                  <a:lnTo>
                    <a:pt x="27" y="352"/>
                  </a:lnTo>
                  <a:lnTo>
                    <a:pt x="25" y="352"/>
                  </a:lnTo>
                  <a:lnTo>
                    <a:pt x="25" y="352"/>
                  </a:lnTo>
                  <a:lnTo>
                    <a:pt x="24" y="351"/>
                  </a:lnTo>
                  <a:lnTo>
                    <a:pt x="22" y="351"/>
                  </a:lnTo>
                  <a:lnTo>
                    <a:pt x="22" y="351"/>
                  </a:lnTo>
                  <a:lnTo>
                    <a:pt x="21" y="349"/>
                  </a:lnTo>
                  <a:lnTo>
                    <a:pt x="19" y="348"/>
                  </a:lnTo>
                  <a:lnTo>
                    <a:pt x="18" y="347"/>
                  </a:lnTo>
                  <a:lnTo>
                    <a:pt x="18" y="345"/>
                  </a:lnTo>
                  <a:lnTo>
                    <a:pt x="17" y="344"/>
                  </a:lnTo>
                  <a:lnTo>
                    <a:pt x="17" y="342"/>
                  </a:lnTo>
                  <a:lnTo>
                    <a:pt x="15" y="341"/>
                  </a:lnTo>
                  <a:lnTo>
                    <a:pt x="15" y="339"/>
                  </a:lnTo>
                  <a:lnTo>
                    <a:pt x="15" y="337"/>
                  </a:lnTo>
                  <a:lnTo>
                    <a:pt x="14" y="335"/>
                  </a:lnTo>
                  <a:lnTo>
                    <a:pt x="14" y="334"/>
                  </a:lnTo>
                  <a:lnTo>
                    <a:pt x="12" y="332"/>
                  </a:lnTo>
                  <a:lnTo>
                    <a:pt x="11" y="331"/>
                  </a:lnTo>
                  <a:lnTo>
                    <a:pt x="11" y="330"/>
                  </a:lnTo>
                  <a:lnTo>
                    <a:pt x="10" y="328"/>
                  </a:lnTo>
                  <a:lnTo>
                    <a:pt x="10" y="327"/>
                  </a:lnTo>
                  <a:lnTo>
                    <a:pt x="8" y="325"/>
                  </a:lnTo>
                  <a:lnTo>
                    <a:pt x="8" y="324"/>
                  </a:lnTo>
                  <a:lnTo>
                    <a:pt x="8" y="321"/>
                  </a:lnTo>
                  <a:lnTo>
                    <a:pt x="8" y="320"/>
                  </a:lnTo>
                  <a:lnTo>
                    <a:pt x="8" y="320"/>
                  </a:lnTo>
                  <a:lnTo>
                    <a:pt x="7" y="317"/>
                  </a:lnTo>
                  <a:lnTo>
                    <a:pt x="7" y="315"/>
                  </a:lnTo>
                  <a:lnTo>
                    <a:pt x="7" y="314"/>
                  </a:lnTo>
                  <a:lnTo>
                    <a:pt x="7" y="311"/>
                  </a:lnTo>
                  <a:lnTo>
                    <a:pt x="7" y="310"/>
                  </a:lnTo>
                  <a:lnTo>
                    <a:pt x="8" y="310"/>
                  </a:lnTo>
                  <a:lnTo>
                    <a:pt x="8" y="307"/>
                  </a:lnTo>
                  <a:lnTo>
                    <a:pt x="10" y="307"/>
                  </a:lnTo>
                  <a:lnTo>
                    <a:pt x="10" y="307"/>
                  </a:lnTo>
                  <a:lnTo>
                    <a:pt x="11" y="305"/>
                  </a:lnTo>
                  <a:lnTo>
                    <a:pt x="12" y="304"/>
                  </a:lnTo>
                  <a:lnTo>
                    <a:pt x="15" y="305"/>
                  </a:lnTo>
                  <a:lnTo>
                    <a:pt x="17" y="305"/>
                  </a:lnTo>
                  <a:lnTo>
                    <a:pt x="17" y="304"/>
                  </a:lnTo>
                  <a:lnTo>
                    <a:pt x="18" y="303"/>
                  </a:lnTo>
                  <a:lnTo>
                    <a:pt x="18" y="300"/>
                  </a:lnTo>
                  <a:lnTo>
                    <a:pt x="19" y="300"/>
                  </a:lnTo>
                  <a:lnTo>
                    <a:pt x="21" y="298"/>
                  </a:lnTo>
                  <a:lnTo>
                    <a:pt x="22" y="297"/>
                  </a:lnTo>
                  <a:lnTo>
                    <a:pt x="24" y="295"/>
                  </a:lnTo>
                  <a:lnTo>
                    <a:pt x="25" y="294"/>
                  </a:lnTo>
                  <a:lnTo>
                    <a:pt x="25" y="293"/>
                  </a:lnTo>
                  <a:lnTo>
                    <a:pt x="25" y="291"/>
                  </a:lnTo>
                  <a:lnTo>
                    <a:pt x="25" y="290"/>
                  </a:lnTo>
                  <a:lnTo>
                    <a:pt x="25" y="290"/>
                  </a:lnTo>
                  <a:lnTo>
                    <a:pt x="24" y="287"/>
                  </a:lnTo>
                  <a:lnTo>
                    <a:pt x="24" y="286"/>
                  </a:lnTo>
                  <a:lnTo>
                    <a:pt x="24" y="284"/>
                  </a:lnTo>
                  <a:lnTo>
                    <a:pt x="22" y="281"/>
                  </a:lnTo>
                  <a:lnTo>
                    <a:pt x="22" y="280"/>
                  </a:lnTo>
                  <a:lnTo>
                    <a:pt x="22" y="278"/>
                  </a:lnTo>
                  <a:lnTo>
                    <a:pt x="22" y="276"/>
                  </a:lnTo>
                  <a:lnTo>
                    <a:pt x="22" y="274"/>
                  </a:lnTo>
                  <a:lnTo>
                    <a:pt x="22" y="273"/>
                  </a:lnTo>
                  <a:lnTo>
                    <a:pt x="22" y="270"/>
                  </a:lnTo>
                  <a:lnTo>
                    <a:pt x="22" y="268"/>
                  </a:lnTo>
                  <a:lnTo>
                    <a:pt x="24" y="267"/>
                  </a:lnTo>
                  <a:lnTo>
                    <a:pt x="24" y="266"/>
                  </a:lnTo>
                  <a:lnTo>
                    <a:pt x="25" y="264"/>
                  </a:lnTo>
                  <a:lnTo>
                    <a:pt x="25" y="261"/>
                  </a:lnTo>
                  <a:lnTo>
                    <a:pt x="25" y="260"/>
                  </a:lnTo>
                  <a:lnTo>
                    <a:pt x="24" y="259"/>
                  </a:lnTo>
                  <a:lnTo>
                    <a:pt x="22" y="257"/>
                  </a:lnTo>
                  <a:lnTo>
                    <a:pt x="22" y="256"/>
                  </a:lnTo>
                  <a:lnTo>
                    <a:pt x="21" y="256"/>
                  </a:lnTo>
                  <a:lnTo>
                    <a:pt x="21" y="253"/>
                  </a:lnTo>
                  <a:lnTo>
                    <a:pt x="21" y="251"/>
                  </a:lnTo>
                  <a:lnTo>
                    <a:pt x="21" y="249"/>
                  </a:lnTo>
                  <a:lnTo>
                    <a:pt x="19" y="247"/>
                  </a:lnTo>
                  <a:lnTo>
                    <a:pt x="19" y="247"/>
                  </a:lnTo>
                  <a:lnTo>
                    <a:pt x="18" y="246"/>
                  </a:lnTo>
                  <a:lnTo>
                    <a:pt x="18" y="243"/>
                  </a:lnTo>
                  <a:lnTo>
                    <a:pt x="18" y="242"/>
                  </a:lnTo>
                  <a:lnTo>
                    <a:pt x="18" y="240"/>
                  </a:lnTo>
                  <a:lnTo>
                    <a:pt x="17" y="239"/>
                  </a:lnTo>
                  <a:lnTo>
                    <a:pt x="14" y="239"/>
                  </a:lnTo>
                  <a:lnTo>
                    <a:pt x="12" y="239"/>
                  </a:lnTo>
                  <a:lnTo>
                    <a:pt x="10" y="239"/>
                  </a:lnTo>
                  <a:lnTo>
                    <a:pt x="8" y="239"/>
                  </a:lnTo>
                  <a:lnTo>
                    <a:pt x="7" y="237"/>
                  </a:lnTo>
                  <a:lnTo>
                    <a:pt x="7" y="236"/>
                  </a:lnTo>
                  <a:lnTo>
                    <a:pt x="7" y="234"/>
                  </a:lnTo>
                  <a:lnTo>
                    <a:pt x="5" y="233"/>
                  </a:lnTo>
                  <a:lnTo>
                    <a:pt x="7" y="232"/>
                  </a:lnTo>
                  <a:lnTo>
                    <a:pt x="7" y="230"/>
                  </a:lnTo>
                  <a:lnTo>
                    <a:pt x="7" y="229"/>
                  </a:lnTo>
                  <a:lnTo>
                    <a:pt x="7" y="226"/>
                  </a:lnTo>
                  <a:lnTo>
                    <a:pt x="5" y="224"/>
                  </a:lnTo>
                  <a:lnTo>
                    <a:pt x="5" y="224"/>
                  </a:lnTo>
                  <a:lnTo>
                    <a:pt x="5" y="223"/>
                  </a:lnTo>
                  <a:lnTo>
                    <a:pt x="5" y="222"/>
                  </a:lnTo>
                  <a:lnTo>
                    <a:pt x="7" y="220"/>
                  </a:lnTo>
                  <a:lnTo>
                    <a:pt x="7" y="217"/>
                  </a:lnTo>
                  <a:lnTo>
                    <a:pt x="7" y="217"/>
                  </a:lnTo>
                  <a:lnTo>
                    <a:pt x="5" y="215"/>
                  </a:lnTo>
                  <a:lnTo>
                    <a:pt x="5" y="213"/>
                  </a:lnTo>
                  <a:lnTo>
                    <a:pt x="5" y="212"/>
                  </a:lnTo>
                  <a:lnTo>
                    <a:pt x="5" y="209"/>
                  </a:lnTo>
                  <a:lnTo>
                    <a:pt x="4" y="207"/>
                  </a:lnTo>
                  <a:lnTo>
                    <a:pt x="4" y="205"/>
                  </a:lnTo>
                  <a:lnTo>
                    <a:pt x="4" y="203"/>
                  </a:lnTo>
                  <a:lnTo>
                    <a:pt x="2" y="202"/>
                  </a:lnTo>
                  <a:lnTo>
                    <a:pt x="2" y="200"/>
                  </a:lnTo>
                  <a:lnTo>
                    <a:pt x="1" y="199"/>
                  </a:lnTo>
                  <a:lnTo>
                    <a:pt x="1" y="197"/>
                  </a:lnTo>
                  <a:lnTo>
                    <a:pt x="0" y="196"/>
                  </a:lnTo>
                  <a:lnTo>
                    <a:pt x="1" y="195"/>
                  </a:lnTo>
                  <a:lnTo>
                    <a:pt x="1" y="192"/>
                  </a:lnTo>
                  <a:lnTo>
                    <a:pt x="1" y="191"/>
                  </a:lnTo>
                  <a:lnTo>
                    <a:pt x="2" y="189"/>
                  </a:lnTo>
                  <a:lnTo>
                    <a:pt x="4" y="188"/>
                  </a:lnTo>
                  <a:lnTo>
                    <a:pt x="4" y="186"/>
                  </a:lnTo>
                  <a:lnTo>
                    <a:pt x="5" y="185"/>
                  </a:lnTo>
                  <a:lnTo>
                    <a:pt x="7" y="185"/>
                  </a:lnTo>
                  <a:lnTo>
                    <a:pt x="8" y="183"/>
                  </a:lnTo>
                  <a:lnTo>
                    <a:pt x="8" y="180"/>
                  </a:lnTo>
                  <a:lnTo>
                    <a:pt x="8" y="179"/>
                  </a:lnTo>
                  <a:lnTo>
                    <a:pt x="7" y="178"/>
                  </a:lnTo>
                  <a:lnTo>
                    <a:pt x="8" y="175"/>
                  </a:lnTo>
                  <a:lnTo>
                    <a:pt x="8" y="173"/>
                  </a:lnTo>
                  <a:lnTo>
                    <a:pt x="10" y="172"/>
                  </a:lnTo>
                  <a:lnTo>
                    <a:pt x="10" y="171"/>
                  </a:lnTo>
                  <a:lnTo>
                    <a:pt x="10" y="169"/>
                  </a:lnTo>
                  <a:lnTo>
                    <a:pt x="11" y="168"/>
                  </a:lnTo>
                  <a:lnTo>
                    <a:pt x="12" y="166"/>
                  </a:lnTo>
                  <a:lnTo>
                    <a:pt x="14" y="166"/>
                  </a:lnTo>
                  <a:lnTo>
                    <a:pt x="15" y="166"/>
                  </a:lnTo>
                  <a:lnTo>
                    <a:pt x="17" y="165"/>
                  </a:lnTo>
                  <a:lnTo>
                    <a:pt x="17" y="164"/>
                  </a:lnTo>
                  <a:lnTo>
                    <a:pt x="18" y="162"/>
                  </a:lnTo>
                  <a:lnTo>
                    <a:pt x="18" y="161"/>
                  </a:lnTo>
                  <a:lnTo>
                    <a:pt x="19" y="159"/>
                  </a:lnTo>
                  <a:lnTo>
                    <a:pt x="21" y="158"/>
                  </a:lnTo>
                  <a:lnTo>
                    <a:pt x="22" y="156"/>
                  </a:lnTo>
                  <a:lnTo>
                    <a:pt x="24" y="156"/>
                  </a:lnTo>
                  <a:lnTo>
                    <a:pt x="24" y="153"/>
                  </a:lnTo>
                  <a:lnTo>
                    <a:pt x="22" y="153"/>
                  </a:lnTo>
                  <a:lnTo>
                    <a:pt x="19" y="152"/>
                  </a:lnTo>
                  <a:lnTo>
                    <a:pt x="19" y="152"/>
                  </a:lnTo>
                  <a:lnTo>
                    <a:pt x="19" y="151"/>
                  </a:lnTo>
                  <a:lnTo>
                    <a:pt x="21" y="149"/>
                  </a:lnTo>
                  <a:lnTo>
                    <a:pt x="22" y="148"/>
                  </a:lnTo>
                  <a:lnTo>
                    <a:pt x="22" y="146"/>
                  </a:lnTo>
                  <a:lnTo>
                    <a:pt x="22" y="145"/>
                  </a:lnTo>
                  <a:lnTo>
                    <a:pt x="21" y="145"/>
                  </a:lnTo>
                  <a:lnTo>
                    <a:pt x="19" y="144"/>
                  </a:lnTo>
                  <a:lnTo>
                    <a:pt x="19" y="142"/>
                  </a:lnTo>
                  <a:lnTo>
                    <a:pt x="18" y="141"/>
                  </a:lnTo>
                  <a:lnTo>
                    <a:pt x="17" y="139"/>
                  </a:lnTo>
                  <a:lnTo>
                    <a:pt x="17" y="138"/>
                  </a:lnTo>
                  <a:lnTo>
                    <a:pt x="17" y="135"/>
                  </a:lnTo>
                  <a:lnTo>
                    <a:pt x="17" y="134"/>
                  </a:lnTo>
                  <a:lnTo>
                    <a:pt x="17" y="134"/>
                  </a:lnTo>
                  <a:lnTo>
                    <a:pt x="17" y="132"/>
                  </a:lnTo>
                  <a:lnTo>
                    <a:pt x="18" y="131"/>
                  </a:lnTo>
                  <a:lnTo>
                    <a:pt x="18" y="128"/>
                  </a:lnTo>
                  <a:lnTo>
                    <a:pt x="19" y="128"/>
                  </a:lnTo>
                  <a:lnTo>
                    <a:pt x="21" y="127"/>
                  </a:lnTo>
                  <a:lnTo>
                    <a:pt x="22" y="125"/>
                  </a:lnTo>
                  <a:lnTo>
                    <a:pt x="22" y="124"/>
                  </a:lnTo>
                  <a:lnTo>
                    <a:pt x="24" y="124"/>
                  </a:lnTo>
                  <a:lnTo>
                    <a:pt x="25" y="122"/>
                  </a:lnTo>
                  <a:lnTo>
                    <a:pt x="27" y="121"/>
                  </a:lnTo>
                  <a:lnTo>
                    <a:pt x="28" y="120"/>
                  </a:lnTo>
                  <a:lnTo>
                    <a:pt x="28" y="118"/>
                  </a:lnTo>
                  <a:lnTo>
                    <a:pt x="29" y="115"/>
                  </a:lnTo>
                  <a:lnTo>
                    <a:pt x="29" y="114"/>
                  </a:lnTo>
                  <a:lnTo>
                    <a:pt x="29" y="114"/>
                  </a:lnTo>
                  <a:lnTo>
                    <a:pt x="29" y="112"/>
                  </a:lnTo>
                  <a:lnTo>
                    <a:pt x="29" y="111"/>
                  </a:lnTo>
                  <a:lnTo>
                    <a:pt x="29" y="109"/>
                  </a:lnTo>
                  <a:lnTo>
                    <a:pt x="27" y="109"/>
                  </a:lnTo>
                  <a:lnTo>
                    <a:pt x="25" y="108"/>
                  </a:lnTo>
                  <a:lnTo>
                    <a:pt x="25" y="107"/>
                  </a:lnTo>
                  <a:lnTo>
                    <a:pt x="25" y="105"/>
                  </a:lnTo>
                  <a:lnTo>
                    <a:pt x="27" y="105"/>
                  </a:lnTo>
                  <a:lnTo>
                    <a:pt x="29" y="104"/>
                  </a:lnTo>
                  <a:lnTo>
                    <a:pt x="29" y="102"/>
                  </a:lnTo>
                  <a:lnTo>
                    <a:pt x="29" y="101"/>
                  </a:lnTo>
                  <a:lnTo>
                    <a:pt x="28" y="100"/>
                  </a:lnTo>
                  <a:lnTo>
                    <a:pt x="27" y="100"/>
                  </a:lnTo>
                  <a:lnTo>
                    <a:pt x="28" y="98"/>
                  </a:lnTo>
                  <a:lnTo>
                    <a:pt x="28" y="97"/>
                  </a:lnTo>
                  <a:lnTo>
                    <a:pt x="29" y="97"/>
                  </a:lnTo>
                  <a:lnTo>
                    <a:pt x="29" y="95"/>
                  </a:lnTo>
                  <a:lnTo>
                    <a:pt x="32" y="95"/>
                  </a:lnTo>
                  <a:lnTo>
                    <a:pt x="34" y="95"/>
                  </a:lnTo>
                  <a:lnTo>
                    <a:pt x="34" y="94"/>
                  </a:lnTo>
                  <a:lnTo>
                    <a:pt x="37" y="94"/>
                  </a:lnTo>
                  <a:lnTo>
                    <a:pt x="38" y="94"/>
                  </a:lnTo>
                  <a:lnTo>
                    <a:pt x="39" y="93"/>
                  </a:lnTo>
                  <a:lnTo>
                    <a:pt x="41" y="93"/>
                  </a:lnTo>
                  <a:lnTo>
                    <a:pt x="42" y="90"/>
                  </a:lnTo>
                  <a:lnTo>
                    <a:pt x="41" y="88"/>
                  </a:lnTo>
                  <a:lnTo>
                    <a:pt x="39" y="88"/>
                  </a:lnTo>
                  <a:lnTo>
                    <a:pt x="38" y="87"/>
                  </a:lnTo>
                  <a:lnTo>
                    <a:pt x="37" y="85"/>
                  </a:lnTo>
                  <a:lnTo>
                    <a:pt x="35" y="84"/>
                  </a:lnTo>
                  <a:lnTo>
                    <a:pt x="35" y="83"/>
                  </a:lnTo>
                  <a:lnTo>
                    <a:pt x="35" y="81"/>
                  </a:lnTo>
                  <a:lnTo>
                    <a:pt x="35" y="78"/>
                  </a:lnTo>
                  <a:lnTo>
                    <a:pt x="35" y="78"/>
                  </a:lnTo>
                  <a:lnTo>
                    <a:pt x="35" y="78"/>
                  </a:lnTo>
                  <a:lnTo>
                    <a:pt x="37" y="77"/>
                  </a:lnTo>
                  <a:lnTo>
                    <a:pt x="35" y="76"/>
                  </a:lnTo>
                  <a:lnTo>
                    <a:pt x="35" y="73"/>
                  </a:lnTo>
                  <a:lnTo>
                    <a:pt x="35" y="73"/>
                  </a:lnTo>
                  <a:lnTo>
                    <a:pt x="37" y="70"/>
                  </a:lnTo>
                  <a:lnTo>
                    <a:pt x="38" y="70"/>
                  </a:lnTo>
                  <a:lnTo>
                    <a:pt x="38" y="68"/>
                  </a:lnTo>
                  <a:lnTo>
                    <a:pt x="38" y="68"/>
                  </a:lnTo>
                  <a:lnTo>
                    <a:pt x="38" y="67"/>
                  </a:lnTo>
                  <a:lnTo>
                    <a:pt x="38" y="66"/>
                  </a:lnTo>
                  <a:lnTo>
                    <a:pt x="39" y="64"/>
                  </a:lnTo>
                  <a:lnTo>
                    <a:pt x="39" y="63"/>
                  </a:lnTo>
                  <a:lnTo>
                    <a:pt x="41" y="61"/>
                  </a:lnTo>
                  <a:lnTo>
                    <a:pt x="42" y="60"/>
                  </a:lnTo>
                  <a:lnTo>
                    <a:pt x="44" y="58"/>
                  </a:lnTo>
                  <a:lnTo>
                    <a:pt x="44" y="58"/>
                  </a:lnTo>
                  <a:lnTo>
                    <a:pt x="45" y="57"/>
                  </a:lnTo>
                  <a:lnTo>
                    <a:pt x="45" y="57"/>
                  </a:lnTo>
                  <a:lnTo>
                    <a:pt x="46" y="56"/>
                  </a:lnTo>
                  <a:lnTo>
                    <a:pt x="48" y="54"/>
                  </a:lnTo>
                  <a:lnTo>
                    <a:pt x="48" y="53"/>
                  </a:lnTo>
                  <a:lnTo>
                    <a:pt x="48" y="50"/>
                  </a:lnTo>
                  <a:lnTo>
                    <a:pt x="48" y="49"/>
                  </a:lnTo>
                  <a:lnTo>
                    <a:pt x="46" y="47"/>
                  </a:lnTo>
                  <a:lnTo>
                    <a:pt x="45" y="46"/>
                  </a:lnTo>
                  <a:lnTo>
                    <a:pt x="44" y="46"/>
                  </a:lnTo>
                  <a:lnTo>
                    <a:pt x="41" y="44"/>
                  </a:lnTo>
                  <a:lnTo>
                    <a:pt x="39" y="44"/>
                  </a:lnTo>
                  <a:lnTo>
                    <a:pt x="39" y="43"/>
                  </a:lnTo>
                  <a:lnTo>
                    <a:pt x="39" y="41"/>
                  </a:lnTo>
                  <a:lnTo>
                    <a:pt x="41" y="40"/>
                  </a:lnTo>
                  <a:lnTo>
                    <a:pt x="42" y="40"/>
                  </a:lnTo>
                  <a:lnTo>
                    <a:pt x="44" y="40"/>
                  </a:lnTo>
                  <a:lnTo>
                    <a:pt x="44" y="40"/>
                  </a:lnTo>
                  <a:lnTo>
                    <a:pt x="45" y="39"/>
                  </a:lnTo>
                  <a:lnTo>
                    <a:pt x="46" y="39"/>
                  </a:lnTo>
                  <a:lnTo>
                    <a:pt x="46" y="39"/>
                  </a:lnTo>
                  <a:lnTo>
                    <a:pt x="46" y="37"/>
                  </a:lnTo>
                  <a:lnTo>
                    <a:pt x="48" y="37"/>
                  </a:lnTo>
                  <a:lnTo>
                    <a:pt x="49" y="36"/>
                  </a:lnTo>
                  <a:lnTo>
                    <a:pt x="49" y="34"/>
                  </a:lnTo>
                  <a:lnTo>
                    <a:pt x="48" y="33"/>
                  </a:lnTo>
                  <a:lnTo>
                    <a:pt x="48" y="30"/>
                  </a:lnTo>
                  <a:lnTo>
                    <a:pt x="49" y="29"/>
                  </a:lnTo>
                  <a:lnTo>
                    <a:pt x="49" y="29"/>
                  </a:lnTo>
                  <a:lnTo>
                    <a:pt x="51" y="29"/>
                  </a:lnTo>
                  <a:lnTo>
                    <a:pt x="52" y="27"/>
                  </a:lnTo>
                  <a:lnTo>
                    <a:pt x="54" y="26"/>
                  </a:lnTo>
                  <a:lnTo>
                    <a:pt x="54" y="24"/>
                  </a:lnTo>
                  <a:lnTo>
                    <a:pt x="54" y="23"/>
                  </a:lnTo>
                  <a:lnTo>
                    <a:pt x="54" y="23"/>
                  </a:lnTo>
                  <a:lnTo>
                    <a:pt x="52" y="22"/>
                  </a:lnTo>
                  <a:lnTo>
                    <a:pt x="52" y="22"/>
                  </a:lnTo>
                  <a:lnTo>
                    <a:pt x="49" y="22"/>
                  </a:lnTo>
                  <a:lnTo>
                    <a:pt x="51" y="20"/>
                  </a:lnTo>
                  <a:lnTo>
                    <a:pt x="51" y="19"/>
                  </a:lnTo>
                  <a:lnTo>
                    <a:pt x="51" y="16"/>
                  </a:lnTo>
                  <a:lnTo>
                    <a:pt x="49" y="16"/>
                  </a:lnTo>
                  <a:lnTo>
                    <a:pt x="48" y="16"/>
                  </a:lnTo>
                  <a:lnTo>
                    <a:pt x="45" y="16"/>
                  </a:lnTo>
                  <a:lnTo>
                    <a:pt x="42" y="16"/>
                  </a:lnTo>
                  <a:lnTo>
                    <a:pt x="42" y="14"/>
                  </a:lnTo>
                  <a:lnTo>
                    <a:pt x="41" y="13"/>
                  </a:lnTo>
                  <a:lnTo>
                    <a:pt x="39" y="12"/>
                  </a:lnTo>
                  <a:lnTo>
                    <a:pt x="39" y="9"/>
                  </a:lnTo>
                  <a:lnTo>
                    <a:pt x="41" y="7"/>
                  </a:lnTo>
                  <a:lnTo>
                    <a:pt x="41" y="6"/>
                  </a:lnTo>
                  <a:lnTo>
                    <a:pt x="42" y="6"/>
                  </a:lnTo>
                  <a:lnTo>
                    <a:pt x="44" y="5"/>
                  </a:lnTo>
                  <a:lnTo>
                    <a:pt x="46" y="5"/>
                  </a:lnTo>
                  <a:lnTo>
                    <a:pt x="46" y="5"/>
                  </a:lnTo>
                  <a:lnTo>
                    <a:pt x="48" y="5"/>
                  </a:lnTo>
                  <a:lnTo>
                    <a:pt x="51" y="5"/>
                  </a:lnTo>
                  <a:lnTo>
                    <a:pt x="51" y="2"/>
                  </a:lnTo>
                  <a:lnTo>
                    <a:pt x="49" y="2"/>
                  </a:lnTo>
                  <a:lnTo>
                    <a:pt x="49" y="0"/>
                  </a:lnTo>
                  <a:lnTo>
                    <a:pt x="59" y="0"/>
                  </a:lnTo>
                  <a:lnTo>
                    <a:pt x="85" y="0"/>
                  </a:lnTo>
                  <a:close/>
                </a:path>
              </a:pathLst>
            </a:custGeom>
            <a:solidFill>
              <a:schemeClr val="accent2">
                <a:lumMod val="75000"/>
              </a:schemeClr>
            </a:solid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8" name="Freeform 24">
              <a:extLst>
                <a:ext uri="{FF2B5EF4-FFF2-40B4-BE49-F238E27FC236}">
                  <a16:creationId xmlns:a16="http://schemas.microsoft.com/office/drawing/2014/main" id="{2EAA1AEF-60BA-04A3-C24B-2ED7197E2787}"/>
                </a:ext>
              </a:extLst>
            </p:cNvPr>
            <p:cNvSpPr>
              <a:spLocks/>
            </p:cNvSpPr>
            <p:nvPr/>
          </p:nvSpPr>
          <p:spPr bwMode="auto">
            <a:xfrm>
              <a:off x="1622" y="792"/>
              <a:ext cx="499" cy="474"/>
            </a:xfrm>
            <a:custGeom>
              <a:avLst/>
              <a:gdLst>
                <a:gd name="T0" fmla="*/ 247 w 499"/>
                <a:gd name="T1" fmla="*/ 14 h 474"/>
                <a:gd name="T2" fmla="*/ 279 w 499"/>
                <a:gd name="T3" fmla="*/ 23 h 474"/>
                <a:gd name="T4" fmla="*/ 310 w 499"/>
                <a:gd name="T5" fmla="*/ 29 h 474"/>
                <a:gd name="T6" fmla="*/ 340 w 499"/>
                <a:gd name="T7" fmla="*/ 31 h 474"/>
                <a:gd name="T8" fmla="*/ 364 w 499"/>
                <a:gd name="T9" fmla="*/ 37 h 474"/>
                <a:gd name="T10" fmla="*/ 369 w 499"/>
                <a:gd name="T11" fmla="*/ 54 h 474"/>
                <a:gd name="T12" fmla="*/ 374 w 499"/>
                <a:gd name="T13" fmla="*/ 68 h 474"/>
                <a:gd name="T14" fmla="*/ 381 w 499"/>
                <a:gd name="T15" fmla="*/ 75 h 474"/>
                <a:gd name="T16" fmla="*/ 424 w 499"/>
                <a:gd name="T17" fmla="*/ 89 h 474"/>
                <a:gd name="T18" fmla="*/ 447 w 499"/>
                <a:gd name="T19" fmla="*/ 133 h 474"/>
                <a:gd name="T20" fmla="*/ 485 w 499"/>
                <a:gd name="T21" fmla="*/ 174 h 474"/>
                <a:gd name="T22" fmla="*/ 499 w 499"/>
                <a:gd name="T23" fmla="*/ 204 h 474"/>
                <a:gd name="T24" fmla="*/ 476 w 499"/>
                <a:gd name="T25" fmla="*/ 280 h 474"/>
                <a:gd name="T26" fmla="*/ 435 w 499"/>
                <a:gd name="T27" fmla="*/ 273 h 474"/>
                <a:gd name="T28" fmla="*/ 424 w 499"/>
                <a:gd name="T29" fmla="*/ 279 h 474"/>
                <a:gd name="T30" fmla="*/ 412 w 499"/>
                <a:gd name="T31" fmla="*/ 286 h 474"/>
                <a:gd name="T32" fmla="*/ 428 w 499"/>
                <a:gd name="T33" fmla="*/ 333 h 474"/>
                <a:gd name="T34" fmla="*/ 397 w 499"/>
                <a:gd name="T35" fmla="*/ 350 h 474"/>
                <a:gd name="T36" fmla="*/ 354 w 499"/>
                <a:gd name="T37" fmla="*/ 337 h 474"/>
                <a:gd name="T38" fmla="*/ 323 w 499"/>
                <a:gd name="T39" fmla="*/ 353 h 474"/>
                <a:gd name="T40" fmla="*/ 292 w 499"/>
                <a:gd name="T41" fmla="*/ 337 h 474"/>
                <a:gd name="T42" fmla="*/ 271 w 499"/>
                <a:gd name="T43" fmla="*/ 324 h 474"/>
                <a:gd name="T44" fmla="*/ 284 w 499"/>
                <a:gd name="T45" fmla="*/ 302 h 474"/>
                <a:gd name="T46" fmla="*/ 260 w 499"/>
                <a:gd name="T47" fmla="*/ 313 h 474"/>
                <a:gd name="T48" fmla="*/ 220 w 499"/>
                <a:gd name="T49" fmla="*/ 312 h 474"/>
                <a:gd name="T50" fmla="*/ 191 w 499"/>
                <a:gd name="T51" fmla="*/ 312 h 474"/>
                <a:gd name="T52" fmla="*/ 179 w 499"/>
                <a:gd name="T53" fmla="*/ 323 h 474"/>
                <a:gd name="T54" fmla="*/ 152 w 499"/>
                <a:gd name="T55" fmla="*/ 338 h 474"/>
                <a:gd name="T56" fmla="*/ 114 w 499"/>
                <a:gd name="T57" fmla="*/ 334 h 474"/>
                <a:gd name="T58" fmla="*/ 71 w 499"/>
                <a:gd name="T59" fmla="*/ 337 h 474"/>
                <a:gd name="T60" fmla="*/ 62 w 499"/>
                <a:gd name="T61" fmla="*/ 353 h 474"/>
                <a:gd name="T62" fmla="*/ 57 w 499"/>
                <a:gd name="T63" fmla="*/ 377 h 474"/>
                <a:gd name="T64" fmla="*/ 51 w 499"/>
                <a:gd name="T65" fmla="*/ 389 h 474"/>
                <a:gd name="T66" fmla="*/ 45 w 499"/>
                <a:gd name="T67" fmla="*/ 413 h 474"/>
                <a:gd name="T68" fmla="*/ 45 w 499"/>
                <a:gd name="T69" fmla="*/ 432 h 474"/>
                <a:gd name="T70" fmla="*/ 48 w 499"/>
                <a:gd name="T71" fmla="*/ 460 h 474"/>
                <a:gd name="T72" fmla="*/ 16 w 499"/>
                <a:gd name="T73" fmla="*/ 470 h 474"/>
                <a:gd name="T74" fmla="*/ 9 w 499"/>
                <a:gd name="T75" fmla="*/ 453 h 474"/>
                <a:gd name="T76" fmla="*/ 16 w 499"/>
                <a:gd name="T77" fmla="*/ 436 h 474"/>
                <a:gd name="T78" fmla="*/ 12 w 499"/>
                <a:gd name="T79" fmla="*/ 423 h 474"/>
                <a:gd name="T80" fmla="*/ 9 w 499"/>
                <a:gd name="T81" fmla="*/ 409 h 474"/>
                <a:gd name="T82" fmla="*/ 7 w 499"/>
                <a:gd name="T83" fmla="*/ 392 h 474"/>
                <a:gd name="T84" fmla="*/ 9 w 499"/>
                <a:gd name="T85" fmla="*/ 372 h 474"/>
                <a:gd name="T86" fmla="*/ 12 w 499"/>
                <a:gd name="T87" fmla="*/ 367 h 474"/>
                <a:gd name="T88" fmla="*/ 12 w 499"/>
                <a:gd name="T89" fmla="*/ 348 h 474"/>
                <a:gd name="T90" fmla="*/ 12 w 499"/>
                <a:gd name="T91" fmla="*/ 333 h 474"/>
                <a:gd name="T92" fmla="*/ 13 w 499"/>
                <a:gd name="T93" fmla="*/ 312 h 474"/>
                <a:gd name="T94" fmla="*/ 21 w 499"/>
                <a:gd name="T95" fmla="*/ 283 h 474"/>
                <a:gd name="T96" fmla="*/ 20 w 499"/>
                <a:gd name="T97" fmla="*/ 262 h 474"/>
                <a:gd name="T98" fmla="*/ 13 w 499"/>
                <a:gd name="T99" fmla="*/ 232 h 474"/>
                <a:gd name="T100" fmla="*/ 16 w 499"/>
                <a:gd name="T101" fmla="*/ 200 h 474"/>
                <a:gd name="T102" fmla="*/ 26 w 499"/>
                <a:gd name="T103" fmla="*/ 177 h 474"/>
                <a:gd name="T104" fmla="*/ 16 w 499"/>
                <a:gd name="T105" fmla="*/ 123 h 474"/>
                <a:gd name="T106" fmla="*/ 21 w 499"/>
                <a:gd name="T107" fmla="*/ 102 h 474"/>
                <a:gd name="T108" fmla="*/ 47 w 499"/>
                <a:gd name="T109" fmla="*/ 98 h 474"/>
                <a:gd name="T110" fmla="*/ 75 w 499"/>
                <a:gd name="T111" fmla="*/ 72 h 474"/>
                <a:gd name="T112" fmla="*/ 104 w 499"/>
                <a:gd name="T113" fmla="*/ 67 h 474"/>
                <a:gd name="T114" fmla="*/ 118 w 499"/>
                <a:gd name="T115" fmla="*/ 61 h 474"/>
                <a:gd name="T116" fmla="*/ 135 w 499"/>
                <a:gd name="T117" fmla="*/ 44 h 474"/>
                <a:gd name="T118" fmla="*/ 160 w 499"/>
                <a:gd name="T119" fmla="*/ 37 h 474"/>
                <a:gd name="T120" fmla="*/ 174 w 499"/>
                <a:gd name="T121" fmla="*/ 31 h 474"/>
                <a:gd name="T122" fmla="*/ 196 w 499"/>
                <a:gd name="T123" fmla="*/ 10 h 474"/>
                <a:gd name="T124" fmla="*/ 231 w 499"/>
                <a:gd name="T125" fmla="*/ 2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99" h="474">
                  <a:moveTo>
                    <a:pt x="233" y="9"/>
                  </a:moveTo>
                  <a:lnTo>
                    <a:pt x="231" y="10"/>
                  </a:lnTo>
                  <a:lnTo>
                    <a:pt x="233" y="12"/>
                  </a:lnTo>
                  <a:lnTo>
                    <a:pt x="237" y="13"/>
                  </a:lnTo>
                  <a:lnTo>
                    <a:pt x="238" y="16"/>
                  </a:lnTo>
                  <a:lnTo>
                    <a:pt x="238" y="19"/>
                  </a:lnTo>
                  <a:lnTo>
                    <a:pt x="238" y="19"/>
                  </a:lnTo>
                  <a:lnTo>
                    <a:pt x="241" y="19"/>
                  </a:lnTo>
                  <a:lnTo>
                    <a:pt x="243" y="16"/>
                  </a:lnTo>
                  <a:lnTo>
                    <a:pt x="244" y="13"/>
                  </a:lnTo>
                  <a:lnTo>
                    <a:pt x="245" y="13"/>
                  </a:lnTo>
                  <a:lnTo>
                    <a:pt x="247" y="14"/>
                  </a:lnTo>
                  <a:lnTo>
                    <a:pt x="245" y="17"/>
                  </a:lnTo>
                  <a:lnTo>
                    <a:pt x="247" y="19"/>
                  </a:lnTo>
                  <a:lnTo>
                    <a:pt x="251" y="19"/>
                  </a:lnTo>
                  <a:lnTo>
                    <a:pt x="255" y="19"/>
                  </a:lnTo>
                  <a:lnTo>
                    <a:pt x="261" y="21"/>
                  </a:lnTo>
                  <a:lnTo>
                    <a:pt x="265" y="24"/>
                  </a:lnTo>
                  <a:lnTo>
                    <a:pt x="267" y="26"/>
                  </a:lnTo>
                  <a:lnTo>
                    <a:pt x="269" y="27"/>
                  </a:lnTo>
                  <a:lnTo>
                    <a:pt x="272" y="27"/>
                  </a:lnTo>
                  <a:lnTo>
                    <a:pt x="275" y="26"/>
                  </a:lnTo>
                  <a:lnTo>
                    <a:pt x="276" y="23"/>
                  </a:lnTo>
                  <a:lnTo>
                    <a:pt x="279" y="23"/>
                  </a:lnTo>
                  <a:lnTo>
                    <a:pt x="282" y="24"/>
                  </a:lnTo>
                  <a:lnTo>
                    <a:pt x="288" y="29"/>
                  </a:lnTo>
                  <a:lnTo>
                    <a:pt x="289" y="30"/>
                  </a:lnTo>
                  <a:lnTo>
                    <a:pt x="289" y="29"/>
                  </a:lnTo>
                  <a:lnTo>
                    <a:pt x="288" y="27"/>
                  </a:lnTo>
                  <a:lnTo>
                    <a:pt x="286" y="26"/>
                  </a:lnTo>
                  <a:lnTo>
                    <a:pt x="288" y="24"/>
                  </a:lnTo>
                  <a:lnTo>
                    <a:pt x="292" y="24"/>
                  </a:lnTo>
                  <a:lnTo>
                    <a:pt x="301" y="21"/>
                  </a:lnTo>
                  <a:lnTo>
                    <a:pt x="305" y="21"/>
                  </a:lnTo>
                  <a:lnTo>
                    <a:pt x="309" y="23"/>
                  </a:lnTo>
                  <a:lnTo>
                    <a:pt x="310" y="29"/>
                  </a:lnTo>
                  <a:lnTo>
                    <a:pt x="313" y="31"/>
                  </a:lnTo>
                  <a:lnTo>
                    <a:pt x="315" y="31"/>
                  </a:lnTo>
                  <a:lnTo>
                    <a:pt x="315" y="36"/>
                  </a:lnTo>
                  <a:lnTo>
                    <a:pt x="318" y="37"/>
                  </a:lnTo>
                  <a:lnTo>
                    <a:pt x="325" y="36"/>
                  </a:lnTo>
                  <a:lnTo>
                    <a:pt x="330" y="36"/>
                  </a:lnTo>
                  <a:lnTo>
                    <a:pt x="332" y="31"/>
                  </a:lnTo>
                  <a:lnTo>
                    <a:pt x="335" y="30"/>
                  </a:lnTo>
                  <a:lnTo>
                    <a:pt x="336" y="31"/>
                  </a:lnTo>
                  <a:lnTo>
                    <a:pt x="335" y="34"/>
                  </a:lnTo>
                  <a:lnTo>
                    <a:pt x="336" y="34"/>
                  </a:lnTo>
                  <a:lnTo>
                    <a:pt x="340" y="31"/>
                  </a:lnTo>
                  <a:lnTo>
                    <a:pt x="343" y="31"/>
                  </a:lnTo>
                  <a:lnTo>
                    <a:pt x="345" y="34"/>
                  </a:lnTo>
                  <a:lnTo>
                    <a:pt x="349" y="36"/>
                  </a:lnTo>
                  <a:lnTo>
                    <a:pt x="347" y="33"/>
                  </a:lnTo>
                  <a:lnTo>
                    <a:pt x="349" y="31"/>
                  </a:lnTo>
                  <a:lnTo>
                    <a:pt x="352" y="34"/>
                  </a:lnTo>
                  <a:lnTo>
                    <a:pt x="353" y="31"/>
                  </a:lnTo>
                  <a:lnTo>
                    <a:pt x="359" y="33"/>
                  </a:lnTo>
                  <a:lnTo>
                    <a:pt x="360" y="34"/>
                  </a:lnTo>
                  <a:lnTo>
                    <a:pt x="362" y="33"/>
                  </a:lnTo>
                  <a:lnTo>
                    <a:pt x="366" y="36"/>
                  </a:lnTo>
                  <a:lnTo>
                    <a:pt x="364" y="37"/>
                  </a:lnTo>
                  <a:lnTo>
                    <a:pt x="366" y="38"/>
                  </a:lnTo>
                  <a:lnTo>
                    <a:pt x="366" y="41"/>
                  </a:lnTo>
                  <a:lnTo>
                    <a:pt x="369" y="46"/>
                  </a:lnTo>
                  <a:lnTo>
                    <a:pt x="367" y="47"/>
                  </a:lnTo>
                  <a:lnTo>
                    <a:pt x="367" y="48"/>
                  </a:lnTo>
                  <a:lnTo>
                    <a:pt x="366" y="51"/>
                  </a:lnTo>
                  <a:lnTo>
                    <a:pt x="366" y="53"/>
                  </a:lnTo>
                  <a:lnTo>
                    <a:pt x="366" y="53"/>
                  </a:lnTo>
                  <a:lnTo>
                    <a:pt x="366" y="54"/>
                  </a:lnTo>
                  <a:lnTo>
                    <a:pt x="367" y="53"/>
                  </a:lnTo>
                  <a:lnTo>
                    <a:pt x="369" y="53"/>
                  </a:lnTo>
                  <a:lnTo>
                    <a:pt x="369" y="54"/>
                  </a:lnTo>
                  <a:lnTo>
                    <a:pt x="369" y="55"/>
                  </a:lnTo>
                  <a:lnTo>
                    <a:pt x="370" y="57"/>
                  </a:lnTo>
                  <a:lnTo>
                    <a:pt x="371" y="55"/>
                  </a:lnTo>
                  <a:lnTo>
                    <a:pt x="373" y="55"/>
                  </a:lnTo>
                  <a:lnTo>
                    <a:pt x="377" y="60"/>
                  </a:lnTo>
                  <a:lnTo>
                    <a:pt x="376" y="61"/>
                  </a:lnTo>
                  <a:lnTo>
                    <a:pt x="374" y="61"/>
                  </a:lnTo>
                  <a:lnTo>
                    <a:pt x="374" y="64"/>
                  </a:lnTo>
                  <a:lnTo>
                    <a:pt x="374" y="64"/>
                  </a:lnTo>
                  <a:lnTo>
                    <a:pt x="374" y="64"/>
                  </a:lnTo>
                  <a:lnTo>
                    <a:pt x="374" y="65"/>
                  </a:lnTo>
                  <a:lnTo>
                    <a:pt x="374" y="68"/>
                  </a:lnTo>
                  <a:lnTo>
                    <a:pt x="376" y="70"/>
                  </a:lnTo>
                  <a:lnTo>
                    <a:pt x="376" y="70"/>
                  </a:lnTo>
                  <a:lnTo>
                    <a:pt x="377" y="71"/>
                  </a:lnTo>
                  <a:lnTo>
                    <a:pt x="377" y="71"/>
                  </a:lnTo>
                  <a:lnTo>
                    <a:pt x="377" y="71"/>
                  </a:lnTo>
                  <a:lnTo>
                    <a:pt x="378" y="72"/>
                  </a:lnTo>
                  <a:lnTo>
                    <a:pt x="378" y="72"/>
                  </a:lnTo>
                  <a:lnTo>
                    <a:pt x="380" y="72"/>
                  </a:lnTo>
                  <a:lnTo>
                    <a:pt x="380" y="74"/>
                  </a:lnTo>
                  <a:lnTo>
                    <a:pt x="381" y="74"/>
                  </a:lnTo>
                  <a:lnTo>
                    <a:pt x="381" y="74"/>
                  </a:lnTo>
                  <a:lnTo>
                    <a:pt x="381" y="75"/>
                  </a:lnTo>
                  <a:lnTo>
                    <a:pt x="383" y="75"/>
                  </a:lnTo>
                  <a:lnTo>
                    <a:pt x="383" y="75"/>
                  </a:lnTo>
                  <a:lnTo>
                    <a:pt x="384" y="79"/>
                  </a:lnTo>
                  <a:lnTo>
                    <a:pt x="387" y="82"/>
                  </a:lnTo>
                  <a:lnTo>
                    <a:pt x="390" y="85"/>
                  </a:lnTo>
                  <a:lnTo>
                    <a:pt x="394" y="88"/>
                  </a:lnTo>
                  <a:lnTo>
                    <a:pt x="397" y="89"/>
                  </a:lnTo>
                  <a:lnTo>
                    <a:pt x="401" y="89"/>
                  </a:lnTo>
                  <a:lnTo>
                    <a:pt x="407" y="89"/>
                  </a:lnTo>
                  <a:lnTo>
                    <a:pt x="412" y="89"/>
                  </a:lnTo>
                  <a:lnTo>
                    <a:pt x="414" y="91"/>
                  </a:lnTo>
                  <a:lnTo>
                    <a:pt x="424" y="89"/>
                  </a:lnTo>
                  <a:lnTo>
                    <a:pt x="427" y="89"/>
                  </a:lnTo>
                  <a:lnTo>
                    <a:pt x="441" y="92"/>
                  </a:lnTo>
                  <a:lnTo>
                    <a:pt x="445" y="92"/>
                  </a:lnTo>
                  <a:lnTo>
                    <a:pt x="445" y="92"/>
                  </a:lnTo>
                  <a:lnTo>
                    <a:pt x="448" y="92"/>
                  </a:lnTo>
                  <a:lnTo>
                    <a:pt x="448" y="95"/>
                  </a:lnTo>
                  <a:lnTo>
                    <a:pt x="451" y="96"/>
                  </a:lnTo>
                  <a:lnTo>
                    <a:pt x="451" y="108"/>
                  </a:lnTo>
                  <a:lnTo>
                    <a:pt x="452" y="109"/>
                  </a:lnTo>
                  <a:lnTo>
                    <a:pt x="452" y="111"/>
                  </a:lnTo>
                  <a:lnTo>
                    <a:pt x="451" y="112"/>
                  </a:lnTo>
                  <a:lnTo>
                    <a:pt x="447" y="133"/>
                  </a:lnTo>
                  <a:lnTo>
                    <a:pt x="449" y="136"/>
                  </a:lnTo>
                  <a:lnTo>
                    <a:pt x="448" y="139"/>
                  </a:lnTo>
                  <a:lnTo>
                    <a:pt x="448" y="145"/>
                  </a:lnTo>
                  <a:lnTo>
                    <a:pt x="451" y="149"/>
                  </a:lnTo>
                  <a:lnTo>
                    <a:pt x="466" y="157"/>
                  </a:lnTo>
                  <a:lnTo>
                    <a:pt x="469" y="160"/>
                  </a:lnTo>
                  <a:lnTo>
                    <a:pt x="473" y="162"/>
                  </a:lnTo>
                  <a:lnTo>
                    <a:pt x="476" y="164"/>
                  </a:lnTo>
                  <a:lnTo>
                    <a:pt x="480" y="166"/>
                  </a:lnTo>
                  <a:lnTo>
                    <a:pt x="482" y="170"/>
                  </a:lnTo>
                  <a:lnTo>
                    <a:pt x="483" y="171"/>
                  </a:lnTo>
                  <a:lnTo>
                    <a:pt x="485" y="174"/>
                  </a:lnTo>
                  <a:lnTo>
                    <a:pt x="486" y="176"/>
                  </a:lnTo>
                  <a:lnTo>
                    <a:pt x="488" y="179"/>
                  </a:lnTo>
                  <a:lnTo>
                    <a:pt x="489" y="180"/>
                  </a:lnTo>
                  <a:lnTo>
                    <a:pt x="489" y="183"/>
                  </a:lnTo>
                  <a:lnTo>
                    <a:pt x="490" y="184"/>
                  </a:lnTo>
                  <a:lnTo>
                    <a:pt x="492" y="187"/>
                  </a:lnTo>
                  <a:lnTo>
                    <a:pt x="493" y="188"/>
                  </a:lnTo>
                  <a:lnTo>
                    <a:pt x="493" y="193"/>
                  </a:lnTo>
                  <a:lnTo>
                    <a:pt x="495" y="196"/>
                  </a:lnTo>
                  <a:lnTo>
                    <a:pt x="496" y="197"/>
                  </a:lnTo>
                  <a:lnTo>
                    <a:pt x="499" y="200"/>
                  </a:lnTo>
                  <a:lnTo>
                    <a:pt x="499" y="204"/>
                  </a:lnTo>
                  <a:lnTo>
                    <a:pt x="495" y="208"/>
                  </a:lnTo>
                  <a:lnTo>
                    <a:pt x="497" y="222"/>
                  </a:lnTo>
                  <a:lnTo>
                    <a:pt x="497" y="227"/>
                  </a:lnTo>
                  <a:lnTo>
                    <a:pt x="499" y="229"/>
                  </a:lnTo>
                  <a:lnTo>
                    <a:pt x="492" y="251"/>
                  </a:lnTo>
                  <a:lnTo>
                    <a:pt x="490" y="252"/>
                  </a:lnTo>
                  <a:lnTo>
                    <a:pt x="488" y="256"/>
                  </a:lnTo>
                  <a:lnTo>
                    <a:pt x="486" y="261"/>
                  </a:lnTo>
                  <a:lnTo>
                    <a:pt x="483" y="266"/>
                  </a:lnTo>
                  <a:lnTo>
                    <a:pt x="480" y="271"/>
                  </a:lnTo>
                  <a:lnTo>
                    <a:pt x="479" y="275"/>
                  </a:lnTo>
                  <a:lnTo>
                    <a:pt x="476" y="280"/>
                  </a:lnTo>
                  <a:lnTo>
                    <a:pt x="473" y="283"/>
                  </a:lnTo>
                  <a:lnTo>
                    <a:pt x="473" y="288"/>
                  </a:lnTo>
                  <a:lnTo>
                    <a:pt x="473" y="289"/>
                  </a:lnTo>
                  <a:lnTo>
                    <a:pt x="471" y="290"/>
                  </a:lnTo>
                  <a:lnTo>
                    <a:pt x="469" y="290"/>
                  </a:lnTo>
                  <a:lnTo>
                    <a:pt x="465" y="289"/>
                  </a:lnTo>
                  <a:lnTo>
                    <a:pt x="461" y="288"/>
                  </a:lnTo>
                  <a:lnTo>
                    <a:pt x="455" y="286"/>
                  </a:lnTo>
                  <a:lnTo>
                    <a:pt x="448" y="282"/>
                  </a:lnTo>
                  <a:lnTo>
                    <a:pt x="442" y="278"/>
                  </a:lnTo>
                  <a:lnTo>
                    <a:pt x="439" y="275"/>
                  </a:lnTo>
                  <a:lnTo>
                    <a:pt x="435" y="273"/>
                  </a:lnTo>
                  <a:lnTo>
                    <a:pt x="434" y="272"/>
                  </a:lnTo>
                  <a:lnTo>
                    <a:pt x="432" y="273"/>
                  </a:lnTo>
                  <a:lnTo>
                    <a:pt x="432" y="275"/>
                  </a:lnTo>
                  <a:lnTo>
                    <a:pt x="432" y="278"/>
                  </a:lnTo>
                  <a:lnTo>
                    <a:pt x="431" y="279"/>
                  </a:lnTo>
                  <a:lnTo>
                    <a:pt x="430" y="280"/>
                  </a:lnTo>
                  <a:lnTo>
                    <a:pt x="430" y="283"/>
                  </a:lnTo>
                  <a:lnTo>
                    <a:pt x="430" y="283"/>
                  </a:lnTo>
                  <a:lnTo>
                    <a:pt x="430" y="285"/>
                  </a:lnTo>
                  <a:lnTo>
                    <a:pt x="427" y="286"/>
                  </a:lnTo>
                  <a:lnTo>
                    <a:pt x="425" y="283"/>
                  </a:lnTo>
                  <a:lnTo>
                    <a:pt x="424" y="279"/>
                  </a:lnTo>
                  <a:lnTo>
                    <a:pt x="424" y="276"/>
                  </a:lnTo>
                  <a:lnTo>
                    <a:pt x="422" y="275"/>
                  </a:lnTo>
                  <a:lnTo>
                    <a:pt x="421" y="275"/>
                  </a:lnTo>
                  <a:lnTo>
                    <a:pt x="420" y="276"/>
                  </a:lnTo>
                  <a:lnTo>
                    <a:pt x="415" y="276"/>
                  </a:lnTo>
                  <a:lnTo>
                    <a:pt x="410" y="276"/>
                  </a:lnTo>
                  <a:lnTo>
                    <a:pt x="401" y="273"/>
                  </a:lnTo>
                  <a:lnTo>
                    <a:pt x="400" y="275"/>
                  </a:lnTo>
                  <a:lnTo>
                    <a:pt x="401" y="279"/>
                  </a:lnTo>
                  <a:lnTo>
                    <a:pt x="407" y="282"/>
                  </a:lnTo>
                  <a:lnTo>
                    <a:pt x="410" y="285"/>
                  </a:lnTo>
                  <a:lnTo>
                    <a:pt x="412" y="286"/>
                  </a:lnTo>
                  <a:lnTo>
                    <a:pt x="415" y="289"/>
                  </a:lnTo>
                  <a:lnTo>
                    <a:pt x="418" y="292"/>
                  </a:lnTo>
                  <a:lnTo>
                    <a:pt x="420" y="295"/>
                  </a:lnTo>
                  <a:lnTo>
                    <a:pt x="420" y="299"/>
                  </a:lnTo>
                  <a:lnTo>
                    <a:pt x="418" y="302"/>
                  </a:lnTo>
                  <a:lnTo>
                    <a:pt x="418" y="306"/>
                  </a:lnTo>
                  <a:lnTo>
                    <a:pt x="421" y="310"/>
                  </a:lnTo>
                  <a:lnTo>
                    <a:pt x="425" y="314"/>
                  </a:lnTo>
                  <a:lnTo>
                    <a:pt x="430" y="317"/>
                  </a:lnTo>
                  <a:lnTo>
                    <a:pt x="432" y="324"/>
                  </a:lnTo>
                  <a:lnTo>
                    <a:pt x="431" y="329"/>
                  </a:lnTo>
                  <a:lnTo>
                    <a:pt x="428" y="333"/>
                  </a:lnTo>
                  <a:lnTo>
                    <a:pt x="428" y="334"/>
                  </a:lnTo>
                  <a:lnTo>
                    <a:pt x="428" y="336"/>
                  </a:lnTo>
                  <a:lnTo>
                    <a:pt x="430" y="337"/>
                  </a:lnTo>
                  <a:lnTo>
                    <a:pt x="425" y="350"/>
                  </a:lnTo>
                  <a:lnTo>
                    <a:pt x="424" y="351"/>
                  </a:lnTo>
                  <a:lnTo>
                    <a:pt x="421" y="353"/>
                  </a:lnTo>
                  <a:lnTo>
                    <a:pt x="420" y="353"/>
                  </a:lnTo>
                  <a:lnTo>
                    <a:pt x="417" y="351"/>
                  </a:lnTo>
                  <a:lnTo>
                    <a:pt x="411" y="351"/>
                  </a:lnTo>
                  <a:lnTo>
                    <a:pt x="407" y="353"/>
                  </a:lnTo>
                  <a:lnTo>
                    <a:pt x="403" y="353"/>
                  </a:lnTo>
                  <a:lnTo>
                    <a:pt x="397" y="350"/>
                  </a:lnTo>
                  <a:lnTo>
                    <a:pt x="390" y="347"/>
                  </a:lnTo>
                  <a:lnTo>
                    <a:pt x="383" y="346"/>
                  </a:lnTo>
                  <a:lnTo>
                    <a:pt x="378" y="343"/>
                  </a:lnTo>
                  <a:lnTo>
                    <a:pt x="377" y="338"/>
                  </a:lnTo>
                  <a:lnTo>
                    <a:pt x="376" y="336"/>
                  </a:lnTo>
                  <a:lnTo>
                    <a:pt x="374" y="327"/>
                  </a:lnTo>
                  <a:lnTo>
                    <a:pt x="373" y="327"/>
                  </a:lnTo>
                  <a:lnTo>
                    <a:pt x="370" y="329"/>
                  </a:lnTo>
                  <a:lnTo>
                    <a:pt x="366" y="330"/>
                  </a:lnTo>
                  <a:lnTo>
                    <a:pt x="362" y="333"/>
                  </a:lnTo>
                  <a:lnTo>
                    <a:pt x="359" y="336"/>
                  </a:lnTo>
                  <a:lnTo>
                    <a:pt x="354" y="337"/>
                  </a:lnTo>
                  <a:lnTo>
                    <a:pt x="353" y="338"/>
                  </a:lnTo>
                  <a:lnTo>
                    <a:pt x="349" y="343"/>
                  </a:lnTo>
                  <a:lnTo>
                    <a:pt x="345" y="344"/>
                  </a:lnTo>
                  <a:lnTo>
                    <a:pt x="342" y="347"/>
                  </a:lnTo>
                  <a:lnTo>
                    <a:pt x="340" y="350"/>
                  </a:lnTo>
                  <a:lnTo>
                    <a:pt x="340" y="354"/>
                  </a:lnTo>
                  <a:lnTo>
                    <a:pt x="337" y="355"/>
                  </a:lnTo>
                  <a:lnTo>
                    <a:pt x="333" y="354"/>
                  </a:lnTo>
                  <a:lnTo>
                    <a:pt x="329" y="353"/>
                  </a:lnTo>
                  <a:lnTo>
                    <a:pt x="326" y="353"/>
                  </a:lnTo>
                  <a:lnTo>
                    <a:pt x="323" y="354"/>
                  </a:lnTo>
                  <a:lnTo>
                    <a:pt x="323" y="353"/>
                  </a:lnTo>
                  <a:lnTo>
                    <a:pt x="322" y="351"/>
                  </a:lnTo>
                  <a:lnTo>
                    <a:pt x="320" y="350"/>
                  </a:lnTo>
                  <a:lnTo>
                    <a:pt x="319" y="347"/>
                  </a:lnTo>
                  <a:lnTo>
                    <a:pt x="320" y="344"/>
                  </a:lnTo>
                  <a:lnTo>
                    <a:pt x="319" y="343"/>
                  </a:lnTo>
                  <a:lnTo>
                    <a:pt x="313" y="341"/>
                  </a:lnTo>
                  <a:lnTo>
                    <a:pt x="309" y="340"/>
                  </a:lnTo>
                  <a:lnTo>
                    <a:pt x="305" y="341"/>
                  </a:lnTo>
                  <a:lnTo>
                    <a:pt x="302" y="341"/>
                  </a:lnTo>
                  <a:lnTo>
                    <a:pt x="299" y="340"/>
                  </a:lnTo>
                  <a:lnTo>
                    <a:pt x="295" y="338"/>
                  </a:lnTo>
                  <a:lnTo>
                    <a:pt x="292" y="337"/>
                  </a:lnTo>
                  <a:lnTo>
                    <a:pt x="292" y="336"/>
                  </a:lnTo>
                  <a:lnTo>
                    <a:pt x="296" y="331"/>
                  </a:lnTo>
                  <a:lnTo>
                    <a:pt x="298" y="330"/>
                  </a:lnTo>
                  <a:lnTo>
                    <a:pt x="298" y="327"/>
                  </a:lnTo>
                  <a:lnTo>
                    <a:pt x="299" y="326"/>
                  </a:lnTo>
                  <a:lnTo>
                    <a:pt x="301" y="324"/>
                  </a:lnTo>
                  <a:lnTo>
                    <a:pt x="298" y="323"/>
                  </a:lnTo>
                  <a:lnTo>
                    <a:pt x="295" y="323"/>
                  </a:lnTo>
                  <a:lnTo>
                    <a:pt x="288" y="324"/>
                  </a:lnTo>
                  <a:lnTo>
                    <a:pt x="282" y="324"/>
                  </a:lnTo>
                  <a:lnTo>
                    <a:pt x="276" y="324"/>
                  </a:lnTo>
                  <a:lnTo>
                    <a:pt x="271" y="324"/>
                  </a:lnTo>
                  <a:lnTo>
                    <a:pt x="267" y="321"/>
                  </a:lnTo>
                  <a:lnTo>
                    <a:pt x="267" y="316"/>
                  </a:lnTo>
                  <a:lnTo>
                    <a:pt x="271" y="313"/>
                  </a:lnTo>
                  <a:lnTo>
                    <a:pt x="276" y="312"/>
                  </a:lnTo>
                  <a:lnTo>
                    <a:pt x="281" y="312"/>
                  </a:lnTo>
                  <a:lnTo>
                    <a:pt x="284" y="310"/>
                  </a:lnTo>
                  <a:lnTo>
                    <a:pt x="285" y="309"/>
                  </a:lnTo>
                  <a:lnTo>
                    <a:pt x="285" y="307"/>
                  </a:lnTo>
                  <a:lnTo>
                    <a:pt x="285" y="307"/>
                  </a:lnTo>
                  <a:lnTo>
                    <a:pt x="285" y="306"/>
                  </a:lnTo>
                  <a:lnTo>
                    <a:pt x="285" y="303"/>
                  </a:lnTo>
                  <a:lnTo>
                    <a:pt x="284" y="302"/>
                  </a:lnTo>
                  <a:lnTo>
                    <a:pt x="284" y="302"/>
                  </a:lnTo>
                  <a:lnTo>
                    <a:pt x="285" y="297"/>
                  </a:lnTo>
                  <a:lnTo>
                    <a:pt x="279" y="296"/>
                  </a:lnTo>
                  <a:lnTo>
                    <a:pt x="276" y="296"/>
                  </a:lnTo>
                  <a:lnTo>
                    <a:pt x="274" y="297"/>
                  </a:lnTo>
                  <a:lnTo>
                    <a:pt x="269" y="299"/>
                  </a:lnTo>
                  <a:lnTo>
                    <a:pt x="265" y="302"/>
                  </a:lnTo>
                  <a:lnTo>
                    <a:pt x="262" y="306"/>
                  </a:lnTo>
                  <a:lnTo>
                    <a:pt x="260" y="306"/>
                  </a:lnTo>
                  <a:lnTo>
                    <a:pt x="257" y="307"/>
                  </a:lnTo>
                  <a:lnTo>
                    <a:pt x="257" y="310"/>
                  </a:lnTo>
                  <a:lnTo>
                    <a:pt x="260" y="313"/>
                  </a:lnTo>
                  <a:lnTo>
                    <a:pt x="260" y="313"/>
                  </a:lnTo>
                  <a:lnTo>
                    <a:pt x="258" y="314"/>
                  </a:lnTo>
                  <a:lnTo>
                    <a:pt x="257" y="316"/>
                  </a:lnTo>
                  <a:lnTo>
                    <a:pt x="254" y="316"/>
                  </a:lnTo>
                  <a:lnTo>
                    <a:pt x="251" y="319"/>
                  </a:lnTo>
                  <a:lnTo>
                    <a:pt x="248" y="321"/>
                  </a:lnTo>
                  <a:lnTo>
                    <a:pt x="244" y="323"/>
                  </a:lnTo>
                  <a:lnTo>
                    <a:pt x="238" y="321"/>
                  </a:lnTo>
                  <a:lnTo>
                    <a:pt x="233" y="317"/>
                  </a:lnTo>
                  <a:lnTo>
                    <a:pt x="227" y="314"/>
                  </a:lnTo>
                  <a:lnTo>
                    <a:pt x="224" y="312"/>
                  </a:lnTo>
                  <a:lnTo>
                    <a:pt x="220" y="312"/>
                  </a:lnTo>
                  <a:lnTo>
                    <a:pt x="218" y="312"/>
                  </a:lnTo>
                  <a:lnTo>
                    <a:pt x="216" y="314"/>
                  </a:lnTo>
                  <a:lnTo>
                    <a:pt x="210" y="316"/>
                  </a:lnTo>
                  <a:lnTo>
                    <a:pt x="208" y="313"/>
                  </a:lnTo>
                  <a:lnTo>
                    <a:pt x="210" y="310"/>
                  </a:lnTo>
                  <a:lnTo>
                    <a:pt x="207" y="307"/>
                  </a:lnTo>
                  <a:lnTo>
                    <a:pt x="204" y="307"/>
                  </a:lnTo>
                  <a:lnTo>
                    <a:pt x="201" y="309"/>
                  </a:lnTo>
                  <a:lnTo>
                    <a:pt x="201" y="309"/>
                  </a:lnTo>
                  <a:lnTo>
                    <a:pt x="197" y="312"/>
                  </a:lnTo>
                  <a:lnTo>
                    <a:pt x="194" y="313"/>
                  </a:lnTo>
                  <a:lnTo>
                    <a:pt x="191" y="312"/>
                  </a:lnTo>
                  <a:lnTo>
                    <a:pt x="190" y="309"/>
                  </a:lnTo>
                  <a:lnTo>
                    <a:pt x="187" y="309"/>
                  </a:lnTo>
                  <a:lnTo>
                    <a:pt x="184" y="307"/>
                  </a:lnTo>
                  <a:lnTo>
                    <a:pt x="182" y="307"/>
                  </a:lnTo>
                  <a:lnTo>
                    <a:pt x="179" y="307"/>
                  </a:lnTo>
                  <a:lnTo>
                    <a:pt x="177" y="309"/>
                  </a:lnTo>
                  <a:lnTo>
                    <a:pt x="176" y="312"/>
                  </a:lnTo>
                  <a:lnTo>
                    <a:pt x="173" y="314"/>
                  </a:lnTo>
                  <a:lnTo>
                    <a:pt x="172" y="317"/>
                  </a:lnTo>
                  <a:lnTo>
                    <a:pt x="173" y="320"/>
                  </a:lnTo>
                  <a:lnTo>
                    <a:pt x="176" y="321"/>
                  </a:lnTo>
                  <a:lnTo>
                    <a:pt x="179" y="323"/>
                  </a:lnTo>
                  <a:lnTo>
                    <a:pt x="177" y="326"/>
                  </a:lnTo>
                  <a:lnTo>
                    <a:pt x="174" y="329"/>
                  </a:lnTo>
                  <a:lnTo>
                    <a:pt x="172" y="329"/>
                  </a:lnTo>
                  <a:lnTo>
                    <a:pt x="167" y="327"/>
                  </a:lnTo>
                  <a:lnTo>
                    <a:pt x="165" y="327"/>
                  </a:lnTo>
                  <a:lnTo>
                    <a:pt x="162" y="327"/>
                  </a:lnTo>
                  <a:lnTo>
                    <a:pt x="162" y="330"/>
                  </a:lnTo>
                  <a:lnTo>
                    <a:pt x="160" y="333"/>
                  </a:lnTo>
                  <a:lnTo>
                    <a:pt x="159" y="334"/>
                  </a:lnTo>
                  <a:lnTo>
                    <a:pt x="155" y="334"/>
                  </a:lnTo>
                  <a:lnTo>
                    <a:pt x="153" y="336"/>
                  </a:lnTo>
                  <a:lnTo>
                    <a:pt x="152" y="338"/>
                  </a:lnTo>
                  <a:lnTo>
                    <a:pt x="152" y="340"/>
                  </a:lnTo>
                  <a:lnTo>
                    <a:pt x="153" y="344"/>
                  </a:lnTo>
                  <a:lnTo>
                    <a:pt x="152" y="344"/>
                  </a:lnTo>
                  <a:lnTo>
                    <a:pt x="149" y="344"/>
                  </a:lnTo>
                  <a:lnTo>
                    <a:pt x="146" y="343"/>
                  </a:lnTo>
                  <a:lnTo>
                    <a:pt x="142" y="343"/>
                  </a:lnTo>
                  <a:lnTo>
                    <a:pt x="133" y="344"/>
                  </a:lnTo>
                  <a:lnTo>
                    <a:pt x="126" y="344"/>
                  </a:lnTo>
                  <a:lnTo>
                    <a:pt x="121" y="341"/>
                  </a:lnTo>
                  <a:lnTo>
                    <a:pt x="118" y="340"/>
                  </a:lnTo>
                  <a:lnTo>
                    <a:pt x="116" y="337"/>
                  </a:lnTo>
                  <a:lnTo>
                    <a:pt x="114" y="334"/>
                  </a:lnTo>
                  <a:lnTo>
                    <a:pt x="109" y="333"/>
                  </a:lnTo>
                  <a:lnTo>
                    <a:pt x="105" y="331"/>
                  </a:lnTo>
                  <a:lnTo>
                    <a:pt x="98" y="330"/>
                  </a:lnTo>
                  <a:lnTo>
                    <a:pt x="97" y="331"/>
                  </a:lnTo>
                  <a:lnTo>
                    <a:pt x="94" y="334"/>
                  </a:lnTo>
                  <a:lnTo>
                    <a:pt x="91" y="336"/>
                  </a:lnTo>
                  <a:lnTo>
                    <a:pt x="88" y="336"/>
                  </a:lnTo>
                  <a:lnTo>
                    <a:pt x="85" y="334"/>
                  </a:lnTo>
                  <a:lnTo>
                    <a:pt x="82" y="337"/>
                  </a:lnTo>
                  <a:lnTo>
                    <a:pt x="77" y="340"/>
                  </a:lnTo>
                  <a:lnTo>
                    <a:pt x="74" y="338"/>
                  </a:lnTo>
                  <a:lnTo>
                    <a:pt x="71" y="337"/>
                  </a:lnTo>
                  <a:lnTo>
                    <a:pt x="68" y="337"/>
                  </a:lnTo>
                  <a:lnTo>
                    <a:pt x="67" y="338"/>
                  </a:lnTo>
                  <a:lnTo>
                    <a:pt x="65" y="338"/>
                  </a:lnTo>
                  <a:lnTo>
                    <a:pt x="65" y="340"/>
                  </a:lnTo>
                  <a:lnTo>
                    <a:pt x="64" y="340"/>
                  </a:lnTo>
                  <a:lnTo>
                    <a:pt x="61" y="338"/>
                  </a:lnTo>
                  <a:lnTo>
                    <a:pt x="60" y="340"/>
                  </a:lnTo>
                  <a:lnTo>
                    <a:pt x="58" y="341"/>
                  </a:lnTo>
                  <a:lnTo>
                    <a:pt x="60" y="346"/>
                  </a:lnTo>
                  <a:lnTo>
                    <a:pt x="60" y="348"/>
                  </a:lnTo>
                  <a:lnTo>
                    <a:pt x="60" y="350"/>
                  </a:lnTo>
                  <a:lnTo>
                    <a:pt x="62" y="353"/>
                  </a:lnTo>
                  <a:lnTo>
                    <a:pt x="65" y="355"/>
                  </a:lnTo>
                  <a:lnTo>
                    <a:pt x="64" y="357"/>
                  </a:lnTo>
                  <a:lnTo>
                    <a:pt x="62" y="358"/>
                  </a:lnTo>
                  <a:lnTo>
                    <a:pt x="62" y="360"/>
                  </a:lnTo>
                  <a:lnTo>
                    <a:pt x="65" y="363"/>
                  </a:lnTo>
                  <a:lnTo>
                    <a:pt x="65" y="365"/>
                  </a:lnTo>
                  <a:lnTo>
                    <a:pt x="62" y="367"/>
                  </a:lnTo>
                  <a:lnTo>
                    <a:pt x="61" y="367"/>
                  </a:lnTo>
                  <a:lnTo>
                    <a:pt x="60" y="368"/>
                  </a:lnTo>
                  <a:lnTo>
                    <a:pt x="60" y="370"/>
                  </a:lnTo>
                  <a:lnTo>
                    <a:pt x="61" y="372"/>
                  </a:lnTo>
                  <a:lnTo>
                    <a:pt x="57" y="377"/>
                  </a:lnTo>
                  <a:lnTo>
                    <a:pt x="54" y="378"/>
                  </a:lnTo>
                  <a:lnTo>
                    <a:pt x="53" y="378"/>
                  </a:lnTo>
                  <a:lnTo>
                    <a:pt x="51" y="379"/>
                  </a:lnTo>
                  <a:lnTo>
                    <a:pt x="51" y="381"/>
                  </a:lnTo>
                  <a:lnTo>
                    <a:pt x="53" y="382"/>
                  </a:lnTo>
                  <a:lnTo>
                    <a:pt x="56" y="382"/>
                  </a:lnTo>
                  <a:lnTo>
                    <a:pt x="57" y="384"/>
                  </a:lnTo>
                  <a:lnTo>
                    <a:pt x="57" y="385"/>
                  </a:lnTo>
                  <a:lnTo>
                    <a:pt x="56" y="387"/>
                  </a:lnTo>
                  <a:lnTo>
                    <a:pt x="53" y="388"/>
                  </a:lnTo>
                  <a:lnTo>
                    <a:pt x="51" y="388"/>
                  </a:lnTo>
                  <a:lnTo>
                    <a:pt x="51" y="389"/>
                  </a:lnTo>
                  <a:lnTo>
                    <a:pt x="54" y="392"/>
                  </a:lnTo>
                  <a:lnTo>
                    <a:pt x="54" y="394"/>
                  </a:lnTo>
                  <a:lnTo>
                    <a:pt x="54" y="396"/>
                  </a:lnTo>
                  <a:lnTo>
                    <a:pt x="53" y="399"/>
                  </a:lnTo>
                  <a:lnTo>
                    <a:pt x="50" y="401"/>
                  </a:lnTo>
                  <a:lnTo>
                    <a:pt x="48" y="402"/>
                  </a:lnTo>
                  <a:lnTo>
                    <a:pt x="47" y="404"/>
                  </a:lnTo>
                  <a:lnTo>
                    <a:pt x="47" y="406"/>
                  </a:lnTo>
                  <a:lnTo>
                    <a:pt x="48" y="406"/>
                  </a:lnTo>
                  <a:lnTo>
                    <a:pt x="48" y="408"/>
                  </a:lnTo>
                  <a:lnTo>
                    <a:pt x="47" y="411"/>
                  </a:lnTo>
                  <a:lnTo>
                    <a:pt x="45" y="413"/>
                  </a:lnTo>
                  <a:lnTo>
                    <a:pt x="43" y="416"/>
                  </a:lnTo>
                  <a:lnTo>
                    <a:pt x="43" y="418"/>
                  </a:lnTo>
                  <a:lnTo>
                    <a:pt x="43" y="419"/>
                  </a:lnTo>
                  <a:lnTo>
                    <a:pt x="43" y="421"/>
                  </a:lnTo>
                  <a:lnTo>
                    <a:pt x="45" y="422"/>
                  </a:lnTo>
                  <a:lnTo>
                    <a:pt x="45" y="423"/>
                  </a:lnTo>
                  <a:lnTo>
                    <a:pt x="45" y="423"/>
                  </a:lnTo>
                  <a:lnTo>
                    <a:pt x="45" y="425"/>
                  </a:lnTo>
                  <a:lnTo>
                    <a:pt x="44" y="426"/>
                  </a:lnTo>
                  <a:lnTo>
                    <a:pt x="43" y="428"/>
                  </a:lnTo>
                  <a:lnTo>
                    <a:pt x="44" y="429"/>
                  </a:lnTo>
                  <a:lnTo>
                    <a:pt x="45" y="432"/>
                  </a:lnTo>
                  <a:lnTo>
                    <a:pt x="47" y="435"/>
                  </a:lnTo>
                  <a:lnTo>
                    <a:pt x="47" y="436"/>
                  </a:lnTo>
                  <a:lnTo>
                    <a:pt x="45" y="439"/>
                  </a:lnTo>
                  <a:lnTo>
                    <a:pt x="44" y="442"/>
                  </a:lnTo>
                  <a:lnTo>
                    <a:pt x="44" y="445"/>
                  </a:lnTo>
                  <a:lnTo>
                    <a:pt x="44" y="447"/>
                  </a:lnTo>
                  <a:lnTo>
                    <a:pt x="45" y="449"/>
                  </a:lnTo>
                  <a:lnTo>
                    <a:pt x="47" y="452"/>
                  </a:lnTo>
                  <a:lnTo>
                    <a:pt x="50" y="453"/>
                  </a:lnTo>
                  <a:lnTo>
                    <a:pt x="50" y="454"/>
                  </a:lnTo>
                  <a:lnTo>
                    <a:pt x="50" y="456"/>
                  </a:lnTo>
                  <a:lnTo>
                    <a:pt x="48" y="460"/>
                  </a:lnTo>
                  <a:lnTo>
                    <a:pt x="50" y="464"/>
                  </a:lnTo>
                  <a:lnTo>
                    <a:pt x="51" y="467"/>
                  </a:lnTo>
                  <a:lnTo>
                    <a:pt x="54" y="471"/>
                  </a:lnTo>
                  <a:lnTo>
                    <a:pt x="56" y="474"/>
                  </a:lnTo>
                  <a:lnTo>
                    <a:pt x="30" y="474"/>
                  </a:lnTo>
                  <a:lnTo>
                    <a:pt x="20" y="474"/>
                  </a:lnTo>
                  <a:lnTo>
                    <a:pt x="20" y="474"/>
                  </a:lnTo>
                  <a:lnTo>
                    <a:pt x="20" y="474"/>
                  </a:lnTo>
                  <a:lnTo>
                    <a:pt x="19" y="473"/>
                  </a:lnTo>
                  <a:lnTo>
                    <a:pt x="19" y="473"/>
                  </a:lnTo>
                  <a:lnTo>
                    <a:pt x="17" y="470"/>
                  </a:lnTo>
                  <a:lnTo>
                    <a:pt x="16" y="470"/>
                  </a:lnTo>
                  <a:lnTo>
                    <a:pt x="16" y="467"/>
                  </a:lnTo>
                  <a:lnTo>
                    <a:pt x="16" y="466"/>
                  </a:lnTo>
                  <a:lnTo>
                    <a:pt x="16" y="464"/>
                  </a:lnTo>
                  <a:lnTo>
                    <a:pt x="14" y="462"/>
                  </a:lnTo>
                  <a:lnTo>
                    <a:pt x="14" y="460"/>
                  </a:lnTo>
                  <a:lnTo>
                    <a:pt x="13" y="460"/>
                  </a:lnTo>
                  <a:lnTo>
                    <a:pt x="13" y="459"/>
                  </a:lnTo>
                  <a:lnTo>
                    <a:pt x="12" y="459"/>
                  </a:lnTo>
                  <a:lnTo>
                    <a:pt x="10" y="457"/>
                  </a:lnTo>
                  <a:lnTo>
                    <a:pt x="9" y="457"/>
                  </a:lnTo>
                  <a:lnTo>
                    <a:pt x="9" y="454"/>
                  </a:lnTo>
                  <a:lnTo>
                    <a:pt x="9" y="453"/>
                  </a:lnTo>
                  <a:lnTo>
                    <a:pt x="10" y="452"/>
                  </a:lnTo>
                  <a:lnTo>
                    <a:pt x="10" y="450"/>
                  </a:lnTo>
                  <a:lnTo>
                    <a:pt x="12" y="450"/>
                  </a:lnTo>
                  <a:lnTo>
                    <a:pt x="12" y="449"/>
                  </a:lnTo>
                  <a:lnTo>
                    <a:pt x="13" y="449"/>
                  </a:lnTo>
                  <a:lnTo>
                    <a:pt x="14" y="447"/>
                  </a:lnTo>
                  <a:lnTo>
                    <a:pt x="14" y="445"/>
                  </a:lnTo>
                  <a:lnTo>
                    <a:pt x="16" y="443"/>
                  </a:lnTo>
                  <a:lnTo>
                    <a:pt x="16" y="442"/>
                  </a:lnTo>
                  <a:lnTo>
                    <a:pt x="16" y="440"/>
                  </a:lnTo>
                  <a:lnTo>
                    <a:pt x="17" y="439"/>
                  </a:lnTo>
                  <a:lnTo>
                    <a:pt x="16" y="436"/>
                  </a:lnTo>
                  <a:lnTo>
                    <a:pt x="16" y="436"/>
                  </a:lnTo>
                  <a:lnTo>
                    <a:pt x="16" y="435"/>
                  </a:lnTo>
                  <a:lnTo>
                    <a:pt x="14" y="433"/>
                  </a:lnTo>
                  <a:lnTo>
                    <a:pt x="13" y="432"/>
                  </a:lnTo>
                  <a:lnTo>
                    <a:pt x="12" y="432"/>
                  </a:lnTo>
                  <a:lnTo>
                    <a:pt x="12" y="432"/>
                  </a:lnTo>
                  <a:lnTo>
                    <a:pt x="10" y="430"/>
                  </a:lnTo>
                  <a:lnTo>
                    <a:pt x="9" y="429"/>
                  </a:lnTo>
                  <a:lnTo>
                    <a:pt x="9" y="428"/>
                  </a:lnTo>
                  <a:lnTo>
                    <a:pt x="9" y="426"/>
                  </a:lnTo>
                  <a:lnTo>
                    <a:pt x="10" y="425"/>
                  </a:lnTo>
                  <a:lnTo>
                    <a:pt x="12" y="423"/>
                  </a:lnTo>
                  <a:lnTo>
                    <a:pt x="12" y="423"/>
                  </a:lnTo>
                  <a:lnTo>
                    <a:pt x="12" y="423"/>
                  </a:lnTo>
                  <a:lnTo>
                    <a:pt x="12" y="422"/>
                  </a:lnTo>
                  <a:lnTo>
                    <a:pt x="13" y="421"/>
                  </a:lnTo>
                  <a:lnTo>
                    <a:pt x="13" y="419"/>
                  </a:lnTo>
                  <a:lnTo>
                    <a:pt x="13" y="418"/>
                  </a:lnTo>
                  <a:lnTo>
                    <a:pt x="13" y="415"/>
                  </a:lnTo>
                  <a:lnTo>
                    <a:pt x="13" y="413"/>
                  </a:lnTo>
                  <a:lnTo>
                    <a:pt x="13" y="412"/>
                  </a:lnTo>
                  <a:lnTo>
                    <a:pt x="12" y="411"/>
                  </a:lnTo>
                  <a:lnTo>
                    <a:pt x="10" y="409"/>
                  </a:lnTo>
                  <a:lnTo>
                    <a:pt x="9" y="409"/>
                  </a:lnTo>
                  <a:lnTo>
                    <a:pt x="7" y="406"/>
                  </a:lnTo>
                  <a:lnTo>
                    <a:pt x="7" y="406"/>
                  </a:lnTo>
                  <a:lnTo>
                    <a:pt x="6" y="405"/>
                  </a:lnTo>
                  <a:lnTo>
                    <a:pt x="6" y="405"/>
                  </a:lnTo>
                  <a:lnTo>
                    <a:pt x="6" y="404"/>
                  </a:lnTo>
                  <a:lnTo>
                    <a:pt x="6" y="404"/>
                  </a:lnTo>
                  <a:lnTo>
                    <a:pt x="6" y="401"/>
                  </a:lnTo>
                  <a:lnTo>
                    <a:pt x="6" y="399"/>
                  </a:lnTo>
                  <a:lnTo>
                    <a:pt x="6" y="398"/>
                  </a:lnTo>
                  <a:lnTo>
                    <a:pt x="6" y="396"/>
                  </a:lnTo>
                  <a:lnTo>
                    <a:pt x="6" y="394"/>
                  </a:lnTo>
                  <a:lnTo>
                    <a:pt x="7" y="392"/>
                  </a:lnTo>
                  <a:lnTo>
                    <a:pt x="7" y="389"/>
                  </a:lnTo>
                  <a:lnTo>
                    <a:pt x="7" y="388"/>
                  </a:lnTo>
                  <a:lnTo>
                    <a:pt x="7" y="385"/>
                  </a:lnTo>
                  <a:lnTo>
                    <a:pt x="7" y="384"/>
                  </a:lnTo>
                  <a:lnTo>
                    <a:pt x="7" y="381"/>
                  </a:lnTo>
                  <a:lnTo>
                    <a:pt x="9" y="381"/>
                  </a:lnTo>
                  <a:lnTo>
                    <a:pt x="9" y="378"/>
                  </a:lnTo>
                  <a:lnTo>
                    <a:pt x="9" y="377"/>
                  </a:lnTo>
                  <a:lnTo>
                    <a:pt x="9" y="375"/>
                  </a:lnTo>
                  <a:lnTo>
                    <a:pt x="9" y="375"/>
                  </a:lnTo>
                  <a:lnTo>
                    <a:pt x="9" y="374"/>
                  </a:lnTo>
                  <a:lnTo>
                    <a:pt x="9" y="372"/>
                  </a:lnTo>
                  <a:lnTo>
                    <a:pt x="9" y="371"/>
                  </a:lnTo>
                  <a:lnTo>
                    <a:pt x="7" y="370"/>
                  </a:lnTo>
                  <a:lnTo>
                    <a:pt x="7" y="368"/>
                  </a:lnTo>
                  <a:lnTo>
                    <a:pt x="6" y="365"/>
                  </a:lnTo>
                  <a:lnTo>
                    <a:pt x="6" y="364"/>
                  </a:lnTo>
                  <a:lnTo>
                    <a:pt x="6" y="363"/>
                  </a:lnTo>
                  <a:lnTo>
                    <a:pt x="7" y="361"/>
                  </a:lnTo>
                  <a:lnTo>
                    <a:pt x="9" y="363"/>
                  </a:lnTo>
                  <a:lnTo>
                    <a:pt x="10" y="364"/>
                  </a:lnTo>
                  <a:lnTo>
                    <a:pt x="10" y="365"/>
                  </a:lnTo>
                  <a:lnTo>
                    <a:pt x="12" y="365"/>
                  </a:lnTo>
                  <a:lnTo>
                    <a:pt x="12" y="367"/>
                  </a:lnTo>
                  <a:lnTo>
                    <a:pt x="13" y="367"/>
                  </a:lnTo>
                  <a:lnTo>
                    <a:pt x="13" y="365"/>
                  </a:lnTo>
                  <a:lnTo>
                    <a:pt x="14" y="364"/>
                  </a:lnTo>
                  <a:lnTo>
                    <a:pt x="14" y="363"/>
                  </a:lnTo>
                  <a:lnTo>
                    <a:pt x="14" y="363"/>
                  </a:lnTo>
                  <a:lnTo>
                    <a:pt x="14" y="360"/>
                  </a:lnTo>
                  <a:lnTo>
                    <a:pt x="13" y="358"/>
                  </a:lnTo>
                  <a:lnTo>
                    <a:pt x="13" y="355"/>
                  </a:lnTo>
                  <a:lnTo>
                    <a:pt x="13" y="354"/>
                  </a:lnTo>
                  <a:lnTo>
                    <a:pt x="13" y="353"/>
                  </a:lnTo>
                  <a:lnTo>
                    <a:pt x="12" y="351"/>
                  </a:lnTo>
                  <a:lnTo>
                    <a:pt x="12" y="348"/>
                  </a:lnTo>
                  <a:lnTo>
                    <a:pt x="12" y="347"/>
                  </a:lnTo>
                  <a:lnTo>
                    <a:pt x="10" y="346"/>
                  </a:lnTo>
                  <a:lnTo>
                    <a:pt x="10" y="344"/>
                  </a:lnTo>
                  <a:lnTo>
                    <a:pt x="9" y="344"/>
                  </a:lnTo>
                  <a:lnTo>
                    <a:pt x="9" y="343"/>
                  </a:lnTo>
                  <a:lnTo>
                    <a:pt x="4" y="341"/>
                  </a:lnTo>
                  <a:lnTo>
                    <a:pt x="2" y="338"/>
                  </a:lnTo>
                  <a:lnTo>
                    <a:pt x="3" y="338"/>
                  </a:lnTo>
                  <a:lnTo>
                    <a:pt x="0" y="333"/>
                  </a:lnTo>
                  <a:lnTo>
                    <a:pt x="6" y="330"/>
                  </a:lnTo>
                  <a:lnTo>
                    <a:pt x="6" y="334"/>
                  </a:lnTo>
                  <a:lnTo>
                    <a:pt x="12" y="333"/>
                  </a:lnTo>
                  <a:lnTo>
                    <a:pt x="9" y="327"/>
                  </a:lnTo>
                  <a:lnTo>
                    <a:pt x="9" y="324"/>
                  </a:lnTo>
                  <a:lnTo>
                    <a:pt x="12" y="324"/>
                  </a:lnTo>
                  <a:lnTo>
                    <a:pt x="12" y="321"/>
                  </a:lnTo>
                  <a:lnTo>
                    <a:pt x="9" y="321"/>
                  </a:lnTo>
                  <a:lnTo>
                    <a:pt x="9" y="316"/>
                  </a:lnTo>
                  <a:lnTo>
                    <a:pt x="9" y="316"/>
                  </a:lnTo>
                  <a:lnTo>
                    <a:pt x="4" y="316"/>
                  </a:lnTo>
                  <a:lnTo>
                    <a:pt x="4" y="312"/>
                  </a:lnTo>
                  <a:lnTo>
                    <a:pt x="6" y="310"/>
                  </a:lnTo>
                  <a:lnTo>
                    <a:pt x="7" y="310"/>
                  </a:lnTo>
                  <a:lnTo>
                    <a:pt x="13" y="312"/>
                  </a:lnTo>
                  <a:lnTo>
                    <a:pt x="13" y="310"/>
                  </a:lnTo>
                  <a:lnTo>
                    <a:pt x="9" y="309"/>
                  </a:lnTo>
                  <a:lnTo>
                    <a:pt x="7" y="306"/>
                  </a:lnTo>
                  <a:lnTo>
                    <a:pt x="9" y="300"/>
                  </a:lnTo>
                  <a:lnTo>
                    <a:pt x="16" y="302"/>
                  </a:lnTo>
                  <a:lnTo>
                    <a:pt x="19" y="295"/>
                  </a:lnTo>
                  <a:lnTo>
                    <a:pt x="13" y="295"/>
                  </a:lnTo>
                  <a:lnTo>
                    <a:pt x="13" y="293"/>
                  </a:lnTo>
                  <a:lnTo>
                    <a:pt x="17" y="293"/>
                  </a:lnTo>
                  <a:lnTo>
                    <a:pt x="19" y="290"/>
                  </a:lnTo>
                  <a:lnTo>
                    <a:pt x="19" y="285"/>
                  </a:lnTo>
                  <a:lnTo>
                    <a:pt x="21" y="283"/>
                  </a:lnTo>
                  <a:lnTo>
                    <a:pt x="24" y="279"/>
                  </a:lnTo>
                  <a:lnTo>
                    <a:pt x="21" y="276"/>
                  </a:lnTo>
                  <a:lnTo>
                    <a:pt x="20" y="276"/>
                  </a:lnTo>
                  <a:lnTo>
                    <a:pt x="19" y="279"/>
                  </a:lnTo>
                  <a:lnTo>
                    <a:pt x="16" y="280"/>
                  </a:lnTo>
                  <a:lnTo>
                    <a:pt x="16" y="276"/>
                  </a:lnTo>
                  <a:lnTo>
                    <a:pt x="14" y="273"/>
                  </a:lnTo>
                  <a:lnTo>
                    <a:pt x="16" y="269"/>
                  </a:lnTo>
                  <a:lnTo>
                    <a:pt x="19" y="268"/>
                  </a:lnTo>
                  <a:lnTo>
                    <a:pt x="16" y="266"/>
                  </a:lnTo>
                  <a:lnTo>
                    <a:pt x="17" y="263"/>
                  </a:lnTo>
                  <a:lnTo>
                    <a:pt x="20" y="262"/>
                  </a:lnTo>
                  <a:lnTo>
                    <a:pt x="17" y="258"/>
                  </a:lnTo>
                  <a:lnTo>
                    <a:pt x="30" y="252"/>
                  </a:lnTo>
                  <a:lnTo>
                    <a:pt x="27" y="244"/>
                  </a:lnTo>
                  <a:lnTo>
                    <a:pt x="21" y="241"/>
                  </a:lnTo>
                  <a:lnTo>
                    <a:pt x="19" y="241"/>
                  </a:lnTo>
                  <a:lnTo>
                    <a:pt x="16" y="238"/>
                  </a:lnTo>
                  <a:lnTo>
                    <a:pt x="12" y="238"/>
                  </a:lnTo>
                  <a:lnTo>
                    <a:pt x="13" y="237"/>
                  </a:lnTo>
                  <a:lnTo>
                    <a:pt x="16" y="234"/>
                  </a:lnTo>
                  <a:lnTo>
                    <a:pt x="16" y="227"/>
                  </a:lnTo>
                  <a:lnTo>
                    <a:pt x="14" y="228"/>
                  </a:lnTo>
                  <a:lnTo>
                    <a:pt x="13" y="232"/>
                  </a:lnTo>
                  <a:lnTo>
                    <a:pt x="12" y="232"/>
                  </a:lnTo>
                  <a:lnTo>
                    <a:pt x="12" y="231"/>
                  </a:lnTo>
                  <a:lnTo>
                    <a:pt x="7" y="225"/>
                  </a:lnTo>
                  <a:lnTo>
                    <a:pt x="9" y="221"/>
                  </a:lnTo>
                  <a:lnTo>
                    <a:pt x="17" y="220"/>
                  </a:lnTo>
                  <a:lnTo>
                    <a:pt x="20" y="215"/>
                  </a:lnTo>
                  <a:lnTo>
                    <a:pt x="13" y="211"/>
                  </a:lnTo>
                  <a:lnTo>
                    <a:pt x="13" y="208"/>
                  </a:lnTo>
                  <a:lnTo>
                    <a:pt x="13" y="204"/>
                  </a:lnTo>
                  <a:lnTo>
                    <a:pt x="14" y="203"/>
                  </a:lnTo>
                  <a:lnTo>
                    <a:pt x="16" y="198"/>
                  </a:lnTo>
                  <a:lnTo>
                    <a:pt x="16" y="200"/>
                  </a:lnTo>
                  <a:lnTo>
                    <a:pt x="19" y="203"/>
                  </a:lnTo>
                  <a:lnTo>
                    <a:pt x="21" y="201"/>
                  </a:lnTo>
                  <a:lnTo>
                    <a:pt x="21" y="198"/>
                  </a:lnTo>
                  <a:lnTo>
                    <a:pt x="23" y="196"/>
                  </a:lnTo>
                  <a:lnTo>
                    <a:pt x="21" y="194"/>
                  </a:lnTo>
                  <a:lnTo>
                    <a:pt x="21" y="193"/>
                  </a:lnTo>
                  <a:lnTo>
                    <a:pt x="26" y="193"/>
                  </a:lnTo>
                  <a:lnTo>
                    <a:pt x="27" y="191"/>
                  </a:lnTo>
                  <a:lnTo>
                    <a:pt x="27" y="186"/>
                  </a:lnTo>
                  <a:lnTo>
                    <a:pt x="21" y="179"/>
                  </a:lnTo>
                  <a:lnTo>
                    <a:pt x="23" y="177"/>
                  </a:lnTo>
                  <a:lnTo>
                    <a:pt x="26" y="177"/>
                  </a:lnTo>
                  <a:lnTo>
                    <a:pt x="29" y="174"/>
                  </a:lnTo>
                  <a:lnTo>
                    <a:pt x="29" y="166"/>
                  </a:lnTo>
                  <a:lnTo>
                    <a:pt x="27" y="159"/>
                  </a:lnTo>
                  <a:lnTo>
                    <a:pt x="30" y="149"/>
                  </a:lnTo>
                  <a:lnTo>
                    <a:pt x="24" y="147"/>
                  </a:lnTo>
                  <a:lnTo>
                    <a:pt x="20" y="150"/>
                  </a:lnTo>
                  <a:lnTo>
                    <a:pt x="19" y="146"/>
                  </a:lnTo>
                  <a:lnTo>
                    <a:pt x="19" y="143"/>
                  </a:lnTo>
                  <a:lnTo>
                    <a:pt x="23" y="140"/>
                  </a:lnTo>
                  <a:lnTo>
                    <a:pt x="24" y="135"/>
                  </a:lnTo>
                  <a:lnTo>
                    <a:pt x="20" y="126"/>
                  </a:lnTo>
                  <a:lnTo>
                    <a:pt x="16" y="123"/>
                  </a:lnTo>
                  <a:lnTo>
                    <a:pt x="14" y="122"/>
                  </a:lnTo>
                  <a:lnTo>
                    <a:pt x="16" y="119"/>
                  </a:lnTo>
                  <a:lnTo>
                    <a:pt x="17" y="119"/>
                  </a:lnTo>
                  <a:lnTo>
                    <a:pt x="20" y="116"/>
                  </a:lnTo>
                  <a:lnTo>
                    <a:pt x="16" y="112"/>
                  </a:lnTo>
                  <a:lnTo>
                    <a:pt x="13" y="113"/>
                  </a:lnTo>
                  <a:lnTo>
                    <a:pt x="16" y="111"/>
                  </a:lnTo>
                  <a:lnTo>
                    <a:pt x="19" y="108"/>
                  </a:lnTo>
                  <a:lnTo>
                    <a:pt x="19" y="105"/>
                  </a:lnTo>
                  <a:lnTo>
                    <a:pt x="13" y="105"/>
                  </a:lnTo>
                  <a:lnTo>
                    <a:pt x="14" y="102"/>
                  </a:lnTo>
                  <a:lnTo>
                    <a:pt x="21" y="102"/>
                  </a:lnTo>
                  <a:lnTo>
                    <a:pt x="24" y="106"/>
                  </a:lnTo>
                  <a:lnTo>
                    <a:pt x="27" y="106"/>
                  </a:lnTo>
                  <a:lnTo>
                    <a:pt x="29" y="105"/>
                  </a:lnTo>
                  <a:lnTo>
                    <a:pt x="34" y="105"/>
                  </a:lnTo>
                  <a:lnTo>
                    <a:pt x="36" y="106"/>
                  </a:lnTo>
                  <a:lnTo>
                    <a:pt x="38" y="105"/>
                  </a:lnTo>
                  <a:lnTo>
                    <a:pt x="41" y="104"/>
                  </a:lnTo>
                  <a:lnTo>
                    <a:pt x="41" y="102"/>
                  </a:lnTo>
                  <a:lnTo>
                    <a:pt x="41" y="101"/>
                  </a:lnTo>
                  <a:lnTo>
                    <a:pt x="41" y="98"/>
                  </a:lnTo>
                  <a:lnTo>
                    <a:pt x="44" y="98"/>
                  </a:lnTo>
                  <a:lnTo>
                    <a:pt x="47" y="98"/>
                  </a:lnTo>
                  <a:lnTo>
                    <a:pt x="56" y="98"/>
                  </a:lnTo>
                  <a:lnTo>
                    <a:pt x="57" y="91"/>
                  </a:lnTo>
                  <a:lnTo>
                    <a:pt x="53" y="85"/>
                  </a:lnTo>
                  <a:lnTo>
                    <a:pt x="50" y="85"/>
                  </a:lnTo>
                  <a:lnTo>
                    <a:pt x="48" y="84"/>
                  </a:lnTo>
                  <a:lnTo>
                    <a:pt x="51" y="82"/>
                  </a:lnTo>
                  <a:lnTo>
                    <a:pt x="56" y="82"/>
                  </a:lnTo>
                  <a:lnTo>
                    <a:pt x="57" y="77"/>
                  </a:lnTo>
                  <a:lnTo>
                    <a:pt x="62" y="72"/>
                  </a:lnTo>
                  <a:lnTo>
                    <a:pt x="67" y="72"/>
                  </a:lnTo>
                  <a:lnTo>
                    <a:pt x="70" y="74"/>
                  </a:lnTo>
                  <a:lnTo>
                    <a:pt x="75" y="72"/>
                  </a:lnTo>
                  <a:lnTo>
                    <a:pt x="78" y="70"/>
                  </a:lnTo>
                  <a:lnTo>
                    <a:pt x="78" y="68"/>
                  </a:lnTo>
                  <a:lnTo>
                    <a:pt x="81" y="65"/>
                  </a:lnTo>
                  <a:lnTo>
                    <a:pt x="82" y="65"/>
                  </a:lnTo>
                  <a:lnTo>
                    <a:pt x="85" y="67"/>
                  </a:lnTo>
                  <a:lnTo>
                    <a:pt x="89" y="70"/>
                  </a:lnTo>
                  <a:lnTo>
                    <a:pt x="91" y="72"/>
                  </a:lnTo>
                  <a:lnTo>
                    <a:pt x="92" y="72"/>
                  </a:lnTo>
                  <a:lnTo>
                    <a:pt x="95" y="72"/>
                  </a:lnTo>
                  <a:lnTo>
                    <a:pt x="98" y="68"/>
                  </a:lnTo>
                  <a:lnTo>
                    <a:pt x="101" y="67"/>
                  </a:lnTo>
                  <a:lnTo>
                    <a:pt x="104" y="67"/>
                  </a:lnTo>
                  <a:lnTo>
                    <a:pt x="105" y="68"/>
                  </a:lnTo>
                  <a:lnTo>
                    <a:pt x="106" y="70"/>
                  </a:lnTo>
                  <a:lnTo>
                    <a:pt x="109" y="71"/>
                  </a:lnTo>
                  <a:lnTo>
                    <a:pt x="111" y="70"/>
                  </a:lnTo>
                  <a:lnTo>
                    <a:pt x="112" y="68"/>
                  </a:lnTo>
                  <a:lnTo>
                    <a:pt x="114" y="68"/>
                  </a:lnTo>
                  <a:lnTo>
                    <a:pt x="116" y="67"/>
                  </a:lnTo>
                  <a:lnTo>
                    <a:pt x="118" y="67"/>
                  </a:lnTo>
                  <a:lnTo>
                    <a:pt x="119" y="65"/>
                  </a:lnTo>
                  <a:lnTo>
                    <a:pt x="119" y="64"/>
                  </a:lnTo>
                  <a:lnTo>
                    <a:pt x="118" y="63"/>
                  </a:lnTo>
                  <a:lnTo>
                    <a:pt x="118" y="61"/>
                  </a:lnTo>
                  <a:lnTo>
                    <a:pt x="116" y="60"/>
                  </a:lnTo>
                  <a:lnTo>
                    <a:pt x="116" y="58"/>
                  </a:lnTo>
                  <a:lnTo>
                    <a:pt x="116" y="57"/>
                  </a:lnTo>
                  <a:lnTo>
                    <a:pt x="119" y="57"/>
                  </a:lnTo>
                  <a:lnTo>
                    <a:pt x="121" y="51"/>
                  </a:lnTo>
                  <a:lnTo>
                    <a:pt x="121" y="48"/>
                  </a:lnTo>
                  <a:lnTo>
                    <a:pt x="121" y="48"/>
                  </a:lnTo>
                  <a:lnTo>
                    <a:pt x="121" y="47"/>
                  </a:lnTo>
                  <a:lnTo>
                    <a:pt x="123" y="47"/>
                  </a:lnTo>
                  <a:lnTo>
                    <a:pt x="131" y="44"/>
                  </a:lnTo>
                  <a:lnTo>
                    <a:pt x="133" y="46"/>
                  </a:lnTo>
                  <a:lnTo>
                    <a:pt x="135" y="44"/>
                  </a:lnTo>
                  <a:lnTo>
                    <a:pt x="136" y="44"/>
                  </a:lnTo>
                  <a:lnTo>
                    <a:pt x="140" y="41"/>
                  </a:lnTo>
                  <a:lnTo>
                    <a:pt x="142" y="41"/>
                  </a:lnTo>
                  <a:lnTo>
                    <a:pt x="143" y="41"/>
                  </a:lnTo>
                  <a:lnTo>
                    <a:pt x="145" y="38"/>
                  </a:lnTo>
                  <a:lnTo>
                    <a:pt x="146" y="38"/>
                  </a:lnTo>
                  <a:lnTo>
                    <a:pt x="149" y="38"/>
                  </a:lnTo>
                  <a:lnTo>
                    <a:pt x="152" y="37"/>
                  </a:lnTo>
                  <a:lnTo>
                    <a:pt x="153" y="36"/>
                  </a:lnTo>
                  <a:lnTo>
                    <a:pt x="155" y="36"/>
                  </a:lnTo>
                  <a:lnTo>
                    <a:pt x="158" y="38"/>
                  </a:lnTo>
                  <a:lnTo>
                    <a:pt x="160" y="37"/>
                  </a:lnTo>
                  <a:lnTo>
                    <a:pt x="160" y="34"/>
                  </a:lnTo>
                  <a:lnTo>
                    <a:pt x="160" y="33"/>
                  </a:lnTo>
                  <a:lnTo>
                    <a:pt x="160" y="31"/>
                  </a:lnTo>
                  <a:lnTo>
                    <a:pt x="162" y="31"/>
                  </a:lnTo>
                  <a:lnTo>
                    <a:pt x="165" y="33"/>
                  </a:lnTo>
                  <a:lnTo>
                    <a:pt x="165" y="31"/>
                  </a:lnTo>
                  <a:lnTo>
                    <a:pt x="166" y="30"/>
                  </a:lnTo>
                  <a:lnTo>
                    <a:pt x="167" y="27"/>
                  </a:lnTo>
                  <a:lnTo>
                    <a:pt x="170" y="29"/>
                  </a:lnTo>
                  <a:lnTo>
                    <a:pt x="170" y="30"/>
                  </a:lnTo>
                  <a:lnTo>
                    <a:pt x="172" y="31"/>
                  </a:lnTo>
                  <a:lnTo>
                    <a:pt x="174" y="31"/>
                  </a:lnTo>
                  <a:lnTo>
                    <a:pt x="176" y="27"/>
                  </a:lnTo>
                  <a:lnTo>
                    <a:pt x="177" y="26"/>
                  </a:lnTo>
                  <a:lnTo>
                    <a:pt x="177" y="21"/>
                  </a:lnTo>
                  <a:lnTo>
                    <a:pt x="179" y="21"/>
                  </a:lnTo>
                  <a:lnTo>
                    <a:pt x="183" y="24"/>
                  </a:lnTo>
                  <a:lnTo>
                    <a:pt x="186" y="23"/>
                  </a:lnTo>
                  <a:lnTo>
                    <a:pt x="189" y="20"/>
                  </a:lnTo>
                  <a:lnTo>
                    <a:pt x="191" y="17"/>
                  </a:lnTo>
                  <a:lnTo>
                    <a:pt x="194" y="16"/>
                  </a:lnTo>
                  <a:lnTo>
                    <a:pt x="193" y="14"/>
                  </a:lnTo>
                  <a:lnTo>
                    <a:pt x="196" y="12"/>
                  </a:lnTo>
                  <a:lnTo>
                    <a:pt x="196" y="10"/>
                  </a:lnTo>
                  <a:lnTo>
                    <a:pt x="196" y="10"/>
                  </a:lnTo>
                  <a:lnTo>
                    <a:pt x="196" y="10"/>
                  </a:lnTo>
                  <a:lnTo>
                    <a:pt x="200" y="10"/>
                  </a:lnTo>
                  <a:lnTo>
                    <a:pt x="201" y="9"/>
                  </a:lnTo>
                  <a:lnTo>
                    <a:pt x="206" y="9"/>
                  </a:lnTo>
                  <a:lnTo>
                    <a:pt x="211" y="10"/>
                  </a:lnTo>
                  <a:lnTo>
                    <a:pt x="217" y="9"/>
                  </a:lnTo>
                  <a:lnTo>
                    <a:pt x="221" y="9"/>
                  </a:lnTo>
                  <a:lnTo>
                    <a:pt x="224" y="9"/>
                  </a:lnTo>
                  <a:lnTo>
                    <a:pt x="227" y="6"/>
                  </a:lnTo>
                  <a:lnTo>
                    <a:pt x="228" y="3"/>
                  </a:lnTo>
                  <a:lnTo>
                    <a:pt x="231" y="2"/>
                  </a:lnTo>
                  <a:lnTo>
                    <a:pt x="234" y="0"/>
                  </a:lnTo>
                  <a:lnTo>
                    <a:pt x="237" y="6"/>
                  </a:lnTo>
                  <a:lnTo>
                    <a:pt x="237" y="7"/>
                  </a:lnTo>
                  <a:lnTo>
                    <a:pt x="233" y="9"/>
                  </a:lnTo>
                  <a:close/>
                </a:path>
              </a:pathLst>
            </a:custGeom>
            <a:solidFill>
              <a:schemeClr val="accent2">
                <a:lumMod val="20000"/>
                <a:lumOff val="80000"/>
              </a:schemeClr>
            </a:solid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2" name="Freeform 25">
              <a:extLst>
                <a:ext uri="{FF2B5EF4-FFF2-40B4-BE49-F238E27FC236}">
                  <a16:creationId xmlns:a16="http://schemas.microsoft.com/office/drawing/2014/main" id="{53E6389F-EABB-3946-738F-7C29274CCCBD}"/>
                </a:ext>
              </a:extLst>
            </p:cNvPr>
            <p:cNvSpPr>
              <a:spLocks/>
            </p:cNvSpPr>
            <p:nvPr/>
          </p:nvSpPr>
          <p:spPr bwMode="auto">
            <a:xfrm>
              <a:off x="1743" y="1121"/>
              <a:ext cx="304" cy="264"/>
            </a:xfrm>
            <a:custGeom>
              <a:avLst/>
              <a:gdLst>
                <a:gd name="T0" fmla="*/ 300 w 304"/>
                <a:gd name="T1" fmla="*/ 28 h 264"/>
                <a:gd name="T2" fmla="*/ 298 w 304"/>
                <a:gd name="T3" fmla="*/ 46 h 264"/>
                <a:gd name="T4" fmla="*/ 285 w 304"/>
                <a:gd name="T5" fmla="*/ 57 h 264"/>
                <a:gd name="T6" fmla="*/ 270 w 304"/>
                <a:gd name="T7" fmla="*/ 63 h 264"/>
                <a:gd name="T8" fmla="*/ 256 w 304"/>
                <a:gd name="T9" fmla="*/ 78 h 264"/>
                <a:gd name="T10" fmla="*/ 258 w 304"/>
                <a:gd name="T11" fmla="*/ 91 h 264"/>
                <a:gd name="T12" fmla="*/ 244 w 304"/>
                <a:gd name="T13" fmla="*/ 91 h 264"/>
                <a:gd name="T14" fmla="*/ 234 w 304"/>
                <a:gd name="T15" fmla="*/ 105 h 264"/>
                <a:gd name="T16" fmla="*/ 249 w 304"/>
                <a:gd name="T17" fmla="*/ 112 h 264"/>
                <a:gd name="T18" fmla="*/ 266 w 304"/>
                <a:gd name="T19" fmla="*/ 126 h 264"/>
                <a:gd name="T20" fmla="*/ 267 w 304"/>
                <a:gd name="T21" fmla="*/ 136 h 264"/>
                <a:gd name="T22" fmla="*/ 283 w 304"/>
                <a:gd name="T23" fmla="*/ 157 h 264"/>
                <a:gd name="T24" fmla="*/ 300 w 304"/>
                <a:gd name="T25" fmla="*/ 164 h 264"/>
                <a:gd name="T26" fmla="*/ 284 w 304"/>
                <a:gd name="T27" fmla="*/ 188 h 264"/>
                <a:gd name="T28" fmla="*/ 264 w 304"/>
                <a:gd name="T29" fmla="*/ 203 h 264"/>
                <a:gd name="T30" fmla="*/ 241 w 304"/>
                <a:gd name="T31" fmla="*/ 205 h 264"/>
                <a:gd name="T32" fmla="*/ 224 w 304"/>
                <a:gd name="T33" fmla="*/ 208 h 264"/>
                <a:gd name="T34" fmla="*/ 192 w 304"/>
                <a:gd name="T35" fmla="*/ 247 h 264"/>
                <a:gd name="T36" fmla="*/ 192 w 304"/>
                <a:gd name="T37" fmla="*/ 262 h 264"/>
                <a:gd name="T38" fmla="*/ 168 w 304"/>
                <a:gd name="T39" fmla="*/ 257 h 264"/>
                <a:gd name="T40" fmla="*/ 151 w 304"/>
                <a:gd name="T41" fmla="*/ 251 h 264"/>
                <a:gd name="T42" fmla="*/ 155 w 304"/>
                <a:gd name="T43" fmla="*/ 240 h 264"/>
                <a:gd name="T44" fmla="*/ 162 w 304"/>
                <a:gd name="T45" fmla="*/ 232 h 264"/>
                <a:gd name="T46" fmla="*/ 172 w 304"/>
                <a:gd name="T47" fmla="*/ 226 h 264"/>
                <a:gd name="T48" fmla="*/ 146 w 304"/>
                <a:gd name="T49" fmla="*/ 201 h 264"/>
                <a:gd name="T50" fmla="*/ 132 w 304"/>
                <a:gd name="T51" fmla="*/ 201 h 264"/>
                <a:gd name="T52" fmla="*/ 117 w 304"/>
                <a:gd name="T53" fmla="*/ 203 h 264"/>
                <a:gd name="T54" fmla="*/ 98 w 304"/>
                <a:gd name="T55" fmla="*/ 203 h 264"/>
                <a:gd name="T56" fmla="*/ 74 w 304"/>
                <a:gd name="T57" fmla="*/ 205 h 264"/>
                <a:gd name="T58" fmla="*/ 47 w 304"/>
                <a:gd name="T59" fmla="*/ 205 h 264"/>
                <a:gd name="T60" fmla="*/ 13 w 304"/>
                <a:gd name="T61" fmla="*/ 205 h 264"/>
                <a:gd name="T62" fmla="*/ 3 w 304"/>
                <a:gd name="T63" fmla="*/ 199 h 264"/>
                <a:gd name="T64" fmla="*/ 16 w 304"/>
                <a:gd name="T65" fmla="*/ 184 h 264"/>
                <a:gd name="T66" fmla="*/ 26 w 304"/>
                <a:gd name="T67" fmla="*/ 170 h 264"/>
                <a:gd name="T68" fmla="*/ 51 w 304"/>
                <a:gd name="T69" fmla="*/ 173 h 264"/>
                <a:gd name="T70" fmla="*/ 80 w 304"/>
                <a:gd name="T71" fmla="*/ 164 h 264"/>
                <a:gd name="T72" fmla="*/ 81 w 304"/>
                <a:gd name="T73" fmla="*/ 160 h 264"/>
                <a:gd name="T74" fmla="*/ 84 w 304"/>
                <a:gd name="T75" fmla="*/ 154 h 264"/>
                <a:gd name="T76" fmla="*/ 81 w 304"/>
                <a:gd name="T77" fmla="*/ 150 h 264"/>
                <a:gd name="T78" fmla="*/ 85 w 304"/>
                <a:gd name="T79" fmla="*/ 142 h 264"/>
                <a:gd name="T80" fmla="*/ 97 w 304"/>
                <a:gd name="T81" fmla="*/ 137 h 264"/>
                <a:gd name="T82" fmla="*/ 102 w 304"/>
                <a:gd name="T83" fmla="*/ 135 h 264"/>
                <a:gd name="T84" fmla="*/ 108 w 304"/>
                <a:gd name="T85" fmla="*/ 130 h 264"/>
                <a:gd name="T86" fmla="*/ 108 w 304"/>
                <a:gd name="T87" fmla="*/ 127 h 264"/>
                <a:gd name="T88" fmla="*/ 111 w 304"/>
                <a:gd name="T89" fmla="*/ 123 h 264"/>
                <a:gd name="T90" fmla="*/ 110 w 304"/>
                <a:gd name="T91" fmla="*/ 116 h 264"/>
                <a:gd name="T92" fmla="*/ 110 w 304"/>
                <a:gd name="T93" fmla="*/ 109 h 264"/>
                <a:gd name="T94" fmla="*/ 114 w 304"/>
                <a:gd name="T95" fmla="*/ 101 h 264"/>
                <a:gd name="T96" fmla="*/ 112 w 304"/>
                <a:gd name="T97" fmla="*/ 94 h 264"/>
                <a:gd name="T98" fmla="*/ 112 w 304"/>
                <a:gd name="T99" fmla="*/ 83 h 264"/>
                <a:gd name="T100" fmla="*/ 125 w 304"/>
                <a:gd name="T101" fmla="*/ 77 h 264"/>
                <a:gd name="T102" fmla="*/ 128 w 304"/>
                <a:gd name="T103" fmla="*/ 71 h 264"/>
                <a:gd name="T104" fmla="*/ 132 w 304"/>
                <a:gd name="T105" fmla="*/ 61 h 264"/>
                <a:gd name="T106" fmla="*/ 143 w 304"/>
                <a:gd name="T107" fmla="*/ 55 h 264"/>
                <a:gd name="T108" fmla="*/ 161 w 304"/>
                <a:gd name="T109" fmla="*/ 52 h 264"/>
                <a:gd name="T110" fmla="*/ 182 w 304"/>
                <a:gd name="T111" fmla="*/ 38 h 264"/>
                <a:gd name="T112" fmla="*/ 195 w 304"/>
                <a:gd name="T113" fmla="*/ 29 h 264"/>
                <a:gd name="T114" fmla="*/ 203 w 304"/>
                <a:gd name="T115" fmla="*/ 26 h 264"/>
                <a:gd name="T116" fmla="*/ 220 w 304"/>
                <a:gd name="T117" fmla="*/ 26 h 264"/>
                <a:gd name="T118" fmla="*/ 233 w 304"/>
                <a:gd name="T119" fmla="*/ 11 h 264"/>
                <a:gd name="T120" fmla="*/ 253 w 304"/>
                <a:gd name="T121" fmla="*/ 0 h 264"/>
                <a:gd name="T122" fmla="*/ 270 w 304"/>
                <a:gd name="T123" fmla="*/ 19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4" h="264">
                  <a:moveTo>
                    <a:pt x="283" y="25"/>
                  </a:moveTo>
                  <a:lnTo>
                    <a:pt x="287" y="25"/>
                  </a:lnTo>
                  <a:lnTo>
                    <a:pt x="291" y="23"/>
                  </a:lnTo>
                  <a:lnTo>
                    <a:pt x="297" y="23"/>
                  </a:lnTo>
                  <a:lnTo>
                    <a:pt x="300" y="25"/>
                  </a:lnTo>
                  <a:lnTo>
                    <a:pt x="300" y="28"/>
                  </a:lnTo>
                  <a:lnTo>
                    <a:pt x="300" y="31"/>
                  </a:lnTo>
                  <a:lnTo>
                    <a:pt x="300" y="35"/>
                  </a:lnTo>
                  <a:lnTo>
                    <a:pt x="300" y="39"/>
                  </a:lnTo>
                  <a:lnTo>
                    <a:pt x="300" y="43"/>
                  </a:lnTo>
                  <a:lnTo>
                    <a:pt x="300" y="45"/>
                  </a:lnTo>
                  <a:lnTo>
                    <a:pt x="298" y="46"/>
                  </a:lnTo>
                  <a:lnTo>
                    <a:pt x="297" y="47"/>
                  </a:lnTo>
                  <a:lnTo>
                    <a:pt x="293" y="52"/>
                  </a:lnTo>
                  <a:lnTo>
                    <a:pt x="293" y="52"/>
                  </a:lnTo>
                  <a:lnTo>
                    <a:pt x="293" y="53"/>
                  </a:lnTo>
                  <a:lnTo>
                    <a:pt x="288" y="56"/>
                  </a:lnTo>
                  <a:lnTo>
                    <a:pt x="285" y="57"/>
                  </a:lnTo>
                  <a:lnTo>
                    <a:pt x="283" y="57"/>
                  </a:lnTo>
                  <a:lnTo>
                    <a:pt x="280" y="57"/>
                  </a:lnTo>
                  <a:lnTo>
                    <a:pt x="276" y="59"/>
                  </a:lnTo>
                  <a:lnTo>
                    <a:pt x="271" y="59"/>
                  </a:lnTo>
                  <a:lnTo>
                    <a:pt x="270" y="60"/>
                  </a:lnTo>
                  <a:lnTo>
                    <a:pt x="270" y="63"/>
                  </a:lnTo>
                  <a:lnTo>
                    <a:pt x="267" y="66"/>
                  </a:lnTo>
                  <a:lnTo>
                    <a:pt x="264" y="70"/>
                  </a:lnTo>
                  <a:lnTo>
                    <a:pt x="264" y="73"/>
                  </a:lnTo>
                  <a:lnTo>
                    <a:pt x="261" y="75"/>
                  </a:lnTo>
                  <a:lnTo>
                    <a:pt x="257" y="74"/>
                  </a:lnTo>
                  <a:lnTo>
                    <a:pt x="256" y="78"/>
                  </a:lnTo>
                  <a:lnTo>
                    <a:pt x="254" y="81"/>
                  </a:lnTo>
                  <a:lnTo>
                    <a:pt x="253" y="83"/>
                  </a:lnTo>
                  <a:lnTo>
                    <a:pt x="254" y="84"/>
                  </a:lnTo>
                  <a:lnTo>
                    <a:pt x="256" y="87"/>
                  </a:lnTo>
                  <a:lnTo>
                    <a:pt x="260" y="90"/>
                  </a:lnTo>
                  <a:lnTo>
                    <a:pt x="258" y="91"/>
                  </a:lnTo>
                  <a:lnTo>
                    <a:pt x="257" y="91"/>
                  </a:lnTo>
                  <a:lnTo>
                    <a:pt x="254" y="90"/>
                  </a:lnTo>
                  <a:lnTo>
                    <a:pt x="247" y="88"/>
                  </a:lnTo>
                  <a:lnTo>
                    <a:pt x="246" y="88"/>
                  </a:lnTo>
                  <a:lnTo>
                    <a:pt x="246" y="91"/>
                  </a:lnTo>
                  <a:lnTo>
                    <a:pt x="244" y="91"/>
                  </a:lnTo>
                  <a:lnTo>
                    <a:pt x="241" y="92"/>
                  </a:lnTo>
                  <a:lnTo>
                    <a:pt x="241" y="94"/>
                  </a:lnTo>
                  <a:lnTo>
                    <a:pt x="241" y="95"/>
                  </a:lnTo>
                  <a:lnTo>
                    <a:pt x="237" y="97"/>
                  </a:lnTo>
                  <a:lnTo>
                    <a:pt x="234" y="105"/>
                  </a:lnTo>
                  <a:lnTo>
                    <a:pt x="234" y="105"/>
                  </a:lnTo>
                  <a:lnTo>
                    <a:pt x="240" y="109"/>
                  </a:lnTo>
                  <a:lnTo>
                    <a:pt x="244" y="108"/>
                  </a:lnTo>
                  <a:lnTo>
                    <a:pt x="246" y="108"/>
                  </a:lnTo>
                  <a:lnTo>
                    <a:pt x="246" y="108"/>
                  </a:lnTo>
                  <a:lnTo>
                    <a:pt x="247" y="111"/>
                  </a:lnTo>
                  <a:lnTo>
                    <a:pt x="249" y="112"/>
                  </a:lnTo>
                  <a:lnTo>
                    <a:pt x="249" y="113"/>
                  </a:lnTo>
                  <a:lnTo>
                    <a:pt x="253" y="112"/>
                  </a:lnTo>
                  <a:lnTo>
                    <a:pt x="257" y="113"/>
                  </a:lnTo>
                  <a:lnTo>
                    <a:pt x="258" y="116"/>
                  </a:lnTo>
                  <a:lnTo>
                    <a:pt x="261" y="123"/>
                  </a:lnTo>
                  <a:lnTo>
                    <a:pt x="266" y="126"/>
                  </a:lnTo>
                  <a:lnTo>
                    <a:pt x="267" y="127"/>
                  </a:lnTo>
                  <a:lnTo>
                    <a:pt x="268" y="129"/>
                  </a:lnTo>
                  <a:lnTo>
                    <a:pt x="267" y="132"/>
                  </a:lnTo>
                  <a:lnTo>
                    <a:pt x="267" y="133"/>
                  </a:lnTo>
                  <a:lnTo>
                    <a:pt x="266" y="136"/>
                  </a:lnTo>
                  <a:lnTo>
                    <a:pt x="267" y="136"/>
                  </a:lnTo>
                  <a:lnTo>
                    <a:pt x="268" y="142"/>
                  </a:lnTo>
                  <a:lnTo>
                    <a:pt x="273" y="147"/>
                  </a:lnTo>
                  <a:lnTo>
                    <a:pt x="276" y="151"/>
                  </a:lnTo>
                  <a:lnTo>
                    <a:pt x="277" y="151"/>
                  </a:lnTo>
                  <a:lnTo>
                    <a:pt x="278" y="154"/>
                  </a:lnTo>
                  <a:lnTo>
                    <a:pt x="283" y="157"/>
                  </a:lnTo>
                  <a:lnTo>
                    <a:pt x="288" y="158"/>
                  </a:lnTo>
                  <a:lnTo>
                    <a:pt x="294" y="160"/>
                  </a:lnTo>
                  <a:lnTo>
                    <a:pt x="300" y="161"/>
                  </a:lnTo>
                  <a:lnTo>
                    <a:pt x="302" y="163"/>
                  </a:lnTo>
                  <a:lnTo>
                    <a:pt x="304" y="164"/>
                  </a:lnTo>
                  <a:lnTo>
                    <a:pt x="300" y="164"/>
                  </a:lnTo>
                  <a:lnTo>
                    <a:pt x="300" y="164"/>
                  </a:lnTo>
                  <a:lnTo>
                    <a:pt x="293" y="167"/>
                  </a:lnTo>
                  <a:lnTo>
                    <a:pt x="285" y="177"/>
                  </a:lnTo>
                  <a:lnTo>
                    <a:pt x="285" y="184"/>
                  </a:lnTo>
                  <a:lnTo>
                    <a:pt x="285" y="188"/>
                  </a:lnTo>
                  <a:lnTo>
                    <a:pt x="284" y="188"/>
                  </a:lnTo>
                  <a:lnTo>
                    <a:pt x="283" y="189"/>
                  </a:lnTo>
                  <a:lnTo>
                    <a:pt x="280" y="192"/>
                  </a:lnTo>
                  <a:lnTo>
                    <a:pt x="276" y="195"/>
                  </a:lnTo>
                  <a:lnTo>
                    <a:pt x="270" y="199"/>
                  </a:lnTo>
                  <a:lnTo>
                    <a:pt x="267" y="202"/>
                  </a:lnTo>
                  <a:lnTo>
                    <a:pt x="264" y="203"/>
                  </a:lnTo>
                  <a:lnTo>
                    <a:pt x="260" y="203"/>
                  </a:lnTo>
                  <a:lnTo>
                    <a:pt x="251" y="199"/>
                  </a:lnTo>
                  <a:lnTo>
                    <a:pt x="246" y="199"/>
                  </a:lnTo>
                  <a:lnTo>
                    <a:pt x="244" y="201"/>
                  </a:lnTo>
                  <a:lnTo>
                    <a:pt x="243" y="202"/>
                  </a:lnTo>
                  <a:lnTo>
                    <a:pt x="241" y="205"/>
                  </a:lnTo>
                  <a:lnTo>
                    <a:pt x="237" y="205"/>
                  </a:lnTo>
                  <a:lnTo>
                    <a:pt x="234" y="203"/>
                  </a:lnTo>
                  <a:lnTo>
                    <a:pt x="233" y="203"/>
                  </a:lnTo>
                  <a:lnTo>
                    <a:pt x="229" y="203"/>
                  </a:lnTo>
                  <a:lnTo>
                    <a:pt x="226" y="205"/>
                  </a:lnTo>
                  <a:lnTo>
                    <a:pt x="224" y="208"/>
                  </a:lnTo>
                  <a:lnTo>
                    <a:pt x="220" y="212"/>
                  </a:lnTo>
                  <a:lnTo>
                    <a:pt x="214" y="217"/>
                  </a:lnTo>
                  <a:lnTo>
                    <a:pt x="207" y="226"/>
                  </a:lnTo>
                  <a:lnTo>
                    <a:pt x="200" y="233"/>
                  </a:lnTo>
                  <a:lnTo>
                    <a:pt x="196" y="240"/>
                  </a:lnTo>
                  <a:lnTo>
                    <a:pt x="192" y="247"/>
                  </a:lnTo>
                  <a:lnTo>
                    <a:pt x="190" y="251"/>
                  </a:lnTo>
                  <a:lnTo>
                    <a:pt x="190" y="255"/>
                  </a:lnTo>
                  <a:lnTo>
                    <a:pt x="190" y="255"/>
                  </a:lnTo>
                  <a:lnTo>
                    <a:pt x="190" y="260"/>
                  </a:lnTo>
                  <a:lnTo>
                    <a:pt x="192" y="262"/>
                  </a:lnTo>
                  <a:lnTo>
                    <a:pt x="192" y="262"/>
                  </a:lnTo>
                  <a:lnTo>
                    <a:pt x="189" y="264"/>
                  </a:lnTo>
                  <a:lnTo>
                    <a:pt x="186" y="264"/>
                  </a:lnTo>
                  <a:lnTo>
                    <a:pt x="183" y="262"/>
                  </a:lnTo>
                  <a:lnTo>
                    <a:pt x="178" y="260"/>
                  </a:lnTo>
                  <a:lnTo>
                    <a:pt x="175" y="255"/>
                  </a:lnTo>
                  <a:lnTo>
                    <a:pt x="168" y="257"/>
                  </a:lnTo>
                  <a:lnTo>
                    <a:pt x="162" y="260"/>
                  </a:lnTo>
                  <a:lnTo>
                    <a:pt x="159" y="258"/>
                  </a:lnTo>
                  <a:lnTo>
                    <a:pt x="159" y="257"/>
                  </a:lnTo>
                  <a:lnTo>
                    <a:pt x="158" y="254"/>
                  </a:lnTo>
                  <a:lnTo>
                    <a:pt x="152" y="253"/>
                  </a:lnTo>
                  <a:lnTo>
                    <a:pt x="151" y="251"/>
                  </a:lnTo>
                  <a:lnTo>
                    <a:pt x="149" y="250"/>
                  </a:lnTo>
                  <a:lnTo>
                    <a:pt x="152" y="248"/>
                  </a:lnTo>
                  <a:lnTo>
                    <a:pt x="152" y="247"/>
                  </a:lnTo>
                  <a:lnTo>
                    <a:pt x="152" y="247"/>
                  </a:lnTo>
                  <a:lnTo>
                    <a:pt x="152" y="244"/>
                  </a:lnTo>
                  <a:lnTo>
                    <a:pt x="155" y="240"/>
                  </a:lnTo>
                  <a:lnTo>
                    <a:pt x="159" y="239"/>
                  </a:lnTo>
                  <a:lnTo>
                    <a:pt x="159" y="237"/>
                  </a:lnTo>
                  <a:lnTo>
                    <a:pt x="161" y="236"/>
                  </a:lnTo>
                  <a:lnTo>
                    <a:pt x="161" y="236"/>
                  </a:lnTo>
                  <a:lnTo>
                    <a:pt x="159" y="234"/>
                  </a:lnTo>
                  <a:lnTo>
                    <a:pt x="162" y="232"/>
                  </a:lnTo>
                  <a:lnTo>
                    <a:pt x="162" y="232"/>
                  </a:lnTo>
                  <a:lnTo>
                    <a:pt x="162" y="230"/>
                  </a:lnTo>
                  <a:lnTo>
                    <a:pt x="162" y="227"/>
                  </a:lnTo>
                  <a:lnTo>
                    <a:pt x="165" y="226"/>
                  </a:lnTo>
                  <a:lnTo>
                    <a:pt x="170" y="227"/>
                  </a:lnTo>
                  <a:lnTo>
                    <a:pt x="172" y="226"/>
                  </a:lnTo>
                  <a:lnTo>
                    <a:pt x="173" y="224"/>
                  </a:lnTo>
                  <a:lnTo>
                    <a:pt x="169" y="220"/>
                  </a:lnTo>
                  <a:lnTo>
                    <a:pt x="162" y="216"/>
                  </a:lnTo>
                  <a:lnTo>
                    <a:pt x="156" y="212"/>
                  </a:lnTo>
                  <a:lnTo>
                    <a:pt x="149" y="206"/>
                  </a:lnTo>
                  <a:lnTo>
                    <a:pt x="146" y="201"/>
                  </a:lnTo>
                  <a:lnTo>
                    <a:pt x="145" y="201"/>
                  </a:lnTo>
                  <a:lnTo>
                    <a:pt x="142" y="201"/>
                  </a:lnTo>
                  <a:lnTo>
                    <a:pt x="139" y="199"/>
                  </a:lnTo>
                  <a:lnTo>
                    <a:pt x="136" y="199"/>
                  </a:lnTo>
                  <a:lnTo>
                    <a:pt x="134" y="201"/>
                  </a:lnTo>
                  <a:lnTo>
                    <a:pt x="132" y="201"/>
                  </a:lnTo>
                  <a:lnTo>
                    <a:pt x="128" y="199"/>
                  </a:lnTo>
                  <a:lnTo>
                    <a:pt x="126" y="199"/>
                  </a:lnTo>
                  <a:lnTo>
                    <a:pt x="126" y="201"/>
                  </a:lnTo>
                  <a:lnTo>
                    <a:pt x="124" y="203"/>
                  </a:lnTo>
                  <a:lnTo>
                    <a:pt x="122" y="205"/>
                  </a:lnTo>
                  <a:lnTo>
                    <a:pt x="117" y="203"/>
                  </a:lnTo>
                  <a:lnTo>
                    <a:pt x="110" y="202"/>
                  </a:lnTo>
                  <a:lnTo>
                    <a:pt x="105" y="203"/>
                  </a:lnTo>
                  <a:lnTo>
                    <a:pt x="102" y="205"/>
                  </a:lnTo>
                  <a:lnTo>
                    <a:pt x="99" y="206"/>
                  </a:lnTo>
                  <a:lnTo>
                    <a:pt x="98" y="205"/>
                  </a:lnTo>
                  <a:lnTo>
                    <a:pt x="98" y="203"/>
                  </a:lnTo>
                  <a:lnTo>
                    <a:pt x="95" y="203"/>
                  </a:lnTo>
                  <a:lnTo>
                    <a:pt x="90" y="203"/>
                  </a:lnTo>
                  <a:lnTo>
                    <a:pt x="84" y="205"/>
                  </a:lnTo>
                  <a:lnTo>
                    <a:pt x="81" y="203"/>
                  </a:lnTo>
                  <a:lnTo>
                    <a:pt x="78" y="205"/>
                  </a:lnTo>
                  <a:lnTo>
                    <a:pt x="74" y="205"/>
                  </a:lnTo>
                  <a:lnTo>
                    <a:pt x="72" y="205"/>
                  </a:lnTo>
                  <a:lnTo>
                    <a:pt x="70" y="205"/>
                  </a:lnTo>
                  <a:lnTo>
                    <a:pt x="64" y="206"/>
                  </a:lnTo>
                  <a:lnTo>
                    <a:pt x="60" y="205"/>
                  </a:lnTo>
                  <a:lnTo>
                    <a:pt x="56" y="205"/>
                  </a:lnTo>
                  <a:lnTo>
                    <a:pt x="47" y="205"/>
                  </a:lnTo>
                  <a:lnTo>
                    <a:pt x="41" y="205"/>
                  </a:lnTo>
                  <a:lnTo>
                    <a:pt x="34" y="205"/>
                  </a:lnTo>
                  <a:lnTo>
                    <a:pt x="27" y="205"/>
                  </a:lnTo>
                  <a:lnTo>
                    <a:pt x="19" y="203"/>
                  </a:lnTo>
                  <a:lnTo>
                    <a:pt x="14" y="203"/>
                  </a:lnTo>
                  <a:lnTo>
                    <a:pt x="13" y="205"/>
                  </a:lnTo>
                  <a:lnTo>
                    <a:pt x="12" y="206"/>
                  </a:lnTo>
                  <a:lnTo>
                    <a:pt x="10" y="208"/>
                  </a:lnTo>
                  <a:lnTo>
                    <a:pt x="6" y="208"/>
                  </a:lnTo>
                  <a:lnTo>
                    <a:pt x="3" y="203"/>
                  </a:lnTo>
                  <a:lnTo>
                    <a:pt x="3" y="199"/>
                  </a:lnTo>
                  <a:lnTo>
                    <a:pt x="3" y="199"/>
                  </a:lnTo>
                  <a:lnTo>
                    <a:pt x="0" y="198"/>
                  </a:lnTo>
                  <a:lnTo>
                    <a:pt x="3" y="196"/>
                  </a:lnTo>
                  <a:lnTo>
                    <a:pt x="6" y="194"/>
                  </a:lnTo>
                  <a:lnTo>
                    <a:pt x="9" y="191"/>
                  </a:lnTo>
                  <a:lnTo>
                    <a:pt x="13" y="187"/>
                  </a:lnTo>
                  <a:lnTo>
                    <a:pt x="16" y="184"/>
                  </a:lnTo>
                  <a:lnTo>
                    <a:pt x="19" y="178"/>
                  </a:lnTo>
                  <a:lnTo>
                    <a:pt x="21" y="174"/>
                  </a:lnTo>
                  <a:lnTo>
                    <a:pt x="23" y="170"/>
                  </a:lnTo>
                  <a:lnTo>
                    <a:pt x="24" y="170"/>
                  </a:lnTo>
                  <a:lnTo>
                    <a:pt x="26" y="170"/>
                  </a:lnTo>
                  <a:lnTo>
                    <a:pt x="26" y="170"/>
                  </a:lnTo>
                  <a:lnTo>
                    <a:pt x="27" y="170"/>
                  </a:lnTo>
                  <a:lnTo>
                    <a:pt x="30" y="171"/>
                  </a:lnTo>
                  <a:lnTo>
                    <a:pt x="33" y="171"/>
                  </a:lnTo>
                  <a:lnTo>
                    <a:pt x="39" y="171"/>
                  </a:lnTo>
                  <a:lnTo>
                    <a:pt x="44" y="173"/>
                  </a:lnTo>
                  <a:lnTo>
                    <a:pt x="51" y="173"/>
                  </a:lnTo>
                  <a:lnTo>
                    <a:pt x="57" y="171"/>
                  </a:lnTo>
                  <a:lnTo>
                    <a:pt x="67" y="164"/>
                  </a:lnTo>
                  <a:lnTo>
                    <a:pt x="75" y="167"/>
                  </a:lnTo>
                  <a:lnTo>
                    <a:pt x="77" y="167"/>
                  </a:lnTo>
                  <a:lnTo>
                    <a:pt x="80" y="165"/>
                  </a:lnTo>
                  <a:lnTo>
                    <a:pt x="80" y="164"/>
                  </a:lnTo>
                  <a:lnTo>
                    <a:pt x="80" y="164"/>
                  </a:lnTo>
                  <a:lnTo>
                    <a:pt x="80" y="163"/>
                  </a:lnTo>
                  <a:lnTo>
                    <a:pt x="80" y="163"/>
                  </a:lnTo>
                  <a:lnTo>
                    <a:pt x="80" y="163"/>
                  </a:lnTo>
                  <a:lnTo>
                    <a:pt x="80" y="161"/>
                  </a:lnTo>
                  <a:lnTo>
                    <a:pt x="81" y="160"/>
                  </a:lnTo>
                  <a:lnTo>
                    <a:pt x="84" y="158"/>
                  </a:lnTo>
                  <a:lnTo>
                    <a:pt x="85" y="158"/>
                  </a:lnTo>
                  <a:lnTo>
                    <a:pt x="85" y="158"/>
                  </a:lnTo>
                  <a:lnTo>
                    <a:pt x="84" y="157"/>
                  </a:lnTo>
                  <a:lnTo>
                    <a:pt x="84" y="156"/>
                  </a:lnTo>
                  <a:lnTo>
                    <a:pt x="84" y="154"/>
                  </a:lnTo>
                  <a:lnTo>
                    <a:pt x="84" y="154"/>
                  </a:lnTo>
                  <a:lnTo>
                    <a:pt x="85" y="153"/>
                  </a:lnTo>
                  <a:lnTo>
                    <a:pt x="85" y="151"/>
                  </a:lnTo>
                  <a:lnTo>
                    <a:pt x="84" y="151"/>
                  </a:lnTo>
                  <a:lnTo>
                    <a:pt x="83" y="150"/>
                  </a:lnTo>
                  <a:lnTo>
                    <a:pt x="81" y="150"/>
                  </a:lnTo>
                  <a:lnTo>
                    <a:pt x="81" y="149"/>
                  </a:lnTo>
                  <a:lnTo>
                    <a:pt x="83" y="147"/>
                  </a:lnTo>
                  <a:lnTo>
                    <a:pt x="87" y="146"/>
                  </a:lnTo>
                  <a:lnTo>
                    <a:pt x="87" y="146"/>
                  </a:lnTo>
                  <a:lnTo>
                    <a:pt x="87" y="143"/>
                  </a:lnTo>
                  <a:lnTo>
                    <a:pt x="85" y="142"/>
                  </a:lnTo>
                  <a:lnTo>
                    <a:pt x="85" y="142"/>
                  </a:lnTo>
                  <a:lnTo>
                    <a:pt x="84" y="140"/>
                  </a:lnTo>
                  <a:lnTo>
                    <a:pt x="85" y="139"/>
                  </a:lnTo>
                  <a:lnTo>
                    <a:pt x="90" y="137"/>
                  </a:lnTo>
                  <a:lnTo>
                    <a:pt x="92" y="137"/>
                  </a:lnTo>
                  <a:lnTo>
                    <a:pt x="97" y="137"/>
                  </a:lnTo>
                  <a:lnTo>
                    <a:pt x="101" y="137"/>
                  </a:lnTo>
                  <a:lnTo>
                    <a:pt x="101" y="136"/>
                  </a:lnTo>
                  <a:lnTo>
                    <a:pt x="102" y="136"/>
                  </a:lnTo>
                  <a:lnTo>
                    <a:pt x="102" y="136"/>
                  </a:lnTo>
                  <a:lnTo>
                    <a:pt x="102" y="135"/>
                  </a:lnTo>
                  <a:lnTo>
                    <a:pt x="102" y="135"/>
                  </a:lnTo>
                  <a:lnTo>
                    <a:pt x="102" y="133"/>
                  </a:lnTo>
                  <a:lnTo>
                    <a:pt x="102" y="132"/>
                  </a:lnTo>
                  <a:lnTo>
                    <a:pt x="105" y="132"/>
                  </a:lnTo>
                  <a:lnTo>
                    <a:pt x="108" y="132"/>
                  </a:lnTo>
                  <a:lnTo>
                    <a:pt x="108" y="132"/>
                  </a:lnTo>
                  <a:lnTo>
                    <a:pt x="108" y="130"/>
                  </a:lnTo>
                  <a:lnTo>
                    <a:pt x="110" y="129"/>
                  </a:lnTo>
                  <a:lnTo>
                    <a:pt x="108" y="129"/>
                  </a:lnTo>
                  <a:lnTo>
                    <a:pt x="107" y="127"/>
                  </a:lnTo>
                  <a:lnTo>
                    <a:pt x="108" y="127"/>
                  </a:lnTo>
                  <a:lnTo>
                    <a:pt x="108" y="127"/>
                  </a:lnTo>
                  <a:lnTo>
                    <a:pt x="108" y="127"/>
                  </a:lnTo>
                  <a:lnTo>
                    <a:pt x="110" y="126"/>
                  </a:lnTo>
                  <a:lnTo>
                    <a:pt x="108" y="126"/>
                  </a:lnTo>
                  <a:lnTo>
                    <a:pt x="108" y="126"/>
                  </a:lnTo>
                  <a:lnTo>
                    <a:pt x="108" y="125"/>
                  </a:lnTo>
                  <a:lnTo>
                    <a:pt x="110" y="123"/>
                  </a:lnTo>
                  <a:lnTo>
                    <a:pt x="111" y="123"/>
                  </a:lnTo>
                  <a:lnTo>
                    <a:pt x="112" y="122"/>
                  </a:lnTo>
                  <a:lnTo>
                    <a:pt x="112" y="121"/>
                  </a:lnTo>
                  <a:lnTo>
                    <a:pt x="111" y="119"/>
                  </a:lnTo>
                  <a:lnTo>
                    <a:pt x="110" y="119"/>
                  </a:lnTo>
                  <a:lnTo>
                    <a:pt x="110" y="118"/>
                  </a:lnTo>
                  <a:lnTo>
                    <a:pt x="110" y="116"/>
                  </a:lnTo>
                  <a:lnTo>
                    <a:pt x="112" y="115"/>
                  </a:lnTo>
                  <a:lnTo>
                    <a:pt x="112" y="115"/>
                  </a:lnTo>
                  <a:lnTo>
                    <a:pt x="112" y="112"/>
                  </a:lnTo>
                  <a:lnTo>
                    <a:pt x="111" y="111"/>
                  </a:lnTo>
                  <a:lnTo>
                    <a:pt x="110" y="111"/>
                  </a:lnTo>
                  <a:lnTo>
                    <a:pt x="110" y="109"/>
                  </a:lnTo>
                  <a:lnTo>
                    <a:pt x="111" y="105"/>
                  </a:lnTo>
                  <a:lnTo>
                    <a:pt x="114" y="104"/>
                  </a:lnTo>
                  <a:lnTo>
                    <a:pt x="115" y="104"/>
                  </a:lnTo>
                  <a:lnTo>
                    <a:pt x="117" y="104"/>
                  </a:lnTo>
                  <a:lnTo>
                    <a:pt x="115" y="101"/>
                  </a:lnTo>
                  <a:lnTo>
                    <a:pt x="114" y="101"/>
                  </a:lnTo>
                  <a:lnTo>
                    <a:pt x="112" y="99"/>
                  </a:lnTo>
                  <a:lnTo>
                    <a:pt x="111" y="99"/>
                  </a:lnTo>
                  <a:lnTo>
                    <a:pt x="111" y="98"/>
                  </a:lnTo>
                  <a:lnTo>
                    <a:pt x="112" y="97"/>
                  </a:lnTo>
                  <a:lnTo>
                    <a:pt x="114" y="95"/>
                  </a:lnTo>
                  <a:lnTo>
                    <a:pt x="112" y="94"/>
                  </a:lnTo>
                  <a:lnTo>
                    <a:pt x="111" y="92"/>
                  </a:lnTo>
                  <a:lnTo>
                    <a:pt x="108" y="90"/>
                  </a:lnTo>
                  <a:lnTo>
                    <a:pt x="107" y="88"/>
                  </a:lnTo>
                  <a:lnTo>
                    <a:pt x="110" y="85"/>
                  </a:lnTo>
                  <a:lnTo>
                    <a:pt x="112" y="84"/>
                  </a:lnTo>
                  <a:lnTo>
                    <a:pt x="112" y="83"/>
                  </a:lnTo>
                  <a:lnTo>
                    <a:pt x="112" y="83"/>
                  </a:lnTo>
                  <a:lnTo>
                    <a:pt x="115" y="83"/>
                  </a:lnTo>
                  <a:lnTo>
                    <a:pt x="118" y="83"/>
                  </a:lnTo>
                  <a:lnTo>
                    <a:pt x="121" y="81"/>
                  </a:lnTo>
                  <a:lnTo>
                    <a:pt x="122" y="80"/>
                  </a:lnTo>
                  <a:lnTo>
                    <a:pt x="125" y="77"/>
                  </a:lnTo>
                  <a:lnTo>
                    <a:pt x="125" y="75"/>
                  </a:lnTo>
                  <a:lnTo>
                    <a:pt x="126" y="75"/>
                  </a:lnTo>
                  <a:lnTo>
                    <a:pt x="125" y="74"/>
                  </a:lnTo>
                  <a:lnTo>
                    <a:pt x="125" y="74"/>
                  </a:lnTo>
                  <a:lnTo>
                    <a:pt x="125" y="73"/>
                  </a:lnTo>
                  <a:lnTo>
                    <a:pt x="128" y="71"/>
                  </a:lnTo>
                  <a:lnTo>
                    <a:pt x="128" y="70"/>
                  </a:lnTo>
                  <a:lnTo>
                    <a:pt x="128" y="69"/>
                  </a:lnTo>
                  <a:lnTo>
                    <a:pt x="128" y="67"/>
                  </a:lnTo>
                  <a:lnTo>
                    <a:pt x="128" y="66"/>
                  </a:lnTo>
                  <a:lnTo>
                    <a:pt x="129" y="63"/>
                  </a:lnTo>
                  <a:lnTo>
                    <a:pt x="132" y="61"/>
                  </a:lnTo>
                  <a:lnTo>
                    <a:pt x="136" y="60"/>
                  </a:lnTo>
                  <a:lnTo>
                    <a:pt x="136" y="59"/>
                  </a:lnTo>
                  <a:lnTo>
                    <a:pt x="138" y="56"/>
                  </a:lnTo>
                  <a:lnTo>
                    <a:pt x="142" y="56"/>
                  </a:lnTo>
                  <a:lnTo>
                    <a:pt x="142" y="55"/>
                  </a:lnTo>
                  <a:lnTo>
                    <a:pt x="143" y="55"/>
                  </a:lnTo>
                  <a:lnTo>
                    <a:pt x="148" y="53"/>
                  </a:lnTo>
                  <a:lnTo>
                    <a:pt x="152" y="52"/>
                  </a:lnTo>
                  <a:lnTo>
                    <a:pt x="155" y="53"/>
                  </a:lnTo>
                  <a:lnTo>
                    <a:pt x="158" y="52"/>
                  </a:lnTo>
                  <a:lnTo>
                    <a:pt x="159" y="52"/>
                  </a:lnTo>
                  <a:lnTo>
                    <a:pt x="161" y="52"/>
                  </a:lnTo>
                  <a:lnTo>
                    <a:pt x="162" y="50"/>
                  </a:lnTo>
                  <a:lnTo>
                    <a:pt x="163" y="46"/>
                  </a:lnTo>
                  <a:lnTo>
                    <a:pt x="170" y="45"/>
                  </a:lnTo>
                  <a:lnTo>
                    <a:pt x="175" y="42"/>
                  </a:lnTo>
                  <a:lnTo>
                    <a:pt x="178" y="40"/>
                  </a:lnTo>
                  <a:lnTo>
                    <a:pt x="182" y="38"/>
                  </a:lnTo>
                  <a:lnTo>
                    <a:pt x="185" y="38"/>
                  </a:lnTo>
                  <a:lnTo>
                    <a:pt x="186" y="36"/>
                  </a:lnTo>
                  <a:lnTo>
                    <a:pt x="187" y="35"/>
                  </a:lnTo>
                  <a:lnTo>
                    <a:pt x="189" y="33"/>
                  </a:lnTo>
                  <a:lnTo>
                    <a:pt x="192" y="31"/>
                  </a:lnTo>
                  <a:lnTo>
                    <a:pt x="195" y="29"/>
                  </a:lnTo>
                  <a:lnTo>
                    <a:pt x="197" y="31"/>
                  </a:lnTo>
                  <a:lnTo>
                    <a:pt x="200" y="29"/>
                  </a:lnTo>
                  <a:lnTo>
                    <a:pt x="202" y="28"/>
                  </a:lnTo>
                  <a:lnTo>
                    <a:pt x="202" y="28"/>
                  </a:lnTo>
                  <a:lnTo>
                    <a:pt x="203" y="28"/>
                  </a:lnTo>
                  <a:lnTo>
                    <a:pt x="203" y="26"/>
                  </a:lnTo>
                  <a:lnTo>
                    <a:pt x="206" y="25"/>
                  </a:lnTo>
                  <a:lnTo>
                    <a:pt x="209" y="25"/>
                  </a:lnTo>
                  <a:lnTo>
                    <a:pt x="213" y="26"/>
                  </a:lnTo>
                  <a:lnTo>
                    <a:pt x="217" y="28"/>
                  </a:lnTo>
                  <a:lnTo>
                    <a:pt x="220" y="26"/>
                  </a:lnTo>
                  <a:lnTo>
                    <a:pt x="220" y="26"/>
                  </a:lnTo>
                  <a:lnTo>
                    <a:pt x="220" y="25"/>
                  </a:lnTo>
                  <a:lnTo>
                    <a:pt x="220" y="22"/>
                  </a:lnTo>
                  <a:lnTo>
                    <a:pt x="222" y="19"/>
                  </a:lnTo>
                  <a:lnTo>
                    <a:pt x="224" y="17"/>
                  </a:lnTo>
                  <a:lnTo>
                    <a:pt x="229" y="15"/>
                  </a:lnTo>
                  <a:lnTo>
                    <a:pt x="233" y="11"/>
                  </a:lnTo>
                  <a:lnTo>
                    <a:pt x="234" y="9"/>
                  </a:lnTo>
                  <a:lnTo>
                    <a:pt x="239" y="8"/>
                  </a:lnTo>
                  <a:lnTo>
                    <a:pt x="241" y="5"/>
                  </a:lnTo>
                  <a:lnTo>
                    <a:pt x="246" y="2"/>
                  </a:lnTo>
                  <a:lnTo>
                    <a:pt x="250" y="1"/>
                  </a:lnTo>
                  <a:lnTo>
                    <a:pt x="253" y="0"/>
                  </a:lnTo>
                  <a:lnTo>
                    <a:pt x="254" y="0"/>
                  </a:lnTo>
                  <a:lnTo>
                    <a:pt x="256" y="8"/>
                  </a:lnTo>
                  <a:lnTo>
                    <a:pt x="257" y="11"/>
                  </a:lnTo>
                  <a:lnTo>
                    <a:pt x="258" y="15"/>
                  </a:lnTo>
                  <a:lnTo>
                    <a:pt x="263" y="18"/>
                  </a:lnTo>
                  <a:lnTo>
                    <a:pt x="270" y="19"/>
                  </a:lnTo>
                  <a:lnTo>
                    <a:pt x="277" y="22"/>
                  </a:lnTo>
                  <a:lnTo>
                    <a:pt x="283" y="25"/>
                  </a:lnTo>
                  <a:close/>
                </a:path>
              </a:pathLst>
            </a:custGeom>
            <a:solidFill>
              <a:schemeClr val="accent2">
                <a:lumMod val="20000"/>
                <a:lumOff val="80000"/>
              </a:schemeClr>
            </a:solid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3" name="Freeform 26">
              <a:extLst>
                <a:ext uri="{FF2B5EF4-FFF2-40B4-BE49-F238E27FC236}">
                  <a16:creationId xmlns:a16="http://schemas.microsoft.com/office/drawing/2014/main" id="{F0642537-6DC1-DA17-1223-A85F4A9155C9}"/>
                </a:ext>
              </a:extLst>
            </p:cNvPr>
            <p:cNvSpPr>
              <a:spLocks/>
            </p:cNvSpPr>
            <p:nvPr/>
          </p:nvSpPr>
          <p:spPr bwMode="auto">
            <a:xfrm>
              <a:off x="1420" y="1972"/>
              <a:ext cx="832" cy="660"/>
            </a:xfrm>
            <a:custGeom>
              <a:avLst/>
              <a:gdLst>
                <a:gd name="T0" fmla="*/ 310 w 832"/>
                <a:gd name="T1" fmla="*/ 58 h 660"/>
                <a:gd name="T2" fmla="*/ 338 w 832"/>
                <a:gd name="T3" fmla="*/ 56 h 660"/>
                <a:gd name="T4" fmla="*/ 370 w 832"/>
                <a:gd name="T5" fmla="*/ 43 h 660"/>
                <a:gd name="T6" fmla="*/ 413 w 832"/>
                <a:gd name="T7" fmla="*/ 40 h 660"/>
                <a:gd name="T8" fmla="*/ 448 w 832"/>
                <a:gd name="T9" fmla="*/ 44 h 660"/>
                <a:gd name="T10" fmla="*/ 470 w 832"/>
                <a:gd name="T11" fmla="*/ 54 h 660"/>
                <a:gd name="T12" fmla="*/ 511 w 832"/>
                <a:gd name="T13" fmla="*/ 80 h 660"/>
                <a:gd name="T14" fmla="*/ 540 w 832"/>
                <a:gd name="T15" fmla="*/ 84 h 660"/>
                <a:gd name="T16" fmla="*/ 560 w 832"/>
                <a:gd name="T17" fmla="*/ 80 h 660"/>
                <a:gd name="T18" fmla="*/ 577 w 832"/>
                <a:gd name="T19" fmla="*/ 80 h 660"/>
                <a:gd name="T20" fmla="*/ 627 w 832"/>
                <a:gd name="T21" fmla="*/ 97 h 660"/>
                <a:gd name="T22" fmla="*/ 634 w 832"/>
                <a:gd name="T23" fmla="*/ 118 h 660"/>
                <a:gd name="T24" fmla="*/ 648 w 832"/>
                <a:gd name="T25" fmla="*/ 138 h 660"/>
                <a:gd name="T26" fmla="*/ 659 w 832"/>
                <a:gd name="T27" fmla="*/ 146 h 660"/>
                <a:gd name="T28" fmla="*/ 666 w 832"/>
                <a:gd name="T29" fmla="*/ 150 h 660"/>
                <a:gd name="T30" fmla="*/ 676 w 832"/>
                <a:gd name="T31" fmla="*/ 153 h 660"/>
                <a:gd name="T32" fmla="*/ 683 w 832"/>
                <a:gd name="T33" fmla="*/ 163 h 660"/>
                <a:gd name="T34" fmla="*/ 699 w 832"/>
                <a:gd name="T35" fmla="*/ 177 h 660"/>
                <a:gd name="T36" fmla="*/ 743 w 832"/>
                <a:gd name="T37" fmla="*/ 207 h 660"/>
                <a:gd name="T38" fmla="*/ 753 w 832"/>
                <a:gd name="T39" fmla="*/ 237 h 660"/>
                <a:gd name="T40" fmla="*/ 760 w 832"/>
                <a:gd name="T41" fmla="*/ 300 h 660"/>
                <a:gd name="T42" fmla="*/ 832 w 832"/>
                <a:gd name="T43" fmla="*/ 366 h 660"/>
                <a:gd name="T44" fmla="*/ 789 w 832"/>
                <a:gd name="T45" fmla="*/ 447 h 660"/>
                <a:gd name="T46" fmla="*/ 764 w 832"/>
                <a:gd name="T47" fmla="*/ 494 h 660"/>
                <a:gd name="T48" fmla="*/ 733 w 832"/>
                <a:gd name="T49" fmla="*/ 555 h 660"/>
                <a:gd name="T50" fmla="*/ 632 w 832"/>
                <a:gd name="T51" fmla="*/ 564 h 660"/>
                <a:gd name="T52" fmla="*/ 605 w 832"/>
                <a:gd name="T53" fmla="*/ 571 h 660"/>
                <a:gd name="T54" fmla="*/ 588 w 832"/>
                <a:gd name="T55" fmla="*/ 571 h 660"/>
                <a:gd name="T56" fmla="*/ 564 w 832"/>
                <a:gd name="T57" fmla="*/ 569 h 660"/>
                <a:gd name="T58" fmla="*/ 539 w 832"/>
                <a:gd name="T59" fmla="*/ 569 h 660"/>
                <a:gd name="T60" fmla="*/ 515 w 832"/>
                <a:gd name="T61" fmla="*/ 559 h 660"/>
                <a:gd name="T62" fmla="*/ 503 w 832"/>
                <a:gd name="T63" fmla="*/ 558 h 660"/>
                <a:gd name="T64" fmla="*/ 484 w 832"/>
                <a:gd name="T65" fmla="*/ 544 h 660"/>
                <a:gd name="T66" fmla="*/ 477 w 832"/>
                <a:gd name="T67" fmla="*/ 525 h 660"/>
                <a:gd name="T68" fmla="*/ 436 w 832"/>
                <a:gd name="T69" fmla="*/ 520 h 660"/>
                <a:gd name="T70" fmla="*/ 403 w 832"/>
                <a:gd name="T71" fmla="*/ 501 h 660"/>
                <a:gd name="T72" fmla="*/ 351 w 832"/>
                <a:gd name="T73" fmla="*/ 484 h 660"/>
                <a:gd name="T74" fmla="*/ 322 w 832"/>
                <a:gd name="T75" fmla="*/ 480 h 660"/>
                <a:gd name="T76" fmla="*/ 283 w 832"/>
                <a:gd name="T77" fmla="*/ 476 h 660"/>
                <a:gd name="T78" fmla="*/ 235 w 832"/>
                <a:gd name="T79" fmla="*/ 467 h 660"/>
                <a:gd name="T80" fmla="*/ 133 w 832"/>
                <a:gd name="T81" fmla="*/ 504 h 660"/>
                <a:gd name="T82" fmla="*/ 136 w 832"/>
                <a:gd name="T83" fmla="*/ 522 h 660"/>
                <a:gd name="T84" fmla="*/ 124 w 832"/>
                <a:gd name="T85" fmla="*/ 539 h 660"/>
                <a:gd name="T86" fmla="*/ 95 w 832"/>
                <a:gd name="T87" fmla="*/ 562 h 660"/>
                <a:gd name="T88" fmla="*/ 90 w 832"/>
                <a:gd name="T89" fmla="*/ 589 h 660"/>
                <a:gd name="T90" fmla="*/ 83 w 832"/>
                <a:gd name="T91" fmla="*/ 619 h 660"/>
                <a:gd name="T92" fmla="*/ 75 w 832"/>
                <a:gd name="T93" fmla="*/ 639 h 660"/>
                <a:gd name="T94" fmla="*/ 71 w 832"/>
                <a:gd name="T95" fmla="*/ 658 h 660"/>
                <a:gd name="T96" fmla="*/ 49 w 832"/>
                <a:gd name="T97" fmla="*/ 650 h 660"/>
                <a:gd name="T98" fmla="*/ 11 w 832"/>
                <a:gd name="T99" fmla="*/ 637 h 660"/>
                <a:gd name="T100" fmla="*/ 37 w 832"/>
                <a:gd name="T101" fmla="*/ 534 h 660"/>
                <a:gd name="T102" fmla="*/ 83 w 832"/>
                <a:gd name="T103" fmla="*/ 464 h 660"/>
                <a:gd name="T104" fmla="*/ 119 w 832"/>
                <a:gd name="T105" fmla="*/ 344 h 660"/>
                <a:gd name="T106" fmla="*/ 65 w 832"/>
                <a:gd name="T107" fmla="*/ 240 h 660"/>
                <a:gd name="T108" fmla="*/ 126 w 832"/>
                <a:gd name="T109" fmla="*/ 112 h 660"/>
                <a:gd name="T110" fmla="*/ 235 w 832"/>
                <a:gd name="T111" fmla="*/ 40 h 660"/>
                <a:gd name="T112" fmla="*/ 257 w 832"/>
                <a:gd name="T113" fmla="*/ 51 h 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32" h="660">
                  <a:moveTo>
                    <a:pt x="263" y="53"/>
                  </a:moveTo>
                  <a:lnTo>
                    <a:pt x="271" y="53"/>
                  </a:lnTo>
                  <a:lnTo>
                    <a:pt x="277" y="53"/>
                  </a:lnTo>
                  <a:lnTo>
                    <a:pt x="287" y="51"/>
                  </a:lnTo>
                  <a:lnTo>
                    <a:pt x="294" y="50"/>
                  </a:lnTo>
                  <a:lnTo>
                    <a:pt x="297" y="50"/>
                  </a:lnTo>
                  <a:lnTo>
                    <a:pt x="304" y="54"/>
                  </a:lnTo>
                  <a:lnTo>
                    <a:pt x="310" y="58"/>
                  </a:lnTo>
                  <a:lnTo>
                    <a:pt x="312" y="61"/>
                  </a:lnTo>
                  <a:lnTo>
                    <a:pt x="317" y="63"/>
                  </a:lnTo>
                  <a:lnTo>
                    <a:pt x="320" y="64"/>
                  </a:lnTo>
                  <a:lnTo>
                    <a:pt x="322" y="66"/>
                  </a:lnTo>
                  <a:lnTo>
                    <a:pt x="325" y="66"/>
                  </a:lnTo>
                  <a:lnTo>
                    <a:pt x="328" y="63"/>
                  </a:lnTo>
                  <a:lnTo>
                    <a:pt x="332" y="60"/>
                  </a:lnTo>
                  <a:lnTo>
                    <a:pt x="338" y="56"/>
                  </a:lnTo>
                  <a:lnTo>
                    <a:pt x="341" y="53"/>
                  </a:lnTo>
                  <a:lnTo>
                    <a:pt x="342" y="51"/>
                  </a:lnTo>
                  <a:lnTo>
                    <a:pt x="346" y="50"/>
                  </a:lnTo>
                  <a:lnTo>
                    <a:pt x="352" y="50"/>
                  </a:lnTo>
                  <a:lnTo>
                    <a:pt x="359" y="49"/>
                  </a:lnTo>
                  <a:lnTo>
                    <a:pt x="363" y="47"/>
                  </a:lnTo>
                  <a:lnTo>
                    <a:pt x="369" y="43"/>
                  </a:lnTo>
                  <a:lnTo>
                    <a:pt x="370" y="43"/>
                  </a:lnTo>
                  <a:lnTo>
                    <a:pt x="373" y="41"/>
                  </a:lnTo>
                  <a:lnTo>
                    <a:pt x="376" y="41"/>
                  </a:lnTo>
                  <a:lnTo>
                    <a:pt x="380" y="43"/>
                  </a:lnTo>
                  <a:lnTo>
                    <a:pt x="389" y="44"/>
                  </a:lnTo>
                  <a:lnTo>
                    <a:pt x="397" y="44"/>
                  </a:lnTo>
                  <a:lnTo>
                    <a:pt x="403" y="43"/>
                  </a:lnTo>
                  <a:lnTo>
                    <a:pt x="410" y="41"/>
                  </a:lnTo>
                  <a:lnTo>
                    <a:pt x="413" y="40"/>
                  </a:lnTo>
                  <a:lnTo>
                    <a:pt x="417" y="41"/>
                  </a:lnTo>
                  <a:lnTo>
                    <a:pt x="420" y="43"/>
                  </a:lnTo>
                  <a:lnTo>
                    <a:pt x="424" y="46"/>
                  </a:lnTo>
                  <a:lnTo>
                    <a:pt x="430" y="46"/>
                  </a:lnTo>
                  <a:lnTo>
                    <a:pt x="437" y="43"/>
                  </a:lnTo>
                  <a:lnTo>
                    <a:pt x="440" y="41"/>
                  </a:lnTo>
                  <a:lnTo>
                    <a:pt x="444" y="43"/>
                  </a:lnTo>
                  <a:lnTo>
                    <a:pt x="448" y="44"/>
                  </a:lnTo>
                  <a:lnTo>
                    <a:pt x="454" y="49"/>
                  </a:lnTo>
                  <a:lnTo>
                    <a:pt x="460" y="50"/>
                  </a:lnTo>
                  <a:lnTo>
                    <a:pt x="460" y="50"/>
                  </a:lnTo>
                  <a:lnTo>
                    <a:pt x="461" y="50"/>
                  </a:lnTo>
                  <a:lnTo>
                    <a:pt x="462" y="50"/>
                  </a:lnTo>
                  <a:lnTo>
                    <a:pt x="464" y="50"/>
                  </a:lnTo>
                  <a:lnTo>
                    <a:pt x="467" y="53"/>
                  </a:lnTo>
                  <a:lnTo>
                    <a:pt x="470" y="54"/>
                  </a:lnTo>
                  <a:lnTo>
                    <a:pt x="474" y="57"/>
                  </a:lnTo>
                  <a:lnTo>
                    <a:pt x="481" y="60"/>
                  </a:lnTo>
                  <a:lnTo>
                    <a:pt x="485" y="60"/>
                  </a:lnTo>
                  <a:lnTo>
                    <a:pt x="491" y="63"/>
                  </a:lnTo>
                  <a:lnTo>
                    <a:pt x="495" y="66"/>
                  </a:lnTo>
                  <a:lnTo>
                    <a:pt x="501" y="71"/>
                  </a:lnTo>
                  <a:lnTo>
                    <a:pt x="505" y="75"/>
                  </a:lnTo>
                  <a:lnTo>
                    <a:pt x="511" y="80"/>
                  </a:lnTo>
                  <a:lnTo>
                    <a:pt x="516" y="84"/>
                  </a:lnTo>
                  <a:lnTo>
                    <a:pt x="520" y="85"/>
                  </a:lnTo>
                  <a:lnTo>
                    <a:pt x="526" y="87"/>
                  </a:lnTo>
                  <a:lnTo>
                    <a:pt x="530" y="87"/>
                  </a:lnTo>
                  <a:lnTo>
                    <a:pt x="533" y="87"/>
                  </a:lnTo>
                  <a:lnTo>
                    <a:pt x="536" y="87"/>
                  </a:lnTo>
                  <a:lnTo>
                    <a:pt x="539" y="85"/>
                  </a:lnTo>
                  <a:lnTo>
                    <a:pt x="540" y="84"/>
                  </a:lnTo>
                  <a:lnTo>
                    <a:pt x="542" y="84"/>
                  </a:lnTo>
                  <a:lnTo>
                    <a:pt x="545" y="81"/>
                  </a:lnTo>
                  <a:lnTo>
                    <a:pt x="546" y="80"/>
                  </a:lnTo>
                  <a:lnTo>
                    <a:pt x="550" y="81"/>
                  </a:lnTo>
                  <a:lnTo>
                    <a:pt x="550" y="80"/>
                  </a:lnTo>
                  <a:lnTo>
                    <a:pt x="553" y="77"/>
                  </a:lnTo>
                  <a:lnTo>
                    <a:pt x="557" y="78"/>
                  </a:lnTo>
                  <a:lnTo>
                    <a:pt x="560" y="80"/>
                  </a:lnTo>
                  <a:lnTo>
                    <a:pt x="563" y="80"/>
                  </a:lnTo>
                  <a:lnTo>
                    <a:pt x="564" y="78"/>
                  </a:lnTo>
                  <a:lnTo>
                    <a:pt x="567" y="75"/>
                  </a:lnTo>
                  <a:lnTo>
                    <a:pt x="569" y="73"/>
                  </a:lnTo>
                  <a:lnTo>
                    <a:pt x="570" y="73"/>
                  </a:lnTo>
                  <a:lnTo>
                    <a:pt x="571" y="74"/>
                  </a:lnTo>
                  <a:lnTo>
                    <a:pt x="574" y="77"/>
                  </a:lnTo>
                  <a:lnTo>
                    <a:pt x="577" y="80"/>
                  </a:lnTo>
                  <a:lnTo>
                    <a:pt x="583" y="81"/>
                  </a:lnTo>
                  <a:lnTo>
                    <a:pt x="590" y="81"/>
                  </a:lnTo>
                  <a:lnTo>
                    <a:pt x="595" y="83"/>
                  </a:lnTo>
                  <a:lnTo>
                    <a:pt x="607" y="91"/>
                  </a:lnTo>
                  <a:lnTo>
                    <a:pt x="617" y="98"/>
                  </a:lnTo>
                  <a:lnTo>
                    <a:pt x="621" y="99"/>
                  </a:lnTo>
                  <a:lnTo>
                    <a:pt x="625" y="97"/>
                  </a:lnTo>
                  <a:lnTo>
                    <a:pt x="627" y="97"/>
                  </a:lnTo>
                  <a:lnTo>
                    <a:pt x="628" y="98"/>
                  </a:lnTo>
                  <a:lnTo>
                    <a:pt x="629" y="101"/>
                  </a:lnTo>
                  <a:lnTo>
                    <a:pt x="629" y="104"/>
                  </a:lnTo>
                  <a:lnTo>
                    <a:pt x="629" y="107"/>
                  </a:lnTo>
                  <a:lnTo>
                    <a:pt x="631" y="109"/>
                  </a:lnTo>
                  <a:lnTo>
                    <a:pt x="632" y="114"/>
                  </a:lnTo>
                  <a:lnTo>
                    <a:pt x="632" y="116"/>
                  </a:lnTo>
                  <a:lnTo>
                    <a:pt x="634" y="118"/>
                  </a:lnTo>
                  <a:lnTo>
                    <a:pt x="638" y="132"/>
                  </a:lnTo>
                  <a:lnTo>
                    <a:pt x="639" y="133"/>
                  </a:lnTo>
                  <a:lnTo>
                    <a:pt x="641" y="135"/>
                  </a:lnTo>
                  <a:lnTo>
                    <a:pt x="641" y="136"/>
                  </a:lnTo>
                  <a:lnTo>
                    <a:pt x="641" y="138"/>
                  </a:lnTo>
                  <a:lnTo>
                    <a:pt x="644" y="139"/>
                  </a:lnTo>
                  <a:lnTo>
                    <a:pt x="645" y="139"/>
                  </a:lnTo>
                  <a:lnTo>
                    <a:pt x="648" y="138"/>
                  </a:lnTo>
                  <a:lnTo>
                    <a:pt x="652" y="139"/>
                  </a:lnTo>
                  <a:lnTo>
                    <a:pt x="653" y="139"/>
                  </a:lnTo>
                  <a:lnTo>
                    <a:pt x="655" y="141"/>
                  </a:lnTo>
                  <a:lnTo>
                    <a:pt x="656" y="141"/>
                  </a:lnTo>
                  <a:lnTo>
                    <a:pt x="656" y="142"/>
                  </a:lnTo>
                  <a:lnTo>
                    <a:pt x="658" y="143"/>
                  </a:lnTo>
                  <a:lnTo>
                    <a:pt x="659" y="145"/>
                  </a:lnTo>
                  <a:lnTo>
                    <a:pt x="659" y="146"/>
                  </a:lnTo>
                  <a:lnTo>
                    <a:pt x="661" y="146"/>
                  </a:lnTo>
                  <a:lnTo>
                    <a:pt x="662" y="145"/>
                  </a:lnTo>
                  <a:lnTo>
                    <a:pt x="662" y="146"/>
                  </a:lnTo>
                  <a:lnTo>
                    <a:pt x="663" y="148"/>
                  </a:lnTo>
                  <a:lnTo>
                    <a:pt x="663" y="148"/>
                  </a:lnTo>
                  <a:lnTo>
                    <a:pt x="663" y="149"/>
                  </a:lnTo>
                  <a:lnTo>
                    <a:pt x="665" y="150"/>
                  </a:lnTo>
                  <a:lnTo>
                    <a:pt x="666" y="150"/>
                  </a:lnTo>
                  <a:lnTo>
                    <a:pt x="668" y="149"/>
                  </a:lnTo>
                  <a:lnTo>
                    <a:pt x="670" y="145"/>
                  </a:lnTo>
                  <a:lnTo>
                    <a:pt x="672" y="148"/>
                  </a:lnTo>
                  <a:lnTo>
                    <a:pt x="672" y="149"/>
                  </a:lnTo>
                  <a:lnTo>
                    <a:pt x="673" y="150"/>
                  </a:lnTo>
                  <a:lnTo>
                    <a:pt x="673" y="152"/>
                  </a:lnTo>
                  <a:lnTo>
                    <a:pt x="675" y="152"/>
                  </a:lnTo>
                  <a:lnTo>
                    <a:pt x="676" y="153"/>
                  </a:lnTo>
                  <a:lnTo>
                    <a:pt x="676" y="155"/>
                  </a:lnTo>
                  <a:lnTo>
                    <a:pt x="676" y="156"/>
                  </a:lnTo>
                  <a:lnTo>
                    <a:pt x="676" y="158"/>
                  </a:lnTo>
                  <a:lnTo>
                    <a:pt x="676" y="159"/>
                  </a:lnTo>
                  <a:lnTo>
                    <a:pt x="678" y="160"/>
                  </a:lnTo>
                  <a:lnTo>
                    <a:pt x="679" y="160"/>
                  </a:lnTo>
                  <a:lnTo>
                    <a:pt x="682" y="162"/>
                  </a:lnTo>
                  <a:lnTo>
                    <a:pt x="683" y="163"/>
                  </a:lnTo>
                  <a:lnTo>
                    <a:pt x="686" y="165"/>
                  </a:lnTo>
                  <a:lnTo>
                    <a:pt x="687" y="167"/>
                  </a:lnTo>
                  <a:lnTo>
                    <a:pt x="689" y="170"/>
                  </a:lnTo>
                  <a:lnTo>
                    <a:pt x="693" y="172"/>
                  </a:lnTo>
                  <a:lnTo>
                    <a:pt x="695" y="173"/>
                  </a:lnTo>
                  <a:lnTo>
                    <a:pt x="695" y="174"/>
                  </a:lnTo>
                  <a:lnTo>
                    <a:pt x="697" y="176"/>
                  </a:lnTo>
                  <a:lnTo>
                    <a:pt x="699" y="177"/>
                  </a:lnTo>
                  <a:lnTo>
                    <a:pt x="703" y="180"/>
                  </a:lnTo>
                  <a:lnTo>
                    <a:pt x="709" y="183"/>
                  </a:lnTo>
                  <a:lnTo>
                    <a:pt x="716" y="189"/>
                  </a:lnTo>
                  <a:lnTo>
                    <a:pt x="720" y="193"/>
                  </a:lnTo>
                  <a:lnTo>
                    <a:pt x="727" y="196"/>
                  </a:lnTo>
                  <a:lnTo>
                    <a:pt x="731" y="199"/>
                  </a:lnTo>
                  <a:lnTo>
                    <a:pt x="738" y="203"/>
                  </a:lnTo>
                  <a:lnTo>
                    <a:pt x="743" y="207"/>
                  </a:lnTo>
                  <a:lnTo>
                    <a:pt x="747" y="208"/>
                  </a:lnTo>
                  <a:lnTo>
                    <a:pt x="750" y="214"/>
                  </a:lnTo>
                  <a:lnTo>
                    <a:pt x="753" y="217"/>
                  </a:lnTo>
                  <a:lnTo>
                    <a:pt x="751" y="217"/>
                  </a:lnTo>
                  <a:lnTo>
                    <a:pt x="750" y="221"/>
                  </a:lnTo>
                  <a:lnTo>
                    <a:pt x="751" y="224"/>
                  </a:lnTo>
                  <a:lnTo>
                    <a:pt x="751" y="230"/>
                  </a:lnTo>
                  <a:lnTo>
                    <a:pt x="753" y="237"/>
                  </a:lnTo>
                  <a:lnTo>
                    <a:pt x="753" y="247"/>
                  </a:lnTo>
                  <a:lnTo>
                    <a:pt x="751" y="257"/>
                  </a:lnTo>
                  <a:lnTo>
                    <a:pt x="750" y="268"/>
                  </a:lnTo>
                  <a:lnTo>
                    <a:pt x="750" y="278"/>
                  </a:lnTo>
                  <a:lnTo>
                    <a:pt x="750" y="283"/>
                  </a:lnTo>
                  <a:lnTo>
                    <a:pt x="750" y="288"/>
                  </a:lnTo>
                  <a:lnTo>
                    <a:pt x="751" y="291"/>
                  </a:lnTo>
                  <a:lnTo>
                    <a:pt x="760" y="300"/>
                  </a:lnTo>
                  <a:lnTo>
                    <a:pt x="777" y="315"/>
                  </a:lnTo>
                  <a:lnTo>
                    <a:pt x="786" y="324"/>
                  </a:lnTo>
                  <a:lnTo>
                    <a:pt x="798" y="334"/>
                  </a:lnTo>
                  <a:lnTo>
                    <a:pt x="805" y="343"/>
                  </a:lnTo>
                  <a:lnTo>
                    <a:pt x="811" y="347"/>
                  </a:lnTo>
                  <a:lnTo>
                    <a:pt x="825" y="357"/>
                  </a:lnTo>
                  <a:lnTo>
                    <a:pt x="829" y="361"/>
                  </a:lnTo>
                  <a:lnTo>
                    <a:pt x="832" y="366"/>
                  </a:lnTo>
                  <a:lnTo>
                    <a:pt x="832" y="367"/>
                  </a:lnTo>
                  <a:lnTo>
                    <a:pt x="832" y="371"/>
                  </a:lnTo>
                  <a:lnTo>
                    <a:pt x="829" y="380"/>
                  </a:lnTo>
                  <a:lnTo>
                    <a:pt x="820" y="394"/>
                  </a:lnTo>
                  <a:lnTo>
                    <a:pt x="813" y="405"/>
                  </a:lnTo>
                  <a:lnTo>
                    <a:pt x="803" y="419"/>
                  </a:lnTo>
                  <a:lnTo>
                    <a:pt x="795" y="436"/>
                  </a:lnTo>
                  <a:lnTo>
                    <a:pt x="789" y="447"/>
                  </a:lnTo>
                  <a:lnTo>
                    <a:pt x="786" y="453"/>
                  </a:lnTo>
                  <a:lnTo>
                    <a:pt x="782" y="463"/>
                  </a:lnTo>
                  <a:lnTo>
                    <a:pt x="777" y="472"/>
                  </a:lnTo>
                  <a:lnTo>
                    <a:pt x="774" y="476"/>
                  </a:lnTo>
                  <a:lnTo>
                    <a:pt x="770" y="481"/>
                  </a:lnTo>
                  <a:lnTo>
                    <a:pt x="767" y="487"/>
                  </a:lnTo>
                  <a:lnTo>
                    <a:pt x="767" y="489"/>
                  </a:lnTo>
                  <a:lnTo>
                    <a:pt x="764" y="494"/>
                  </a:lnTo>
                  <a:lnTo>
                    <a:pt x="760" y="500"/>
                  </a:lnTo>
                  <a:lnTo>
                    <a:pt x="755" y="507"/>
                  </a:lnTo>
                  <a:lnTo>
                    <a:pt x="754" y="513"/>
                  </a:lnTo>
                  <a:lnTo>
                    <a:pt x="753" y="517"/>
                  </a:lnTo>
                  <a:lnTo>
                    <a:pt x="751" y="518"/>
                  </a:lnTo>
                  <a:lnTo>
                    <a:pt x="745" y="528"/>
                  </a:lnTo>
                  <a:lnTo>
                    <a:pt x="738" y="542"/>
                  </a:lnTo>
                  <a:lnTo>
                    <a:pt x="733" y="555"/>
                  </a:lnTo>
                  <a:lnTo>
                    <a:pt x="727" y="566"/>
                  </a:lnTo>
                  <a:lnTo>
                    <a:pt x="726" y="571"/>
                  </a:lnTo>
                  <a:lnTo>
                    <a:pt x="706" y="569"/>
                  </a:lnTo>
                  <a:lnTo>
                    <a:pt x="690" y="568"/>
                  </a:lnTo>
                  <a:lnTo>
                    <a:pt x="676" y="566"/>
                  </a:lnTo>
                  <a:lnTo>
                    <a:pt x="663" y="565"/>
                  </a:lnTo>
                  <a:lnTo>
                    <a:pt x="641" y="564"/>
                  </a:lnTo>
                  <a:lnTo>
                    <a:pt x="632" y="564"/>
                  </a:lnTo>
                  <a:lnTo>
                    <a:pt x="625" y="562"/>
                  </a:lnTo>
                  <a:lnTo>
                    <a:pt x="624" y="562"/>
                  </a:lnTo>
                  <a:lnTo>
                    <a:pt x="622" y="562"/>
                  </a:lnTo>
                  <a:lnTo>
                    <a:pt x="617" y="562"/>
                  </a:lnTo>
                  <a:lnTo>
                    <a:pt x="614" y="562"/>
                  </a:lnTo>
                  <a:lnTo>
                    <a:pt x="611" y="565"/>
                  </a:lnTo>
                  <a:lnTo>
                    <a:pt x="607" y="568"/>
                  </a:lnTo>
                  <a:lnTo>
                    <a:pt x="605" y="571"/>
                  </a:lnTo>
                  <a:lnTo>
                    <a:pt x="603" y="572"/>
                  </a:lnTo>
                  <a:lnTo>
                    <a:pt x="600" y="572"/>
                  </a:lnTo>
                  <a:lnTo>
                    <a:pt x="597" y="572"/>
                  </a:lnTo>
                  <a:lnTo>
                    <a:pt x="597" y="573"/>
                  </a:lnTo>
                  <a:lnTo>
                    <a:pt x="590" y="571"/>
                  </a:lnTo>
                  <a:lnTo>
                    <a:pt x="590" y="569"/>
                  </a:lnTo>
                  <a:lnTo>
                    <a:pt x="588" y="571"/>
                  </a:lnTo>
                  <a:lnTo>
                    <a:pt x="588" y="571"/>
                  </a:lnTo>
                  <a:lnTo>
                    <a:pt x="584" y="572"/>
                  </a:lnTo>
                  <a:lnTo>
                    <a:pt x="584" y="572"/>
                  </a:lnTo>
                  <a:lnTo>
                    <a:pt x="583" y="571"/>
                  </a:lnTo>
                  <a:lnTo>
                    <a:pt x="580" y="572"/>
                  </a:lnTo>
                  <a:lnTo>
                    <a:pt x="578" y="575"/>
                  </a:lnTo>
                  <a:lnTo>
                    <a:pt x="576" y="575"/>
                  </a:lnTo>
                  <a:lnTo>
                    <a:pt x="570" y="573"/>
                  </a:lnTo>
                  <a:lnTo>
                    <a:pt x="564" y="569"/>
                  </a:lnTo>
                  <a:lnTo>
                    <a:pt x="559" y="568"/>
                  </a:lnTo>
                  <a:lnTo>
                    <a:pt x="553" y="566"/>
                  </a:lnTo>
                  <a:lnTo>
                    <a:pt x="552" y="565"/>
                  </a:lnTo>
                  <a:lnTo>
                    <a:pt x="549" y="565"/>
                  </a:lnTo>
                  <a:lnTo>
                    <a:pt x="546" y="565"/>
                  </a:lnTo>
                  <a:lnTo>
                    <a:pt x="540" y="565"/>
                  </a:lnTo>
                  <a:lnTo>
                    <a:pt x="540" y="568"/>
                  </a:lnTo>
                  <a:lnTo>
                    <a:pt x="539" y="569"/>
                  </a:lnTo>
                  <a:lnTo>
                    <a:pt x="533" y="572"/>
                  </a:lnTo>
                  <a:lnTo>
                    <a:pt x="530" y="573"/>
                  </a:lnTo>
                  <a:lnTo>
                    <a:pt x="525" y="573"/>
                  </a:lnTo>
                  <a:lnTo>
                    <a:pt x="523" y="569"/>
                  </a:lnTo>
                  <a:lnTo>
                    <a:pt x="523" y="566"/>
                  </a:lnTo>
                  <a:lnTo>
                    <a:pt x="520" y="562"/>
                  </a:lnTo>
                  <a:lnTo>
                    <a:pt x="519" y="561"/>
                  </a:lnTo>
                  <a:lnTo>
                    <a:pt x="515" y="559"/>
                  </a:lnTo>
                  <a:lnTo>
                    <a:pt x="512" y="562"/>
                  </a:lnTo>
                  <a:lnTo>
                    <a:pt x="511" y="564"/>
                  </a:lnTo>
                  <a:lnTo>
                    <a:pt x="511" y="566"/>
                  </a:lnTo>
                  <a:lnTo>
                    <a:pt x="509" y="568"/>
                  </a:lnTo>
                  <a:lnTo>
                    <a:pt x="508" y="569"/>
                  </a:lnTo>
                  <a:lnTo>
                    <a:pt x="503" y="568"/>
                  </a:lnTo>
                  <a:lnTo>
                    <a:pt x="502" y="564"/>
                  </a:lnTo>
                  <a:lnTo>
                    <a:pt x="503" y="558"/>
                  </a:lnTo>
                  <a:lnTo>
                    <a:pt x="503" y="554"/>
                  </a:lnTo>
                  <a:lnTo>
                    <a:pt x="502" y="552"/>
                  </a:lnTo>
                  <a:lnTo>
                    <a:pt x="499" y="554"/>
                  </a:lnTo>
                  <a:lnTo>
                    <a:pt x="496" y="554"/>
                  </a:lnTo>
                  <a:lnTo>
                    <a:pt x="492" y="552"/>
                  </a:lnTo>
                  <a:lnTo>
                    <a:pt x="488" y="549"/>
                  </a:lnTo>
                  <a:lnTo>
                    <a:pt x="485" y="547"/>
                  </a:lnTo>
                  <a:lnTo>
                    <a:pt x="484" y="544"/>
                  </a:lnTo>
                  <a:lnTo>
                    <a:pt x="479" y="542"/>
                  </a:lnTo>
                  <a:lnTo>
                    <a:pt x="478" y="539"/>
                  </a:lnTo>
                  <a:lnTo>
                    <a:pt x="478" y="537"/>
                  </a:lnTo>
                  <a:lnTo>
                    <a:pt x="479" y="532"/>
                  </a:lnTo>
                  <a:lnTo>
                    <a:pt x="481" y="531"/>
                  </a:lnTo>
                  <a:lnTo>
                    <a:pt x="479" y="528"/>
                  </a:lnTo>
                  <a:lnTo>
                    <a:pt x="478" y="527"/>
                  </a:lnTo>
                  <a:lnTo>
                    <a:pt x="477" y="525"/>
                  </a:lnTo>
                  <a:lnTo>
                    <a:pt x="475" y="525"/>
                  </a:lnTo>
                  <a:lnTo>
                    <a:pt x="470" y="525"/>
                  </a:lnTo>
                  <a:lnTo>
                    <a:pt x="467" y="525"/>
                  </a:lnTo>
                  <a:lnTo>
                    <a:pt x="461" y="525"/>
                  </a:lnTo>
                  <a:lnTo>
                    <a:pt x="454" y="525"/>
                  </a:lnTo>
                  <a:lnTo>
                    <a:pt x="448" y="525"/>
                  </a:lnTo>
                  <a:lnTo>
                    <a:pt x="441" y="522"/>
                  </a:lnTo>
                  <a:lnTo>
                    <a:pt x="436" y="520"/>
                  </a:lnTo>
                  <a:lnTo>
                    <a:pt x="427" y="515"/>
                  </a:lnTo>
                  <a:lnTo>
                    <a:pt x="421" y="514"/>
                  </a:lnTo>
                  <a:lnTo>
                    <a:pt x="416" y="511"/>
                  </a:lnTo>
                  <a:lnTo>
                    <a:pt x="413" y="508"/>
                  </a:lnTo>
                  <a:lnTo>
                    <a:pt x="410" y="504"/>
                  </a:lnTo>
                  <a:lnTo>
                    <a:pt x="409" y="503"/>
                  </a:lnTo>
                  <a:lnTo>
                    <a:pt x="406" y="501"/>
                  </a:lnTo>
                  <a:lnTo>
                    <a:pt x="403" y="501"/>
                  </a:lnTo>
                  <a:lnTo>
                    <a:pt x="400" y="501"/>
                  </a:lnTo>
                  <a:lnTo>
                    <a:pt x="393" y="500"/>
                  </a:lnTo>
                  <a:lnTo>
                    <a:pt x="385" y="498"/>
                  </a:lnTo>
                  <a:lnTo>
                    <a:pt x="376" y="496"/>
                  </a:lnTo>
                  <a:lnTo>
                    <a:pt x="368" y="491"/>
                  </a:lnTo>
                  <a:lnTo>
                    <a:pt x="358" y="487"/>
                  </a:lnTo>
                  <a:lnTo>
                    <a:pt x="355" y="486"/>
                  </a:lnTo>
                  <a:lnTo>
                    <a:pt x="351" y="484"/>
                  </a:lnTo>
                  <a:lnTo>
                    <a:pt x="344" y="483"/>
                  </a:lnTo>
                  <a:lnTo>
                    <a:pt x="339" y="484"/>
                  </a:lnTo>
                  <a:lnTo>
                    <a:pt x="335" y="486"/>
                  </a:lnTo>
                  <a:lnTo>
                    <a:pt x="329" y="486"/>
                  </a:lnTo>
                  <a:lnTo>
                    <a:pt x="329" y="486"/>
                  </a:lnTo>
                  <a:lnTo>
                    <a:pt x="327" y="483"/>
                  </a:lnTo>
                  <a:lnTo>
                    <a:pt x="325" y="483"/>
                  </a:lnTo>
                  <a:lnTo>
                    <a:pt x="322" y="480"/>
                  </a:lnTo>
                  <a:lnTo>
                    <a:pt x="320" y="477"/>
                  </a:lnTo>
                  <a:lnTo>
                    <a:pt x="314" y="476"/>
                  </a:lnTo>
                  <a:lnTo>
                    <a:pt x="311" y="476"/>
                  </a:lnTo>
                  <a:lnTo>
                    <a:pt x="308" y="476"/>
                  </a:lnTo>
                  <a:lnTo>
                    <a:pt x="300" y="476"/>
                  </a:lnTo>
                  <a:lnTo>
                    <a:pt x="290" y="477"/>
                  </a:lnTo>
                  <a:lnTo>
                    <a:pt x="286" y="476"/>
                  </a:lnTo>
                  <a:lnTo>
                    <a:pt x="283" y="476"/>
                  </a:lnTo>
                  <a:lnTo>
                    <a:pt x="277" y="473"/>
                  </a:lnTo>
                  <a:lnTo>
                    <a:pt x="273" y="472"/>
                  </a:lnTo>
                  <a:lnTo>
                    <a:pt x="270" y="473"/>
                  </a:lnTo>
                  <a:lnTo>
                    <a:pt x="260" y="474"/>
                  </a:lnTo>
                  <a:lnTo>
                    <a:pt x="253" y="474"/>
                  </a:lnTo>
                  <a:lnTo>
                    <a:pt x="247" y="473"/>
                  </a:lnTo>
                  <a:lnTo>
                    <a:pt x="240" y="470"/>
                  </a:lnTo>
                  <a:lnTo>
                    <a:pt x="235" y="467"/>
                  </a:lnTo>
                  <a:lnTo>
                    <a:pt x="226" y="464"/>
                  </a:lnTo>
                  <a:lnTo>
                    <a:pt x="185" y="463"/>
                  </a:lnTo>
                  <a:lnTo>
                    <a:pt x="136" y="463"/>
                  </a:lnTo>
                  <a:lnTo>
                    <a:pt x="136" y="472"/>
                  </a:lnTo>
                  <a:lnTo>
                    <a:pt x="134" y="474"/>
                  </a:lnTo>
                  <a:lnTo>
                    <a:pt x="134" y="476"/>
                  </a:lnTo>
                  <a:lnTo>
                    <a:pt x="134" y="489"/>
                  </a:lnTo>
                  <a:lnTo>
                    <a:pt x="133" y="504"/>
                  </a:lnTo>
                  <a:lnTo>
                    <a:pt x="133" y="507"/>
                  </a:lnTo>
                  <a:lnTo>
                    <a:pt x="133" y="511"/>
                  </a:lnTo>
                  <a:lnTo>
                    <a:pt x="131" y="514"/>
                  </a:lnTo>
                  <a:lnTo>
                    <a:pt x="131" y="518"/>
                  </a:lnTo>
                  <a:lnTo>
                    <a:pt x="133" y="520"/>
                  </a:lnTo>
                  <a:lnTo>
                    <a:pt x="133" y="520"/>
                  </a:lnTo>
                  <a:lnTo>
                    <a:pt x="134" y="522"/>
                  </a:lnTo>
                  <a:lnTo>
                    <a:pt x="136" y="522"/>
                  </a:lnTo>
                  <a:lnTo>
                    <a:pt x="136" y="527"/>
                  </a:lnTo>
                  <a:lnTo>
                    <a:pt x="133" y="528"/>
                  </a:lnTo>
                  <a:lnTo>
                    <a:pt x="131" y="530"/>
                  </a:lnTo>
                  <a:lnTo>
                    <a:pt x="129" y="530"/>
                  </a:lnTo>
                  <a:lnTo>
                    <a:pt x="126" y="530"/>
                  </a:lnTo>
                  <a:lnTo>
                    <a:pt x="124" y="532"/>
                  </a:lnTo>
                  <a:lnTo>
                    <a:pt x="124" y="537"/>
                  </a:lnTo>
                  <a:lnTo>
                    <a:pt x="124" y="539"/>
                  </a:lnTo>
                  <a:lnTo>
                    <a:pt x="123" y="542"/>
                  </a:lnTo>
                  <a:lnTo>
                    <a:pt x="119" y="549"/>
                  </a:lnTo>
                  <a:lnTo>
                    <a:pt x="112" y="555"/>
                  </a:lnTo>
                  <a:lnTo>
                    <a:pt x="104" y="558"/>
                  </a:lnTo>
                  <a:lnTo>
                    <a:pt x="100" y="559"/>
                  </a:lnTo>
                  <a:lnTo>
                    <a:pt x="95" y="559"/>
                  </a:lnTo>
                  <a:lnTo>
                    <a:pt x="95" y="561"/>
                  </a:lnTo>
                  <a:lnTo>
                    <a:pt x="95" y="562"/>
                  </a:lnTo>
                  <a:lnTo>
                    <a:pt x="99" y="568"/>
                  </a:lnTo>
                  <a:lnTo>
                    <a:pt x="99" y="571"/>
                  </a:lnTo>
                  <a:lnTo>
                    <a:pt x="92" y="580"/>
                  </a:lnTo>
                  <a:lnTo>
                    <a:pt x="92" y="583"/>
                  </a:lnTo>
                  <a:lnTo>
                    <a:pt x="92" y="585"/>
                  </a:lnTo>
                  <a:lnTo>
                    <a:pt x="90" y="588"/>
                  </a:lnTo>
                  <a:lnTo>
                    <a:pt x="90" y="588"/>
                  </a:lnTo>
                  <a:lnTo>
                    <a:pt x="90" y="589"/>
                  </a:lnTo>
                  <a:lnTo>
                    <a:pt x="92" y="595"/>
                  </a:lnTo>
                  <a:lnTo>
                    <a:pt x="92" y="600"/>
                  </a:lnTo>
                  <a:lnTo>
                    <a:pt x="92" y="603"/>
                  </a:lnTo>
                  <a:lnTo>
                    <a:pt x="90" y="606"/>
                  </a:lnTo>
                  <a:lnTo>
                    <a:pt x="87" y="612"/>
                  </a:lnTo>
                  <a:lnTo>
                    <a:pt x="86" y="614"/>
                  </a:lnTo>
                  <a:lnTo>
                    <a:pt x="85" y="616"/>
                  </a:lnTo>
                  <a:lnTo>
                    <a:pt x="83" y="619"/>
                  </a:lnTo>
                  <a:lnTo>
                    <a:pt x="82" y="619"/>
                  </a:lnTo>
                  <a:lnTo>
                    <a:pt x="80" y="622"/>
                  </a:lnTo>
                  <a:lnTo>
                    <a:pt x="79" y="623"/>
                  </a:lnTo>
                  <a:lnTo>
                    <a:pt x="79" y="626"/>
                  </a:lnTo>
                  <a:lnTo>
                    <a:pt x="76" y="631"/>
                  </a:lnTo>
                  <a:lnTo>
                    <a:pt x="75" y="634"/>
                  </a:lnTo>
                  <a:lnTo>
                    <a:pt x="75" y="637"/>
                  </a:lnTo>
                  <a:lnTo>
                    <a:pt x="75" y="639"/>
                  </a:lnTo>
                  <a:lnTo>
                    <a:pt x="75" y="641"/>
                  </a:lnTo>
                  <a:lnTo>
                    <a:pt x="73" y="643"/>
                  </a:lnTo>
                  <a:lnTo>
                    <a:pt x="73" y="648"/>
                  </a:lnTo>
                  <a:lnTo>
                    <a:pt x="73" y="653"/>
                  </a:lnTo>
                  <a:lnTo>
                    <a:pt x="73" y="654"/>
                  </a:lnTo>
                  <a:lnTo>
                    <a:pt x="73" y="655"/>
                  </a:lnTo>
                  <a:lnTo>
                    <a:pt x="72" y="657"/>
                  </a:lnTo>
                  <a:lnTo>
                    <a:pt x="71" y="658"/>
                  </a:lnTo>
                  <a:lnTo>
                    <a:pt x="68" y="660"/>
                  </a:lnTo>
                  <a:lnTo>
                    <a:pt x="66" y="660"/>
                  </a:lnTo>
                  <a:lnTo>
                    <a:pt x="61" y="657"/>
                  </a:lnTo>
                  <a:lnTo>
                    <a:pt x="58" y="657"/>
                  </a:lnTo>
                  <a:lnTo>
                    <a:pt x="55" y="654"/>
                  </a:lnTo>
                  <a:lnTo>
                    <a:pt x="54" y="654"/>
                  </a:lnTo>
                  <a:lnTo>
                    <a:pt x="52" y="651"/>
                  </a:lnTo>
                  <a:lnTo>
                    <a:pt x="49" y="650"/>
                  </a:lnTo>
                  <a:lnTo>
                    <a:pt x="45" y="648"/>
                  </a:lnTo>
                  <a:lnTo>
                    <a:pt x="42" y="648"/>
                  </a:lnTo>
                  <a:lnTo>
                    <a:pt x="39" y="650"/>
                  </a:lnTo>
                  <a:lnTo>
                    <a:pt x="34" y="648"/>
                  </a:lnTo>
                  <a:lnTo>
                    <a:pt x="29" y="647"/>
                  </a:lnTo>
                  <a:lnTo>
                    <a:pt x="27" y="646"/>
                  </a:lnTo>
                  <a:lnTo>
                    <a:pt x="22" y="644"/>
                  </a:lnTo>
                  <a:lnTo>
                    <a:pt x="11" y="637"/>
                  </a:lnTo>
                  <a:lnTo>
                    <a:pt x="8" y="634"/>
                  </a:lnTo>
                  <a:lnTo>
                    <a:pt x="0" y="612"/>
                  </a:lnTo>
                  <a:lnTo>
                    <a:pt x="3" y="593"/>
                  </a:lnTo>
                  <a:lnTo>
                    <a:pt x="4" y="586"/>
                  </a:lnTo>
                  <a:lnTo>
                    <a:pt x="10" y="575"/>
                  </a:lnTo>
                  <a:lnTo>
                    <a:pt x="24" y="548"/>
                  </a:lnTo>
                  <a:lnTo>
                    <a:pt x="27" y="545"/>
                  </a:lnTo>
                  <a:lnTo>
                    <a:pt x="37" y="534"/>
                  </a:lnTo>
                  <a:lnTo>
                    <a:pt x="39" y="532"/>
                  </a:lnTo>
                  <a:lnTo>
                    <a:pt x="54" y="532"/>
                  </a:lnTo>
                  <a:lnTo>
                    <a:pt x="61" y="532"/>
                  </a:lnTo>
                  <a:lnTo>
                    <a:pt x="65" y="527"/>
                  </a:lnTo>
                  <a:lnTo>
                    <a:pt x="69" y="525"/>
                  </a:lnTo>
                  <a:lnTo>
                    <a:pt x="82" y="510"/>
                  </a:lnTo>
                  <a:lnTo>
                    <a:pt x="83" y="498"/>
                  </a:lnTo>
                  <a:lnTo>
                    <a:pt x="83" y="464"/>
                  </a:lnTo>
                  <a:lnTo>
                    <a:pt x="83" y="457"/>
                  </a:lnTo>
                  <a:lnTo>
                    <a:pt x="86" y="449"/>
                  </a:lnTo>
                  <a:lnTo>
                    <a:pt x="87" y="432"/>
                  </a:lnTo>
                  <a:lnTo>
                    <a:pt x="89" y="424"/>
                  </a:lnTo>
                  <a:lnTo>
                    <a:pt x="103" y="399"/>
                  </a:lnTo>
                  <a:lnTo>
                    <a:pt x="114" y="378"/>
                  </a:lnTo>
                  <a:lnTo>
                    <a:pt x="117" y="363"/>
                  </a:lnTo>
                  <a:lnTo>
                    <a:pt x="119" y="344"/>
                  </a:lnTo>
                  <a:lnTo>
                    <a:pt x="116" y="323"/>
                  </a:lnTo>
                  <a:lnTo>
                    <a:pt x="114" y="315"/>
                  </a:lnTo>
                  <a:lnTo>
                    <a:pt x="107" y="302"/>
                  </a:lnTo>
                  <a:lnTo>
                    <a:pt x="97" y="291"/>
                  </a:lnTo>
                  <a:lnTo>
                    <a:pt x="85" y="275"/>
                  </a:lnTo>
                  <a:lnTo>
                    <a:pt x="75" y="261"/>
                  </a:lnTo>
                  <a:lnTo>
                    <a:pt x="68" y="248"/>
                  </a:lnTo>
                  <a:lnTo>
                    <a:pt x="65" y="240"/>
                  </a:lnTo>
                  <a:lnTo>
                    <a:pt x="65" y="228"/>
                  </a:lnTo>
                  <a:lnTo>
                    <a:pt x="69" y="208"/>
                  </a:lnTo>
                  <a:lnTo>
                    <a:pt x="79" y="190"/>
                  </a:lnTo>
                  <a:lnTo>
                    <a:pt x="86" y="174"/>
                  </a:lnTo>
                  <a:lnTo>
                    <a:pt x="99" y="158"/>
                  </a:lnTo>
                  <a:lnTo>
                    <a:pt x="110" y="139"/>
                  </a:lnTo>
                  <a:lnTo>
                    <a:pt x="117" y="129"/>
                  </a:lnTo>
                  <a:lnTo>
                    <a:pt x="126" y="112"/>
                  </a:lnTo>
                  <a:lnTo>
                    <a:pt x="133" y="85"/>
                  </a:lnTo>
                  <a:lnTo>
                    <a:pt x="138" y="58"/>
                  </a:lnTo>
                  <a:lnTo>
                    <a:pt x="140" y="27"/>
                  </a:lnTo>
                  <a:lnTo>
                    <a:pt x="138" y="3"/>
                  </a:lnTo>
                  <a:lnTo>
                    <a:pt x="138" y="2"/>
                  </a:lnTo>
                  <a:lnTo>
                    <a:pt x="138" y="0"/>
                  </a:lnTo>
                  <a:lnTo>
                    <a:pt x="232" y="39"/>
                  </a:lnTo>
                  <a:lnTo>
                    <a:pt x="235" y="40"/>
                  </a:lnTo>
                  <a:lnTo>
                    <a:pt x="237" y="41"/>
                  </a:lnTo>
                  <a:lnTo>
                    <a:pt x="237" y="41"/>
                  </a:lnTo>
                  <a:lnTo>
                    <a:pt x="237" y="44"/>
                  </a:lnTo>
                  <a:lnTo>
                    <a:pt x="237" y="46"/>
                  </a:lnTo>
                  <a:lnTo>
                    <a:pt x="240" y="46"/>
                  </a:lnTo>
                  <a:lnTo>
                    <a:pt x="245" y="47"/>
                  </a:lnTo>
                  <a:lnTo>
                    <a:pt x="250" y="50"/>
                  </a:lnTo>
                  <a:lnTo>
                    <a:pt x="257" y="51"/>
                  </a:lnTo>
                  <a:lnTo>
                    <a:pt x="263" y="53"/>
                  </a:lnTo>
                  <a:close/>
                </a:path>
              </a:pathLst>
            </a:custGeom>
            <a:solidFill>
              <a:schemeClr val="accent2">
                <a:lumMod val="75000"/>
              </a:schemeClr>
            </a:solid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24" name="Freeform 27">
              <a:extLst>
                <a:ext uri="{FF2B5EF4-FFF2-40B4-BE49-F238E27FC236}">
                  <a16:creationId xmlns:a16="http://schemas.microsoft.com/office/drawing/2014/main" id="{063ED702-AF1D-52FA-E20E-6B7BB6A4ACA1}"/>
                </a:ext>
              </a:extLst>
            </p:cNvPr>
            <p:cNvSpPr>
              <a:spLocks/>
            </p:cNvSpPr>
            <p:nvPr/>
          </p:nvSpPr>
          <p:spPr bwMode="auto">
            <a:xfrm>
              <a:off x="1405" y="2190"/>
              <a:ext cx="2508" cy="1945"/>
            </a:xfrm>
            <a:custGeom>
              <a:avLst/>
              <a:gdLst>
                <a:gd name="T0" fmla="*/ 2370 w 2508"/>
                <a:gd name="T1" fmla="*/ 784 h 1945"/>
                <a:gd name="T2" fmla="*/ 2093 w 2508"/>
                <a:gd name="T3" fmla="*/ 1084 h 1945"/>
                <a:gd name="T4" fmla="*/ 1629 w 2508"/>
                <a:gd name="T5" fmla="*/ 1256 h 1945"/>
                <a:gd name="T6" fmla="*/ 1212 w 2508"/>
                <a:gd name="T7" fmla="*/ 1504 h 1945"/>
                <a:gd name="T8" fmla="*/ 857 w 2508"/>
                <a:gd name="T9" fmla="*/ 1836 h 1945"/>
                <a:gd name="T10" fmla="*/ 435 w 2508"/>
                <a:gd name="T11" fmla="*/ 1903 h 1945"/>
                <a:gd name="T12" fmla="*/ 427 w 2508"/>
                <a:gd name="T13" fmla="*/ 1866 h 1945"/>
                <a:gd name="T14" fmla="*/ 416 w 2508"/>
                <a:gd name="T15" fmla="*/ 1835 h 1945"/>
                <a:gd name="T16" fmla="*/ 403 w 2508"/>
                <a:gd name="T17" fmla="*/ 1793 h 1945"/>
                <a:gd name="T18" fmla="*/ 397 w 2508"/>
                <a:gd name="T19" fmla="*/ 1737 h 1945"/>
                <a:gd name="T20" fmla="*/ 394 w 2508"/>
                <a:gd name="T21" fmla="*/ 1677 h 1945"/>
                <a:gd name="T22" fmla="*/ 402 w 2508"/>
                <a:gd name="T23" fmla="*/ 1629 h 1945"/>
                <a:gd name="T24" fmla="*/ 394 w 2508"/>
                <a:gd name="T25" fmla="*/ 1590 h 1945"/>
                <a:gd name="T26" fmla="*/ 392 w 2508"/>
                <a:gd name="T27" fmla="*/ 1542 h 1945"/>
                <a:gd name="T28" fmla="*/ 390 w 2508"/>
                <a:gd name="T29" fmla="*/ 1502 h 1945"/>
                <a:gd name="T30" fmla="*/ 377 w 2508"/>
                <a:gd name="T31" fmla="*/ 1462 h 1945"/>
                <a:gd name="T32" fmla="*/ 359 w 2508"/>
                <a:gd name="T33" fmla="*/ 1404 h 1945"/>
                <a:gd name="T34" fmla="*/ 331 w 2508"/>
                <a:gd name="T35" fmla="*/ 1360 h 1945"/>
                <a:gd name="T36" fmla="*/ 294 w 2508"/>
                <a:gd name="T37" fmla="*/ 1320 h 1945"/>
                <a:gd name="T38" fmla="*/ 263 w 2508"/>
                <a:gd name="T39" fmla="*/ 1292 h 1945"/>
                <a:gd name="T40" fmla="*/ 239 w 2508"/>
                <a:gd name="T41" fmla="*/ 1239 h 1945"/>
                <a:gd name="T42" fmla="*/ 218 w 2508"/>
                <a:gd name="T43" fmla="*/ 1211 h 1945"/>
                <a:gd name="T44" fmla="*/ 174 w 2508"/>
                <a:gd name="T45" fmla="*/ 1205 h 1945"/>
                <a:gd name="T46" fmla="*/ 95 w 2508"/>
                <a:gd name="T47" fmla="*/ 1205 h 1945"/>
                <a:gd name="T48" fmla="*/ 11 w 2508"/>
                <a:gd name="T49" fmla="*/ 1203 h 1945"/>
                <a:gd name="T50" fmla="*/ 15 w 2508"/>
                <a:gd name="T51" fmla="*/ 1157 h 1945"/>
                <a:gd name="T52" fmla="*/ 15 w 2508"/>
                <a:gd name="T53" fmla="*/ 1115 h 1945"/>
                <a:gd name="T54" fmla="*/ 27 w 2508"/>
                <a:gd name="T55" fmla="*/ 1084 h 1945"/>
                <a:gd name="T56" fmla="*/ 59 w 2508"/>
                <a:gd name="T57" fmla="*/ 1051 h 1945"/>
                <a:gd name="T58" fmla="*/ 86 w 2508"/>
                <a:gd name="T59" fmla="*/ 1018 h 1945"/>
                <a:gd name="T60" fmla="*/ 113 w 2508"/>
                <a:gd name="T61" fmla="*/ 951 h 1945"/>
                <a:gd name="T62" fmla="*/ 100 w 2508"/>
                <a:gd name="T63" fmla="*/ 912 h 1945"/>
                <a:gd name="T64" fmla="*/ 88 w 2508"/>
                <a:gd name="T65" fmla="*/ 874 h 1945"/>
                <a:gd name="T66" fmla="*/ 96 w 2508"/>
                <a:gd name="T67" fmla="*/ 828 h 1945"/>
                <a:gd name="T68" fmla="*/ 116 w 2508"/>
                <a:gd name="T69" fmla="*/ 788 h 1945"/>
                <a:gd name="T70" fmla="*/ 148 w 2508"/>
                <a:gd name="T71" fmla="*/ 761 h 1945"/>
                <a:gd name="T72" fmla="*/ 141 w 2508"/>
                <a:gd name="T73" fmla="*/ 714 h 1945"/>
                <a:gd name="T74" fmla="*/ 171 w 2508"/>
                <a:gd name="T75" fmla="*/ 652 h 1945"/>
                <a:gd name="T76" fmla="*/ 185 w 2508"/>
                <a:gd name="T77" fmla="*/ 596 h 1945"/>
                <a:gd name="T78" fmla="*/ 242 w 2508"/>
                <a:gd name="T79" fmla="*/ 605 h 1945"/>
                <a:gd name="T80" fmla="*/ 301 w 2508"/>
                <a:gd name="T81" fmla="*/ 620 h 1945"/>
                <a:gd name="T82" fmla="*/ 338 w 2508"/>
                <a:gd name="T83" fmla="*/ 612 h 1945"/>
                <a:gd name="T84" fmla="*/ 353 w 2508"/>
                <a:gd name="T85" fmla="*/ 594 h 1945"/>
                <a:gd name="T86" fmla="*/ 461 w 2508"/>
                <a:gd name="T87" fmla="*/ 596 h 1945"/>
                <a:gd name="T88" fmla="*/ 537 w 2508"/>
                <a:gd name="T89" fmla="*/ 570 h 1945"/>
                <a:gd name="T90" fmla="*/ 639 w 2508"/>
                <a:gd name="T91" fmla="*/ 564 h 1945"/>
                <a:gd name="T92" fmla="*/ 677 w 2508"/>
                <a:gd name="T93" fmla="*/ 484 h 1945"/>
                <a:gd name="T94" fmla="*/ 717 w 2508"/>
                <a:gd name="T95" fmla="*/ 403 h 1945"/>
                <a:gd name="T96" fmla="*/ 739 w 2508"/>
                <a:gd name="T97" fmla="*/ 352 h 1945"/>
                <a:gd name="T98" fmla="*/ 766 w 2508"/>
                <a:gd name="T99" fmla="*/ 298 h 1945"/>
                <a:gd name="T100" fmla="*/ 781 w 2508"/>
                <a:gd name="T101" fmla="*/ 269 h 1945"/>
                <a:gd name="T102" fmla="*/ 803 w 2508"/>
                <a:gd name="T103" fmla="*/ 229 h 1945"/>
                <a:gd name="T104" fmla="*/ 845 w 2508"/>
                <a:gd name="T105" fmla="*/ 153 h 1945"/>
                <a:gd name="T106" fmla="*/ 819 w 2508"/>
                <a:gd name="T107" fmla="*/ 124 h 1945"/>
                <a:gd name="T108" fmla="*/ 764 w 2508"/>
                <a:gd name="T109" fmla="*/ 69 h 1945"/>
                <a:gd name="T110" fmla="*/ 766 w 2508"/>
                <a:gd name="T111" fmla="*/ 18 h 1945"/>
                <a:gd name="T112" fmla="*/ 1803 w 2508"/>
                <a:gd name="T113" fmla="*/ 5 h 1945"/>
                <a:gd name="T114" fmla="*/ 2132 w 2508"/>
                <a:gd name="T115" fmla="*/ 337 h 19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508" h="1945">
                  <a:moveTo>
                    <a:pt x="2370" y="576"/>
                  </a:moveTo>
                  <a:lnTo>
                    <a:pt x="2433" y="639"/>
                  </a:lnTo>
                  <a:lnTo>
                    <a:pt x="2508" y="714"/>
                  </a:lnTo>
                  <a:lnTo>
                    <a:pt x="2464" y="737"/>
                  </a:lnTo>
                  <a:lnTo>
                    <a:pt x="2415" y="761"/>
                  </a:lnTo>
                  <a:lnTo>
                    <a:pt x="2370" y="784"/>
                  </a:lnTo>
                  <a:lnTo>
                    <a:pt x="2316" y="811"/>
                  </a:lnTo>
                  <a:lnTo>
                    <a:pt x="2254" y="843"/>
                  </a:lnTo>
                  <a:lnTo>
                    <a:pt x="2199" y="871"/>
                  </a:lnTo>
                  <a:lnTo>
                    <a:pt x="2162" y="942"/>
                  </a:lnTo>
                  <a:lnTo>
                    <a:pt x="2132" y="1004"/>
                  </a:lnTo>
                  <a:lnTo>
                    <a:pt x="2093" y="1084"/>
                  </a:lnTo>
                  <a:lnTo>
                    <a:pt x="2043" y="1183"/>
                  </a:lnTo>
                  <a:lnTo>
                    <a:pt x="1954" y="1200"/>
                  </a:lnTo>
                  <a:lnTo>
                    <a:pt x="1878" y="1212"/>
                  </a:lnTo>
                  <a:lnTo>
                    <a:pt x="1789" y="1228"/>
                  </a:lnTo>
                  <a:lnTo>
                    <a:pt x="1707" y="1242"/>
                  </a:lnTo>
                  <a:lnTo>
                    <a:pt x="1629" y="1256"/>
                  </a:lnTo>
                  <a:lnTo>
                    <a:pt x="1544" y="1271"/>
                  </a:lnTo>
                  <a:lnTo>
                    <a:pt x="1456" y="1286"/>
                  </a:lnTo>
                  <a:lnTo>
                    <a:pt x="1346" y="1306"/>
                  </a:lnTo>
                  <a:lnTo>
                    <a:pt x="1292" y="1384"/>
                  </a:lnTo>
                  <a:lnTo>
                    <a:pt x="1247" y="1452"/>
                  </a:lnTo>
                  <a:lnTo>
                    <a:pt x="1212" y="1504"/>
                  </a:lnTo>
                  <a:lnTo>
                    <a:pt x="1165" y="1573"/>
                  </a:lnTo>
                  <a:lnTo>
                    <a:pt x="1113" y="1651"/>
                  </a:lnTo>
                  <a:lnTo>
                    <a:pt x="1053" y="1693"/>
                  </a:lnTo>
                  <a:lnTo>
                    <a:pt x="990" y="1740"/>
                  </a:lnTo>
                  <a:lnTo>
                    <a:pt x="923" y="1788"/>
                  </a:lnTo>
                  <a:lnTo>
                    <a:pt x="857" y="1836"/>
                  </a:lnTo>
                  <a:lnTo>
                    <a:pt x="782" y="1890"/>
                  </a:lnTo>
                  <a:lnTo>
                    <a:pt x="707" y="1945"/>
                  </a:lnTo>
                  <a:lnTo>
                    <a:pt x="642" y="1935"/>
                  </a:lnTo>
                  <a:lnTo>
                    <a:pt x="574" y="1924"/>
                  </a:lnTo>
                  <a:lnTo>
                    <a:pt x="498" y="1913"/>
                  </a:lnTo>
                  <a:lnTo>
                    <a:pt x="435" y="1903"/>
                  </a:lnTo>
                  <a:lnTo>
                    <a:pt x="433" y="1892"/>
                  </a:lnTo>
                  <a:lnTo>
                    <a:pt x="431" y="1886"/>
                  </a:lnTo>
                  <a:lnTo>
                    <a:pt x="430" y="1880"/>
                  </a:lnTo>
                  <a:lnTo>
                    <a:pt x="428" y="1873"/>
                  </a:lnTo>
                  <a:lnTo>
                    <a:pt x="427" y="1870"/>
                  </a:lnTo>
                  <a:lnTo>
                    <a:pt x="427" y="1866"/>
                  </a:lnTo>
                  <a:lnTo>
                    <a:pt x="426" y="1860"/>
                  </a:lnTo>
                  <a:lnTo>
                    <a:pt x="424" y="1856"/>
                  </a:lnTo>
                  <a:lnTo>
                    <a:pt x="421" y="1849"/>
                  </a:lnTo>
                  <a:lnTo>
                    <a:pt x="420" y="1845"/>
                  </a:lnTo>
                  <a:lnTo>
                    <a:pt x="420" y="1842"/>
                  </a:lnTo>
                  <a:lnTo>
                    <a:pt x="416" y="1835"/>
                  </a:lnTo>
                  <a:lnTo>
                    <a:pt x="414" y="1829"/>
                  </a:lnTo>
                  <a:lnTo>
                    <a:pt x="413" y="1824"/>
                  </a:lnTo>
                  <a:lnTo>
                    <a:pt x="410" y="1817"/>
                  </a:lnTo>
                  <a:lnTo>
                    <a:pt x="406" y="1810"/>
                  </a:lnTo>
                  <a:lnTo>
                    <a:pt x="403" y="1801"/>
                  </a:lnTo>
                  <a:lnTo>
                    <a:pt x="403" y="1793"/>
                  </a:lnTo>
                  <a:lnTo>
                    <a:pt x="403" y="1783"/>
                  </a:lnTo>
                  <a:lnTo>
                    <a:pt x="402" y="1776"/>
                  </a:lnTo>
                  <a:lnTo>
                    <a:pt x="400" y="1766"/>
                  </a:lnTo>
                  <a:lnTo>
                    <a:pt x="399" y="1757"/>
                  </a:lnTo>
                  <a:lnTo>
                    <a:pt x="397" y="1749"/>
                  </a:lnTo>
                  <a:lnTo>
                    <a:pt x="397" y="1737"/>
                  </a:lnTo>
                  <a:lnTo>
                    <a:pt x="396" y="1727"/>
                  </a:lnTo>
                  <a:lnTo>
                    <a:pt x="394" y="1715"/>
                  </a:lnTo>
                  <a:lnTo>
                    <a:pt x="394" y="1708"/>
                  </a:lnTo>
                  <a:lnTo>
                    <a:pt x="393" y="1699"/>
                  </a:lnTo>
                  <a:lnTo>
                    <a:pt x="393" y="1688"/>
                  </a:lnTo>
                  <a:lnTo>
                    <a:pt x="394" y="1677"/>
                  </a:lnTo>
                  <a:lnTo>
                    <a:pt x="397" y="1669"/>
                  </a:lnTo>
                  <a:lnTo>
                    <a:pt x="397" y="1661"/>
                  </a:lnTo>
                  <a:lnTo>
                    <a:pt x="399" y="1654"/>
                  </a:lnTo>
                  <a:lnTo>
                    <a:pt x="402" y="1641"/>
                  </a:lnTo>
                  <a:lnTo>
                    <a:pt x="402" y="1635"/>
                  </a:lnTo>
                  <a:lnTo>
                    <a:pt x="402" y="1629"/>
                  </a:lnTo>
                  <a:lnTo>
                    <a:pt x="400" y="1624"/>
                  </a:lnTo>
                  <a:lnTo>
                    <a:pt x="396" y="1617"/>
                  </a:lnTo>
                  <a:lnTo>
                    <a:pt x="396" y="1607"/>
                  </a:lnTo>
                  <a:lnTo>
                    <a:pt x="396" y="1602"/>
                  </a:lnTo>
                  <a:lnTo>
                    <a:pt x="394" y="1596"/>
                  </a:lnTo>
                  <a:lnTo>
                    <a:pt x="394" y="1590"/>
                  </a:lnTo>
                  <a:lnTo>
                    <a:pt x="394" y="1582"/>
                  </a:lnTo>
                  <a:lnTo>
                    <a:pt x="394" y="1575"/>
                  </a:lnTo>
                  <a:lnTo>
                    <a:pt x="394" y="1568"/>
                  </a:lnTo>
                  <a:lnTo>
                    <a:pt x="393" y="1558"/>
                  </a:lnTo>
                  <a:lnTo>
                    <a:pt x="392" y="1549"/>
                  </a:lnTo>
                  <a:lnTo>
                    <a:pt x="392" y="1542"/>
                  </a:lnTo>
                  <a:lnTo>
                    <a:pt x="393" y="1536"/>
                  </a:lnTo>
                  <a:lnTo>
                    <a:pt x="393" y="1529"/>
                  </a:lnTo>
                  <a:lnTo>
                    <a:pt x="393" y="1527"/>
                  </a:lnTo>
                  <a:lnTo>
                    <a:pt x="394" y="1519"/>
                  </a:lnTo>
                  <a:lnTo>
                    <a:pt x="393" y="1511"/>
                  </a:lnTo>
                  <a:lnTo>
                    <a:pt x="390" y="1502"/>
                  </a:lnTo>
                  <a:lnTo>
                    <a:pt x="389" y="1495"/>
                  </a:lnTo>
                  <a:lnTo>
                    <a:pt x="387" y="1494"/>
                  </a:lnTo>
                  <a:lnTo>
                    <a:pt x="387" y="1488"/>
                  </a:lnTo>
                  <a:lnTo>
                    <a:pt x="385" y="1480"/>
                  </a:lnTo>
                  <a:lnTo>
                    <a:pt x="380" y="1470"/>
                  </a:lnTo>
                  <a:lnTo>
                    <a:pt x="377" y="1462"/>
                  </a:lnTo>
                  <a:lnTo>
                    <a:pt x="375" y="1450"/>
                  </a:lnTo>
                  <a:lnTo>
                    <a:pt x="372" y="1442"/>
                  </a:lnTo>
                  <a:lnTo>
                    <a:pt x="370" y="1432"/>
                  </a:lnTo>
                  <a:lnTo>
                    <a:pt x="368" y="1422"/>
                  </a:lnTo>
                  <a:lnTo>
                    <a:pt x="363" y="1412"/>
                  </a:lnTo>
                  <a:lnTo>
                    <a:pt x="359" y="1404"/>
                  </a:lnTo>
                  <a:lnTo>
                    <a:pt x="355" y="1395"/>
                  </a:lnTo>
                  <a:lnTo>
                    <a:pt x="352" y="1391"/>
                  </a:lnTo>
                  <a:lnTo>
                    <a:pt x="342" y="1377"/>
                  </a:lnTo>
                  <a:lnTo>
                    <a:pt x="335" y="1367"/>
                  </a:lnTo>
                  <a:lnTo>
                    <a:pt x="331" y="1361"/>
                  </a:lnTo>
                  <a:lnTo>
                    <a:pt x="331" y="1360"/>
                  </a:lnTo>
                  <a:lnTo>
                    <a:pt x="328" y="1355"/>
                  </a:lnTo>
                  <a:lnTo>
                    <a:pt x="322" y="1348"/>
                  </a:lnTo>
                  <a:lnTo>
                    <a:pt x="314" y="1341"/>
                  </a:lnTo>
                  <a:lnTo>
                    <a:pt x="308" y="1334"/>
                  </a:lnTo>
                  <a:lnTo>
                    <a:pt x="302" y="1329"/>
                  </a:lnTo>
                  <a:lnTo>
                    <a:pt x="294" y="1320"/>
                  </a:lnTo>
                  <a:lnTo>
                    <a:pt x="290" y="1314"/>
                  </a:lnTo>
                  <a:lnTo>
                    <a:pt x="288" y="1312"/>
                  </a:lnTo>
                  <a:lnTo>
                    <a:pt x="284" y="1307"/>
                  </a:lnTo>
                  <a:lnTo>
                    <a:pt x="276" y="1302"/>
                  </a:lnTo>
                  <a:lnTo>
                    <a:pt x="269" y="1297"/>
                  </a:lnTo>
                  <a:lnTo>
                    <a:pt x="263" y="1292"/>
                  </a:lnTo>
                  <a:lnTo>
                    <a:pt x="257" y="1283"/>
                  </a:lnTo>
                  <a:lnTo>
                    <a:pt x="252" y="1273"/>
                  </a:lnTo>
                  <a:lnTo>
                    <a:pt x="249" y="1263"/>
                  </a:lnTo>
                  <a:lnTo>
                    <a:pt x="246" y="1255"/>
                  </a:lnTo>
                  <a:lnTo>
                    <a:pt x="242" y="1245"/>
                  </a:lnTo>
                  <a:lnTo>
                    <a:pt x="239" y="1239"/>
                  </a:lnTo>
                  <a:lnTo>
                    <a:pt x="235" y="1232"/>
                  </a:lnTo>
                  <a:lnTo>
                    <a:pt x="230" y="1227"/>
                  </a:lnTo>
                  <a:lnTo>
                    <a:pt x="226" y="1221"/>
                  </a:lnTo>
                  <a:lnTo>
                    <a:pt x="223" y="1215"/>
                  </a:lnTo>
                  <a:lnTo>
                    <a:pt x="221" y="1212"/>
                  </a:lnTo>
                  <a:lnTo>
                    <a:pt x="218" y="1211"/>
                  </a:lnTo>
                  <a:lnTo>
                    <a:pt x="212" y="1210"/>
                  </a:lnTo>
                  <a:lnTo>
                    <a:pt x="205" y="1208"/>
                  </a:lnTo>
                  <a:lnTo>
                    <a:pt x="201" y="1208"/>
                  </a:lnTo>
                  <a:lnTo>
                    <a:pt x="194" y="1205"/>
                  </a:lnTo>
                  <a:lnTo>
                    <a:pt x="184" y="1205"/>
                  </a:lnTo>
                  <a:lnTo>
                    <a:pt x="174" y="1205"/>
                  </a:lnTo>
                  <a:lnTo>
                    <a:pt x="161" y="1204"/>
                  </a:lnTo>
                  <a:lnTo>
                    <a:pt x="143" y="1203"/>
                  </a:lnTo>
                  <a:lnTo>
                    <a:pt x="130" y="1204"/>
                  </a:lnTo>
                  <a:lnTo>
                    <a:pt x="119" y="1205"/>
                  </a:lnTo>
                  <a:lnTo>
                    <a:pt x="106" y="1205"/>
                  </a:lnTo>
                  <a:lnTo>
                    <a:pt x="95" y="1205"/>
                  </a:lnTo>
                  <a:lnTo>
                    <a:pt x="86" y="1205"/>
                  </a:lnTo>
                  <a:lnTo>
                    <a:pt x="78" y="1205"/>
                  </a:lnTo>
                  <a:lnTo>
                    <a:pt x="61" y="1205"/>
                  </a:lnTo>
                  <a:lnTo>
                    <a:pt x="45" y="1205"/>
                  </a:lnTo>
                  <a:lnTo>
                    <a:pt x="23" y="1204"/>
                  </a:lnTo>
                  <a:lnTo>
                    <a:pt x="11" y="1203"/>
                  </a:lnTo>
                  <a:lnTo>
                    <a:pt x="0" y="1203"/>
                  </a:lnTo>
                  <a:lnTo>
                    <a:pt x="3" y="1198"/>
                  </a:lnTo>
                  <a:lnTo>
                    <a:pt x="8" y="1187"/>
                  </a:lnTo>
                  <a:lnTo>
                    <a:pt x="8" y="1177"/>
                  </a:lnTo>
                  <a:lnTo>
                    <a:pt x="11" y="1168"/>
                  </a:lnTo>
                  <a:lnTo>
                    <a:pt x="15" y="1157"/>
                  </a:lnTo>
                  <a:lnTo>
                    <a:pt x="18" y="1149"/>
                  </a:lnTo>
                  <a:lnTo>
                    <a:pt x="20" y="1143"/>
                  </a:lnTo>
                  <a:lnTo>
                    <a:pt x="21" y="1132"/>
                  </a:lnTo>
                  <a:lnTo>
                    <a:pt x="21" y="1129"/>
                  </a:lnTo>
                  <a:lnTo>
                    <a:pt x="20" y="1123"/>
                  </a:lnTo>
                  <a:lnTo>
                    <a:pt x="15" y="1115"/>
                  </a:lnTo>
                  <a:lnTo>
                    <a:pt x="14" y="1110"/>
                  </a:lnTo>
                  <a:lnTo>
                    <a:pt x="11" y="1105"/>
                  </a:lnTo>
                  <a:lnTo>
                    <a:pt x="11" y="1101"/>
                  </a:lnTo>
                  <a:lnTo>
                    <a:pt x="14" y="1093"/>
                  </a:lnTo>
                  <a:lnTo>
                    <a:pt x="18" y="1089"/>
                  </a:lnTo>
                  <a:lnTo>
                    <a:pt x="27" y="1084"/>
                  </a:lnTo>
                  <a:lnTo>
                    <a:pt x="34" y="1079"/>
                  </a:lnTo>
                  <a:lnTo>
                    <a:pt x="42" y="1071"/>
                  </a:lnTo>
                  <a:lnTo>
                    <a:pt x="49" y="1065"/>
                  </a:lnTo>
                  <a:lnTo>
                    <a:pt x="54" y="1058"/>
                  </a:lnTo>
                  <a:lnTo>
                    <a:pt x="58" y="1053"/>
                  </a:lnTo>
                  <a:lnTo>
                    <a:pt x="59" y="1051"/>
                  </a:lnTo>
                  <a:lnTo>
                    <a:pt x="62" y="1048"/>
                  </a:lnTo>
                  <a:lnTo>
                    <a:pt x="65" y="1044"/>
                  </a:lnTo>
                  <a:lnTo>
                    <a:pt x="69" y="1034"/>
                  </a:lnTo>
                  <a:lnTo>
                    <a:pt x="76" y="1029"/>
                  </a:lnTo>
                  <a:lnTo>
                    <a:pt x="82" y="1024"/>
                  </a:lnTo>
                  <a:lnTo>
                    <a:pt x="86" y="1018"/>
                  </a:lnTo>
                  <a:lnTo>
                    <a:pt x="90" y="1012"/>
                  </a:lnTo>
                  <a:lnTo>
                    <a:pt x="96" y="1000"/>
                  </a:lnTo>
                  <a:lnTo>
                    <a:pt x="103" y="989"/>
                  </a:lnTo>
                  <a:lnTo>
                    <a:pt x="109" y="976"/>
                  </a:lnTo>
                  <a:lnTo>
                    <a:pt x="112" y="963"/>
                  </a:lnTo>
                  <a:lnTo>
                    <a:pt x="113" y="951"/>
                  </a:lnTo>
                  <a:lnTo>
                    <a:pt x="113" y="942"/>
                  </a:lnTo>
                  <a:lnTo>
                    <a:pt x="112" y="935"/>
                  </a:lnTo>
                  <a:lnTo>
                    <a:pt x="109" y="928"/>
                  </a:lnTo>
                  <a:lnTo>
                    <a:pt x="106" y="924"/>
                  </a:lnTo>
                  <a:lnTo>
                    <a:pt x="103" y="918"/>
                  </a:lnTo>
                  <a:lnTo>
                    <a:pt x="100" y="912"/>
                  </a:lnTo>
                  <a:lnTo>
                    <a:pt x="95" y="907"/>
                  </a:lnTo>
                  <a:lnTo>
                    <a:pt x="88" y="900"/>
                  </a:lnTo>
                  <a:lnTo>
                    <a:pt x="83" y="893"/>
                  </a:lnTo>
                  <a:lnTo>
                    <a:pt x="82" y="886"/>
                  </a:lnTo>
                  <a:lnTo>
                    <a:pt x="83" y="881"/>
                  </a:lnTo>
                  <a:lnTo>
                    <a:pt x="88" y="874"/>
                  </a:lnTo>
                  <a:lnTo>
                    <a:pt x="92" y="867"/>
                  </a:lnTo>
                  <a:lnTo>
                    <a:pt x="95" y="859"/>
                  </a:lnTo>
                  <a:lnTo>
                    <a:pt x="96" y="852"/>
                  </a:lnTo>
                  <a:lnTo>
                    <a:pt x="95" y="846"/>
                  </a:lnTo>
                  <a:lnTo>
                    <a:pt x="95" y="836"/>
                  </a:lnTo>
                  <a:lnTo>
                    <a:pt x="96" y="828"/>
                  </a:lnTo>
                  <a:lnTo>
                    <a:pt x="98" y="815"/>
                  </a:lnTo>
                  <a:lnTo>
                    <a:pt x="99" y="806"/>
                  </a:lnTo>
                  <a:lnTo>
                    <a:pt x="100" y="801"/>
                  </a:lnTo>
                  <a:lnTo>
                    <a:pt x="105" y="794"/>
                  </a:lnTo>
                  <a:lnTo>
                    <a:pt x="109" y="791"/>
                  </a:lnTo>
                  <a:lnTo>
                    <a:pt x="116" y="788"/>
                  </a:lnTo>
                  <a:lnTo>
                    <a:pt x="117" y="788"/>
                  </a:lnTo>
                  <a:lnTo>
                    <a:pt x="126" y="784"/>
                  </a:lnTo>
                  <a:lnTo>
                    <a:pt x="136" y="778"/>
                  </a:lnTo>
                  <a:lnTo>
                    <a:pt x="144" y="772"/>
                  </a:lnTo>
                  <a:lnTo>
                    <a:pt x="147" y="767"/>
                  </a:lnTo>
                  <a:lnTo>
                    <a:pt x="148" y="761"/>
                  </a:lnTo>
                  <a:lnTo>
                    <a:pt x="148" y="753"/>
                  </a:lnTo>
                  <a:lnTo>
                    <a:pt x="144" y="744"/>
                  </a:lnTo>
                  <a:lnTo>
                    <a:pt x="140" y="737"/>
                  </a:lnTo>
                  <a:lnTo>
                    <a:pt x="137" y="729"/>
                  </a:lnTo>
                  <a:lnTo>
                    <a:pt x="137" y="723"/>
                  </a:lnTo>
                  <a:lnTo>
                    <a:pt x="141" y="714"/>
                  </a:lnTo>
                  <a:lnTo>
                    <a:pt x="150" y="703"/>
                  </a:lnTo>
                  <a:lnTo>
                    <a:pt x="157" y="693"/>
                  </a:lnTo>
                  <a:lnTo>
                    <a:pt x="164" y="686"/>
                  </a:lnTo>
                  <a:lnTo>
                    <a:pt x="168" y="675"/>
                  </a:lnTo>
                  <a:lnTo>
                    <a:pt x="170" y="665"/>
                  </a:lnTo>
                  <a:lnTo>
                    <a:pt x="171" y="652"/>
                  </a:lnTo>
                  <a:lnTo>
                    <a:pt x="171" y="638"/>
                  </a:lnTo>
                  <a:lnTo>
                    <a:pt x="170" y="621"/>
                  </a:lnTo>
                  <a:lnTo>
                    <a:pt x="171" y="603"/>
                  </a:lnTo>
                  <a:lnTo>
                    <a:pt x="171" y="596"/>
                  </a:lnTo>
                  <a:lnTo>
                    <a:pt x="172" y="596"/>
                  </a:lnTo>
                  <a:lnTo>
                    <a:pt x="185" y="596"/>
                  </a:lnTo>
                  <a:lnTo>
                    <a:pt x="195" y="597"/>
                  </a:lnTo>
                  <a:lnTo>
                    <a:pt x="201" y="598"/>
                  </a:lnTo>
                  <a:lnTo>
                    <a:pt x="205" y="598"/>
                  </a:lnTo>
                  <a:lnTo>
                    <a:pt x="216" y="603"/>
                  </a:lnTo>
                  <a:lnTo>
                    <a:pt x="225" y="605"/>
                  </a:lnTo>
                  <a:lnTo>
                    <a:pt x="242" y="605"/>
                  </a:lnTo>
                  <a:lnTo>
                    <a:pt x="260" y="605"/>
                  </a:lnTo>
                  <a:lnTo>
                    <a:pt x="280" y="605"/>
                  </a:lnTo>
                  <a:lnTo>
                    <a:pt x="288" y="608"/>
                  </a:lnTo>
                  <a:lnTo>
                    <a:pt x="293" y="614"/>
                  </a:lnTo>
                  <a:lnTo>
                    <a:pt x="296" y="618"/>
                  </a:lnTo>
                  <a:lnTo>
                    <a:pt x="301" y="620"/>
                  </a:lnTo>
                  <a:lnTo>
                    <a:pt x="310" y="620"/>
                  </a:lnTo>
                  <a:lnTo>
                    <a:pt x="311" y="620"/>
                  </a:lnTo>
                  <a:lnTo>
                    <a:pt x="318" y="617"/>
                  </a:lnTo>
                  <a:lnTo>
                    <a:pt x="325" y="612"/>
                  </a:lnTo>
                  <a:lnTo>
                    <a:pt x="329" y="611"/>
                  </a:lnTo>
                  <a:lnTo>
                    <a:pt x="338" y="612"/>
                  </a:lnTo>
                  <a:lnTo>
                    <a:pt x="342" y="614"/>
                  </a:lnTo>
                  <a:lnTo>
                    <a:pt x="346" y="611"/>
                  </a:lnTo>
                  <a:lnTo>
                    <a:pt x="346" y="607"/>
                  </a:lnTo>
                  <a:lnTo>
                    <a:pt x="346" y="603"/>
                  </a:lnTo>
                  <a:lnTo>
                    <a:pt x="348" y="598"/>
                  </a:lnTo>
                  <a:lnTo>
                    <a:pt x="353" y="594"/>
                  </a:lnTo>
                  <a:lnTo>
                    <a:pt x="363" y="594"/>
                  </a:lnTo>
                  <a:lnTo>
                    <a:pt x="386" y="593"/>
                  </a:lnTo>
                  <a:lnTo>
                    <a:pt x="424" y="593"/>
                  </a:lnTo>
                  <a:lnTo>
                    <a:pt x="435" y="593"/>
                  </a:lnTo>
                  <a:lnTo>
                    <a:pt x="443" y="596"/>
                  </a:lnTo>
                  <a:lnTo>
                    <a:pt x="461" y="596"/>
                  </a:lnTo>
                  <a:lnTo>
                    <a:pt x="474" y="594"/>
                  </a:lnTo>
                  <a:lnTo>
                    <a:pt x="477" y="590"/>
                  </a:lnTo>
                  <a:lnTo>
                    <a:pt x="481" y="580"/>
                  </a:lnTo>
                  <a:lnTo>
                    <a:pt x="486" y="570"/>
                  </a:lnTo>
                  <a:lnTo>
                    <a:pt x="520" y="570"/>
                  </a:lnTo>
                  <a:lnTo>
                    <a:pt x="537" y="570"/>
                  </a:lnTo>
                  <a:lnTo>
                    <a:pt x="570" y="573"/>
                  </a:lnTo>
                  <a:lnTo>
                    <a:pt x="601" y="574"/>
                  </a:lnTo>
                  <a:lnTo>
                    <a:pt x="607" y="574"/>
                  </a:lnTo>
                  <a:lnTo>
                    <a:pt x="633" y="576"/>
                  </a:lnTo>
                  <a:lnTo>
                    <a:pt x="638" y="569"/>
                  </a:lnTo>
                  <a:lnTo>
                    <a:pt x="639" y="564"/>
                  </a:lnTo>
                  <a:lnTo>
                    <a:pt x="646" y="550"/>
                  </a:lnTo>
                  <a:lnTo>
                    <a:pt x="650" y="536"/>
                  </a:lnTo>
                  <a:lnTo>
                    <a:pt x="656" y="522"/>
                  </a:lnTo>
                  <a:lnTo>
                    <a:pt x="663" y="508"/>
                  </a:lnTo>
                  <a:lnTo>
                    <a:pt x="670" y="495"/>
                  </a:lnTo>
                  <a:lnTo>
                    <a:pt x="677" y="484"/>
                  </a:lnTo>
                  <a:lnTo>
                    <a:pt x="686" y="465"/>
                  </a:lnTo>
                  <a:lnTo>
                    <a:pt x="697" y="444"/>
                  </a:lnTo>
                  <a:lnTo>
                    <a:pt x="707" y="423"/>
                  </a:lnTo>
                  <a:lnTo>
                    <a:pt x="714" y="410"/>
                  </a:lnTo>
                  <a:lnTo>
                    <a:pt x="715" y="407"/>
                  </a:lnTo>
                  <a:lnTo>
                    <a:pt x="717" y="403"/>
                  </a:lnTo>
                  <a:lnTo>
                    <a:pt x="721" y="395"/>
                  </a:lnTo>
                  <a:lnTo>
                    <a:pt x="725" y="385"/>
                  </a:lnTo>
                  <a:lnTo>
                    <a:pt x="730" y="376"/>
                  </a:lnTo>
                  <a:lnTo>
                    <a:pt x="732" y="366"/>
                  </a:lnTo>
                  <a:lnTo>
                    <a:pt x="735" y="359"/>
                  </a:lnTo>
                  <a:lnTo>
                    <a:pt x="739" y="352"/>
                  </a:lnTo>
                  <a:lnTo>
                    <a:pt x="741" y="348"/>
                  </a:lnTo>
                  <a:lnTo>
                    <a:pt x="747" y="337"/>
                  </a:lnTo>
                  <a:lnTo>
                    <a:pt x="752" y="324"/>
                  </a:lnTo>
                  <a:lnTo>
                    <a:pt x="759" y="310"/>
                  </a:lnTo>
                  <a:lnTo>
                    <a:pt x="765" y="300"/>
                  </a:lnTo>
                  <a:lnTo>
                    <a:pt x="766" y="298"/>
                  </a:lnTo>
                  <a:lnTo>
                    <a:pt x="768" y="294"/>
                  </a:lnTo>
                  <a:lnTo>
                    <a:pt x="769" y="288"/>
                  </a:lnTo>
                  <a:lnTo>
                    <a:pt x="773" y="281"/>
                  </a:lnTo>
                  <a:lnTo>
                    <a:pt x="778" y="276"/>
                  </a:lnTo>
                  <a:lnTo>
                    <a:pt x="781" y="270"/>
                  </a:lnTo>
                  <a:lnTo>
                    <a:pt x="781" y="269"/>
                  </a:lnTo>
                  <a:lnTo>
                    <a:pt x="783" y="263"/>
                  </a:lnTo>
                  <a:lnTo>
                    <a:pt x="788" y="257"/>
                  </a:lnTo>
                  <a:lnTo>
                    <a:pt x="790" y="253"/>
                  </a:lnTo>
                  <a:lnTo>
                    <a:pt x="796" y="245"/>
                  </a:lnTo>
                  <a:lnTo>
                    <a:pt x="800" y="235"/>
                  </a:lnTo>
                  <a:lnTo>
                    <a:pt x="803" y="229"/>
                  </a:lnTo>
                  <a:lnTo>
                    <a:pt x="809" y="218"/>
                  </a:lnTo>
                  <a:lnTo>
                    <a:pt x="817" y="201"/>
                  </a:lnTo>
                  <a:lnTo>
                    <a:pt x="827" y="187"/>
                  </a:lnTo>
                  <a:lnTo>
                    <a:pt x="834" y="175"/>
                  </a:lnTo>
                  <a:lnTo>
                    <a:pt x="843" y="161"/>
                  </a:lnTo>
                  <a:lnTo>
                    <a:pt x="845" y="153"/>
                  </a:lnTo>
                  <a:lnTo>
                    <a:pt x="845" y="148"/>
                  </a:lnTo>
                  <a:lnTo>
                    <a:pt x="845" y="147"/>
                  </a:lnTo>
                  <a:lnTo>
                    <a:pt x="843" y="143"/>
                  </a:lnTo>
                  <a:lnTo>
                    <a:pt x="838" y="138"/>
                  </a:lnTo>
                  <a:lnTo>
                    <a:pt x="824" y="129"/>
                  </a:lnTo>
                  <a:lnTo>
                    <a:pt x="819" y="124"/>
                  </a:lnTo>
                  <a:lnTo>
                    <a:pt x="812" y="116"/>
                  </a:lnTo>
                  <a:lnTo>
                    <a:pt x="800" y="106"/>
                  </a:lnTo>
                  <a:lnTo>
                    <a:pt x="790" y="96"/>
                  </a:lnTo>
                  <a:lnTo>
                    <a:pt x="773" y="82"/>
                  </a:lnTo>
                  <a:lnTo>
                    <a:pt x="765" y="72"/>
                  </a:lnTo>
                  <a:lnTo>
                    <a:pt x="764" y="69"/>
                  </a:lnTo>
                  <a:lnTo>
                    <a:pt x="764" y="65"/>
                  </a:lnTo>
                  <a:lnTo>
                    <a:pt x="764" y="59"/>
                  </a:lnTo>
                  <a:lnTo>
                    <a:pt x="764" y="49"/>
                  </a:lnTo>
                  <a:lnTo>
                    <a:pt x="765" y="38"/>
                  </a:lnTo>
                  <a:lnTo>
                    <a:pt x="766" y="28"/>
                  </a:lnTo>
                  <a:lnTo>
                    <a:pt x="766" y="18"/>
                  </a:lnTo>
                  <a:lnTo>
                    <a:pt x="765" y="11"/>
                  </a:lnTo>
                  <a:lnTo>
                    <a:pt x="765" y="5"/>
                  </a:lnTo>
                  <a:lnTo>
                    <a:pt x="940" y="4"/>
                  </a:lnTo>
                  <a:lnTo>
                    <a:pt x="1783" y="0"/>
                  </a:lnTo>
                  <a:lnTo>
                    <a:pt x="1796" y="0"/>
                  </a:lnTo>
                  <a:lnTo>
                    <a:pt x="1803" y="5"/>
                  </a:lnTo>
                  <a:lnTo>
                    <a:pt x="1861" y="63"/>
                  </a:lnTo>
                  <a:lnTo>
                    <a:pt x="1923" y="127"/>
                  </a:lnTo>
                  <a:lnTo>
                    <a:pt x="1978" y="182"/>
                  </a:lnTo>
                  <a:lnTo>
                    <a:pt x="2021" y="225"/>
                  </a:lnTo>
                  <a:lnTo>
                    <a:pt x="2084" y="288"/>
                  </a:lnTo>
                  <a:lnTo>
                    <a:pt x="2132" y="337"/>
                  </a:lnTo>
                  <a:lnTo>
                    <a:pt x="2183" y="387"/>
                  </a:lnTo>
                  <a:lnTo>
                    <a:pt x="2244" y="448"/>
                  </a:lnTo>
                  <a:lnTo>
                    <a:pt x="2299" y="505"/>
                  </a:lnTo>
                  <a:lnTo>
                    <a:pt x="2370" y="576"/>
                  </a:lnTo>
                  <a:close/>
                </a:path>
              </a:pathLst>
            </a:custGeom>
            <a:solidFill>
              <a:schemeClr val="accent2">
                <a:lumMod val="20000"/>
                <a:lumOff val="80000"/>
              </a:schemeClr>
            </a:solid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25" name="Freeform 28">
              <a:extLst>
                <a:ext uri="{FF2B5EF4-FFF2-40B4-BE49-F238E27FC236}">
                  <a16:creationId xmlns:a16="http://schemas.microsoft.com/office/drawing/2014/main" id="{A350CAC8-2927-2B27-ABB4-7530CBB0E4A1}"/>
                </a:ext>
              </a:extLst>
            </p:cNvPr>
            <p:cNvSpPr>
              <a:spLocks/>
            </p:cNvSpPr>
            <p:nvPr/>
          </p:nvSpPr>
          <p:spPr bwMode="auto">
            <a:xfrm>
              <a:off x="1558" y="1688"/>
              <a:ext cx="370" cy="349"/>
            </a:xfrm>
            <a:custGeom>
              <a:avLst/>
              <a:gdLst>
                <a:gd name="T0" fmla="*/ 237 w 370"/>
                <a:gd name="T1" fmla="*/ 6 h 349"/>
                <a:gd name="T2" fmla="*/ 253 w 370"/>
                <a:gd name="T3" fmla="*/ 5 h 349"/>
                <a:gd name="T4" fmla="*/ 257 w 370"/>
                <a:gd name="T5" fmla="*/ 12 h 349"/>
                <a:gd name="T6" fmla="*/ 261 w 370"/>
                <a:gd name="T7" fmla="*/ 16 h 349"/>
                <a:gd name="T8" fmla="*/ 267 w 370"/>
                <a:gd name="T9" fmla="*/ 15 h 349"/>
                <a:gd name="T10" fmla="*/ 270 w 370"/>
                <a:gd name="T11" fmla="*/ 12 h 349"/>
                <a:gd name="T12" fmla="*/ 276 w 370"/>
                <a:gd name="T13" fmla="*/ 9 h 349"/>
                <a:gd name="T14" fmla="*/ 280 w 370"/>
                <a:gd name="T15" fmla="*/ 10 h 349"/>
                <a:gd name="T16" fmla="*/ 286 w 370"/>
                <a:gd name="T17" fmla="*/ 15 h 349"/>
                <a:gd name="T18" fmla="*/ 290 w 370"/>
                <a:gd name="T19" fmla="*/ 16 h 349"/>
                <a:gd name="T20" fmla="*/ 295 w 370"/>
                <a:gd name="T21" fmla="*/ 18 h 349"/>
                <a:gd name="T22" fmla="*/ 295 w 370"/>
                <a:gd name="T23" fmla="*/ 23 h 349"/>
                <a:gd name="T24" fmla="*/ 293 w 370"/>
                <a:gd name="T25" fmla="*/ 27 h 349"/>
                <a:gd name="T26" fmla="*/ 297 w 370"/>
                <a:gd name="T27" fmla="*/ 29 h 349"/>
                <a:gd name="T28" fmla="*/ 303 w 370"/>
                <a:gd name="T29" fmla="*/ 30 h 349"/>
                <a:gd name="T30" fmla="*/ 308 w 370"/>
                <a:gd name="T31" fmla="*/ 29 h 349"/>
                <a:gd name="T32" fmla="*/ 314 w 370"/>
                <a:gd name="T33" fmla="*/ 29 h 349"/>
                <a:gd name="T34" fmla="*/ 318 w 370"/>
                <a:gd name="T35" fmla="*/ 32 h 349"/>
                <a:gd name="T36" fmla="*/ 322 w 370"/>
                <a:gd name="T37" fmla="*/ 32 h 349"/>
                <a:gd name="T38" fmla="*/ 327 w 370"/>
                <a:gd name="T39" fmla="*/ 27 h 349"/>
                <a:gd name="T40" fmla="*/ 328 w 370"/>
                <a:gd name="T41" fmla="*/ 23 h 349"/>
                <a:gd name="T42" fmla="*/ 334 w 370"/>
                <a:gd name="T43" fmla="*/ 25 h 349"/>
                <a:gd name="T44" fmla="*/ 339 w 370"/>
                <a:gd name="T45" fmla="*/ 23 h 349"/>
                <a:gd name="T46" fmla="*/ 335 w 370"/>
                <a:gd name="T47" fmla="*/ 46 h 349"/>
                <a:gd name="T48" fmla="*/ 328 w 370"/>
                <a:gd name="T49" fmla="*/ 73 h 349"/>
                <a:gd name="T50" fmla="*/ 341 w 370"/>
                <a:gd name="T51" fmla="*/ 85 h 349"/>
                <a:gd name="T52" fmla="*/ 328 w 370"/>
                <a:gd name="T53" fmla="*/ 111 h 349"/>
                <a:gd name="T54" fmla="*/ 315 w 370"/>
                <a:gd name="T55" fmla="*/ 114 h 349"/>
                <a:gd name="T56" fmla="*/ 295 w 370"/>
                <a:gd name="T57" fmla="*/ 127 h 349"/>
                <a:gd name="T58" fmla="*/ 305 w 370"/>
                <a:gd name="T59" fmla="*/ 144 h 349"/>
                <a:gd name="T60" fmla="*/ 315 w 370"/>
                <a:gd name="T61" fmla="*/ 165 h 349"/>
                <a:gd name="T62" fmla="*/ 341 w 370"/>
                <a:gd name="T63" fmla="*/ 162 h 349"/>
                <a:gd name="T64" fmla="*/ 355 w 370"/>
                <a:gd name="T65" fmla="*/ 185 h 349"/>
                <a:gd name="T66" fmla="*/ 359 w 370"/>
                <a:gd name="T67" fmla="*/ 199 h 349"/>
                <a:gd name="T68" fmla="*/ 349 w 370"/>
                <a:gd name="T69" fmla="*/ 219 h 349"/>
                <a:gd name="T70" fmla="*/ 346 w 370"/>
                <a:gd name="T71" fmla="*/ 211 h 349"/>
                <a:gd name="T72" fmla="*/ 335 w 370"/>
                <a:gd name="T73" fmla="*/ 213 h 349"/>
                <a:gd name="T74" fmla="*/ 332 w 370"/>
                <a:gd name="T75" fmla="*/ 226 h 349"/>
                <a:gd name="T76" fmla="*/ 345 w 370"/>
                <a:gd name="T77" fmla="*/ 234 h 349"/>
                <a:gd name="T78" fmla="*/ 359 w 370"/>
                <a:gd name="T79" fmla="*/ 234 h 349"/>
                <a:gd name="T80" fmla="*/ 369 w 370"/>
                <a:gd name="T81" fmla="*/ 248 h 349"/>
                <a:gd name="T82" fmla="*/ 353 w 370"/>
                <a:gd name="T83" fmla="*/ 264 h 349"/>
                <a:gd name="T84" fmla="*/ 351 w 370"/>
                <a:gd name="T85" fmla="*/ 284 h 349"/>
                <a:gd name="T86" fmla="*/ 341 w 370"/>
                <a:gd name="T87" fmla="*/ 299 h 349"/>
                <a:gd name="T88" fmla="*/ 331 w 370"/>
                <a:gd name="T89" fmla="*/ 320 h 349"/>
                <a:gd name="T90" fmla="*/ 310 w 370"/>
                <a:gd name="T91" fmla="*/ 327 h 349"/>
                <a:gd name="T92" fmla="*/ 278 w 370"/>
                <a:gd name="T93" fmla="*/ 325 h 349"/>
                <a:gd name="T94" fmla="*/ 237 w 370"/>
                <a:gd name="T95" fmla="*/ 325 h 349"/>
                <a:gd name="T96" fmla="*/ 208 w 370"/>
                <a:gd name="T97" fmla="*/ 333 h 349"/>
                <a:gd name="T98" fmla="*/ 184 w 370"/>
                <a:gd name="T99" fmla="*/ 349 h 349"/>
                <a:gd name="T100" fmla="*/ 155 w 370"/>
                <a:gd name="T101" fmla="*/ 333 h 349"/>
                <a:gd name="T102" fmla="*/ 106 w 370"/>
                <a:gd name="T103" fmla="*/ 330 h 349"/>
                <a:gd name="T104" fmla="*/ 93 w 370"/>
                <a:gd name="T105" fmla="*/ 322 h 349"/>
                <a:gd name="T106" fmla="*/ 21 w 370"/>
                <a:gd name="T107" fmla="*/ 144 h 349"/>
                <a:gd name="T108" fmla="*/ 109 w 370"/>
                <a:gd name="T109" fmla="*/ 78 h 349"/>
                <a:gd name="T110" fmla="*/ 129 w 370"/>
                <a:gd name="T111" fmla="*/ 74 h 349"/>
                <a:gd name="T112" fmla="*/ 140 w 370"/>
                <a:gd name="T113" fmla="*/ 52 h 349"/>
                <a:gd name="T114" fmla="*/ 141 w 370"/>
                <a:gd name="T115" fmla="*/ 25 h 349"/>
                <a:gd name="T116" fmla="*/ 164 w 370"/>
                <a:gd name="T117" fmla="*/ 8 h 349"/>
                <a:gd name="T118" fmla="*/ 191 w 370"/>
                <a:gd name="T119" fmla="*/ 2 h 349"/>
                <a:gd name="T120" fmla="*/ 209 w 370"/>
                <a:gd name="T121" fmla="*/ 5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0" h="349">
                  <a:moveTo>
                    <a:pt x="216" y="6"/>
                  </a:moveTo>
                  <a:lnTo>
                    <a:pt x="219" y="6"/>
                  </a:lnTo>
                  <a:lnTo>
                    <a:pt x="225" y="6"/>
                  </a:lnTo>
                  <a:lnTo>
                    <a:pt x="226" y="5"/>
                  </a:lnTo>
                  <a:lnTo>
                    <a:pt x="228" y="6"/>
                  </a:lnTo>
                  <a:lnTo>
                    <a:pt x="232" y="6"/>
                  </a:lnTo>
                  <a:lnTo>
                    <a:pt x="237" y="6"/>
                  </a:lnTo>
                  <a:lnTo>
                    <a:pt x="240" y="5"/>
                  </a:lnTo>
                  <a:lnTo>
                    <a:pt x="243" y="5"/>
                  </a:lnTo>
                  <a:lnTo>
                    <a:pt x="245" y="5"/>
                  </a:lnTo>
                  <a:lnTo>
                    <a:pt x="247" y="3"/>
                  </a:lnTo>
                  <a:lnTo>
                    <a:pt x="252" y="3"/>
                  </a:lnTo>
                  <a:lnTo>
                    <a:pt x="252" y="5"/>
                  </a:lnTo>
                  <a:lnTo>
                    <a:pt x="253" y="5"/>
                  </a:lnTo>
                  <a:lnTo>
                    <a:pt x="253" y="6"/>
                  </a:lnTo>
                  <a:lnTo>
                    <a:pt x="254" y="10"/>
                  </a:lnTo>
                  <a:lnTo>
                    <a:pt x="254" y="10"/>
                  </a:lnTo>
                  <a:lnTo>
                    <a:pt x="256" y="12"/>
                  </a:lnTo>
                  <a:lnTo>
                    <a:pt x="256" y="12"/>
                  </a:lnTo>
                  <a:lnTo>
                    <a:pt x="257" y="12"/>
                  </a:lnTo>
                  <a:lnTo>
                    <a:pt x="257" y="12"/>
                  </a:lnTo>
                  <a:lnTo>
                    <a:pt x="259" y="13"/>
                  </a:lnTo>
                  <a:lnTo>
                    <a:pt x="259" y="13"/>
                  </a:lnTo>
                  <a:lnTo>
                    <a:pt x="260" y="15"/>
                  </a:lnTo>
                  <a:lnTo>
                    <a:pt x="260" y="15"/>
                  </a:lnTo>
                  <a:lnTo>
                    <a:pt x="260" y="15"/>
                  </a:lnTo>
                  <a:lnTo>
                    <a:pt x="261" y="16"/>
                  </a:lnTo>
                  <a:lnTo>
                    <a:pt x="261" y="16"/>
                  </a:lnTo>
                  <a:lnTo>
                    <a:pt x="263" y="16"/>
                  </a:lnTo>
                  <a:lnTo>
                    <a:pt x="263" y="15"/>
                  </a:lnTo>
                  <a:lnTo>
                    <a:pt x="264" y="15"/>
                  </a:lnTo>
                  <a:lnTo>
                    <a:pt x="264" y="15"/>
                  </a:lnTo>
                  <a:lnTo>
                    <a:pt x="266" y="15"/>
                  </a:lnTo>
                  <a:lnTo>
                    <a:pt x="267" y="15"/>
                  </a:lnTo>
                  <a:lnTo>
                    <a:pt x="267" y="15"/>
                  </a:lnTo>
                  <a:lnTo>
                    <a:pt x="269" y="15"/>
                  </a:lnTo>
                  <a:lnTo>
                    <a:pt x="269" y="15"/>
                  </a:lnTo>
                  <a:lnTo>
                    <a:pt x="270" y="15"/>
                  </a:lnTo>
                  <a:lnTo>
                    <a:pt x="270" y="13"/>
                  </a:lnTo>
                  <a:lnTo>
                    <a:pt x="270" y="13"/>
                  </a:lnTo>
                  <a:lnTo>
                    <a:pt x="270" y="12"/>
                  </a:lnTo>
                  <a:lnTo>
                    <a:pt x="270" y="12"/>
                  </a:lnTo>
                  <a:lnTo>
                    <a:pt x="271" y="10"/>
                  </a:lnTo>
                  <a:lnTo>
                    <a:pt x="271" y="10"/>
                  </a:lnTo>
                  <a:lnTo>
                    <a:pt x="273" y="10"/>
                  </a:lnTo>
                  <a:lnTo>
                    <a:pt x="273" y="9"/>
                  </a:lnTo>
                  <a:lnTo>
                    <a:pt x="274" y="9"/>
                  </a:lnTo>
                  <a:lnTo>
                    <a:pt x="274" y="9"/>
                  </a:lnTo>
                  <a:lnTo>
                    <a:pt x="276" y="9"/>
                  </a:lnTo>
                  <a:lnTo>
                    <a:pt x="276" y="9"/>
                  </a:lnTo>
                  <a:lnTo>
                    <a:pt x="277" y="9"/>
                  </a:lnTo>
                  <a:lnTo>
                    <a:pt x="277" y="9"/>
                  </a:lnTo>
                  <a:lnTo>
                    <a:pt x="278" y="9"/>
                  </a:lnTo>
                  <a:lnTo>
                    <a:pt x="278" y="10"/>
                  </a:lnTo>
                  <a:lnTo>
                    <a:pt x="280" y="10"/>
                  </a:lnTo>
                  <a:lnTo>
                    <a:pt x="280" y="10"/>
                  </a:lnTo>
                  <a:lnTo>
                    <a:pt x="281" y="12"/>
                  </a:lnTo>
                  <a:lnTo>
                    <a:pt x="281" y="12"/>
                  </a:lnTo>
                  <a:lnTo>
                    <a:pt x="283" y="12"/>
                  </a:lnTo>
                  <a:lnTo>
                    <a:pt x="283" y="13"/>
                  </a:lnTo>
                  <a:lnTo>
                    <a:pt x="284" y="13"/>
                  </a:lnTo>
                  <a:lnTo>
                    <a:pt x="284" y="13"/>
                  </a:lnTo>
                  <a:lnTo>
                    <a:pt x="286" y="15"/>
                  </a:lnTo>
                  <a:lnTo>
                    <a:pt x="286" y="15"/>
                  </a:lnTo>
                  <a:lnTo>
                    <a:pt x="287" y="15"/>
                  </a:lnTo>
                  <a:lnTo>
                    <a:pt x="287" y="15"/>
                  </a:lnTo>
                  <a:lnTo>
                    <a:pt x="288" y="15"/>
                  </a:lnTo>
                  <a:lnTo>
                    <a:pt x="288" y="16"/>
                  </a:lnTo>
                  <a:lnTo>
                    <a:pt x="290" y="16"/>
                  </a:lnTo>
                  <a:lnTo>
                    <a:pt x="290" y="16"/>
                  </a:lnTo>
                  <a:lnTo>
                    <a:pt x="291" y="16"/>
                  </a:lnTo>
                  <a:lnTo>
                    <a:pt x="293" y="16"/>
                  </a:lnTo>
                  <a:lnTo>
                    <a:pt x="293" y="16"/>
                  </a:lnTo>
                  <a:lnTo>
                    <a:pt x="294" y="18"/>
                  </a:lnTo>
                  <a:lnTo>
                    <a:pt x="294" y="18"/>
                  </a:lnTo>
                  <a:lnTo>
                    <a:pt x="295" y="18"/>
                  </a:lnTo>
                  <a:lnTo>
                    <a:pt x="295" y="18"/>
                  </a:lnTo>
                  <a:lnTo>
                    <a:pt x="295" y="19"/>
                  </a:lnTo>
                  <a:lnTo>
                    <a:pt x="297" y="19"/>
                  </a:lnTo>
                  <a:lnTo>
                    <a:pt x="297" y="20"/>
                  </a:lnTo>
                  <a:lnTo>
                    <a:pt x="295" y="20"/>
                  </a:lnTo>
                  <a:lnTo>
                    <a:pt x="295" y="22"/>
                  </a:lnTo>
                  <a:lnTo>
                    <a:pt x="295" y="22"/>
                  </a:lnTo>
                  <a:lnTo>
                    <a:pt x="295" y="23"/>
                  </a:lnTo>
                  <a:lnTo>
                    <a:pt x="294" y="23"/>
                  </a:lnTo>
                  <a:lnTo>
                    <a:pt x="294" y="23"/>
                  </a:lnTo>
                  <a:lnTo>
                    <a:pt x="294" y="25"/>
                  </a:lnTo>
                  <a:lnTo>
                    <a:pt x="294" y="25"/>
                  </a:lnTo>
                  <a:lnTo>
                    <a:pt x="293" y="26"/>
                  </a:lnTo>
                  <a:lnTo>
                    <a:pt x="293" y="26"/>
                  </a:lnTo>
                  <a:lnTo>
                    <a:pt x="293" y="27"/>
                  </a:lnTo>
                  <a:lnTo>
                    <a:pt x="293" y="27"/>
                  </a:lnTo>
                  <a:lnTo>
                    <a:pt x="293" y="29"/>
                  </a:lnTo>
                  <a:lnTo>
                    <a:pt x="293" y="29"/>
                  </a:lnTo>
                  <a:lnTo>
                    <a:pt x="294" y="29"/>
                  </a:lnTo>
                  <a:lnTo>
                    <a:pt x="295" y="29"/>
                  </a:lnTo>
                  <a:lnTo>
                    <a:pt x="295" y="29"/>
                  </a:lnTo>
                  <a:lnTo>
                    <a:pt x="297" y="29"/>
                  </a:lnTo>
                  <a:lnTo>
                    <a:pt x="297" y="29"/>
                  </a:lnTo>
                  <a:lnTo>
                    <a:pt x="298" y="29"/>
                  </a:lnTo>
                  <a:lnTo>
                    <a:pt x="300" y="29"/>
                  </a:lnTo>
                  <a:lnTo>
                    <a:pt x="300" y="30"/>
                  </a:lnTo>
                  <a:lnTo>
                    <a:pt x="301" y="30"/>
                  </a:lnTo>
                  <a:lnTo>
                    <a:pt x="301" y="30"/>
                  </a:lnTo>
                  <a:lnTo>
                    <a:pt x="303" y="30"/>
                  </a:lnTo>
                  <a:lnTo>
                    <a:pt x="303" y="30"/>
                  </a:lnTo>
                  <a:lnTo>
                    <a:pt x="304" y="30"/>
                  </a:lnTo>
                  <a:lnTo>
                    <a:pt x="305" y="30"/>
                  </a:lnTo>
                  <a:lnTo>
                    <a:pt x="305" y="30"/>
                  </a:lnTo>
                  <a:lnTo>
                    <a:pt x="307" y="30"/>
                  </a:lnTo>
                  <a:lnTo>
                    <a:pt x="308" y="29"/>
                  </a:lnTo>
                  <a:lnTo>
                    <a:pt x="308" y="29"/>
                  </a:lnTo>
                  <a:lnTo>
                    <a:pt x="310" y="29"/>
                  </a:lnTo>
                  <a:lnTo>
                    <a:pt x="310" y="30"/>
                  </a:lnTo>
                  <a:lnTo>
                    <a:pt x="311" y="30"/>
                  </a:lnTo>
                  <a:lnTo>
                    <a:pt x="312" y="30"/>
                  </a:lnTo>
                  <a:lnTo>
                    <a:pt x="312" y="29"/>
                  </a:lnTo>
                  <a:lnTo>
                    <a:pt x="312" y="29"/>
                  </a:lnTo>
                  <a:lnTo>
                    <a:pt x="314" y="29"/>
                  </a:lnTo>
                  <a:lnTo>
                    <a:pt x="315" y="29"/>
                  </a:lnTo>
                  <a:lnTo>
                    <a:pt x="315" y="29"/>
                  </a:lnTo>
                  <a:lnTo>
                    <a:pt x="317" y="30"/>
                  </a:lnTo>
                  <a:lnTo>
                    <a:pt x="317" y="30"/>
                  </a:lnTo>
                  <a:lnTo>
                    <a:pt x="318" y="30"/>
                  </a:lnTo>
                  <a:lnTo>
                    <a:pt x="318" y="32"/>
                  </a:lnTo>
                  <a:lnTo>
                    <a:pt x="318" y="32"/>
                  </a:lnTo>
                  <a:lnTo>
                    <a:pt x="320" y="32"/>
                  </a:lnTo>
                  <a:lnTo>
                    <a:pt x="320" y="33"/>
                  </a:lnTo>
                  <a:lnTo>
                    <a:pt x="321" y="33"/>
                  </a:lnTo>
                  <a:lnTo>
                    <a:pt x="321" y="33"/>
                  </a:lnTo>
                  <a:lnTo>
                    <a:pt x="322" y="33"/>
                  </a:lnTo>
                  <a:lnTo>
                    <a:pt x="322" y="33"/>
                  </a:lnTo>
                  <a:lnTo>
                    <a:pt x="322" y="32"/>
                  </a:lnTo>
                  <a:lnTo>
                    <a:pt x="324" y="32"/>
                  </a:lnTo>
                  <a:lnTo>
                    <a:pt x="324" y="30"/>
                  </a:lnTo>
                  <a:lnTo>
                    <a:pt x="324" y="30"/>
                  </a:lnTo>
                  <a:lnTo>
                    <a:pt x="325" y="30"/>
                  </a:lnTo>
                  <a:lnTo>
                    <a:pt x="325" y="29"/>
                  </a:lnTo>
                  <a:lnTo>
                    <a:pt x="327" y="29"/>
                  </a:lnTo>
                  <a:lnTo>
                    <a:pt x="327" y="27"/>
                  </a:lnTo>
                  <a:lnTo>
                    <a:pt x="327" y="27"/>
                  </a:lnTo>
                  <a:lnTo>
                    <a:pt x="328" y="27"/>
                  </a:lnTo>
                  <a:lnTo>
                    <a:pt x="328" y="26"/>
                  </a:lnTo>
                  <a:lnTo>
                    <a:pt x="328" y="26"/>
                  </a:lnTo>
                  <a:lnTo>
                    <a:pt x="328" y="25"/>
                  </a:lnTo>
                  <a:lnTo>
                    <a:pt x="328" y="25"/>
                  </a:lnTo>
                  <a:lnTo>
                    <a:pt x="328" y="23"/>
                  </a:lnTo>
                  <a:lnTo>
                    <a:pt x="329" y="23"/>
                  </a:lnTo>
                  <a:lnTo>
                    <a:pt x="329" y="22"/>
                  </a:lnTo>
                  <a:lnTo>
                    <a:pt x="331" y="23"/>
                  </a:lnTo>
                  <a:lnTo>
                    <a:pt x="331" y="23"/>
                  </a:lnTo>
                  <a:lnTo>
                    <a:pt x="332" y="23"/>
                  </a:lnTo>
                  <a:lnTo>
                    <a:pt x="332" y="23"/>
                  </a:lnTo>
                  <a:lnTo>
                    <a:pt x="334" y="25"/>
                  </a:lnTo>
                  <a:lnTo>
                    <a:pt x="334" y="25"/>
                  </a:lnTo>
                  <a:lnTo>
                    <a:pt x="335" y="25"/>
                  </a:lnTo>
                  <a:lnTo>
                    <a:pt x="336" y="23"/>
                  </a:lnTo>
                  <a:lnTo>
                    <a:pt x="336" y="23"/>
                  </a:lnTo>
                  <a:lnTo>
                    <a:pt x="336" y="23"/>
                  </a:lnTo>
                  <a:lnTo>
                    <a:pt x="338" y="23"/>
                  </a:lnTo>
                  <a:lnTo>
                    <a:pt x="339" y="23"/>
                  </a:lnTo>
                  <a:lnTo>
                    <a:pt x="341" y="27"/>
                  </a:lnTo>
                  <a:lnTo>
                    <a:pt x="342" y="30"/>
                  </a:lnTo>
                  <a:lnTo>
                    <a:pt x="343" y="36"/>
                  </a:lnTo>
                  <a:lnTo>
                    <a:pt x="343" y="37"/>
                  </a:lnTo>
                  <a:lnTo>
                    <a:pt x="343" y="37"/>
                  </a:lnTo>
                  <a:lnTo>
                    <a:pt x="338" y="42"/>
                  </a:lnTo>
                  <a:lnTo>
                    <a:pt x="335" y="46"/>
                  </a:lnTo>
                  <a:lnTo>
                    <a:pt x="335" y="49"/>
                  </a:lnTo>
                  <a:lnTo>
                    <a:pt x="335" y="54"/>
                  </a:lnTo>
                  <a:lnTo>
                    <a:pt x="335" y="58"/>
                  </a:lnTo>
                  <a:lnTo>
                    <a:pt x="336" y="61"/>
                  </a:lnTo>
                  <a:lnTo>
                    <a:pt x="335" y="66"/>
                  </a:lnTo>
                  <a:lnTo>
                    <a:pt x="332" y="69"/>
                  </a:lnTo>
                  <a:lnTo>
                    <a:pt x="328" y="73"/>
                  </a:lnTo>
                  <a:lnTo>
                    <a:pt x="325" y="77"/>
                  </a:lnTo>
                  <a:lnTo>
                    <a:pt x="325" y="78"/>
                  </a:lnTo>
                  <a:lnTo>
                    <a:pt x="328" y="81"/>
                  </a:lnTo>
                  <a:lnTo>
                    <a:pt x="332" y="81"/>
                  </a:lnTo>
                  <a:lnTo>
                    <a:pt x="335" y="81"/>
                  </a:lnTo>
                  <a:lnTo>
                    <a:pt x="338" y="83"/>
                  </a:lnTo>
                  <a:lnTo>
                    <a:pt x="341" y="85"/>
                  </a:lnTo>
                  <a:lnTo>
                    <a:pt x="341" y="91"/>
                  </a:lnTo>
                  <a:lnTo>
                    <a:pt x="338" y="94"/>
                  </a:lnTo>
                  <a:lnTo>
                    <a:pt x="334" y="98"/>
                  </a:lnTo>
                  <a:lnTo>
                    <a:pt x="332" y="104"/>
                  </a:lnTo>
                  <a:lnTo>
                    <a:pt x="329" y="108"/>
                  </a:lnTo>
                  <a:lnTo>
                    <a:pt x="328" y="110"/>
                  </a:lnTo>
                  <a:lnTo>
                    <a:pt x="328" y="111"/>
                  </a:lnTo>
                  <a:lnTo>
                    <a:pt x="327" y="112"/>
                  </a:lnTo>
                  <a:lnTo>
                    <a:pt x="324" y="111"/>
                  </a:lnTo>
                  <a:lnTo>
                    <a:pt x="324" y="110"/>
                  </a:lnTo>
                  <a:lnTo>
                    <a:pt x="321" y="111"/>
                  </a:lnTo>
                  <a:lnTo>
                    <a:pt x="320" y="114"/>
                  </a:lnTo>
                  <a:lnTo>
                    <a:pt x="318" y="114"/>
                  </a:lnTo>
                  <a:lnTo>
                    <a:pt x="315" y="114"/>
                  </a:lnTo>
                  <a:lnTo>
                    <a:pt x="312" y="112"/>
                  </a:lnTo>
                  <a:lnTo>
                    <a:pt x="308" y="110"/>
                  </a:lnTo>
                  <a:lnTo>
                    <a:pt x="305" y="110"/>
                  </a:lnTo>
                  <a:lnTo>
                    <a:pt x="301" y="114"/>
                  </a:lnTo>
                  <a:lnTo>
                    <a:pt x="298" y="117"/>
                  </a:lnTo>
                  <a:lnTo>
                    <a:pt x="295" y="122"/>
                  </a:lnTo>
                  <a:lnTo>
                    <a:pt x="295" y="127"/>
                  </a:lnTo>
                  <a:lnTo>
                    <a:pt x="297" y="132"/>
                  </a:lnTo>
                  <a:lnTo>
                    <a:pt x="298" y="135"/>
                  </a:lnTo>
                  <a:lnTo>
                    <a:pt x="300" y="138"/>
                  </a:lnTo>
                  <a:lnTo>
                    <a:pt x="301" y="141"/>
                  </a:lnTo>
                  <a:lnTo>
                    <a:pt x="303" y="142"/>
                  </a:lnTo>
                  <a:lnTo>
                    <a:pt x="304" y="142"/>
                  </a:lnTo>
                  <a:lnTo>
                    <a:pt x="305" y="144"/>
                  </a:lnTo>
                  <a:lnTo>
                    <a:pt x="307" y="146"/>
                  </a:lnTo>
                  <a:lnTo>
                    <a:pt x="307" y="149"/>
                  </a:lnTo>
                  <a:lnTo>
                    <a:pt x="308" y="153"/>
                  </a:lnTo>
                  <a:lnTo>
                    <a:pt x="310" y="158"/>
                  </a:lnTo>
                  <a:lnTo>
                    <a:pt x="311" y="160"/>
                  </a:lnTo>
                  <a:lnTo>
                    <a:pt x="312" y="163"/>
                  </a:lnTo>
                  <a:lnTo>
                    <a:pt x="315" y="165"/>
                  </a:lnTo>
                  <a:lnTo>
                    <a:pt x="318" y="163"/>
                  </a:lnTo>
                  <a:lnTo>
                    <a:pt x="320" y="163"/>
                  </a:lnTo>
                  <a:lnTo>
                    <a:pt x="324" y="163"/>
                  </a:lnTo>
                  <a:lnTo>
                    <a:pt x="328" y="163"/>
                  </a:lnTo>
                  <a:lnTo>
                    <a:pt x="335" y="160"/>
                  </a:lnTo>
                  <a:lnTo>
                    <a:pt x="338" y="160"/>
                  </a:lnTo>
                  <a:lnTo>
                    <a:pt x="341" y="162"/>
                  </a:lnTo>
                  <a:lnTo>
                    <a:pt x="345" y="166"/>
                  </a:lnTo>
                  <a:lnTo>
                    <a:pt x="346" y="169"/>
                  </a:lnTo>
                  <a:lnTo>
                    <a:pt x="349" y="170"/>
                  </a:lnTo>
                  <a:lnTo>
                    <a:pt x="351" y="175"/>
                  </a:lnTo>
                  <a:lnTo>
                    <a:pt x="352" y="177"/>
                  </a:lnTo>
                  <a:lnTo>
                    <a:pt x="353" y="182"/>
                  </a:lnTo>
                  <a:lnTo>
                    <a:pt x="355" y="185"/>
                  </a:lnTo>
                  <a:lnTo>
                    <a:pt x="358" y="187"/>
                  </a:lnTo>
                  <a:lnTo>
                    <a:pt x="360" y="189"/>
                  </a:lnTo>
                  <a:lnTo>
                    <a:pt x="363" y="190"/>
                  </a:lnTo>
                  <a:lnTo>
                    <a:pt x="363" y="193"/>
                  </a:lnTo>
                  <a:lnTo>
                    <a:pt x="362" y="196"/>
                  </a:lnTo>
                  <a:lnTo>
                    <a:pt x="359" y="197"/>
                  </a:lnTo>
                  <a:lnTo>
                    <a:pt x="359" y="199"/>
                  </a:lnTo>
                  <a:lnTo>
                    <a:pt x="356" y="202"/>
                  </a:lnTo>
                  <a:lnTo>
                    <a:pt x="356" y="206"/>
                  </a:lnTo>
                  <a:lnTo>
                    <a:pt x="356" y="210"/>
                  </a:lnTo>
                  <a:lnTo>
                    <a:pt x="356" y="213"/>
                  </a:lnTo>
                  <a:lnTo>
                    <a:pt x="355" y="214"/>
                  </a:lnTo>
                  <a:lnTo>
                    <a:pt x="352" y="217"/>
                  </a:lnTo>
                  <a:lnTo>
                    <a:pt x="349" y="219"/>
                  </a:lnTo>
                  <a:lnTo>
                    <a:pt x="346" y="220"/>
                  </a:lnTo>
                  <a:lnTo>
                    <a:pt x="345" y="220"/>
                  </a:lnTo>
                  <a:lnTo>
                    <a:pt x="343" y="220"/>
                  </a:lnTo>
                  <a:lnTo>
                    <a:pt x="343" y="219"/>
                  </a:lnTo>
                  <a:lnTo>
                    <a:pt x="343" y="217"/>
                  </a:lnTo>
                  <a:lnTo>
                    <a:pt x="345" y="216"/>
                  </a:lnTo>
                  <a:lnTo>
                    <a:pt x="346" y="211"/>
                  </a:lnTo>
                  <a:lnTo>
                    <a:pt x="346" y="211"/>
                  </a:lnTo>
                  <a:lnTo>
                    <a:pt x="345" y="210"/>
                  </a:lnTo>
                  <a:lnTo>
                    <a:pt x="342" y="210"/>
                  </a:lnTo>
                  <a:lnTo>
                    <a:pt x="341" y="211"/>
                  </a:lnTo>
                  <a:lnTo>
                    <a:pt x="339" y="213"/>
                  </a:lnTo>
                  <a:lnTo>
                    <a:pt x="336" y="214"/>
                  </a:lnTo>
                  <a:lnTo>
                    <a:pt x="335" y="213"/>
                  </a:lnTo>
                  <a:lnTo>
                    <a:pt x="334" y="211"/>
                  </a:lnTo>
                  <a:lnTo>
                    <a:pt x="332" y="211"/>
                  </a:lnTo>
                  <a:lnTo>
                    <a:pt x="331" y="214"/>
                  </a:lnTo>
                  <a:lnTo>
                    <a:pt x="331" y="217"/>
                  </a:lnTo>
                  <a:lnTo>
                    <a:pt x="331" y="221"/>
                  </a:lnTo>
                  <a:lnTo>
                    <a:pt x="331" y="223"/>
                  </a:lnTo>
                  <a:lnTo>
                    <a:pt x="332" y="226"/>
                  </a:lnTo>
                  <a:lnTo>
                    <a:pt x="334" y="228"/>
                  </a:lnTo>
                  <a:lnTo>
                    <a:pt x="335" y="230"/>
                  </a:lnTo>
                  <a:lnTo>
                    <a:pt x="336" y="231"/>
                  </a:lnTo>
                  <a:lnTo>
                    <a:pt x="341" y="230"/>
                  </a:lnTo>
                  <a:lnTo>
                    <a:pt x="343" y="228"/>
                  </a:lnTo>
                  <a:lnTo>
                    <a:pt x="345" y="230"/>
                  </a:lnTo>
                  <a:lnTo>
                    <a:pt x="345" y="234"/>
                  </a:lnTo>
                  <a:lnTo>
                    <a:pt x="345" y="237"/>
                  </a:lnTo>
                  <a:lnTo>
                    <a:pt x="346" y="241"/>
                  </a:lnTo>
                  <a:lnTo>
                    <a:pt x="349" y="243"/>
                  </a:lnTo>
                  <a:lnTo>
                    <a:pt x="352" y="243"/>
                  </a:lnTo>
                  <a:lnTo>
                    <a:pt x="353" y="240"/>
                  </a:lnTo>
                  <a:lnTo>
                    <a:pt x="356" y="235"/>
                  </a:lnTo>
                  <a:lnTo>
                    <a:pt x="359" y="234"/>
                  </a:lnTo>
                  <a:lnTo>
                    <a:pt x="360" y="233"/>
                  </a:lnTo>
                  <a:lnTo>
                    <a:pt x="362" y="233"/>
                  </a:lnTo>
                  <a:lnTo>
                    <a:pt x="365" y="233"/>
                  </a:lnTo>
                  <a:lnTo>
                    <a:pt x="366" y="234"/>
                  </a:lnTo>
                  <a:lnTo>
                    <a:pt x="366" y="237"/>
                  </a:lnTo>
                  <a:lnTo>
                    <a:pt x="369" y="244"/>
                  </a:lnTo>
                  <a:lnTo>
                    <a:pt x="369" y="248"/>
                  </a:lnTo>
                  <a:lnTo>
                    <a:pt x="370" y="252"/>
                  </a:lnTo>
                  <a:lnTo>
                    <a:pt x="369" y="257"/>
                  </a:lnTo>
                  <a:lnTo>
                    <a:pt x="367" y="258"/>
                  </a:lnTo>
                  <a:lnTo>
                    <a:pt x="363" y="261"/>
                  </a:lnTo>
                  <a:lnTo>
                    <a:pt x="360" y="262"/>
                  </a:lnTo>
                  <a:lnTo>
                    <a:pt x="356" y="264"/>
                  </a:lnTo>
                  <a:lnTo>
                    <a:pt x="353" y="264"/>
                  </a:lnTo>
                  <a:lnTo>
                    <a:pt x="352" y="267"/>
                  </a:lnTo>
                  <a:lnTo>
                    <a:pt x="349" y="269"/>
                  </a:lnTo>
                  <a:lnTo>
                    <a:pt x="348" y="271"/>
                  </a:lnTo>
                  <a:lnTo>
                    <a:pt x="346" y="275"/>
                  </a:lnTo>
                  <a:lnTo>
                    <a:pt x="348" y="278"/>
                  </a:lnTo>
                  <a:lnTo>
                    <a:pt x="349" y="281"/>
                  </a:lnTo>
                  <a:lnTo>
                    <a:pt x="351" y="284"/>
                  </a:lnTo>
                  <a:lnTo>
                    <a:pt x="351" y="286"/>
                  </a:lnTo>
                  <a:lnTo>
                    <a:pt x="349" y="289"/>
                  </a:lnTo>
                  <a:lnTo>
                    <a:pt x="348" y="291"/>
                  </a:lnTo>
                  <a:lnTo>
                    <a:pt x="346" y="292"/>
                  </a:lnTo>
                  <a:lnTo>
                    <a:pt x="345" y="292"/>
                  </a:lnTo>
                  <a:lnTo>
                    <a:pt x="342" y="295"/>
                  </a:lnTo>
                  <a:lnTo>
                    <a:pt x="341" y="299"/>
                  </a:lnTo>
                  <a:lnTo>
                    <a:pt x="339" y="302"/>
                  </a:lnTo>
                  <a:lnTo>
                    <a:pt x="339" y="305"/>
                  </a:lnTo>
                  <a:lnTo>
                    <a:pt x="339" y="309"/>
                  </a:lnTo>
                  <a:lnTo>
                    <a:pt x="338" y="313"/>
                  </a:lnTo>
                  <a:lnTo>
                    <a:pt x="336" y="316"/>
                  </a:lnTo>
                  <a:lnTo>
                    <a:pt x="334" y="318"/>
                  </a:lnTo>
                  <a:lnTo>
                    <a:pt x="331" y="320"/>
                  </a:lnTo>
                  <a:lnTo>
                    <a:pt x="328" y="325"/>
                  </a:lnTo>
                  <a:lnTo>
                    <a:pt x="327" y="327"/>
                  </a:lnTo>
                  <a:lnTo>
                    <a:pt x="324" y="330"/>
                  </a:lnTo>
                  <a:lnTo>
                    <a:pt x="321" y="333"/>
                  </a:lnTo>
                  <a:lnTo>
                    <a:pt x="321" y="333"/>
                  </a:lnTo>
                  <a:lnTo>
                    <a:pt x="315" y="332"/>
                  </a:lnTo>
                  <a:lnTo>
                    <a:pt x="310" y="327"/>
                  </a:lnTo>
                  <a:lnTo>
                    <a:pt x="305" y="326"/>
                  </a:lnTo>
                  <a:lnTo>
                    <a:pt x="301" y="325"/>
                  </a:lnTo>
                  <a:lnTo>
                    <a:pt x="298" y="326"/>
                  </a:lnTo>
                  <a:lnTo>
                    <a:pt x="291" y="329"/>
                  </a:lnTo>
                  <a:lnTo>
                    <a:pt x="286" y="329"/>
                  </a:lnTo>
                  <a:lnTo>
                    <a:pt x="281" y="326"/>
                  </a:lnTo>
                  <a:lnTo>
                    <a:pt x="278" y="325"/>
                  </a:lnTo>
                  <a:lnTo>
                    <a:pt x="274" y="323"/>
                  </a:lnTo>
                  <a:lnTo>
                    <a:pt x="271" y="325"/>
                  </a:lnTo>
                  <a:lnTo>
                    <a:pt x="264" y="326"/>
                  </a:lnTo>
                  <a:lnTo>
                    <a:pt x="259" y="327"/>
                  </a:lnTo>
                  <a:lnTo>
                    <a:pt x="250" y="327"/>
                  </a:lnTo>
                  <a:lnTo>
                    <a:pt x="242" y="326"/>
                  </a:lnTo>
                  <a:lnTo>
                    <a:pt x="237" y="325"/>
                  </a:lnTo>
                  <a:lnTo>
                    <a:pt x="235" y="325"/>
                  </a:lnTo>
                  <a:lnTo>
                    <a:pt x="232" y="326"/>
                  </a:lnTo>
                  <a:lnTo>
                    <a:pt x="230" y="326"/>
                  </a:lnTo>
                  <a:lnTo>
                    <a:pt x="225" y="330"/>
                  </a:lnTo>
                  <a:lnTo>
                    <a:pt x="220" y="332"/>
                  </a:lnTo>
                  <a:lnTo>
                    <a:pt x="213" y="333"/>
                  </a:lnTo>
                  <a:lnTo>
                    <a:pt x="208" y="333"/>
                  </a:lnTo>
                  <a:lnTo>
                    <a:pt x="204" y="335"/>
                  </a:lnTo>
                  <a:lnTo>
                    <a:pt x="202" y="336"/>
                  </a:lnTo>
                  <a:lnTo>
                    <a:pt x="199" y="339"/>
                  </a:lnTo>
                  <a:lnTo>
                    <a:pt x="194" y="343"/>
                  </a:lnTo>
                  <a:lnTo>
                    <a:pt x="189" y="346"/>
                  </a:lnTo>
                  <a:lnTo>
                    <a:pt x="187" y="349"/>
                  </a:lnTo>
                  <a:lnTo>
                    <a:pt x="184" y="349"/>
                  </a:lnTo>
                  <a:lnTo>
                    <a:pt x="181" y="347"/>
                  </a:lnTo>
                  <a:lnTo>
                    <a:pt x="178" y="346"/>
                  </a:lnTo>
                  <a:lnTo>
                    <a:pt x="174" y="344"/>
                  </a:lnTo>
                  <a:lnTo>
                    <a:pt x="171" y="342"/>
                  </a:lnTo>
                  <a:lnTo>
                    <a:pt x="165" y="337"/>
                  </a:lnTo>
                  <a:lnTo>
                    <a:pt x="158" y="333"/>
                  </a:lnTo>
                  <a:lnTo>
                    <a:pt x="155" y="333"/>
                  </a:lnTo>
                  <a:lnTo>
                    <a:pt x="148" y="335"/>
                  </a:lnTo>
                  <a:lnTo>
                    <a:pt x="139" y="336"/>
                  </a:lnTo>
                  <a:lnTo>
                    <a:pt x="133" y="336"/>
                  </a:lnTo>
                  <a:lnTo>
                    <a:pt x="124" y="336"/>
                  </a:lnTo>
                  <a:lnTo>
                    <a:pt x="119" y="335"/>
                  </a:lnTo>
                  <a:lnTo>
                    <a:pt x="112" y="333"/>
                  </a:lnTo>
                  <a:lnTo>
                    <a:pt x="106" y="330"/>
                  </a:lnTo>
                  <a:lnTo>
                    <a:pt x="102" y="329"/>
                  </a:lnTo>
                  <a:lnTo>
                    <a:pt x="99" y="329"/>
                  </a:lnTo>
                  <a:lnTo>
                    <a:pt x="99" y="327"/>
                  </a:lnTo>
                  <a:lnTo>
                    <a:pt x="99" y="325"/>
                  </a:lnTo>
                  <a:lnTo>
                    <a:pt x="99" y="325"/>
                  </a:lnTo>
                  <a:lnTo>
                    <a:pt x="96" y="323"/>
                  </a:lnTo>
                  <a:lnTo>
                    <a:pt x="93" y="322"/>
                  </a:lnTo>
                  <a:lnTo>
                    <a:pt x="0" y="284"/>
                  </a:lnTo>
                  <a:lnTo>
                    <a:pt x="0" y="281"/>
                  </a:lnTo>
                  <a:lnTo>
                    <a:pt x="1" y="252"/>
                  </a:lnTo>
                  <a:lnTo>
                    <a:pt x="4" y="223"/>
                  </a:lnTo>
                  <a:lnTo>
                    <a:pt x="11" y="183"/>
                  </a:lnTo>
                  <a:lnTo>
                    <a:pt x="18" y="148"/>
                  </a:lnTo>
                  <a:lnTo>
                    <a:pt x="21" y="144"/>
                  </a:lnTo>
                  <a:lnTo>
                    <a:pt x="32" y="115"/>
                  </a:lnTo>
                  <a:lnTo>
                    <a:pt x="34" y="108"/>
                  </a:lnTo>
                  <a:lnTo>
                    <a:pt x="45" y="83"/>
                  </a:lnTo>
                  <a:lnTo>
                    <a:pt x="48" y="77"/>
                  </a:lnTo>
                  <a:lnTo>
                    <a:pt x="105" y="77"/>
                  </a:lnTo>
                  <a:lnTo>
                    <a:pt x="106" y="77"/>
                  </a:lnTo>
                  <a:lnTo>
                    <a:pt x="109" y="78"/>
                  </a:lnTo>
                  <a:lnTo>
                    <a:pt x="113" y="80"/>
                  </a:lnTo>
                  <a:lnTo>
                    <a:pt x="119" y="81"/>
                  </a:lnTo>
                  <a:lnTo>
                    <a:pt x="122" y="80"/>
                  </a:lnTo>
                  <a:lnTo>
                    <a:pt x="124" y="80"/>
                  </a:lnTo>
                  <a:lnTo>
                    <a:pt x="124" y="78"/>
                  </a:lnTo>
                  <a:lnTo>
                    <a:pt x="126" y="77"/>
                  </a:lnTo>
                  <a:lnTo>
                    <a:pt x="129" y="74"/>
                  </a:lnTo>
                  <a:lnTo>
                    <a:pt x="131" y="73"/>
                  </a:lnTo>
                  <a:lnTo>
                    <a:pt x="133" y="70"/>
                  </a:lnTo>
                  <a:lnTo>
                    <a:pt x="133" y="66"/>
                  </a:lnTo>
                  <a:lnTo>
                    <a:pt x="134" y="61"/>
                  </a:lnTo>
                  <a:lnTo>
                    <a:pt x="136" y="57"/>
                  </a:lnTo>
                  <a:lnTo>
                    <a:pt x="137" y="54"/>
                  </a:lnTo>
                  <a:lnTo>
                    <a:pt x="140" y="52"/>
                  </a:lnTo>
                  <a:lnTo>
                    <a:pt x="141" y="49"/>
                  </a:lnTo>
                  <a:lnTo>
                    <a:pt x="141" y="46"/>
                  </a:lnTo>
                  <a:lnTo>
                    <a:pt x="141" y="40"/>
                  </a:lnTo>
                  <a:lnTo>
                    <a:pt x="140" y="35"/>
                  </a:lnTo>
                  <a:lnTo>
                    <a:pt x="140" y="32"/>
                  </a:lnTo>
                  <a:lnTo>
                    <a:pt x="140" y="29"/>
                  </a:lnTo>
                  <a:lnTo>
                    <a:pt x="141" y="25"/>
                  </a:lnTo>
                  <a:lnTo>
                    <a:pt x="144" y="20"/>
                  </a:lnTo>
                  <a:lnTo>
                    <a:pt x="146" y="18"/>
                  </a:lnTo>
                  <a:lnTo>
                    <a:pt x="147" y="16"/>
                  </a:lnTo>
                  <a:lnTo>
                    <a:pt x="154" y="10"/>
                  </a:lnTo>
                  <a:lnTo>
                    <a:pt x="157" y="9"/>
                  </a:lnTo>
                  <a:lnTo>
                    <a:pt x="161" y="9"/>
                  </a:lnTo>
                  <a:lnTo>
                    <a:pt x="164" y="8"/>
                  </a:lnTo>
                  <a:lnTo>
                    <a:pt x="167" y="9"/>
                  </a:lnTo>
                  <a:lnTo>
                    <a:pt x="170" y="9"/>
                  </a:lnTo>
                  <a:lnTo>
                    <a:pt x="174" y="9"/>
                  </a:lnTo>
                  <a:lnTo>
                    <a:pt x="180" y="8"/>
                  </a:lnTo>
                  <a:lnTo>
                    <a:pt x="182" y="5"/>
                  </a:lnTo>
                  <a:lnTo>
                    <a:pt x="187" y="3"/>
                  </a:lnTo>
                  <a:lnTo>
                    <a:pt x="191" y="2"/>
                  </a:lnTo>
                  <a:lnTo>
                    <a:pt x="191" y="2"/>
                  </a:lnTo>
                  <a:lnTo>
                    <a:pt x="194" y="0"/>
                  </a:lnTo>
                  <a:lnTo>
                    <a:pt x="197" y="2"/>
                  </a:lnTo>
                  <a:lnTo>
                    <a:pt x="202" y="3"/>
                  </a:lnTo>
                  <a:lnTo>
                    <a:pt x="204" y="5"/>
                  </a:lnTo>
                  <a:lnTo>
                    <a:pt x="205" y="5"/>
                  </a:lnTo>
                  <a:lnTo>
                    <a:pt x="209" y="5"/>
                  </a:lnTo>
                  <a:lnTo>
                    <a:pt x="212" y="6"/>
                  </a:lnTo>
                  <a:lnTo>
                    <a:pt x="213" y="6"/>
                  </a:lnTo>
                  <a:lnTo>
                    <a:pt x="216" y="6"/>
                  </a:lnTo>
                  <a:close/>
                </a:path>
              </a:pathLst>
            </a:custGeom>
            <a:solidFill>
              <a:schemeClr val="accent2"/>
            </a:solid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26" name="Freeform 29">
              <a:extLst>
                <a:ext uri="{FF2B5EF4-FFF2-40B4-BE49-F238E27FC236}">
                  <a16:creationId xmlns:a16="http://schemas.microsoft.com/office/drawing/2014/main" id="{82793D64-460B-733F-B524-8FE2D7BD573A}"/>
                </a:ext>
              </a:extLst>
            </p:cNvPr>
            <p:cNvSpPr>
              <a:spLocks/>
            </p:cNvSpPr>
            <p:nvPr/>
          </p:nvSpPr>
          <p:spPr bwMode="auto">
            <a:xfrm>
              <a:off x="1978" y="214"/>
              <a:ext cx="3155" cy="1566"/>
            </a:xfrm>
            <a:custGeom>
              <a:avLst/>
              <a:gdLst>
                <a:gd name="T0" fmla="*/ 3134 w 3155"/>
                <a:gd name="T1" fmla="*/ 1007 h 1566"/>
                <a:gd name="T2" fmla="*/ 2869 w 3155"/>
                <a:gd name="T3" fmla="*/ 1289 h 1566"/>
                <a:gd name="T4" fmla="*/ 2478 w 3155"/>
                <a:gd name="T5" fmla="*/ 1386 h 1566"/>
                <a:gd name="T6" fmla="*/ 2083 w 3155"/>
                <a:gd name="T7" fmla="*/ 1485 h 1566"/>
                <a:gd name="T8" fmla="*/ 1313 w 3155"/>
                <a:gd name="T9" fmla="*/ 1427 h 1566"/>
                <a:gd name="T10" fmla="*/ 482 w 3155"/>
                <a:gd name="T11" fmla="*/ 1169 h 1566"/>
                <a:gd name="T12" fmla="*/ 435 w 3155"/>
                <a:gd name="T13" fmla="*/ 1142 h 1566"/>
                <a:gd name="T14" fmla="*/ 376 w 3155"/>
                <a:gd name="T15" fmla="*/ 1153 h 1566"/>
                <a:gd name="T16" fmla="*/ 314 w 3155"/>
                <a:gd name="T17" fmla="*/ 1152 h 1566"/>
                <a:gd name="T18" fmla="*/ 257 w 3155"/>
                <a:gd name="T19" fmla="*/ 1118 h 1566"/>
                <a:gd name="T20" fmla="*/ 243 w 3155"/>
                <a:gd name="T21" fmla="*/ 1112 h 1566"/>
                <a:gd name="T22" fmla="*/ 243 w 3155"/>
                <a:gd name="T23" fmla="*/ 1116 h 1566"/>
                <a:gd name="T24" fmla="*/ 240 w 3155"/>
                <a:gd name="T25" fmla="*/ 1123 h 1566"/>
                <a:gd name="T26" fmla="*/ 239 w 3155"/>
                <a:gd name="T27" fmla="*/ 1130 h 1566"/>
                <a:gd name="T28" fmla="*/ 232 w 3155"/>
                <a:gd name="T29" fmla="*/ 1129 h 1566"/>
                <a:gd name="T30" fmla="*/ 223 w 3155"/>
                <a:gd name="T31" fmla="*/ 1129 h 1566"/>
                <a:gd name="T32" fmla="*/ 215 w 3155"/>
                <a:gd name="T33" fmla="*/ 1132 h 1566"/>
                <a:gd name="T34" fmla="*/ 178 w 3155"/>
                <a:gd name="T35" fmla="*/ 1142 h 1566"/>
                <a:gd name="T36" fmla="*/ 143 w 3155"/>
                <a:gd name="T37" fmla="*/ 1111 h 1566"/>
                <a:gd name="T38" fmla="*/ 124 w 3155"/>
                <a:gd name="T39" fmla="*/ 1119 h 1566"/>
                <a:gd name="T40" fmla="*/ 90 w 3155"/>
                <a:gd name="T41" fmla="*/ 1106 h 1566"/>
                <a:gd name="T42" fmla="*/ 77 w 3155"/>
                <a:gd name="T43" fmla="*/ 1077 h 1566"/>
                <a:gd name="T44" fmla="*/ 48 w 3155"/>
                <a:gd name="T45" fmla="*/ 1064 h 1566"/>
                <a:gd name="T46" fmla="*/ 32 w 3155"/>
                <a:gd name="T47" fmla="*/ 1040 h 1566"/>
                <a:gd name="T48" fmla="*/ 18 w 3155"/>
                <a:gd name="T49" fmla="*/ 1019 h 1566"/>
                <a:gd name="T50" fmla="*/ 6 w 3155"/>
                <a:gd name="T51" fmla="*/ 1016 h 1566"/>
                <a:gd name="T52" fmla="*/ 11 w 3155"/>
                <a:gd name="T53" fmla="*/ 998 h 1566"/>
                <a:gd name="T54" fmla="*/ 18 w 3155"/>
                <a:gd name="T55" fmla="*/ 989 h 1566"/>
                <a:gd name="T56" fmla="*/ 32 w 3155"/>
                <a:gd name="T57" fmla="*/ 972 h 1566"/>
                <a:gd name="T58" fmla="*/ 51 w 3155"/>
                <a:gd name="T59" fmla="*/ 964 h 1566"/>
                <a:gd name="T60" fmla="*/ 65 w 3155"/>
                <a:gd name="T61" fmla="*/ 951 h 1566"/>
                <a:gd name="T62" fmla="*/ 69 w 3155"/>
                <a:gd name="T63" fmla="*/ 930 h 1566"/>
                <a:gd name="T64" fmla="*/ 77 w 3155"/>
                <a:gd name="T65" fmla="*/ 903 h 1566"/>
                <a:gd name="T66" fmla="*/ 65 w 3155"/>
                <a:gd name="T67" fmla="*/ 873 h 1566"/>
                <a:gd name="T68" fmla="*/ 45 w 3155"/>
                <a:gd name="T69" fmla="*/ 853 h 1566"/>
                <a:gd name="T70" fmla="*/ 69 w 3155"/>
                <a:gd name="T71" fmla="*/ 855 h 1566"/>
                <a:gd name="T72" fmla="*/ 75 w 3155"/>
                <a:gd name="T73" fmla="*/ 859 h 1566"/>
                <a:gd name="T74" fmla="*/ 85 w 3155"/>
                <a:gd name="T75" fmla="*/ 853 h 1566"/>
                <a:gd name="T76" fmla="*/ 116 w 3155"/>
                <a:gd name="T77" fmla="*/ 869 h 1566"/>
                <a:gd name="T78" fmla="*/ 128 w 3155"/>
                <a:gd name="T79" fmla="*/ 845 h 1566"/>
                <a:gd name="T80" fmla="*/ 160 w 3155"/>
                <a:gd name="T81" fmla="*/ 802 h 1566"/>
                <a:gd name="T82" fmla="*/ 216 w 3155"/>
                <a:gd name="T83" fmla="*/ 801 h 1566"/>
                <a:gd name="T84" fmla="*/ 257 w 3155"/>
                <a:gd name="T85" fmla="*/ 790 h 1566"/>
                <a:gd name="T86" fmla="*/ 261 w 3155"/>
                <a:gd name="T87" fmla="*/ 811 h 1566"/>
                <a:gd name="T88" fmla="*/ 278 w 3155"/>
                <a:gd name="T89" fmla="*/ 824 h 1566"/>
                <a:gd name="T90" fmla="*/ 311 w 3155"/>
                <a:gd name="T91" fmla="*/ 831 h 1566"/>
                <a:gd name="T92" fmla="*/ 407 w 3155"/>
                <a:gd name="T93" fmla="*/ 903 h 1566"/>
                <a:gd name="T94" fmla="*/ 516 w 3155"/>
                <a:gd name="T95" fmla="*/ 940 h 1566"/>
                <a:gd name="T96" fmla="*/ 734 w 3155"/>
                <a:gd name="T97" fmla="*/ 986 h 1566"/>
                <a:gd name="T98" fmla="*/ 865 w 3155"/>
                <a:gd name="T99" fmla="*/ 971 h 1566"/>
                <a:gd name="T100" fmla="*/ 1053 w 3155"/>
                <a:gd name="T101" fmla="*/ 874 h 1566"/>
                <a:gd name="T102" fmla="*/ 2150 w 3155"/>
                <a:gd name="T103" fmla="*/ 285 h 1566"/>
                <a:gd name="T104" fmla="*/ 2732 w 3155"/>
                <a:gd name="T105" fmla="*/ 155 h 1566"/>
                <a:gd name="T106" fmla="*/ 2847 w 3155"/>
                <a:gd name="T107" fmla="*/ 495 h 1566"/>
                <a:gd name="T108" fmla="*/ 2909 w 3155"/>
                <a:gd name="T109" fmla="*/ 828 h 15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55" h="1566">
                  <a:moveTo>
                    <a:pt x="2901" y="962"/>
                  </a:moveTo>
                  <a:lnTo>
                    <a:pt x="2915" y="1002"/>
                  </a:lnTo>
                  <a:lnTo>
                    <a:pt x="2967" y="989"/>
                  </a:lnTo>
                  <a:lnTo>
                    <a:pt x="3017" y="978"/>
                  </a:lnTo>
                  <a:lnTo>
                    <a:pt x="3065" y="966"/>
                  </a:lnTo>
                  <a:lnTo>
                    <a:pt x="3117" y="954"/>
                  </a:lnTo>
                  <a:lnTo>
                    <a:pt x="3134" y="1007"/>
                  </a:lnTo>
                  <a:lnTo>
                    <a:pt x="3155" y="1071"/>
                  </a:lnTo>
                  <a:lnTo>
                    <a:pt x="3118" y="1098"/>
                  </a:lnTo>
                  <a:lnTo>
                    <a:pt x="3062" y="1142"/>
                  </a:lnTo>
                  <a:lnTo>
                    <a:pt x="3015" y="1177"/>
                  </a:lnTo>
                  <a:lnTo>
                    <a:pt x="2967" y="1214"/>
                  </a:lnTo>
                  <a:lnTo>
                    <a:pt x="2919" y="1251"/>
                  </a:lnTo>
                  <a:lnTo>
                    <a:pt x="2869" y="1289"/>
                  </a:lnTo>
                  <a:lnTo>
                    <a:pt x="2813" y="1303"/>
                  </a:lnTo>
                  <a:lnTo>
                    <a:pt x="2759" y="1317"/>
                  </a:lnTo>
                  <a:lnTo>
                    <a:pt x="2696" y="1332"/>
                  </a:lnTo>
                  <a:lnTo>
                    <a:pt x="2640" y="1347"/>
                  </a:lnTo>
                  <a:lnTo>
                    <a:pt x="2581" y="1361"/>
                  </a:lnTo>
                  <a:lnTo>
                    <a:pt x="2526" y="1375"/>
                  </a:lnTo>
                  <a:lnTo>
                    <a:pt x="2478" y="1386"/>
                  </a:lnTo>
                  <a:lnTo>
                    <a:pt x="2428" y="1399"/>
                  </a:lnTo>
                  <a:lnTo>
                    <a:pt x="2363" y="1415"/>
                  </a:lnTo>
                  <a:lnTo>
                    <a:pt x="2310" y="1429"/>
                  </a:lnTo>
                  <a:lnTo>
                    <a:pt x="2255" y="1443"/>
                  </a:lnTo>
                  <a:lnTo>
                    <a:pt x="2198" y="1457"/>
                  </a:lnTo>
                  <a:lnTo>
                    <a:pt x="2141" y="1471"/>
                  </a:lnTo>
                  <a:lnTo>
                    <a:pt x="2083" y="1485"/>
                  </a:lnTo>
                  <a:lnTo>
                    <a:pt x="2021" y="1501"/>
                  </a:lnTo>
                  <a:lnTo>
                    <a:pt x="1968" y="1514"/>
                  </a:lnTo>
                  <a:lnTo>
                    <a:pt x="1915" y="1526"/>
                  </a:lnTo>
                  <a:lnTo>
                    <a:pt x="1856" y="1542"/>
                  </a:lnTo>
                  <a:lnTo>
                    <a:pt x="1796" y="1556"/>
                  </a:lnTo>
                  <a:lnTo>
                    <a:pt x="1761" y="1566"/>
                  </a:lnTo>
                  <a:lnTo>
                    <a:pt x="1313" y="1427"/>
                  </a:lnTo>
                  <a:lnTo>
                    <a:pt x="816" y="1280"/>
                  </a:lnTo>
                  <a:lnTo>
                    <a:pt x="610" y="1221"/>
                  </a:lnTo>
                  <a:lnTo>
                    <a:pt x="502" y="1188"/>
                  </a:lnTo>
                  <a:lnTo>
                    <a:pt x="495" y="1183"/>
                  </a:lnTo>
                  <a:lnTo>
                    <a:pt x="489" y="1176"/>
                  </a:lnTo>
                  <a:lnTo>
                    <a:pt x="485" y="1173"/>
                  </a:lnTo>
                  <a:lnTo>
                    <a:pt x="482" y="1169"/>
                  </a:lnTo>
                  <a:lnTo>
                    <a:pt x="480" y="1161"/>
                  </a:lnTo>
                  <a:lnTo>
                    <a:pt x="479" y="1153"/>
                  </a:lnTo>
                  <a:lnTo>
                    <a:pt x="478" y="1146"/>
                  </a:lnTo>
                  <a:lnTo>
                    <a:pt x="466" y="1140"/>
                  </a:lnTo>
                  <a:lnTo>
                    <a:pt x="454" y="1139"/>
                  </a:lnTo>
                  <a:lnTo>
                    <a:pt x="442" y="1140"/>
                  </a:lnTo>
                  <a:lnTo>
                    <a:pt x="435" y="1142"/>
                  </a:lnTo>
                  <a:lnTo>
                    <a:pt x="424" y="1140"/>
                  </a:lnTo>
                  <a:lnTo>
                    <a:pt x="417" y="1140"/>
                  </a:lnTo>
                  <a:lnTo>
                    <a:pt x="408" y="1142"/>
                  </a:lnTo>
                  <a:lnTo>
                    <a:pt x="397" y="1143"/>
                  </a:lnTo>
                  <a:lnTo>
                    <a:pt x="391" y="1145"/>
                  </a:lnTo>
                  <a:lnTo>
                    <a:pt x="384" y="1145"/>
                  </a:lnTo>
                  <a:lnTo>
                    <a:pt x="376" y="1153"/>
                  </a:lnTo>
                  <a:lnTo>
                    <a:pt x="370" y="1157"/>
                  </a:lnTo>
                  <a:lnTo>
                    <a:pt x="360" y="1157"/>
                  </a:lnTo>
                  <a:lnTo>
                    <a:pt x="352" y="1157"/>
                  </a:lnTo>
                  <a:lnTo>
                    <a:pt x="343" y="1159"/>
                  </a:lnTo>
                  <a:lnTo>
                    <a:pt x="334" y="1160"/>
                  </a:lnTo>
                  <a:lnTo>
                    <a:pt x="325" y="1157"/>
                  </a:lnTo>
                  <a:lnTo>
                    <a:pt x="314" y="1152"/>
                  </a:lnTo>
                  <a:lnTo>
                    <a:pt x="302" y="1146"/>
                  </a:lnTo>
                  <a:lnTo>
                    <a:pt x="290" y="1137"/>
                  </a:lnTo>
                  <a:lnTo>
                    <a:pt x="284" y="1135"/>
                  </a:lnTo>
                  <a:lnTo>
                    <a:pt x="280" y="1130"/>
                  </a:lnTo>
                  <a:lnTo>
                    <a:pt x="277" y="1129"/>
                  </a:lnTo>
                  <a:lnTo>
                    <a:pt x="268" y="1125"/>
                  </a:lnTo>
                  <a:lnTo>
                    <a:pt x="257" y="1118"/>
                  </a:lnTo>
                  <a:lnTo>
                    <a:pt x="247" y="1109"/>
                  </a:lnTo>
                  <a:lnTo>
                    <a:pt x="247" y="1109"/>
                  </a:lnTo>
                  <a:lnTo>
                    <a:pt x="247" y="1111"/>
                  </a:lnTo>
                  <a:lnTo>
                    <a:pt x="246" y="1111"/>
                  </a:lnTo>
                  <a:lnTo>
                    <a:pt x="244" y="1111"/>
                  </a:lnTo>
                  <a:lnTo>
                    <a:pt x="244" y="1112"/>
                  </a:lnTo>
                  <a:lnTo>
                    <a:pt x="243" y="1112"/>
                  </a:lnTo>
                  <a:lnTo>
                    <a:pt x="243" y="1113"/>
                  </a:lnTo>
                  <a:lnTo>
                    <a:pt x="243" y="1113"/>
                  </a:lnTo>
                  <a:lnTo>
                    <a:pt x="244" y="1113"/>
                  </a:lnTo>
                  <a:lnTo>
                    <a:pt x="244" y="1115"/>
                  </a:lnTo>
                  <a:lnTo>
                    <a:pt x="243" y="1115"/>
                  </a:lnTo>
                  <a:lnTo>
                    <a:pt x="243" y="1116"/>
                  </a:lnTo>
                  <a:lnTo>
                    <a:pt x="243" y="1116"/>
                  </a:lnTo>
                  <a:lnTo>
                    <a:pt x="242" y="1116"/>
                  </a:lnTo>
                  <a:lnTo>
                    <a:pt x="243" y="1119"/>
                  </a:lnTo>
                  <a:lnTo>
                    <a:pt x="243" y="1119"/>
                  </a:lnTo>
                  <a:lnTo>
                    <a:pt x="242" y="1120"/>
                  </a:lnTo>
                  <a:lnTo>
                    <a:pt x="242" y="1122"/>
                  </a:lnTo>
                  <a:lnTo>
                    <a:pt x="242" y="1122"/>
                  </a:lnTo>
                  <a:lnTo>
                    <a:pt x="240" y="1123"/>
                  </a:lnTo>
                  <a:lnTo>
                    <a:pt x="240" y="1123"/>
                  </a:lnTo>
                  <a:lnTo>
                    <a:pt x="240" y="1125"/>
                  </a:lnTo>
                  <a:lnTo>
                    <a:pt x="240" y="1125"/>
                  </a:lnTo>
                  <a:lnTo>
                    <a:pt x="242" y="1125"/>
                  </a:lnTo>
                  <a:lnTo>
                    <a:pt x="242" y="1126"/>
                  </a:lnTo>
                  <a:lnTo>
                    <a:pt x="242" y="1126"/>
                  </a:lnTo>
                  <a:lnTo>
                    <a:pt x="239" y="1130"/>
                  </a:lnTo>
                  <a:lnTo>
                    <a:pt x="239" y="1130"/>
                  </a:lnTo>
                  <a:lnTo>
                    <a:pt x="237" y="1130"/>
                  </a:lnTo>
                  <a:lnTo>
                    <a:pt x="236" y="1130"/>
                  </a:lnTo>
                  <a:lnTo>
                    <a:pt x="236" y="1129"/>
                  </a:lnTo>
                  <a:lnTo>
                    <a:pt x="233" y="1129"/>
                  </a:lnTo>
                  <a:lnTo>
                    <a:pt x="233" y="1129"/>
                  </a:lnTo>
                  <a:lnTo>
                    <a:pt x="232" y="1129"/>
                  </a:lnTo>
                  <a:lnTo>
                    <a:pt x="229" y="1129"/>
                  </a:lnTo>
                  <a:lnTo>
                    <a:pt x="229" y="1129"/>
                  </a:lnTo>
                  <a:lnTo>
                    <a:pt x="227" y="1129"/>
                  </a:lnTo>
                  <a:lnTo>
                    <a:pt x="226" y="1129"/>
                  </a:lnTo>
                  <a:lnTo>
                    <a:pt x="226" y="1129"/>
                  </a:lnTo>
                  <a:lnTo>
                    <a:pt x="225" y="1129"/>
                  </a:lnTo>
                  <a:lnTo>
                    <a:pt x="223" y="1129"/>
                  </a:lnTo>
                  <a:lnTo>
                    <a:pt x="223" y="1129"/>
                  </a:lnTo>
                  <a:lnTo>
                    <a:pt x="222" y="1128"/>
                  </a:lnTo>
                  <a:lnTo>
                    <a:pt x="222" y="1129"/>
                  </a:lnTo>
                  <a:lnTo>
                    <a:pt x="220" y="1129"/>
                  </a:lnTo>
                  <a:lnTo>
                    <a:pt x="220" y="1129"/>
                  </a:lnTo>
                  <a:lnTo>
                    <a:pt x="220" y="1130"/>
                  </a:lnTo>
                  <a:lnTo>
                    <a:pt x="215" y="1132"/>
                  </a:lnTo>
                  <a:lnTo>
                    <a:pt x="210" y="1135"/>
                  </a:lnTo>
                  <a:lnTo>
                    <a:pt x="202" y="1135"/>
                  </a:lnTo>
                  <a:lnTo>
                    <a:pt x="201" y="1137"/>
                  </a:lnTo>
                  <a:lnTo>
                    <a:pt x="199" y="1143"/>
                  </a:lnTo>
                  <a:lnTo>
                    <a:pt x="193" y="1147"/>
                  </a:lnTo>
                  <a:lnTo>
                    <a:pt x="188" y="1147"/>
                  </a:lnTo>
                  <a:lnTo>
                    <a:pt x="178" y="1142"/>
                  </a:lnTo>
                  <a:lnTo>
                    <a:pt x="171" y="1139"/>
                  </a:lnTo>
                  <a:lnTo>
                    <a:pt x="165" y="1137"/>
                  </a:lnTo>
                  <a:lnTo>
                    <a:pt x="157" y="1135"/>
                  </a:lnTo>
                  <a:lnTo>
                    <a:pt x="148" y="1129"/>
                  </a:lnTo>
                  <a:lnTo>
                    <a:pt x="144" y="1122"/>
                  </a:lnTo>
                  <a:lnTo>
                    <a:pt x="143" y="1116"/>
                  </a:lnTo>
                  <a:lnTo>
                    <a:pt x="143" y="1111"/>
                  </a:lnTo>
                  <a:lnTo>
                    <a:pt x="141" y="1109"/>
                  </a:lnTo>
                  <a:lnTo>
                    <a:pt x="140" y="1109"/>
                  </a:lnTo>
                  <a:lnTo>
                    <a:pt x="137" y="1108"/>
                  </a:lnTo>
                  <a:lnTo>
                    <a:pt x="133" y="1109"/>
                  </a:lnTo>
                  <a:lnTo>
                    <a:pt x="128" y="1111"/>
                  </a:lnTo>
                  <a:lnTo>
                    <a:pt x="127" y="1115"/>
                  </a:lnTo>
                  <a:lnTo>
                    <a:pt x="124" y="1119"/>
                  </a:lnTo>
                  <a:lnTo>
                    <a:pt x="121" y="1115"/>
                  </a:lnTo>
                  <a:lnTo>
                    <a:pt x="116" y="1112"/>
                  </a:lnTo>
                  <a:lnTo>
                    <a:pt x="106" y="1109"/>
                  </a:lnTo>
                  <a:lnTo>
                    <a:pt x="99" y="1109"/>
                  </a:lnTo>
                  <a:lnTo>
                    <a:pt x="94" y="1109"/>
                  </a:lnTo>
                  <a:lnTo>
                    <a:pt x="92" y="1109"/>
                  </a:lnTo>
                  <a:lnTo>
                    <a:pt x="90" y="1106"/>
                  </a:lnTo>
                  <a:lnTo>
                    <a:pt x="93" y="1103"/>
                  </a:lnTo>
                  <a:lnTo>
                    <a:pt x="90" y="1103"/>
                  </a:lnTo>
                  <a:lnTo>
                    <a:pt x="89" y="1101"/>
                  </a:lnTo>
                  <a:lnTo>
                    <a:pt x="89" y="1099"/>
                  </a:lnTo>
                  <a:lnTo>
                    <a:pt x="87" y="1094"/>
                  </a:lnTo>
                  <a:lnTo>
                    <a:pt x="83" y="1084"/>
                  </a:lnTo>
                  <a:lnTo>
                    <a:pt x="77" y="1077"/>
                  </a:lnTo>
                  <a:lnTo>
                    <a:pt x="71" y="1071"/>
                  </a:lnTo>
                  <a:lnTo>
                    <a:pt x="69" y="1071"/>
                  </a:lnTo>
                  <a:lnTo>
                    <a:pt x="68" y="1070"/>
                  </a:lnTo>
                  <a:lnTo>
                    <a:pt x="65" y="1068"/>
                  </a:lnTo>
                  <a:lnTo>
                    <a:pt x="59" y="1067"/>
                  </a:lnTo>
                  <a:lnTo>
                    <a:pt x="54" y="1066"/>
                  </a:lnTo>
                  <a:lnTo>
                    <a:pt x="48" y="1064"/>
                  </a:lnTo>
                  <a:lnTo>
                    <a:pt x="43" y="1061"/>
                  </a:lnTo>
                  <a:lnTo>
                    <a:pt x="42" y="1058"/>
                  </a:lnTo>
                  <a:lnTo>
                    <a:pt x="41" y="1058"/>
                  </a:lnTo>
                  <a:lnTo>
                    <a:pt x="38" y="1054"/>
                  </a:lnTo>
                  <a:lnTo>
                    <a:pt x="34" y="1049"/>
                  </a:lnTo>
                  <a:lnTo>
                    <a:pt x="31" y="1043"/>
                  </a:lnTo>
                  <a:lnTo>
                    <a:pt x="32" y="1040"/>
                  </a:lnTo>
                  <a:lnTo>
                    <a:pt x="34" y="1036"/>
                  </a:lnTo>
                  <a:lnTo>
                    <a:pt x="32" y="1034"/>
                  </a:lnTo>
                  <a:lnTo>
                    <a:pt x="31" y="1033"/>
                  </a:lnTo>
                  <a:lnTo>
                    <a:pt x="27" y="1030"/>
                  </a:lnTo>
                  <a:lnTo>
                    <a:pt x="24" y="1023"/>
                  </a:lnTo>
                  <a:lnTo>
                    <a:pt x="22" y="1020"/>
                  </a:lnTo>
                  <a:lnTo>
                    <a:pt x="18" y="1019"/>
                  </a:lnTo>
                  <a:lnTo>
                    <a:pt x="14" y="1020"/>
                  </a:lnTo>
                  <a:lnTo>
                    <a:pt x="14" y="1019"/>
                  </a:lnTo>
                  <a:lnTo>
                    <a:pt x="13" y="1017"/>
                  </a:lnTo>
                  <a:lnTo>
                    <a:pt x="11" y="1015"/>
                  </a:lnTo>
                  <a:lnTo>
                    <a:pt x="11" y="1015"/>
                  </a:lnTo>
                  <a:lnTo>
                    <a:pt x="10" y="1015"/>
                  </a:lnTo>
                  <a:lnTo>
                    <a:pt x="6" y="1016"/>
                  </a:lnTo>
                  <a:lnTo>
                    <a:pt x="0" y="1012"/>
                  </a:lnTo>
                  <a:lnTo>
                    <a:pt x="3" y="1003"/>
                  </a:lnTo>
                  <a:lnTo>
                    <a:pt x="7" y="1002"/>
                  </a:lnTo>
                  <a:lnTo>
                    <a:pt x="7" y="1000"/>
                  </a:lnTo>
                  <a:lnTo>
                    <a:pt x="7" y="999"/>
                  </a:lnTo>
                  <a:lnTo>
                    <a:pt x="10" y="998"/>
                  </a:lnTo>
                  <a:lnTo>
                    <a:pt x="11" y="998"/>
                  </a:lnTo>
                  <a:lnTo>
                    <a:pt x="11" y="995"/>
                  </a:lnTo>
                  <a:lnTo>
                    <a:pt x="13" y="995"/>
                  </a:lnTo>
                  <a:lnTo>
                    <a:pt x="20" y="996"/>
                  </a:lnTo>
                  <a:lnTo>
                    <a:pt x="24" y="998"/>
                  </a:lnTo>
                  <a:lnTo>
                    <a:pt x="25" y="996"/>
                  </a:lnTo>
                  <a:lnTo>
                    <a:pt x="21" y="993"/>
                  </a:lnTo>
                  <a:lnTo>
                    <a:pt x="18" y="989"/>
                  </a:lnTo>
                  <a:lnTo>
                    <a:pt x="20" y="988"/>
                  </a:lnTo>
                  <a:lnTo>
                    <a:pt x="21" y="985"/>
                  </a:lnTo>
                  <a:lnTo>
                    <a:pt x="22" y="981"/>
                  </a:lnTo>
                  <a:lnTo>
                    <a:pt x="27" y="982"/>
                  </a:lnTo>
                  <a:lnTo>
                    <a:pt x="30" y="979"/>
                  </a:lnTo>
                  <a:lnTo>
                    <a:pt x="30" y="976"/>
                  </a:lnTo>
                  <a:lnTo>
                    <a:pt x="32" y="972"/>
                  </a:lnTo>
                  <a:lnTo>
                    <a:pt x="35" y="969"/>
                  </a:lnTo>
                  <a:lnTo>
                    <a:pt x="35" y="966"/>
                  </a:lnTo>
                  <a:lnTo>
                    <a:pt x="37" y="965"/>
                  </a:lnTo>
                  <a:lnTo>
                    <a:pt x="41" y="965"/>
                  </a:lnTo>
                  <a:lnTo>
                    <a:pt x="45" y="964"/>
                  </a:lnTo>
                  <a:lnTo>
                    <a:pt x="48" y="964"/>
                  </a:lnTo>
                  <a:lnTo>
                    <a:pt x="51" y="964"/>
                  </a:lnTo>
                  <a:lnTo>
                    <a:pt x="54" y="962"/>
                  </a:lnTo>
                  <a:lnTo>
                    <a:pt x="58" y="959"/>
                  </a:lnTo>
                  <a:lnTo>
                    <a:pt x="58" y="958"/>
                  </a:lnTo>
                  <a:lnTo>
                    <a:pt x="58" y="958"/>
                  </a:lnTo>
                  <a:lnTo>
                    <a:pt x="62" y="954"/>
                  </a:lnTo>
                  <a:lnTo>
                    <a:pt x="64" y="952"/>
                  </a:lnTo>
                  <a:lnTo>
                    <a:pt x="65" y="951"/>
                  </a:lnTo>
                  <a:lnTo>
                    <a:pt x="65" y="949"/>
                  </a:lnTo>
                  <a:lnTo>
                    <a:pt x="65" y="945"/>
                  </a:lnTo>
                  <a:lnTo>
                    <a:pt x="65" y="941"/>
                  </a:lnTo>
                  <a:lnTo>
                    <a:pt x="65" y="937"/>
                  </a:lnTo>
                  <a:lnTo>
                    <a:pt x="65" y="931"/>
                  </a:lnTo>
                  <a:lnTo>
                    <a:pt x="66" y="931"/>
                  </a:lnTo>
                  <a:lnTo>
                    <a:pt x="69" y="930"/>
                  </a:lnTo>
                  <a:lnTo>
                    <a:pt x="71" y="928"/>
                  </a:lnTo>
                  <a:lnTo>
                    <a:pt x="75" y="916"/>
                  </a:lnTo>
                  <a:lnTo>
                    <a:pt x="73" y="914"/>
                  </a:lnTo>
                  <a:lnTo>
                    <a:pt x="73" y="913"/>
                  </a:lnTo>
                  <a:lnTo>
                    <a:pt x="73" y="911"/>
                  </a:lnTo>
                  <a:lnTo>
                    <a:pt x="76" y="907"/>
                  </a:lnTo>
                  <a:lnTo>
                    <a:pt x="77" y="903"/>
                  </a:lnTo>
                  <a:lnTo>
                    <a:pt x="75" y="896"/>
                  </a:lnTo>
                  <a:lnTo>
                    <a:pt x="71" y="893"/>
                  </a:lnTo>
                  <a:lnTo>
                    <a:pt x="66" y="889"/>
                  </a:lnTo>
                  <a:lnTo>
                    <a:pt x="64" y="884"/>
                  </a:lnTo>
                  <a:lnTo>
                    <a:pt x="64" y="880"/>
                  </a:lnTo>
                  <a:lnTo>
                    <a:pt x="65" y="877"/>
                  </a:lnTo>
                  <a:lnTo>
                    <a:pt x="65" y="873"/>
                  </a:lnTo>
                  <a:lnTo>
                    <a:pt x="64" y="870"/>
                  </a:lnTo>
                  <a:lnTo>
                    <a:pt x="60" y="867"/>
                  </a:lnTo>
                  <a:lnTo>
                    <a:pt x="58" y="865"/>
                  </a:lnTo>
                  <a:lnTo>
                    <a:pt x="55" y="863"/>
                  </a:lnTo>
                  <a:lnTo>
                    <a:pt x="52" y="860"/>
                  </a:lnTo>
                  <a:lnTo>
                    <a:pt x="47" y="857"/>
                  </a:lnTo>
                  <a:lnTo>
                    <a:pt x="45" y="853"/>
                  </a:lnTo>
                  <a:lnTo>
                    <a:pt x="47" y="852"/>
                  </a:lnTo>
                  <a:lnTo>
                    <a:pt x="55" y="855"/>
                  </a:lnTo>
                  <a:lnTo>
                    <a:pt x="60" y="855"/>
                  </a:lnTo>
                  <a:lnTo>
                    <a:pt x="65" y="855"/>
                  </a:lnTo>
                  <a:lnTo>
                    <a:pt x="66" y="853"/>
                  </a:lnTo>
                  <a:lnTo>
                    <a:pt x="68" y="853"/>
                  </a:lnTo>
                  <a:lnTo>
                    <a:pt x="69" y="855"/>
                  </a:lnTo>
                  <a:lnTo>
                    <a:pt x="69" y="857"/>
                  </a:lnTo>
                  <a:lnTo>
                    <a:pt x="71" y="862"/>
                  </a:lnTo>
                  <a:lnTo>
                    <a:pt x="72" y="865"/>
                  </a:lnTo>
                  <a:lnTo>
                    <a:pt x="75" y="863"/>
                  </a:lnTo>
                  <a:lnTo>
                    <a:pt x="75" y="862"/>
                  </a:lnTo>
                  <a:lnTo>
                    <a:pt x="75" y="862"/>
                  </a:lnTo>
                  <a:lnTo>
                    <a:pt x="75" y="859"/>
                  </a:lnTo>
                  <a:lnTo>
                    <a:pt x="76" y="857"/>
                  </a:lnTo>
                  <a:lnTo>
                    <a:pt x="77" y="856"/>
                  </a:lnTo>
                  <a:lnTo>
                    <a:pt x="77" y="853"/>
                  </a:lnTo>
                  <a:lnTo>
                    <a:pt x="77" y="852"/>
                  </a:lnTo>
                  <a:lnTo>
                    <a:pt x="79" y="850"/>
                  </a:lnTo>
                  <a:lnTo>
                    <a:pt x="81" y="852"/>
                  </a:lnTo>
                  <a:lnTo>
                    <a:pt x="85" y="853"/>
                  </a:lnTo>
                  <a:lnTo>
                    <a:pt x="87" y="856"/>
                  </a:lnTo>
                  <a:lnTo>
                    <a:pt x="93" y="860"/>
                  </a:lnTo>
                  <a:lnTo>
                    <a:pt x="100" y="865"/>
                  </a:lnTo>
                  <a:lnTo>
                    <a:pt x="106" y="866"/>
                  </a:lnTo>
                  <a:lnTo>
                    <a:pt x="110" y="867"/>
                  </a:lnTo>
                  <a:lnTo>
                    <a:pt x="114" y="869"/>
                  </a:lnTo>
                  <a:lnTo>
                    <a:pt x="116" y="869"/>
                  </a:lnTo>
                  <a:lnTo>
                    <a:pt x="118" y="867"/>
                  </a:lnTo>
                  <a:lnTo>
                    <a:pt x="118" y="866"/>
                  </a:lnTo>
                  <a:lnTo>
                    <a:pt x="118" y="862"/>
                  </a:lnTo>
                  <a:lnTo>
                    <a:pt x="121" y="859"/>
                  </a:lnTo>
                  <a:lnTo>
                    <a:pt x="124" y="853"/>
                  </a:lnTo>
                  <a:lnTo>
                    <a:pt x="126" y="849"/>
                  </a:lnTo>
                  <a:lnTo>
                    <a:pt x="128" y="845"/>
                  </a:lnTo>
                  <a:lnTo>
                    <a:pt x="131" y="839"/>
                  </a:lnTo>
                  <a:lnTo>
                    <a:pt x="133" y="835"/>
                  </a:lnTo>
                  <a:lnTo>
                    <a:pt x="135" y="831"/>
                  </a:lnTo>
                  <a:lnTo>
                    <a:pt x="137" y="829"/>
                  </a:lnTo>
                  <a:lnTo>
                    <a:pt x="144" y="808"/>
                  </a:lnTo>
                  <a:lnTo>
                    <a:pt x="158" y="804"/>
                  </a:lnTo>
                  <a:lnTo>
                    <a:pt x="160" y="802"/>
                  </a:lnTo>
                  <a:lnTo>
                    <a:pt x="162" y="801"/>
                  </a:lnTo>
                  <a:lnTo>
                    <a:pt x="165" y="802"/>
                  </a:lnTo>
                  <a:lnTo>
                    <a:pt x="185" y="797"/>
                  </a:lnTo>
                  <a:lnTo>
                    <a:pt x="193" y="797"/>
                  </a:lnTo>
                  <a:lnTo>
                    <a:pt x="208" y="797"/>
                  </a:lnTo>
                  <a:lnTo>
                    <a:pt x="216" y="798"/>
                  </a:lnTo>
                  <a:lnTo>
                    <a:pt x="216" y="801"/>
                  </a:lnTo>
                  <a:lnTo>
                    <a:pt x="223" y="805"/>
                  </a:lnTo>
                  <a:lnTo>
                    <a:pt x="230" y="802"/>
                  </a:lnTo>
                  <a:lnTo>
                    <a:pt x="239" y="801"/>
                  </a:lnTo>
                  <a:lnTo>
                    <a:pt x="247" y="798"/>
                  </a:lnTo>
                  <a:lnTo>
                    <a:pt x="254" y="794"/>
                  </a:lnTo>
                  <a:lnTo>
                    <a:pt x="257" y="792"/>
                  </a:lnTo>
                  <a:lnTo>
                    <a:pt x="257" y="790"/>
                  </a:lnTo>
                  <a:lnTo>
                    <a:pt x="260" y="792"/>
                  </a:lnTo>
                  <a:lnTo>
                    <a:pt x="261" y="792"/>
                  </a:lnTo>
                  <a:lnTo>
                    <a:pt x="261" y="794"/>
                  </a:lnTo>
                  <a:lnTo>
                    <a:pt x="263" y="801"/>
                  </a:lnTo>
                  <a:lnTo>
                    <a:pt x="261" y="802"/>
                  </a:lnTo>
                  <a:lnTo>
                    <a:pt x="261" y="808"/>
                  </a:lnTo>
                  <a:lnTo>
                    <a:pt x="261" y="811"/>
                  </a:lnTo>
                  <a:lnTo>
                    <a:pt x="261" y="812"/>
                  </a:lnTo>
                  <a:lnTo>
                    <a:pt x="263" y="814"/>
                  </a:lnTo>
                  <a:lnTo>
                    <a:pt x="264" y="818"/>
                  </a:lnTo>
                  <a:lnTo>
                    <a:pt x="267" y="824"/>
                  </a:lnTo>
                  <a:lnTo>
                    <a:pt x="270" y="825"/>
                  </a:lnTo>
                  <a:lnTo>
                    <a:pt x="274" y="824"/>
                  </a:lnTo>
                  <a:lnTo>
                    <a:pt x="278" y="824"/>
                  </a:lnTo>
                  <a:lnTo>
                    <a:pt x="285" y="822"/>
                  </a:lnTo>
                  <a:lnTo>
                    <a:pt x="287" y="821"/>
                  </a:lnTo>
                  <a:lnTo>
                    <a:pt x="290" y="821"/>
                  </a:lnTo>
                  <a:lnTo>
                    <a:pt x="291" y="818"/>
                  </a:lnTo>
                  <a:lnTo>
                    <a:pt x="295" y="819"/>
                  </a:lnTo>
                  <a:lnTo>
                    <a:pt x="300" y="825"/>
                  </a:lnTo>
                  <a:lnTo>
                    <a:pt x="311" y="831"/>
                  </a:lnTo>
                  <a:lnTo>
                    <a:pt x="326" y="839"/>
                  </a:lnTo>
                  <a:lnTo>
                    <a:pt x="336" y="845"/>
                  </a:lnTo>
                  <a:lnTo>
                    <a:pt x="346" y="852"/>
                  </a:lnTo>
                  <a:lnTo>
                    <a:pt x="357" y="859"/>
                  </a:lnTo>
                  <a:lnTo>
                    <a:pt x="377" y="876"/>
                  </a:lnTo>
                  <a:lnTo>
                    <a:pt x="393" y="890"/>
                  </a:lnTo>
                  <a:lnTo>
                    <a:pt x="407" y="903"/>
                  </a:lnTo>
                  <a:lnTo>
                    <a:pt x="425" y="918"/>
                  </a:lnTo>
                  <a:lnTo>
                    <a:pt x="435" y="924"/>
                  </a:lnTo>
                  <a:lnTo>
                    <a:pt x="448" y="934"/>
                  </a:lnTo>
                  <a:lnTo>
                    <a:pt x="468" y="934"/>
                  </a:lnTo>
                  <a:lnTo>
                    <a:pt x="480" y="938"/>
                  </a:lnTo>
                  <a:lnTo>
                    <a:pt x="489" y="937"/>
                  </a:lnTo>
                  <a:lnTo>
                    <a:pt x="516" y="940"/>
                  </a:lnTo>
                  <a:lnTo>
                    <a:pt x="546" y="952"/>
                  </a:lnTo>
                  <a:lnTo>
                    <a:pt x="581" y="954"/>
                  </a:lnTo>
                  <a:lnTo>
                    <a:pt x="616" y="959"/>
                  </a:lnTo>
                  <a:lnTo>
                    <a:pt x="626" y="959"/>
                  </a:lnTo>
                  <a:lnTo>
                    <a:pt x="692" y="969"/>
                  </a:lnTo>
                  <a:lnTo>
                    <a:pt x="725" y="975"/>
                  </a:lnTo>
                  <a:lnTo>
                    <a:pt x="734" y="986"/>
                  </a:lnTo>
                  <a:lnTo>
                    <a:pt x="748" y="978"/>
                  </a:lnTo>
                  <a:lnTo>
                    <a:pt x="842" y="992"/>
                  </a:lnTo>
                  <a:lnTo>
                    <a:pt x="848" y="986"/>
                  </a:lnTo>
                  <a:lnTo>
                    <a:pt x="858" y="975"/>
                  </a:lnTo>
                  <a:lnTo>
                    <a:pt x="858" y="975"/>
                  </a:lnTo>
                  <a:lnTo>
                    <a:pt x="861" y="974"/>
                  </a:lnTo>
                  <a:lnTo>
                    <a:pt x="865" y="971"/>
                  </a:lnTo>
                  <a:lnTo>
                    <a:pt x="872" y="969"/>
                  </a:lnTo>
                  <a:lnTo>
                    <a:pt x="879" y="968"/>
                  </a:lnTo>
                  <a:lnTo>
                    <a:pt x="879" y="968"/>
                  </a:lnTo>
                  <a:lnTo>
                    <a:pt x="882" y="966"/>
                  </a:lnTo>
                  <a:lnTo>
                    <a:pt x="882" y="966"/>
                  </a:lnTo>
                  <a:lnTo>
                    <a:pt x="883" y="966"/>
                  </a:lnTo>
                  <a:lnTo>
                    <a:pt x="1053" y="874"/>
                  </a:lnTo>
                  <a:lnTo>
                    <a:pt x="1098" y="850"/>
                  </a:lnTo>
                  <a:lnTo>
                    <a:pt x="1225" y="782"/>
                  </a:lnTo>
                  <a:lnTo>
                    <a:pt x="1405" y="685"/>
                  </a:lnTo>
                  <a:lnTo>
                    <a:pt x="1604" y="579"/>
                  </a:lnTo>
                  <a:lnTo>
                    <a:pt x="1809" y="469"/>
                  </a:lnTo>
                  <a:lnTo>
                    <a:pt x="1979" y="377"/>
                  </a:lnTo>
                  <a:lnTo>
                    <a:pt x="2150" y="285"/>
                  </a:lnTo>
                  <a:lnTo>
                    <a:pt x="2317" y="196"/>
                  </a:lnTo>
                  <a:lnTo>
                    <a:pt x="2482" y="107"/>
                  </a:lnTo>
                  <a:lnTo>
                    <a:pt x="2642" y="22"/>
                  </a:lnTo>
                  <a:lnTo>
                    <a:pt x="2680" y="0"/>
                  </a:lnTo>
                  <a:lnTo>
                    <a:pt x="2698" y="53"/>
                  </a:lnTo>
                  <a:lnTo>
                    <a:pt x="2715" y="105"/>
                  </a:lnTo>
                  <a:lnTo>
                    <a:pt x="2732" y="155"/>
                  </a:lnTo>
                  <a:lnTo>
                    <a:pt x="2749" y="204"/>
                  </a:lnTo>
                  <a:lnTo>
                    <a:pt x="2768" y="258"/>
                  </a:lnTo>
                  <a:lnTo>
                    <a:pt x="2782" y="302"/>
                  </a:lnTo>
                  <a:lnTo>
                    <a:pt x="2800" y="357"/>
                  </a:lnTo>
                  <a:lnTo>
                    <a:pt x="2815" y="399"/>
                  </a:lnTo>
                  <a:lnTo>
                    <a:pt x="2830" y="445"/>
                  </a:lnTo>
                  <a:lnTo>
                    <a:pt x="2847" y="495"/>
                  </a:lnTo>
                  <a:lnTo>
                    <a:pt x="2864" y="546"/>
                  </a:lnTo>
                  <a:lnTo>
                    <a:pt x="2884" y="604"/>
                  </a:lnTo>
                  <a:lnTo>
                    <a:pt x="2898" y="648"/>
                  </a:lnTo>
                  <a:lnTo>
                    <a:pt x="2918" y="707"/>
                  </a:lnTo>
                  <a:lnTo>
                    <a:pt x="2935" y="760"/>
                  </a:lnTo>
                  <a:lnTo>
                    <a:pt x="2954" y="816"/>
                  </a:lnTo>
                  <a:lnTo>
                    <a:pt x="2909" y="828"/>
                  </a:lnTo>
                  <a:lnTo>
                    <a:pt x="2861" y="839"/>
                  </a:lnTo>
                  <a:lnTo>
                    <a:pt x="2875" y="884"/>
                  </a:lnTo>
                  <a:lnTo>
                    <a:pt x="2888" y="923"/>
                  </a:lnTo>
                  <a:lnTo>
                    <a:pt x="2901" y="962"/>
                  </a:lnTo>
                  <a:close/>
                </a:path>
              </a:pathLst>
            </a:custGeom>
            <a:solidFill>
              <a:schemeClr val="accent2">
                <a:lumMod val="75000"/>
              </a:schemeClr>
            </a:solid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27" name="Freeform 30">
              <a:extLst>
                <a:ext uri="{FF2B5EF4-FFF2-40B4-BE49-F238E27FC236}">
                  <a16:creationId xmlns:a16="http://schemas.microsoft.com/office/drawing/2014/main" id="{07987605-8A41-C68D-9DCF-D5BE6D89D856}"/>
                </a:ext>
              </a:extLst>
            </p:cNvPr>
            <p:cNvSpPr>
              <a:spLocks/>
            </p:cNvSpPr>
            <p:nvPr/>
          </p:nvSpPr>
          <p:spPr bwMode="auto">
            <a:xfrm>
              <a:off x="1400" y="2434"/>
              <a:ext cx="746" cy="375"/>
            </a:xfrm>
            <a:custGeom>
              <a:avLst/>
              <a:gdLst>
                <a:gd name="T0" fmla="*/ 296 w 746"/>
                <a:gd name="T1" fmla="*/ 10 h 375"/>
                <a:gd name="T2" fmla="*/ 328 w 746"/>
                <a:gd name="T3" fmla="*/ 13 h 375"/>
                <a:gd name="T4" fmla="*/ 344 w 746"/>
                <a:gd name="T5" fmla="*/ 20 h 375"/>
                <a:gd name="T6" fmla="*/ 359 w 746"/>
                <a:gd name="T7" fmla="*/ 21 h 375"/>
                <a:gd name="T8" fmla="*/ 387 w 746"/>
                <a:gd name="T9" fmla="*/ 29 h 375"/>
                <a:gd name="T10" fmla="*/ 422 w 746"/>
                <a:gd name="T11" fmla="*/ 38 h 375"/>
                <a:gd name="T12" fmla="*/ 435 w 746"/>
                <a:gd name="T13" fmla="*/ 48 h 375"/>
                <a:gd name="T14" fmla="*/ 468 w 746"/>
                <a:gd name="T15" fmla="*/ 62 h 375"/>
                <a:gd name="T16" fmla="*/ 495 w 746"/>
                <a:gd name="T17" fmla="*/ 62 h 375"/>
                <a:gd name="T18" fmla="*/ 499 w 746"/>
                <a:gd name="T19" fmla="*/ 70 h 375"/>
                <a:gd name="T20" fmla="*/ 505 w 746"/>
                <a:gd name="T21" fmla="*/ 84 h 375"/>
                <a:gd name="T22" fmla="*/ 522 w 746"/>
                <a:gd name="T23" fmla="*/ 89 h 375"/>
                <a:gd name="T24" fmla="*/ 527 w 746"/>
                <a:gd name="T25" fmla="*/ 106 h 375"/>
                <a:gd name="T26" fmla="*/ 534 w 746"/>
                <a:gd name="T27" fmla="*/ 97 h 375"/>
                <a:gd name="T28" fmla="*/ 544 w 746"/>
                <a:gd name="T29" fmla="*/ 111 h 375"/>
                <a:gd name="T30" fmla="*/ 560 w 746"/>
                <a:gd name="T31" fmla="*/ 102 h 375"/>
                <a:gd name="T32" fmla="*/ 578 w 746"/>
                <a:gd name="T33" fmla="*/ 105 h 375"/>
                <a:gd name="T34" fmla="*/ 600 w 746"/>
                <a:gd name="T35" fmla="*/ 109 h 375"/>
                <a:gd name="T36" fmla="*/ 608 w 746"/>
                <a:gd name="T37" fmla="*/ 108 h 375"/>
                <a:gd name="T38" fmla="*/ 619 w 746"/>
                <a:gd name="T39" fmla="*/ 109 h 375"/>
                <a:gd name="T40" fmla="*/ 634 w 746"/>
                <a:gd name="T41" fmla="*/ 99 h 375"/>
                <a:gd name="T42" fmla="*/ 652 w 746"/>
                <a:gd name="T43" fmla="*/ 101 h 375"/>
                <a:gd name="T44" fmla="*/ 726 w 746"/>
                <a:gd name="T45" fmla="*/ 106 h 375"/>
                <a:gd name="T46" fmla="*/ 731 w 746"/>
                <a:gd name="T47" fmla="*/ 140 h 375"/>
                <a:gd name="T48" fmla="*/ 713 w 746"/>
                <a:gd name="T49" fmla="*/ 179 h 375"/>
                <a:gd name="T50" fmla="*/ 669 w 746"/>
                <a:gd name="T51" fmla="*/ 264 h 375"/>
                <a:gd name="T52" fmla="*/ 644 w 746"/>
                <a:gd name="T53" fmla="*/ 325 h 375"/>
                <a:gd name="T54" fmla="*/ 543 w 746"/>
                <a:gd name="T55" fmla="*/ 326 h 375"/>
                <a:gd name="T56" fmla="*/ 479 w 746"/>
                <a:gd name="T57" fmla="*/ 350 h 375"/>
                <a:gd name="T58" fmla="*/ 391 w 746"/>
                <a:gd name="T59" fmla="*/ 349 h 375"/>
                <a:gd name="T60" fmla="*/ 352 w 746"/>
                <a:gd name="T61" fmla="*/ 363 h 375"/>
                <a:gd name="T62" fmla="*/ 330 w 746"/>
                <a:gd name="T63" fmla="*/ 368 h 375"/>
                <a:gd name="T64" fmla="*/ 301 w 746"/>
                <a:gd name="T65" fmla="*/ 374 h 375"/>
                <a:gd name="T66" fmla="*/ 247 w 746"/>
                <a:gd name="T67" fmla="*/ 361 h 375"/>
                <a:gd name="T68" fmla="*/ 200 w 746"/>
                <a:gd name="T69" fmla="*/ 353 h 375"/>
                <a:gd name="T70" fmla="*/ 172 w 746"/>
                <a:gd name="T71" fmla="*/ 349 h 375"/>
                <a:gd name="T72" fmla="*/ 115 w 746"/>
                <a:gd name="T73" fmla="*/ 350 h 375"/>
                <a:gd name="T74" fmla="*/ 78 w 746"/>
                <a:gd name="T75" fmla="*/ 316 h 375"/>
                <a:gd name="T76" fmla="*/ 41 w 746"/>
                <a:gd name="T77" fmla="*/ 286 h 375"/>
                <a:gd name="T78" fmla="*/ 0 w 746"/>
                <a:gd name="T79" fmla="*/ 223 h 375"/>
                <a:gd name="T80" fmla="*/ 13 w 746"/>
                <a:gd name="T81" fmla="*/ 190 h 375"/>
                <a:gd name="T82" fmla="*/ 48 w 746"/>
                <a:gd name="T83" fmla="*/ 184 h 375"/>
                <a:gd name="T84" fmla="*/ 68 w 746"/>
                <a:gd name="T85" fmla="*/ 187 h 375"/>
                <a:gd name="T86" fmla="*/ 79 w 746"/>
                <a:gd name="T87" fmla="*/ 194 h 375"/>
                <a:gd name="T88" fmla="*/ 92 w 746"/>
                <a:gd name="T89" fmla="*/ 193 h 375"/>
                <a:gd name="T90" fmla="*/ 94 w 746"/>
                <a:gd name="T91" fmla="*/ 179 h 375"/>
                <a:gd name="T92" fmla="*/ 98 w 746"/>
                <a:gd name="T93" fmla="*/ 163 h 375"/>
                <a:gd name="T94" fmla="*/ 103 w 746"/>
                <a:gd name="T95" fmla="*/ 153 h 375"/>
                <a:gd name="T96" fmla="*/ 111 w 746"/>
                <a:gd name="T97" fmla="*/ 138 h 375"/>
                <a:gd name="T98" fmla="*/ 111 w 746"/>
                <a:gd name="T99" fmla="*/ 122 h 375"/>
                <a:gd name="T100" fmla="*/ 113 w 746"/>
                <a:gd name="T101" fmla="*/ 99 h 375"/>
                <a:gd name="T102" fmla="*/ 130 w 746"/>
                <a:gd name="T103" fmla="*/ 92 h 375"/>
                <a:gd name="T104" fmla="*/ 143 w 746"/>
                <a:gd name="T105" fmla="*/ 70 h 375"/>
                <a:gd name="T106" fmla="*/ 155 w 746"/>
                <a:gd name="T107" fmla="*/ 64 h 375"/>
                <a:gd name="T108" fmla="*/ 150 w 746"/>
                <a:gd name="T109" fmla="*/ 55 h 375"/>
                <a:gd name="T110" fmla="*/ 153 w 746"/>
                <a:gd name="T111" fmla="*/ 26 h 375"/>
                <a:gd name="T112" fmla="*/ 204 w 746"/>
                <a:gd name="T113" fmla="*/ 0 h 375"/>
                <a:gd name="T114" fmla="*/ 272 w 746"/>
                <a:gd name="T115" fmla="*/ 12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46" h="375">
                  <a:moveTo>
                    <a:pt x="272" y="12"/>
                  </a:moveTo>
                  <a:lnTo>
                    <a:pt x="279" y="12"/>
                  </a:lnTo>
                  <a:lnTo>
                    <a:pt x="289" y="10"/>
                  </a:lnTo>
                  <a:lnTo>
                    <a:pt x="292" y="9"/>
                  </a:lnTo>
                  <a:lnTo>
                    <a:pt x="296" y="10"/>
                  </a:lnTo>
                  <a:lnTo>
                    <a:pt x="302" y="13"/>
                  </a:lnTo>
                  <a:lnTo>
                    <a:pt x="305" y="13"/>
                  </a:lnTo>
                  <a:lnTo>
                    <a:pt x="309" y="14"/>
                  </a:lnTo>
                  <a:lnTo>
                    <a:pt x="319" y="13"/>
                  </a:lnTo>
                  <a:lnTo>
                    <a:pt x="328" y="13"/>
                  </a:lnTo>
                  <a:lnTo>
                    <a:pt x="330" y="13"/>
                  </a:lnTo>
                  <a:lnTo>
                    <a:pt x="333" y="13"/>
                  </a:lnTo>
                  <a:lnTo>
                    <a:pt x="339" y="14"/>
                  </a:lnTo>
                  <a:lnTo>
                    <a:pt x="342" y="17"/>
                  </a:lnTo>
                  <a:lnTo>
                    <a:pt x="344" y="20"/>
                  </a:lnTo>
                  <a:lnTo>
                    <a:pt x="346" y="20"/>
                  </a:lnTo>
                  <a:lnTo>
                    <a:pt x="349" y="23"/>
                  </a:lnTo>
                  <a:lnTo>
                    <a:pt x="349" y="23"/>
                  </a:lnTo>
                  <a:lnTo>
                    <a:pt x="354" y="23"/>
                  </a:lnTo>
                  <a:lnTo>
                    <a:pt x="359" y="21"/>
                  </a:lnTo>
                  <a:lnTo>
                    <a:pt x="363" y="20"/>
                  </a:lnTo>
                  <a:lnTo>
                    <a:pt x="370" y="21"/>
                  </a:lnTo>
                  <a:lnTo>
                    <a:pt x="374" y="23"/>
                  </a:lnTo>
                  <a:lnTo>
                    <a:pt x="377" y="24"/>
                  </a:lnTo>
                  <a:lnTo>
                    <a:pt x="387" y="29"/>
                  </a:lnTo>
                  <a:lnTo>
                    <a:pt x="395" y="33"/>
                  </a:lnTo>
                  <a:lnTo>
                    <a:pt x="404" y="36"/>
                  </a:lnTo>
                  <a:lnTo>
                    <a:pt x="413" y="37"/>
                  </a:lnTo>
                  <a:lnTo>
                    <a:pt x="420" y="38"/>
                  </a:lnTo>
                  <a:lnTo>
                    <a:pt x="422" y="38"/>
                  </a:lnTo>
                  <a:lnTo>
                    <a:pt x="425" y="38"/>
                  </a:lnTo>
                  <a:lnTo>
                    <a:pt x="428" y="40"/>
                  </a:lnTo>
                  <a:lnTo>
                    <a:pt x="430" y="41"/>
                  </a:lnTo>
                  <a:lnTo>
                    <a:pt x="432" y="45"/>
                  </a:lnTo>
                  <a:lnTo>
                    <a:pt x="435" y="48"/>
                  </a:lnTo>
                  <a:lnTo>
                    <a:pt x="441" y="51"/>
                  </a:lnTo>
                  <a:lnTo>
                    <a:pt x="446" y="53"/>
                  </a:lnTo>
                  <a:lnTo>
                    <a:pt x="455" y="57"/>
                  </a:lnTo>
                  <a:lnTo>
                    <a:pt x="461" y="60"/>
                  </a:lnTo>
                  <a:lnTo>
                    <a:pt x="468" y="62"/>
                  </a:lnTo>
                  <a:lnTo>
                    <a:pt x="473" y="62"/>
                  </a:lnTo>
                  <a:lnTo>
                    <a:pt x="481" y="62"/>
                  </a:lnTo>
                  <a:lnTo>
                    <a:pt x="486" y="62"/>
                  </a:lnTo>
                  <a:lnTo>
                    <a:pt x="489" y="62"/>
                  </a:lnTo>
                  <a:lnTo>
                    <a:pt x="495" y="62"/>
                  </a:lnTo>
                  <a:lnTo>
                    <a:pt x="496" y="62"/>
                  </a:lnTo>
                  <a:lnTo>
                    <a:pt x="498" y="64"/>
                  </a:lnTo>
                  <a:lnTo>
                    <a:pt x="499" y="65"/>
                  </a:lnTo>
                  <a:lnTo>
                    <a:pt x="500" y="68"/>
                  </a:lnTo>
                  <a:lnTo>
                    <a:pt x="499" y="70"/>
                  </a:lnTo>
                  <a:lnTo>
                    <a:pt x="498" y="74"/>
                  </a:lnTo>
                  <a:lnTo>
                    <a:pt x="498" y="77"/>
                  </a:lnTo>
                  <a:lnTo>
                    <a:pt x="499" y="79"/>
                  </a:lnTo>
                  <a:lnTo>
                    <a:pt x="503" y="81"/>
                  </a:lnTo>
                  <a:lnTo>
                    <a:pt x="505" y="84"/>
                  </a:lnTo>
                  <a:lnTo>
                    <a:pt x="507" y="87"/>
                  </a:lnTo>
                  <a:lnTo>
                    <a:pt x="512" y="89"/>
                  </a:lnTo>
                  <a:lnTo>
                    <a:pt x="516" y="91"/>
                  </a:lnTo>
                  <a:lnTo>
                    <a:pt x="519" y="91"/>
                  </a:lnTo>
                  <a:lnTo>
                    <a:pt x="522" y="89"/>
                  </a:lnTo>
                  <a:lnTo>
                    <a:pt x="523" y="91"/>
                  </a:lnTo>
                  <a:lnTo>
                    <a:pt x="523" y="95"/>
                  </a:lnTo>
                  <a:lnTo>
                    <a:pt x="522" y="101"/>
                  </a:lnTo>
                  <a:lnTo>
                    <a:pt x="523" y="105"/>
                  </a:lnTo>
                  <a:lnTo>
                    <a:pt x="527" y="106"/>
                  </a:lnTo>
                  <a:lnTo>
                    <a:pt x="529" y="105"/>
                  </a:lnTo>
                  <a:lnTo>
                    <a:pt x="530" y="104"/>
                  </a:lnTo>
                  <a:lnTo>
                    <a:pt x="530" y="101"/>
                  </a:lnTo>
                  <a:lnTo>
                    <a:pt x="532" y="99"/>
                  </a:lnTo>
                  <a:lnTo>
                    <a:pt x="534" y="97"/>
                  </a:lnTo>
                  <a:lnTo>
                    <a:pt x="539" y="98"/>
                  </a:lnTo>
                  <a:lnTo>
                    <a:pt x="540" y="99"/>
                  </a:lnTo>
                  <a:lnTo>
                    <a:pt x="543" y="104"/>
                  </a:lnTo>
                  <a:lnTo>
                    <a:pt x="543" y="106"/>
                  </a:lnTo>
                  <a:lnTo>
                    <a:pt x="544" y="111"/>
                  </a:lnTo>
                  <a:lnTo>
                    <a:pt x="550" y="111"/>
                  </a:lnTo>
                  <a:lnTo>
                    <a:pt x="553" y="109"/>
                  </a:lnTo>
                  <a:lnTo>
                    <a:pt x="559" y="106"/>
                  </a:lnTo>
                  <a:lnTo>
                    <a:pt x="560" y="105"/>
                  </a:lnTo>
                  <a:lnTo>
                    <a:pt x="560" y="102"/>
                  </a:lnTo>
                  <a:lnTo>
                    <a:pt x="566" y="102"/>
                  </a:lnTo>
                  <a:lnTo>
                    <a:pt x="568" y="102"/>
                  </a:lnTo>
                  <a:lnTo>
                    <a:pt x="571" y="102"/>
                  </a:lnTo>
                  <a:lnTo>
                    <a:pt x="573" y="104"/>
                  </a:lnTo>
                  <a:lnTo>
                    <a:pt x="578" y="105"/>
                  </a:lnTo>
                  <a:lnTo>
                    <a:pt x="584" y="106"/>
                  </a:lnTo>
                  <a:lnTo>
                    <a:pt x="590" y="111"/>
                  </a:lnTo>
                  <a:lnTo>
                    <a:pt x="595" y="112"/>
                  </a:lnTo>
                  <a:lnTo>
                    <a:pt x="598" y="112"/>
                  </a:lnTo>
                  <a:lnTo>
                    <a:pt x="600" y="109"/>
                  </a:lnTo>
                  <a:lnTo>
                    <a:pt x="602" y="108"/>
                  </a:lnTo>
                  <a:lnTo>
                    <a:pt x="604" y="109"/>
                  </a:lnTo>
                  <a:lnTo>
                    <a:pt x="604" y="109"/>
                  </a:lnTo>
                  <a:lnTo>
                    <a:pt x="608" y="108"/>
                  </a:lnTo>
                  <a:lnTo>
                    <a:pt x="608" y="108"/>
                  </a:lnTo>
                  <a:lnTo>
                    <a:pt x="610" y="106"/>
                  </a:lnTo>
                  <a:lnTo>
                    <a:pt x="610" y="108"/>
                  </a:lnTo>
                  <a:lnTo>
                    <a:pt x="617" y="111"/>
                  </a:lnTo>
                  <a:lnTo>
                    <a:pt x="617" y="109"/>
                  </a:lnTo>
                  <a:lnTo>
                    <a:pt x="619" y="109"/>
                  </a:lnTo>
                  <a:lnTo>
                    <a:pt x="622" y="109"/>
                  </a:lnTo>
                  <a:lnTo>
                    <a:pt x="625" y="108"/>
                  </a:lnTo>
                  <a:lnTo>
                    <a:pt x="627" y="105"/>
                  </a:lnTo>
                  <a:lnTo>
                    <a:pt x="631" y="102"/>
                  </a:lnTo>
                  <a:lnTo>
                    <a:pt x="634" y="99"/>
                  </a:lnTo>
                  <a:lnTo>
                    <a:pt x="636" y="99"/>
                  </a:lnTo>
                  <a:lnTo>
                    <a:pt x="642" y="99"/>
                  </a:lnTo>
                  <a:lnTo>
                    <a:pt x="644" y="99"/>
                  </a:lnTo>
                  <a:lnTo>
                    <a:pt x="645" y="99"/>
                  </a:lnTo>
                  <a:lnTo>
                    <a:pt x="652" y="101"/>
                  </a:lnTo>
                  <a:lnTo>
                    <a:pt x="661" y="101"/>
                  </a:lnTo>
                  <a:lnTo>
                    <a:pt x="683" y="102"/>
                  </a:lnTo>
                  <a:lnTo>
                    <a:pt x="696" y="104"/>
                  </a:lnTo>
                  <a:lnTo>
                    <a:pt x="710" y="105"/>
                  </a:lnTo>
                  <a:lnTo>
                    <a:pt x="726" y="106"/>
                  </a:lnTo>
                  <a:lnTo>
                    <a:pt x="746" y="108"/>
                  </a:lnTo>
                  <a:lnTo>
                    <a:pt x="741" y="115"/>
                  </a:lnTo>
                  <a:lnTo>
                    <a:pt x="739" y="122"/>
                  </a:lnTo>
                  <a:lnTo>
                    <a:pt x="736" y="132"/>
                  </a:lnTo>
                  <a:lnTo>
                    <a:pt x="731" y="140"/>
                  </a:lnTo>
                  <a:lnTo>
                    <a:pt x="727" y="150"/>
                  </a:lnTo>
                  <a:lnTo>
                    <a:pt x="723" y="159"/>
                  </a:lnTo>
                  <a:lnTo>
                    <a:pt x="721" y="163"/>
                  </a:lnTo>
                  <a:lnTo>
                    <a:pt x="720" y="166"/>
                  </a:lnTo>
                  <a:lnTo>
                    <a:pt x="713" y="179"/>
                  </a:lnTo>
                  <a:lnTo>
                    <a:pt x="703" y="200"/>
                  </a:lnTo>
                  <a:lnTo>
                    <a:pt x="692" y="221"/>
                  </a:lnTo>
                  <a:lnTo>
                    <a:pt x="683" y="239"/>
                  </a:lnTo>
                  <a:lnTo>
                    <a:pt x="676" y="251"/>
                  </a:lnTo>
                  <a:lnTo>
                    <a:pt x="669" y="264"/>
                  </a:lnTo>
                  <a:lnTo>
                    <a:pt x="662" y="278"/>
                  </a:lnTo>
                  <a:lnTo>
                    <a:pt x="656" y="292"/>
                  </a:lnTo>
                  <a:lnTo>
                    <a:pt x="652" y="306"/>
                  </a:lnTo>
                  <a:lnTo>
                    <a:pt x="645" y="320"/>
                  </a:lnTo>
                  <a:lnTo>
                    <a:pt x="644" y="325"/>
                  </a:lnTo>
                  <a:lnTo>
                    <a:pt x="639" y="332"/>
                  </a:lnTo>
                  <a:lnTo>
                    <a:pt x="612" y="330"/>
                  </a:lnTo>
                  <a:lnTo>
                    <a:pt x="607" y="330"/>
                  </a:lnTo>
                  <a:lnTo>
                    <a:pt x="575" y="329"/>
                  </a:lnTo>
                  <a:lnTo>
                    <a:pt x="543" y="326"/>
                  </a:lnTo>
                  <a:lnTo>
                    <a:pt x="526" y="326"/>
                  </a:lnTo>
                  <a:lnTo>
                    <a:pt x="492" y="326"/>
                  </a:lnTo>
                  <a:lnTo>
                    <a:pt x="486" y="336"/>
                  </a:lnTo>
                  <a:lnTo>
                    <a:pt x="482" y="346"/>
                  </a:lnTo>
                  <a:lnTo>
                    <a:pt x="479" y="350"/>
                  </a:lnTo>
                  <a:lnTo>
                    <a:pt x="466" y="351"/>
                  </a:lnTo>
                  <a:lnTo>
                    <a:pt x="448" y="351"/>
                  </a:lnTo>
                  <a:lnTo>
                    <a:pt x="441" y="349"/>
                  </a:lnTo>
                  <a:lnTo>
                    <a:pt x="430" y="349"/>
                  </a:lnTo>
                  <a:lnTo>
                    <a:pt x="391" y="349"/>
                  </a:lnTo>
                  <a:lnTo>
                    <a:pt x="369" y="350"/>
                  </a:lnTo>
                  <a:lnTo>
                    <a:pt x="359" y="350"/>
                  </a:lnTo>
                  <a:lnTo>
                    <a:pt x="353" y="354"/>
                  </a:lnTo>
                  <a:lnTo>
                    <a:pt x="352" y="358"/>
                  </a:lnTo>
                  <a:lnTo>
                    <a:pt x="352" y="363"/>
                  </a:lnTo>
                  <a:lnTo>
                    <a:pt x="352" y="367"/>
                  </a:lnTo>
                  <a:lnTo>
                    <a:pt x="347" y="370"/>
                  </a:lnTo>
                  <a:lnTo>
                    <a:pt x="343" y="368"/>
                  </a:lnTo>
                  <a:lnTo>
                    <a:pt x="334" y="367"/>
                  </a:lnTo>
                  <a:lnTo>
                    <a:pt x="330" y="368"/>
                  </a:lnTo>
                  <a:lnTo>
                    <a:pt x="323" y="373"/>
                  </a:lnTo>
                  <a:lnTo>
                    <a:pt x="316" y="375"/>
                  </a:lnTo>
                  <a:lnTo>
                    <a:pt x="315" y="375"/>
                  </a:lnTo>
                  <a:lnTo>
                    <a:pt x="306" y="375"/>
                  </a:lnTo>
                  <a:lnTo>
                    <a:pt x="301" y="374"/>
                  </a:lnTo>
                  <a:lnTo>
                    <a:pt x="298" y="370"/>
                  </a:lnTo>
                  <a:lnTo>
                    <a:pt x="293" y="364"/>
                  </a:lnTo>
                  <a:lnTo>
                    <a:pt x="285" y="361"/>
                  </a:lnTo>
                  <a:lnTo>
                    <a:pt x="265" y="361"/>
                  </a:lnTo>
                  <a:lnTo>
                    <a:pt x="247" y="361"/>
                  </a:lnTo>
                  <a:lnTo>
                    <a:pt x="230" y="361"/>
                  </a:lnTo>
                  <a:lnTo>
                    <a:pt x="221" y="358"/>
                  </a:lnTo>
                  <a:lnTo>
                    <a:pt x="210" y="354"/>
                  </a:lnTo>
                  <a:lnTo>
                    <a:pt x="205" y="354"/>
                  </a:lnTo>
                  <a:lnTo>
                    <a:pt x="200" y="353"/>
                  </a:lnTo>
                  <a:lnTo>
                    <a:pt x="190" y="351"/>
                  </a:lnTo>
                  <a:lnTo>
                    <a:pt x="177" y="351"/>
                  </a:lnTo>
                  <a:lnTo>
                    <a:pt x="176" y="351"/>
                  </a:lnTo>
                  <a:lnTo>
                    <a:pt x="176" y="349"/>
                  </a:lnTo>
                  <a:lnTo>
                    <a:pt x="172" y="349"/>
                  </a:lnTo>
                  <a:lnTo>
                    <a:pt x="162" y="350"/>
                  </a:lnTo>
                  <a:lnTo>
                    <a:pt x="150" y="350"/>
                  </a:lnTo>
                  <a:lnTo>
                    <a:pt x="139" y="351"/>
                  </a:lnTo>
                  <a:lnTo>
                    <a:pt x="129" y="351"/>
                  </a:lnTo>
                  <a:lnTo>
                    <a:pt x="115" y="350"/>
                  </a:lnTo>
                  <a:lnTo>
                    <a:pt x="105" y="347"/>
                  </a:lnTo>
                  <a:lnTo>
                    <a:pt x="98" y="341"/>
                  </a:lnTo>
                  <a:lnTo>
                    <a:pt x="92" y="336"/>
                  </a:lnTo>
                  <a:lnTo>
                    <a:pt x="85" y="327"/>
                  </a:lnTo>
                  <a:lnTo>
                    <a:pt x="78" y="316"/>
                  </a:lnTo>
                  <a:lnTo>
                    <a:pt x="71" y="308"/>
                  </a:lnTo>
                  <a:lnTo>
                    <a:pt x="65" y="303"/>
                  </a:lnTo>
                  <a:lnTo>
                    <a:pt x="54" y="299"/>
                  </a:lnTo>
                  <a:lnTo>
                    <a:pt x="47" y="292"/>
                  </a:lnTo>
                  <a:lnTo>
                    <a:pt x="41" y="286"/>
                  </a:lnTo>
                  <a:lnTo>
                    <a:pt x="34" y="278"/>
                  </a:lnTo>
                  <a:lnTo>
                    <a:pt x="27" y="268"/>
                  </a:lnTo>
                  <a:lnTo>
                    <a:pt x="20" y="255"/>
                  </a:lnTo>
                  <a:lnTo>
                    <a:pt x="10" y="241"/>
                  </a:lnTo>
                  <a:lnTo>
                    <a:pt x="0" y="223"/>
                  </a:lnTo>
                  <a:lnTo>
                    <a:pt x="3" y="217"/>
                  </a:lnTo>
                  <a:lnTo>
                    <a:pt x="6" y="204"/>
                  </a:lnTo>
                  <a:lnTo>
                    <a:pt x="6" y="197"/>
                  </a:lnTo>
                  <a:lnTo>
                    <a:pt x="7" y="194"/>
                  </a:lnTo>
                  <a:lnTo>
                    <a:pt x="13" y="190"/>
                  </a:lnTo>
                  <a:lnTo>
                    <a:pt x="24" y="190"/>
                  </a:lnTo>
                  <a:lnTo>
                    <a:pt x="30" y="174"/>
                  </a:lnTo>
                  <a:lnTo>
                    <a:pt x="41" y="181"/>
                  </a:lnTo>
                  <a:lnTo>
                    <a:pt x="45" y="183"/>
                  </a:lnTo>
                  <a:lnTo>
                    <a:pt x="48" y="184"/>
                  </a:lnTo>
                  <a:lnTo>
                    <a:pt x="52" y="186"/>
                  </a:lnTo>
                  <a:lnTo>
                    <a:pt x="58" y="187"/>
                  </a:lnTo>
                  <a:lnTo>
                    <a:pt x="61" y="186"/>
                  </a:lnTo>
                  <a:lnTo>
                    <a:pt x="64" y="186"/>
                  </a:lnTo>
                  <a:lnTo>
                    <a:pt x="68" y="187"/>
                  </a:lnTo>
                  <a:lnTo>
                    <a:pt x="71" y="189"/>
                  </a:lnTo>
                  <a:lnTo>
                    <a:pt x="72" y="191"/>
                  </a:lnTo>
                  <a:lnTo>
                    <a:pt x="74" y="191"/>
                  </a:lnTo>
                  <a:lnTo>
                    <a:pt x="77" y="194"/>
                  </a:lnTo>
                  <a:lnTo>
                    <a:pt x="79" y="194"/>
                  </a:lnTo>
                  <a:lnTo>
                    <a:pt x="85" y="197"/>
                  </a:lnTo>
                  <a:lnTo>
                    <a:pt x="86" y="197"/>
                  </a:lnTo>
                  <a:lnTo>
                    <a:pt x="89" y="196"/>
                  </a:lnTo>
                  <a:lnTo>
                    <a:pt x="91" y="194"/>
                  </a:lnTo>
                  <a:lnTo>
                    <a:pt x="92" y="193"/>
                  </a:lnTo>
                  <a:lnTo>
                    <a:pt x="92" y="191"/>
                  </a:lnTo>
                  <a:lnTo>
                    <a:pt x="92" y="190"/>
                  </a:lnTo>
                  <a:lnTo>
                    <a:pt x="92" y="186"/>
                  </a:lnTo>
                  <a:lnTo>
                    <a:pt x="92" y="180"/>
                  </a:lnTo>
                  <a:lnTo>
                    <a:pt x="94" y="179"/>
                  </a:lnTo>
                  <a:lnTo>
                    <a:pt x="94" y="176"/>
                  </a:lnTo>
                  <a:lnTo>
                    <a:pt x="94" y="174"/>
                  </a:lnTo>
                  <a:lnTo>
                    <a:pt x="94" y="172"/>
                  </a:lnTo>
                  <a:lnTo>
                    <a:pt x="95" y="169"/>
                  </a:lnTo>
                  <a:lnTo>
                    <a:pt x="98" y="163"/>
                  </a:lnTo>
                  <a:lnTo>
                    <a:pt x="98" y="160"/>
                  </a:lnTo>
                  <a:lnTo>
                    <a:pt x="99" y="159"/>
                  </a:lnTo>
                  <a:lnTo>
                    <a:pt x="101" y="156"/>
                  </a:lnTo>
                  <a:lnTo>
                    <a:pt x="102" y="156"/>
                  </a:lnTo>
                  <a:lnTo>
                    <a:pt x="103" y="153"/>
                  </a:lnTo>
                  <a:lnTo>
                    <a:pt x="105" y="152"/>
                  </a:lnTo>
                  <a:lnTo>
                    <a:pt x="106" y="149"/>
                  </a:lnTo>
                  <a:lnTo>
                    <a:pt x="109" y="143"/>
                  </a:lnTo>
                  <a:lnTo>
                    <a:pt x="111" y="140"/>
                  </a:lnTo>
                  <a:lnTo>
                    <a:pt x="111" y="138"/>
                  </a:lnTo>
                  <a:lnTo>
                    <a:pt x="111" y="132"/>
                  </a:lnTo>
                  <a:lnTo>
                    <a:pt x="109" y="126"/>
                  </a:lnTo>
                  <a:lnTo>
                    <a:pt x="109" y="125"/>
                  </a:lnTo>
                  <a:lnTo>
                    <a:pt x="109" y="125"/>
                  </a:lnTo>
                  <a:lnTo>
                    <a:pt x="111" y="122"/>
                  </a:lnTo>
                  <a:lnTo>
                    <a:pt x="111" y="121"/>
                  </a:lnTo>
                  <a:lnTo>
                    <a:pt x="111" y="118"/>
                  </a:lnTo>
                  <a:lnTo>
                    <a:pt x="118" y="108"/>
                  </a:lnTo>
                  <a:lnTo>
                    <a:pt x="118" y="105"/>
                  </a:lnTo>
                  <a:lnTo>
                    <a:pt x="113" y="99"/>
                  </a:lnTo>
                  <a:lnTo>
                    <a:pt x="113" y="98"/>
                  </a:lnTo>
                  <a:lnTo>
                    <a:pt x="113" y="97"/>
                  </a:lnTo>
                  <a:lnTo>
                    <a:pt x="119" y="97"/>
                  </a:lnTo>
                  <a:lnTo>
                    <a:pt x="123" y="95"/>
                  </a:lnTo>
                  <a:lnTo>
                    <a:pt x="130" y="92"/>
                  </a:lnTo>
                  <a:lnTo>
                    <a:pt x="138" y="87"/>
                  </a:lnTo>
                  <a:lnTo>
                    <a:pt x="142" y="79"/>
                  </a:lnTo>
                  <a:lnTo>
                    <a:pt x="143" y="77"/>
                  </a:lnTo>
                  <a:lnTo>
                    <a:pt x="143" y="74"/>
                  </a:lnTo>
                  <a:lnTo>
                    <a:pt x="143" y="70"/>
                  </a:lnTo>
                  <a:lnTo>
                    <a:pt x="145" y="67"/>
                  </a:lnTo>
                  <a:lnTo>
                    <a:pt x="147" y="67"/>
                  </a:lnTo>
                  <a:lnTo>
                    <a:pt x="150" y="67"/>
                  </a:lnTo>
                  <a:lnTo>
                    <a:pt x="152" y="65"/>
                  </a:lnTo>
                  <a:lnTo>
                    <a:pt x="155" y="64"/>
                  </a:lnTo>
                  <a:lnTo>
                    <a:pt x="155" y="60"/>
                  </a:lnTo>
                  <a:lnTo>
                    <a:pt x="153" y="60"/>
                  </a:lnTo>
                  <a:lnTo>
                    <a:pt x="152" y="57"/>
                  </a:lnTo>
                  <a:lnTo>
                    <a:pt x="152" y="57"/>
                  </a:lnTo>
                  <a:lnTo>
                    <a:pt x="150" y="55"/>
                  </a:lnTo>
                  <a:lnTo>
                    <a:pt x="150" y="51"/>
                  </a:lnTo>
                  <a:lnTo>
                    <a:pt x="152" y="48"/>
                  </a:lnTo>
                  <a:lnTo>
                    <a:pt x="152" y="44"/>
                  </a:lnTo>
                  <a:lnTo>
                    <a:pt x="152" y="41"/>
                  </a:lnTo>
                  <a:lnTo>
                    <a:pt x="153" y="26"/>
                  </a:lnTo>
                  <a:lnTo>
                    <a:pt x="153" y="13"/>
                  </a:lnTo>
                  <a:lnTo>
                    <a:pt x="153" y="12"/>
                  </a:lnTo>
                  <a:lnTo>
                    <a:pt x="155" y="9"/>
                  </a:lnTo>
                  <a:lnTo>
                    <a:pt x="155" y="0"/>
                  </a:lnTo>
                  <a:lnTo>
                    <a:pt x="204" y="0"/>
                  </a:lnTo>
                  <a:lnTo>
                    <a:pt x="245" y="2"/>
                  </a:lnTo>
                  <a:lnTo>
                    <a:pt x="254" y="4"/>
                  </a:lnTo>
                  <a:lnTo>
                    <a:pt x="259" y="7"/>
                  </a:lnTo>
                  <a:lnTo>
                    <a:pt x="266" y="10"/>
                  </a:lnTo>
                  <a:lnTo>
                    <a:pt x="272" y="12"/>
                  </a:lnTo>
                  <a:close/>
                </a:path>
              </a:pathLst>
            </a:custGeom>
            <a:solidFill>
              <a:schemeClr val="accent2">
                <a:lumMod val="75000"/>
              </a:schemeClr>
            </a:solid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29" name="Freeform 31">
              <a:extLst>
                <a:ext uri="{FF2B5EF4-FFF2-40B4-BE49-F238E27FC236}">
                  <a16:creationId xmlns:a16="http://schemas.microsoft.com/office/drawing/2014/main" id="{DAA99DEB-BBE6-44E1-1DE2-CA0AEE618F18}"/>
                </a:ext>
              </a:extLst>
            </p:cNvPr>
            <p:cNvSpPr>
              <a:spLocks/>
            </p:cNvSpPr>
            <p:nvPr/>
          </p:nvSpPr>
          <p:spPr bwMode="auto">
            <a:xfrm>
              <a:off x="1931" y="1286"/>
              <a:ext cx="1807" cy="681"/>
            </a:xfrm>
            <a:custGeom>
              <a:avLst/>
              <a:gdLst>
                <a:gd name="T0" fmla="*/ 167 w 1807"/>
                <a:gd name="T1" fmla="*/ 44 h 681"/>
                <a:gd name="T2" fmla="*/ 185 w 1807"/>
                <a:gd name="T3" fmla="*/ 38 h 681"/>
                <a:gd name="T4" fmla="*/ 202 w 1807"/>
                <a:gd name="T5" fmla="*/ 64 h 681"/>
                <a:gd name="T6" fmla="*/ 244 w 1807"/>
                <a:gd name="T7" fmla="*/ 72 h 681"/>
                <a:gd name="T8" fmla="*/ 266 w 1807"/>
                <a:gd name="T9" fmla="*/ 58 h 681"/>
                <a:gd name="T10" fmla="*/ 270 w 1807"/>
                <a:gd name="T11" fmla="*/ 58 h 681"/>
                <a:gd name="T12" fmla="*/ 277 w 1807"/>
                <a:gd name="T13" fmla="*/ 58 h 681"/>
                <a:gd name="T14" fmla="*/ 284 w 1807"/>
                <a:gd name="T15" fmla="*/ 59 h 681"/>
                <a:gd name="T16" fmla="*/ 286 w 1807"/>
                <a:gd name="T17" fmla="*/ 54 h 681"/>
                <a:gd name="T18" fmla="*/ 288 w 1807"/>
                <a:gd name="T19" fmla="*/ 48 h 681"/>
                <a:gd name="T20" fmla="*/ 290 w 1807"/>
                <a:gd name="T21" fmla="*/ 44 h 681"/>
                <a:gd name="T22" fmla="*/ 290 w 1807"/>
                <a:gd name="T23" fmla="*/ 39 h 681"/>
                <a:gd name="T24" fmla="*/ 314 w 1807"/>
                <a:gd name="T25" fmla="*/ 54 h 681"/>
                <a:gd name="T26" fmla="*/ 359 w 1807"/>
                <a:gd name="T27" fmla="*/ 81 h 681"/>
                <a:gd name="T28" fmla="*/ 416 w 1807"/>
                <a:gd name="T29" fmla="*/ 86 h 681"/>
                <a:gd name="T30" fmla="*/ 462 w 1807"/>
                <a:gd name="T31" fmla="*/ 69 h 681"/>
                <a:gd name="T32" fmla="*/ 523 w 1807"/>
                <a:gd name="T33" fmla="*/ 75 h 681"/>
                <a:gd name="T34" fmla="*/ 540 w 1807"/>
                <a:gd name="T35" fmla="*/ 112 h 681"/>
                <a:gd name="T36" fmla="*/ 1807 w 1807"/>
                <a:gd name="T37" fmla="*/ 494 h 681"/>
                <a:gd name="T38" fmla="*/ 1543 w 1807"/>
                <a:gd name="T39" fmla="*/ 559 h 681"/>
                <a:gd name="T40" fmla="*/ 1249 w 1807"/>
                <a:gd name="T41" fmla="*/ 632 h 681"/>
                <a:gd name="T42" fmla="*/ 840 w 1807"/>
                <a:gd name="T43" fmla="*/ 488 h 681"/>
                <a:gd name="T44" fmla="*/ 810 w 1807"/>
                <a:gd name="T45" fmla="*/ 488 h 681"/>
                <a:gd name="T46" fmla="*/ 745 w 1807"/>
                <a:gd name="T47" fmla="*/ 504 h 681"/>
                <a:gd name="T48" fmla="*/ 684 w 1807"/>
                <a:gd name="T49" fmla="*/ 507 h 681"/>
                <a:gd name="T50" fmla="*/ 642 w 1807"/>
                <a:gd name="T51" fmla="*/ 476 h 681"/>
                <a:gd name="T52" fmla="*/ 601 w 1807"/>
                <a:gd name="T53" fmla="*/ 435 h 681"/>
                <a:gd name="T54" fmla="*/ 520 w 1807"/>
                <a:gd name="T55" fmla="*/ 351 h 681"/>
                <a:gd name="T56" fmla="*/ 512 w 1807"/>
                <a:gd name="T57" fmla="*/ 310 h 681"/>
                <a:gd name="T58" fmla="*/ 560 w 1807"/>
                <a:gd name="T59" fmla="*/ 239 h 681"/>
                <a:gd name="T60" fmla="*/ 468 w 1807"/>
                <a:gd name="T61" fmla="*/ 179 h 681"/>
                <a:gd name="T62" fmla="*/ 396 w 1807"/>
                <a:gd name="T63" fmla="*/ 182 h 681"/>
                <a:gd name="T64" fmla="*/ 212 w 1807"/>
                <a:gd name="T65" fmla="*/ 226 h 681"/>
                <a:gd name="T66" fmla="*/ 171 w 1807"/>
                <a:gd name="T67" fmla="*/ 227 h 681"/>
                <a:gd name="T68" fmla="*/ 160 w 1807"/>
                <a:gd name="T69" fmla="*/ 214 h 681"/>
                <a:gd name="T70" fmla="*/ 150 w 1807"/>
                <a:gd name="T71" fmla="*/ 217 h 681"/>
                <a:gd name="T72" fmla="*/ 140 w 1807"/>
                <a:gd name="T73" fmla="*/ 219 h 681"/>
                <a:gd name="T74" fmla="*/ 119 w 1807"/>
                <a:gd name="T75" fmla="*/ 212 h 681"/>
                <a:gd name="T76" fmla="*/ 114 w 1807"/>
                <a:gd name="T77" fmla="*/ 209 h 681"/>
                <a:gd name="T78" fmla="*/ 113 w 1807"/>
                <a:gd name="T79" fmla="*/ 200 h 681"/>
                <a:gd name="T80" fmla="*/ 110 w 1807"/>
                <a:gd name="T81" fmla="*/ 191 h 681"/>
                <a:gd name="T82" fmla="*/ 92 w 1807"/>
                <a:gd name="T83" fmla="*/ 178 h 681"/>
                <a:gd name="T84" fmla="*/ 79 w 1807"/>
                <a:gd name="T85" fmla="*/ 171 h 681"/>
                <a:gd name="T86" fmla="*/ 75 w 1807"/>
                <a:gd name="T87" fmla="*/ 161 h 681"/>
                <a:gd name="T88" fmla="*/ 72 w 1807"/>
                <a:gd name="T89" fmla="*/ 151 h 681"/>
                <a:gd name="T90" fmla="*/ 61 w 1807"/>
                <a:gd name="T91" fmla="*/ 151 h 681"/>
                <a:gd name="T92" fmla="*/ 47 w 1807"/>
                <a:gd name="T93" fmla="*/ 145 h 681"/>
                <a:gd name="T94" fmla="*/ 34 w 1807"/>
                <a:gd name="T95" fmla="*/ 133 h 681"/>
                <a:gd name="T96" fmla="*/ 21 w 1807"/>
                <a:gd name="T97" fmla="*/ 134 h 681"/>
                <a:gd name="T98" fmla="*/ 15 w 1807"/>
                <a:gd name="T99" fmla="*/ 117 h 681"/>
                <a:gd name="T100" fmla="*/ 3 w 1807"/>
                <a:gd name="T101" fmla="*/ 99 h 681"/>
                <a:gd name="T102" fmla="*/ 11 w 1807"/>
                <a:gd name="T103" fmla="*/ 69 h 681"/>
                <a:gd name="T104" fmla="*/ 39 w 1807"/>
                <a:gd name="T105" fmla="*/ 39 h 681"/>
                <a:gd name="T106" fmla="*/ 55 w 1807"/>
                <a:gd name="T107" fmla="*/ 37 h 681"/>
                <a:gd name="T108" fmla="*/ 80 w 1807"/>
                <a:gd name="T109" fmla="*/ 35 h 681"/>
                <a:gd name="T110" fmla="*/ 96 w 1807"/>
                <a:gd name="T111" fmla="*/ 20 h 681"/>
                <a:gd name="T112" fmla="*/ 123 w 1807"/>
                <a:gd name="T113" fmla="*/ 6 h 681"/>
                <a:gd name="T114" fmla="*/ 138 w 1807"/>
                <a:gd name="T115" fmla="*/ 33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807" h="681">
                  <a:moveTo>
                    <a:pt x="137" y="38"/>
                  </a:moveTo>
                  <a:lnTo>
                    <a:pt x="140" y="38"/>
                  </a:lnTo>
                  <a:lnTo>
                    <a:pt x="144" y="38"/>
                  </a:lnTo>
                  <a:lnTo>
                    <a:pt x="151" y="38"/>
                  </a:lnTo>
                  <a:lnTo>
                    <a:pt x="161" y="41"/>
                  </a:lnTo>
                  <a:lnTo>
                    <a:pt x="167" y="44"/>
                  </a:lnTo>
                  <a:lnTo>
                    <a:pt x="169" y="48"/>
                  </a:lnTo>
                  <a:lnTo>
                    <a:pt x="172" y="44"/>
                  </a:lnTo>
                  <a:lnTo>
                    <a:pt x="174" y="39"/>
                  </a:lnTo>
                  <a:lnTo>
                    <a:pt x="178" y="38"/>
                  </a:lnTo>
                  <a:lnTo>
                    <a:pt x="182" y="37"/>
                  </a:lnTo>
                  <a:lnTo>
                    <a:pt x="185" y="38"/>
                  </a:lnTo>
                  <a:lnTo>
                    <a:pt x="186" y="38"/>
                  </a:lnTo>
                  <a:lnTo>
                    <a:pt x="188" y="39"/>
                  </a:lnTo>
                  <a:lnTo>
                    <a:pt x="188" y="45"/>
                  </a:lnTo>
                  <a:lnTo>
                    <a:pt x="189" y="51"/>
                  </a:lnTo>
                  <a:lnTo>
                    <a:pt x="194" y="58"/>
                  </a:lnTo>
                  <a:lnTo>
                    <a:pt x="202" y="64"/>
                  </a:lnTo>
                  <a:lnTo>
                    <a:pt x="211" y="66"/>
                  </a:lnTo>
                  <a:lnTo>
                    <a:pt x="216" y="68"/>
                  </a:lnTo>
                  <a:lnTo>
                    <a:pt x="223" y="71"/>
                  </a:lnTo>
                  <a:lnTo>
                    <a:pt x="233" y="76"/>
                  </a:lnTo>
                  <a:lnTo>
                    <a:pt x="239" y="76"/>
                  </a:lnTo>
                  <a:lnTo>
                    <a:pt x="244" y="72"/>
                  </a:lnTo>
                  <a:lnTo>
                    <a:pt x="246" y="66"/>
                  </a:lnTo>
                  <a:lnTo>
                    <a:pt x="247" y="64"/>
                  </a:lnTo>
                  <a:lnTo>
                    <a:pt x="256" y="64"/>
                  </a:lnTo>
                  <a:lnTo>
                    <a:pt x="260" y="61"/>
                  </a:lnTo>
                  <a:lnTo>
                    <a:pt x="266" y="59"/>
                  </a:lnTo>
                  <a:lnTo>
                    <a:pt x="266" y="58"/>
                  </a:lnTo>
                  <a:lnTo>
                    <a:pt x="266" y="58"/>
                  </a:lnTo>
                  <a:lnTo>
                    <a:pt x="267" y="58"/>
                  </a:lnTo>
                  <a:lnTo>
                    <a:pt x="267" y="56"/>
                  </a:lnTo>
                  <a:lnTo>
                    <a:pt x="269" y="58"/>
                  </a:lnTo>
                  <a:lnTo>
                    <a:pt x="269" y="58"/>
                  </a:lnTo>
                  <a:lnTo>
                    <a:pt x="270" y="58"/>
                  </a:lnTo>
                  <a:lnTo>
                    <a:pt x="271" y="58"/>
                  </a:lnTo>
                  <a:lnTo>
                    <a:pt x="271" y="58"/>
                  </a:lnTo>
                  <a:lnTo>
                    <a:pt x="273" y="58"/>
                  </a:lnTo>
                  <a:lnTo>
                    <a:pt x="274" y="58"/>
                  </a:lnTo>
                  <a:lnTo>
                    <a:pt x="274" y="58"/>
                  </a:lnTo>
                  <a:lnTo>
                    <a:pt x="277" y="58"/>
                  </a:lnTo>
                  <a:lnTo>
                    <a:pt x="278" y="58"/>
                  </a:lnTo>
                  <a:lnTo>
                    <a:pt x="278" y="58"/>
                  </a:lnTo>
                  <a:lnTo>
                    <a:pt x="281" y="58"/>
                  </a:lnTo>
                  <a:lnTo>
                    <a:pt x="281" y="59"/>
                  </a:lnTo>
                  <a:lnTo>
                    <a:pt x="283" y="59"/>
                  </a:lnTo>
                  <a:lnTo>
                    <a:pt x="284" y="59"/>
                  </a:lnTo>
                  <a:lnTo>
                    <a:pt x="284" y="59"/>
                  </a:lnTo>
                  <a:lnTo>
                    <a:pt x="287" y="55"/>
                  </a:lnTo>
                  <a:lnTo>
                    <a:pt x="287" y="55"/>
                  </a:lnTo>
                  <a:lnTo>
                    <a:pt x="287" y="54"/>
                  </a:lnTo>
                  <a:lnTo>
                    <a:pt x="286" y="54"/>
                  </a:lnTo>
                  <a:lnTo>
                    <a:pt x="286" y="54"/>
                  </a:lnTo>
                  <a:lnTo>
                    <a:pt x="286" y="52"/>
                  </a:lnTo>
                  <a:lnTo>
                    <a:pt x="286" y="52"/>
                  </a:lnTo>
                  <a:lnTo>
                    <a:pt x="287" y="51"/>
                  </a:lnTo>
                  <a:lnTo>
                    <a:pt x="287" y="51"/>
                  </a:lnTo>
                  <a:lnTo>
                    <a:pt x="287" y="49"/>
                  </a:lnTo>
                  <a:lnTo>
                    <a:pt x="288" y="48"/>
                  </a:lnTo>
                  <a:lnTo>
                    <a:pt x="288" y="48"/>
                  </a:lnTo>
                  <a:lnTo>
                    <a:pt x="287" y="45"/>
                  </a:lnTo>
                  <a:lnTo>
                    <a:pt x="288" y="45"/>
                  </a:lnTo>
                  <a:lnTo>
                    <a:pt x="288" y="45"/>
                  </a:lnTo>
                  <a:lnTo>
                    <a:pt x="288" y="44"/>
                  </a:lnTo>
                  <a:lnTo>
                    <a:pt x="290" y="44"/>
                  </a:lnTo>
                  <a:lnTo>
                    <a:pt x="290" y="42"/>
                  </a:lnTo>
                  <a:lnTo>
                    <a:pt x="288" y="42"/>
                  </a:lnTo>
                  <a:lnTo>
                    <a:pt x="288" y="42"/>
                  </a:lnTo>
                  <a:lnTo>
                    <a:pt x="288" y="41"/>
                  </a:lnTo>
                  <a:lnTo>
                    <a:pt x="290" y="41"/>
                  </a:lnTo>
                  <a:lnTo>
                    <a:pt x="290" y="39"/>
                  </a:lnTo>
                  <a:lnTo>
                    <a:pt x="291" y="39"/>
                  </a:lnTo>
                  <a:lnTo>
                    <a:pt x="292" y="39"/>
                  </a:lnTo>
                  <a:lnTo>
                    <a:pt x="292" y="38"/>
                  </a:lnTo>
                  <a:lnTo>
                    <a:pt x="292" y="38"/>
                  </a:lnTo>
                  <a:lnTo>
                    <a:pt x="302" y="47"/>
                  </a:lnTo>
                  <a:lnTo>
                    <a:pt x="314" y="54"/>
                  </a:lnTo>
                  <a:lnTo>
                    <a:pt x="322" y="58"/>
                  </a:lnTo>
                  <a:lnTo>
                    <a:pt x="325" y="59"/>
                  </a:lnTo>
                  <a:lnTo>
                    <a:pt x="329" y="64"/>
                  </a:lnTo>
                  <a:lnTo>
                    <a:pt x="335" y="66"/>
                  </a:lnTo>
                  <a:lnTo>
                    <a:pt x="348" y="75"/>
                  </a:lnTo>
                  <a:lnTo>
                    <a:pt x="359" y="81"/>
                  </a:lnTo>
                  <a:lnTo>
                    <a:pt x="370" y="86"/>
                  </a:lnTo>
                  <a:lnTo>
                    <a:pt x="379" y="89"/>
                  </a:lnTo>
                  <a:lnTo>
                    <a:pt x="389" y="87"/>
                  </a:lnTo>
                  <a:lnTo>
                    <a:pt x="397" y="86"/>
                  </a:lnTo>
                  <a:lnTo>
                    <a:pt x="406" y="86"/>
                  </a:lnTo>
                  <a:lnTo>
                    <a:pt x="416" y="86"/>
                  </a:lnTo>
                  <a:lnTo>
                    <a:pt x="421" y="82"/>
                  </a:lnTo>
                  <a:lnTo>
                    <a:pt x="430" y="73"/>
                  </a:lnTo>
                  <a:lnTo>
                    <a:pt x="437" y="73"/>
                  </a:lnTo>
                  <a:lnTo>
                    <a:pt x="442" y="72"/>
                  </a:lnTo>
                  <a:lnTo>
                    <a:pt x="454" y="71"/>
                  </a:lnTo>
                  <a:lnTo>
                    <a:pt x="462" y="69"/>
                  </a:lnTo>
                  <a:lnTo>
                    <a:pt x="469" y="69"/>
                  </a:lnTo>
                  <a:lnTo>
                    <a:pt x="481" y="71"/>
                  </a:lnTo>
                  <a:lnTo>
                    <a:pt x="488" y="69"/>
                  </a:lnTo>
                  <a:lnTo>
                    <a:pt x="499" y="68"/>
                  </a:lnTo>
                  <a:lnTo>
                    <a:pt x="512" y="69"/>
                  </a:lnTo>
                  <a:lnTo>
                    <a:pt x="523" y="75"/>
                  </a:lnTo>
                  <a:lnTo>
                    <a:pt x="524" y="82"/>
                  </a:lnTo>
                  <a:lnTo>
                    <a:pt x="526" y="90"/>
                  </a:lnTo>
                  <a:lnTo>
                    <a:pt x="527" y="97"/>
                  </a:lnTo>
                  <a:lnTo>
                    <a:pt x="530" y="102"/>
                  </a:lnTo>
                  <a:lnTo>
                    <a:pt x="534" y="104"/>
                  </a:lnTo>
                  <a:lnTo>
                    <a:pt x="540" y="112"/>
                  </a:lnTo>
                  <a:lnTo>
                    <a:pt x="547" y="117"/>
                  </a:lnTo>
                  <a:lnTo>
                    <a:pt x="656" y="150"/>
                  </a:lnTo>
                  <a:lnTo>
                    <a:pt x="861" y="209"/>
                  </a:lnTo>
                  <a:lnTo>
                    <a:pt x="1359" y="356"/>
                  </a:lnTo>
                  <a:lnTo>
                    <a:pt x="1804" y="492"/>
                  </a:lnTo>
                  <a:lnTo>
                    <a:pt x="1807" y="494"/>
                  </a:lnTo>
                  <a:lnTo>
                    <a:pt x="1782" y="500"/>
                  </a:lnTo>
                  <a:lnTo>
                    <a:pt x="1715" y="516"/>
                  </a:lnTo>
                  <a:lnTo>
                    <a:pt x="1687" y="523"/>
                  </a:lnTo>
                  <a:lnTo>
                    <a:pt x="1666" y="528"/>
                  </a:lnTo>
                  <a:lnTo>
                    <a:pt x="1601" y="545"/>
                  </a:lnTo>
                  <a:lnTo>
                    <a:pt x="1543" y="559"/>
                  </a:lnTo>
                  <a:lnTo>
                    <a:pt x="1517" y="564"/>
                  </a:lnTo>
                  <a:lnTo>
                    <a:pt x="1486" y="573"/>
                  </a:lnTo>
                  <a:lnTo>
                    <a:pt x="1425" y="588"/>
                  </a:lnTo>
                  <a:lnTo>
                    <a:pt x="1366" y="602"/>
                  </a:lnTo>
                  <a:lnTo>
                    <a:pt x="1311" y="617"/>
                  </a:lnTo>
                  <a:lnTo>
                    <a:pt x="1249" y="632"/>
                  </a:lnTo>
                  <a:lnTo>
                    <a:pt x="1232" y="636"/>
                  </a:lnTo>
                  <a:lnTo>
                    <a:pt x="1188" y="648"/>
                  </a:lnTo>
                  <a:lnTo>
                    <a:pt x="1130" y="662"/>
                  </a:lnTo>
                  <a:lnTo>
                    <a:pt x="1051" y="681"/>
                  </a:lnTo>
                  <a:lnTo>
                    <a:pt x="850" y="495"/>
                  </a:lnTo>
                  <a:lnTo>
                    <a:pt x="840" y="488"/>
                  </a:lnTo>
                  <a:lnTo>
                    <a:pt x="834" y="484"/>
                  </a:lnTo>
                  <a:lnTo>
                    <a:pt x="830" y="483"/>
                  </a:lnTo>
                  <a:lnTo>
                    <a:pt x="824" y="483"/>
                  </a:lnTo>
                  <a:lnTo>
                    <a:pt x="820" y="484"/>
                  </a:lnTo>
                  <a:lnTo>
                    <a:pt x="816" y="485"/>
                  </a:lnTo>
                  <a:lnTo>
                    <a:pt x="810" y="488"/>
                  </a:lnTo>
                  <a:lnTo>
                    <a:pt x="795" y="491"/>
                  </a:lnTo>
                  <a:lnTo>
                    <a:pt x="786" y="494"/>
                  </a:lnTo>
                  <a:lnTo>
                    <a:pt x="776" y="495"/>
                  </a:lnTo>
                  <a:lnTo>
                    <a:pt x="766" y="498"/>
                  </a:lnTo>
                  <a:lnTo>
                    <a:pt x="756" y="501"/>
                  </a:lnTo>
                  <a:lnTo>
                    <a:pt x="745" y="504"/>
                  </a:lnTo>
                  <a:lnTo>
                    <a:pt x="735" y="507"/>
                  </a:lnTo>
                  <a:lnTo>
                    <a:pt x="720" y="511"/>
                  </a:lnTo>
                  <a:lnTo>
                    <a:pt x="708" y="512"/>
                  </a:lnTo>
                  <a:lnTo>
                    <a:pt x="700" y="512"/>
                  </a:lnTo>
                  <a:lnTo>
                    <a:pt x="691" y="511"/>
                  </a:lnTo>
                  <a:lnTo>
                    <a:pt x="684" y="507"/>
                  </a:lnTo>
                  <a:lnTo>
                    <a:pt x="677" y="501"/>
                  </a:lnTo>
                  <a:lnTo>
                    <a:pt x="672" y="495"/>
                  </a:lnTo>
                  <a:lnTo>
                    <a:pt x="667" y="491"/>
                  </a:lnTo>
                  <a:lnTo>
                    <a:pt x="660" y="487"/>
                  </a:lnTo>
                  <a:lnTo>
                    <a:pt x="650" y="481"/>
                  </a:lnTo>
                  <a:lnTo>
                    <a:pt x="642" y="476"/>
                  </a:lnTo>
                  <a:lnTo>
                    <a:pt x="638" y="471"/>
                  </a:lnTo>
                  <a:lnTo>
                    <a:pt x="632" y="466"/>
                  </a:lnTo>
                  <a:lnTo>
                    <a:pt x="626" y="460"/>
                  </a:lnTo>
                  <a:lnTo>
                    <a:pt x="623" y="457"/>
                  </a:lnTo>
                  <a:lnTo>
                    <a:pt x="615" y="447"/>
                  </a:lnTo>
                  <a:lnTo>
                    <a:pt x="601" y="435"/>
                  </a:lnTo>
                  <a:lnTo>
                    <a:pt x="590" y="423"/>
                  </a:lnTo>
                  <a:lnTo>
                    <a:pt x="582" y="413"/>
                  </a:lnTo>
                  <a:lnTo>
                    <a:pt x="571" y="399"/>
                  </a:lnTo>
                  <a:lnTo>
                    <a:pt x="563" y="391"/>
                  </a:lnTo>
                  <a:lnTo>
                    <a:pt x="548" y="380"/>
                  </a:lnTo>
                  <a:lnTo>
                    <a:pt x="520" y="351"/>
                  </a:lnTo>
                  <a:lnTo>
                    <a:pt x="507" y="337"/>
                  </a:lnTo>
                  <a:lnTo>
                    <a:pt x="495" y="325"/>
                  </a:lnTo>
                  <a:lnTo>
                    <a:pt x="495" y="322"/>
                  </a:lnTo>
                  <a:lnTo>
                    <a:pt x="499" y="318"/>
                  </a:lnTo>
                  <a:lnTo>
                    <a:pt x="500" y="318"/>
                  </a:lnTo>
                  <a:lnTo>
                    <a:pt x="512" y="310"/>
                  </a:lnTo>
                  <a:lnTo>
                    <a:pt x="529" y="301"/>
                  </a:lnTo>
                  <a:lnTo>
                    <a:pt x="557" y="284"/>
                  </a:lnTo>
                  <a:lnTo>
                    <a:pt x="581" y="274"/>
                  </a:lnTo>
                  <a:lnTo>
                    <a:pt x="592" y="268"/>
                  </a:lnTo>
                  <a:lnTo>
                    <a:pt x="580" y="254"/>
                  </a:lnTo>
                  <a:lnTo>
                    <a:pt x="560" y="239"/>
                  </a:lnTo>
                  <a:lnTo>
                    <a:pt x="541" y="223"/>
                  </a:lnTo>
                  <a:lnTo>
                    <a:pt x="524" y="207"/>
                  </a:lnTo>
                  <a:lnTo>
                    <a:pt x="513" y="203"/>
                  </a:lnTo>
                  <a:lnTo>
                    <a:pt x="495" y="192"/>
                  </a:lnTo>
                  <a:lnTo>
                    <a:pt x="469" y="181"/>
                  </a:lnTo>
                  <a:lnTo>
                    <a:pt x="468" y="179"/>
                  </a:lnTo>
                  <a:lnTo>
                    <a:pt x="457" y="175"/>
                  </a:lnTo>
                  <a:lnTo>
                    <a:pt x="445" y="168"/>
                  </a:lnTo>
                  <a:lnTo>
                    <a:pt x="440" y="167"/>
                  </a:lnTo>
                  <a:lnTo>
                    <a:pt x="433" y="169"/>
                  </a:lnTo>
                  <a:lnTo>
                    <a:pt x="414" y="174"/>
                  </a:lnTo>
                  <a:lnTo>
                    <a:pt x="396" y="182"/>
                  </a:lnTo>
                  <a:lnTo>
                    <a:pt x="369" y="196"/>
                  </a:lnTo>
                  <a:lnTo>
                    <a:pt x="352" y="203"/>
                  </a:lnTo>
                  <a:lnTo>
                    <a:pt x="335" y="205"/>
                  </a:lnTo>
                  <a:lnTo>
                    <a:pt x="309" y="210"/>
                  </a:lnTo>
                  <a:lnTo>
                    <a:pt x="219" y="226"/>
                  </a:lnTo>
                  <a:lnTo>
                    <a:pt x="212" y="226"/>
                  </a:lnTo>
                  <a:lnTo>
                    <a:pt x="203" y="227"/>
                  </a:lnTo>
                  <a:lnTo>
                    <a:pt x="196" y="229"/>
                  </a:lnTo>
                  <a:lnTo>
                    <a:pt x="186" y="229"/>
                  </a:lnTo>
                  <a:lnTo>
                    <a:pt x="179" y="229"/>
                  </a:lnTo>
                  <a:lnTo>
                    <a:pt x="175" y="229"/>
                  </a:lnTo>
                  <a:lnTo>
                    <a:pt x="171" y="227"/>
                  </a:lnTo>
                  <a:lnTo>
                    <a:pt x="168" y="226"/>
                  </a:lnTo>
                  <a:lnTo>
                    <a:pt x="167" y="223"/>
                  </a:lnTo>
                  <a:lnTo>
                    <a:pt x="165" y="220"/>
                  </a:lnTo>
                  <a:lnTo>
                    <a:pt x="164" y="217"/>
                  </a:lnTo>
                  <a:lnTo>
                    <a:pt x="161" y="216"/>
                  </a:lnTo>
                  <a:lnTo>
                    <a:pt x="160" y="214"/>
                  </a:lnTo>
                  <a:lnTo>
                    <a:pt x="157" y="214"/>
                  </a:lnTo>
                  <a:lnTo>
                    <a:pt x="157" y="214"/>
                  </a:lnTo>
                  <a:lnTo>
                    <a:pt x="154" y="216"/>
                  </a:lnTo>
                  <a:lnTo>
                    <a:pt x="154" y="216"/>
                  </a:lnTo>
                  <a:lnTo>
                    <a:pt x="151" y="217"/>
                  </a:lnTo>
                  <a:lnTo>
                    <a:pt x="150" y="217"/>
                  </a:lnTo>
                  <a:lnTo>
                    <a:pt x="145" y="216"/>
                  </a:lnTo>
                  <a:lnTo>
                    <a:pt x="145" y="216"/>
                  </a:lnTo>
                  <a:lnTo>
                    <a:pt x="144" y="216"/>
                  </a:lnTo>
                  <a:lnTo>
                    <a:pt x="143" y="217"/>
                  </a:lnTo>
                  <a:lnTo>
                    <a:pt x="141" y="217"/>
                  </a:lnTo>
                  <a:lnTo>
                    <a:pt x="140" y="219"/>
                  </a:lnTo>
                  <a:lnTo>
                    <a:pt x="136" y="219"/>
                  </a:lnTo>
                  <a:lnTo>
                    <a:pt x="126" y="217"/>
                  </a:lnTo>
                  <a:lnTo>
                    <a:pt x="121" y="216"/>
                  </a:lnTo>
                  <a:lnTo>
                    <a:pt x="120" y="212"/>
                  </a:lnTo>
                  <a:lnTo>
                    <a:pt x="119" y="212"/>
                  </a:lnTo>
                  <a:lnTo>
                    <a:pt x="119" y="212"/>
                  </a:lnTo>
                  <a:lnTo>
                    <a:pt x="119" y="212"/>
                  </a:lnTo>
                  <a:lnTo>
                    <a:pt x="117" y="210"/>
                  </a:lnTo>
                  <a:lnTo>
                    <a:pt x="117" y="210"/>
                  </a:lnTo>
                  <a:lnTo>
                    <a:pt x="117" y="210"/>
                  </a:lnTo>
                  <a:lnTo>
                    <a:pt x="116" y="209"/>
                  </a:lnTo>
                  <a:lnTo>
                    <a:pt x="114" y="209"/>
                  </a:lnTo>
                  <a:lnTo>
                    <a:pt x="114" y="209"/>
                  </a:lnTo>
                  <a:lnTo>
                    <a:pt x="111" y="206"/>
                  </a:lnTo>
                  <a:lnTo>
                    <a:pt x="111" y="206"/>
                  </a:lnTo>
                  <a:lnTo>
                    <a:pt x="111" y="206"/>
                  </a:lnTo>
                  <a:lnTo>
                    <a:pt x="113" y="202"/>
                  </a:lnTo>
                  <a:lnTo>
                    <a:pt x="113" y="200"/>
                  </a:lnTo>
                  <a:lnTo>
                    <a:pt x="114" y="200"/>
                  </a:lnTo>
                  <a:lnTo>
                    <a:pt x="116" y="199"/>
                  </a:lnTo>
                  <a:lnTo>
                    <a:pt x="116" y="199"/>
                  </a:lnTo>
                  <a:lnTo>
                    <a:pt x="114" y="198"/>
                  </a:lnTo>
                  <a:lnTo>
                    <a:pt x="114" y="196"/>
                  </a:lnTo>
                  <a:lnTo>
                    <a:pt x="110" y="191"/>
                  </a:lnTo>
                  <a:lnTo>
                    <a:pt x="102" y="191"/>
                  </a:lnTo>
                  <a:lnTo>
                    <a:pt x="100" y="188"/>
                  </a:lnTo>
                  <a:lnTo>
                    <a:pt x="90" y="182"/>
                  </a:lnTo>
                  <a:lnTo>
                    <a:pt x="90" y="182"/>
                  </a:lnTo>
                  <a:lnTo>
                    <a:pt x="92" y="181"/>
                  </a:lnTo>
                  <a:lnTo>
                    <a:pt x="92" y="178"/>
                  </a:lnTo>
                  <a:lnTo>
                    <a:pt x="93" y="175"/>
                  </a:lnTo>
                  <a:lnTo>
                    <a:pt x="90" y="175"/>
                  </a:lnTo>
                  <a:lnTo>
                    <a:pt x="88" y="171"/>
                  </a:lnTo>
                  <a:lnTo>
                    <a:pt x="85" y="169"/>
                  </a:lnTo>
                  <a:lnTo>
                    <a:pt x="79" y="169"/>
                  </a:lnTo>
                  <a:lnTo>
                    <a:pt x="79" y="171"/>
                  </a:lnTo>
                  <a:lnTo>
                    <a:pt x="76" y="169"/>
                  </a:lnTo>
                  <a:lnTo>
                    <a:pt x="75" y="169"/>
                  </a:lnTo>
                  <a:lnTo>
                    <a:pt x="75" y="167"/>
                  </a:lnTo>
                  <a:lnTo>
                    <a:pt x="72" y="165"/>
                  </a:lnTo>
                  <a:lnTo>
                    <a:pt x="73" y="162"/>
                  </a:lnTo>
                  <a:lnTo>
                    <a:pt x="75" y="161"/>
                  </a:lnTo>
                  <a:lnTo>
                    <a:pt x="76" y="160"/>
                  </a:lnTo>
                  <a:lnTo>
                    <a:pt x="75" y="160"/>
                  </a:lnTo>
                  <a:lnTo>
                    <a:pt x="76" y="155"/>
                  </a:lnTo>
                  <a:lnTo>
                    <a:pt x="73" y="155"/>
                  </a:lnTo>
                  <a:lnTo>
                    <a:pt x="73" y="151"/>
                  </a:lnTo>
                  <a:lnTo>
                    <a:pt x="72" y="151"/>
                  </a:lnTo>
                  <a:lnTo>
                    <a:pt x="71" y="151"/>
                  </a:lnTo>
                  <a:lnTo>
                    <a:pt x="68" y="148"/>
                  </a:lnTo>
                  <a:lnTo>
                    <a:pt x="65" y="151"/>
                  </a:lnTo>
                  <a:lnTo>
                    <a:pt x="63" y="150"/>
                  </a:lnTo>
                  <a:lnTo>
                    <a:pt x="62" y="152"/>
                  </a:lnTo>
                  <a:lnTo>
                    <a:pt x="61" y="151"/>
                  </a:lnTo>
                  <a:lnTo>
                    <a:pt x="59" y="151"/>
                  </a:lnTo>
                  <a:lnTo>
                    <a:pt x="54" y="148"/>
                  </a:lnTo>
                  <a:lnTo>
                    <a:pt x="52" y="148"/>
                  </a:lnTo>
                  <a:lnTo>
                    <a:pt x="49" y="147"/>
                  </a:lnTo>
                  <a:lnTo>
                    <a:pt x="47" y="147"/>
                  </a:lnTo>
                  <a:lnTo>
                    <a:pt x="47" y="145"/>
                  </a:lnTo>
                  <a:lnTo>
                    <a:pt x="49" y="143"/>
                  </a:lnTo>
                  <a:lnTo>
                    <a:pt x="48" y="137"/>
                  </a:lnTo>
                  <a:lnTo>
                    <a:pt x="45" y="134"/>
                  </a:lnTo>
                  <a:lnTo>
                    <a:pt x="44" y="134"/>
                  </a:lnTo>
                  <a:lnTo>
                    <a:pt x="39" y="131"/>
                  </a:lnTo>
                  <a:lnTo>
                    <a:pt x="34" y="133"/>
                  </a:lnTo>
                  <a:lnTo>
                    <a:pt x="34" y="133"/>
                  </a:lnTo>
                  <a:lnTo>
                    <a:pt x="28" y="131"/>
                  </a:lnTo>
                  <a:lnTo>
                    <a:pt x="25" y="131"/>
                  </a:lnTo>
                  <a:lnTo>
                    <a:pt x="24" y="131"/>
                  </a:lnTo>
                  <a:lnTo>
                    <a:pt x="24" y="131"/>
                  </a:lnTo>
                  <a:lnTo>
                    <a:pt x="21" y="134"/>
                  </a:lnTo>
                  <a:lnTo>
                    <a:pt x="18" y="134"/>
                  </a:lnTo>
                  <a:lnTo>
                    <a:pt x="17" y="127"/>
                  </a:lnTo>
                  <a:lnTo>
                    <a:pt x="17" y="126"/>
                  </a:lnTo>
                  <a:lnTo>
                    <a:pt x="15" y="121"/>
                  </a:lnTo>
                  <a:lnTo>
                    <a:pt x="15" y="120"/>
                  </a:lnTo>
                  <a:lnTo>
                    <a:pt x="15" y="117"/>
                  </a:lnTo>
                  <a:lnTo>
                    <a:pt x="13" y="112"/>
                  </a:lnTo>
                  <a:lnTo>
                    <a:pt x="10" y="109"/>
                  </a:lnTo>
                  <a:lnTo>
                    <a:pt x="5" y="106"/>
                  </a:lnTo>
                  <a:lnTo>
                    <a:pt x="0" y="102"/>
                  </a:lnTo>
                  <a:lnTo>
                    <a:pt x="0" y="100"/>
                  </a:lnTo>
                  <a:lnTo>
                    <a:pt x="3" y="99"/>
                  </a:lnTo>
                  <a:lnTo>
                    <a:pt x="1" y="96"/>
                  </a:lnTo>
                  <a:lnTo>
                    <a:pt x="1" y="92"/>
                  </a:lnTo>
                  <a:lnTo>
                    <a:pt x="1" y="87"/>
                  </a:lnTo>
                  <a:lnTo>
                    <a:pt x="3" y="83"/>
                  </a:lnTo>
                  <a:lnTo>
                    <a:pt x="7" y="76"/>
                  </a:lnTo>
                  <a:lnTo>
                    <a:pt x="11" y="69"/>
                  </a:lnTo>
                  <a:lnTo>
                    <a:pt x="18" y="62"/>
                  </a:lnTo>
                  <a:lnTo>
                    <a:pt x="25" y="54"/>
                  </a:lnTo>
                  <a:lnTo>
                    <a:pt x="31" y="48"/>
                  </a:lnTo>
                  <a:lnTo>
                    <a:pt x="35" y="44"/>
                  </a:lnTo>
                  <a:lnTo>
                    <a:pt x="37" y="41"/>
                  </a:lnTo>
                  <a:lnTo>
                    <a:pt x="39" y="39"/>
                  </a:lnTo>
                  <a:lnTo>
                    <a:pt x="44" y="39"/>
                  </a:lnTo>
                  <a:lnTo>
                    <a:pt x="45" y="39"/>
                  </a:lnTo>
                  <a:lnTo>
                    <a:pt x="48" y="41"/>
                  </a:lnTo>
                  <a:lnTo>
                    <a:pt x="52" y="41"/>
                  </a:lnTo>
                  <a:lnTo>
                    <a:pt x="54" y="38"/>
                  </a:lnTo>
                  <a:lnTo>
                    <a:pt x="55" y="37"/>
                  </a:lnTo>
                  <a:lnTo>
                    <a:pt x="56" y="35"/>
                  </a:lnTo>
                  <a:lnTo>
                    <a:pt x="62" y="35"/>
                  </a:lnTo>
                  <a:lnTo>
                    <a:pt x="71" y="39"/>
                  </a:lnTo>
                  <a:lnTo>
                    <a:pt x="75" y="39"/>
                  </a:lnTo>
                  <a:lnTo>
                    <a:pt x="78" y="38"/>
                  </a:lnTo>
                  <a:lnTo>
                    <a:pt x="80" y="35"/>
                  </a:lnTo>
                  <a:lnTo>
                    <a:pt x="86" y="31"/>
                  </a:lnTo>
                  <a:lnTo>
                    <a:pt x="90" y="28"/>
                  </a:lnTo>
                  <a:lnTo>
                    <a:pt x="93" y="25"/>
                  </a:lnTo>
                  <a:lnTo>
                    <a:pt x="94" y="24"/>
                  </a:lnTo>
                  <a:lnTo>
                    <a:pt x="96" y="24"/>
                  </a:lnTo>
                  <a:lnTo>
                    <a:pt x="96" y="20"/>
                  </a:lnTo>
                  <a:lnTo>
                    <a:pt x="96" y="13"/>
                  </a:lnTo>
                  <a:lnTo>
                    <a:pt x="103" y="3"/>
                  </a:lnTo>
                  <a:lnTo>
                    <a:pt x="110" y="0"/>
                  </a:lnTo>
                  <a:lnTo>
                    <a:pt x="114" y="0"/>
                  </a:lnTo>
                  <a:lnTo>
                    <a:pt x="116" y="0"/>
                  </a:lnTo>
                  <a:lnTo>
                    <a:pt x="123" y="6"/>
                  </a:lnTo>
                  <a:lnTo>
                    <a:pt x="128" y="13"/>
                  </a:lnTo>
                  <a:lnTo>
                    <a:pt x="133" y="23"/>
                  </a:lnTo>
                  <a:lnTo>
                    <a:pt x="134" y="28"/>
                  </a:lnTo>
                  <a:lnTo>
                    <a:pt x="134" y="30"/>
                  </a:lnTo>
                  <a:lnTo>
                    <a:pt x="136" y="33"/>
                  </a:lnTo>
                  <a:lnTo>
                    <a:pt x="138" y="33"/>
                  </a:lnTo>
                  <a:lnTo>
                    <a:pt x="136" y="35"/>
                  </a:lnTo>
                  <a:lnTo>
                    <a:pt x="137" y="38"/>
                  </a:lnTo>
                  <a:close/>
                </a:path>
              </a:pathLst>
            </a:custGeom>
            <a:solidFill>
              <a:schemeClr val="accent2">
                <a:lumMod val="75000"/>
              </a:schemeClr>
            </a:solid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1030" name="AutoShape 3">
            <a:extLst>
              <a:ext uri="{FF2B5EF4-FFF2-40B4-BE49-F238E27FC236}">
                <a16:creationId xmlns:a16="http://schemas.microsoft.com/office/drawing/2014/main" id="{81004C1A-1F4C-8AF8-9433-F50619A3462B}"/>
              </a:ext>
            </a:extLst>
          </p:cNvPr>
          <p:cNvSpPr>
            <a:spLocks noChangeAspect="1" noChangeArrowheads="1" noTextEdit="1"/>
          </p:cNvSpPr>
          <p:nvPr/>
        </p:nvSpPr>
        <p:spPr bwMode="auto">
          <a:xfrm>
            <a:off x="1559127" y="1323406"/>
            <a:ext cx="5886450" cy="588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1" name="TextBox 1030">
            <a:extLst>
              <a:ext uri="{FF2B5EF4-FFF2-40B4-BE49-F238E27FC236}">
                <a16:creationId xmlns:a16="http://schemas.microsoft.com/office/drawing/2014/main" id="{6767BA41-DEFB-D92A-5EC0-03CDCFB413BC}"/>
              </a:ext>
            </a:extLst>
          </p:cNvPr>
          <p:cNvSpPr txBox="1"/>
          <p:nvPr/>
        </p:nvSpPr>
        <p:spPr>
          <a:xfrm>
            <a:off x="4026199" y="2961627"/>
            <a:ext cx="1052416" cy="985992"/>
          </a:xfrm>
          <a:prstGeom prst="rect">
            <a:avLst/>
          </a:prstGeom>
        </p:spPr>
        <p:txBody>
          <a:bodyPr vert="horz" wrap="square" lIns="91440" tIns="45720" rIns="91440" bIns="45720" rtlCol="0" anchor="ctr">
            <a:normAutofit/>
          </a:bodyPr>
          <a:lstStyle/>
          <a:p>
            <a:pPr algn="ctr"/>
            <a:r>
              <a:rPr lang="en-US" dirty="0">
                <a:latin typeface="Source Sans Pro SemiBold" panose="020B0603030403020204" pitchFamily="34" charset="0"/>
                <a:ea typeface="Source Sans Pro SemiBold" panose="020B0603030403020204" pitchFamily="34" charset="0"/>
              </a:rPr>
              <a:t>Zarqa</a:t>
            </a:r>
          </a:p>
          <a:p>
            <a:pPr algn="ctr"/>
            <a:r>
              <a:rPr lang="en-US" dirty="0">
                <a:latin typeface="Source Sans Pro SemiBold" panose="020B0603030403020204" pitchFamily="34" charset="0"/>
                <a:ea typeface="Source Sans Pro SemiBold" panose="020B0603030403020204" pitchFamily="34" charset="0"/>
              </a:rPr>
              <a:t>62%</a:t>
            </a:r>
          </a:p>
        </p:txBody>
      </p:sp>
      <p:sp>
        <p:nvSpPr>
          <p:cNvPr id="1032" name="TextBox 1031">
            <a:extLst>
              <a:ext uri="{FF2B5EF4-FFF2-40B4-BE49-F238E27FC236}">
                <a16:creationId xmlns:a16="http://schemas.microsoft.com/office/drawing/2014/main" id="{207BC65E-BE30-C6EE-C007-7644DE303103}"/>
              </a:ext>
            </a:extLst>
          </p:cNvPr>
          <p:cNvSpPr txBox="1"/>
          <p:nvPr/>
        </p:nvSpPr>
        <p:spPr>
          <a:xfrm>
            <a:off x="5199081" y="2162227"/>
            <a:ext cx="1400032" cy="846169"/>
          </a:xfrm>
          <a:prstGeom prst="rect">
            <a:avLst/>
          </a:prstGeom>
        </p:spPr>
        <p:txBody>
          <a:bodyPr vert="horz" wrap="square" lIns="91440" tIns="45720" rIns="91440" bIns="45720" rtlCol="0" anchor="ctr">
            <a:normAutofit/>
          </a:bodyPr>
          <a:lstStyle/>
          <a:p>
            <a:pPr algn="ctr"/>
            <a:r>
              <a:rPr lang="en-US" dirty="0">
                <a:latin typeface="Source Sans Pro SemiBold" panose="020B0603030403020204" pitchFamily="34" charset="0"/>
                <a:ea typeface="Source Sans Pro SemiBold" panose="020B0603030403020204" pitchFamily="34" charset="0"/>
              </a:rPr>
              <a:t>Mafraq</a:t>
            </a:r>
          </a:p>
          <a:p>
            <a:pPr algn="ctr"/>
            <a:r>
              <a:rPr lang="en-US" dirty="0">
                <a:latin typeface="Source Sans Pro SemiBold" panose="020B0603030403020204" pitchFamily="34" charset="0"/>
                <a:ea typeface="Source Sans Pro SemiBold" panose="020B0603030403020204" pitchFamily="34" charset="0"/>
              </a:rPr>
              <a:t>69%</a:t>
            </a:r>
          </a:p>
        </p:txBody>
      </p:sp>
      <p:sp>
        <p:nvSpPr>
          <p:cNvPr id="1040" name="TextBox 1039">
            <a:extLst>
              <a:ext uri="{FF2B5EF4-FFF2-40B4-BE49-F238E27FC236}">
                <a16:creationId xmlns:a16="http://schemas.microsoft.com/office/drawing/2014/main" id="{E620B480-F3B5-2FA7-43DD-9464D8A21BB4}"/>
              </a:ext>
            </a:extLst>
          </p:cNvPr>
          <p:cNvSpPr txBox="1"/>
          <p:nvPr/>
        </p:nvSpPr>
        <p:spPr>
          <a:xfrm>
            <a:off x="3308482" y="1462272"/>
            <a:ext cx="1400032" cy="846169"/>
          </a:xfrm>
          <a:prstGeom prst="rect">
            <a:avLst/>
          </a:prstGeom>
        </p:spPr>
        <p:txBody>
          <a:bodyPr vert="horz" wrap="square" lIns="91440" tIns="45720" rIns="91440" bIns="45720" rtlCol="0" anchor="ctr">
            <a:normAutofit/>
          </a:bodyPr>
          <a:lstStyle/>
          <a:p>
            <a:pPr algn="ctr"/>
            <a:r>
              <a:rPr lang="en-US" dirty="0" err="1">
                <a:latin typeface="Source Sans Pro SemiBold" panose="020B0603030403020204" pitchFamily="34" charset="0"/>
                <a:ea typeface="Source Sans Pro SemiBold" panose="020B0603030403020204" pitchFamily="34" charset="0"/>
              </a:rPr>
              <a:t>Jarash</a:t>
            </a:r>
            <a:endParaRPr lang="en-US" dirty="0">
              <a:latin typeface="Source Sans Pro SemiBold" panose="020B0603030403020204" pitchFamily="34" charset="0"/>
              <a:ea typeface="Source Sans Pro SemiBold" panose="020B0603030403020204" pitchFamily="34" charset="0"/>
            </a:endParaRPr>
          </a:p>
          <a:p>
            <a:pPr algn="ctr"/>
            <a:r>
              <a:rPr lang="en-US" dirty="0">
                <a:latin typeface="Source Sans Pro SemiBold" panose="020B0603030403020204" pitchFamily="34" charset="0"/>
                <a:ea typeface="Source Sans Pro SemiBold" panose="020B0603030403020204" pitchFamily="34" charset="0"/>
              </a:rPr>
              <a:t>80%</a:t>
            </a:r>
          </a:p>
        </p:txBody>
      </p:sp>
      <p:sp>
        <p:nvSpPr>
          <p:cNvPr id="1042" name="TextBox 1041">
            <a:extLst>
              <a:ext uri="{FF2B5EF4-FFF2-40B4-BE49-F238E27FC236}">
                <a16:creationId xmlns:a16="http://schemas.microsoft.com/office/drawing/2014/main" id="{3E1A1957-1EF6-2891-D3AE-A6952C911460}"/>
              </a:ext>
            </a:extLst>
          </p:cNvPr>
          <p:cNvSpPr txBox="1"/>
          <p:nvPr/>
        </p:nvSpPr>
        <p:spPr>
          <a:xfrm>
            <a:off x="2067493" y="1463066"/>
            <a:ext cx="1759649" cy="487826"/>
          </a:xfrm>
          <a:prstGeom prst="rect">
            <a:avLst/>
          </a:prstGeom>
        </p:spPr>
        <p:txBody>
          <a:bodyPr vert="horz" wrap="square" lIns="91440" tIns="45720" rIns="91440" bIns="45720" rtlCol="0" anchor="ctr">
            <a:noAutofit/>
          </a:bodyPr>
          <a:lstStyle/>
          <a:p>
            <a:pPr algn="ctr"/>
            <a:r>
              <a:rPr lang="en-US" dirty="0">
                <a:latin typeface="Source Sans Pro SemiBold" panose="020B0603030403020204" pitchFamily="34" charset="0"/>
                <a:ea typeface="Source Sans Pro SemiBold" panose="020B0603030403020204" pitchFamily="34" charset="0"/>
              </a:rPr>
              <a:t>Irbid</a:t>
            </a:r>
          </a:p>
          <a:p>
            <a:pPr algn="ctr"/>
            <a:r>
              <a:rPr lang="en-US" dirty="0">
                <a:latin typeface="Source Sans Pro SemiBold" panose="020B0603030403020204" pitchFamily="34" charset="0"/>
                <a:ea typeface="Source Sans Pro SemiBold" panose="020B0603030403020204" pitchFamily="34" charset="0"/>
              </a:rPr>
              <a:t>83%</a:t>
            </a:r>
          </a:p>
        </p:txBody>
      </p:sp>
      <p:sp>
        <p:nvSpPr>
          <p:cNvPr id="1043" name="TextBox 1042">
            <a:extLst>
              <a:ext uri="{FF2B5EF4-FFF2-40B4-BE49-F238E27FC236}">
                <a16:creationId xmlns:a16="http://schemas.microsoft.com/office/drawing/2014/main" id="{E6268CC6-F1F4-60BA-6555-23BBD0BACBAB}"/>
              </a:ext>
            </a:extLst>
          </p:cNvPr>
          <p:cNvSpPr txBox="1"/>
          <p:nvPr/>
        </p:nvSpPr>
        <p:spPr>
          <a:xfrm>
            <a:off x="1201634" y="2150190"/>
            <a:ext cx="1201074" cy="435122"/>
          </a:xfrm>
          <a:prstGeom prst="rect">
            <a:avLst/>
          </a:prstGeom>
        </p:spPr>
        <p:txBody>
          <a:bodyPr vert="horz" wrap="square" lIns="91440" tIns="45720" rIns="91440" bIns="45720" rtlCol="0" anchor="ctr">
            <a:noAutofit/>
          </a:bodyPr>
          <a:lstStyle/>
          <a:p>
            <a:pPr algn="ctr"/>
            <a:r>
              <a:rPr lang="en-US" dirty="0" err="1">
                <a:latin typeface="Source Sans Pro SemiBold" panose="020B0603030403020204" pitchFamily="34" charset="0"/>
                <a:ea typeface="Source Sans Pro SemiBold" panose="020B0603030403020204" pitchFamily="34" charset="0"/>
              </a:rPr>
              <a:t>Ajloun</a:t>
            </a:r>
            <a:endParaRPr lang="en-US" dirty="0">
              <a:latin typeface="Source Sans Pro SemiBold" panose="020B0603030403020204" pitchFamily="34" charset="0"/>
              <a:ea typeface="Source Sans Pro SemiBold" panose="020B0603030403020204" pitchFamily="34" charset="0"/>
            </a:endParaRPr>
          </a:p>
          <a:p>
            <a:pPr algn="ctr"/>
            <a:r>
              <a:rPr lang="en-US" dirty="0">
                <a:latin typeface="Source Sans Pro SemiBold" panose="020B0603030403020204" pitchFamily="34" charset="0"/>
                <a:ea typeface="Source Sans Pro SemiBold" panose="020B0603030403020204" pitchFamily="34" charset="0"/>
              </a:rPr>
              <a:t>80%</a:t>
            </a:r>
          </a:p>
        </p:txBody>
      </p:sp>
      <p:sp>
        <p:nvSpPr>
          <p:cNvPr id="1045" name="TextBox 1044">
            <a:extLst>
              <a:ext uri="{FF2B5EF4-FFF2-40B4-BE49-F238E27FC236}">
                <a16:creationId xmlns:a16="http://schemas.microsoft.com/office/drawing/2014/main" id="{414006B0-9799-5890-E5B9-0CDB15AAD2C8}"/>
              </a:ext>
            </a:extLst>
          </p:cNvPr>
          <p:cNvSpPr txBox="1"/>
          <p:nvPr/>
        </p:nvSpPr>
        <p:spPr>
          <a:xfrm>
            <a:off x="2699362" y="3255425"/>
            <a:ext cx="1400032" cy="742178"/>
          </a:xfrm>
          <a:prstGeom prst="rect">
            <a:avLst/>
          </a:prstGeom>
        </p:spPr>
        <p:txBody>
          <a:bodyPr vert="horz" wrap="square" lIns="91440" tIns="45720" rIns="91440" bIns="45720" rtlCol="0" anchor="ctr">
            <a:normAutofit/>
          </a:bodyPr>
          <a:lstStyle/>
          <a:p>
            <a:pPr algn="ctr"/>
            <a:r>
              <a:rPr lang="en-US" dirty="0">
                <a:latin typeface="Source Sans Pro SemiBold" panose="020B0603030403020204" pitchFamily="34" charset="0"/>
                <a:ea typeface="Source Sans Pro SemiBold" panose="020B0603030403020204" pitchFamily="34" charset="0"/>
              </a:rPr>
              <a:t>Amman</a:t>
            </a:r>
          </a:p>
          <a:p>
            <a:pPr algn="ctr"/>
            <a:r>
              <a:rPr lang="en-US" dirty="0">
                <a:latin typeface="Source Sans Pro SemiBold" panose="020B0603030403020204" pitchFamily="34" charset="0"/>
                <a:ea typeface="Source Sans Pro SemiBold" panose="020B0603030403020204" pitchFamily="34" charset="0"/>
              </a:rPr>
              <a:t>80%</a:t>
            </a:r>
          </a:p>
        </p:txBody>
      </p:sp>
      <p:sp>
        <p:nvSpPr>
          <p:cNvPr id="1047" name="TextBox 1046">
            <a:extLst>
              <a:ext uri="{FF2B5EF4-FFF2-40B4-BE49-F238E27FC236}">
                <a16:creationId xmlns:a16="http://schemas.microsoft.com/office/drawing/2014/main" id="{6AFAC425-F6CC-BEAC-DEF2-758B71BA71BD}"/>
              </a:ext>
            </a:extLst>
          </p:cNvPr>
          <p:cNvSpPr txBox="1"/>
          <p:nvPr/>
        </p:nvSpPr>
        <p:spPr>
          <a:xfrm>
            <a:off x="2189113" y="3809479"/>
            <a:ext cx="1116306" cy="622459"/>
          </a:xfrm>
          <a:prstGeom prst="rect">
            <a:avLst/>
          </a:prstGeom>
        </p:spPr>
        <p:txBody>
          <a:bodyPr vert="horz" wrap="square" lIns="91440" tIns="45720" rIns="91440" bIns="45720" rtlCol="0" anchor="ctr">
            <a:noAutofit/>
          </a:bodyPr>
          <a:lstStyle/>
          <a:p>
            <a:pPr algn="ctr"/>
            <a:r>
              <a:rPr lang="en-US" dirty="0" err="1">
                <a:latin typeface="Source Sans Pro SemiBold" panose="020B0603030403020204" pitchFamily="34" charset="0"/>
                <a:ea typeface="Source Sans Pro SemiBold" panose="020B0603030403020204" pitchFamily="34" charset="0"/>
              </a:rPr>
              <a:t>Karak</a:t>
            </a:r>
            <a:endParaRPr lang="en-US" dirty="0">
              <a:latin typeface="Source Sans Pro SemiBold" panose="020B0603030403020204" pitchFamily="34" charset="0"/>
              <a:ea typeface="Source Sans Pro SemiBold" panose="020B0603030403020204" pitchFamily="34" charset="0"/>
            </a:endParaRPr>
          </a:p>
          <a:p>
            <a:pPr algn="ctr"/>
            <a:r>
              <a:rPr lang="en-US" dirty="0">
                <a:latin typeface="Source Sans Pro SemiBold" panose="020B0603030403020204" pitchFamily="34" charset="0"/>
                <a:ea typeface="Source Sans Pro SemiBold" panose="020B0603030403020204" pitchFamily="34" charset="0"/>
              </a:rPr>
              <a:t>69%</a:t>
            </a:r>
          </a:p>
        </p:txBody>
      </p:sp>
      <p:sp>
        <p:nvSpPr>
          <p:cNvPr id="1048" name="TextBox 1047">
            <a:extLst>
              <a:ext uri="{FF2B5EF4-FFF2-40B4-BE49-F238E27FC236}">
                <a16:creationId xmlns:a16="http://schemas.microsoft.com/office/drawing/2014/main" id="{AE5E0F27-FB94-52C1-B34D-A3ACA6BC1098}"/>
              </a:ext>
            </a:extLst>
          </p:cNvPr>
          <p:cNvSpPr txBox="1"/>
          <p:nvPr/>
        </p:nvSpPr>
        <p:spPr>
          <a:xfrm>
            <a:off x="793792" y="3548990"/>
            <a:ext cx="1448054" cy="385918"/>
          </a:xfrm>
          <a:prstGeom prst="rect">
            <a:avLst/>
          </a:prstGeom>
        </p:spPr>
        <p:txBody>
          <a:bodyPr vert="horz" wrap="square" lIns="91440" tIns="45720" rIns="91440" bIns="45720" rtlCol="0" anchor="ctr">
            <a:noAutofit/>
          </a:bodyPr>
          <a:lstStyle/>
          <a:p>
            <a:pPr algn="ctr"/>
            <a:r>
              <a:rPr lang="en-US" dirty="0">
                <a:latin typeface="Source Sans Pro SemiBold" panose="020B0603030403020204" pitchFamily="34" charset="0"/>
                <a:ea typeface="Source Sans Pro SemiBold" panose="020B0603030403020204" pitchFamily="34" charset="0"/>
              </a:rPr>
              <a:t>Madaba</a:t>
            </a:r>
          </a:p>
          <a:p>
            <a:pPr algn="ctr"/>
            <a:r>
              <a:rPr lang="en-US" dirty="0">
                <a:latin typeface="Source Sans Pro SemiBold" panose="020B0603030403020204" pitchFamily="34" charset="0"/>
                <a:ea typeface="Source Sans Pro SemiBold" panose="020B0603030403020204" pitchFamily="34" charset="0"/>
              </a:rPr>
              <a:t>72%</a:t>
            </a:r>
          </a:p>
        </p:txBody>
      </p:sp>
      <p:sp>
        <p:nvSpPr>
          <p:cNvPr id="1049" name="TextBox 1048">
            <a:extLst>
              <a:ext uri="{FF2B5EF4-FFF2-40B4-BE49-F238E27FC236}">
                <a16:creationId xmlns:a16="http://schemas.microsoft.com/office/drawing/2014/main" id="{F3EF916B-3B78-3605-4F07-D05645ABBCF5}"/>
              </a:ext>
            </a:extLst>
          </p:cNvPr>
          <p:cNvSpPr txBox="1"/>
          <p:nvPr/>
        </p:nvSpPr>
        <p:spPr>
          <a:xfrm>
            <a:off x="1218505" y="2804247"/>
            <a:ext cx="751089" cy="462703"/>
          </a:xfrm>
          <a:prstGeom prst="rect">
            <a:avLst/>
          </a:prstGeom>
        </p:spPr>
        <p:txBody>
          <a:bodyPr vert="horz" wrap="square" lIns="91440" tIns="45720" rIns="91440" bIns="45720" rtlCol="0" anchor="ctr">
            <a:noAutofit/>
          </a:bodyPr>
          <a:lstStyle/>
          <a:p>
            <a:pPr algn="ctr"/>
            <a:r>
              <a:rPr lang="en-US" dirty="0">
                <a:latin typeface="Source Sans Pro SemiBold" panose="020B0603030403020204" pitchFamily="34" charset="0"/>
                <a:ea typeface="Source Sans Pro SemiBold" panose="020B0603030403020204" pitchFamily="34" charset="0"/>
              </a:rPr>
              <a:t>Balqa</a:t>
            </a:r>
          </a:p>
          <a:p>
            <a:pPr algn="ctr"/>
            <a:r>
              <a:rPr lang="en-US" dirty="0">
                <a:latin typeface="Source Sans Pro SemiBold" panose="020B0603030403020204" pitchFamily="34" charset="0"/>
                <a:ea typeface="Source Sans Pro SemiBold" panose="020B0603030403020204" pitchFamily="34" charset="0"/>
              </a:rPr>
              <a:t>66%</a:t>
            </a:r>
          </a:p>
        </p:txBody>
      </p:sp>
      <p:sp>
        <p:nvSpPr>
          <p:cNvPr id="1050" name="TextBox 1049">
            <a:extLst>
              <a:ext uri="{FF2B5EF4-FFF2-40B4-BE49-F238E27FC236}">
                <a16:creationId xmlns:a16="http://schemas.microsoft.com/office/drawing/2014/main" id="{74DD7891-AB68-3952-771C-582B7A9678AF}"/>
              </a:ext>
            </a:extLst>
          </p:cNvPr>
          <p:cNvSpPr txBox="1"/>
          <p:nvPr/>
        </p:nvSpPr>
        <p:spPr>
          <a:xfrm>
            <a:off x="2159194" y="4298891"/>
            <a:ext cx="958822" cy="779889"/>
          </a:xfrm>
          <a:prstGeom prst="rect">
            <a:avLst/>
          </a:prstGeom>
        </p:spPr>
        <p:txBody>
          <a:bodyPr vert="horz" wrap="square" lIns="91440" tIns="45720" rIns="91440" bIns="45720" rtlCol="0" anchor="ctr">
            <a:normAutofit/>
          </a:bodyPr>
          <a:lstStyle/>
          <a:p>
            <a:pPr algn="ctr"/>
            <a:r>
              <a:rPr lang="en-US" dirty="0" err="1">
                <a:latin typeface="Source Sans Pro SemiBold" panose="020B0603030403020204" pitchFamily="34" charset="0"/>
                <a:ea typeface="Source Sans Pro SemiBold" panose="020B0603030403020204" pitchFamily="34" charset="0"/>
              </a:rPr>
              <a:t>Tafiela</a:t>
            </a:r>
            <a:endParaRPr lang="en-US" dirty="0">
              <a:latin typeface="Source Sans Pro SemiBold" panose="020B0603030403020204" pitchFamily="34" charset="0"/>
              <a:ea typeface="Source Sans Pro SemiBold" panose="020B0603030403020204" pitchFamily="34" charset="0"/>
            </a:endParaRPr>
          </a:p>
          <a:p>
            <a:pPr algn="ctr"/>
            <a:r>
              <a:rPr lang="en-US" dirty="0">
                <a:latin typeface="Source Sans Pro SemiBold" panose="020B0603030403020204" pitchFamily="34" charset="0"/>
                <a:ea typeface="Source Sans Pro SemiBold" panose="020B0603030403020204" pitchFamily="34" charset="0"/>
              </a:rPr>
              <a:t>66%</a:t>
            </a:r>
          </a:p>
        </p:txBody>
      </p:sp>
      <p:sp>
        <p:nvSpPr>
          <p:cNvPr id="1051" name="TextBox 1050">
            <a:extLst>
              <a:ext uri="{FF2B5EF4-FFF2-40B4-BE49-F238E27FC236}">
                <a16:creationId xmlns:a16="http://schemas.microsoft.com/office/drawing/2014/main" id="{EDC21D3F-0E0A-A457-096F-B280E8CCED03}"/>
              </a:ext>
            </a:extLst>
          </p:cNvPr>
          <p:cNvSpPr txBox="1"/>
          <p:nvPr/>
        </p:nvSpPr>
        <p:spPr>
          <a:xfrm>
            <a:off x="1692039" y="5808415"/>
            <a:ext cx="1142744" cy="846169"/>
          </a:xfrm>
          <a:prstGeom prst="rect">
            <a:avLst/>
          </a:prstGeom>
        </p:spPr>
        <p:txBody>
          <a:bodyPr vert="horz" wrap="square" lIns="91440" tIns="45720" rIns="91440" bIns="45720" rtlCol="0" anchor="ctr">
            <a:normAutofit/>
          </a:bodyPr>
          <a:lstStyle/>
          <a:p>
            <a:pPr algn="ctr"/>
            <a:r>
              <a:rPr lang="en-US" dirty="0">
                <a:latin typeface="Source Sans Pro SemiBold" panose="020B0603030403020204" pitchFamily="34" charset="0"/>
                <a:ea typeface="Source Sans Pro SemiBold" panose="020B0603030403020204" pitchFamily="34" charset="0"/>
              </a:rPr>
              <a:t>Aqaba</a:t>
            </a:r>
          </a:p>
          <a:p>
            <a:pPr algn="ctr"/>
            <a:r>
              <a:rPr lang="en-US" dirty="0">
                <a:latin typeface="Source Sans Pro SemiBold" panose="020B0603030403020204" pitchFamily="34" charset="0"/>
                <a:ea typeface="Source Sans Pro SemiBold" panose="020B0603030403020204" pitchFamily="34" charset="0"/>
              </a:rPr>
              <a:t>77%</a:t>
            </a:r>
          </a:p>
        </p:txBody>
      </p:sp>
      <p:cxnSp>
        <p:nvCxnSpPr>
          <p:cNvPr id="1052" name="Straight Connector 1051">
            <a:extLst>
              <a:ext uri="{FF2B5EF4-FFF2-40B4-BE49-F238E27FC236}">
                <a16:creationId xmlns:a16="http://schemas.microsoft.com/office/drawing/2014/main" id="{B7A5FBC9-1CEE-94C6-11E9-B02AFCEE35C3}"/>
              </a:ext>
            </a:extLst>
          </p:cNvPr>
          <p:cNvCxnSpPr>
            <a:cxnSpLocks/>
          </p:cNvCxnSpPr>
          <p:nvPr/>
        </p:nvCxnSpPr>
        <p:spPr>
          <a:xfrm flipV="1">
            <a:off x="1979627" y="3044676"/>
            <a:ext cx="578000" cy="4962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53" name="TextBox 1052">
            <a:extLst>
              <a:ext uri="{FF2B5EF4-FFF2-40B4-BE49-F238E27FC236}">
                <a16:creationId xmlns:a16="http://schemas.microsoft.com/office/drawing/2014/main" id="{90912AE5-03E3-C966-DC9A-5EE3341073F7}"/>
              </a:ext>
            </a:extLst>
          </p:cNvPr>
          <p:cNvSpPr txBox="1"/>
          <p:nvPr/>
        </p:nvSpPr>
        <p:spPr>
          <a:xfrm>
            <a:off x="3461205" y="4675675"/>
            <a:ext cx="958822" cy="642415"/>
          </a:xfrm>
          <a:prstGeom prst="rect">
            <a:avLst/>
          </a:prstGeom>
        </p:spPr>
        <p:txBody>
          <a:bodyPr vert="horz" wrap="square" lIns="91440" tIns="45720" rIns="91440" bIns="45720" rtlCol="0" anchor="ctr">
            <a:normAutofit/>
          </a:bodyPr>
          <a:lstStyle/>
          <a:p>
            <a:pPr algn="ctr"/>
            <a:r>
              <a:rPr lang="en-US" dirty="0" err="1">
                <a:latin typeface="Source Sans Pro SemiBold" panose="020B0603030403020204" pitchFamily="34" charset="0"/>
                <a:ea typeface="Source Sans Pro SemiBold" panose="020B0603030403020204" pitchFamily="34" charset="0"/>
              </a:rPr>
              <a:t>Ma’an</a:t>
            </a:r>
            <a:endParaRPr lang="en-US" dirty="0">
              <a:latin typeface="Source Sans Pro SemiBold" panose="020B0603030403020204" pitchFamily="34" charset="0"/>
              <a:ea typeface="Source Sans Pro SemiBold" panose="020B0603030403020204" pitchFamily="34" charset="0"/>
            </a:endParaRPr>
          </a:p>
          <a:p>
            <a:pPr algn="ctr"/>
            <a:r>
              <a:rPr lang="en-US" dirty="0">
                <a:latin typeface="Source Sans Pro SemiBold" panose="020B0603030403020204" pitchFamily="34" charset="0"/>
                <a:ea typeface="Source Sans Pro SemiBold" panose="020B0603030403020204" pitchFamily="34" charset="0"/>
              </a:rPr>
              <a:t>84%</a:t>
            </a:r>
          </a:p>
        </p:txBody>
      </p:sp>
      <p:cxnSp>
        <p:nvCxnSpPr>
          <p:cNvPr id="1054" name="Straight Connector 1053">
            <a:extLst>
              <a:ext uri="{FF2B5EF4-FFF2-40B4-BE49-F238E27FC236}">
                <a16:creationId xmlns:a16="http://schemas.microsoft.com/office/drawing/2014/main" id="{10B0E5F3-67A3-CA6A-E4C4-674B0260380A}"/>
              </a:ext>
            </a:extLst>
          </p:cNvPr>
          <p:cNvCxnSpPr>
            <a:cxnSpLocks/>
          </p:cNvCxnSpPr>
          <p:nvPr/>
        </p:nvCxnSpPr>
        <p:spPr>
          <a:xfrm>
            <a:off x="2245020" y="2517442"/>
            <a:ext cx="391233" cy="9275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55" name="Straight Connector 1054">
            <a:extLst>
              <a:ext uri="{FF2B5EF4-FFF2-40B4-BE49-F238E27FC236}">
                <a16:creationId xmlns:a16="http://schemas.microsoft.com/office/drawing/2014/main" id="{40FB1497-5AC1-F94F-A76B-78204F17C7AA}"/>
              </a:ext>
            </a:extLst>
          </p:cNvPr>
          <p:cNvCxnSpPr>
            <a:cxnSpLocks/>
          </p:cNvCxnSpPr>
          <p:nvPr/>
        </p:nvCxnSpPr>
        <p:spPr>
          <a:xfrm flipH="1">
            <a:off x="2061612" y="3647242"/>
            <a:ext cx="443123" cy="4416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56" name="Straight Connector 1055">
            <a:extLst>
              <a:ext uri="{FF2B5EF4-FFF2-40B4-BE49-F238E27FC236}">
                <a16:creationId xmlns:a16="http://schemas.microsoft.com/office/drawing/2014/main" id="{8263F1E4-AB1D-25FF-521F-F47863D17847}"/>
              </a:ext>
            </a:extLst>
          </p:cNvPr>
          <p:cNvCxnSpPr>
            <a:cxnSpLocks/>
          </p:cNvCxnSpPr>
          <p:nvPr/>
        </p:nvCxnSpPr>
        <p:spPr>
          <a:xfrm flipV="1">
            <a:off x="2963669" y="2076884"/>
            <a:ext cx="702469" cy="55973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57" name="Straight Connector 1056">
            <a:extLst>
              <a:ext uri="{FF2B5EF4-FFF2-40B4-BE49-F238E27FC236}">
                <a16:creationId xmlns:a16="http://schemas.microsoft.com/office/drawing/2014/main" id="{9F7CFA35-4A97-2346-FE6A-08B499C97C0E}"/>
              </a:ext>
            </a:extLst>
          </p:cNvPr>
          <p:cNvCxnSpPr>
            <a:cxnSpLocks/>
            <a:stCxn id="1042" idx="2"/>
          </p:cNvCxnSpPr>
          <p:nvPr/>
        </p:nvCxnSpPr>
        <p:spPr>
          <a:xfrm flipH="1">
            <a:off x="2761101" y="1950892"/>
            <a:ext cx="186217" cy="27506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8389208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C1E771-73A1-701F-1EF7-0950A106EB3A}"/>
              </a:ext>
            </a:extLst>
          </p:cNvPr>
          <p:cNvSpPr>
            <a:spLocks noGrp="1"/>
          </p:cNvSpPr>
          <p:nvPr>
            <p:ph type="title"/>
          </p:nvPr>
        </p:nvSpPr>
        <p:spPr>
          <a:xfrm>
            <a:off x="628650" y="287441"/>
            <a:ext cx="7886700" cy="700104"/>
          </a:xfrm>
        </p:spPr>
        <p:txBody>
          <a:bodyPr/>
          <a:lstStyle/>
          <a:p>
            <a:r>
              <a:rPr lang="en-US" dirty="0"/>
              <a:t>Key Results</a:t>
            </a:r>
          </a:p>
        </p:txBody>
      </p:sp>
      <p:sp>
        <p:nvSpPr>
          <p:cNvPr id="3" name="Content Placeholder 2">
            <a:extLst>
              <a:ext uri="{FF2B5EF4-FFF2-40B4-BE49-F238E27FC236}">
                <a16:creationId xmlns:a16="http://schemas.microsoft.com/office/drawing/2014/main" id="{F2A31AE5-F919-CA50-BF07-AF012D87D146}"/>
              </a:ext>
            </a:extLst>
          </p:cNvPr>
          <p:cNvSpPr>
            <a:spLocks noGrp="1"/>
          </p:cNvSpPr>
          <p:nvPr>
            <p:ph idx="1"/>
          </p:nvPr>
        </p:nvSpPr>
        <p:spPr>
          <a:xfrm>
            <a:off x="628650" y="1031089"/>
            <a:ext cx="8101693" cy="5362243"/>
          </a:xfrm>
        </p:spPr>
        <p:txBody>
          <a:bodyPr>
            <a:noAutofit/>
          </a:bodyPr>
          <a:lstStyle/>
          <a:p>
            <a:pPr>
              <a:lnSpc>
                <a:spcPct val="100000"/>
              </a:lnSpc>
            </a:pPr>
            <a:r>
              <a:rPr lang="en-GB" sz="2200" i="0" dirty="0"/>
              <a:t>Among women and men age 15-49:</a:t>
            </a:r>
          </a:p>
          <a:p>
            <a:pPr marL="285750" indent="-285750">
              <a:lnSpc>
                <a:spcPct val="100000"/>
              </a:lnSpc>
              <a:buFont typeface="Arial" panose="020B0604020202020204" pitchFamily="34" charset="0"/>
              <a:buChar char="•"/>
            </a:pPr>
            <a:r>
              <a:rPr lang="en-GB" sz="2200" b="1" i="0" dirty="0">
                <a:solidFill>
                  <a:schemeClr val="accent5"/>
                </a:solidFill>
              </a:rPr>
              <a:t>13% </a:t>
            </a:r>
            <a:r>
              <a:rPr lang="en-GB" sz="2200" i="0" dirty="0"/>
              <a:t>of married women and </a:t>
            </a:r>
            <a:r>
              <a:rPr lang="en-GB" sz="2200" b="1" i="0" dirty="0">
                <a:solidFill>
                  <a:schemeClr val="accent5"/>
                </a:solidFill>
              </a:rPr>
              <a:t>80% </a:t>
            </a:r>
            <a:r>
              <a:rPr lang="en-GB" sz="2200" i="0" dirty="0"/>
              <a:t>of married men </a:t>
            </a:r>
            <a:r>
              <a:rPr lang="en-GB" sz="2200" b="1" i="0" dirty="0">
                <a:solidFill>
                  <a:schemeClr val="accent5"/>
                </a:solidFill>
              </a:rPr>
              <a:t>are employed</a:t>
            </a:r>
            <a:r>
              <a:rPr lang="en-GB" sz="2200" i="0" dirty="0"/>
              <a:t>.</a:t>
            </a:r>
            <a:endParaRPr lang="en-GB" sz="2200" b="1" i="0" dirty="0">
              <a:solidFill>
                <a:schemeClr val="accent5"/>
              </a:solidFill>
            </a:endParaRPr>
          </a:p>
          <a:p>
            <a:pPr marL="285750" indent="-285750">
              <a:lnSpc>
                <a:spcPct val="100000"/>
              </a:lnSpc>
              <a:buFont typeface="Arial" panose="020B0604020202020204" pitchFamily="34" charset="0"/>
              <a:buChar char="•"/>
            </a:pPr>
            <a:r>
              <a:rPr lang="en-GB" sz="2200" b="1" i="0" dirty="0">
                <a:solidFill>
                  <a:schemeClr val="accent5"/>
                </a:solidFill>
              </a:rPr>
              <a:t>97% </a:t>
            </a:r>
            <a:r>
              <a:rPr lang="en-GB" sz="2200" i="0" dirty="0"/>
              <a:t>of married women with cash earnings </a:t>
            </a:r>
            <a:r>
              <a:rPr lang="en-GB" sz="2200" b="1" i="0" dirty="0">
                <a:solidFill>
                  <a:schemeClr val="accent5"/>
                </a:solidFill>
              </a:rPr>
              <a:t>participate in decisions about how to use her earnings</a:t>
            </a:r>
            <a:r>
              <a:rPr lang="en-GB" sz="2200" i="0" dirty="0"/>
              <a:t>.</a:t>
            </a:r>
            <a:endParaRPr lang="en-GB" sz="2200" b="1" i="0" dirty="0">
              <a:solidFill>
                <a:schemeClr val="accent5"/>
              </a:solidFill>
            </a:endParaRPr>
          </a:p>
          <a:p>
            <a:pPr marL="285750" indent="-285750">
              <a:lnSpc>
                <a:spcPct val="100000"/>
              </a:lnSpc>
              <a:buFont typeface="Arial" panose="020B0604020202020204" pitchFamily="34" charset="0"/>
              <a:buChar char="•"/>
            </a:pPr>
            <a:r>
              <a:rPr lang="en-GB" sz="2200" b="1" i="0" dirty="0">
                <a:solidFill>
                  <a:schemeClr val="accent5"/>
                </a:solidFill>
              </a:rPr>
              <a:t>95% </a:t>
            </a:r>
            <a:r>
              <a:rPr lang="en-GB" sz="2200" i="0" dirty="0"/>
              <a:t>of women and </a:t>
            </a:r>
            <a:r>
              <a:rPr lang="en-GB" sz="2200" b="1" i="0" dirty="0">
                <a:solidFill>
                  <a:schemeClr val="accent5"/>
                </a:solidFill>
              </a:rPr>
              <a:t>94% </a:t>
            </a:r>
            <a:r>
              <a:rPr lang="en-GB" sz="2200" i="0" dirty="0"/>
              <a:t>of men </a:t>
            </a:r>
            <a:r>
              <a:rPr lang="en-GB" sz="2200" b="1" i="0" dirty="0">
                <a:solidFill>
                  <a:schemeClr val="accent5"/>
                </a:solidFill>
              </a:rPr>
              <a:t>have a mobile phone</a:t>
            </a:r>
            <a:r>
              <a:rPr lang="en-GB" sz="2200" i="0" dirty="0"/>
              <a:t>.</a:t>
            </a:r>
          </a:p>
          <a:p>
            <a:pPr marL="285750" indent="-285750">
              <a:lnSpc>
                <a:spcPct val="100000"/>
              </a:lnSpc>
              <a:buFont typeface="Arial" panose="020B0604020202020204" pitchFamily="34" charset="0"/>
              <a:buChar char="•"/>
            </a:pPr>
            <a:r>
              <a:rPr lang="en-GB" sz="2200" b="1" i="0" dirty="0">
                <a:solidFill>
                  <a:schemeClr val="accent5"/>
                </a:solidFill>
              </a:rPr>
              <a:t>23% </a:t>
            </a:r>
            <a:r>
              <a:rPr lang="en-GB" sz="2200" i="0" dirty="0"/>
              <a:t>of women and </a:t>
            </a:r>
            <a:r>
              <a:rPr lang="en-GB" sz="2200" b="1" i="0" dirty="0">
                <a:solidFill>
                  <a:schemeClr val="accent5"/>
                </a:solidFill>
              </a:rPr>
              <a:t>51% </a:t>
            </a:r>
            <a:r>
              <a:rPr lang="en-GB" sz="2200" i="0" dirty="0"/>
              <a:t>of men </a:t>
            </a:r>
            <a:r>
              <a:rPr lang="en-GB" sz="2200" b="1" i="0" dirty="0">
                <a:solidFill>
                  <a:schemeClr val="accent5"/>
                </a:solidFill>
              </a:rPr>
              <a:t>have and use a bank account or used a mobile phone for financial transactions </a:t>
            </a:r>
            <a:r>
              <a:rPr lang="en-GB" sz="2200" i="0" dirty="0"/>
              <a:t>in the last 12 months.</a:t>
            </a:r>
          </a:p>
          <a:p>
            <a:pPr marL="285750" indent="-285750">
              <a:lnSpc>
                <a:spcPct val="100000"/>
              </a:lnSpc>
              <a:buFont typeface="Arial" panose="020B0604020202020204" pitchFamily="34" charset="0"/>
              <a:buChar char="•"/>
            </a:pPr>
            <a:r>
              <a:rPr lang="en-GB" sz="2200" b="1" i="0" dirty="0">
                <a:solidFill>
                  <a:schemeClr val="accent5"/>
                </a:solidFill>
              </a:rPr>
              <a:t>34% </a:t>
            </a:r>
            <a:r>
              <a:rPr lang="en-GB" sz="2200" i="0" dirty="0"/>
              <a:t>of women and </a:t>
            </a:r>
            <a:r>
              <a:rPr lang="en-GB" sz="2200" b="1" i="0" dirty="0">
                <a:solidFill>
                  <a:schemeClr val="accent5"/>
                </a:solidFill>
              </a:rPr>
              <a:t>62% </a:t>
            </a:r>
            <a:r>
              <a:rPr lang="en-GB" sz="2200" i="0" dirty="0"/>
              <a:t>of men believe that </a:t>
            </a:r>
            <a:r>
              <a:rPr lang="en-GB" sz="2200" b="1" i="0" dirty="0">
                <a:solidFill>
                  <a:schemeClr val="accent5"/>
                </a:solidFill>
              </a:rPr>
              <a:t>a husband in justified in beating his wife </a:t>
            </a:r>
            <a:r>
              <a:rPr lang="en-GB" sz="2200" i="0" dirty="0"/>
              <a:t>under certain circumstances.</a:t>
            </a:r>
          </a:p>
          <a:p>
            <a:pPr marL="285750" indent="-285750">
              <a:lnSpc>
                <a:spcPct val="100000"/>
              </a:lnSpc>
              <a:buFont typeface="Arial" panose="020B0604020202020204" pitchFamily="34" charset="0"/>
              <a:buChar char="•"/>
            </a:pPr>
            <a:r>
              <a:rPr lang="en-GB" sz="2200" b="1" i="0" dirty="0">
                <a:solidFill>
                  <a:schemeClr val="accent5"/>
                </a:solidFill>
              </a:rPr>
              <a:t>76% </a:t>
            </a:r>
            <a:r>
              <a:rPr lang="en-GB" sz="2200" i="0" dirty="0"/>
              <a:t>of married women </a:t>
            </a:r>
            <a:r>
              <a:rPr lang="en-GB" sz="2200" b="1" i="0" dirty="0">
                <a:solidFill>
                  <a:schemeClr val="accent5"/>
                </a:solidFill>
              </a:rPr>
              <a:t>make their own informed decisions regarding sexual relations, contraceptive use, and reproductive health care</a:t>
            </a:r>
            <a:r>
              <a:rPr lang="en-GB" sz="2200" i="0" dirty="0"/>
              <a:t>.</a:t>
            </a:r>
            <a:endParaRPr lang="en-GB" sz="2200" b="1" i="0" dirty="0">
              <a:solidFill>
                <a:schemeClr val="accent5"/>
              </a:solidFill>
            </a:endParaRPr>
          </a:p>
        </p:txBody>
      </p:sp>
    </p:spTree>
    <p:extLst>
      <p:ext uri="{BB962C8B-B14F-4D97-AF65-F5344CB8AC3E}">
        <p14:creationId xmlns:p14="http://schemas.microsoft.com/office/powerpoint/2010/main" val="34756391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net_res2">
            <a:extLst>
              <a:ext uri="{FF2B5EF4-FFF2-40B4-BE49-F238E27FC236}">
                <a16:creationId xmlns:a16="http://schemas.microsoft.com/office/drawing/2014/main" id="{0E09CE7C-B47D-4931-A1FF-CAA63057066B}"/>
              </a:ext>
            </a:extLst>
          </p:cNvPr>
          <p:cNvGraphicFramePr>
            <a:graphicFrameLocks/>
          </p:cNvGraphicFramePr>
          <p:nvPr>
            <p:extLst>
              <p:ext uri="{D42A27DB-BD31-4B8C-83A1-F6EECF244321}">
                <p14:modId xmlns:p14="http://schemas.microsoft.com/office/powerpoint/2010/main" val="1140303937"/>
              </p:ext>
            </p:extLst>
          </p:nvPr>
        </p:nvGraphicFramePr>
        <p:xfrm>
          <a:off x="406400" y="292817"/>
          <a:ext cx="8321040" cy="6272366"/>
        </p:xfrm>
        <a:graphic>
          <a:graphicData uri="http://schemas.openxmlformats.org/drawingml/2006/chart">
            <c:chart xmlns:c="http://schemas.openxmlformats.org/drawingml/2006/chart" xmlns:r="http://schemas.openxmlformats.org/officeDocument/2006/relationships" r:id="rId3"/>
          </a:graphicData>
        </a:graphic>
      </p:graphicFrame>
      <p:sp>
        <p:nvSpPr>
          <p:cNvPr id="2" name="footnote">
            <a:extLst>
              <a:ext uri="{FF2B5EF4-FFF2-40B4-BE49-F238E27FC236}">
                <a16:creationId xmlns:a16="http://schemas.microsoft.com/office/drawing/2014/main" id="{A07F01B1-9709-BFE4-D9F5-63CE65C1E403}"/>
              </a:ext>
            </a:extLst>
          </p:cNvPr>
          <p:cNvSpPr txBox="1"/>
          <p:nvPr/>
        </p:nvSpPr>
        <p:spPr>
          <a:xfrm>
            <a:off x="351690" y="6097083"/>
            <a:ext cx="8230757" cy="345106"/>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1800" b="0" i="1" baseline="0" dirty="0">
                <a:latin typeface="Source Sans Pro" panose="020B0503030403020204" pitchFamily="34" charset="0"/>
              </a:rPr>
              <a:t>An asterisk indicates that a figure is based on fewer than 25 unweighted cases and has been suppressed</a:t>
            </a:r>
          </a:p>
        </p:txBody>
      </p:sp>
    </p:spTree>
    <p:extLst>
      <p:ext uri="{BB962C8B-B14F-4D97-AF65-F5344CB8AC3E}">
        <p14:creationId xmlns:p14="http://schemas.microsoft.com/office/powerpoint/2010/main" val="13445380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employ_stat">
            <a:extLst>
              <a:ext uri="{FF2B5EF4-FFF2-40B4-BE49-F238E27FC236}">
                <a16:creationId xmlns:a16="http://schemas.microsoft.com/office/drawing/2014/main" id="{FD9B0563-D426-40A9-B18C-D0CDA5DF216F}"/>
              </a:ext>
            </a:extLst>
          </p:cNvPr>
          <p:cNvGraphicFramePr>
            <a:graphicFrameLocks/>
          </p:cNvGraphicFramePr>
          <p:nvPr>
            <p:extLst>
              <p:ext uri="{D42A27DB-BD31-4B8C-83A1-F6EECF244321}">
                <p14:modId xmlns:p14="http://schemas.microsoft.com/office/powerpoint/2010/main" val="1532419062"/>
              </p:ext>
            </p:extLst>
          </p:nvPr>
        </p:nvGraphicFramePr>
        <p:xfrm>
          <a:off x="436880" y="295992"/>
          <a:ext cx="8290560" cy="626601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3279620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ontrol">
            <a:extLst>
              <a:ext uri="{FF2B5EF4-FFF2-40B4-BE49-F238E27FC236}">
                <a16:creationId xmlns:a16="http://schemas.microsoft.com/office/drawing/2014/main" id="{1AF1B322-2CF4-9727-A4ED-D8FCFB709D02}"/>
              </a:ext>
            </a:extLst>
          </p:cNvPr>
          <p:cNvGraphicFramePr>
            <a:graphicFrameLocks/>
          </p:cNvGraphicFramePr>
          <p:nvPr>
            <p:extLst>
              <p:ext uri="{D42A27DB-BD31-4B8C-83A1-F6EECF244321}">
                <p14:modId xmlns:p14="http://schemas.microsoft.com/office/powerpoint/2010/main" val="4278012174"/>
              </p:ext>
            </p:extLst>
          </p:nvPr>
        </p:nvGraphicFramePr>
        <p:xfrm>
          <a:off x="467360" y="294176"/>
          <a:ext cx="8260079" cy="626964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2187443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ompare">
            <a:extLst>
              <a:ext uri="{FF2B5EF4-FFF2-40B4-BE49-F238E27FC236}">
                <a16:creationId xmlns:a16="http://schemas.microsoft.com/office/drawing/2014/main" id="{0E47EA28-05B8-456E-9C53-70A40A872C3A}"/>
              </a:ext>
            </a:extLst>
          </p:cNvPr>
          <p:cNvGraphicFramePr>
            <a:graphicFrameLocks/>
          </p:cNvGraphicFramePr>
          <p:nvPr>
            <p:extLst>
              <p:ext uri="{D42A27DB-BD31-4B8C-83A1-F6EECF244321}">
                <p14:modId xmlns:p14="http://schemas.microsoft.com/office/powerpoint/2010/main" val="2186629945"/>
              </p:ext>
            </p:extLst>
          </p:nvPr>
        </p:nvGraphicFramePr>
        <p:xfrm>
          <a:off x="426720" y="292135"/>
          <a:ext cx="8270239" cy="656586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912227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651781" y="826634"/>
            <a:ext cx="4811486" cy="5052332"/>
          </a:xfrm>
        </p:spPr>
        <p:txBody>
          <a:bodyPr>
            <a:normAutofit/>
          </a:bodyPr>
          <a:lstStyle/>
          <a:p>
            <a:pPr marL="342900" indent="-342900" algn="l">
              <a:buFont typeface="Arial" panose="020B0604020202020204" pitchFamily="34" charset="0"/>
              <a:buChar char="•"/>
            </a:pPr>
            <a:r>
              <a:rPr lang="en-GB" sz="3200" i="0" dirty="0"/>
              <a:t>Employment and earnings</a:t>
            </a:r>
          </a:p>
          <a:p>
            <a:pPr marL="342900" indent="-342900" algn="l">
              <a:buFont typeface="Arial" panose="020B0604020202020204" pitchFamily="34" charset="0"/>
              <a:buChar char="•"/>
            </a:pPr>
            <a:r>
              <a:rPr lang="en-GB" sz="3200" b="1" i="0" dirty="0">
                <a:solidFill>
                  <a:schemeClr val="accent5"/>
                </a:solidFill>
              </a:rPr>
              <a:t>Ownership of assets</a:t>
            </a:r>
          </a:p>
          <a:p>
            <a:pPr marL="342900" indent="-342900" algn="l">
              <a:buFont typeface="Arial" panose="020B0604020202020204" pitchFamily="34" charset="0"/>
              <a:buChar char="•"/>
            </a:pPr>
            <a:r>
              <a:rPr lang="en-GB" sz="3200" i="0" dirty="0"/>
              <a:t>Participation in decision making</a:t>
            </a:r>
          </a:p>
          <a:p>
            <a:pPr marL="342900" indent="-342900" algn="l">
              <a:buFont typeface="Arial" panose="020B0604020202020204" pitchFamily="34" charset="0"/>
              <a:buChar char="•"/>
            </a:pPr>
            <a:r>
              <a:rPr lang="en-GB" sz="3200" i="0" dirty="0"/>
              <a:t>Attitudes toward wife beating</a:t>
            </a:r>
          </a:p>
          <a:p>
            <a:pPr marL="342900" indent="-342900" algn="l">
              <a:buFont typeface="Arial" panose="020B0604020202020204" pitchFamily="34" charset="0"/>
              <a:buChar char="•"/>
            </a:pPr>
            <a:r>
              <a:rPr lang="en-GB" sz="3200" i="0" dirty="0"/>
              <a:t>Participation in decision making regarding sexual and reproductive health</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a:bodyPr>
          <a:lstStyle/>
          <a:p>
            <a:pPr algn="ctr"/>
            <a:r>
              <a:rPr lang="en-US" sz="2000" dirty="0"/>
              <a:t>Find these data in </a:t>
            </a:r>
            <a:r>
              <a:rPr lang="en-US" sz="2000" b="1" dirty="0">
                <a:solidFill>
                  <a:schemeClr val="accent5"/>
                </a:solidFill>
              </a:rPr>
              <a:t>Chapter 15 </a:t>
            </a:r>
            <a:r>
              <a:rPr lang="en-US" sz="2000" dirty="0"/>
              <a:t>of the Final Report</a:t>
            </a:r>
          </a:p>
        </p:txBody>
      </p:sp>
      <p:pic>
        <p:nvPicPr>
          <p:cNvPr id="2" name="Picture 1" descr="A stone building in a desert&#10;&#10;Description automatically generated">
            <a:extLst>
              <a:ext uri="{FF2B5EF4-FFF2-40B4-BE49-F238E27FC236}">
                <a16:creationId xmlns:a16="http://schemas.microsoft.com/office/drawing/2014/main" id="{28AF5C24-BC38-D1C1-5F1D-81BFB6CBB2F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981701" y="1430865"/>
            <a:ext cx="2362200" cy="3056965"/>
          </a:xfrm>
          <a:prstGeom prst="rect">
            <a:avLst/>
          </a:prstGeom>
          <a:ln>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145158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wn_sex">
            <a:extLst>
              <a:ext uri="{FF2B5EF4-FFF2-40B4-BE49-F238E27FC236}">
                <a16:creationId xmlns:a16="http://schemas.microsoft.com/office/drawing/2014/main" id="{B34A41DC-5BE6-4EC9-B1D1-358417863A9A}"/>
              </a:ext>
            </a:extLst>
          </p:cNvPr>
          <p:cNvGraphicFramePr>
            <a:graphicFrameLocks/>
          </p:cNvGraphicFramePr>
          <p:nvPr>
            <p:extLst>
              <p:ext uri="{D42A27DB-BD31-4B8C-83A1-F6EECF244321}">
                <p14:modId xmlns:p14="http://schemas.microsoft.com/office/powerpoint/2010/main" val="2492355303"/>
              </p:ext>
            </p:extLst>
          </p:nvPr>
        </p:nvGraphicFramePr>
        <p:xfrm>
          <a:off x="426720" y="303021"/>
          <a:ext cx="8300719" cy="625195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6045187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554175" y="1156290"/>
            <a:ext cx="7886700" cy="419100"/>
          </a:xfrm>
        </p:spPr>
        <p:txBody>
          <a:bodyPr>
            <a:normAutofit/>
          </a:bodyPr>
          <a:lstStyle/>
          <a:p>
            <a:r>
              <a:rPr lang="en-US" dirty="0"/>
              <a:t>Percent of ever-married women age 15-49 who own any mobile phone</a:t>
            </a:r>
          </a:p>
        </p:txBody>
      </p:sp>
      <p:sp>
        <p:nvSpPr>
          <p:cNvPr id="58" name="Title 1">
            <a:extLst>
              <a:ext uri="{FF2B5EF4-FFF2-40B4-BE49-F238E27FC236}">
                <a16:creationId xmlns:a16="http://schemas.microsoft.com/office/drawing/2014/main" id="{DB0E9556-57C4-FB9F-F4ED-4A86F430775C}"/>
              </a:ext>
            </a:extLst>
          </p:cNvPr>
          <p:cNvSpPr txBox="1">
            <a:spLocks/>
          </p:cNvSpPr>
          <p:nvPr/>
        </p:nvSpPr>
        <p:spPr>
          <a:xfrm>
            <a:off x="554175" y="164211"/>
            <a:ext cx="7886700" cy="930275"/>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a:lstStyle>
          <a:p>
            <a:pPr algn="l"/>
            <a:r>
              <a:rPr lang="en-US" dirty="0"/>
              <a:t>Women’s Ownership of Mobile </a:t>
            </a:r>
          </a:p>
          <a:p>
            <a:pPr algn="l"/>
            <a:r>
              <a:rPr lang="en-US" dirty="0"/>
              <a:t>Phones by Governorate</a:t>
            </a:r>
          </a:p>
        </p:txBody>
      </p:sp>
      <p:grpSp>
        <p:nvGrpSpPr>
          <p:cNvPr id="5" name="Group 4">
            <a:extLst>
              <a:ext uri="{FF2B5EF4-FFF2-40B4-BE49-F238E27FC236}">
                <a16:creationId xmlns:a16="http://schemas.microsoft.com/office/drawing/2014/main" id="{C423462E-2439-2933-4698-FAA96914D901}"/>
              </a:ext>
            </a:extLst>
          </p:cNvPr>
          <p:cNvGrpSpPr/>
          <p:nvPr/>
        </p:nvGrpSpPr>
        <p:grpSpPr>
          <a:xfrm>
            <a:off x="7312925" y="69146"/>
            <a:ext cx="1726784" cy="1118757"/>
            <a:chOff x="7343184" y="67537"/>
            <a:chExt cx="1726784" cy="1118757"/>
          </a:xfrm>
        </p:grpSpPr>
        <p:pic>
          <p:nvPicPr>
            <p:cNvPr id="2" name="Picture 1" descr="A picture containing text&#10;&#10;Description automatically generated">
              <a:extLst>
                <a:ext uri="{FF2B5EF4-FFF2-40B4-BE49-F238E27FC236}">
                  <a16:creationId xmlns:a16="http://schemas.microsoft.com/office/drawing/2014/main" id="{40E1F420-FC49-00CA-77C2-725064956A8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4" name="Content Placeholder 2">
              <a:extLst>
                <a:ext uri="{FF2B5EF4-FFF2-40B4-BE49-F238E27FC236}">
                  <a16:creationId xmlns:a16="http://schemas.microsoft.com/office/drawing/2014/main" id="{730A1950-054C-230F-726F-CE6C981556EE}"/>
                </a:ext>
              </a:extLst>
            </p:cNvPr>
            <p:cNvSpPr txBox="1">
              <a:spLocks/>
            </p:cNvSpPr>
            <p:nvPr/>
          </p:nvSpPr>
          <p:spPr>
            <a:xfrm>
              <a:off x="7343184" y="767194"/>
              <a:ext cx="1726784"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a:solidFill>
                    <a:srgbClr val="00A4E4"/>
                  </a:solidFill>
                </a:rPr>
                <a:t>Indicator 5.b.1</a:t>
              </a:r>
            </a:p>
          </p:txBody>
        </p:sp>
      </p:grpSp>
      <p:sp>
        <p:nvSpPr>
          <p:cNvPr id="6" name="TextBox 5">
            <a:extLst>
              <a:ext uri="{FF2B5EF4-FFF2-40B4-BE49-F238E27FC236}">
                <a16:creationId xmlns:a16="http://schemas.microsoft.com/office/drawing/2014/main" id="{ACAB824B-6DC1-D425-9E52-F1185F2CC450}"/>
              </a:ext>
            </a:extLst>
          </p:cNvPr>
          <p:cNvSpPr txBox="1"/>
          <p:nvPr/>
        </p:nvSpPr>
        <p:spPr>
          <a:xfrm>
            <a:off x="6763419" y="4296206"/>
            <a:ext cx="1750452" cy="1251872"/>
          </a:xfrm>
          <a:prstGeom prst="rect">
            <a:avLst/>
          </a:prstGeom>
        </p:spPr>
        <p:txBody>
          <a:bodyPr vert="horz" wrap="square" lIns="91440" tIns="45720" rIns="91440" bIns="45720" rtlCol="0" anchor="ctr">
            <a:normAutofit/>
          </a:bodyPr>
          <a:lstStyle/>
          <a:p>
            <a:pPr algn="ctr"/>
            <a:r>
              <a:rPr lang="en-US" sz="2400" b="1" dirty="0">
                <a:latin typeface="Source Sans Pro" panose="020B0503030403020204" pitchFamily="34" charset="0"/>
                <a:ea typeface="Source Sans Pro" panose="020B0503030403020204" pitchFamily="34" charset="0"/>
              </a:rPr>
              <a:t>Jordan</a:t>
            </a:r>
          </a:p>
          <a:p>
            <a:pPr algn="ctr"/>
            <a:r>
              <a:rPr lang="en-US" sz="2400" b="1" dirty="0">
                <a:latin typeface="Source Sans Pro" panose="020B0503030403020204" pitchFamily="34" charset="0"/>
                <a:ea typeface="Source Sans Pro" panose="020B0503030403020204" pitchFamily="34" charset="0"/>
              </a:rPr>
              <a:t>95%</a:t>
            </a:r>
          </a:p>
        </p:txBody>
      </p:sp>
      <p:grpSp>
        <p:nvGrpSpPr>
          <p:cNvPr id="7" name="Group 19">
            <a:extLst>
              <a:ext uri="{FF2B5EF4-FFF2-40B4-BE49-F238E27FC236}">
                <a16:creationId xmlns:a16="http://schemas.microsoft.com/office/drawing/2014/main" id="{819E1CAB-3B71-5DF6-3D0E-DDA466254A5E}"/>
              </a:ext>
            </a:extLst>
          </p:cNvPr>
          <p:cNvGrpSpPr>
            <a:grpSpLocks noChangeAspect="1"/>
          </p:cNvGrpSpPr>
          <p:nvPr/>
        </p:nvGrpSpPr>
        <p:grpSpPr bwMode="auto">
          <a:xfrm>
            <a:off x="2566661" y="1172028"/>
            <a:ext cx="5785179" cy="5581617"/>
            <a:chOff x="1069" y="214"/>
            <a:chExt cx="4064" cy="3921"/>
          </a:xfrm>
          <a:solidFill>
            <a:schemeClr val="accent2"/>
          </a:solidFill>
        </p:grpSpPr>
        <p:sp>
          <p:nvSpPr>
            <p:cNvPr id="9" name="Freeform 20">
              <a:extLst>
                <a:ext uri="{FF2B5EF4-FFF2-40B4-BE49-F238E27FC236}">
                  <a16:creationId xmlns:a16="http://schemas.microsoft.com/office/drawing/2014/main" id="{C9869156-9FE1-D18C-64EA-A901EB611B0E}"/>
                </a:ext>
              </a:extLst>
            </p:cNvPr>
            <p:cNvSpPr>
              <a:spLocks/>
            </p:cNvSpPr>
            <p:nvPr/>
          </p:nvSpPr>
          <p:spPr bwMode="auto">
            <a:xfrm>
              <a:off x="1667" y="1088"/>
              <a:ext cx="279" cy="233"/>
            </a:xfrm>
            <a:custGeom>
              <a:avLst/>
              <a:gdLst>
                <a:gd name="T0" fmla="*/ 222 w 279"/>
                <a:gd name="T1" fmla="*/ 26 h 233"/>
                <a:gd name="T2" fmla="*/ 256 w 279"/>
                <a:gd name="T3" fmla="*/ 29 h 233"/>
                <a:gd name="T4" fmla="*/ 252 w 279"/>
                <a:gd name="T5" fmla="*/ 36 h 233"/>
                <a:gd name="T6" fmla="*/ 260 w 279"/>
                <a:gd name="T7" fmla="*/ 46 h 233"/>
                <a:gd name="T8" fmla="*/ 274 w 279"/>
                <a:gd name="T9" fmla="*/ 53 h 233"/>
                <a:gd name="T10" fmla="*/ 277 w 279"/>
                <a:gd name="T11" fmla="*/ 60 h 233"/>
                <a:gd name="T12" fmla="*/ 262 w 279"/>
                <a:gd name="T13" fmla="*/ 69 h 233"/>
                <a:gd name="T14" fmla="*/ 238 w 279"/>
                <a:gd name="T15" fmla="*/ 83 h 233"/>
                <a:gd name="T16" fmla="*/ 219 w 279"/>
                <a:gd name="T17" fmla="*/ 87 h 233"/>
                <a:gd name="T18" fmla="*/ 205 w 279"/>
                <a:gd name="T19" fmla="*/ 95 h 233"/>
                <a:gd name="T20" fmla="*/ 201 w 279"/>
                <a:gd name="T21" fmla="*/ 107 h 233"/>
                <a:gd name="T22" fmla="*/ 194 w 279"/>
                <a:gd name="T23" fmla="*/ 115 h 233"/>
                <a:gd name="T24" fmla="*/ 184 w 279"/>
                <a:gd name="T25" fmla="*/ 122 h 233"/>
                <a:gd name="T26" fmla="*/ 188 w 279"/>
                <a:gd name="T27" fmla="*/ 132 h 233"/>
                <a:gd name="T28" fmla="*/ 186 w 279"/>
                <a:gd name="T29" fmla="*/ 142 h 233"/>
                <a:gd name="T30" fmla="*/ 186 w 279"/>
                <a:gd name="T31" fmla="*/ 151 h 233"/>
                <a:gd name="T32" fmla="*/ 184 w 279"/>
                <a:gd name="T33" fmla="*/ 158 h 233"/>
                <a:gd name="T34" fmla="*/ 183 w 279"/>
                <a:gd name="T35" fmla="*/ 160 h 233"/>
                <a:gd name="T36" fmla="*/ 179 w 279"/>
                <a:gd name="T37" fmla="*/ 165 h 233"/>
                <a:gd name="T38" fmla="*/ 177 w 279"/>
                <a:gd name="T39" fmla="*/ 170 h 233"/>
                <a:gd name="T40" fmla="*/ 162 w 279"/>
                <a:gd name="T41" fmla="*/ 175 h 233"/>
                <a:gd name="T42" fmla="*/ 159 w 279"/>
                <a:gd name="T43" fmla="*/ 183 h 233"/>
                <a:gd name="T44" fmla="*/ 160 w 279"/>
                <a:gd name="T45" fmla="*/ 190 h 233"/>
                <a:gd name="T46" fmla="*/ 156 w 279"/>
                <a:gd name="T47" fmla="*/ 196 h 233"/>
                <a:gd name="T48" fmla="*/ 143 w 279"/>
                <a:gd name="T49" fmla="*/ 197 h 233"/>
                <a:gd name="T50" fmla="*/ 104 w 279"/>
                <a:gd name="T51" fmla="*/ 203 h 233"/>
                <a:gd name="T52" fmla="*/ 93 w 279"/>
                <a:gd name="T53" fmla="*/ 217 h 233"/>
                <a:gd name="T54" fmla="*/ 70 w 279"/>
                <a:gd name="T55" fmla="*/ 233 h 233"/>
                <a:gd name="T56" fmla="*/ 59 w 279"/>
                <a:gd name="T57" fmla="*/ 228 h 233"/>
                <a:gd name="T58" fmla="*/ 48 w 279"/>
                <a:gd name="T59" fmla="*/ 220 h 233"/>
                <a:gd name="T60" fmla="*/ 35 w 279"/>
                <a:gd name="T61" fmla="*/ 196 h 233"/>
                <a:gd name="T62" fmla="*/ 12 w 279"/>
                <a:gd name="T63" fmla="*/ 180 h 233"/>
                <a:gd name="T64" fmla="*/ 7 w 279"/>
                <a:gd name="T65" fmla="*/ 159 h 233"/>
                <a:gd name="T66" fmla="*/ 3 w 279"/>
                <a:gd name="T67" fmla="*/ 144 h 233"/>
                <a:gd name="T68" fmla="*/ 0 w 279"/>
                <a:gd name="T69" fmla="*/ 132 h 233"/>
                <a:gd name="T70" fmla="*/ 0 w 279"/>
                <a:gd name="T71" fmla="*/ 125 h 233"/>
                <a:gd name="T72" fmla="*/ 5 w 279"/>
                <a:gd name="T73" fmla="*/ 114 h 233"/>
                <a:gd name="T74" fmla="*/ 7 w 279"/>
                <a:gd name="T75" fmla="*/ 105 h 233"/>
                <a:gd name="T76" fmla="*/ 8 w 279"/>
                <a:gd name="T77" fmla="*/ 94 h 233"/>
                <a:gd name="T78" fmla="*/ 12 w 279"/>
                <a:gd name="T79" fmla="*/ 87 h 233"/>
                <a:gd name="T80" fmla="*/ 14 w 279"/>
                <a:gd name="T81" fmla="*/ 81 h 233"/>
                <a:gd name="T82" fmla="*/ 19 w 279"/>
                <a:gd name="T83" fmla="*/ 71 h 233"/>
                <a:gd name="T84" fmla="*/ 21 w 279"/>
                <a:gd name="T85" fmla="*/ 61 h 233"/>
                <a:gd name="T86" fmla="*/ 17 w 279"/>
                <a:gd name="T87" fmla="*/ 52 h 233"/>
                <a:gd name="T88" fmla="*/ 22 w 279"/>
                <a:gd name="T89" fmla="*/ 44 h 233"/>
                <a:gd name="T90" fmla="*/ 39 w 279"/>
                <a:gd name="T91" fmla="*/ 42 h 233"/>
                <a:gd name="T92" fmla="*/ 62 w 279"/>
                <a:gd name="T93" fmla="*/ 36 h 233"/>
                <a:gd name="T94" fmla="*/ 90 w 279"/>
                <a:gd name="T95" fmla="*/ 49 h 233"/>
                <a:gd name="T96" fmla="*/ 108 w 279"/>
                <a:gd name="T97" fmla="*/ 44 h 233"/>
                <a:gd name="T98" fmla="*/ 118 w 279"/>
                <a:gd name="T99" fmla="*/ 35 h 233"/>
                <a:gd name="T100" fmla="*/ 134 w 279"/>
                <a:gd name="T101" fmla="*/ 29 h 233"/>
                <a:gd name="T102" fmla="*/ 132 w 279"/>
                <a:gd name="T103" fmla="*/ 16 h 233"/>
                <a:gd name="T104" fmla="*/ 148 w 279"/>
                <a:gd name="T105" fmla="*/ 16 h 233"/>
                <a:gd name="T106" fmla="*/ 166 w 279"/>
                <a:gd name="T107" fmla="*/ 15 h 233"/>
                <a:gd name="T108" fmla="*/ 176 w 279"/>
                <a:gd name="T109" fmla="*/ 16 h 233"/>
                <a:gd name="T110" fmla="*/ 207 w 279"/>
                <a:gd name="T111" fmla="*/ 23 h 233"/>
                <a:gd name="T112" fmla="*/ 212 w 279"/>
                <a:gd name="T113" fmla="*/ 15 h 233"/>
                <a:gd name="T114" fmla="*/ 229 w 279"/>
                <a:gd name="T115" fmla="*/ 2 h 233"/>
                <a:gd name="T116" fmla="*/ 239 w 279"/>
                <a:gd name="T117" fmla="*/ 6 h 233"/>
                <a:gd name="T118" fmla="*/ 239 w 279"/>
                <a:gd name="T119" fmla="*/ 15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9" h="233">
                  <a:moveTo>
                    <a:pt x="239" y="15"/>
                  </a:moveTo>
                  <a:lnTo>
                    <a:pt x="236" y="16"/>
                  </a:lnTo>
                  <a:lnTo>
                    <a:pt x="232" y="16"/>
                  </a:lnTo>
                  <a:lnTo>
                    <a:pt x="227" y="18"/>
                  </a:lnTo>
                  <a:lnTo>
                    <a:pt x="222" y="20"/>
                  </a:lnTo>
                  <a:lnTo>
                    <a:pt x="222" y="26"/>
                  </a:lnTo>
                  <a:lnTo>
                    <a:pt x="222" y="26"/>
                  </a:lnTo>
                  <a:lnTo>
                    <a:pt x="227" y="29"/>
                  </a:lnTo>
                  <a:lnTo>
                    <a:pt x="232" y="29"/>
                  </a:lnTo>
                  <a:lnTo>
                    <a:pt x="238" y="29"/>
                  </a:lnTo>
                  <a:lnTo>
                    <a:pt x="243" y="29"/>
                  </a:lnTo>
                  <a:lnTo>
                    <a:pt x="250" y="27"/>
                  </a:lnTo>
                  <a:lnTo>
                    <a:pt x="253" y="27"/>
                  </a:lnTo>
                  <a:lnTo>
                    <a:pt x="256" y="29"/>
                  </a:lnTo>
                  <a:lnTo>
                    <a:pt x="255" y="30"/>
                  </a:lnTo>
                  <a:lnTo>
                    <a:pt x="255" y="30"/>
                  </a:lnTo>
                  <a:lnTo>
                    <a:pt x="253" y="32"/>
                  </a:lnTo>
                  <a:lnTo>
                    <a:pt x="253" y="35"/>
                  </a:lnTo>
                  <a:lnTo>
                    <a:pt x="253" y="35"/>
                  </a:lnTo>
                  <a:lnTo>
                    <a:pt x="253" y="35"/>
                  </a:lnTo>
                  <a:lnTo>
                    <a:pt x="252" y="36"/>
                  </a:lnTo>
                  <a:lnTo>
                    <a:pt x="248" y="40"/>
                  </a:lnTo>
                  <a:lnTo>
                    <a:pt x="248" y="42"/>
                  </a:lnTo>
                  <a:lnTo>
                    <a:pt x="248" y="42"/>
                  </a:lnTo>
                  <a:lnTo>
                    <a:pt x="250" y="43"/>
                  </a:lnTo>
                  <a:lnTo>
                    <a:pt x="255" y="44"/>
                  </a:lnTo>
                  <a:lnTo>
                    <a:pt x="257" y="46"/>
                  </a:lnTo>
                  <a:lnTo>
                    <a:pt x="260" y="46"/>
                  </a:lnTo>
                  <a:lnTo>
                    <a:pt x="265" y="44"/>
                  </a:lnTo>
                  <a:lnTo>
                    <a:pt x="269" y="46"/>
                  </a:lnTo>
                  <a:lnTo>
                    <a:pt x="274" y="47"/>
                  </a:lnTo>
                  <a:lnTo>
                    <a:pt x="276" y="49"/>
                  </a:lnTo>
                  <a:lnTo>
                    <a:pt x="274" y="50"/>
                  </a:lnTo>
                  <a:lnTo>
                    <a:pt x="274" y="52"/>
                  </a:lnTo>
                  <a:lnTo>
                    <a:pt x="274" y="53"/>
                  </a:lnTo>
                  <a:lnTo>
                    <a:pt x="276" y="54"/>
                  </a:lnTo>
                  <a:lnTo>
                    <a:pt x="277" y="56"/>
                  </a:lnTo>
                  <a:lnTo>
                    <a:pt x="279" y="57"/>
                  </a:lnTo>
                  <a:lnTo>
                    <a:pt x="279" y="58"/>
                  </a:lnTo>
                  <a:lnTo>
                    <a:pt x="279" y="60"/>
                  </a:lnTo>
                  <a:lnTo>
                    <a:pt x="277" y="60"/>
                  </a:lnTo>
                  <a:lnTo>
                    <a:pt x="277" y="60"/>
                  </a:lnTo>
                  <a:lnTo>
                    <a:pt x="276" y="61"/>
                  </a:lnTo>
                  <a:lnTo>
                    <a:pt x="273" y="63"/>
                  </a:lnTo>
                  <a:lnTo>
                    <a:pt x="270" y="61"/>
                  </a:lnTo>
                  <a:lnTo>
                    <a:pt x="267" y="63"/>
                  </a:lnTo>
                  <a:lnTo>
                    <a:pt x="265" y="66"/>
                  </a:lnTo>
                  <a:lnTo>
                    <a:pt x="263" y="67"/>
                  </a:lnTo>
                  <a:lnTo>
                    <a:pt x="262" y="69"/>
                  </a:lnTo>
                  <a:lnTo>
                    <a:pt x="260" y="70"/>
                  </a:lnTo>
                  <a:lnTo>
                    <a:pt x="257" y="70"/>
                  </a:lnTo>
                  <a:lnTo>
                    <a:pt x="253" y="73"/>
                  </a:lnTo>
                  <a:lnTo>
                    <a:pt x="250" y="74"/>
                  </a:lnTo>
                  <a:lnTo>
                    <a:pt x="246" y="77"/>
                  </a:lnTo>
                  <a:lnTo>
                    <a:pt x="239" y="78"/>
                  </a:lnTo>
                  <a:lnTo>
                    <a:pt x="238" y="83"/>
                  </a:lnTo>
                  <a:lnTo>
                    <a:pt x="236" y="84"/>
                  </a:lnTo>
                  <a:lnTo>
                    <a:pt x="235" y="84"/>
                  </a:lnTo>
                  <a:lnTo>
                    <a:pt x="234" y="84"/>
                  </a:lnTo>
                  <a:lnTo>
                    <a:pt x="231" y="85"/>
                  </a:lnTo>
                  <a:lnTo>
                    <a:pt x="228" y="84"/>
                  </a:lnTo>
                  <a:lnTo>
                    <a:pt x="224" y="85"/>
                  </a:lnTo>
                  <a:lnTo>
                    <a:pt x="219" y="87"/>
                  </a:lnTo>
                  <a:lnTo>
                    <a:pt x="218" y="87"/>
                  </a:lnTo>
                  <a:lnTo>
                    <a:pt x="218" y="88"/>
                  </a:lnTo>
                  <a:lnTo>
                    <a:pt x="214" y="88"/>
                  </a:lnTo>
                  <a:lnTo>
                    <a:pt x="212" y="91"/>
                  </a:lnTo>
                  <a:lnTo>
                    <a:pt x="212" y="93"/>
                  </a:lnTo>
                  <a:lnTo>
                    <a:pt x="208" y="94"/>
                  </a:lnTo>
                  <a:lnTo>
                    <a:pt x="205" y="95"/>
                  </a:lnTo>
                  <a:lnTo>
                    <a:pt x="204" y="98"/>
                  </a:lnTo>
                  <a:lnTo>
                    <a:pt x="204" y="100"/>
                  </a:lnTo>
                  <a:lnTo>
                    <a:pt x="204" y="101"/>
                  </a:lnTo>
                  <a:lnTo>
                    <a:pt x="204" y="102"/>
                  </a:lnTo>
                  <a:lnTo>
                    <a:pt x="204" y="104"/>
                  </a:lnTo>
                  <a:lnTo>
                    <a:pt x="201" y="105"/>
                  </a:lnTo>
                  <a:lnTo>
                    <a:pt x="201" y="107"/>
                  </a:lnTo>
                  <a:lnTo>
                    <a:pt x="201" y="107"/>
                  </a:lnTo>
                  <a:lnTo>
                    <a:pt x="202" y="108"/>
                  </a:lnTo>
                  <a:lnTo>
                    <a:pt x="201" y="108"/>
                  </a:lnTo>
                  <a:lnTo>
                    <a:pt x="201" y="110"/>
                  </a:lnTo>
                  <a:lnTo>
                    <a:pt x="198" y="112"/>
                  </a:lnTo>
                  <a:lnTo>
                    <a:pt x="197" y="114"/>
                  </a:lnTo>
                  <a:lnTo>
                    <a:pt x="194" y="115"/>
                  </a:lnTo>
                  <a:lnTo>
                    <a:pt x="191" y="115"/>
                  </a:lnTo>
                  <a:lnTo>
                    <a:pt x="188" y="115"/>
                  </a:lnTo>
                  <a:lnTo>
                    <a:pt x="188" y="115"/>
                  </a:lnTo>
                  <a:lnTo>
                    <a:pt x="188" y="117"/>
                  </a:lnTo>
                  <a:lnTo>
                    <a:pt x="186" y="118"/>
                  </a:lnTo>
                  <a:lnTo>
                    <a:pt x="183" y="121"/>
                  </a:lnTo>
                  <a:lnTo>
                    <a:pt x="184" y="122"/>
                  </a:lnTo>
                  <a:lnTo>
                    <a:pt x="187" y="125"/>
                  </a:lnTo>
                  <a:lnTo>
                    <a:pt x="188" y="127"/>
                  </a:lnTo>
                  <a:lnTo>
                    <a:pt x="190" y="128"/>
                  </a:lnTo>
                  <a:lnTo>
                    <a:pt x="188" y="129"/>
                  </a:lnTo>
                  <a:lnTo>
                    <a:pt x="187" y="131"/>
                  </a:lnTo>
                  <a:lnTo>
                    <a:pt x="187" y="132"/>
                  </a:lnTo>
                  <a:lnTo>
                    <a:pt x="188" y="132"/>
                  </a:lnTo>
                  <a:lnTo>
                    <a:pt x="190" y="134"/>
                  </a:lnTo>
                  <a:lnTo>
                    <a:pt x="191" y="134"/>
                  </a:lnTo>
                  <a:lnTo>
                    <a:pt x="193" y="136"/>
                  </a:lnTo>
                  <a:lnTo>
                    <a:pt x="191" y="136"/>
                  </a:lnTo>
                  <a:lnTo>
                    <a:pt x="190" y="136"/>
                  </a:lnTo>
                  <a:lnTo>
                    <a:pt x="187" y="138"/>
                  </a:lnTo>
                  <a:lnTo>
                    <a:pt x="186" y="142"/>
                  </a:lnTo>
                  <a:lnTo>
                    <a:pt x="186" y="144"/>
                  </a:lnTo>
                  <a:lnTo>
                    <a:pt x="187" y="144"/>
                  </a:lnTo>
                  <a:lnTo>
                    <a:pt x="188" y="145"/>
                  </a:lnTo>
                  <a:lnTo>
                    <a:pt x="188" y="148"/>
                  </a:lnTo>
                  <a:lnTo>
                    <a:pt x="188" y="148"/>
                  </a:lnTo>
                  <a:lnTo>
                    <a:pt x="186" y="149"/>
                  </a:lnTo>
                  <a:lnTo>
                    <a:pt x="186" y="151"/>
                  </a:lnTo>
                  <a:lnTo>
                    <a:pt x="186" y="152"/>
                  </a:lnTo>
                  <a:lnTo>
                    <a:pt x="187" y="152"/>
                  </a:lnTo>
                  <a:lnTo>
                    <a:pt x="188" y="153"/>
                  </a:lnTo>
                  <a:lnTo>
                    <a:pt x="188" y="155"/>
                  </a:lnTo>
                  <a:lnTo>
                    <a:pt x="187" y="156"/>
                  </a:lnTo>
                  <a:lnTo>
                    <a:pt x="186" y="156"/>
                  </a:lnTo>
                  <a:lnTo>
                    <a:pt x="184" y="158"/>
                  </a:lnTo>
                  <a:lnTo>
                    <a:pt x="184" y="159"/>
                  </a:lnTo>
                  <a:lnTo>
                    <a:pt x="184" y="159"/>
                  </a:lnTo>
                  <a:lnTo>
                    <a:pt x="186" y="159"/>
                  </a:lnTo>
                  <a:lnTo>
                    <a:pt x="184" y="160"/>
                  </a:lnTo>
                  <a:lnTo>
                    <a:pt x="184" y="160"/>
                  </a:lnTo>
                  <a:lnTo>
                    <a:pt x="184" y="160"/>
                  </a:lnTo>
                  <a:lnTo>
                    <a:pt x="183" y="160"/>
                  </a:lnTo>
                  <a:lnTo>
                    <a:pt x="184" y="162"/>
                  </a:lnTo>
                  <a:lnTo>
                    <a:pt x="186" y="162"/>
                  </a:lnTo>
                  <a:lnTo>
                    <a:pt x="184" y="163"/>
                  </a:lnTo>
                  <a:lnTo>
                    <a:pt x="184" y="165"/>
                  </a:lnTo>
                  <a:lnTo>
                    <a:pt x="184" y="165"/>
                  </a:lnTo>
                  <a:lnTo>
                    <a:pt x="181" y="165"/>
                  </a:lnTo>
                  <a:lnTo>
                    <a:pt x="179" y="165"/>
                  </a:lnTo>
                  <a:lnTo>
                    <a:pt x="179" y="166"/>
                  </a:lnTo>
                  <a:lnTo>
                    <a:pt x="179" y="168"/>
                  </a:lnTo>
                  <a:lnTo>
                    <a:pt x="179" y="168"/>
                  </a:lnTo>
                  <a:lnTo>
                    <a:pt x="179" y="169"/>
                  </a:lnTo>
                  <a:lnTo>
                    <a:pt x="179" y="169"/>
                  </a:lnTo>
                  <a:lnTo>
                    <a:pt x="177" y="169"/>
                  </a:lnTo>
                  <a:lnTo>
                    <a:pt x="177" y="170"/>
                  </a:lnTo>
                  <a:lnTo>
                    <a:pt x="173" y="170"/>
                  </a:lnTo>
                  <a:lnTo>
                    <a:pt x="169" y="170"/>
                  </a:lnTo>
                  <a:lnTo>
                    <a:pt x="166" y="170"/>
                  </a:lnTo>
                  <a:lnTo>
                    <a:pt x="162" y="172"/>
                  </a:lnTo>
                  <a:lnTo>
                    <a:pt x="160" y="173"/>
                  </a:lnTo>
                  <a:lnTo>
                    <a:pt x="162" y="175"/>
                  </a:lnTo>
                  <a:lnTo>
                    <a:pt x="162" y="175"/>
                  </a:lnTo>
                  <a:lnTo>
                    <a:pt x="163" y="176"/>
                  </a:lnTo>
                  <a:lnTo>
                    <a:pt x="163" y="179"/>
                  </a:lnTo>
                  <a:lnTo>
                    <a:pt x="163" y="179"/>
                  </a:lnTo>
                  <a:lnTo>
                    <a:pt x="159" y="180"/>
                  </a:lnTo>
                  <a:lnTo>
                    <a:pt x="157" y="182"/>
                  </a:lnTo>
                  <a:lnTo>
                    <a:pt x="157" y="183"/>
                  </a:lnTo>
                  <a:lnTo>
                    <a:pt x="159" y="183"/>
                  </a:lnTo>
                  <a:lnTo>
                    <a:pt x="160" y="185"/>
                  </a:lnTo>
                  <a:lnTo>
                    <a:pt x="162" y="185"/>
                  </a:lnTo>
                  <a:lnTo>
                    <a:pt x="162" y="186"/>
                  </a:lnTo>
                  <a:lnTo>
                    <a:pt x="160" y="187"/>
                  </a:lnTo>
                  <a:lnTo>
                    <a:pt x="160" y="187"/>
                  </a:lnTo>
                  <a:lnTo>
                    <a:pt x="160" y="189"/>
                  </a:lnTo>
                  <a:lnTo>
                    <a:pt x="160" y="190"/>
                  </a:lnTo>
                  <a:lnTo>
                    <a:pt x="162" y="192"/>
                  </a:lnTo>
                  <a:lnTo>
                    <a:pt x="162" y="192"/>
                  </a:lnTo>
                  <a:lnTo>
                    <a:pt x="160" y="192"/>
                  </a:lnTo>
                  <a:lnTo>
                    <a:pt x="157" y="193"/>
                  </a:lnTo>
                  <a:lnTo>
                    <a:pt x="156" y="194"/>
                  </a:lnTo>
                  <a:lnTo>
                    <a:pt x="156" y="196"/>
                  </a:lnTo>
                  <a:lnTo>
                    <a:pt x="156" y="196"/>
                  </a:lnTo>
                  <a:lnTo>
                    <a:pt x="156" y="196"/>
                  </a:lnTo>
                  <a:lnTo>
                    <a:pt x="156" y="197"/>
                  </a:lnTo>
                  <a:lnTo>
                    <a:pt x="156" y="197"/>
                  </a:lnTo>
                  <a:lnTo>
                    <a:pt x="156" y="199"/>
                  </a:lnTo>
                  <a:lnTo>
                    <a:pt x="153" y="200"/>
                  </a:lnTo>
                  <a:lnTo>
                    <a:pt x="152" y="200"/>
                  </a:lnTo>
                  <a:lnTo>
                    <a:pt x="143" y="197"/>
                  </a:lnTo>
                  <a:lnTo>
                    <a:pt x="134" y="204"/>
                  </a:lnTo>
                  <a:lnTo>
                    <a:pt x="128" y="206"/>
                  </a:lnTo>
                  <a:lnTo>
                    <a:pt x="121" y="206"/>
                  </a:lnTo>
                  <a:lnTo>
                    <a:pt x="115" y="204"/>
                  </a:lnTo>
                  <a:lnTo>
                    <a:pt x="110" y="204"/>
                  </a:lnTo>
                  <a:lnTo>
                    <a:pt x="107" y="204"/>
                  </a:lnTo>
                  <a:lnTo>
                    <a:pt x="104" y="203"/>
                  </a:lnTo>
                  <a:lnTo>
                    <a:pt x="102" y="203"/>
                  </a:lnTo>
                  <a:lnTo>
                    <a:pt x="102" y="203"/>
                  </a:lnTo>
                  <a:lnTo>
                    <a:pt x="101" y="203"/>
                  </a:lnTo>
                  <a:lnTo>
                    <a:pt x="100" y="203"/>
                  </a:lnTo>
                  <a:lnTo>
                    <a:pt x="98" y="207"/>
                  </a:lnTo>
                  <a:lnTo>
                    <a:pt x="95" y="211"/>
                  </a:lnTo>
                  <a:lnTo>
                    <a:pt x="93" y="217"/>
                  </a:lnTo>
                  <a:lnTo>
                    <a:pt x="90" y="220"/>
                  </a:lnTo>
                  <a:lnTo>
                    <a:pt x="86" y="224"/>
                  </a:lnTo>
                  <a:lnTo>
                    <a:pt x="83" y="227"/>
                  </a:lnTo>
                  <a:lnTo>
                    <a:pt x="80" y="230"/>
                  </a:lnTo>
                  <a:lnTo>
                    <a:pt x="77" y="231"/>
                  </a:lnTo>
                  <a:lnTo>
                    <a:pt x="73" y="231"/>
                  </a:lnTo>
                  <a:lnTo>
                    <a:pt x="70" y="233"/>
                  </a:lnTo>
                  <a:lnTo>
                    <a:pt x="67" y="233"/>
                  </a:lnTo>
                  <a:lnTo>
                    <a:pt x="67" y="231"/>
                  </a:lnTo>
                  <a:lnTo>
                    <a:pt x="65" y="230"/>
                  </a:lnTo>
                  <a:lnTo>
                    <a:pt x="65" y="230"/>
                  </a:lnTo>
                  <a:lnTo>
                    <a:pt x="63" y="228"/>
                  </a:lnTo>
                  <a:lnTo>
                    <a:pt x="62" y="228"/>
                  </a:lnTo>
                  <a:lnTo>
                    <a:pt x="59" y="228"/>
                  </a:lnTo>
                  <a:lnTo>
                    <a:pt x="57" y="230"/>
                  </a:lnTo>
                  <a:lnTo>
                    <a:pt x="52" y="227"/>
                  </a:lnTo>
                  <a:lnTo>
                    <a:pt x="52" y="226"/>
                  </a:lnTo>
                  <a:lnTo>
                    <a:pt x="52" y="224"/>
                  </a:lnTo>
                  <a:lnTo>
                    <a:pt x="52" y="223"/>
                  </a:lnTo>
                  <a:lnTo>
                    <a:pt x="49" y="221"/>
                  </a:lnTo>
                  <a:lnTo>
                    <a:pt x="48" y="220"/>
                  </a:lnTo>
                  <a:lnTo>
                    <a:pt x="45" y="217"/>
                  </a:lnTo>
                  <a:lnTo>
                    <a:pt x="40" y="213"/>
                  </a:lnTo>
                  <a:lnTo>
                    <a:pt x="39" y="211"/>
                  </a:lnTo>
                  <a:lnTo>
                    <a:pt x="39" y="211"/>
                  </a:lnTo>
                  <a:lnTo>
                    <a:pt x="38" y="206"/>
                  </a:lnTo>
                  <a:lnTo>
                    <a:pt x="36" y="200"/>
                  </a:lnTo>
                  <a:lnTo>
                    <a:pt x="35" y="196"/>
                  </a:lnTo>
                  <a:lnTo>
                    <a:pt x="34" y="192"/>
                  </a:lnTo>
                  <a:lnTo>
                    <a:pt x="29" y="189"/>
                  </a:lnTo>
                  <a:lnTo>
                    <a:pt x="26" y="187"/>
                  </a:lnTo>
                  <a:lnTo>
                    <a:pt x="22" y="185"/>
                  </a:lnTo>
                  <a:lnTo>
                    <a:pt x="18" y="182"/>
                  </a:lnTo>
                  <a:lnTo>
                    <a:pt x="15" y="182"/>
                  </a:lnTo>
                  <a:lnTo>
                    <a:pt x="12" y="180"/>
                  </a:lnTo>
                  <a:lnTo>
                    <a:pt x="12" y="179"/>
                  </a:lnTo>
                  <a:lnTo>
                    <a:pt x="11" y="176"/>
                  </a:lnTo>
                  <a:lnTo>
                    <a:pt x="8" y="172"/>
                  </a:lnTo>
                  <a:lnTo>
                    <a:pt x="7" y="169"/>
                  </a:lnTo>
                  <a:lnTo>
                    <a:pt x="5" y="165"/>
                  </a:lnTo>
                  <a:lnTo>
                    <a:pt x="7" y="160"/>
                  </a:lnTo>
                  <a:lnTo>
                    <a:pt x="7" y="159"/>
                  </a:lnTo>
                  <a:lnTo>
                    <a:pt x="7" y="158"/>
                  </a:lnTo>
                  <a:lnTo>
                    <a:pt x="4" y="156"/>
                  </a:lnTo>
                  <a:lnTo>
                    <a:pt x="3" y="153"/>
                  </a:lnTo>
                  <a:lnTo>
                    <a:pt x="1" y="152"/>
                  </a:lnTo>
                  <a:lnTo>
                    <a:pt x="1" y="149"/>
                  </a:lnTo>
                  <a:lnTo>
                    <a:pt x="1" y="146"/>
                  </a:lnTo>
                  <a:lnTo>
                    <a:pt x="3" y="144"/>
                  </a:lnTo>
                  <a:lnTo>
                    <a:pt x="4" y="141"/>
                  </a:lnTo>
                  <a:lnTo>
                    <a:pt x="4" y="139"/>
                  </a:lnTo>
                  <a:lnTo>
                    <a:pt x="3" y="138"/>
                  </a:lnTo>
                  <a:lnTo>
                    <a:pt x="3" y="136"/>
                  </a:lnTo>
                  <a:lnTo>
                    <a:pt x="1" y="134"/>
                  </a:lnTo>
                  <a:lnTo>
                    <a:pt x="1" y="134"/>
                  </a:lnTo>
                  <a:lnTo>
                    <a:pt x="0" y="132"/>
                  </a:lnTo>
                  <a:lnTo>
                    <a:pt x="1" y="131"/>
                  </a:lnTo>
                  <a:lnTo>
                    <a:pt x="3" y="129"/>
                  </a:lnTo>
                  <a:lnTo>
                    <a:pt x="3" y="129"/>
                  </a:lnTo>
                  <a:lnTo>
                    <a:pt x="3" y="128"/>
                  </a:lnTo>
                  <a:lnTo>
                    <a:pt x="3" y="128"/>
                  </a:lnTo>
                  <a:lnTo>
                    <a:pt x="3" y="127"/>
                  </a:lnTo>
                  <a:lnTo>
                    <a:pt x="0" y="125"/>
                  </a:lnTo>
                  <a:lnTo>
                    <a:pt x="0" y="124"/>
                  </a:lnTo>
                  <a:lnTo>
                    <a:pt x="0" y="124"/>
                  </a:lnTo>
                  <a:lnTo>
                    <a:pt x="0" y="122"/>
                  </a:lnTo>
                  <a:lnTo>
                    <a:pt x="0" y="121"/>
                  </a:lnTo>
                  <a:lnTo>
                    <a:pt x="3" y="118"/>
                  </a:lnTo>
                  <a:lnTo>
                    <a:pt x="4" y="115"/>
                  </a:lnTo>
                  <a:lnTo>
                    <a:pt x="5" y="114"/>
                  </a:lnTo>
                  <a:lnTo>
                    <a:pt x="5" y="112"/>
                  </a:lnTo>
                  <a:lnTo>
                    <a:pt x="5" y="111"/>
                  </a:lnTo>
                  <a:lnTo>
                    <a:pt x="4" y="111"/>
                  </a:lnTo>
                  <a:lnTo>
                    <a:pt x="4" y="111"/>
                  </a:lnTo>
                  <a:lnTo>
                    <a:pt x="4" y="108"/>
                  </a:lnTo>
                  <a:lnTo>
                    <a:pt x="5" y="107"/>
                  </a:lnTo>
                  <a:lnTo>
                    <a:pt x="7" y="105"/>
                  </a:lnTo>
                  <a:lnTo>
                    <a:pt x="9" y="104"/>
                  </a:lnTo>
                  <a:lnTo>
                    <a:pt x="11" y="101"/>
                  </a:lnTo>
                  <a:lnTo>
                    <a:pt x="11" y="100"/>
                  </a:lnTo>
                  <a:lnTo>
                    <a:pt x="11" y="98"/>
                  </a:lnTo>
                  <a:lnTo>
                    <a:pt x="11" y="97"/>
                  </a:lnTo>
                  <a:lnTo>
                    <a:pt x="8" y="95"/>
                  </a:lnTo>
                  <a:lnTo>
                    <a:pt x="8" y="94"/>
                  </a:lnTo>
                  <a:lnTo>
                    <a:pt x="8" y="93"/>
                  </a:lnTo>
                  <a:lnTo>
                    <a:pt x="9" y="93"/>
                  </a:lnTo>
                  <a:lnTo>
                    <a:pt x="12" y="91"/>
                  </a:lnTo>
                  <a:lnTo>
                    <a:pt x="12" y="90"/>
                  </a:lnTo>
                  <a:lnTo>
                    <a:pt x="14" y="90"/>
                  </a:lnTo>
                  <a:lnTo>
                    <a:pt x="14" y="88"/>
                  </a:lnTo>
                  <a:lnTo>
                    <a:pt x="12" y="87"/>
                  </a:lnTo>
                  <a:lnTo>
                    <a:pt x="9" y="87"/>
                  </a:lnTo>
                  <a:lnTo>
                    <a:pt x="9" y="85"/>
                  </a:lnTo>
                  <a:lnTo>
                    <a:pt x="8" y="85"/>
                  </a:lnTo>
                  <a:lnTo>
                    <a:pt x="8" y="84"/>
                  </a:lnTo>
                  <a:lnTo>
                    <a:pt x="9" y="83"/>
                  </a:lnTo>
                  <a:lnTo>
                    <a:pt x="11" y="83"/>
                  </a:lnTo>
                  <a:lnTo>
                    <a:pt x="14" y="81"/>
                  </a:lnTo>
                  <a:lnTo>
                    <a:pt x="17" y="77"/>
                  </a:lnTo>
                  <a:lnTo>
                    <a:pt x="18" y="77"/>
                  </a:lnTo>
                  <a:lnTo>
                    <a:pt x="18" y="76"/>
                  </a:lnTo>
                  <a:lnTo>
                    <a:pt x="17" y="74"/>
                  </a:lnTo>
                  <a:lnTo>
                    <a:pt x="17" y="73"/>
                  </a:lnTo>
                  <a:lnTo>
                    <a:pt x="18" y="71"/>
                  </a:lnTo>
                  <a:lnTo>
                    <a:pt x="19" y="71"/>
                  </a:lnTo>
                  <a:lnTo>
                    <a:pt x="22" y="70"/>
                  </a:lnTo>
                  <a:lnTo>
                    <a:pt x="22" y="69"/>
                  </a:lnTo>
                  <a:lnTo>
                    <a:pt x="22" y="67"/>
                  </a:lnTo>
                  <a:lnTo>
                    <a:pt x="19" y="64"/>
                  </a:lnTo>
                  <a:lnTo>
                    <a:pt x="19" y="64"/>
                  </a:lnTo>
                  <a:lnTo>
                    <a:pt x="19" y="63"/>
                  </a:lnTo>
                  <a:lnTo>
                    <a:pt x="21" y="61"/>
                  </a:lnTo>
                  <a:lnTo>
                    <a:pt x="21" y="61"/>
                  </a:lnTo>
                  <a:lnTo>
                    <a:pt x="22" y="60"/>
                  </a:lnTo>
                  <a:lnTo>
                    <a:pt x="19" y="57"/>
                  </a:lnTo>
                  <a:lnTo>
                    <a:pt x="17" y="54"/>
                  </a:lnTo>
                  <a:lnTo>
                    <a:pt x="17" y="54"/>
                  </a:lnTo>
                  <a:lnTo>
                    <a:pt x="17" y="53"/>
                  </a:lnTo>
                  <a:lnTo>
                    <a:pt x="17" y="52"/>
                  </a:lnTo>
                  <a:lnTo>
                    <a:pt x="17" y="50"/>
                  </a:lnTo>
                  <a:lnTo>
                    <a:pt x="15" y="47"/>
                  </a:lnTo>
                  <a:lnTo>
                    <a:pt x="15" y="46"/>
                  </a:lnTo>
                  <a:lnTo>
                    <a:pt x="17" y="44"/>
                  </a:lnTo>
                  <a:lnTo>
                    <a:pt x="18" y="43"/>
                  </a:lnTo>
                  <a:lnTo>
                    <a:pt x="21" y="44"/>
                  </a:lnTo>
                  <a:lnTo>
                    <a:pt x="22" y="44"/>
                  </a:lnTo>
                  <a:lnTo>
                    <a:pt x="22" y="43"/>
                  </a:lnTo>
                  <a:lnTo>
                    <a:pt x="24" y="43"/>
                  </a:lnTo>
                  <a:lnTo>
                    <a:pt x="25" y="42"/>
                  </a:lnTo>
                  <a:lnTo>
                    <a:pt x="28" y="42"/>
                  </a:lnTo>
                  <a:lnTo>
                    <a:pt x="31" y="43"/>
                  </a:lnTo>
                  <a:lnTo>
                    <a:pt x="34" y="44"/>
                  </a:lnTo>
                  <a:lnTo>
                    <a:pt x="39" y="42"/>
                  </a:lnTo>
                  <a:lnTo>
                    <a:pt x="42" y="39"/>
                  </a:lnTo>
                  <a:lnTo>
                    <a:pt x="45" y="40"/>
                  </a:lnTo>
                  <a:lnTo>
                    <a:pt x="48" y="40"/>
                  </a:lnTo>
                  <a:lnTo>
                    <a:pt x="50" y="39"/>
                  </a:lnTo>
                  <a:lnTo>
                    <a:pt x="53" y="36"/>
                  </a:lnTo>
                  <a:lnTo>
                    <a:pt x="55" y="35"/>
                  </a:lnTo>
                  <a:lnTo>
                    <a:pt x="62" y="36"/>
                  </a:lnTo>
                  <a:lnTo>
                    <a:pt x="66" y="37"/>
                  </a:lnTo>
                  <a:lnTo>
                    <a:pt x="70" y="39"/>
                  </a:lnTo>
                  <a:lnTo>
                    <a:pt x="73" y="42"/>
                  </a:lnTo>
                  <a:lnTo>
                    <a:pt x="74" y="44"/>
                  </a:lnTo>
                  <a:lnTo>
                    <a:pt x="77" y="46"/>
                  </a:lnTo>
                  <a:lnTo>
                    <a:pt x="83" y="49"/>
                  </a:lnTo>
                  <a:lnTo>
                    <a:pt x="90" y="49"/>
                  </a:lnTo>
                  <a:lnTo>
                    <a:pt x="98" y="47"/>
                  </a:lnTo>
                  <a:lnTo>
                    <a:pt x="102" y="47"/>
                  </a:lnTo>
                  <a:lnTo>
                    <a:pt x="105" y="49"/>
                  </a:lnTo>
                  <a:lnTo>
                    <a:pt x="108" y="49"/>
                  </a:lnTo>
                  <a:lnTo>
                    <a:pt x="108" y="49"/>
                  </a:lnTo>
                  <a:lnTo>
                    <a:pt x="110" y="49"/>
                  </a:lnTo>
                  <a:lnTo>
                    <a:pt x="108" y="44"/>
                  </a:lnTo>
                  <a:lnTo>
                    <a:pt x="108" y="44"/>
                  </a:lnTo>
                  <a:lnTo>
                    <a:pt x="108" y="43"/>
                  </a:lnTo>
                  <a:lnTo>
                    <a:pt x="110" y="40"/>
                  </a:lnTo>
                  <a:lnTo>
                    <a:pt x="111" y="39"/>
                  </a:lnTo>
                  <a:lnTo>
                    <a:pt x="115" y="39"/>
                  </a:lnTo>
                  <a:lnTo>
                    <a:pt x="117" y="37"/>
                  </a:lnTo>
                  <a:lnTo>
                    <a:pt x="118" y="35"/>
                  </a:lnTo>
                  <a:lnTo>
                    <a:pt x="118" y="32"/>
                  </a:lnTo>
                  <a:lnTo>
                    <a:pt x="121" y="32"/>
                  </a:lnTo>
                  <a:lnTo>
                    <a:pt x="124" y="32"/>
                  </a:lnTo>
                  <a:lnTo>
                    <a:pt x="128" y="33"/>
                  </a:lnTo>
                  <a:lnTo>
                    <a:pt x="131" y="33"/>
                  </a:lnTo>
                  <a:lnTo>
                    <a:pt x="134" y="30"/>
                  </a:lnTo>
                  <a:lnTo>
                    <a:pt x="134" y="29"/>
                  </a:lnTo>
                  <a:lnTo>
                    <a:pt x="135" y="27"/>
                  </a:lnTo>
                  <a:lnTo>
                    <a:pt x="132" y="26"/>
                  </a:lnTo>
                  <a:lnTo>
                    <a:pt x="129" y="25"/>
                  </a:lnTo>
                  <a:lnTo>
                    <a:pt x="129" y="23"/>
                  </a:lnTo>
                  <a:lnTo>
                    <a:pt x="128" y="22"/>
                  </a:lnTo>
                  <a:lnTo>
                    <a:pt x="129" y="19"/>
                  </a:lnTo>
                  <a:lnTo>
                    <a:pt x="132" y="16"/>
                  </a:lnTo>
                  <a:lnTo>
                    <a:pt x="134" y="13"/>
                  </a:lnTo>
                  <a:lnTo>
                    <a:pt x="135" y="12"/>
                  </a:lnTo>
                  <a:lnTo>
                    <a:pt x="138" y="12"/>
                  </a:lnTo>
                  <a:lnTo>
                    <a:pt x="141" y="12"/>
                  </a:lnTo>
                  <a:lnTo>
                    <a:pt x="143" y="13"/>
                  </a:lnTo>
                  <a:lnTo>
                    <a:pt x="146" y="13"/>
                  </a:lnTo>
                  <a:lnTo>
                    <a:pt x="148" y="16"/>
                  </a:lnTo>
                  <a:lnTo>
                    <a:pt x="150" y="18"/>
                  </a:lnTo>
                  <a:lnTo>
                    <a:pt x="153" y="16"/>
                  </a:lnTo>
                  <a:lnTo>
                    <a:pt x="157" y="13"/>
                  </a:lnTo>
                  <a:lnTo>
                    <a:pt x="157" y="13"/>
                  </a:lnTo>
                  <a:lnTo>
                    <a:pt x="160" y="12"/>
                  </a:lnTo>
                  <a:lnTo>
                    <a:pt x="163" y="12"/>
                  </a:lnTo>
                  <a:lnTo>
                    <a:pt x="166" y="15"/>
                  </a:lnTo>
                  <a:lnTo>
                    <a:pt x="165" y="18"/>
                  </a:lnTo>
                  <a:lnTo>
                    <a:pt x="165" y="18"/>
                  </a:lnTo>
                  <a:lnTo>
                    <a:pt x="165" y="19"/>
                  </a:lnTo>
                  <a:lnTo>
                    <a:pt x="166" y="20"/>
                  </a:lnTo>
                  <a:lnTo>
                    <a:pt x="171" y="19"/>
                  </a:lnTo>
                  <a:lnTo>
                    <a:pt x="174" y="16"/>
                  </a:lnTo>
                  <a:lnTo>
                    <a:pt x="176" y="16"/>
                  </a:lnTo>
                  <a:lnTo>
                    <a:pt x="180" y="16"/>
                  </a:lnTo>
                  <a:lnTo>
                    <a:pt x="183" y="19"/>
                  </a:lnTo>
                  <a:lnTo>
                    <a:pt x="188" y="22"/>
                  </a:lnTo>
                  <a:lnTo>
                    <a:pt x="194" y="26"/>
                  </a:lnTo>
                  <a:lnTo>
                    <a:pt x="200" y="27"/>
                  </a:lnTo>
                  <a:lnTo>
                    <a:pt x="204" y="26"/>
                  </a:lnTo>
                  <a:lnTo>
                    <a:pt x="207" y="23"/>
                  </a:lnTo>
                  <a:lnTo>
                    <a:pt x="210" y="20"/>
                  </a:lnTo>
                  <a:lnTo>
                    <a:pt x="212" y="20"/>
                  </a:lnTo>
                  <a:lnTo>
                    <a:pt x="214" y="19"/>
                  </a:lnTo>
                  <a:lnTo>
                    <a:pt x="214" y="19"/>
                  </a:lnTo>
                  <a:lnTo>
                    <a:pt x="215" y="18"/>
                  </a:lnTo>
                  <a:lnTo>
                    <a:pt x="215" y="18"/>
                  </a:lnTo>
                  <a:lnTo>
                    <a:pt x="212" y="15"/>
                  </a:lnTo>
                  <a:lnTo>
                    <a:pt x="212" y="15"/>
                  </a:lnTo>
                  <a:lnTo>
                    <a:pt x="212" y="12"/>
                  </a:lnTo>
                  <a:lnTo>
                    <a:pt x="215" y="10"/>
                  </a:lnTo>
                  <a:lnTo>
                    <a:pt x="218" y="10"/>
                  </a:lnTo>
                  <a:lnTo>
                    <a:pt x="221" y="6"/>
                  </a:lnTo>
                  <a:lnTo>
                    <a:pt x="225" y="3"/>
                  </a:lnTo>
                  <a:lnTo>
                    <a:pt x="229" y="2"/>
                  </a:lnTo>
                  <a:lnTo>
                    <a:pt x="232" y="0"/>
                  </a:lnTo>
                  <a:lnTo>
                    <a:pt x="235" y="0"/>
                  </a:lnTo>
                  <a:lnTo>
                    <a:pt x="241" y="2"/>
                  </a:lnTo>
                  <a:lnTo>
                    <a:pt x="239" y="5"/>
                  </a:lnTo>
                  <a:lnTo>
                    <a:pt x="239" y="6"/>
                  </a:lnTo>
                  <a:lnTo>
                    <a:pt x="239" y="6"/>
                  </a:lnTo>
                  <a:lnTo>
                    <a:pt x="239" y="6"/>
                  </a:lnTo>
                  <a:lnTo>
                    <a:pt x="241" y="8"/>
                  </a:lnTo>
                  <a:lnTo>
                    <a:pt x="241" y="10"/>
                  </a:lnTo>
                  <a:lnTo>
                    <a:pt x="241" y="12"/>
                  </a:lnTo>
                  <a:lnTo>
                    <a:pt x="241" y="12"/>
                  </a:lnTo>
                  <a:lnTo>
                    <a:pt x="241" y="13"/>
                  </a:lnTo>
                  <a:lnTo>
                    <a:pt x="241" y="13"/>
                  </a:lnTo>
                  <a:lnTo>
                    <a:pt x="239" y="15"/>
                  </a:lnTo>
                  <a:close/>
                </a:path>
              </a:pathLst>
            </a:custGeom>
            <a:solidFill>
              <a:schemeClr val="accent2">
                <a:lumMod val="20000"/>
                <a:lumOff val="80000"/>
              </a:schemeClr>
            </a:solid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 name="Freeform 21">
              <a:extLst>
                <a:ext uri="{FF2B5EF4-FFF2-40B4-BE49-F238E27FC236}">
                  <a16:creationId xmlns:a16="http://schemas.microsoft.com/office/drawing/2014/main" id="{5372C3A1-B5FC-41BC-4EC9-BB0A7E9A3E03}"/>
                </a:ext>
              </a:extLst>
            </p:cNvPr>
            <p:cNvSpPr>
              <a:spLocks/>
            </p:cNvSpPr>
            <p:nvPr/>
          </p:nvSpPr>
          <p:spPr bwMode="auto">
            <a:xfrm>
              <a:off x="1748" y="1417"/>
              <a:ext cx="1454" cy="778"/>
            </a:xfrm>
            <a:custGeom>
              <a:avLst/>
              <a:gdLst>
                <a:gd name="T0" fmla="*/ 252 w 1454"/>
                <a:gd name="T1" fmla="*/ 17 h 778"/>
                <a:gd name="T2" fmla="*/ 269 w 1454"/>
                <a:gd name="T3" fmla="*/ 38 h 778"/>
                <a:gd name="T4" fmla="*/ 297 w 1454"/>
                <a:gd name="T5" fmla="*/ 69 h 778"/>
                <a:gd name="T6" fmla="*/ 310 w 1454"/>
                <a:gd name="T7" fmla="*/ 86 h 778"/>
                <a:gd name="T8" fmla="*/ 348 w 1454"/>
                <a:gd name="T9" fmla="*/ 86 h 778"/>
                <a:gd name="T10" fmla="*/ 580 w 1454"/>
                <a:gd name="T11" fmla="*/ 51 h 778"/>
                <a:gd name="T12" fmla="*/ 741 w 1454"/>
                <a:gd name="T13" fmla="*/ 153 h 778"/>
                <a:gd name="T14" fmla="*/ 808 w 1454"/>
                <a:gd name="T15" fmla="*/ 327 h 778"/>
                <a:gd name="T16" fmla="*/ 929 w 1454"/>
                <a:gd name="T17" fmla="*/ 373 h 778"/>
                <a:gd name="T18" fmla="*/ 1297 w 1454"/>
                <a:gd name="T19" fmla="*/ 614 h 778"/>
                <a:gd name="T20" fmla="*/ 399 w 1454"/>
                <a:gd name="T21" fmla="*/ 749 h 778"/>
                <a:gd name="T22" fmla="*/ 350 w 1454"/>
                <a:gd name="T23" fmla="*/ 714 h 778"/>
                <a:gd name="T24" fmla="*/ 335 w 1454"/>
                <a:gd name="T25" fmla="*/ 701 h 778"/>
                <a:gd name="T26" fmla="*/ 313 w 1454"/>
                <a:gd name="T27" fmla="*/ 691 h 778"/>
                <a:gd name="T28" fmla="*/ 289 w 1454"/>
                <a:gd name="T29" fmla="*/ 652 h 778"/>
                <a:gd name="T30" fmla="*/ 222 w 1454"/>
                <a:gd name="T31" fmla="*/ 633 h 778"/>
                <a:gd name="T32" fmla="*/ 167 w 1454"/>
                <a:gd name="T33" fmla="*/ 619 h 778"/>
                <a:gd name="T34" fmla="*/ 147 w 1454"/>
                <a:gd name="T35" fmla="*/ 587 h 778"/>
                <a:gd name="T36" fmla="*/ 159 w 1454"/>
                <a:gd name="T37" fmla="*/ 542 h 778"/>
                <a:gd name="T38" fmla="*/ 171 w 1454"/>
                <a:gd name="T39" fmla="*/ 503 h 778"/>
                <a:gd name="T40" fmla="*/ 142 w 1454"/>
                <a:gd name="T41" fmla="*/ 494 h 778"/>
                <a:gd name="T42" fmla="*/ 154 w 1454"/>
                <a:gd name="T43" fmla="*/ 489 h 778"/>
                <a:gd name="T44" fmla="*/ 171 w 1454"/>
                <a:gd name="T45" fmla="*/ 460 h 778"/>
                <a:gd name="T46" fmla="*/ 126 w 1454"/>
                <a:gd name="T47" fmla="*/ 435 h 778"/>
                <a:gd name="T48" fmla="*/ 109 w 1454"/>
                <a:gd name="T49" fmla="*/ 387 h 778"/>
                <a:gd name="T50" fmla="*/ 144 w 1454"/>
                <a:gd name="T51" fmla="*/ 369 h 778"/>
                <a:gd name="T52" fmla="*/ 146 w 1454"/>
                <a:gd name="T53" fmla="*/ 319 h 778"/>
                <a:gd name="T54" fmla="*/ 143 w 1454"/>
                <a:gd name="T55" fmla="*/ 294 h 778"/>
                <a:gd name="T56" fmla="*/ 136 w 1454"/>
                <a:gd name="T57" fmla="*/ 301 h 778"/>
                <a:gd name="T58" fmla="*/ 126 w 1454"/>
                <a:gd name="T59" fmla="*/ 300 h 778"/>
                <a:gd name="T60" fmla="*/ 113 w 1454"/>
                <a:gd name="T61" fmla="*/ 301 h 778"/>
                <a:gd name="T62" fmla="*/ 103 w 1454"/>
                <a:gd name="T63" fmla="*/ 297 h 778"/>
                <a:gd name="T64" fmla="*/ 103 w 1454"/>
                <a:gd name="T65" fmla="*/ 287 h 778"/>
                <a:gd name="T66" fmla="*/ 92 w 1454"/>
                <a:gd name="T67" fmla="*/ 283 h 778"/>
                <a:gd name="T68" fmla="*/ 81 w 1454"/>
                <a:gd name="T69" fmla="*/ 283 h 778"/>
                <a:gd name="T70" fmla="*/ 71 w 1454"/>
                <a:gd name="T71" fmla="*/ 286 h 778"/>
                <a:gd name="T72" fmla="*/ 54 w 1454"/>
                <a:gd name="T73" fmla="*/ 276 h 778"/>
                <a:gd name="T74" fmla="*/ 4 w 1454"/>
                <a:gd name="T75" fmla="*/ 271 h 778"/>
                <a:gd name="T76" fmla="*/ 28 w 1454"/>
                <a:gd name="T77" fmla="*/ 240 h 778"/>
                <a:gd name="T78" fmla="*/ 37 w 1454"/>
                <a:gd name="T79" fmla="*/ 209 h 778"/>
                <a:gd name="T80" fmla="*/ 24 w 1454"/>
                <a:gd name="T81" fmla="*/ 194 h 778"/>
                <a:gd name="T82" fmla="*/ 31 w 1454"/>
                <a:gd name="T83" fmla="*/ 158 h 778"/>
                <a:gd name="T84" fmla="*/ 57 w 1454"/>
                <a:gd name="T85" fmla="*/ 134 h 778"/>
                <a:gd name="T86" fmla="*/ 72 w 1454"/>
                <a:gd name="T87" fmla="*/ 124 h 778"/>
                <a:gd name="T88" fmla="*/ 85 w 1454"/>
                <a:gd name="T89" fmla="*/ 113 h 778"/>
                <a:gd name="T90" fmla="*/ 92 w 1454"/>
                <a:gd name="T91" fmla="*/ 103 h 778"/>
                <a:gd name="T92" fmla="*/ 100 w 1454"/>
                <a:gd name="T93" fmla="*/ 103 h 778"/>
                <a:gd name="T94" fmla="*/ 113 w 1454"/>
                <a:gd name="T95" fmla="*/ 116 h 778"/>
                <a:gd name="T96" fmla="*/ 122 w 1454"/>
                <a:gd name="T97" fmla="*/ 105 h 778"/>
                <a:gd name="T98" fmla="*/ 119 w 1454"/>
                <a:gd name="T99" fmla="*/ 98 h 778"/>
                <a:gd name="T100" fmla="*/ 117 w 1454"/>
                <a:gd name="T101" fmla="*/ 89 h 778"/>
                <a:gd name="T102" fmla="*/ 116 w 1454"/>
                <a:gd name="T103" fmla="*/ 76 h 778"/>
                <a:gd name="T104" fmla="*/ 113 w 1454"/>
                <a:gd name="T105" fmla="*/ 62 h 778"/>
                <a:gd name="T106" fmla="*/ 115 w 1454"/>
                <a:gd name="T107" fmla="*/ 56 h 778"/>
                <a:gd name="T108" fmla="*/ 132 w 1454"/>
                <a:gd name="T109" fmla="*/ 48 h 778"/>
                <a:gd name="T110" fmla="*/ 140 w 1454"/>
                <a:gd name="T111" fmla="*/ 54 h 778"/>
                <a:gd name="T112" fmla="*/ 153 w 1454"/>
                <a:gd name="T113" fmla="*/ 54 h 778"/>
                <a:gd name="T114" fmla="*/ 166 w 1454"/>
                <a:gd name="T115" fmla="*/ 49 h 778"/>
                <a:gd name="T116" fmla="*/ 175 w 1454"/>
                <a:gd name="T117" fmla="*/ 38 h 778"/>
                <a:gd name="T118" fmla="*/ 183 w 1454"/>
                <a:gd name="T119" fmla="*/ 13 h 778"/>
                <a:gd name="T120" fmla="*/ 208 w 1454"/>
                <a:gd name="T121" fmla="*/ 0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54" h="778">
                  <a:moveTo>
                    <a:pt x="224" y="0"/>
                  </a:moveTo>
                  <a:lnTo>
                    <a:pt x="228" y="3"/>
                  </a:lnTo>
                  <a:lnTo>
                    <a:pt x="229" y="3"/>
                  </a:lnTo>
                  <a:lnTo>
                    <a:pt x="232" y="6"/>
                  </a:lnTo>
                  <a:lnTo>
                    <a:pt x="234" y="11"/>
                  </a:lnTo>
                  <a:lnTo>
                    <a:pt x="231" y="14"/>
                  </a:lnTo>
                  <a:lnTo>
                    <a:pt x="231" y="15"/>
                  </a:lnTo>
                  <a:lnTo>
                    <a:pt x="234" y="15"/>
                  </a:lnTo>
                  <a:lnTo>
                    <a:pt x="236" y="17"/>
                  </a:lnTo>
                  <a:lnTo>
                    <a:pt x="238" y="17"/>
                  </a:lnTo>
                  <a:lnTo>
                    <a:pt x="243" y="20"/>
                  </a:lnTo>
                  <a:lnTo>
                    <a:pt x="245" y="20"/>
                  </a:lnTo>
                  <a:lnTo>
                    <a:pt x="246" y="21"/>
                  </a:lnTo>
                  <a:lnTo>
                    <a:pt x="248" y="18"/>
                  </a:lnTo>
                  <a:lnTo>
                    <a:pt x="249" y="20"/>
                  </a:lnTo>
                  <a:lnTo>
                    <a:pt x="252" y="17"/>
                  </a:lnTo>
                  <a:lnTo>
                    <a:pt x="255" y="20"/>
                  </a:lnTo>
                  <a:lnTo>
                    <a:pt x="256" y="20"/>
                  </a:lnTo>
                  <a:lnTo>
                    <a:pt x="258" y="20"/>
                  </a:lnTo>
                  <a:lnTo>
                    <a:pt x="258" y="24"/>
                  </a:lnTo>
                  <a:lnTo>
                    <a:pt x="260" y="24"/>
                  </a:lnTo>
                  <a:lnTo>
                    <a:pt x="259" y="28"/>
                  </a:lnTo>
                  <a:lnTo>
                    <a:pt x="260" y="28"/>
                  </a:lnTo>
                  <a:lnTo>
                    <a:pt x="259" y="30"/>
                  </a:lnTo>
                  <a:lnTo>
                    <a:pt x="258" y="31"/>
                  </a:lnTo>
                  <a:lnTo>
                    <a:pt x="256" y="34"/>
                  </a:lnTo>
                  <a:lnTo>
                    <a:pt x="259" y="35"/>
                  </a:lnTo>
                  <a:lnTo>
                    <a:pt x="259" y="38"/>
                  </a:lnTo>
                  <a:lnTo>
                    <a:pt x="260" y="38"/>
                  </a:lnTo>
                  <a:lnTo>
                    <a:pt x="263" y="40"/>
                  </a:lnTo>
                  <a:lnTo>
                    <a:pt x="263" y="38"/>
                  </a:lnTo>
                  <a:lnTo>
                    <a:pt x="269" y="38"/>
                  </a:lnTo>
                  <a:lnTo>
                    <a:pt x="272" y="40"/>
                  </a:lnTo>
                  <a:lnTo>
                    <a:pt x="275" y="44"/>
                  </a:lnTo>
                  <a:lnTo>
                    <a:pt x="277" y="44"/>
                  </a:lnTo>
                  <a:lnTo>
                    <a:pt x="276" y="47"/>
                  </a:lnTo>
                  <a:lnTo>
                    <a:pt x="276" y="49"/>
                  </a:lnTo>
                  <a:lnTo>
                    <a:pt x="275" y="51"/>
                  </a:lnTo>
                  <a:lnTo>
                    <a:pt x="275" y="51"/>
                  </a:lnTo>
                  <a:lnTo>
                    <a:pt x="284" y="56"/>
                  </a:lnTo>
                  <a:lnTo>
                    <a:pt x="286" y="59"/>
                  </a:lnTo>
                  <a:lnTo>
                    <a:pt x="294" y="59"/>
                  </a:lnTo>
                  <a:lnTo>
                    <a:pt x="299" y="65"/>
                  </a:lnTo>
                  <a:lnTo>
                    <a:pt x="299" y="66"/>
                  </a:lnTo>
                  <a:lnTo>
                    <a:pt x="300" y="68"/>
                  </a:lnTo>
                  <a:lnTo>
                    <a:pt x="300" y="68"/>
                  </a:lnTo>
                  <a:lnTo>
                    <a:pt x="299" y="69"/>
                  </a:lnTo>
                  <a:lnTo>
                    <a:pt x="297" y="69"/>
                  </a:lnTo>
                  <a:lnTo>
                    <a:pt x="297" y="71"/>
                  </a:lnTo>
                  <a:lnTo>
                    <a:pt x="296" y="75"/>
                  </a:lnTo>
                  <a:lnTo>
                    <a:pt x="296" y="75"/>
                  </a:lnTo>
                  <a:lnTo>
                    <a:pt x="296" y="75"/>
                  </a:lnTo>
                  <a:lnTo>
                    <a:pt x="299" y="78"/>
                  </a:lnTo>
                  <a:lnTo>
                    <a:pt x="299" y="78"/>
                  </a:lnTo>
                  <a:lnTo>
                    <a:pt x="300" y="78"/>
                  </a:lnTo>
                  <a:lnTo>
                    <a:pt x="301" y="79"/>
                  </a:lnTo>
                  <a:lnTo>
                    <a:pt x="301" y="79"/>
                  </a:lnTo>
                  <a:lnTo>
                    <a:pt x="301" y="79"/>
                  </a:lnTo>
                  <a:lnTo>
                    <a:pt x="303" y="81"/>
                  </a:lnTo>
                  <a:lnTo>
                    <a:pt x="303" y="81"/>
                  </a:lnTo>
                  <a:lnTo>
                    <a:pt x="303" y="81"/>
                  </a:lnTo>
                  <a:lnTo>
                    <a:pt x="304" y="81"/>
                  </a:lnTo>
                  <a:lnTo>
                    <a:pt x="306" y="85"/>
                  </a:lnTo>
                  <a:lnTo>
                    <a:pt x="310" y="86"/>
                  </a:lnTo>
                  <a:lnTo>
                    <a:pt x="320" y="88"/>
                  </a:lnTo>
                  <a:lnTo>
                    <a:pt x="324" y="88"/>
                  </a:lnTo>
                  <a:lnTo>
                    <a:pt x="325" y="86"/>
                  </a:lnTo>
                  <a:lnTo>
                    <a:pt x="327" y="86"/>
                  </a:lnTo>
                  <a:lnTo>
                    <a:pt x="328" y="85"/>
                  </a:lnTo>
                  <a:lnTo>
                    <a:pt x="330" y="85"/>
                  </a:lnTo>
                  <a:lnTo>
                    <a:pt x="330" y="85"/>
                  </a:lnTo>
                  <a:lnTo>
                    <a:pt x="334" y="86"/>
                  </a:lnTo>
                  <a:lnTo>
                    <a:pt x="335" y="86"/>
                  </a:lnTo>
                  <a:lnTo>
                    <a:pt x="338" y="85"/>
                  </a:lnTo>
                  <a:lnTo>
                    <a:pt x="338" y="85"/>
                  </a:lnTo>
                  <a:lnTo>
                    <a:pt x="341" y="83"/>
                  </a:lnTo>
                  <a:lnTo>
                    <a:pt x="341" y="83"/>
                  </a:lnTo>
                  <a:lnTo>
                    <a:pt x="344" y="83"/>
                  </a:lnTo>
                  <a:lnTo>
                    <a:pt x="345" y="85"/>
                  </a:lnTo>
                  <a:lnTo>
                    <a:pt x="348" y="86"/>
                  </a:lnTo>
                  <a:lnTo>
                    <a:pt x="350" y="89"/>
                  </a:lnTo>
                  <a:lnTo>
                    <a:pt x="351" y="92"/>
                  </a:lnTo>
                  <a:lnTo>
                    <a:pt x="352" y="95"/>
                  </a:lnTo>
                  <a:lnTo>
                    <a:pt x="355" y="96"/>
                  </a:lnTo>
                  <a:lnTo>
                    <a:pt x="359" y="98"/>
                  </a:lnTo>
                  <a:lnTo>
                    <a:pt x="364" y="98"/>
                  </a:lnTo>
                  <a:lnTo>
                    <a:pt x="371" y="98"/>
                  </a:lnTo>
                  <a:lnTo>
                    <a:pt x="381" y="98"/>
                  </a:lnTo>
                  <a:lnTo>
                    <a:pt x="388" y="96"/>
                  </a:lnTo>
                  <a:lnTo>
                    <a:pt x="396" y="95"/>
                  </a:lnTo>
                  <a:lnTo>
                    <a:pt x="403" y="95"/>
                  </a:lnTo>
                  <a:lnTo>
                    <a:pt x="494" y="79"/>
                  </a:lnTo>
                  <a:lnTo>
                    <a:pt x="519" y="73"/>
                  </a:lnTo>
                  <a:lnTo>
                    <a:pt x="536" y="72"/>
                  </a:lnTo>
                  <a:lnTo>
                    <a:pt x="553" y="65"/>
                  </a:lnTo>
                  <a:lnTo>
                    <a:pt x="580" y="51"/>
                  </a:lnTo>
                  <a:lnTo>
                    <a:pt x="598" y="42"/>
                  </a:lnTo>
                  <a:lnTo>
                    <a:pt x="617" y="38"/>
                  </a:lnTo>
                  <a:lnTo>
                    <a:pt x="624" y="35"/>
                  </a:lnTo>
                  <a:lnTo>
                    <a:pt x="630" y="37"/>
                  </a:lnTo>
                  <a:lnTo>
                    <a:pt x="641" y="44"/>
                  </a:lnTo>
                  <a:lnTo>
                    <a:pt x="652" y="48"/>
                  </a:lnTo>
                  <a:lnTo>
                    <a:pt x="654" y="49"/>
                  </a:lnTo>
                  <a:lnTo>
                    <a:pt x="679" y="61"/>
                  </a:lnTo>
                  <a:lnTo>
                    <a:pt x="698" y="72"/>
                  </a:lnTo>
                  <a:lnTo>
                    <a:pt x="709" y="76"/>
                  </a:lnTo>
                  <a:lnTo>
                    <a:pt x="726" y="92"/>
                  </a:lnTo>
                  <a:lnTo>
                    <a:pt x="744" y="107"/>
                  </a:lnTo>
                  <a:lnTo>
                    <a:pt x="764" y="123"/>
                  </a:lnTo>
                  <a:lnTo>
                    <a:pt x="777" y="137"/>
                  </a:lnTo>
                  <a:lnTo>
                    <a:pt x="765" y="143"/>
                  </a:lnTo>
                  <a:lnTo>
                    <a:pt x="741" y="153"/>
                  </a:lnTo>
                  <a:lnTo>
                    <a:pt x="713" y="170"/>
                  </a:lnTo>
                  <a:lnTo>
                    <a:pt x="696" y="179"/>
                  </a:lnTo>
                  <a:lnTo>
                    <a:pt x="685" y="187"/>
                  </a:lnTo>
                  <a:lnTo>
                    <a:pt x="683" y="187"/>
                  </a:lnTo>
                  <a:lnTo>
                    <a:pt x="679" y="191"/>
                  </a:lnTo>
                  <a:lnTo>
                    <a:pt x="679" y="194"/>
                  </a:lnTo>
                  <a:lnTo>
                    <a:pt x="692" y="206"/>
                  </a:lnTo>
                  <a:lnTo>
                    <a:pt x="705" y="221"/>
                  </a:lnTo>
                  <a:lnTo>
                    <a:pt x="733" y="249"/>
                  </a:lnTo>
                  <a:lnTo>
                    <a:pt x="747" y="260"/>
                  </a:lnTo>
                  <a:lnTo>
                    <a:pt x="756" y="269"/>
                  </a:lnTo>
                  <a:lnTo>
                    <a:pt x="767" y="283"/>
                  </a:lnTo>
                  <a:lnTo>
                    <a:pt x="774" y="293"/>
                  </a:lnTo>
                  <a:lnTo>
                    <a:pt x="785" y="304"/>
                  </a:lnTo>
                  <a:lnTo>
                    <a:pt x="799" y="317"/>
                  </a:lnTo>
                  <a:lnTo>
                    <a:pt x="808" y="327"/>
                  </a:lnTo>
                  <a:lnTo>
                    <a:pt x="811" y="329"/>
                  </a:lnTo>
                  <a:lnTo>
                    <a:pt x="816" y="335"/>
                  </a:lnTo>
                  <a:lnTo>
                    <a:pt x="822" y="341"/>
                  </a:lnTo>
                  <a:lnTo>
                    <a:pt x="826" y="345"/>
                  </a:lnTo>
                  <a:lnTo>
                    <a:pt x="835" y="351"/>
                  </a:lnTo>
                  <a:lnTo>
                    <a:pt x="845" y="356"/>
                  </a:lnTo>
                  <a:lnTo>
                    <a:pt x="852" y="361"/>
                  </a:lnTo>
                  <a:lnTo>
                    <a:pt x="856" y="365"/>
                  </a:lnTo>
                  <a:lnTo>
                    <a:pt x="862" y="370"/>
                  </a:lnTo>
                  <a:lnTo>
                    <a:pt x="869" y="376"/>
                  </a:lnTo>
                  <a:lnTo>
                    <a:pt x="876" y="380"/>
                  </a:lnTo>
                  <a:lnTo>
                    <a:pt x="884" y="382"/>
                  </a:lnTo>
                  <a:lnTo>
                    <a:pt x="893" y="382"/>
                  </a:lnTo>
                  <a:lnTo>
                    <a:pt x="904" y="380"/>
                  </a:lnTo>
                  <a:lnTo>
                    <a:pt x="920" y="376"/>
                  </a:lnTo>
                  <a:lnTo>
                    <a:pt x="929" y="373"/>
                  </a:lnTo>
                  <a:lnTo>
                    <a:pt x="941" y="370"/>
                  </a:lnTo>
                  <a:lnTo>
                    <a:pt x="951" y="368"/>
                  </a:lnTo>
                  <a:lnTo>
                    <a:pt x="961" y="365"/>
                  </a:lnTo>
                  <a:lnTo>
                    <a:pt x="970" y="363"/>
                  </a:lnTo>
                  <a:lnTo>
                    <a:pt x="979" y="361"/>
                  </a:lnTo>
                  <a:lnTo>
                    <a:pt x="995" y="358"/>
                  </a:lnTo>
                  <a:lnTo>
                    <a:pt x="1000" y="355"/>
                  </a:lnTo>
                  <a:lnTo>
                    <a:pt x="1004" y="353"/>
                  </a:lnTo>
                  <a:lnTo>
                    <a:pt x="1009" y="352"/>
                  </a:lnTo>
                  <a:lnTo>
                    <a:pt x="1014" y="352"/>
                  </a:lnTo>
                  <a:lnTo>
                    <a:pt x="1019" y="353"/>
                  </a:lnTo>
                  <a:lnTo>
                    <a:pt x="1024" y="358"/>
                  </a:lnTo>
                  <a:lnTo>
                    <a:pt x="1034" y="365"/>
                  </a:lnTo>
                  <a:lnTo>
                    <a:pt x="1235" y="551"/>
                  </a:lnTo>
                  <a:lnTo>
                    <a:pt x="1237" y="553"/>
                  </a:lnTo>
                  <a:lnTo>
                    <a:pt x="1297" y="614"/>
                  </a:lnTo>
                  <a:lnTo>
                    <a:pt x="1352" y="669"/>
                  </a:lnTo>
                  <a:lnTo>
                    <a:pt x="1364" y="680"/>
                  </a:lnTo>
                  <a:lnTo>
                    <a:pt x="1413" y="731"/>
                  </a:lnTo>
                  <a:lnTo>
                    <a:pt x="1454" y="772"/>
                  </a:lnTo>
                  <a:lnTo>
                    <a:pt x="1442" y="772"/>
                  </a:lnTo>
                  <a:lnTo>
                    <a:pt x="598" y="776"/>
                  </a:lnTo>
                  <a:lnTo>
                    <a:pt x="423" y="778"/>
                  </a:lnTo>
                  <a:lnTo>
                    <a:pt x="422" y="775"/>
                  </a:lnTo>
                  <a:lnTo>
                    <a:pt x="423" y="771"/>
                  </a:lnTo>
                  <a:lnTo>
                    <a:pt x="425" y="771"/>
                  </a:lnTo>
                  <a:lnTo>
                    <a:pt x="422" y="768"/>
                  </a:lnTo>
                  <a:lnTo>
                    <a:pt x="419" y="762"/>
                  </a:lnTo>
                  <a:lnTo>
                    <a:pt x="415" y="761"/>
                  </a:lnTo>
                  <a:lnTo>
                    <a:pt x="410" y="756"/>
                  </a:lnTo>
                  <a:lnTo>
                    <a:pt x="403" y="752"/>
                  </a:lnTo>
                  <a:lnTo>
                    <a:pt x="399" y="749"/>
                  </a:lnTo>
                  <a:lnTo>
                    <a:pt x="392" y="747"/>
                  </a:lnTo>
                  <a:lnTo>
                    <a:pt x="388" y="742"/>
                  </a:lnTo>
                  <a:lnTo>
                    <a:pt x="381" y="737"/>
                  </a:lnTo>
                  <a:lnTo>
                    <a:pt x="375" y="734"/>
                  </a:lnTo>
                  <a:lnTo>
                    <a:pt x="371" y="731"/>
                  </a:lnTo>
                  <a:lnTo>
                    <a:pt x="369" y="730"/>
                  </a:lnTo>
                  <a:lnTo>
                    <a:pt x="367" y="728"/>
                  </a:lnTo>
                  <a:lnTo>
                    <a:pt x="367" y="727"/>
                  </a:lnTo>
                  <a:lnTo>
                    <a:pt x="365" y="725"/>
                  </a:lnTo>
                  <a:lnTo>
                    <a:pt x="361" y="724"/>
                  </a:lnTo>
                  <a:lnTo>
                    <a:pt x="359" y="721"/>
                  </a:lnTo>
                  <a:lnTo>
                    <a:pt x="358" y="718"/>
                  </a:lnTo>
                  <a:lnTo>
                    <a:pt x="355" y="717"/>
                  </a:lnTo>
                  <a:lnTo>
                    <a:pt x="354" y="715"/>
                  </a:lnTo>
                  <a:lnTo>
                    <a:pt x="351" y="714"/>
                  </a:lnTo>
                  <a:lnTo>
                    <a:pt x="350" y="714"/>
                  </a:lnTo>
                  <a:lnTo>
                    <a:pt x="348" y="713"/>
                  </a:lnTo>
                  <a:lnTo>
                    <a:pt x="348" y="711"/>
                  </a:lnTo>
                  <a:lnTo>
                    <a:pt x="348" y="710"/>
                  </a:lnTo>
                  <a:lnTo>
                    <a:pt x="348" y="708"/>
                  </a:lnTo>
                  <a:lnTo>
                    <a:pt x="348" y="707"/>
                  </a:lnTo>
                  <a:lnTo>
                    <a:pt x="347" y="706"/>
                  </a:lnTo>
                  <a:lnTo>
                    <a:pt x="345" y="706"/>
                  </a:lnTo>
                  <a:lnTo>
                    <a:pt x="345" y="704"/>
                  </a:lnTo>
                  <a:lnTo>
                    <a:pt x="344" y="703"/>
                  </a:lnTo>
                  <a:lnTo>
                    <a:pt x="344" y="701"/>
                  </a:lnTo>
                  <a:lnTo>
                    <a:pt x="342" y="698"/>
                  </a:lnTo>
                  <a:lnTo>
                    <a:pt x="340" y="703"/>
                  </a:lnTo>
                  <a:lnTo>
                    <a:pt x="338" y="704"/>
                  </a:lnTo>
                  <a:lnTo>
                    <a:pt x="337" y="704"/>
                  </a:lnTo>
                  <a:lnTo>
                    <a:pt x="335" y="703"/>
                  </a:lnTo>
                  <a:lnTo>
                    <a:pt x="335" y="701"/>
                  </a:lnTo>
                  <a:lnTo>
                    <a:pt x="335" y="701"/>
                  </a:lnTo>
                  <a:lnTo>
                    <a:pt x="334" y="700"/>
                  </a:lnTo>
                  <a:lnTo>
                    <a:pt x="334" y="698"/>
                  </a:lnTo>
                  <a:lnTo>
                    <a:pt x="333" y="700"/>
                  </a:lnTo>
                  <a:lnTo>
                    <a:pt x="331" y="700"/>
                  </a:lnTo>
                  <a:lnTo>
                    <a:pt x="331" y="698"/>
                  </a:lnTo>
                  <a:lnTo>
                    <a:pt x="330" y="697"/>
                  </a:lnTo>
                  <a:lnTo>
                    <a:pt x="328" y="696"/>
                  </a:lnTo>
                  <a:lnTo>
                    <a:pt x="328" y="694"/>
                  </a:lnTo>
                  <a:lnTo>
                    <a:pt x="327" y="694"/>
                  </a:lnTo>
                  <a:lnTo>
                    <a:pt x="325" y="693"/>
                  </a:lnTo>
                  <a:lnTo>
                    <a:pt x="324" y="693"/>
                  </a:lnTo>
                  <a:lnTo>
                    <a:pt x="320" y="691"/>
                  </a:lnTo>
                  <a:lnTo>
                    <a:pt x="317" y="693"/>
                  </a:lnTo>
                  <a:lnTo>
                    <a:pt x="316" y="693"/>
                  </a:lnTo>
                  <a:lnTo>
                    <a:pt x="313" y="691"/>
                  </a:lnTo>
                  <a:lnTo>
                    <a:pt x="313" y="690"/>
                  </a:lnTo>
                  <a:lnTo>
                    <a:pt x="313" y="689"/>
                  </a:lnTo>
                  <a:lnTo>
                    <a:pt x="311" y="687"/>
                  </a:lnTo>
                  <a:lnTo>
                    <a:pt x="310" y="686"/>
                  </a:lnTo>
                  <a:lnTo>
                    <a:pt x="306" y="672"/>
                  </a:lnTo>
                  <a:lnTo>
                    <a:pt x="304" y="670"/>
                  </a:lnTo>
                  <a:lnTo>
                    <a:pt x="304" y="667"/>
                  </a:lnTo>
                  <a:lnTo>
                    <a:pt x="303" y="663"/>
                  </a:lnTo>
                  <a:lnTo>
                    <a:pt x="301" y="660"/>
                  </a:lnTo>
                  <a:lnTo>
                    <a:pt x="301" y="658"/>
                  </a:lnTo>
                  <a:lnTo>
                    <a:pt x="301" y="655"/>
                  </a:lnTo>
                  <a:lnTo>
                    <a:pt x="300" y="652"/>
                  </a:lnTo>
                  <a:lnTo>
                    <a:pt x="299" y="650"/>
                  </a:lnTo>
                  <a:lnTo>
                    <a:pt x="297" y="650"/>
                  </a:lnTo>
                  <a:lnTo>
                    <a:pt x="293" y="653"/>
                  </a:lnTo>
                  <a:lnTo>
                    <a:pt x="289" y="652"/>
                  </a:lnTo>
                  <a:lnTo>
                    <a:pt x="279" y="645"/>
                  </a:lnTo>
                  <a:lnTo>
                    <a:pt x="267" y="636"/>
                  </a:lnTo>
                  <a:lnTo>
                    <a:pt x="262" y="635"/>
                  </a:lnTo>
                  <a:lnTo>
                    <a:pt x="255" y="635"/>
                  </a:lnTo>
                  <a:lnTo>
                    <a:pt x="249" y="633"/>
                  </a:lnTo>
                  <a:lnTo>
                    <a:pt x="246" y="631"/>
                  </a:lnTo>
                  <a:lnTo>
                    <a:pt x="243" y="628"/>
                  </a:lnTo>
                  <a:lnTo>
                    <a:pt x="242" y="626"/>
                  </a:lnTo>
                  <a:lnTo>
                    <a:pt x="241" y="626"/>
                  </a:lnTo>
                  <a:lnTo>
                    <a:pt x="239" y="629"/>
                  </a:lnTo>
                  <a:lnTo>
                    <a:pt x="236" y="632"/>
                  </a:lnTo>
                  <a:lnTo>
                    <a:pt x="235" y="633"/>
                  </a:lnTo>
                  <a:lnTo>
                    <a:pt x="232" y="633"/>
                  </a:lnTo>
                  <a:lnTo>
                    <a:pt x="229" y="632"/>
                  </a:lnTo>
                  <a:lnTo>
                    <a:pt x="225" y="631"/>
                  </a:lnTo>
                  <a:lnTo>
                    <a:pt x="222" y="633"/>
                  </a:lnTo>
                  <a:lnTo>
                    <a:pt x="222" y="635"/>
                  </a:lnTo>
                  <a:lnTo>
                    <a:pt x="218" y="633"/>
                  </a:lnTo>
                  <a:lnTo>
                    <a:pt x="217" y="635"/>
                  </a:lnTo>
                  <a:lnTo>
                    <a:pt x="214" y="638"/>
                  </a:lnTo>
                  <a:lnTo>
                    <a:pt x="212" y="638"/>
                  </a:lnTo>
                  <a:lnTo>
                    <a:pt x="211" y="639"/>
                  </a:lnTo>
                  <a:lnTo>
                    <a:pt x="208" y="641"/>
                  </a:lnTo>
                  <a:lnTo>
                    <a:pt x="205" y="641"/>
                  </a:lnTo>
                  <a:lnTo>
                    <a:pt x="202" y="641"/>
                  </a:lnTo>
                  <a:lnTo>
                    <a:pt x="198" y="641"/>
                  </a:lnTo>
                  <a:lnTo>
                    <a:pt x="192" y="639"/>
                  </a:lnTo>
                  <a:lnTo>
                    <a:pt x="188" y="638"/>
                  </a:lnTo>
                  <a:lnTo>
                    <a:pt x="183" y="633"/>
                  </a:lnTo>
                  <a:lnTo>
                    <a:pt x="177" y="629"/>
                  </a:lnTo>
                  <a:lnTo>
                    <a:pt x="173" y="625"/>
                  </a:lnTo>
                  <a:lnTo>
                    <a:pt x="167" y="619"/>
                  </a:lnTo>
                  <a:lnTo>
                    <a:pt x="163" y="617"/>
                  </a:lnTo>
                  <a:lnTo>
                    <a:pt x="157" y="614"/>
                  </a:lnTo>
                  <a:lnTo>
                    <a:pt x="153" y="614"/>
                  </a:lnTo>
                  <a:lnTo>
                    <a:pt x="146" y="611"/>
                  </a:lnTo>
                  <a:lnTo>
                    <a:pt x="142" y="608"/>
                  </a:lnTo>
                  <a:lnTo>
                    <a:pt x="139" y="607"/>
                  </a:lnTo>
                  <a:lnTo>
                    <a:pt x="136" y="604"/>
                  </a:lnTo>
                  <a:lnTo>
                    <a:pt x="134" y="604"/>
                  </a:lnTo>
                  <a:lnTo>
                    <a:pt x="133" y="604"/>
                  </a:lnTo>
                  <a:lnTo>
                    <a:pt x="132" y="604"/>
                  </a:lnTo>
                  <a:lnTo>
                    <a:pt x="134" y="601"/>
                  </a:lnTo>
                  <a:lnTo>
                    <a:pt x="137" y="598"/>
                  </a:lnTo>
                  <a:lnTo>
                    <a:pt x="139" y="595"/>
                  </a:lnTo>
                  <a:lnTo>
                    <a:pt x="142" y="591"/>
                  </a:lnTo>
                  <a:lnTo>
                    <a:pt x="144" y="588"/>
                  </a:lnTo>
                  <a:lnTo>
                    <a:pt x="147" y="587"/>
                  </a:lnTo>
                  <a:lnTo>
                    <a:pt x="149" y="584"/>
                  </a:lnTo>
                  <a:lnTo>
                    <a:pt x="150" y="580"/>
                  </a:lnTo>
                  <a:lnTo>
                    <a:pt x="150" y="575"/>
                  </a:lnTo>
                  <a:lnTo>
                    <a:pt x="150" y="573"/>
                  </a:lnTo>
                  <a:lnTo>
                    <a:pt x="151" y="570"/>
                  </a:lnTo>
                  <a:lnTo>
                    <a:pt x="153" y="566"/>
                  </a:lnTo>
                  <a:lnTo>
                    <a:pt x="156" y="563"/>
                  </a:lnTo>
                  <a:lnTo>
                    <a:pt x="157" y="563"/>
                  </a:lnTo>
                  <a:lnTo>
                    <a:pt x="159" y="561"/>
                  </a:lnTo>
                  <a:lnTo>
                    <a:pt x="160" y="560"/>
                  </a:lnTo>
                  <a:lnTo>
                    <a:pt x="161" y="557"/>
                  </a:lnTo>
                  <a:lnTo>
                    <a:pt x="161" y="554"/>
                  </a:lnTo>
                  <a:lnTo>
                    <a:pt x="160" y="551"/>
                  </a:lnTo>
                  <a:lnTo>
                    <a:pt x="159" y="549"/>
                  </a:lnTo>
                  <a:lnTo>
                    <a:pt x="157" y="546"/>
                  </a:lnTo>
                  <a:lnTo>
                    <a:pt x="159" y="542"/>
                  </a:lnTo>
                  <a:lnTo>
                    <a:pt x="160" y="540"/>
                  </a:lnTo>
                  <a:lnTo>
                    <a:pt x="163" y="537"/>
                  </a:lnTo>
                  <a:lnTo>
                    <a:pt x="164" y="534"/>
                  </a:lnTo>
                  <a:lnTo>
                    <a:pt x="167" y="534"/>
                  </a:lnTo>
                  <a:lnTo>
                    <a:pt x="171" y="533"/>
                  </a:lnTo>
                  <a:lnTo>
                    <a:pt x="174" y="532"/>
                  </a:lnTo>
                  <a:lnTo>
                    <a:pt x="178" y="529"/>
                  </a:lnTo>
                  <a:lnTo>
                    <a:pt x="180" y="527"/>
                  </a:lnTo>
                  <a:lnTo>
                    <a:pt x="181" y="523"/>
                  </a:lnTo>
                  <a:lnTo>
                    <a:pt x="180" y="519"/>
                  </a:lnTo>
                  <a:lnTo>
                    <a:pt x="180" y="515"/>
                  </a:lnTo>
                  <a:lnTo>
                    <a:pt x="177" y="508"/>
                  </a:lnTo>
                  <a:lnTo>
                    <a:pt x="177" y="505"/>
                  </a:lnTo>
                  <a:lnTo>
                    <a:pt x="175" y="503"/>
                  </a:lnTo>
                  <a:lnTo>
                    <a:pt x="173" y="503"/>
                  </a:lnTo>
                  <a:lnTo>
                    <a:pt x="171" y="503"/>
                  </a:lnTo>
                  <a:lnTo>
                    <a:pt x="170" y="505"/>
                  </a:lnTo>
                  <a:lnTo>
                    <a:pt x="167" y="506"/>
                  </a:lnTo>
                  <a:lnTo>
                    <a:pt x="164" y="510"/>
                  </a:lnTo>
                  <a:lnTo>
                    <a:pt x="163" y="513"/>
                  </a:lnTo>
                  <a:lnTo>
                    <a:pt x="160" y="513"/>
                  </a:lnTo>
                  <a:lnTo>
                    <a:pt x="157" y="512"/>
                  </a:lnTo>
                  <a:lnTo>
                    <a:pt x="156" y="508"/>
                  </a:lnTo>
                  <a:lnTo>
                    <a:pt x="156" y="505"/>
                  </a:lnTo>
                  <a:lnTo>
                    <a:pt x="156" y="500"/>
                  </a:lnTo>
                  <a:lnTo>
                    <a:pt x="154" y="499"/>
                  </a:lnTo>
                  <a:lnTo>
                    <a:pt x="151" y="500"/>
                  </a:lnTo>
                  <a:lnTo>
                    <a:pt x="147" y="502"/>
                  </a:lnTo>
                  <a:lnTo>
                    <a:pt x="146" y="500"/>
                  </a:lnTo>
                  <a:lnTo>
                    <a:pt x="144" y="499"/>
                  </a:lnTo>
                  <a:lnTo>
                    <a:pt x="143" y="496"/>
                  </a:lnTo>
                  <a:lnTo>
                    <a:pt x="142" y="494"/>
                  </a:lnTo>
                  <a:lnTo>
                    <a:pt x="142" y="492"/>
                  </a:lnTo>
                  <a:lnTo>
                    <a:pt x="142" y="488"/>
                  </a:lnTo>
                  <a:lnTo>
                    <a:pt x="142" y="485"/>
                  </a:lnTo>
                  <a:lnTo>
                    <a:pt x="143" y="482"/>
                  </a:lnTo>
                  <a:lnTo>
                    <a:pt x="144" y="482"/>
                  </a:lnTo>
                  <a:lnTo>
                    <a:pt x="146" y="483"/>
                  </a:lnTo>
                  <a:lnTo>
                    <a:pt x="147" y="485"/>
                  </a:lnTo>
                  <a:lnTo>
                    <a:pt x="150" y="483"/>
                  </a:lnTo>
                  <a:lnTo>
                    <a:pt x="151" y="482"/>
                  </a:lnTo>
                  <a:lnTo>
                    <a:pt x="153" y="481"/>
                  </a:lnTo>
                  <a:lnTo>
                    <a:pt x="156" y="481"/>
                  </a:lnTo>
                  <a:lnTo>
                    <a:pt x="157" y="482"/>
                  </a:lnTo>
                  <a:lnTo>
                    <a:pt x="157" y="482"/>
                  </a:lnTo>
                  <a:lnTo>
                    <a:pt x="156" y="486"/>
                  </a:lnTo>
                  <a:lnTo>
                    <a:pt x="154" y="488"/>
                  </a:lnTo>
                  <a:lnTo>
                    <a:pt x="154" y="489"/>
                  </a:lnTo>
                  <a:lnTo>
                    <a:pt x="154" y="491"/>
                  </a:lnTo>
                  <a:lnTo>
                    <a:pt x="156" y="491"/>
                  </a:lnTo>
                  <a:lnTo>
                    <a:pt x="157" y="491"/>
                  </a:lnTo>
                  <a:lnTo>
                    <a:pt x="160" y="489"/>
                  </a:lnTo>
                  <a:lnTo>
                    <a:pt x="163" y="488"/>
                  </a:lnTo>
                  <a:lnTo>
                    <a:pt x="166" y="485"/>
                  </a:lnTo>
                  <a:lnTo>
                    <a:pt x="167" y="483"/>
                  </a:lnTo>
                  <a:lnTo>
                    <a:pt x="167" y="481"/>
                  </a:lnTo>
                  <a:lnTo>
                    <a:pt x="167" y="477"/>
                  </a:lnTo>
                  <a:lnTo>
                    <a:pt x="167" y="472"/>
                  </a:lnTo>
                  <a:lnTo>
                    <a:pt x="170" y="469"/>
                  </a:lnTo>
                  <a:lnTo>
                    <a:pt x="170" y="468"/>
                  </a:lnTo>
                  <a:lnTo>
                    <a:pt x="173" y="467"/>
                  </a:lnTo>
                  <a:lnTo>
                    <a:pt x="174" y="464"/>
                  </a:lnTo>
                  <a:lnTo>
                    <a:pt x="174" y="461"/>
                  </a:lnTo>
                  <a:lnTo>
                    <a:pt x="171" y="460"/>
                  </a:lnTo>
                  <a:lnTo>
                    <a:pt x="168" y="458"/>
                  </a:lnTo>
                  <a:lnTo>
                    <a:pt x="166" y="455"/>
                  </a:lnTo>
                  <a:lnTo>
                    <a:pt x="164" y="452"/>
                  </a:lnTo>
                  <a:lnTo>
                    <a:pt x="163" y="448"/>
                  </a:lnTo>
                  <a:lnTo>
                    <a:pt x="161" y="445"/>
                  </a:lnTo>
                  <a:lnTo>
                    <a:pt x="160" y="441"/>
                  </a:lnTo>
                  <a:lnTo>
                    <a:pt x="157" y="440"/>
                  </a:lnTo>
                  <a:lnTo>
                    <a:pt x="156" y="437"/>
                  </a:lnTo>
                  <a:lnTo>
                    <a:pt x="151" y="433"/>
                  </a:lnTo>
                  <a:lnTo>
                    <a:pt x="149" y="431"/>
                  </a:lnTo>
                  <a:lnTo>
                    <a:pt x="146" y="431"/>
                  </a:lnTo>
                  <a:lnTo>
                    <a:pt x="139" y="434"/>
                  </a:lnTo>
                  <a:lnTo>
                    <a:pt x="134" y="434"/>
                  </a:lnTo>
                  <a:lnTo>
                    <a:pt x="130" y="434"/>
                  </a:lnTo>
                  <a:lnTo>
                    <a:pt x="129" y="434"/>
                  </a:lnTo>
                  <a:lnTo>
                    <a:pt x="126" y="435"/>
                  </a:lnTo>
                  <a:lnTo>
                    <a:pt x="123" y="434"/>
                  </a:lnTo>
                  <a:lnTo>
                    <a:pt x="122" y="431"/>
                  </a:lnTo>
                  <a:lnTo>
                    <a:pt x="120" y="428"/>
                  </a:lnTo>
                  <a:lnTo>
                    <a:pt x="119" y="424"/>
                  </a:lnTo>
                  <a:lnTo>
                    <a:pt x="117" y="420"/>
                  </a:lnTo>
                  <a:lnTo>
                    <a:pt x="117" y="417"/>
                  </a:lnTo>
                  <a:lnTo>
                    <a:pt x="116" y="414"/>
                  </a:lnTo>
                  <a:lnTo>
                    <a:pt x="115" y="413"/>
                  </a:lnTo>
                  <a:lnTo>
                    <a:pt x="113" y="413"/>
                  </a:lnTo>
                  <a:lnTo>
                    <a:pt x="112" y="411"/>
                  </a:lnTo>
                  <a:lnTo>
                    <a:pt x="111" y="409"/>
                  </a:lnTo>
                  <a:lnTo>
                    <a:pt x="109" y="406"/>
                  </a:lnTo>
                  <a:lnTo>
                    <a:pt x="108" y="403"/>
                  </a:lnTo>
                  <a:lnTo>
                    <a:pt x="106" y="397"/>
                  </a:lnTo>
                  <a:lnTo>
                    <a:pt x="106" y="393"/>
                  </a:lnTo>
                  <a:lnTo>
                    <a:pt x="109" y="387"/>
                  </a:lnTo>
                  <a:lnTo>
                    <a:pt x="112" y="385"/>
                  </a:lnTo>
                  <a:lnTo>
                    <a:pt x="116" y="380"/>
                  </a:lnTo>
                  <a:lnTo>
                    <a:pt x="119" y="380"/>
                  </a:lnTo>
                  <a:lnTo>
                    <a:pt x="123" y="383"/>
                  </a:lnTo>
                  <a:lnTo>
                    <a:pt x="126" y="385"/>
                  </a:lnTo>
                  <a:lnTo>
                    <a:pt x="129" y="385"/>
                  </a:lnTo>
                  <a:lnTo>
                    <a:pt x="130" y="385"/>
                  </a:lnTo>
                  <a:lnTo>
                    <a:pt x="132" y="382"/>
                  </a:lnTo>
                  <a:lnTo>
                    <a:pt x="134" y="380"/>
                  </a:lnTo>
                  <a:lnTo>
                    <a:pt x="134" y="382"/>
                  </a:lnTo>
                  <a:lnTo>
                    <a:pt x="137" y="383"/>
                  </a:lnTo>
                  <a:lnTo>
                    <a:pt x="139" y="382"/>
                  </a:lnTo>
                  <a:lnTo>
                    <a:pt x="139" y="380"/>
                  </a:lnTo>
                  <a:lnTo>
                    <a:pt x="140" y="379"/>
                  </a:lnTo>
                  <a:lnTo>
                    <a:pt x="143" y="375"/>
                  </a:lnTo>
                  <a:lnTo>
                    <a:pt x="144" y="369"/>
                  </a:lnTo>
                  <a:lnTo>
                    <a:pt x="149" y="365"/>
                  </a:lnTo>
                  <a:lnTo>
                    <a:pt x="151" y="362"/>
                  </a:lnTo>
                  <a:lnTo>
                    <a:pt x="151" y="356"/>
                  </a:lnTo>
                  <a:lnTo>
                    <a:pt x="149" y="353"/>
                  </a:lnTo>
                  <a:lnTo>
                    <a:pt x="146" y="352"/>
                  </a:lnTo>
                  <a:lnTo>
                    <a:pt x="143" y="352"/>
                  </a:lnTo>
                  <a:lnTo>
                    <a:pt x="139" y="352"/>
                  </a:lnTo>
                  <a:lnTo>
                    <a:pt x="136" y="349"/>
                  </a:lnTo>
                  <a:lnTo>
                    <a:pt x="136" y="348"/>
                  </a:lnTo>
                  <a:lnTo>
                    <a:pt x="139" y="344"/>
                  </a:lnTo>
                  <a:lnTo>
                    <a:pt x="143" y="339"/>
                  </a:lnTo>
                  <a:lnTo>
                    <a:pt x="146" y="336"/>
                  </a:lnTo>
                  <a:lnTo>
                    <a:pt x="147" y="332"/>
                  </a:lnTo>
                  <a:lnTo>
                    <a:pt x="146" y="329"/>
                  </a:lnTo>
                  <a:lnTo>
                    <a:pt x="146" y="325"/>
                  </a:lnTo>
                  <a:lnTo>
                    <a:pt x="146" y="319"/>
                  </a:lnTo>
                  <a:lnTo>
                    <a:pt x="146" y="317"/>
                  </a:lnTo>
                  <a:lnTo>
                    <a:pt x="149" y="313"/>
                  </a:lnTo>
                  <a:lnTo>
                    <a:pt x="154" y="308"/>
                  </a:lnTo>
                  <a:lnTo>
                    <a:pt x="154" y="308"/>
                  </a:lnTo>
                  <a:lnTo>
                    <a:pt x="154" y="307"/>
                  </a:lnTo>
                  <a:lnTo>
                    <a:pt x="153" y="301"/>
                  </a:lnTo>
                  <a:lnTo>
                    <a:pt x="151" y="298"/>
                  </a:lnTo>
                  <a:lnTo>
                    <a:pt x="150" y="294"/>
                  </a:lnTo>
                  <a:lnTo>
                    <a:pt x="149" y="294"/>
                  </a:lnTo>
                  <a:lnTo>
                    <a:pt x="147" y="294"/>
                  </a:lnTo>
                  <a:lnTo>
                    <a:pt x="147" y="294"/>
                  </a:lnTo>
                  <a:lnTo>
                    <a:pt x="147" y="294"/>
                  </a:lnTo>
                  <a:lnTo>
                    <a:pt x="146" y="296"/>
                  </a:lnTo>
                  <a:lnTo>
                    <a:pt x="144" y="296"/>
                  </a:lnTo>
                  <a:lnTo>
                    <a:pt x="144" y="296"/>
                  </a:lnTo>
                  <a:lnTo>
                    <a:pt x="143" y="294"/>
                  </a:lnTo>
                  <a:lnTo>
                    <a:pt x="143" y="294"/>
                  </a:lnTo>
                  <a:lnTo>
                    <a:pt x="142" y="294"/>
                  </a:lnTo>
                  <a:lnTo>
                    <a:pt x="142" y="294"/>
                  </a:lnTo>
                  <a:lnTo>
                    <a:pt x="140" y="293"/>
                  </a:lnTo>
                  <a:lnTo>
                    <a:pt x="140" y="294"/>
                  </a:lnTo>
                  <a:lnTo>
                    <a:pt x="139" y="294"/>
                  </a:lnTo>
                  <a:lnTo>
                    <a:pt x="139" y="296"/>
                  </a:lnTo>
                  <a:lnTo>
                    <a:pt x="139" y="296"/>
                  </a:lnTo>
                  <a:lnTo>
                    <a:pt x="139" y="297"/>
                  </a:lnTo>
                  <a:lnTo>
                    <a:pt x="139" y="297"/>
                  </a:lnTo>
                  <a:lnTo>
                    <a:pt x="139" y="298"/>
                  </a:lnTo>
                  <a:lnTo>
                    <a:pt x="137" y="298"/>
                  </a:lnTo>
                  <a:lnTo>
                    <a:pt x="137" y="298"/>
                  </a:lnTo>
                  <a:lnTo>
                    <a:pt x="137" y="300"/>
                  </a:lnTo>
                  <a:lnTo>
                    <a:pt x="136" y="300"/>
                  </a:lnTo>
                  <a:lnTo>
                    <a:pt x="136" y="301"/>
                  </a:lnTo>
                  <a:lnTo>
                    <a:pt x="134" y="301"/>
                  </a:lnTo>
                  <a:lnTo>
                    <a:pt x="134" y="301"/>
                  </a:lnTo>
                  <a:lnTo>
                    <a:pt x="134" y="302"/>
                  </a:lnTo>
                  <a:lnTo>
                    <a:pt x="133" y="302"/>
                  </a:lnTo>
                  <a:lnTo>
                    <a:pt x="133" y="304"/>
                  </a:lnTo>
                  <a:lnTo>
                    <a:pt x="133" y="304"/>
                  </a:lnTo>
                  <a:lnTo>
                    <a:pt x="132" y="304"/>
                  </a:lnTo>
                  <a:lnTo>
                    <a:pt x="132" y="304"/>
                  </a:lnTo>
                  <a:lnTo>
                    <a:pt x="130" y="304"/>
                  </a:lnTo>
                  <a:lnTo>
                    <a:pt x="130" y="302"/>
                  </a:lnTo>
                  <a:lnTo>
                    <a:pt x="129" y="302"/>
                  </a:lnTo>
                  <a:lnTo>
                    <a:pt x="129" y="302"/>
                  </a:lnTo>
                  <a:lnTo>
                    <a:pt x="129" y="301"/>
                  </a:lnTo>
                  <a:lnTo>
                    <a:pt x="128" y="301"/>
                  </a:lnTo>
                  <a:lnTo>
                    <a:pt x="128" y="301"/>
                  </a:lnTo>
                  <a:lnTo>
                    <a:pt x="126" y="300"/>
                  </a:lnTo>
                  <a:lnTo>
                    <a:pt x="126" y="300"/>
                  </a:lnTo>
                  <a:lnTo>
                    <a:pt x="125" y="300"/>
                  </a:lnTo>
                  <a:lnTo>
                    <a:pt x="123" y="300"/>
                  </a:lnTo>
                  <a:lnTo>
                    <a:pt x="123" y="300"/>
                  </a:lnTo>
                  <a:lnTo>
                    <a:pt x="123" y="301"/>
                  </a:lnTo>
                  <a:lnTo>
                    <a:pt x="122" y="301"/>
                  </a:lnTo>
                  <a:lnTo>
                    <a:pt x="120" y="301"/>
                  </a:lnTo>
                  <a:lnTo>
                    <a:pt x="120" y="300"/>
                  </a:lnTo>
                  <a:lnTo>
                    <a:pt x="119" y="300"/>
                  </a:lnTo>
                  <a:lnTo>
                    <a:pt x="119" y="300"/>
                  </a:lnTo>
                  <a:lnTo>
                    <a:pt x="117" y="301"/>
                  </a:lnTo>
                  <a:lnTo>
                    <a:pt x="116" y="301"/>
                  </a:lnTo>
                  <a:lnTo>
                    <a:pt x="116" y="301"/>
                  </a:lnTo>
                  <a:lnTo>
                    <a:pt x="115" y="301"/>
                  </a:lnTo>
                  <a:lnTo>
                    <a:pt x="113" y="301"/>
                  </a:lnTo>
                  <a:lnTo>
                    <a:pt x="113" y="301"/>
                  </a:lnTo>
                  <a:lnTo>
                    <a:pt x="112" y="301"/>
                  </a:lnTo>
                  <a:lnTo>
                    <a:pt x="112" y="301"/>
                  </a:lnTo>
                  <a:lnTo>
                    <a:pt x="111" y="301"/>
                  </a:lnTo>
                  <a:lnTo>
                    <a:pt x="111" y="300"/>
                  </a:lnTo>
                  <a:lnTo>
                    <a:pt x="109" y="300"/>
                  </a:lnTo>
                  <a:lnTo>
                    <a:pt x="108" y="300"/>
                  </a:lnTo>
                  <a:lnTo>
                    <a:pt x="108" y="300"/>
                  </a:lnTo>
                  <a:lnTo>
                    <a:pt x="106" y="300"/>
                  </a:lnTo>
                  <a:lnTo>
                    <a:pt x="106" y="300"/>
                  </a:lnTo>
                  <a:lnTo>
                    <a:pt x="105" y="300"/>
                  </a:lnTo>
                  <a:lnTo>
                    <a:pt x="103" y="300"/>
                  </a:lnTo>
                  <a:lnTo>
                    <a:pt x="103" y="300"/>
                  </a:lnTo>
                  <a:lnTo>
                    <a:pt x="103" y="298"/>
                  </a:lnTo>
                  <a:lnTo>
                    <a:pt x="103" y="298"/>
                  </a:lnTo>
                  <a:lnTo>
                    <a:pt x="103" y="297"/>
                  </a:lnTo>
                  <a:lnTo>
                    <a:pt x="103" y="297"/>
                  </a:lnTo>
                  <a:lnTo>
                    <a:pt x="105" y="296"/>
                  </a:lnTo>
                  <a:lnTo>
                    <a:pt x="105" y="296"/>
                  </a:lnTo>
                  <a:lnTo>
                    <a:pt x="105" y="294"/>
                  </a:lnTo>
                  <a:lnTo>
                    <a:pt x="105" y="294"/>
                  </a:lnTo>
                  <a:lnTo>
                    <a:pt x="106" y="294"/>
                  </a:lnTo>
                  <a:lnTo>
                    <a:pt x="106" y="293"/>
                  </a:lnTo>
                  <a:lnTo>
                    <a:pt x="106" y="293"/>
                  </a:lnTo>
                  <a:lnTo>
                    <a:pt x="106" y="291"/>
                  </a:lnTo>
                  <a:lnTo>
                    <a:pt x="108" y="291"/>
                  </a:lnTo>
                  <a:lnTo>
                    <a:pt x="108" y="290"/>
                  </a:lnTo>
                  <a:lnTo>
                    <a:pt x="106" y="290"/>
                  </a:lnTo>
                  <a:lnTo>
                    <a:pt x="106" y="288"/>
                  </a:lnTo>
                  <a:lnTo>
                    <a:pt x="106" y="288"/>
                  </a:lnTo>
                  <a:lnTo>
                    <a:pt x="105" y="288"/>
                  </a:lnTo>
                  <a:lnTo>
                    <a:pt x="105" y="288"/>
                  </a:lnTo>
                  <a:lnTo>
                    <a:pt x="103" y="287"/>
                  </a:lnTo>
                  <a:lnTo>
                    <a:pt x="103" y="287"/>
                  </a:lnTo>
                  <a:lnTo>
                    <a:pt x="102" y="287"/>
                  </a:lnTo>
                  <a:lnTo>
                    <a:pt x="100" y="287"/>
                  </a:lnTo>
                  <a:lnTo>
                    <a:pt x="100" y="287"/>
                  </a:lnTo>
                  <a:lnTo>
                    <a:pt x="99" y="287"/>
                  </a:lnTo>
                  <a:lnTo>
                    <a:pt x="99" y="286"/>
                  </a:lnTo>
                  <a:lnTo>
                    <a:pt x="98" y="286"/>
                  </a:lnTo>
                  <a:lnTo>
                    <a:pt x="98" y="286"/>
                  </a:lnTo>
                  <a:lnTo>
                    <a:pt x="96" y="286"/>
                  </a:lnTo>
                  <a:lnTo>
                    <a:pt x="96" y="286"/>
                  </a:lnTo>
                  <a:lnTo>
                    <a:pt x="95" y="284"/>
                  </a:lnTo>
                  <a:lnTo>
                    <a:pt x="95" y="284"/>
                  </a:lnTo>
                  <a:lnTo>
                    <a:pt x="94" y="284"/>
                  </a:lnTo>
                  <a:lnTo>
                    <a:pt x="94" y="283"/>
                  </a:lnTo>
                  <a:lnTo>
                    <a:pt x="92" y="283"/>
                  </a:lnTo>
                  <a:lnTo>
                    <a:pt x="92" y="283"/>
                  </a:lnTo>
                  <a:lnTo>
                    <a:pt x="91" y="281"/>
                  </a:lnTo>
                  <a:lnTo>
                    <a:pt x="91" y="281"/>
                  </a:lnTo>
                  <a:lnTo>
                    <a:pt x="89" y="281"/>
                  </a:lnTo>
                  <a:lnTo>
                    <a:pt x="89" y="280"/>
                  </a:lnTo>
                  <a:lnTo>
                    <a:pt x="88" y="280"/>
                  </a:lnTo>
                  <a:lnTo>
                    <a:pt x="88" y="280"/>
                  </a:lnTo>
                  <a:lnTo>
                    <a:pt x="86" y="280"/>
                  </a:lnTo>
                  <a:lnTo>
                    <a:pt x="86" y="280"/>
                  </a:lnTo>
                  <a:lnTo>
                    <a:pt x="85" y="280"/>
                  </a:lnTo>
                  <a:lnTo>
                    <a:pt x="85" y="280"/>
                  </a:lnTo>
                  <a:lnTo>
                    <a:pt x="84" y="280"/>
                  </a:lnTo>
                  <a:lnTo>
                    <a:pt x="84" y="281"/>
                  </a:lnTo>
                  <a:lnTo>
                    <a:pt x="82" y="281"/>
                  </a:lnTo>
                  <a:lnTo>
                    <a:pt x="82" y="281"/>
                  </a:lnTo>
                  <a:lnTo>
                    <a:pt x="81" y="283"/>
                  </a:lnTo>
                  <a:lnTo>
                    <a:pt x="81" y="283"/>
                  </a:lnTo>
                  <a:lnTo>
                    <a:pt x="81" y="284"/>
                  </a:lnTo>
                  <a:lnTo>
                    <a:pt x="81" y="284"/>
                  </a:lnTo>
                  <a:lnTo>
                    <a:pt x="81" y="286"/>
                  </a:lnTo>
                  <a:lnTo>
                    <a:pt x="79" y="286"/>
                  </a:lnTo>
                  <a:lnTo>
                    <a:pt x="79" y="286"/>
                  </a:lnTo>
                  <a:lnTo>
                    <a:pt x="78" y="286"/>
                  </a:lnTo>
                  <a:lnTo>
                    <a:pt x="78" y="286"/>
                  </a:lnTo>
                  <a:lnTo>
                    <a:pt x="77" y="286"/>
                  </a:lnTo>
                  <a:lnTo>
                    <a:pt x="75" y="286"/>
                  </a:lnTo>
                  <a:lnTo>
                    <a:pt x="75" y="286"/>
                  </a:lnTo>
                  <a:lnTo>
                    <a:pt x="74" y="286"/>
                  </a:lnTo>
                  <a:lnTo>
                    <a:pt x="74" y="287"/>
                  </a:lnTo>
                  <a:lnTo>
                    <a:pt x="72" y="287"/>
                  </a:lnTo>
                  <a:lnTo>
                    <a:pt x="72" y="287"/>
                  </a:lnTo>
                  <a:lnTo>
                    <a:pt x="71" y="286"/>
                  </a:lnTo>
                  <a:lnTo>
                    <a:pt x="71" y="286"/>
                  </a:lnTo>
                  <a:lnTo>
                    <a:pt x="71" y="286"/>
                  </a:lnTo>
                  <a:lnTo>
                    <a:pt x="69" y="284"/>
                  </a:lnTo>
                  <a:lnTo>
                    <a:pt x="69" y="284"/>
                  </a:lnTo>
                  <a:lnTo>
                    <a:pt x="68" y="283"/>
                  </a:lnTo>
                  <a:lnTo>
                    <a:pt x="68" y="283"/>
                  </a:lnTo>
                  <a:lnTo>
                    <a:pt x="67" y="283"/>
                  </a:lnTo>
                  <a:lnTo>
                    <a:pt x="67" y="283"/>
                  </a:lnTo>
                  <a:lnTo>
                    <a:pt x="65" y="281"/>
                  </a:lnTo>
                  <a:lnTo>
                    <a:pt x="65" y="281"/>
                  </a:lnTo>
                  <a:lnTo>
                    <a:pt x="64" y="277"/>
                  </a:lnTo>
                  <a:lnTo>
                    <a:pt x="64" y="276"/>
                  </a:lnTo>
                  <a:lnTo>
                    <a:pt x="62" y="276"/>
                  </a:lnTo>
                  <a:lnTo>
                    <a:pt x="62" y="274"/>
                  </a:lnTo>
                  <a:lnTo>
                    <a:pt x="58" y="274"/>
                  </a:lnTo>
                  <a:lnTo>
                    <a:pt x="55" y="276"/>
                  </a:lnTo>
                  <a:lnTo>
                    <a:pt x="54" y="276"/>
                  </a:lnTo>
                  <a:lnTo>
                    <a:pt x="51" y="276"/>
                  </a:lnTo>
                  <a:lnTo>
                    <a:pt x="48" y="277"/>
                  </a:lnTo>
                  <a:lnTo>
                    <a:pt x="42" y="277"/>
                  </a:lnTo>
                  <a:lnTo>
                    <a:pt x="38" y="277"/>
                  </a:lnTo>
                  <a:lnTo>
                    <a:pt x="37" y="276"/>
                  </a:lnTo>
                  <a:lnTo>
                    <a:pt x="36" y="277"/>
                  </a:lnTo>
                  <a:lnTo>
                    <a:pt x="30" y="277"/>
                  </a:lnTo>
                  <a:lnTo>
                    <a:pt x="27" y="277"/>
                  </a:lnTo>
                  <a:lnTo>
                    <a:pt x="24" y="277"/>
                  </a:lnTo>
                  <a:lnTo>
                    <a:pt x="23" y="277"/>
                  </a:lnTo>
                  <a:lnTo>
                    <a:pt x="20" y="276"/>
                  </a:lnTo>
                  <a:lnTo>
                    <a:pt x="16" y="276"/>
                  </a:lnTo>
                  <a:lnTo>
                    <a:pt x="14" y="276"/>
                  </a:lnTo>
                  <a:lnTo>
                    <a:pt x="13" y="274"/>
                  </a:lnTo>
                  <a:lnTo>
                    <a:pt x="7" y="273"/>
                  </a:lnTo>
                  <a:lnTo>
                    <a:pt x="4" y="271"/>
                  </a:lnTo>
                  <a:lnTo>
                    <a:pt x="11" y="267"/>
                  </a:lnTo>
                  <a:lnTo>
                    <a:pt x="16" y="264"/>
                  </a:lnTo>
                  <a:lnTo>
                    <a:pt x="26" y="260"/>
                  </a:lnTo>
                  <a:lnTo>
                    <a:pt x="30" y="257"/>
                  </a:lnTo>
                  <a:lnTo>
                    <a:pt x="34" y="256"/>
                  </a:lnTo>
                  <a:lnTo>
                    <a:pt x="44" y="253"/>
                  </a:lnTo>
                  <a:lnTo>
                    <a:pt x="47" y="252"/>
                  </a:lnTo>
                  <a:lnTo>
                    <a:pt x="48" y="252"/>
                  </a:lnTo>
                  <a:lnTo>
                    <a:pt x="45" y="249"/>
                  </a:lnTo>
                  <a:lnTo>
                    <a:pt x="42" y="247"/>
                  </a:lnTo>
                  <a:lnTo>
                    <a:pt x="37" y="242"/>
                  </a:lnTo>
                  <a:lnTo>
                    <a:pt x="37" y="240"/>
                  </a:lnTo>
                  <a:lnTo>
                    <a:pt x="36" y="239"/>
                  </a:lnTo>
                  <a:lnTo>
                    <a:pt x="33" y="239"/>
                  </a:lnTo>
                  <a:lnTo>
                    <a:pt x="31" y="239"/>
                  </a:lnTo>
                  <a:lnTo>
                    <a:pt x="28" y="240"/>
                  </a:lnTo>
                  <a:lnTo>
                    <a:pt x="26" y="240"/>
                  </a:lnTo>
                  <a:lnTo>
                    <a:pt x="23" y="240"/>
                  </a:lnTo>
                  <a:lnTo>
                    <a:pt x="20" y="240"/>
                  </a:lnTo>
                  <a:lnTo>
                    <a:pt x="19" y="239"/>
                  </a:lnTo>
                  <a:lnTo>
                    <a:pt x="17" y="236"/>
                  </a:lnTo>
                  <a:lnTo>
                    <a:pt x="17" y="235"/>
                  </a:lnTo>
                  <a:lnTo>
                    <a:pt x="17" y="233"/>
                  </a:lnTo>
                  <a:lnTo>
                    <a:pt x="17" y="230"/>
                  </a:lnTo>
                  <a:lnTo>
                    <a:pt x="19" y="228"/>
                  </a:lnTo>
                  <a:lnTo>
                    <a:pt x="20" y="225"/>
                  </a:lnTo>
                  <a:lnTo>
                    <a:pt x="21" y="223"/>
                  </a:lnTo>
                  <a:lnTo>
                    <a:pt x="24" y="221"/>
                  </a:lnTo>
                  <a:lnTo>
                    <a:pt x="28" y="215"/>
                  </a:lnTo>
                  <a:lnTo>
                    <a:pt x="31" y="213"/>
                  </a:lnTo>
                  <a:lnTo>
                    <a:pt x="34" y="211"/>
                  </a:lnTo>
                  <a:lnTo>
                    <a:pt x="37" y="209"/>
                  </a:lnTo>
                  <a:lnTo>
                    <a:pt x="38" y="208"/>
                  </a:lnTo>
                  <a:lnTo>
                    <a:pt x="41" y="208"/>
                  </a:lnTo>
                  <a:lnTo>
                    <a:pt x="44" y="208"/>
                  </a:lnTo>
                  <a:lnTo>
                    <a:pt x="47" y="206"/>
                  </a:lnTo>
                  <a:lnTo>
                    <a:pt x="47" y="206"/>
                  </a:lnTo>
                  <a:lnTo>
                    <a:pt x="50" y="206"/>
                  </a:lnTo>
                  <a:lnTo>
                    <a:pt x="50" y="206"/>
                  </a:lnTo>
                  <a:lnTo>
                    <a:pt x="50" y="205"/>
                  </a:lnTo>
                  <a:lnTo>
                    <a:pt x="47" y="204"/>
                  </a:lnTo>
                  <a:lnTo>
                    <a:pt x="41" y="204"/>
                  </a:lnTo>
                  <a:lnTo>
                    <a:pt x="37" y="205"/>
                  </a:lnTo>
                  <a:lnTo>
                    <a:pt x="34" y="205"/>
                  </a:lnTo>
                  <a:lnTo>
                    <a:pt x="31" y="205"/>
                  </a:lnTo>
                  <a:lnTo>
                    <a:pt x="26" y="198"/>
                  </a:lnTo>
                  <a:lnTo>
                    <a:pt x="26" y="196"/>
                  </a:lnTo>
                  <a:lnTo>
                    <a:pt x="24" y="194"/>
                  </a:lnTo>
                  <a:lnTo>
                    <a:pt x="24" y="191"/>
                  </a:lnTo>
                  <a:lnTo>
                    <a:pt x="23" y="188"/>
                  </a:lnTo>
                  <a:lnTo>
                    <a:pt x="19" y="189"/>
                  </a:lnTo>
                  <a:lnTo>
                    <a:pt x="14" y="192"/>
                  </a:lnTo>
                  <a:lnTo>
                    <a:pt x="9" y="192"/>
                  </a:lnTo>
                  <a:lnTo>
                    <a:pt x="0" y="189"/>
                  </a:lnTo>
                  <a:lnTo>
                    <a:pt x="0" y="187"/>
                  </a:lnTo>
                  <a:lnTo>
                    <a:pt x="4" y="184"/>
                  </a:lnTo>
                  <a:lnTo>
                    <a:pt x="7" y="181"/>
                  </a:lnTo>
                  <a:lnTo>
                    <a:pt x="9" y="178"/>
                  </a:lnTo>
                  <a:lnTo>
                    <a:pt x="11" y="174"/>
                  </a:lnTo>
                  <a:lnTo>
                    <a:pt x="13" y="170"/>
                  </a:lnTo>
                  <a:lnTo>
                    <a:pt x="17" y="167"/>
                  </a:lnTo>
                  <a:lnTo>
                    <a:pt x="21" y="163"/>
                  </a:lnTo>
                  <a:lnTo>
                    <a:pt x="27" y="160"/>
                  </a:lnTo>
                  <a:lnTo>
                    <a:pt x="31" y="158"/>
                  </a:lnTo>
                  <a:lnTo>
                    <a:pt x="33" y="155"/>
                  </a:lnTo>
                  <a:lnTo>
                    <a:pt x="34" y="150"/>
                  </a:lnTo>
                  <a:lnTo>
                    <a:pt x="40" y="148"/>
                  </a:lnTo>
                  <a:lnTo>
                    <a:pt x="42" y="147"/>
                  </a:lnTo>
                  <a:lnTo>
                    <a:pt x="42" y="144"/>
                  </a:lnTo>
                  <a:lnTo>
                    <a:pt x="41" y="143"/>
                  </a:lnTo>
                  <a:lnTo>
                    <a:pt x="41" y="140"/>
                  </a:lnTo>
                  <a:lnTo>
                    <a:pt x="45" y="137"/>
                  </a:lnTo>
                  <a:lnTo>
                    <a:pt x="50" y="139"/>
                  </a:lnTo>
                  <a:lnTo>
                    <a:pt x="55" y="137"/>
                  </a:lnTo>
                  <a:lnTo>
                    <a:pt x="55" y="136"/>
                  </a:lnTo>
                  <a:lnTo>
                    <a:pt x="55" y="136"/>
                  </a:lnTo>
                  <a:lnTo>
                    <a:pt x="55" y="136"/>
                  </a:lnTo>
                  <a:lnTo>
                    <a:pt x="57" y="136"/>
                  </a:lnTo>
                  <a:lnTo>
                    <a:pt x="57" y="134"/>
                  </a:lnTo>
                  <a:lnTo>
                    <a:pt x="57" y="134"/>
                  </a:lnTo>
                  <a:lnTo>
                    <a:pt x="57" y="133"/>
                  </a:lnTo>
                  <a:lnTo>
                    <a:pt x="57" y="133"/>
                  </a:lnTo>
                  <a:lnTo>
                    <a:pt x="58" y="133"/>
                  </a:lnTo>
                  <a:lnTo>
                    <a:pt x="58" y="131"/>
                  </a:lnTo>
                  <a:lnTo>
                    <a:pt x="58" y="131"/>
                  </a:lnTo>
                  <a:lnTo>
                    <a:pt x="59" y="131"/>
                  </a:lnTo>
                  <a:lnTo>
                    <a:pt x="59" y="130"/>
                  </a:lnTo>
                  <a:lnTo>
                    <a:pt x="59" y="130"/>
                  </a:lnTo>
                  <a:lnTo>
                    <a:pt x="61" y="130"/>
                  </a:lnTo>
                  <a:lnTo>
                    <a:pt x="62" y="129"/>
                  </a:lnTo>
                  <a:lnTo>
                    <a:pt x="62" y="129"/>
                  </a:lnTo>
                  <a:lnTo>
                    <a:pt x="64" y="127"/>
                  </a:lnTo>
                  <a:lnTo>
                    <a:pt x="67" y="126"/>
                  </a:lnTo>
                  <a:lnTo>
                    <a:pt x="68" y="126"/>
                  </a:lnTo>
                  <a:lnTo>
                    <a:pt x="71" y="124"/>
                  </a:lnTo>
                  <a:lnTo>
                    <a:pt x="72" y="124"/>
                  </a:lnTo>
                  <a:lnTo>
                    <a:pt x="72" y="123"/>
                  </a:lnTo>
                  <a:lnTo>
                    <a:pt x="72" y="123"/>
                  </a:lnTo>
                  <a:lnTo>
                    <a:pt x="74" y="123"/>
                  </a:lnTo>
                  <a:lnTo>
                    <a:pt x="78" y="120"/>
                  </a:lnTo>
                  <a:lnTo>
                    <a:pt x="79" y="119"/>
                  </a:lnTo>
                  <a:lnTo>
                    <a:pt x="79" y="119"/>
                  </a:lnTo>
                  <a:lnTo>
                    <a:pt x="81" y="119"/>
                  </a:lnTo>
                  <a:lnTo>
                    <a:pt x="82" y="119"/>
                  </a:lnTo>
                  <a:lnTo>
                    <a:pt x="82" y="119"/>
                  </a:lnTo>
                  <a:lnTo>
                    <a:pt x="84" y="117"/>
                  </a:lnTo>
                  <a:lnTo>
                    <a:pt x="84" y="117"/>
                  </a:lnTo>
                  <a:lnTo>
                    <a:pt x="84" y="117"/>
                  </a:lnTo>
                  <a:lnTo>
                    <a:pt x="85" y="115"/>
                  </a:lnTo>
                  <a:lnTo>
                    <a:pt x="85" y="115"/>
                  </a:lnTo>
                  <a:lnTo>
                    <a:pt x="85" y="113"/>
                  </a:lnTo>
                  <a:lnTo>
                    <a:pt x="85" y="113"/>
                  </a:lnTo>
                  <a:lnTo>
                    <a:pt x="86" y="112"/>
                  </a:lnTo>
                  <a:lnTo>
                    <a:pt x="86" y="112"/>
                  </a:lnTo>
                  <a:lnTo>
                    <a:pt x="86" y="110"/>
                  </a:lnTo>
                  <a:lnTo>
                    <a:pt x="86" y="110"/>
                  </a:lnTo>
                  <a:lnTo>
                    <a:pt x="86" y="109"/>
                  </a:lnTo>
                  <a:lnTo>
                    <a:pt x="88" y="109"/>
                  </a:lnTo>
                  <a:lnTo>
                    <a:pt x="88" y="107"/>
                  </a:lnTo>
                  <a:lnTo>
                    <a:pt x="88" y="107"/>
                  </a:lnTo>
                  <a:lnTo>
                    <a:pt x="88" y="107"/>
                  </a:lnTo>
                  <a:lnTo>
                    <a:pt x="88" y="106"/>
                  </a:lnTo>
                  <a:lnTo>
                    <a:pt x="88" y="105"/>
                  </a:lnTo>
                  <a:lnTo>
                    <a:pt x="89" y="105"/>
                  </a:lnTo>
                  <a:lnTo>
                    <a:pt x="89" y="103"/>
                  </a:lnTo>
                  <a:lnTo>
                    <a:pt x="91" y="103"/>
                  </a:lnTo>
                  <a:lnTo>
                    <a:pt x="91" y="103"/>
                  </a:lnTo>
                  <a:lnTo>
                    <a:pt x="92" y="103"/>
                  </a:lnTo>
                  <a:lnTo>
                    <a:pt x="92" y="103"/>
                  </a:lnTo>
                  <a:lnTo>
                    <a:pt x="94" y="103"/>
                  </a:lnTo>
                  <a:lnTo>
                    <a:pt x="94" y="103"/>
                  </a:lnTo>
                  <a:lnTo>
                    <a:pt x="95" y="103"/>
                  </a:lnTo>
                  <a:lnTo>
                    <a:pt x="95" y="103"/>
                  </a:lnTo>
                  <a:lnTo>
                    <a:pt x="96" y="103"/>
                  </a:lnTo>
                  <a:lnTo>
                    <a:pt x="96" y="103"/>
                  </a:lnTo>
                  <a:lnTo>
                    <a:pt x="96" y="103"/>
                  </a:lnTo>
                  <a:lnTo>
                    <a:pt x="98" y="102"/>
                  </a:lnTo>
                  <a:lnTo>
                    <a:pt x="98" y="102"/>
                  </a:lnTo>
                  <a:lnTo>
                    <a:pt x="99" y="102"/>
                  </a:lnTo>
                  <a:lnTo>
                    <a:pt x="100" y="102"/>
                  </a:lnTo>
                  <a:lnTo>
                    <a:pt x="100" y="102"/>
                  </a:lnTo>
                  <a:lnTo>
                    <a:pt x="100" y="102"/>
                  </a:lnTo>
                  <a:lnTo>
                    <a:pt x="100" y="102"/>
                  </a:lnTo>
                  <a:lnTo>
                    <a:pt x="100" y="103"/>
                  </a:lnTo>
                  <a:lnTo>
                    <a:pt x="102" y="105"/>
                  </a:lnTo>
                  <a:lnTo>
                    <a:pt x="102" y="105"/>
                  </a:lnTo>
                  <a:lnTo>
                    <a:pt x="102" y="105"/>
                  </a:lnTo>
                  <a:lnTo>
                    <a:pt x="103" y="105"/>
                  </a:lnTo>
                  <a:lnTo>
                    <a:pt x="105" y="105"/>
                  </a:lnTo>
                  <a:lnTo>
                    <a:pt x="105" y="105"/>
                  </a:lnTo>
                  <a:lnTo>
                    <a:pt x="106" y="105"/>
                  </a:lnTo>
                  <a:lnTo>
                    <a:pt x="106" y="103"/>
                  </a:lnTo>
                  <a:lnTo>
                    <a:pt x="109" y="103"/>
                  </a:lnTo>
                  <a:lnTo>
                    <a:pt x="109" y="105"/>
                  </a:lnTo>
                  <a:lnTo>
                    <a:pt x="108" y="106"/>
                  </a:lnTo>
                  <a:lnTo>
                    <a:pt x="109" y="107"/>
                  </a:lnTo>
                  <a:lnTo>
                    <a:pt x="109" y="107"/>
                  </a:lnTo>
                  <a:lnTo>
                    <a:pt x="108" y="109"/>
                  </a:lnTo>
                  <a:lnTo>
                    <a:pt x="111" y="110"/>
                  </a:lnTo>
                  <a:lnTo>
                    <a:pt x="113" y="116"/>
                  </a:lnTo>
                  <a:lnTo>
                    <a:pt x="115" y="116"/>
                  </a:lnTo>
                  <a:lnTo>
                    <a:pt x="116" y="116"/>
                  </a:lnTo>
                  <a:lnTo>
                    <a:pt x="117" y="116"/>
                  </a:lnTo>
                  <a:lnTo>
                    <a:pt x="117" y="116"/>
                  </a:lnTo>
                  <a:lnTo>
                    <a:pt x="117" y="115"/>
                  </a:lnTo>
                  <a:lnTo>
                    <a:pt x="117" y="115"/>
                  </a:lnTo>
                  <a:lnTo>
                    <a:pt x="119" y="113"/>
                  </a:lnTo>
                  <a:lnTo>
                    <a:pt x="119" y="113"/>
                  </a:lnTo>
                  <a:lnTo>
                    <a:pt x="119" y="112"/>
                  </a:lnTo>
                  <a:lnTo>
                    <a:pt x="119" y="112"/>
                  </a:lnTo>
                  <a:lnTo>
                    <a:pt x="119" y="110"/>
                  </a:lnTo>
                  <a:lnTo>
                    <a:pt x="119" y="109"/>
                  </a:lnTo>
                  <a:lnTo>
                    <a:pt x="120" y="107"/>
                  </a:lnTo>
                  <a:lnTo>
                    <a:pt x="120" y="105"/>
                  </a:lnTo>
                  <a:lnTo>
                    <a:pt x="120" y="105"/>
                  </a:lnTo>
                  <a:lnTo>
                    <a:pt x="122" y="105"/>
                  </a:lnTo>
                  <a:lnTo>
                    <a:pt x="123" y="105"/>
                  </a:lnTo>
                  <a:lnTo>
                    <a:pt x="123" y="103"/>
                  </a:lnTo>
                  <a:lnTo>
                    <a:pt x="125" y="103"/>
                  </a:lnTo>
                  <a:lnTo>
                    <a:pt x="125" y="102"/>
                  </a:lnTo>
                  <a:lnTo>
                    <a:pt x="125" y="102"/>
                  </a:lnTo>
                  <a:lnTo>
                    <a:pt x="125" y="102"/>
                  </a:lnTo>
                  <a:lnTo>
                    <a:pt x="125" y="102"/>
                  </a:lnTo>
                  <a:lnTo>
                    <a:pt x="125" y="100"/>
                  </a:lnTo>
                  <a:lnTo>
                    <a:pt x="125" y="99"/>
                  </a:lnTo>
                  <a:lnTo>
                    <a:pt x="123" y="98"/>
                  </a:lnTo>
                  <a:lnTo>
                    <a:pt x="122" y="98"/>
                  </a:lnTo>
                  <a:lnTo>
                    <a:pt x="122" y="98"/>
                  </a:lnTo>
                  <a:lnTo>
                    <a:pt x="120" y="98"/>
                  </a:lnTo>
                  <a:lnTo>
                    <a:pt x="119" y="98"/>
                  </a:lnTo>
                  <a:lnTo>
                    <a:pt x="119" y="98"/>
                  </a:lnTo>
                  <a:lnTo>
                    <a:pt x="119" y="98"/>
                  </a:lnTo>
                  <a:lnTo>
                    <a:pt x="117" y="96"/>
                  </a:lnTo>
                  <a:lnTo>
                    <a:pt x="117" y="96"/>
                  </a:lnTo>
                  <a:lnTo>
                    <a:pt x="116" y="96"/>
                  </a:lnTo>
                  <a:lnTo>
                    <a:pt x="116" y="96"/>
                  </a:lnTo>
                  <a:lnTo>
                    <a:pt x="116" y="98"/>
                  </a:lnTo>
                  <a:lnTo>
                    <a:pt x="115" y="98"/>
                  </a:lnTo>
                  <a:lnTo>
                    <a:pt x="115" y="96"/>
                  </a:lnTo>
                  <a:lnTo>
                    <a:pt x="113" y="92"/>
                  </a:lnTo>
                  <a:lnTo>
                    <a:pt x="115" y="92"/>
                  </a:lnTo>
                  <a:lnTo>
                    <a:pt x="115" y="92"/>
                  </a:lnTo>
                  <a:lnTo>
                    <a:pt x="116" y="92"/>
                  </a:lnTo>
                  <a:lnTo>
                    <a:pt x="116" y="90"/>
                  </a:lnTo>
                  <a:lnTo>
                    <a:pt x="116" y="90"/>
                  </a:lnTo>
                  <a:lnTo>
                    <a:pt x="116" y="90"/>
                  </a:lnTo>
                  <a:lnTo>
                    <a:pt x="116" y="89"/>
                  </a:lnTo>
                  <a:lnTo>
                    <a:pt x="117" y="89"/>
                  </a:lnTo>
                  <a:lnTo>
                    <a:pt x="117" y="89"/>
                  </a:lnTo>
                  <a:lnTo>
                    <a:pt x="117" y="89"/>
                  </a:lnTo>
                  <a:lnTo>
                    <a:pt x="117" y="88"/>
                  </a:lnTo>
                  <a:lnTo>
                    <a:pt x="117" y="86"/>
                  </a:lnTo>
                  <a:lnTo>
                    <a:pt x="119" y="85"/>
                  </a:lnTo>
                  <a:lnTo>
                    <a:pt x="119" y="85"/>
                  </a:lnTo>
                  <a:lnTo>
                    <a:pt x="119" y="82"/>
                  </a:lnTo>
                  <a:lnTo>
                    <a:pt x="119" y="82"/>
                  </a:lnTo>
                  <a:lnTo>
                    <a:pt x="120" y="82"/>
                  </a:lnTo>
                  <a:lnTo>
                    <a:pt x="122" y="82"/>
                  </a:lnTo>
                  <a:lnTo>
                    <a:pt x="120" y="82"/>
                  </a:lnTo>
                  <a:lnTo>
                    <a:pt x="119" y="79"/>
                  </a:lnTo>
                  <a:lnTo>
                    <a:pt x="117" y="79"/>
                  </a:lnTo>
                  <a:lnTo>
                    <a:pt x="117" y="79"/>
                  </a:lnTo>
                  <a:lnTo>
                    <a:pt x="117" y="78"/>
                  </a:lnTo>
                  <a:lnTo>
                    <a:pt x="116" y="76"/>
                  </a:lnTo>
                  <a:lnTo>
                    <a:pt x="116" y="76"/>
                  </a:lnTo>
                  <a:lnTo>
                    <a:pt x="115" y="75"/>
                  </a:lnTo>
                  <a:lnTo>
                    <a:pt x="115" y="75"/>
                  </a:lnTo>
                  <a:lnTo>
                    <a:pt x="113" y="73"/>
                  </a:lnTo>
                  <a:lnTo>
                    <a:pt x="113" y="72"/>
                  </a:lnTo>
                  <a:lnTo>
                    <a:pt x="113" y="72"/>
                  </a:lnTo>
                  <a:lnTo>
                    <a:pt x="112" y="71"/>
                  </a:lnTo>
                  <a:lnTo>
                    <a:pt x="112" y="69"/>
                  </a:lnTo>
                  <a:lnTo>
                    <a:pt x="112" y="69"/>
                  </a:lnTo>
                  <a:lnTo>
                    <a:pt x="112" y="66"/>
                  </a:lnTo>
                  <a:lnTo>
                    <a:pt x="112" y="66"/>
                  </a:lnTo>
                  <a:lnTo>
                    <a:pt x="112" y="65"/>
                  </a:lnTo>
                  <a:lnTo>
                    <a:pt x="113" y="65"/>
                  </a:lnTo>
                  <a:lnTo>
                    <a:pt x="113" y="64"/>
                  </a:lnTo>
                  <a:lnTo>
                    <a:pt x="113" y="62"/>
                  </a:lnTo>
                  <a:lnTo>
                    <a:pt x="113" y="62"/>
                  </a:lnTo>
                  <a:lnTo>
                    <a:pt x="113" y="62"/>
                  </a:lnTo>
                  <a:lnTo>
                    <a:pt x="112" y="61"/>
                  </a:lnTo>
                  <a:lnTo>
                    <a:pt x="111" y="61"/>
                  </a:lnTo>
                  <a:lnTo>
                    <a:pt x="111" y="59"/>
                  </a:lnTo>
                  <a:lnTo>
                    <a:pt x="109" y="59"/>
                  </a:lnTo>
                  <a:lnTo>
                    <a:pt x="109" y="58"/>
                  </a:lnTo>
                  <a:lnTo>
                    <a:pt x="111" y="58"/>
                  </a:lnTo>
                  <a:lnTo>
                    <a:pt x="111" y="56"/>
                  </a:lnTo>
                  <a:lnTo>
                    <a:pt x="111" y="56"/>
                  </a:lnTo>
                  <a:lnTo>
                    <a:pt x="111" y="55"/>
                  </a:lnTo>
                  <a:lnTo>
                    <a:pt x="111" y="56"/>
                  </a:lnTo>
                  <a:lnTo>
                    <a:pt x="112" y="56"/>
                  </a:lnTo>
                  <a:lnTo>
                    <a:pt x="113" y="56"/>
                  </a:lnTo>
                  <a:lnTo>
                    <a:pt x="113" y="56"/>
                  </a:lnTo>
                  <a:lnTo>
                    <a:pt x="115" y="56"/>
                  </a:lnTo>
                  <a:lnTo>
                    <a:pt x="115" y="56"/>
                  </a:lnTo>
                  <a:lnTo>
                    <a:pt x="116" y="55"/>
                  </a:lnTo>
                  <a:lnTo>
                    <a:pt x="117" y="55"/>
                  </a:lnTo>
                  <a:lnTo>
                    <a:pt x="119" y="55"/>
                  </a:lnTo>
                  <a:lnTo>
                    <a:pt x="120" y="54"/>
                  </a:lnTo>
                  <a:lnTo>
                    <a:pt x="122" y="52"/>
                  </a:lnTo>
                  <a:lnTo>
                    <a:pt x="122" y="51"/>
                  </a:lnTo>
                  <a:lnTo>
                    <a:pt x="123" y="51"/>
                  </a:lnTo>
                  <a:lnTo>
                    <a:pt x="125" y="49"/>
                  </a:lnTo>
                  <a:lnTo>
                    <a:pt x="126" y="49"/>
                  </a:lnTo>
                  <a:lnTo>
                    <a:pt x="126" y="48"/>
                  </a:lnTo>
                  <a:lnTo>
                    <a:pt x="128" y="48"/>
                  </a:lnTo>
                  <a:lnTo>
                    <a:pt x="128" y="48"/>
                  </a:lnTo>
                  <a:lnTo>
                    <a:pt x="129" y="48"/>
                  </a:lnTo>
                  <a:lnTo>
                    <a:pt x="129" y="47"/>
                  </a:lnTo>
                  <a:lnTo>
                    <a:pt x="129" y="48"/>
                  </a:lnTo>
                  <a:lnTo>
                    <a:pt x="132" y="48"/>
                  </a:lnTo>
                  <a:lnTo>
                    <a:pt x="132" y="49"/>
                  </a:lnTo>
                  <a:lnTo>
                    <a:pt x="132" y="49"/>
                  </a:lnTo>
                  <a:lnTo>
                    <a:pt x="130" y="51"/>
                  </a:lnTo>
                  <a:lnTo>
                    <a:pt x="132" y="51"/>
                  </a:lnTo>
                  <a:lnTo>
                    <a:pt x="132" y="52"/>
                  </a:lnTo>
                  <a:lnTo>
                    <a:pt x="134" y="52"/>
                  </a:lnTo>
                  <a:lnTo>
                    <a:pt x="136" y="52"/>
                  </a:lnTo>
                  <a:lnTo>
                    <a:pt x="136" y="52"/>
                  </a:lnTo>
                  <a:lnTo>
                    <a:pt x="137" y="52"/>
                  </a:lnTo>
                  <a:lnTo>
                    <a:pt x="137" y="54"/>
                  </a:lnTo>
                  <a:lnTo>
                    <a:pt x="137" y="54"/>
                  </a:lnTo>
                  <a:lnTo>
                    <a:pt x="137" y="54"/>
                  </a:lnTo>
                  <a:lnTo>
                    <a:pt x="139" y="54"/>
                  </a:lnTo>
                  <a:lnTo>
                    <a:pt x="139" y="55"/>
                  </a:lnTo>
                  <a:lnTo>
                    <a:pt x="140" y="54"/>
                  </a:lnTo>
                  <a:lnTo>
                    <a:pt x="140" y="54"/>
                  </a:lnTo>
                  <a:lnTo>
                    <a:pt x="142" y="54"/>
                  </a:lnTo>
                  <a:lnTo>
                    <a:pt x="143" y="54"/>
                  </a:lnTo>
                  <a:lnTo>
                    <a:pt x="144" y="54"/>
                  </a:lnTo>
                  <a:lnTo>
                    <a:pt x="144" y="54"/>
                  </a:lnTo>
                  <a:lnTo>
                    <a:pt x="144" y="54"/>
                  </a:lnTo>
                  <a:lnTo>
                    <a:pt x="146" y="54"/>
                  </a:lnTo>
                  <a:lnTo>
                    <a:pt x="146" y="52"/>
                  </a:lnTo>
                  <a:lnTo>
                    <a:pt x="146" y="52"/>
                  </a:lnTo>
                  <a:lnTo>
                    <a:pt x="146" y="51"/>
                  </a:lnTo>
                  <a:lnTo>
                    <a:pt x="147" y="51"/>
                  </a:lnTo>
                  <a:lnTo>
                    <a:pt x="147" y="51"/>
                  </a:lnTo>
                  <a:lnTo>
                    <a:pt x="149" y="51"/>
                  </a:lnTo>
                  <a:lnTo>
                    <a:pt x="149" y="51"/>
                  </a:lnTo>
                  <a:lnTo>
                    <a:pt x="150" y="51"/>
                  </a:lnTo>
                  <a:lnTo>
                    <a:pt x="150" y="49"/>
                  </a:lnTo>
                  <a:lnTo>
                    <a:pt x="153" y="54"/>
                  </a:lnTo>
                  <a:lnTo>
                    <a:pt x="153" y="54"/>
                  </a:lnTo>
                  <a:lnTo>
                    <a:pt x="154" y="54"/>
                  </a:lnTo>
                  <a:lnTo>
                    <a:pt x="154" y="54"/>
                  </a:lnTo>
                  <a:lnTo>
                    <a:pt x="157" y="55"/>
                  </a:lnTo>
                  <a:lnTo>
                    <a:pt x="159" y="54"/>
                  </a:lnTo>
                  <a:lnTo>
                    <a:pt x="159" y="54"/>
                  </a:lnTo>
                  <a:lnTo>
                    <a:pt x="160" y="52"/>
                  </a:lnTo>
                  <a:lnTo>
                    <a:pt x="160" y="52"/>
                  </a:lnTo>
                  <a:lnTo>
                    <a:pt x="161" y="52"/>
                  </a:lnTo>
                  <a:lnTo>
                    <a:pt x="161" y="51"/>
                  </a:lnTo>
                  <a:lnTo>
                    <a:pt x="161" y="51"/>
                  </a:lnTo>
                  <a:lnTo>
                    <a:pt x="163" y="49"/>
                  </a:lnTo>
                  <a:lnTo>
                    <a:pt x="164" y="49"/>
                  </a:lnTo>
                  <a:lnTo>
                    <a:pt x="164" y="49"/>
                  </a:lnTo>
                  <a:lnTo>
                    <a:pt x="164" y="49"/>
                  </a:lnTo>
                  <a:lnTo>
                    <a:pt x="166" y="49"/>
                  </a:lnTo>
                  <a:lnTo>
                    <a:pt x="166" y="48"/>
                  </a:lnTo>
                  <a:lnTo>
                    <a:pt x="167" y="48"/>
                  </a:lnTo>
                  <a:lnTo>
                    <a:pt x="168" y="47"/>
                  </a:lnTo>
                  <a:lnTo>
                    <a:pt x="170" y="47"/>
                  </a:lnTo>
                  <a:lnTo>
                    <a:pt x="170" y="47"/>
                  </a:lnTo>
                  <a:lnTo>
                    <a:pt x="171" y="47"/>
                  </a:lnTo>
                  <a:lnTo>
                    <a:pt x="171" y="45"/>
                  </a:lnTo>
                  <a:lnTo>
                    <a:pt x="173" y="45"/>
                  </a:lnTo>
                  <a:lnTo>
                    <a:pt x="173" y="42"/>
                  </a:lnTo>
                  <a:lnTo>
                    <a:pt x="173" y="42"/>
                  </a:lnTo>
                  <a:lnTo>
                    <a:pt x="173" y="41"/>
                  </a:lnTo>
                  <a:lnTo>
                    <a:pt x="173" y="41"/>
                  </a:lnTo>
                  <a:lnTo>
                    <a:pt x="174" y="41"/>
                  </a:lnTo>
                  <a:lnTo>
                    <a:pt x="175" y="40"/>
                  </a:lnTo>
                  <a:lnTo>
                    <a:pt x="175" y="40"/>
                  </a:lnTo>
                  <a:lnTo>
                    <a:pt x="175" y="38"/>
                  </a:lnTo>
                  <a:lnTo>
                    <a:pt x="175" y="37"/>
                  </a:lnTo>
                  <a:lnTo>
                    <a:pt x="175" y="37"/>
                  </a:lnTo>
                  <a:lnTo>
                    <a:pt x="174" y="35"/>
                  </a:lnTo>
                  <a:lnTo>
                    <a:pt x="174" y="31"/>
                  </a:lnTo>
                  <a:lnTo>
                    <a:pt x="173" y="24"/>
                  </a:lnTo>
                  <a:lnTo>
                    <a:pt x="173" y="24"/>
                  </a:lnTo>
                  <a:lnTo>
                    <a:pt x="173" y="24"/>
                  </a:lnTo>
                  <a:lnTo>
                    <a:pt x="174" y="23"/>
                  </a:lnTo>
                  <a:lnTo>
                    <a:pt x="174" y="23"/>
                  </a:lnTo>
                  <a:lnTo>
                    <a:pt x="174" y="21"/>
                  </a:lnTo>
                  <a:lnTo>
                    <a:pt x="175" y="21"/>
                  </a:lnTo>
                  <a:lnTo>
                    <a:pt x="178" y="18"/>
                  </a:lnTo>
                  <a:lnTo>
                    <a:pt x="181" y="15"/>
                  </a:lnTo>
                  <a:lnTo>
                    <a:pt x="181" y="14"/>
                  </a:lnTo>
                  <a:lnTo>
                    <a:pt x="183" y="14"/>
                  </a:lnTo>
                  <a:lnTo>
                    <a:pt x="183" y="13"/>
                  </a:lnTo>
                  <a:lnTo>
                    <a:pt x="183" y="13"/>
                  </a:lnTo>
                  <a:lnTo>
                    <a:pt x="183" y="11"/>
                  </a:lnTo>
                  <a:lnTo>
                    <a:pt x="183" y="10"/>
                  </a:lnTo>
                  <a:lnTo>
                    <a:pt x="183" y="8"/>
                  </a:lnTo>
                  <a:lnTo>
                    <a:pt x="185" y="7"/>
                  </a:lnTo>
                  <a:lnTo>
                    <a:pt x="190" y="4"/>
                  </a:lnTo>
                  <a:lnTo>
                    <a:pt x="190" y="6"/>
                  </a:lnTo>
                  <a:lnTo>
                    <a:pt x="191" y="4"/>
                  </a:lnTo>
                  <a:lnTo>
                    <a:pt x="192" y="4"/>
                  </a:lnTo>
                  <a:lnTo>
                    <a:pt x="194" y="4"/>
                  </a:lnTo>
                  <a:lnTo>
                    <a:pt x="195" y="4"/>
                  </a:lnTo>
                  <a:lnTo>
                    <a:pt x="200" y="1"/>
                  </a:lnTo>
                  <a:lnTo>
                    <a:pt x="202" y="3"/>
                  </a:lnTo>
                  <a:lnTo>
                    <a:pt x="202" y="3"/>
                  </a:lnTo>
                  <a:lnTo>
                    <a:pt x="205" y="3"/>
                  </a:lnTo>
                  <a:lnTo>
                    <a:pt x="208" y="0"/>
                  </a:lnTo>
                  <a:lnTo>
                    <a:pt x="208" y="0"/>
                  </a:lnTo>
                  <a:lnTo>
                    <a:pt x="209" y="0"/>
                  </a:lnTo>
                  <a:lnTo>
                    <a:pt x="212" y="0"/>
                  </a:lnTo>
                  <a:lnTo>
                    <a:pt x="218" y="1"/>
                  </a:lnTo>
                  <a:lnTo>
                    <a:pt x="218" y="1"/>
                  </a:lnTo>
                  <a:lnTo>
                    <a:pt x="224" y="0"/>
                  </a:lnTo>
                  <a:close/>
                </a:path>
              </a:pathLst>
            </a:custGeom>
            <a:solidFill>
              <a:schemeClr val="accent2"/>
            </a:solid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22">
              <a:extLst>
                <a:ext uri="{FF2B5EF4-FFF2-40B4-BE49-F238E27FC236}">
                  <a16:creationId xmlns:a16="http://schemas.microsoft.com/office/drawing/2014/main" id="{6AF85498-4DA1-F485-B8C7-100087DB1B33}"/>
                </a:ext>
              </a:extLst>
            </p:cNvPr>
            <p:cNvSpPr>
              <a:spLocks/>
            </p:cNvSpPr>
            <p:nvPr/>
          </p:nvSpPr>
          <p:spPr bwMode="auto">
            <a:xfrm>
              <a:off x="1069" y="2656"/>
              <a:ext cx="773" cy="1435"/>
            </a:xfrm>
            <a:custGeom>
              <a:avLst/>
              <a:gdLst>
                <a:gd name="T0" fmla="*/ 403 w 773"/>
                <a:gd name="T1" fmla="*/ 85 h 1435"/>
                <a:gd name="T2" fmla="*/ 461 w 773"/>
                <a:gd name="T3" fmla="*/ 129 h 1435"/>
                <a:gd name="T4" fmla="*/ 508 w 773"/>
                <a:gd name="T5" fmla="*/ 136 h 1435"/>
                <a:gd name="T6" fmla="*/ 494 w 773"/>
                <a:gd name="T7" fmla="*/ 227 h 1435"/>
                <a:gd name="T8" fmla="*/ 485 w 773"/>
                <a:gd name="T9" fmla="*/ 286 h 1435"/>
                <a:gd name="T10" fmla="*/ 453 w 773"/>
                <a:gd name="T11" fmla="*/ 321 h 1435"/>
                <a:gd name="T12" fmla="*/ 431 w 773"/>
                <a:gd name="T13" fmla="*/ 369 h 1435"/>
                <a:gd name="T14" fmla="*/ 418 w 773"/>
                <a:gd name="T15" fmla="*/ 419 h 1435"/>
                <a:gd name="T16" fmla="*/ 445 w 773"/>
                <a:gd name="T17" fmla="*/ 461 h 1435"/>
                <a:gd name="T18" fmla="*/ 433 w 773"/>
                <a:gd name="T19" fmla="*/ 533 h 1435"/>
                <a:gd name="T20" fmla="*/ 399 w 773"/>
                <a:gd name="T21" fmla="*/ 581 h 1435"/>
                <a:gd name="T22" fmla="*/ 363 w 773"/>
                <a:gd name="T23" fmla="*/ 617 h 1435"/>
                <a:gd name="T24" fmla="*/ 356 w 773"/>
                <a:gd name="T25" fmla="*/ 656 h 1435"/>
                <a:gd name="T26" fmla="*/ 345 w 773"/>
                <a:gd name="T27" fmla="*/ 710 h 1435"/>
                <a:gd name="T28" fmla="*/ 397 w 773"/>
                <a:gd name="T29" fmla="*/ 738 h 1435"/>
                <a:gd name="T30" fmla="*/ 479 w 773"/>
                <a:gd name="T31" fmla="*/ 735 h 1435"/>
                <a:gd name="T32" fmla="*/ 549 w 773"/>
                <a:gd name="T33" fmla="*/ 742 h 1435"/>
                <a:gd name="T34" fmla="*/ 576 w 773"/>
                <a:gd name="T35" fmla="*/ 772 h 1435"/>
                <a:gd name="T36" fmla="*/ 606 w 773"/>
                <a:gd name="T37" fmla="*/ 830 h 1435"/>
                <a:gd name="T38" fmla="*/ 645 w 773"/>
                <a:gd name="T39" fmla="*/ 867 h 1435"/>
                <a:gd name="T40" fmla="*/ 679 w 773"/>
                <a:gd name="T41" fmla="*/ 909 h 1435"/>
                <a:gd name="T42" fmla="*/ 709 w 773"/>
                <a:gd name="T43" fmla="*/ 974 h 1435"/>
                <a:gd name="T44" fmla="*/ 726 w 773"/>
                <a:gd name="T45" fmla="*/ 1028 h 1435"/>
                <a:gd name="T46" fmla="*/ 729 w 773"/>
                <a:gd name="T47" fmla="*/ 1075 h 1435"/>
                <a:gd name="T48" fmla="*/ 732 w 773"/>
                <a:gd name="T49" fmla="*/ 1128 h 1435"/>
                <a:gd name="T50" fmla="*/ 739 w 773"/>
                <a:gd name="T51" fmla="*/ 1173 h 1435"/>
                <a:gd name="T52" fmla="*/ 732 w 773"/>
                <a:gd name="T53" fmla="*/ 1240 h 1435"/>
                <a:gd name="T54" fmla="*/ 739 w 773"/>
                <a:gd name="T55" fmla="*/ 1308 h 1435"/>
                <a:gd name="T56" fmla="*/ 752 w 773"/>
                <a:gd name="T57" fmla="*/ 1361 h 1435"/>
                <a:gd name="T58" fmla="*/ 764 w 773"/>
                <a:gd name="T59" fmla="*/ 1398 h 1435"/>
                <a:gd name="T60" fmla="*/ 692 w 773"/>
                <a:gd name="T61" fmla="*/ 1422 h 1435"/>
                <a:gd name="T62" fmla="*/ 325 w 773"/>
                <a:gd name="T63" fmla="*/ 1366 h 1435"/>
                <a:gd name="T64" fmla="*/ 0 w 773"/>
                <a:gd name="T65" fmla="*/ 1311 h 1435"/>
                <a:gd name="T66" fmla="*/ 3 w 773"/>
                <a:gd name="T67" fmla="*/ 1296 h 1435"/>
                <a:gd name="T68" fmla="*/ 14 w 773"/>
                <a:gd name="T69" fmla="*/ 1268 h 1435"/>
                <a:gd name="T70" fmla="*/ 10 w 773"/>
                <a:gd name="T71" fmla="*/ 1238 h 1435"/>
                <a:gd name="T72" fmla="*/ 17 w 773"/>
                <a:gd name="T73" fmla="*/ 1216 h 1435"/>
                <a:gd name="T74" fmla="*/ 31 w 773"/>
                <a:gd name="T75" fmla="*/ 1189 h 1435"/>
                <a:gd name="T76" fmla="*/ 41 w 773"/>
                <a:gd name="T77" fmla="*/ 1166 h 1435"/>
                <a:gd name="T78" fmla="*/ 30 w 773"/>
                <a:gd name="T79" fmla="*/ 1148 h 1435"/>
                <a:gd name="T80" fmla="*/ 28 w 773"/>
                <a:gd name="T81" fmla="*/ 1094 h 1435"/>
                <a:gd name="T82" fmla="*/ 53 w 773"/>
                <a:gd name="T83" fmla="*/ 1000 h 1435"/>
                <a:gd name="T84" fmla="*/ 89 w 773"/>
                <a:gd name="T85" fmla="*/ 881 h 1435"/>
                <a:gd name="T86" fmla="*/ 121 w 773"/>
                <a:gd name="T87" fmla="*/ 817 h 1435"/>
                <a:gd name="T88" fmla="*/ 121 w 773"/>
                <a:gd name="T89" fmla="*/ 769 h 1435"/>
                <a:gd name="T90" fmla="*/ 131 w 773"/>
                <a:gd name="T91" fmla="*/ 730 h 1435"/>
                <a:gd name="T92" fmla="*/ 146 w 773"/>
                <a:gd name="T93" fmla="*/ 679 h 1435"/>
                <a:gd name="T94" fmla="*/ 189 w 773"/>
                <a:gd name="T95" fmla="*/ 608 h 1435"/>
                <a:gd name="T96" fmla="*/ 179 w 773"/>
                <a:gd name="T97" fmla="*/ 547 h 1435"/>
                <a:gd name="T98" fmla="*/ 182 w 773"/>
                <a:gd name="T99" fmla="*/ 464 h 1435"/>
                <a:gd name="T100" fmla="*/ 193 w 773"/>
                <a:gd name="T101" fmla="*/ 323 h 1435"/>
                <a:gd name="T102" fmla="*/ 248 w 773"/>
                <a:gd name="T103" fmla="*/ 146 h 1435"/>
                <a:gd name="T104" fmla="*/ 294 w 773"/>
                <a:gd name="T105" fmla="*/ 81 h 1435"/>
                <a:gd name="T106" fmla="*/ 318 w 773"/>
                <a:gd name="T107" fmla="*/ 47 h 1435"/>
                <a:gd name="T108" fmla="*/ 352 w 773"/>
                <a:gd name="T109" fmla="*/ 33 h 1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73" h="1435">
                  <a:moveTo>
                    <a:pt x="359" y="46"/>
                  </a:moveTo>
                  <a:lnTo>
                    <a:pt x="366" y="56"/>
                  </a:lnTo>
                  <a:lnTo>
                    <a:pt x="373" y="64"/>
                  </a:lnTo>
                  <a:lnTo>
                    <a:pt x="379" y="70"/>
                  </a:lnTo>
                  <a:lnTo>
                    <a:pt x="386" y="77"/>
                  </a:lnTo>
                  <a:lnTo>
                    <a:pt x="397" y="81"/>
                  </a:lnTo>
                  <a:lnTo>
                    <a:pt x="403" y="85"/>
                  </a:lnTo>
                  <a:lnTo>
                    <a:pt x="410" y="94"/>
                  </a:lnTo>
                  <a:lnTo>
                    <a:pt x="417" y="105"/>
                  </a:lnTo>
                  <a:lnTo>
                    <a:pt x="424" y="113"/>
                  </a:lnTo>
                  <a:lnTo>
                    <a:pt x="430" y="119"/>
                  </a:lnTo>
                  <a:lnTo>
                    <a:pt x="437" y="125"/>
                  </a:lnTo>
                  <a:lnTo>
                    <a:pt x="447" y="128"/>
                  </a:lnTo>
                  <a:lnTo>
                    <a:pt x="461" y="129"/>
                  </a:lnTo>
                  <a:lnTo>
                    <a:pt x="471" y="129"/>
                  </a:lnTo>
                  <a:lnTo>
                    <a:pt x="482" y="128"/>
                  </a:lnTo>
                  <a:lnTo>
                    <a:pt x="494" y="128"/>
                  </a:lnTo>
                  <a:lnTo>
                    <a:pt x="504" y="126"/>
                  </a:lnTo>
                  <a:lnTo>
                    <a:pt x="508" y="126"/>
                  </a:lnTo>
                  <a:lnTo>
                    <a:pt x="508" y="129"/>
                  </a:lnTo>
                  <a:lnTo>
                    <a:pt x="508" y="136"/>
                  </a:lnTo>
                  <a:lnTo>
                    <a:pt x="506" y="155"/>
                  </a:lnTo>
                  <a:lnTo>
                    <a:pt x="508" y="171"/>
                  </a:lnTo>
                  <a:lnTo>
                    <a:pt x="508" y="186"/>
                  </a:lnTo>
                  <a:lnTo>
                    <a:pt x="506" y="198"/>
                  </a:lnTo>
                  <a:lnTo>
                    <a:pt x="505" y="208"/>
                  </a:lnTo>
                  <a:lnTo>
                    <a:pt x="501" y="219"/>
                  </a:lnTo>
                  <a:lnTo>
                    <a:pt x="494" y="227"/>
                  </a:lnTo>
                  <a:lnTo>
                    <a:pt x="486" y="236"/>
                  </a:lnTo>
                  <a:lnTo>
                    <a:pt x="478" y="248"/>
                  </a:lnTo>
                  <a:lnTo>
                    <a:pt x="474" y="256"/>
                  </a:lnTo>
                  <a:lnTo>
                    <a:pt x="474" y="262"/>
                  </a:lnTo>
                  <a:lnTo>
                    <a:pt x="477" y="270"/>
                  </a:lnTo>
                  <a:lnTo>
                    <a:pt x="481" y="278"/>
                  </a:lnTo>
                  <a:lnTo>
                    <a:pt x="485" y="286"/>
                  </a:lnTo>
                  <a:lnTo>
                    <a:pt x="485" y="294"/>
                  </a:lnTo>
                  <a:lnTo>
                    <a:pt x="484" y="300"/>
                  </a:lnTo>
                  <a:lnTo>
                    <a:pt x="481" y="306"/>
                  </a:lnTo>
                  <a:lnTo>
                    <a:pt x="472" y="311"/>
                  </a:lnTo>
                  <a:lnTo>
                    <a:pt x="462" y="317"/>
                  </a:lnTo>
                  <a:lnTo>
                    <a:pt x="454" y="321"/>
                  </a:lnTo>
                  <a:lnTo>
                    <a:pt x="453" y="321"/>
                  </a:lnTo>
                  <a:lnTo>
                    <a:pt x="445" y="324"/>
                  </a:lnTo>
                  <a:lnTo>
                    <a:pt x="441" y="327"/>
                  </a:lnTo>
                  <a:lnTo>
                    <a:pt x="437" y="334"/>
                  </a:lnTo>
                  <a:lnTo>
                    <a:pt x="435" y="340"/>
                  </a:lnTo>
                  <a:lnTo>
                    <a:pt x="434" y="348"/>
                  </a:lnTo>
                  <a:lnTo>
                    <a:pt x="433" y="361"/>
                  </a:lnTo>
                  <a:lnTo>
                    <a:pt x="431" y="369"/>
                  </a:lnTo>
                  <a:lnTo>
                    <a:pt x="431" y="379"/>
                  </a:lnTo>
                  <a:lnTo>
                    <a:pt x="433" y="385"/>
                  </a:lnTo>
                  <a:lnTo>
                    <a:pt x="431" y="392"/>
                  </a:lnTo>
                  <a:lnTo>
                    <a:pt x="428" y="400"/>
                  </a:lnTo>
                  <a:lnTo>
                    <a:pt x="424" y="407"/>
                  </a:lnTo>
                  <a:lnTo>
                    <a:pt x="420" y="415"/>
                  </a:lnTo>
                  <a:lnTo>
                    <a:pt x="418" y="419"/>
                  </a:lnTo>
                  <a:lnTo>
                    <a:pt x="420" y="426"/>
                  </a:lnTo>
                  <a:lnTo>
                    <a:pt x="424" y="433"/>
                  </a:lnTo>
                  <a:lnTo>
                    <a:pt x="431" y="440"/>
                  </a:lnTo>
                  <a:lnTo>
                    <a:pt x="437" y="446"/>
                  </a:lnTo>
                  <a:lnTo>
                    <a:pt x="440" y="451"/>
                  </a:lnTo>
                  <a:lnTo>
                    <a:pt x="442" y="457"/>
                  </a:lnTo>
                  <a:lnTo>
                    <a:pt x="445" y="461"/>
                  </a:lnTo>
                  <a:lnTo>
                    <a:pt x="448" y="468"/>
                  </a:lnTo>
                  <a:lnTo>
                    <a:pt x="450" y="475"/>
                  </a:lnTo>
                  <a:lnTo>
                    <a:pt x="450" y="484"/>
                  </a:lnTo>
                  <a:lnTo>
                    <a:pt x="448" y="496"/>
                  </a:lnTo>
                  <a:lnTo>
                    <a:pt x="445" y="509"/>
                  </a:lnTo>
                  <a:lnTo>
                    <a:pt x="440" y="522"/>
                  </a:lnTo>
                  <a:lnTo>
                    <a:pt x="433" y="533"/>
                  </a:lnTo>
                  <a:lnTo>
                    <a:pt x="427" y="545"/>
                  </a:lnTo>
                  <a:lnTo>
                    <a:pt x="423" y="552"/>
                  </a:lnTo>
                  <a:lnTo>
                    <a:pt x="418" y="557"/>
                  </a:lnTo>
                  <a:lnTo>
                    <a:pt x="413" y="561"/>
                  </a:lnTo>
                  <a:lnTo>
                    <a:pt x="406" y="567"/>
                  </a:lnTo>
                  <a:lnTo>
                    <a:pt x="401" y="577"/>
                  </a:lnTo>
                  <a:lnTo>
                    <a:pt x="399" y="581"/>
                  </a:lnTo>
                  <a:lnTo>
                    <a:pt x="396" y="584"/>
                  </a:lnTo>
                  <a:lnTo>
                    <a:pt x="394" y="586"/>
                  </a:lnTo>
                  <a:lnTo>
                    <a:pt x="390" y="591"/>
                  </a:lnTo>
                  <a:lnTo>
                    <a:pt x="386" y="598"/>
                  </a:lnTo>
                  <a:lnTo>
                    <a:pt x="379" y="604"/>
                  </a:lnTo>
                  <a:lnTo>
                    <a:pt x="370" y="612"/>
                  </a:lnTo>
                  <a:lnTo>
                    <a:pt x="363" y="617"/>
                  </a:lnTo>
                  <a:lnTo>
                    <a:pt x="355" y="622"/>
                  </a:lnTo>
                  <a:lnTo>
                    <a:pt x="350" y="627"/>
                  </a:lnTo>
                  <a:lnTo>
                    <a:pt x="348" y="634"/>
                  </a:lnTo>
                  <a:lnTo>
                    <a:pt x="348" y="638"/>
                  </a:lnTo>
                  <a:lnTo>
                    <a:pt x="350" y="644"/>
                  </a:lnTo>
                  <a:lnTo>
                    <a:pt x="352" y="648"/>
                  </a:lnTo>
                  <a:lnTo>
                    <a:pt x="356" y="656"/>
                  </a:lnTo>
                  <a:lnTo>
                    <a:pt x="357" y="662"/>
                  </a:lnTo>
                  <a:lnTo>
                    <a:pt x="357" y="665"/>
                  </a:lnTo>
                  <a:lnTo>
                    <a:pt x="356" y="676"/>
                  </a:lnTo>
                  <a:lnTo>
                    <a:pt x="355" y="682"/>
                  </a:lnTo>
                  <a:lnTo>
                    <a:pt x="352" y="690"/>
                  </a:lnTo>
                  <a:lnTo>
                    <a:pt x="348" y="701"/>
                  </a:lnTo>
                  <a:lnTo>
                    <a:pt x="345" y="710"/>
                  </a:lnTo>
                  <a:lnTo>
                    <a:pt x="345" y="720"/>
                  </a:lnTo>
                  <a:lnTo>
                    <a:pt x="339" y="731"/>
                  </a:lnTo>
                  <a:lnTo>
                    <a:pt x="336" y="735"/>
                  </a:lnTo>
                  <a:lnTo>
                    <a:pt x="348" y="735"/>
                  </a:lnTo>
                  <a:lnTo>
                    <a:pt x="359" y="737"/>
                  </a:lnTo>
                  <a:lnTo>
                    <a:pt x="382" y="738"/>
                  </a:lnTo>
                  <a:lnTo>
                    <a:pt x="397" y="738"/>
                  </a:lnTo>
                  <a:lnTo>
                    <a:pt x="414" y="738"/>
                  </a:lnTo>
                  <a:lnTo>
                    <a:pt x="423" y="738"/>
                  </a:lnTo>
                  <a:lnTo>
                    <a:pt x="431" y="738"/>
                  </a:lnTo>
                  <a:lnTo>
                    <a:pt x="442" y="738"/>
                  </a:lnTo>
                  <a:lnTo>
                    <a:pt x="455" y="738"/>
                  </a:lnTo>
                  <a:lnTo>
                    <a:pt x="467" y="737"/>
                  </a:lnTo>
                  <a:lnTo>
                    <a:pt x="479" y="735"/>
                  </a:lnTo>
                  <a:lnTo>
                    <a:pt x="498" y="737"/>
                  </a:lnTo>
                  <a:lnTo>
                    <a:pt x="511" y="738"/>
                  </a:lnTo>
                  <a:lnTo>
                    <a:pt x="521" y="738"/>
                  </a:lnTo>
                  <a:lnTo>
                    <a:pt x="530" y="738"/>
                  </a:lnTo>
                  <a:lnTo>
                    <a:pt x="538" y="741"/>
                  </a:lnTo>
                  <a:lnTo>
                    <a:pt x="542" y="741"/>
                  </a:lnTo>
                  <a:lnTo>
                    <a:pt x="549" y="742"/>
                  </a:lnTo>
                  <a:lnTo>
                    <a:pt x="555" y="744"/>
                  </a:lnTo>
                  <a:lnTo>
                    <a:pt x="557" y="745"/>
                  </a:lnTo>
                  <a:lnTo>
                    <a:pt x="560" y="748"/>
                  </a:lnTo>
                  <a:lnTo>
                    <a:pt x="563" y="754"/>
                  </a:lnTo>
                  <a:lnTo>
                    <a:pt x="567" y="759"/>
                  </a:lnTo>
                  <a:lnTo>
                    <a:pt x="572" y="765"/>
                  </a:lnTo>
                  <a:lnTo>
                    <a:pt x="576" y="772"/>
                  </a:lnTo>
                  <a:lnTo>
                    <a:pt x="579" y="778"/>
                  </a:lnTo>
                  <a:lnTo>
                    <a:pt x="583" y="788"/>
                  </a:lnTo>
                  <a:lnTo>
                    <a:pt x="586" y="796"/>
                  </a:lnTo>
                  <a:lnTo>
                    <a:pt x="589" y="806"/>
                  </a:lnTo>
                  <a:lnTo>
                    <a:pt x="594" y="816"/>
                  </a:lnTo>
                  <a:lnTo>
                    <a:pt x="600" y="824"/>
                  </a:lnTo>
                  <a:lnTo>
                    <a:pt x="606" y="830"/>
                  </a:lnTo>
                  <a:lnTo>
                    <a:pt x="613" y="834"/>
                  </a:lnTo>
                  <a:lnTo>
                    <a:pt x="621" y="840"/>
                  </a:lnTo>
                  <a:lnTo>
                    <a:pt x="626" y="844"/>
                  </a:lnTo>
                  <a:lnTo>
                    <a:pt x="627" y="847"/>
                  </a:lnTo>
                  <a:lnTo>
                    <a:pt x="631" y="853"/>
                  </a:lnTo>
                  <a:lnTo>
                    <a:pt x="640" y="861"/>
                  </a:lnTo>
                  <a:lnTo>
                    <a:pt x="645" y="867"/>
                  </a:lnTo>
                  <a:lnTo>
                    <a:pt x="651" y="874"/>
                  </a:lnTo>
                  <a:lnTo>
                    <a:pt x="659" y="881"/>
                  </a:lnTo>
                  <a:lnTo>
                    <a:pt x="665" y="888"/>
                  </a:lnTo>
                  <a:lnTo>
                    <a:pt x="668" y="892"/>
                  </a:lnTo>
                  <a:lnTo>
                    <a:pt x="668" y="894"/>
                  </a:lnTo>
                  <a:lnTo>
                    <a:pt x="672" y="899"/>
                  </a:lnTo>
                  <a:lnTo>
                    <a:pt x="679" y="909"/>
                  </a:lnTo>
                  <a:lnTo>
                    <a:pt x="689" y="923"/>
                  </a:lnTo>
                  <a:lnTo>
                    <a:pt x="692" y="928"/>
                  </a:lnTo>
                  <a:lnTo>
                    <a:pt x="696" y="936"/>
                  </a:lnTo>
                  <a:lnTo>
                    <a:pt x="701" y="944"/>
                  </a:lnTo>
                  <a:lnTo>
                    <a:pt x="705" y="955"/>
                  </a:lnTo>
                  <a:lnTo>
                    <a:pt x="708" y="964"/>
                  </a:lnTo>
                  <a:lnTo>
                    <a:pt x="709" y="974"/>
                  </a:lnTo>
                  <a:lnTo>
                    <a:pt x="712" y="983"/>
                  </a:lnTo>
                  <a:lnTo>
                    <a:pt x="715" y="994"/>
                  </a:lnTo>
                  <a:lnTo>
                    <a:pt x="718" y="1002"/>
                  </a:lnTo>
                  <a:lnTo>
                    <a:pt x="722" y="1012"/>
                  </a:lnTo>
                  <a:lnTo>
                    <a:pt x="725" y="1021"/>
                  </a:lnTo>
                  <a:lnTo>
                    <a:pt x="725" y="1027"/>
                  </a:lnTo>
                  <a:lnTo>
                    <a:pt x="726" y="1028"/>
                  </a:lnTo>
                  <a:lnTo>
                    <a:pt x="727" y="1035"/>
                  </a:lnTo>
                  <a:lnTo>
                    <a:pt x="730" y="1044"/>
                  </a:lnTo>
                  <a:lnTo>
                    <a:pt x="732" y="1052"/>
                  </a:lnTo>
                  <a:lnTo>
                    <a:pt x="730" y="1059"/>
                  </a:lnTo>
                  <a:lnTo>
                    <a:pt x="730" y="1062"/>
                  </a:lnTo>
                  <a:lnTo>
                    <a:pt x="730" y="1069"/>
                  </a:lnTo>
                  <a:lnTo>
                    <a:pt x="729" y="1075"/>
                  </a:lnTo>
                  <a:lnTo>
                    <a:pt x="729" y="1082"/>
                  </a:lnTo>
                  <a:lnTo>
                    <a:pt x="730" y="1090"/>
                  </a:lnTo>
                  <a:lnTo>
                    <a:pt x="732" y="1100"/>
                  </a:lnTo>
                  <a:lnTo>
                    <a:pt x="732" y="1107"/>
                  </a:lnTo>
                  <a:lnTo>
                    <a:pt x="732" y="1114"/>
                  </a:lnTo>
                  <a:lnTo>
                    <a:pt x="732" y="1123"/>
                  </a:lnTo>
                  <a:lnTo>
                    <a:pt x="732" y="1128"/>
                  </a:lnTo>
                  <a:lnTo>
                    <a:pt x="733" y="1134"/>
                  </a:lnTo>
                  <a:lnTo>
                    <a:pt x="733" y="1140"/>
                  </a:lnTo>
                  <a:lnTo>
                    <a:pt x="733" y="1149"/>
                  </a:lnTo>
                  <a:lnTo>
                    <a:pt x="738" y="1157"/>
                  </a:lnTo>
                  <a:lnTo>
                    <a:pt x="739" y="1161"/>
                  </a:lnTo>
                  <a:lnTo>
                    <a:pt x="739" y="1168"/>
                  </a:lnTo>
                  <a:lnTo>
                    <a:pt x="739" y="1173"/>
                  </a:lnTo>
                  <a:lnTo>
                    <a:pt x="736" y="1186"/>
                  </a:lnTo>
                  <a:lnTo>
                    <a:pt x="735" y="1193"/>
                  </a:lnTo>
                  <a:lnTo>
                    <a:pt x="735" y="1202"/>
                  </a:lnTo>
                  <a:lnTo>
                    <a:pt x="732" y="1209"/>
                  </a:lnTo>
                  <a:lnTo>
                    <a:pt x="730" y="1220"/>
                  </a:lnTo>
                  <a:lnTo>
                    <a:pt x="730" y="1232"/>
                  </a:lnTo>
                  <a:lnTo>
                    <a:pt x="732" y="1240"/>
                  </a:lnTo>
                  <a:lnTo>
                    <a:pt x="732" y="1247"/>
                  </a:lnTo>
                  <a:lnTo>
                    <a:pt x="733" y="1260"/>
                  </a:lnTo>
                  <a:lnTo>
                    <a:pt x="735" y="1270"/>
                  </a:lnTo>
                  <a:lnTo>
                    <a:pt x="735" y="1281"/>
                  </a:lnTo>
                  <a:lnTo>
                    <a:pt x="736" y="1289"/>
                  </a:lnTo>
                  <a:lnTo>
                    <a:pt x="738" y="1298"/>
                  </a:lnTo>
                  <a:lnTo>
                    <a:pt x="739" y="1308"/>
                  </a:lnTo>
                  <a:lnTo>
                    <a:pt x="740" y="1315"/>
                  </a:lnTo>
                  <a:lnTo>
                    <a:pt x="740" y="1325"/>
                  </a:lnTo>
                  <a:lnTo>
                    <a:pt x="740" y="1333"/>
                  </a:lnTo>
                  <a:lnTo>
                    <a:pt x="743" y="1342"/>
                  </a:lnTo>
                  <a:lnTo>
                    <a:pt x="747" y="1349"/>
                  </a:lnTo>
                  <a:lnTo>
                    <a:pt x="750" y="1356"/>
                  </a:lnTo>
                  <a:lnTo>
                    <a:pt x="752" y="1361"/>
                  </a:lnTo>
                  <a:lnTo>
                    <a:pt x="753" y="1367"/>
                  </a:lnTo>
                  <a:lnTo>
                    <a:pt x="757" y="1374"/>
                  </a:lnTo>
                  <a:lnTo>
                    <a:pt x="757" y="1377"/>
                  </a:lnTo>
                  <a:lnTo>
                    <a:pt x="759" y="1381"/>
                  </a:lnTo>
                  <a:lnTo>
                    <a:pt x="762" y="1388"/>
                  </a:lnTo>
                  <a:lnTo>
                    <a:pt x="763" y="1393"/>
                  </a:lnTo>
                  <a:lnTo>
                    <a:pt x="764" y="1398"/>
                  </a:lnTo>
                  <a:lnTo>
                    <a:pt x="764" y="1402"/>
                  </a:lnTo>
                  <a:lnTo>
                    <a:pt x="766" y="1405"/>
                  </a:lnTo>
                  <a:lnTo>
                    <a:pt x="767" y="1412"/>
                  </a:lnTo>
                  <a:lnTo>
                    <a:pt x="769" y="1418"/>
                  </a:lnTo>
                  <a:lnTo>
                    <a:pt x="770" y="1424"/>
                  </a:lnTo>
                  <a:lnTo>
                    <a:pt x="773" y="1435"/>
                  </a:lnTo>
                  <a:lnTo>
                    <a:pt x="692" y="1422"/>
                  </a:lnTo>
                  <a:lnTo>
                    <a:pt x="624" y="1412"/>
                  </a:lnTo>
                  <a:lnTo>
                    <a:pt x="559" y="1402"/>
                  </a:lnTo>
                  <a:lnTo>
                    <a:pt x="549" y="1401"/>
                  </a:lnTo>
                  <a:lnTo>
                    <a:pt x="498" y="1393"/>
                  </a:lnTo>
                  <a:lnTo>
                    <a:pt x="431" y="1383"/>
                  </a:lnTo>
                  <a:lnTo>
                    <a:pt x="382" y="1374"/>
                  </a:lnTo>
                  <a:lnTo>
                    <a:pt x="325" y="1366"/>
                  </a:lnTo>
                  <a:lnTo>
                    <a:pt x="258" y="1356"/>
                  </a:lnTo>
                  <a:lnTo>
                    <a:pt x="190" y="1346"/>
                  </a:lnTo>
                  <a:lnTo>
                    <a:pt x="118" y="1335"/>
                  </a:lnTo>
                  <a:lnTo>
                    <a:pt x="63" y="1326"/>
                  </a:lnTo>
                  <a:lnTo>
                    <a:pt x="3" y="1316"/>
                  </a:lnTo>
                  <a:lnTo>
                    <a:pt x="2" y="1313"/>
                  </a:lnTo>
                  <a:lnTo>
                    <a:pt x="0" y="1311"/>
                  </a:lnTo>
                  <a:lnTo>
                    <a:pt x="0" y="1308"/>
                  </a:lnTo>
                  <a:lnTo>
                    <a:pt x="4" y="1306"/>
                  </a:lnTo>
                  <a:lnTo>
                    <a:pt x="4" y="1304"/>
                  </a:lnTo>
                  <a:lnTo>
                    <a:pt x="2" y="1304"/>
                  </a:lnTo>
                  <a:lnTo>
                    <a:pt x="2" y="1298"/>
                  </a:lnTo>
                  <a:lnTo>
                    <a:pt x="3" y="1298"/>
                  </a:lnTo>
                  <a:lnTo>
                    <a:pt x="3" y="1296"/>
                  </a:lnTo>
                  <a:lnTo>
                    <a:pt x="6" y="1292"/>
                  </a:lnTo>
                  <a:lnTo>
                    <a:pt x="6" y="1291"/>
                  </a:lnTo>
                  <a:lnTo>
                    <a:pt x="3" y="1285"/>
                  </a:lnTo>
                  <a:lnTo>
                    <a:pt x="3" y="1284"/>
                  </a:lnTo>
                  <a:lnTo>
                    <a:pt x="4" y="1281"/>
                  </a:lnTo>
                  <a:lnTo>
                    <a:pt x="13" y="1272"/>
                  </a:lnTo>
                  <a:lnTo>
                    <a:pt x="14" y="1268"/>
                  </a:lnTo>
                  <a:lnTo>
                    <a:pt x="10" y="1263"/>
                  </a:lnTo>
                  <a:lnTo>
                    <a:pt x="10" y="1257"/>
                  </a:lnTo>
                  <a:lnTo>
                    <a:pt x="14" y="1250"/>
                  </a:lnTo>
                  <a:lnTo>
                    <a:pt x="13" y="1247"/>
                  </a:lnTo>
                  <a:lnTo>
                    <a:pt x="10" y="1244"/>
                  </a:lnTo>
                  <a:lnTo>
                    <a:pt x="10" y="1240"/>
                  </a:lnTo>
                  <a:lnTo>
                    <a:pt x="10" y="1238"/>
                  </a:lnTo>
                  <a:lnTo>
                    <a:pt x="9" y="1237"/>
                  </a:lnTo>
                  <a:lnTo>
                    <a:pt x="9" y="1236"/>
                  </a:lnTo>
                  <a:lnTo>
                    <a:pt x="10" y="1234"/>
                  </a:lnTo>
                  <a:lnTo>
                    <a:pt x="12" y="1227"/>
                  </a:lnTo>
                  <a:lnTo>
                    <a:pt x="17" y="1223"/>
                  </a:lnTo>
                  <a:lnTo>
                    <a:pt x="16" y="1219"/>
                  </a:lnTo>
                  <a:lnTo>
                    <a:pt x="17" y="1216"/>
                  </a:lnTo>
                  <a:lnTo>
                    <a:pt x="17" y="1216"/>
                  </a:lnTo>
                  <a:lnTo>
                    <a:pt x="16" y="1212"/>
                  </a:lnTo>
                  <a:lnTo>
                    <a:pt x="24" y="1205"/>
                  </a:lnTo>
                  <a:lnTo>
                    <a:pt x="24" y="1203"/>
                  </a:lnTo>
                  <a:lnTo>
                    <a:pt x="28" y="1199"/>
                  </a:lnTo>
                  <a:lnTo>
                    <a:pt x="31" y="1193"/>
                  </a:lnTo>
                  <a:lnTo>
                    <a:pt x="31" y="1189"/>
                  </a:lnTo>
                  <a:lnTo>
                    <a:pt x="36" y="1182"/>
                  </a:lnTo>
                  <a:lnTo>
                    <a:pt x="36" y="1178"/>
                  </a:lnTo>
                  <a:lnTo>
                    <a:pt x="37" y="1178"/>
                  </a:lnTo>
                  <a:lnTo>
                    <a:pt x="37" y="1169"/>
                  </a:lnTo>
                  <a:lnTo>
                    <a:pt x="39" y="1168"/>
                  </a:lnTo>
                  <a:lnTo>
                    <a:pt x="40" y="1168"/>
                  </a:lnTo>
                  <a:lnTo>
                    <a:pt x="41" y="1166"/>
                  </a:lnTo>
                  <a:lnTo>
                    <a:pt x="41" y="1166"/>
                  </a:lnTo>
                  <a:lnTo>
                    <a:pt x="43" y="1166"/>
                  </a:lnTo>
                  <a:lnTo>
                    <a:pt x="44" y="1164"/>
                  </a:lnTo>
                  <a:lnTo>
                    <a:pt x="43" y="1158"/>
                  </a:lnTo>
                  <a:lnTo>
                    <a:pt x="41" y="1157"/>
                  </a:lnTo>
                  <a:lnTo>
                    <a:pt x="36" y="1151"/>
                  </a:lnTo>
                  <a:lnTo>
                    <a:pt x="30" y="1148"/>
                  </a:lnTo>
                  <a:lnTo>
                    <a:pt x="28" y="1147"/>
                  </a:lnTo>
                  <a:lnTo>
                    <a:pt x="27" y="1147"/>
                  </a:lnTo>
                  <a:lnTo>
                    <a:pt x="26" y="1145"/>
                  </a:lnTo>
                  <a:lnTo>
                    <a:pt x="21" y="1142"/>
                  </a:lnTo>
                  <a:lnTo>
                    <a:pt x="21" y="1110"/>
                  </a:lnTo>
                  <a:lnTo>
                    <a:pt x="24" y="1103"/>
                  </a:lnTo>
                  <a:lnTo>
                    <a:pt x="28" y="1094"/>
                  </a:lnTo>
                  <a:lnTo>
                    <a:pt x="28" y="1093"/>
                  </a:lnTo>
                  <a:lnTo>
                    <a:pt x="41" y="1069"/>
                  </a:lnTo>
                  <a:lnTo>
                    <a:pt x="55" y="1052"/>
                  </a:lnTo>
                  <a:lnTo>
                    <a:pt x="60" y="1036"/>
                  </a:lnTo>
                  <a:lnTo>
                    <a:pt x="61" y="1021"/>
                  </a:lnTo>
                  <a:lnTo>
                    <a:pt x="57" y="1007"/>
                  </a:lnTo>
                  <a:lnTo>
                    <a:pt x="53" y="1000"/>
                  </a:lnTo>
                  <a:lnTo>
                    <a:pt x="54" y="983"/>
                  </a:lnTo>
                  <a:lnTo>
                    <a:pt x="72" y="921"/>
                  </a:lnTo>
                  <a:lnTo>
                    <a:pt x="82" y="912"/>
                  </a:lnTo>
                  <a:lnTo>
                    <a:pt x="84" y="911"/>
                  </a:lnTo>
                  <a:lnTo>
                    <a:pt x="85" y="896"/>
                  </a:lnTo>
                  <a:lnTo>
                    <a:pt x="89" y="889"/>
                  </a:lnTo>
                  <a:lnTo>
                    <a:pt x="89" y="881"/>
                  </a:lnTo>
                  <a:lnTo>
                    <a:pt x="101" y="853"/>
                  </a:lnTo>
                  <a:lnTo>
                    <a:pt x="105" y="848"/>
                  </a:lnTo>
                  <a:lnTo>
                    <a:pt x="107" y="841"/>
                  </a:lnTo>
                  <a:lnTo>
                    <a:pt x="115" y="834"/>
                  </a:lnTo>
                  <a:lnTo>
                    <a:pt x="115" y="829"/>
                  </a:lnTo>
                  <a:lnTo>
                    <a:pt x="119" y="823"/>
                  </a:lnTo>
                  <a:lnTo>
                    <a:pt x="121" y="817"/>
                  </a:lnTo>
                  <a:lnTo>
                    <a:pt x="121" y="815"/>
                  </a:lnTo>
                  <a:lnTo>
                    <a:pt x="119" y="803"/>
                  </a:lnTo>
                  <a:lnTo>
                    <a:pt x="119" y="795"/>
                  </a:lnTo>
                  <a:lnTo>
                    <a:pt x="118" y="786"/>
                  </a:lnTo>
                  <a:lnTo>
                    <a:pt x="114" y="783"/>
                  </a:lnTo>
                  <a:lnTo>
                    <a:pt x="115" y="779"/>
                  </a:lnTo>
                  <a:lnTo>
                    <a:pt x="121" y="769"/>
                  </a:lnTo>
                  <a:lnTo>
                    <a:pt x="119" y="764"/>
                  </a:lnTo>
                  <a:lnTo>
                    <a:pt x="112" y="761"/>
                  </a:lnTo>
                  <a:lnTo>
                    <a:pt x="115" y="754"/>
                  </a:lnTo>
                  <a:lnTo>
                    <a:pt x="125" y="748"/>
                  </a:lnTo>
                  <a:lnTo>
                    <a:pt x="128" y="742"/>
                  </a:lnTo>
                  <a:lnTo>
                    <a:pt x="125" y="740"/>
                  </a:lnTo>
                  <a:lnTo>
                    <a:pt x="131" y="730"/>
                  </a:lnTo>
                  <a:lnTo>
                    <a:pt x="133" y="723"/>
                  </a:lnTo>
                  <a:lnTo>
                    <a:pt x="151" y="720"/>
                  </a:lnTo>
                  <a:lnTo>
                    <a:pt x="151" y="714"/>
                  </a:lnTo>
                  <a:lnTo>
                    <a:pt x="145" y="711"/>
                  </a:lnTo>
                  <a:lnTo>
                    <a:pt x="145" y="706"/>
                  </a:lnTo>
                  <a:lnTo>
                    <a:pt x="136" y="704"/>
                  </a:lnTo>
                  <a:lnTo>
                    <a:pt x="146" y="679"/>
                  </a:lnTo>
                  <a:lnTo>
                    <a:pt x="163" y="658"/>
                  </a:lnTo>
                  <a:lnTo>
                    <a:pt x="179" y="655"/>
                  </a:lnTo>
                  <a:lnTo>
                    <a:pt x="184" y="636"/>
                  </a:lnTo>
                  <a:lnTo>
                    <a:pt x="182" y="632"/>
                  </a:lnTo>
                  <a:lnTo>
                    <a:pt x="184" y="627"/>
                  </a:lnTo>
                  <a:lnTo>
                    <a:pt x="187" y="618"/>
                  </a:lnTo>
                  <a:lnTo>
                    <a:pt x="189" y="608"/>
                  </a:lnTo>
                  <a:lnTo>
                    <a:pt x="193" y="600"/>
                  </a:lnTo>
                  <a:lnTo>
                    <a:pt x="190" y="593"/>
                  </a:lnTo>
                  <a:lnTo>
                    <a:pt x="192" y="588"/>
                  </a:lnTo>
                  <a:lnTo>
                    <a:pt x="183" y="580"/>
                  </a:lnTo>
                  <a:lnTo>
                    <a:pt x="186" y="570"/>
                  </a:lnTo>
                  <a:lnTo>
                    <a:pt x="177" y="563"/>
                  </a:lnTo>
                  <a:lnTo>
                    <a:pt x="179" y="547"/>
                  </a:lnTo>
                  <a:lnTo>
                    <a:pt x="179" y="539"/>
                  </a:lnTo>
                  <a:lnTo>
                    <a:pt x="183" y="525"/>
                  </a:lnTo>
                  <a:lnTo>
                    <a:pt x="183" y="512"/>
                  </a:lnTo>
                  <a:lnTo>
                    <a:pt x="177" y="491"/>
                  </a:lnTo>
                  <a:lnTo>
                    <a:pt x="179" y="487"/>
                  </a:lnTo>
                  <a:lnTo>
                    <a:pt x="182" y="477"/>
                  </a:lnTo>
                  <a:lnTo>
                    <a:pt x="182" y="464"/>
                  </a:lnTo>
                  <a:lnTo>
                    <a:pt x="179" y="451"/>
                  </a:lnTo>
                  <a:lnTo>
                    <a:pt x="187" y="427"/>
                  </a:lnTo>
                  <a:lnTo>
                    <a:pt x="197" y="420"/>
                  </a:lnTo>
                  <a:lnTo>
                    <a:pt x="221" y="390"/>
                  </a:lnTo>
                  <a:lnTo>
                    <a:pt x="217" y="379"/>
                  </a:lnTo>
                  <a:lnTo>
                    <a:pt x="196" y="338"/>
                  </a:lnTo>
                  <a:lnTo>
                    <a:pt x="193" y="323"/>
                  </a:lnTo>
                  <a:lnTo>
                    <a:pt x="193" y="301"/>
                  </a:lnTo>
                  <a:lnTo>
                    <a:pt x="210" y="276"/>
                  </a:lnTo>
                  <a:lnTo>
                    <a:pt x="223" y="248"/>
                  </a:lnTo>
                  <a:lnTo>
                    <a:pt x="223" y="217"/>
                  </a:lnTo>
                  <a:lnTo>
                    <a:pt x="233" y="201"/>
                  </a:lnTo>
                  <a:lnTo>
                    <a:pt x="233" y="170"/>
                  </a:lnTo>
                  <a:lnTo>
                    <a:pt x="248" y="146"/>
                  </a:lnTo>
                  <a:lnTo>
                    <a:pt x="255" y="130"/>
                  </a:lnTo>
                  <a:lnTo>
                    <a:pt x="270" y="115"/>
                  </a:lnTo>
                  <a:lnTo>
                    <a:pt x="288" y="98"/>
                  </a:lnTo>
                  <a:lnTo>
                    <a:pt x="291" y="88"/>
                  </a:lnTo>
                  <a:lnTo>
                    <a:pt x="289" y="88"/>
                  </a:lnTo>
                  <a:lnTo>
                    <a:pt x="288" y="85"/>
                  </a:lnTo>
                  <a:lnTo>
                    <a:pt x="294" y="81"/>
                  </a:lnTo>
                  <a:lnTo>
                    <a:pt x="295" y="78"/>
                  </a:lnTo>
                  <a:lnTo>
                    <a:pt x="294" y="74"/>
                  </a:lnTo>
                  <a:lnTo>
                    <a:pt x="299" y="68"/>
                  </a:lnTo>
                  <a:lnTo>
                    <a:pt x="301" y="60"/>
                  </a:lnTo>
                  <a:lnTo>
                    <a:pt x="306" y="50"/>
                  </a:lnTo>
                  <a:lnTo>
                    <a:pt x="313" y="50"/>
                  </a:lnTo>
                  <a:lnTo>
                    <a:pt x="318" y="47"/>
                  </a:lnTo>
                  <a:lnTo>
                    <a:pt x="318" y="43"/>
                  </a:lnTo>
                  <a:lnTo>
                    <a:pt x="311" y="39"/>
                  </a:lnTo>
                  <a:lnTo>
                    <a:pt x="318" y="27"/>
                  </a:lnTo>
                  <a:lnTo>
                    <a:pt x="318" y="2"/>
                  </a:lnTo>
                  <a:lnTo>
                    <a:pt x="332" y="0"/>
                  </a:lnTo>
                  <a:lnTo>
                    <a:pt x="342" y="19"/>
                  </a:lnTo>
                  <a:lnTo>
                    <a:pt x="352" y="33"/>
                  </a:lnTo>
                  <a:lnTo>
                    <a:pt x="359" y="46"/>
                  </a:lnTo>
                  <a:close/>
                </a:path>
              </a:pathLst>
            </a:custGeom>
            <a:solidFill>
              <a:schemeClr val="accent2">
                <a:lumMod val="20000"/>
                <a:lumOff val="80000"/>
              </a:schemeClr>
            </a:solid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6" name="Freeform 23">
              <a:extLst>
                <a:ext uri="{FF2B5EF4-FFF2-40B4-BE49-F238E27FC236}">
                  <a16:creationId xmlns:a16="http://schemas.microsoft.com/office/drawing/2014/main" id="{BE3D90AF-0663-8CBE-67E7-9DCDD20BE1B9}"/>
                </a:ext>
              </a:extLst>
            </p:cNvPr>
            <p:cNvSpPr>
              <a:spLocks/>
            </p:cNvSpPr>
            <p:nvPr/>
          </p:nvSpPr>
          <p:spPr bwMode="auto">
            <a:xfrm>
              <a:off x="1593" y="1266"/>
              <a:ext cx="357" cy="504"/>
            </a:xfrm>
            <a:custGeom>
              <a:avLst/>
              <a:gdLst>
                <a:gd name="T0" fmla="*/ 118 w 357"/>
                <a:gd name="T1" fmla="*/ 39 h 504"/>
                <a:gd name="T2" fmla="*/ 140 w 357"/>
                <a:gd name="T3" fmla="*/ 54 h 504"/>
                <a:gd name="T4" fmla="*/ 191 w 357"/>
                <a:gd name="T5" fmla="*/ 60 h 504"/>
                <a:gd name="T6" fmla="*/ 248 w 357"/>
                <a:gd name="T7" fmla="*/ 60 h 504"/>
                <a:gd name="T8" fmla="*/ 289 w 357"/>
                <a:gd name="T9" fmla="*/ 54 h 504"/>
                <a:gd name="T10" fmla="*/ 311 w 357"/>
                <a:gd name="T11" fmla="*/ 91 h 504"/>
                <a:gd name="T12" fmla="*/ 333 w 357"/>
                <a:gd name="T13" fmla="*/ 118 h 504"/>
                <a:gd name="T14" fmla="*/ 355 w 357"/>
                <a:gd name="T15" fmla="*/ 152 h 504"/>
                <a:gd name="T16" fmla="*/ 336 w 357"/>
                <a:gd name="T17" fmla="*/ 165 h 504"/>
                <a:gd name="T18" fmla="*/ 331 w 357"/>
                <a:gd name="T19" fmla="*/ 189 h 504"/>
                <a:gd name="T20" fmla="*/ 322 w 357"/>
                <a:gd name="T21" fmla="*/ 199 h 504"/>
                <a:gd name="T22" fmla="*/ 312 w 357"/>
                <a:gd name="T23" fmla="*/ 206 h 504"/>
                <a:gd name="T24" fmla="*/ 301 w 357"/>
                <a:gd name="T25" fmla="*/ 205 h 504"/>
                <a:gd name="T26" fmla="*/ 291 w 357"/>
                <a:gd name="T27" fmla="*/ 203 h 504"/>
                <a:gd name="T28" fmla="*/ 281 w 357"/>
                <a:gd name="T29" fmla="*/ 199 h 504"/>
                <a:gd name="T30" fmla="*/ 267 w 357"/>
                <a:gd name="T31" fmla="*/ 207 h 504"/>
                <a:gd name="T32" fmla="*/ 268 w 357"/>
                <a:gd name="T33" fmla="*/ 215 h 504"/>
                <a:gd name="T34" fmla="*/ 271 w 357"/>
                <a:gd name="T35" fmla="*/ 227 h 504"/>
                <a:gd name="T36" fmla="*/ 272 w 357"/>
                <a:gd name="T37" fmla="*/ 240 h 504"/>
                <a:gd name="T38" fmla="*/ 271 w 357"/>
                <a:gd name="T39" fmla="*/ 247 h 504"/>
                <a:gd name="T40" fmla="*/ 279 w 357"/>
                <a:gd name="T41" fmla="*/ 253 h 504"/>
                <a:gd name="T42" fmla="*/ 274 w 357"/>
                <a:gd name="T43" fmla="*/ 264 h 504"/>
                <a:gd name="T44" fmla="*/ 264 w 357"/>
                <a:gd name="T45" fmla="*/ 256 h 504"/>
                <a:gd name="T46" fmla="*/ 255 w 357"/>
                <a:gd name="T47" fmla="*/ 253 h 504"/>
                <a:gd name="T48" fmla="*/ 245 w 357"/>
                <a:gd name="T49" fmla="*/ 254 h 504"/>
                <a:gd name="T50" fmla="*/ 240 w 357"/>
                <a:gd name="T51" fmla="*/ 264 h 504"/>
                <a:gd name="T52" fmla="*/ 227 w 357"/>
                <a:gd name="T53" fmla="*/ 274 h 504"/>
                <a:gd name="T54" fmla="*/ 213 w 357"/>
                <a:gd name="T55" fmla="*/ 283 h 504"/>
                <a:gd name="T56" fmla="*/ 196 w 357"/>
                <a:gd name="T57" fmla="*/ 294 h 504"/>
                <a:gd name="T58" fmla="*/ 159 w 357"/>
                <a:gd name="T59" fmla="*/ 335 h 504"/>
                <a:gd name="T60" fmla="*/ 196 w 357"/>
                <a:gd name="T61" fmla="*/ 355 h 504"/>
                <a:gd name="T62" fmla="*/ 178 w 357"/>
                <a:gd name="T63" fmla="*/ 372 h 504"/>
                <a:gd name="T64" fmla="*/ 187 w 357"/>
                <a:gd name="T65" fmla="*/ 391 h 504"/>
                <a:gd name="T66" fmla="*/ 159 w 357"/>
                <a:gd name="T67" fmla="*/ 423 h 504"/>
                <a:gd name="T68" fmla="*/ 110 w 357"/>
                <a:gd name="T69" fmla="*/ 440 h 504"/>
                <a:gd name="T70" fmla="*/ 98 w 357"/>
                <a:gd name="T71" fmla="*/ 493 h 504"/>
                <a:gd name="T72" fmla="*/ 37 w 357"/>
                <a:gd name="T73" fmla="*/ 459 h 504"/>
                <a:gd name="T74" fmla="*/ 31 w 357"/>
                <a:gd name="T75" fmla="*/ 439 h 504"/>
                <a:gd name="T76" fmla="*/ 27 w 357"/>
                <a:gd name="T77" fmla="*/ 419 h 504"/>
                <a:gd name="T78" fmla="*/ 24 w 357"/>
                <a:gd name="T79" fmla="*/ 399 h 504"/>
                <a:gd name="T80" fmla="*/ 25 w 357"/>
                <a:gd name="T81" fmla="*/ 378 h 504"/>
                <a:gd name="T82" fmla="*/ 28 w 357"/>
                <a:gd name="T83" fmla="*/ 361 h 504"/>
                <a:gd name="T84" fmla="*/ 17 w 357"/>
                <a:gd name="T85" fmla="*/ 344 h 504"/>
                <a:gd name="T86" fmla="*/ 8 w 357"/>
                <a:gd name="T87" fmla="*/ 321 h 504"/>
                <a:gd name="T88" fmla="*/ 15 w 357"/>
                <a:gd name="T89" fmla="*/ 305 h 504"/>
                <a:gd name="T90" fmla="*/ 24 w 357"/>
                <a:gd name="T91" fmla="*/ 287 h 504"/>
                <a:gd name="T92" fmla="*/ 25 w 357"/>
                <a:gd name="T93" fmla="*/ 261 h 504"/>
                <a:gd name="T94" fmla="*/ 18 w 357"/>
                <a:gd name="T95" fmla="*/ 240 h 504"/>
                <a:gd name="T96" fmla="*/ 5 w 357"/>
                <a:gd name="T97" fmla="*/ 224 h 504"/>
                <a:gd name="T98" fmla="*/ 2 w 357"/>
                <a:gd name="T99" fmla="*/ 202 h 504"/>
                <a:gd name="T100" fmla="*/ 8 w 357"/>
                <a:gd name="T101" fmla="*/ 180 h 504"/>
                <a:gd name="T102" fmla="*/ 18 w 357"/>
                <a:gd name="T103" fmla="*/ 162 h 504"/>
                <a:gd name="T104" fmla="*/ 22 w 357"/>
                <a:gd name="T105" fmla="*/ 145 h 504"/>
                <a:gd name="T106" fmla="*/ 21 w 357"/>
                <a:gd name="T107" fmla="*/ 127 h 504"/>
                <a:gd name="T108" fmla="*/ 27 w 357"/>
                <a:gd name="T109" fmla="*/ 109 h 504"/>
                <a:gd name="T110" fmla="*/ 32 w 357"/>
                <a:gd name="T111" fmla="*/ 95 h 504"/>
                <a:gd name="T112" fmla="*/ 35 w 357"/>
                <a:gd name="T113" fmla="*/ 81 h 504"/>
                <a:gd name="T114" fmla="*/ 39 w 357"/>
                <a:gd name="T115" fmla="*/ 64 h 504"/>
                <a:gd name="T116" fmla="*/ 45 w 357"/>
                <a:gd name="T117" fmla="*/ 46 h 504"/>
                <a:gd name="T118" fmla="*/ 48 w 357"/>
                <a:gd name="T119" fmla="*/ 37 h 504"/>
                <a:gd name="T120" fmla="*/ 52 w 357"/>
                <a:gd name="T121" fmla="*/ 22 h 504"/>
                <a:gd name="T122" fmla="*/ 41 w 357"/>
                <a:gd name="T123" fmla="*/ 6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57" h="504">
                  <a:moveTo>
                    <a:pt x="85" y="0"/>
                  </a:moveTo>
                  <a:lnTo>
                    <a:pt x="85" y="2"/>
                  </a:lnTo>
                  <a:lnTo>
                    <a:pt x="91" y="3"/>
                  </a:lnTo>
                  <a:lnTo>
                    <a:pt x="95" y="6"/>
                  </a:lnTo>
                  <a:lnTo>
                    <a:pt x="99" y="9"/>
                  </a:lnTo>
                  <a:lnTo>
                    <a:pt x="102" y="10"/>
                  </a:lnTo>
                  <a:lnTo>
                    <a:pt x="106" y="13"/>
                  </a:lnTo>
                  <a:lnTo>
                    <a:pt x="108" y="17"/>
                  </a:lnTo>
                  <a:lnTo>
                    <a:pt x="109" y="22"/>
                  </a:lnTo>
                  <a:lnTo>
                    <a:pt x="110" y="27"/>
                  </a:lnTo>
                  <a:lnTo>
                    <a:pt x="112" y="33"/>
                  </a:lnTo>
                  <a:lnTo>
                    <a:pt x="112" y="33"/>
                  </a:lnTo>
                  <a:lnTo>
                    <a:pt x="113" y="34"/>
                  </a:lnTo>
                  <a:lnTo>
                    <a:pt x="118" y="39"/>
                  </a:lnTo>
                  <a:lnTo>
                    <a:pt x="120" y="41"/>
                  </a:lnTo>
                  <a:lnTo>
                    <a:pt x="122" y="43"/>
                  </a:lnTo>
                  <a:lnTo>
                    <a:pt x="125" y="44"/>
                  </a:lnTo>
                  <a:lnTo>
                    <a:pt x="125" y="46"/>
                  </a:lnTo>
                  <a:lnTo>
                    <a:pt x="125" y="47"/>
                  </a:lnTo>
                  <a:lnTo>
                    <a:pt x="125" y="49"/>
                  </a:lnTo>
                  <a:lnTo>
                    <a:pt x="130" y="51"/>
                  </a:lnTo>
                  <a:lnTo>
                    <a:pt x="132" y="50"/>
                  </a:lnTo>
                  <a:lnTo>
                    <a:pt x="135" y="50"/>
                  </a:lnTo>
                  <a:lnTo>
                    <a:pt x="136" y="50"/>
                  </a:lnTo>
                  <a:lnTo>
                    <a:pt x="137" y="51"/>
                  </a:lnTo>
                  <a:lnTo>
                    <a:pt x="137" y="51"/>
                  </a:lnTo>
                  <a:lnTo>
                    <a:pt x="140" y="53"/>
                  </a:lnTo>
                  <a:lnTo>
                    <a:pt x="140" y="54"/>
                  </a:lnTo>
                  <a:lnTo>
                    <a:pt x="143" y="54"/>
                  </a:lnTo>
                  <a:lnTo>
                    <a:pt x="146" y="53"/>
                  </a:lnTo>
                  <a:lnTo>
                    <a:pt x="150" y="53"/>
                  </a:lnTo>
                  <a:lnTo>
                    <a:pt x="153" y="54"/>
                  </a:lnTo>
                  <a:lnTo>
                    <a:pt x="153" y="58"/>
                  </a:lnTo>
                  <a:lnTo>
                    <a:pt x="156" y="63"/>
                  </a:lnTo>
                  <a:lnTo>
                    <a:pt x="160" y="63"/>
                  </a:lnTo>
                  <a:lnTo>
                    <a:pt x="162" y="61"/>
                  </a:lnTo>
                  <a:lnTo>
                    <a:pt x="163" y="60"/>
                  </a:lnTo>
                  <a:lnTo>
                    <a:pt x="164" y="58"/>
                  </a:lnTo>
                  <a:lnTo>
                    <a:pt x="169" y="58"/>
                  </a:lnTo>
                  <a:lnTo>
                    <a:pt x="177" y="60"/>
                  </a:lnTo>
                  <a:lnTo>
                    <a:pt x="184" y="60"/>
                  </a:lnTo>
                  <a:lnTo>
                    <a:pt x="191" y="60"/>
                  </a:lnTo>
                  <a:lnTo>
                    <a:pt x="197" y="60"/>
                  </a:lnTo>
                  <a:lnTo>
                    <a:pt x="206" y="60"/>
                  </a:lnTo>
                  <a:lnTo>
                    <a:pt x="210" y="60"/>
                  </a:lnTo>
                  <a:lnTo>
                    <a:pt x="214" y="61"/>
                  </a:lnTo>
                  <a:lnTo>
                    <a:pt x="220" y="60"/>
                  </a:lnTo>
                  <a:lnTo>
                    <a:pt x="223" y="60"/>
                  </a:lnTo>
                  <a:lnTo>
                    <a:pt x="224" y="60"/>
                  </a:lnTo>
                  <a:lnTo>
                    <a:pt x="228" y="60"/>
                  </a:lnTo>
                  <a:lnTo>
                    <a:pt x="231" y="58"/>
                  </a:lnTo>
                  <a:lnTo>
                    <a:pt x="234" y="60"/>
                  </a:lnTo>
                  <a:lnTo>
                    <a:pt x="240" y="58"/>
                  </a:lnTo>
                  <a:lnTo>
                    <a:pt x="245" y="58"/>
                  </a:lnTo>
                  <a:lnTo>
                    <a:pt x="248" y="58"/>
                  </a:lnTo>
                  <a:lnTo>
                    <a:pt x="248" y="60"/>
                  </a:lnTo>
                  <a:lnTo>
                    <a:pt x="250" y="61"/>
                  </a:lnTo>
                  <a:lnTo>
                    <a:pt x="252" y="60"/>
                  </a:lnTo>
                  <a:lnTo>
                    <a:pt x="255" y="58"/>
                  </a:lnTo>
                  <a:lnTo>
                    <a:pt x="260" y="57"/>
                  </a:lnTo>
                  <a:lnTo>
                    <a:pt x="267" y="58"/>
                  </a:lnTo>
                  <a:lnTo>
                    <a:pt x="272" y="60"/>
                  </a:lnTo>
                  <a:lnTo>
                    <a:pt x="274" y="58"/>
                  </a:lnTo>
                  <a:lnTo>
                    <a:pt x="277" y="56"/>
                  </a:lnTo>
                  <a:lnTo>
                    <a:pt x="277" y="54"/>
                  </a:lnTo>
                  <a:lnTo>
                    <a:pt x="278" y="54"/>
                  </a:lnTo>
                  <a:lnTo>
                    <a:pt x="282" y="56"/>
                  </a:lnTo>
                  <a:lnTo>
                    <a:pt x="284" y="56"/>
                  </a:lnTo>
                  <a:lnTo>
                    <a:pt x="287" y="54"/>
                  </a:lnTo>
                  <a:lnTo>
                    <a:pt x="289" y="54"/>
                  </a:lnTo>
                  <a:lnTo>
                    <a:pt x="292" y="56"/>
                  </a:lnTo>
                  <a:lnTo>
                    <a:pt x="295" y="56"/>
                  </a:lnTo>
                  <a:lnTo>
                    <a:pt x="297" y="56"/>
                  </a:lnTo>
                  <a:lnTo>
                    <a:pt x="299" y="61"/>
                  </a:lnTo>
                  <a:lnTo>
                    <a:pt x="306" y="67"/>
                  </a:lnTo>
                  <a:lnTo>
                    <a:pt x="312" y="71"/>
                  </a:lnTo>
                  <a:lnTo>
                    <a:pt x="319" y="76"/>
                  </a:lnTo>
                  <a:lnTo>
                    <a:pt x="324" y="80"/>
                  </a:lnTo>
                  <a:lnTo>
                    <a:pt x="321" y="83"/>
                  </a:lnTo>
                  <a:lnTo>
                    <a:pt x="315" y="81"/>
                  </a:lnTo>
                  <a:lnTo>
                    <a:pt x="312" y="83"/>
                  </a:lnTo>
                  <a:lnTo>
                    <a:pt x="312" y="87"/>
                  </a:lnTo>
                  <a:lnTo>
                    <a:pt x="309" y="90"/>
                  </a:lnTo>
                  <a:lnTo>
                    <a:pt x="311" y="91"/>
                  </a:lnTo>
                  <a:lnTo>
                    <a:pt x="309" y="94"/>
                  </a:lnTo>
                  <a:lnTo>
                    <a:pt x="305" y="95"/>
                  </a:lnTo>
                  <a:lnTo>
                    <a:pt x="302" y="100"/>
                  </a:lnTo>
                  <a:lnTo>
                    <a:pt x="302" y="102"/>
                  </a:lnTo>
                  <a:lnTo>
                    <a:pt x="299" y="105"/>
                  </a:lnTo>
                  <a:lnTo>
                    <a:pt x="302" y="108"/>
                  </a:lnTo>
                  <a:lnTo>
                    <a:pt x="308" y="109"/>
                  </a:lnTo>
                  <a:lnTo>
                    <a:pt x="309" y="112"/>
                  </a:lnTo>
                  <a:lnTo>
                    <a:pt x="309" y="114"/>
                  </a:lnTo>
                  <a:lnTo>
                    <a:pt x="312" y="115"/>
                  </a:lnTo>
                  <a:lnTo>
                    <a:pt x="318" y="112"/>
                  </a:lnTo>
                  <a:lnTo>
                    <a:pt x="325" y="111"/>
                  </a:lnTo>
                  <a:lnTo>
                    <a:pt x="328" y="115"/>
                  </a:lnTo>
                  <a:lnTo>
                    <a:pt x="333" y="118"/>
                  </a:lnTo>
                  <a:lnTo>
                    <a:pt x="336" y="120"/>
                  </a:lnTo>
                  <a:lnTo>
                    <a:pt x="339" y="120"/>
                  </a:lnTo>
                  <a:lnTo>
                    <a:pt x="339" y="121"/>
                  </a:lnTo>
                  <a:lnTo>
                    <a:pt x="345" y="125"/>
                  </a:lnTo>
                  <a:lnTo>
                    <a:pt x="349" y="128"/>
                  </a:lnTo>
                  <a:lnTo>
                    <a:pt x="352" y="131"/>
                  </a:lnTo>
                  <a:lnTo>
                    <a:pt x="355" y="137"/>
                  </a:lnTo>
                  <a:lnTo>
                    <a:pt x="355" y="139"/>
                  </a:lnTo>
                  <a:lnTo>
                    <a:pt x="355" y="141"/>
                  </a:lnTo>
                  <a:lnTo>
                    <a:pt x="356" y="145"/>
                  </a:lnTo>
                  <a:lnTo>
                    <a:pt x="356" y="146"/>
                  </a:lnTo>
                  <a:lnTo>
                    <a:pt x="357" y="153"/>
                  </a:lnTo>
                  <a:lnTo>
                    <a:pt x="357" y="153"/>
                  </a:lnTo>
                  <a:lnTo>
                    <a:pt x="355" y="152"/>
                  </a:lnTo>
                  <a:lnTo>
                    <a:pt x="350" y="155"/>
                  </a:lnTo>
                  <a:lnTo>
                    <a:pt x="349" y="155"/>
                  </a:lnTo>
                  <a:lnTo>
                    <a:pt x="348" y="155"/>
                  </a:lnTo>
                  <a:lnTo>
                    <a:pt x="346" y="155"/>
                  </a:lnTo>
                  <a:lnTo>
                    <a:pt x="345" y="156"/>
                  </a:lnTo>
                  <a:lnTo>
                    <a:pt x="345" y="155"/>
                  </a:lnTo>
                  <a:lnTo>
                    <a:pt x="341" y="158"/>
                  </a:lnTo>
                  <a:lnTo>
                    <a:pt x="338" y="159"/>
                  </a:lnTo>
                  <a:lnTo>
                    <a:pt x="338" y="161"/>
                  </a:lnTo>
                  <a:lnTo>
                    <a:pt x="338" y="162"/>
                  </a:lnTo>
                  <a:lnTo>
                    <a:pt x="338" y="164"/>
                  </a:lnTo>
                  <a:lnTo>
                    <a:pt x="338" y="164"/>
                  </a:lnTo>
                  <a:lnTo>
                    <a:pt x="338" y="165"/>
                  </a:lnTo>
                  <a:lnTo>
                    <a:pt x="336" y="165"/>
                  </a:lnTo>
                  <a:lnTo>
                    <a:pt x="336" y="166"/>
                  </a:lnTo>
                  <a:lnTo>
                    <a:pt x="333" y="169"/>
                  </a:lnTo>
                  <a:lnTo>
                    <a:pt x="331" y="172"/>
                  </a:lnTo>
                  <a:lnTo>
                    <a:pt x="329" y="172"/>
                  </a:lnTo>
                  <a:lnTo>
                    <a:pt x="329" y="173"/>
                  </a:lnTo>
                  <a:lnTo>
                    <a:pt x="329" y="173"/>
                  </a:lnTo>
                  <a:lnTo>
                    <a:pt x="328" y="175"/>
                  </a:lnTo>
                  <a:lnTo>
                    <a:pt x="328" y="175"/>
                  </a:lnTo>
                  <a:lnTo>
                    <a:pt x="328" y="175"/>
                  </a:lnTo>
                  <a:lnTo>
                    <a:pt x="329" y="182"/>
                  </a:lnTo>
                  <a:lnTo>
                    <a:pt x="329" y="186"/>
                  </a:lnTo>
                  <a:lnTo>
                    <a:pt x="331" y="188"/>
                  </a:lnTo>
                  <a:lnTo>
                    <a:pt x="331" y="188"/>
                  </a:lnTo>
                  <a:lnTo>
                    <a:pt x="331" y="189"/>
                  </a:lnTo>
                  <a:lnTo>
                    <a:pt x="331" y="191"/>
                  </a:lnTo>
                  <a:lnTo>
                    <a:pt x="331" y="191"/>
                  </a:lnTo>
                  <a:lnTo>
                    <a:pt x="329" y="192"/>
                  </a:lnTo>
                  <a:lnTo>
                    <a:pt x="328" y="192"/>
                  </a:lnTo>
                  <a:lnTo>
                    <a:pt x="328" y="192"/>
                  </a:lnTo>
                  <a:lnTo>
                    <a:pt x="328" y="193"/>
                  </a:lnTo>
                  <a:lnTo>
                    <a:pt x="328" y="193"/>
                  </a:lnTo>
                  <a:lnTo>
                    <a:pt x="328" y="196"/>
                  </a:lnTo>
                  <a:lnTo>
                    <a:pt x="326" y="196"/>
                  </a:lnTo>
                  <a:lnTo>
                    <a:pt x="326" y="197"/>
                  </a:lnTo>
                  <a:lnTo>
                    <a:pt x="325" y="197"/>
                  </a:lnTo>
                  <a:lnTo>
                    <a:pt x="325" y="197"/>
                  </a:lnTo>
                  <a:lnTo>
                    <a:pt x="324" y="197"/>
                  </a:lnTo>
                  <a:lnTo>
                    <a:pt x="322" y="199"/>
                  </a:lnTo>
                  <a:lnTo>
                    <a:pt x="321" y="199"/>
                  </a:lnTo>
                  <a:lnTo>
                    <a:pt x="321" y="200"/>
                  </a:lnTo>
                  <a:lnTo>
                    <a:pt x="319" y="200"/>
                  </a:lnTo>
                  <a:lnTo>
                    <a:pt x="319" y="200"/>
                  </a:lnTo>
                  <a:lnTo>
                    <a:pt x="319" y="200"/>
                  </a:lnTo>
                  <a:lnTo>
                    <a:pt x="318" y="200"/>
                  </a:lnTo>
                  <a:lnTo>
                    <a:pt x="316" y="202"/>
                  </a:lnTo>
                  <a:lnTo>
                    <a:pt x="316" y="202"/>
                  </a:lnTo>
                  <a:lnTo>
                    <a:pt x="316" y="203"/>
                  </a:lnTo>
                  <a:lnTo>
                    <a:pt x="315" y="203"/>
                  </a:lnTo>
                  <a:lnTo>
                    <a:pt x="315" y="203"/>
                  </a:lnTo>
                  <a:lnTo>
                    <a:pt x="314" y="205"/>
                  </a:lnTo>
                  <a:lnTo>
                    <a:pt x="314" y="205"/>
                  </a:lnTo>
                  <a:lnTo>
                    <a:pt x="312" y="206"/>
                  </a:lnTo>
                  <a:lnTo>
                    <a:pt x="309" y="205"/>
                  </a:lnTo>
                  <a:lnTo>
                    <a:pt x="309" y="205"/>
                  </a:lnTo>
                  <a:lnTo>
                    <a:pt x="308" y="205"/>
                  </a:lnTo>
                  <a:lnTo>
                    <a:pt x="308" y="205"/>
                  </a:lnTo>
                  <a:lnTo>
                    <a:pt x="305" y="200"/>
                  </a:lnTo>
                  <a:lnTo>
                    <a:pt x="305" y="202"/>
                  </a:lnTo>
                  <a:lnTo>
                    <a:pt x="304" y="202"/>
                  </a:lnTo>
                  <a:lnTo>
                    <a:pt x="304" y="202"/>
                  </a:lnTo>
                  <a:lnTo>
                    <a:pt x="302" y="202"/>
                  </a:lnTo>
                  <a:lnTo>
                    <a:pt x="302" y="202"/>
                  </a:lnTo>
                  <a:lnTo>
                    <a:pt x="301" y="202"/>
                  </a:lnTo>
                  <a:lnTo>
                    <a:pt x="301" y="203"/>
                  </a:lnTo>
                  <a:lnTo>
                    <a:pt x="301" y="203"/>
                  </a:lnTo>
                  <a:lnTo>
                    <a:pt x="301" y="205"/>
                  </a:lnTo>
                  <a:lnTo>
                    <a:pt x="299" y="205"/>
                  </a:lnTo>
                  <a:lnTo>
                    <a:pt x="299" y="205"/>
                  </a:lnTo>
                  <a:lnTo>
                    <a:pt x="299" y="205"/>
                  </a:lnTo>
                  <a:lnTo>
                    <a:pt x="298" y="205"/>
                  </a:lnTo>
                  <a:lnTo>
                    <a:pt x="297" y="205"/>
                  </a:lnTo>
                  <a:lnTo>
                    <a:pt x="295" y="205"/>
                  </a:lnTo>
                  <a:lnTo>
                    <a:pt x="295" y="205"/>
                  </a:lnTo>
                  <a:lnTo>
                    <a:pt x="294" y="206"/>
                  </a:lnTo>
                  <a:lnTo>
                    <a:pt x="294" y="205"/>
                  </a:lnTo>
                  <a:lnTo>
                    <a:pt x="292" y="205"/>
                  </a:lnTo>
                  <a:lnTo>
                    <a:pt x="292" y="205"/>
                  </a:lnTo>
                  <a:lnTo>
                    <a:pt x="292" y="205"/>
                  </a:lnTo>
                  <a:lnTo>
                    <a:pt x="292" y="203"/>
                  </a:lnTo>
                  <a:lnTo>
                    <a:pt x="291" y="203"/>
                  </a:lnTo>
                  <a:lnTo>
                    <a:pt x="291" y="203"/>
                  </a:lnTo>
                  <a:lnTo>
                    <a:pt x="289" y="203"/>
                  </a:lnTo>
                  <a:lnTo>
                    <a:pt x="287" y="203"/>
                  </a:lnTo>
                  <a:lnTo>
                    <a:pt x="287" y="202"/>
                  </a:lnTo>
                  <a:lnTo>
                    <a:pt x="285" y="202"/>
                  </a:lnTo>
                  <a:lnTo>
                    <a:pt x="287" y="200"/>
                  </a:lnTo>
                  <a:lnTo>
                    <a:pt x="287" y="200"/>
                  </a:lnTo>
                  <a:lnTo>
                    <a:pt x="287" y="199"/>
                  </a:lnTo>
                  <a:lnTo>
                    <a:pt x="284" y="199"/>
                  </a:lnTo>
                  <a:lnTo>
                    <a:pt x="284" y="197"/>
                  </a:lnTo>
                  <a:lnTo>
                    <a:pt x="284" y="199"/>
                  </a:lnTo>
                  <a:lnTo>
                    <a:pt x="282" y="199"/>
                  </a:lnTo>
                  <a:lnTo>
                    <a:pt x="282" y="199"/>
                  </a:lnTo>
                  <a:lnTo>
                    <a:pt x="281" y="199"/>
                  </a:lnTo>
                  <a:lnTo>
                    <a:pt x="281" y="200"/>
                  </a:lnTo>
                  <a:lnTo>
                    <a:pt x="279" y="200"/>
                  </a:lnTo>
                  <a:lnTo>
                    <a:pt x="278" y="202"/>
                  </a:lnTo>
                  <a:lnTo>
                    <a:pt x="277" y="202"/>
                  </a:lnTo>
                  <a:lnTo>
                    <a:pt x="277" y="203"/>
                  </a:lnTo>
                  <a:lnTo>
                    <a:pt x="275" y="205"/>
                  </a:lnTo>
                  <a:lnTo>
                    <a:pt x="274" y="206"/>
                  </a:lnTo>
                  <a:lnTo>
                    <a:pt x="272" y="206"/>
                  </a:lnTo>
                  <a:lnTo>
                    <a:pt x="271" y="206"/>
                  </a:lnTo>
                  <a:lnTo>
                    <a:pt x="270" y="207"/>
                  </a:lnTo>
                  <a:lnTo>
                    <a:pt x="270" y="207"/>
                  </a:lnTo>
                  <a:lnTo>
                    <a:pt x="268" y="207"/>
                  </a:lnTo>
                  <a:lnTo>
                    <a:pt x="268" y="207"/>
                  </a:lnTo>
                  <a:lnTo>
                    <a:pt x="267" y="207"/>
                  </a:lnTo>
                  <a:lnTo>
                    <a:pt x="265" y="207"/>
                  </a:lnTo>
                  <a:lnTo>
                    <a:pt x="265" y="206"/>
                  </a:lnTo>
                  <a:lnTo>
                    <a:pt x="265" y="207"/>
                  </a:lnTo>
                  <a:lnTo>
                    <a:pt x="265" y="207"/>
                  </a:lnTo>
                  <a:lnTo>
                    <a:pt x="265" y="209"/>
                  </a:lnTo>
                  <a:lnTo>
                    <a:pt x="264" y="209"/>
                  </a:lnTo>
                  <a:lnTo>
                    <a:pt x="264" y="210"/>
                  </a:lnTo>
                  <a:lnTo>
                    <a:pt x="265" y="210"/>
                  </a:lnTo>
                  <a:lnTo>
                    <a:pt x="265" y="212"/>
                  </a:lnTo>
                  <a:lnTo>
                    <a:pt x="267" y="212"/>
                  </a:lnTo>
                  <a:lnTo>
                    <a:pt x="268" y="213"/>
                  </a:lnTo>
                  <a:lnTo>
                    <a:pt x="268" y="213"/>
                  </a:lnTo>
                  <a:lnTo>
                    <a:pt x="268" y="213"/>
                  </a:lnTo>
                  <a:lnTo>
                    <a:pt x="268" y="215"/>
                  </a:lnTo>
                  <a:lnTo>
                    <a:pt x="268" y="216"/>
                  </a:lnTo>
                  <a:lnTo>
                    <a:pt x="267" y="216"/>
                  </a:lnTo>
                  <a:lnTo>
                    <a:pt x="267" y="217"/>
                  </a:lnTo>
                  <a:lnTo>
                    <a:pt x="267" y="217"/>
                  </a:lnTo>
                  <a:lnTo>
                    <a:pt x="267" y="220"/>
                  </a:lnTo>
                  <a:lnTo>
                    <a:pt x="267" y="220"/>
                  </a:lnTo>
                  <a:lnTo>
                    <a:pt x="267" y="222"/>
                  </a:lnTo>
                  <a:lnTo>
                    <a:pt x="268" y="223"/>
                  </a:lnTo>
                  <a:lnTo>
                    <a:pt x="268" y="223"/>
                  </a:lnTo>
                  <a:lnTo>
                    <a:pt x="268" y="224"/>
                  </a:lnTo>
                  <a:lnTo>
                    <a:pt x="270" y="226"/>
                  </a:lnTo>
                  <a:lnTo>
                    <a:pt x="270" y="226"/>
                  </a:lnTo>
                  <a:lnTo>
                    <a:pt x="271" y="227"/>
                  </a:lnTo>
                  <a:lnTo>
                    <a:pt x="271" y="227"/>
                  </a:lnTo>
                  <a:lnTo>
                    <a:pt x="272" y="229"/>
                  </a:lnTo>
                  <a:lnTo>
                    <a:pt x="272" y="230"/>
                  </a:lnTo>
                  <a:lnTo>
                    <a:pt x="272" y="230"/>
                  </a:lnTo>
                  <a:lnTo>
                    <a:pt x="274" y="230"/>
                  </a:lnTo>
                  <a:lnTo>
                    <a:pt x="275" y="233"/>
                  </a:lnTo>
                  <a:lnTo>
                    <a:pt x="277" y="233"/>
                  </a:lnTo>
                  <a:lnTo>
                    <a:pt x="275" y="233"/>
                  </a:lnTo>
                  <a:lnTo>
                    <a:pt x="274" y="233"/>
                  </a:lnTo>
                  <a:lnTo>
                    <a:pt x="274" y="233"/>
                  </a:lnTo>
                  <a:lnTo>
                    <a:pt x="274" y="236"/>
                  </a:lnTo>
                  <a:lnTo>
                    <a:pt x="274" y="236"/>
                  </a:lnTo>
                  <a:lnTo>
                    <a:pt x="272" y="237"/>
                  </a:lnTo>
                  <a:lnTo>
                    <a:pt x="272" y="239"/>
                  </a:lnTo>
                  <a:lnTo>
                    <a:pt x="272" y="240"/>
                  </a:lnTo>
                  <a:lnTo>
                    <a:pt x="272" y="240"/>
                  </a:lnTo>
                  <a:lnTo>
                    <a:pt x="272" y="240"/>
                  </a:lnTo>
                  <a:lnTo>
                    <a:pt x="271" y="240"/>
                  </a:lnTo>
                  <a:lnTo>
                    <a:pt x="271" y="242"/>
                  </a:lnTo>
                  <a:lnTo>
                    <a:pt x="271" y="242"/>
                  </a:lnTo>
                  <a:lnTo>
                    <a:pt x="271" y="242"/>
                  </a:lnTo>
                  <a:lnTo>
                    <a:pt x="271" y="243"/>
                  </a:lnTo>
                  <a:lnTo>
                    <a:pt x="270" y="243"/>
                  </a:lnTo>
                  <a:lnTo>
                    <a:pt x="270" y="243"/>
                  </a:lnTo>
                  <a:lnTo>
                    <a:pt x="268" y="243"/>
                  </a:lnTo>
                  <a:lnTo>
                    <a:pt x="270" y="247"/>
                  </a:lnTo>
                  <a:lnTo>
                    <a:pt x="270" y="249"/>
                  </a:lnTo>
                  <a:lnTo>
                    <a:pt x="271" y="249"/>
                  </a:lnTo>
                  <a:lnTo>
                    <a:pt x="271" y="247"/>
                  </a:lnTo>
                  <a:lnTo>
                    <a:pt x="271" y="247"/>
                  </a:lnTo>
                  <a:lnTo>
                    <a:pt x="272" y="247"/>
                  </a:lnTo>
                  <a:lnTo>
                    <a:pt x="272" y="247"/>
                  </a:lnTo>
                  <a:lnTo>
                    <a:pt x="274" y="249"/>
                  </a:lnTo>
                  <a:lnTo>
                    <a:pt x="274" y="249"/>
                  </a:lnTo>
                  <a:lnTo>
                    <a:pt x="274" y="249"/>
                  </a:lnTo>
                  <a:lnTo>
                    <a:pt x="275" y="249"/>
                  </a:lnTo>
                  <a:lnTo>
                    <a:pt x="277" y="249"/>
                  </a:lnTo>
                  <a:lnTo>
                    <a:pt x="277" y="249"/>
                  </a:lnTo>
                  <a:lnTo>
                    <a:pt x="278" y="249"/>
                  </a:lnTo>
                  <a:lnTo>
                    <a:pt x="279" y="250"/>
                  </a:lnTo>
                  <a:lnTo>
                    <a:pt x="279" y="251"/>
                  </a:lnTo>
                  <a:lnTo>
                    <a:pt x="279" y="253"/>
                  </a:lnTo>
                  <a:lnTo>
                    <a:pt x="279" y="253"/>
                  </a:lnTo>
                  <a:lnTo>
                    <a:pt x="279" y="253"/>
                  </a:lnTo>
                  <a:lnTo>
                    <a:pt x="279" y="253"/>
                  </a:lnTo>
                  <a:lnTo>
                    <a:pt x="279" y="254"/>
                  </a:lnTo>
                  <a:lnTo>
                    <a:pt x="278" y="254"/>
                  </a:lnTo>
                  <a:lnTo>
                    <a:pt x="278" y="256"/>
                  </a:lnTo>
                  <a:lnTo>
                    <a:pt x="277" y="256"/>
                  </a:lnTo>
                  <a:lnTo>
                    <a:pt x="275" y="256"/>
                  </a:lnTo>
                  <a:lnTo>
                    <a:pt x="275" y="256"/>
                  </a:lnTo>
                  <a:lnTo>
                    <a:pt x="275" y="259"/>
                  </a:lnTo>
                  <a:lnTo>
                    <a:pt x="274" y="260"/>
                  </a:lnTo>
                  <a:lnTo>
                    <a:pt x="274" y="261"/>
                  </a:lnTo>
                  <a:lnTo>
                    <a:pt x="274" y="263"/>
                  </a:lnTo>
                  <a:lnTo>
                    <a:pt x="274" y="263"/>
                  </a:lnTo>
                  <a:lnTo>
                    <a:pt x="274" y="264"/>
                  </a:lnTo>
                  <a:lnTo>
                    <a:pt x="274" y="264"/>
                  </a:lnTo>
                  <a:lnTo>
                    <a:pt x="272" y="266"/>
                  </a:lnTo>
                  <a:lnTo>
                    <a:pt x="272" y="266"/>
                  </a:lnTo>
                  <a:lnTo>
                    <a:pt x="272" y="267"/>
                  </a:lnTo>
                  <a:lnTo>
                    <a:pt x="272" y="267"/>
                  </a:lnTo>
                  <a:lnTo>
                    <a:pt x="271" y="267"/>
                  </a:lnTo>
                  <a:lnTo>
                    <a:pt x="270" y="267"/>
                  </a:lnTo>
                  <a:lnTo>
                    <a:pt x="268" y="267"/>
                  </a:lnTo>
                  <a:lnTo>
                    <a:pt x="265" y="261"/>
                  </a:lnTo>
                  <a:lnTo>
                    <a:pt x="262" y="260"/>
                  </a:lnTo>
                  <a:lnTo>
                    <a:pt x="264" y="259"/>
                  </a:lnTo>
                  <a:lnTo>
                    <a:pt x="264" y="259"/>
                  </a:lnTo>
                  <a:lnTo>
                    <a:pt x="262" y="257"/>
                  </a:lnTo>
                  <a:lnTo>
                    <a:pt x="264" y="256"/>
                  </a:lnTo>
                  <a:lnTo>
                    <a:pt x="264" y="254"/>
                  </a:lnTo>
                  <a:lnTo>
                    <a:pt x="261" y="254"/>
                  </a:lnTo>
                  <a:lnTo>
                    <a:pt x="261" y="256"/>
                  </a:lnTo>
                  <a:lnTo>
                    <a:pt x="260" y="256"/>
                  </a:lnTo>
                  <a:lnTo>
                    <a:pt x="260" y="256"/>
                  </a:lnTo>
                  <a:lnTo>
                    <a:pt x="258" y="256"/>
                  </a:lnTo>
                  <a:lnTo>
                    <a:pt x="257" y="256"/>
                  </a:lnTo>
                  <a:lnTo>
                    <a:pt x="257" y="256"/>
                  </a:lnTo>
                  <a:lnTo>
                    <a:pt x="257" y="256"/>
                  </a:lnTo>
                  <a:lnTo>
                    <a:pt x="255" y="254"/>
                  </a:lnTo>
                  <a:lnTo>
                    <a:pt x="255" y="253"/>
                  </a:lnTo>
                  <a:lnTo>
                    <a:pt x="255" y="253"/>
                  </a:lnTo>
                  <a:lnTo>
                    <a:pt x="255" y="253"/>
                  </a:lnTo>
                  <a:lnTo>
                    <a:pt x="255" y="253"/>
                  </a:lnTo>
                  <a:lnTo>
                    <a:pt x="254" y="253"/>
                  </a:lnTo>
                  <a:lnTo>
                    <a:pt x="252" y="253"/>
                  </a:lnTo>
                  <a:lnTo>
                    <a:pt x="252" y="253"/>
                  </a:lnTo>
                  <a:lnTo>
                    <a:pt x="251" y="254"/>
                  </a:lnTo>
                  <a:lnTo>
                    <a:pt x="251" y="254"/>
                  </a:lnTo>
                  <a:lnTo>
                    <a:pt x="251" y="254"/>
                  </a:lnTo>
                  <a:lnTo>
                    <a:pt x="250" y="254"/>
                  </a:lnTo>
                  <a:lnTo>
                    <a:pt x="250" y="254"/>
                  </a:lnTo>
                  <a:lnTo>
                    <a:pt x="248" y="254"/>
                  </a:lnTo>
                  <a:lnTo>
                    <a:pt x="248" y="254"/>
                  </a:lnTo>
                  <a:lnTo>
                    <a:pt x="247" y="254"/>
                  </a:lnTo>
                  <a:lnTo>
                    <a:pt x="247" y="254"/>
                  </a:lnTo>
                  <a:lnTo>
                    <a:pt x="245" y="254"/>
                  </a:lnTo>
                  <a:lnTo>
                    <a:pt x="245" y="254"/>
                  </a:lnTo>
                  <a:lnTo>
                    <a:pt x="244" y="254"/>
                  </a:lnTo>
                  <a:lnTo>
                    <a:pt x="244" y="256"/>
                  </a:lnTo>
                  <a:lnTo>
                    <a:pt x="243" y="256"/>
                  </a:lnTo>
                  <a:lnTo>
                    <a:pt x="243" y="257"/>
                  </a:lnTo>
                  <a:lnTo>
                    <a:pt x="243" y="259"/>
                  </a:lnTo>
                  <a:lnTo>
                    <a:pt x="243" y="259"/>
                  </a:lnTo>
                  <a:lnTo>
                    <a:pt x="243" y="259"/>
                  </a:lnTo>
                  <a:lnTo>
                    <a:pt x="243" y="260"/>
                  </a:lnTo>
                  <a:lnTo>
                    <a:pt x="241" y="260"/>
                  </a:lnTo>
                  <a:lnTo>
                    <a:pt x="241" y="261"/>
                  </a:lnTo>
                  <a:lnTo>
                    <a:pt x="241" y="261"/>
                  </a:lnTo>
                  <a:lnTo>
                    <a:pt x="241" y="263"/>
                  </a:lnTo>
                  <a:lnTo>
                    <a:pt x="241" y="263"/>
                  </a:lnTo>
                  <a:lnTo>
                    <a:pt x="240" y="264"/>
                  </a:lnTo>
                  <a:lnTo>
                    <a:pt x="240" y="264"/>
                  </a:lnTo>
                  <a:lnTo>
                    <a:pt x="240" y="266"/>
                  </a:lnTo>
                  <a:lnTo>
                    <a:pt x="240" y="266"/>
                  </a:lnTo>
                  <a:lnTo>
                    <a:pt x="238" y="268"/>
                  </a:lnTo>
                  <a:lnTo>
                    <a:pt x="238" y="268"/>
                  </a:lnTo>
                  <a:lnTo>
                    <a:pt x="238" y="268"/>
                  </a:lnTo>
                  <a:lnTo>
                    <a:pt x="237" y="270"/>
                  </a:lnTo>
                  <a:lnTo>
                    <a:pt x="237" y="270"/>
                  </a:lnTo>
                  <a:lnTo>
                    <a:pt x="235" y="270"/>
                  </a:lnTo>
                  <a:lnTo>
                    <a:pt x="234" y="270"/>
                  </a:lnTo>
                  <a:lnTo>
                    <a:pt x="234" y="270"/>
                  </a:lnTo>
                  <a:lnTo>
                    <a:pt x="233" y="271"/>
                  </a:lnTo>
                  <a:lnTo>
                    <a:pt x="228" y="274"/>
                  </a:lnTo>
                  <a:lnTo>
                    <a:pt x="227" y="274"/>
                  </a:lnTo>
                  <a:lnTo>
                    <a:pt x="227" y="274"/>
                  </a:lnTo>
                  <a:lnTo>
                    <a:pt x="227" y="276"/>
                  </a:lnTo>
                  <a:lnTo>
                    <a:pt x="225" y="276"/>
                  </a:lnTo>
                  <a:lnTo>
                    <a:pt x="223" y="277"/>
                  </a:lnTo>
                  <a:lnTo>
                    <a:pt x="221" y="277"/>
                  </a:lnTo>
                  <a:lnTo>
                    <a:pt x="218" y="278"/>
                  </a:lnTo>
                  <a:lnTo>
                    <a:pt x="217" y="280"/>
                  </a:lnTo>
                  <a:lnTo>
                    <a:pt x="217" y="280"/>
                  </a:lnTo>
                  <a:lnTo>
                    <a:pt x="216" y="281"/>
                  </a:lnTo>
                  <a:lnTo>
                    <a:pt x="214" y="281"/>
                  </a:lnTo>
                  <a:lnTo>
                    <a:pt x="214" y="281"/>
                  </a:lnTo>
                  <a:lnTo>
                    <a:pt x="214" y="283"/>
                  </a:lnTo>
                  <a:lnTo>
                    <a:pt x="213" y="283"/>
                  </a:lnTo>
                  <a:lnTo>
                    <a:pt x="213" y="283"/>
                  </a:lnTo>
                  <a:lnTo>
                    <a:pt x="213" y="284"/>
                  </a:lnTo>
                  <a:lnTo>
                    <a:pt x="211" y="284"/>
                  </a:lnTo>
                  <a:lnTo>
                    <a:pt x="211" y="284"/>
                  </a:lnTo>
                  <a:lnTo>
                    <a:pt x="211" y="286"/>
                  </a:lnTo>
                  <a:lnTo>
                    <a:pt x="211" y="286"/>
                  </a:lnTo>
                  <a:lnTo>
                    <a:pt x="211" y="287"/>
                  </a:lnTo>
                  <a:lnTo>
                    <a:pt x="210" y="287"/>
                  </a:lnTo>
                  <a:lnTo>
                    <a:pt x="210" y="287"/>
                  </a:lnTo>
                  <a:lnTo>
                    <a:pt x="210" y="287"/>
                  </a:lnTo>
                  <a:lnTo>
                    <a:pt x="210" y="288"/>
                  </a:lnTo>
                  <a:lnTo>
                    <a:pt x="204" y="290"/>
                  </a:lnTo>
                  <a:lnTo>
                    <a:pt x="200" y="288"/>
                  </a:lnTo>
                  <a:lnTo>
                    <a:pt x="196" y="291"/>
                  </a:lnTo>
                  <a:lnTo>
                    <a:pt x="196" y="294"/>
                  </a:lnTo>
                  <a:lnTo>
                    <a:pt x="197" y="295"/>
                  </a:lnTo>
                  <a:lnTo>
                    <a:pt x="197" y="298"/>
                  </a:lnTo>
                  <a:lnTo>
                    <a:pt x="194" y="300"/>
                  </a:lnTo>
                  <a:lnTo>
                    <a:pt x="189" y="301"/>
                  </a:lnTo>
                  <a:lnTo>
                    <a:pt x="187" y="307"/>
                  </a:lnTo>
                  <a:lnTo>
                    <a:pt x="186" y="310"/>
                  </a:lnTo>
                  <a:lnTo>
                    <a:pt x="181" y="311"/>
                  </a:lnTo>
                  <a:lnTo>
                    <a:pt x="176" y="314"/>
                  </a:lnTo>
                  <a:lnTo>
                    <a:pt x="171" y="318"/>
                  </a:lnTo>
                  <a:lnTo>
                    <a:pt x="167" y="321"/>
                  </a:lnTo>
                  <a:lnTo>
                    <a:pt x="166" y="325"/>
                  </a:lnTo>
                  <a:lnTo>
                    <a:pt x="163" y="330"/>
                  </a:lnTo>
                  <a:lnTo>
                    <a:pt x="162" y="332"/>
                  </a:lnTo>
                  <a:lnTo>
                    <a:pt x="159" y="335"/>
                  </a:lnTo>
                  <a:lnTo>
                    <a:pt x="154" y="338"/>
                  </a:lnTo>
                  <a:lnTo>
                    <a:pt x="154" y="341"/>
                  </a:lnTo>
                  <a:lnTo>
                    <a:pt x="163" y="344"/>
                  </a:lnTo>
                  <a:lnTo>
                    <a:pt x="169" y="344"/>
                  </a:lnTo>
                  <a:lnTo>
                    <a:pt x="173" y="341"/>
                  </a:lnTo>
                  <a:lnTo>
                    <a:pt x="177" y="339"/>
                  </a:lnTo>
                  <a:lnTo>
                    <a:pt x="178" y="342"/>
                  </a:lnTo>
                  <a:lnTo>
                    <a:pt x="178" y="345"/>
                  </a:lnTo>
                  <a:lnTo>
                    <a:pt x="180" y="348"/>
                  </a:lnTo>
                  <a:lnTo>
                    <a:pt x="180" y="349"/>
                  </a:lnTo>
                  <a:lnTo>
                    <a:pt x="186" y="356"/>
                  </a:lnTo>
                  <a:lnTo>
                    <a:pt x="189" y="356"/>
                  </a:lnTo>
                  <a:lnTo>
                    <a:pt x="191" y="356"/>
                  </a:lnTo>
                  <a:lnTo>
                    <a:pt x="196" y="355"/>
                  </a:lnTo>
                  <a:lnTo>
                    <a:pt x="201" y="355"/>
                  </a:lnTo>
                  <a:lnTo>
                    <a:pt x="204" y="356"/>
                  </a:lnTo>
                  <a:lnTo>
                    <a:pt x="204" y="358"/>
                  </a:lnTo>
                  <a:lnTo>
                    <a:pt x="204" y="358"/>
                  </a:lnTo>
                  <a:lnTo>
                    <a:pt x="201" y="358"/>
                  </a:lnTo>
                  <a:lnTo>
                    <a:pt x="201" y="358"/>
                  </a:lnTo>
                  <a:lnTo>
                    <a:pt x="198" y="359"/>
                  </a:lnTo>
                  <a:lnTo>
                    <a:pt x="196" y="359"/>
                  </a:lnTo>
                  <a:lnTo>
                    <a:pt x="193" y="359"/>
                  </a:lnTo>
                  <a:lnTo>
                    <a:pt x="191" y="361"/>
                  </a:lnTo>
                  <a:lnTo>
                    <a:pt x="189" y="362"/>
                  </a:lnTo>
                  <a:lnTo>
                    <a:pt x="186" y="365"/>
                  </a:lnTo>
                  <a:lnTo>
                    <a:pt x="183" y="366"/>
                  </a:lnTo>
                  <a:lnTo>
                    <a:pt x="178" y="372"/>
                  </a:lnTo>
                  <a:lnTo>
                    <a:pt x="176" y="375"/>
                  </a:lnTo>
                  <a:lnTo>
                    <a:pt x="174" y="376"/>
                  </a:lnTo>
                  <a:lnTo>
                    <a:pt x="173" y="379"/>
                  </a:lnTo>
                  <a:lnTo>
                    <a:pt x="171" y="382"/>
                  </a:lnTo>
                  <a:lnTo>
                    <a:pt x="171" y="385"/>
                  </a:lnTo>
                  <a:lnTo>
                    <a:pt x="171" y="386"/>
                  </a:lnTo>
                  <a:lnTo>
                    <a:pt x="171" y="388"/>
                  </a:lnTo>
                  <a:lnTo>
                    <a:pt x="173" y="391"/>
                  </a:lnTo>
                  <a:lnTo>
                    <a:pt x="174" y="392"/>
                  </a:lnTo>
                  <a:lnTo>
                    <a:pt x="177" y="392"/>
                  </a:lnTo>
                  <a:lnTo>
                    <a:pt x="180" y="392"/>
                  </a:lnTo>
                  <a:lnTo>
                    <a:pt x="183" y="392"/>
                  </a:lnTo>
                  <a:lnTo>
                    <a:pt x="186" y="391"/>
                  </a:lnTo>
                  <a:lnTo>
                    <a:pt x="187" y="391"/>
                  </a:lnTo>
                  <a:lnTo>
                    <a:pt x="190" y="391"/>
                  </a:lnTo>
                  <a:lnTo>
                    <a:pt x="191" y="392"/>
                  </a:lnTo>
                  <a:lnTo>
                    <a:pt x="191" y="393"/>
                  </a:lnTo>
                  <a:lnTo>
                    <a:pt x="197" y="399"/>
                  </a:lnTo>
                  <a:lnTo>
                    <a:pt x="200" y="400"/>
                  </a:lnTo>
                  <a:lnTo>
                    <a:pt x="203" y="403"/>
                  </a:lnTo>
                  <a:lnTo>
                    <a:pt x="201" y="403"/>
                  </a:lnTo>
                  <a:lnTo>
                    <a:pt x="198" y="405"/>
                  </a:lnTo>
                  <a:lnTo>
                    <a:pt x="189" y="407"/>
                  </a:lnTo>
                  <a:lnTo>
                    <a:pt x="184" y="409"/>
                  </a:lnTo>
                  <a:lnTo>
                    <a:pt x="180" y="412"/>
                  </a:lnTo>
                  <a:lnTo>
                    <a:pt x="170" y="416"/>
                  </a:lnTo>
                  <a:lnTo>
                    <a:pt x="166" y="419"/>
                  </a:lnTo>
                  <a:lnTo>
                    <a:pt x="159" y="423"/>
                  </a:lnTo>
                  <a:lnTo>
                    <a:pt x="156" y="425"/>
                  </a:lnTo>
                  <a:lnTo>
                    <a:pt x="156" y="425"/>
                  </a:lnTo>
                  <a:lnTo>
                    <a:pt x="152" y="426"/>
                  </a:lnTo>
                  <a:lnTo>
                    <a:pt x="147" y="427"/>
                  </a:lnTo>
                  <a:lnTo>
                    <a:pt x="145" y="430"/>
                  </a:lnTo>
                  <a:lnTo>
                    <a:pt x="139" y="432"/>
                  </a:lnTo>
                  <a:lnTo>
                    <a:pt x="135" y="432"/>
                  </a:lnTo>
                  <a:lnTo>
                    <a:pt x="132" y="432"/>
                  </a:lnTo>
                  <a:lnTo>
                    <a:pt x="129" y="430"/>
                  </a:lnTo>
                  <a:lnTo>
                    <a:pt x="126" y="432"/>
                  </a:lnTo>
                  <a:lnTo>
                    <a:pt x="122" y="432"/>
                  </a:lnTo>
                  <a:lnTo>
                    <a:pt x="119" y="433"/>
                  </a:lnTo>
                  <a:lnTo>
                    <a:pt x="112" y="439"/>
                  </a:lnTo>
                  <a:lnTo>
                    <a:pt x="110" y="440"/>
                  </a:lnTo>
                  <a:lnTo>
                    <a:pt x="109" y="443"/>
                  </a:lnTo>
                  <a:lnTo>
                    <a:pt x="106" y="447"/>
                  </a:lnTo>
                  <a:lnTo>
                    <a:pt x="105" y="451"/>
                  </a:lnTo>
                  <a:lnTo>
                    <a:pt x="105" y="454"/>
                  </a:lnTo>
                  <a:lnTo>
                    <a:pt x="105" y="457"/>
                  </a:lnTo>
                  <a:lnTo>
                    <a:pt x="106" y="463"/>
                  </a:lnTo>
                  <a:lnTo>
                    <a:pt x="106" y="469"/>
                  </a:lnTo>
                  <a:lnTo>
                    <a:pt x="106" y="471"/>
                  </a:lnTo>
                  <a:lnTo>
                    <a:pt x="105" y="474"/>
                  </a:lnTo>
                  <a:lnTo>
                    <a:pt x="102" y="477"/>
                  </a:lnTo>
                  <a:lnTo>
                    <a:pt x="100" y="480"/>
                  </a:lnTo>
                  <a:lnTo>
                    <a:pt x="99" y="484"/>
                  </a:lnTo>
                  <a:lnTo>
                    <a:pt x="98" y="488"/>
                  </a:lnTo>
                  <a:lnTo>
                    <a:pt x="98" y="493"/>
                  </a:lnTo>
                  <a:lnTo>
                    <a:pt x="96" y="495"/>
                  </a:lnTo>
                  <a:lnTo>
                    <a:pt x="93" y="497"/>
                  </a:lnTo>
                  <a:lnTo>
                    <a:pt x="91" y="500"/>
                  </a:lnTo>
                  <a:lnTo>
                    <a:pt x="89" y="501"/>
                  </a:lnTo>
                  <a:lnTo>
                    <a:pt x="89" y="503"/>
                  </a:lnTo>
                  <a:lnTo>
                    <a:pt x="86" y="503"/>
                  </a:lnTo>
                  <a:lnTo>
                    <a:pt x="83" y="504"/>
                  </a:lnTo>
                  <a:lnTo>
                    <a:pt x="78" y="503"/>
                  </a:lnTo>
                  <a:lnTo>
                    <a:pt x="73" y="501"/>
                  </a:lnTo>
                  <a:lnTo>
                    <a:pt x="71" y="500"/>
                  </a:lnTo>
                  <a:lnTo>
                    <a:pt x="69" y="500"/>
                  </a:lnTo>
                  <a:lnTo>
                    <a:pt x="12" y="500"/>
                  </a:lnTo>
                  <a:lnTo>
                    <a:pt x="29" y="469"/>
                  </a:lnTo>
                  <a:lnTo>
                    <a:pt x="37" y="459"/>
                  </a:lnTo>
                  <a:lnTo>
                    <a:pt x="37" y="457"/>
                  </a:lnTo>
                  <a:lnTo>
                    <a:pt x="38" y="456"/>
                  </a:lnTo>
                  <a:lnTo>
                    <a:pt x="38" y="454"/>
                  </a:lnTo>
                  <a:lnTo>
                    <a:pt x="37" y="453"/>
                  </a:lnTo>
                  <a:lnTo>
                    <a:pt x="37" y="450"/>
                  </a:lnTo>
                  <a:lnTo>
                    <a:pt x="35" y="449"/>
                  </a:lnTo>
                  <a:lnTo>
                    <a:pt x="35" y="447"/>
                  </a:lnTo>
                  <a:lnTo>
                    <a:pt x="35" y="447"/>
                  </a:lnTo>
                  <a:lnTo>
                    <a:pt x="34" y="446"/>
                  </a:lnTo>
                  <a:lnTo>
                    <a:pt x="34" y="444"/>
                  </a:lnTo>
                  <a:lnTo>
                    <a:pt x="32" y="443"/>
                  </a:lnTo>
                  <a:lnTo>
                    <a:pt x="32" y="442"/>
                  </a:lnTo>
                  <a:lnTo>
                    <a:pt x="31" y="440"/>
                  </a:lnTo>
                  <a:lnTo>
                    <a:pt x="31" y="439"/>
                  </a:lnTo>
                  <a:lnTo>
                    <a:pt x="31" y="437"/>
                  </a:lnTo>
                  <a:lnTo>
                    <a:pt x="31" y="437"/>
                  </a:lnTo>
                  <a:lnTo>
                    <a:pt x="31" y="434"/>
                  </a:lnTo>
                  <a:lnTo>
                    <a:pt x="29" y="433"/>
                  </a:lnTo>
                  <a:lnTo>
                    <a:pt x="29" y="430"/>
                  </a:lnTo>
                  <a:lnTo>
                    <a:pt x="29" y="429"/>
                  </a:lnTo>
                  <a:lnTo>
                    <a:pt x="29" y="427"/>
                  </a:lnTo>
                  <a:lnTo>
                    <a:pt x="28" y="426"/>
                  </a:lnTo>
                  <a:lnTo>
                    <a:pt x="28" y="425"/>
                  </a:lnTo>
                  <a:lnTo>
                    <a:pt x="28" y="422"/>
                  </a:lnTo>
                  <a:lnTo>
                    <a:pt x="28" y="422"/>
                  </a:lnTo>
                  <a:lnTo>
                    <a:pt x="28" y="422"/>
                  </a:lnTo>
                  <a:lnTo>
                    <a:pt x="27" y="420"/>
                  </a:lnTo>
                  <a:lnTo>
                    <a:pt x="27" y="419"/>
                  </a:lnTo>
                  <a:lnTo>
                    <a:pt x="27" y="418"/>
                  </a:lnTo>
                  <a:lnTo>
                    <a:pt x="27" y="416"/>
                  </a:lnTo>
                  <a:lnTo>
                    <a:pt x="27" y="415"/>
                  </a:lnTo>
                  <a:lnTo>
                    <a:pt x="27" y="412"/>
                  </a:lnTo>
                  <a:lnTo>
                    <a:pt x="27" y="409"/>
                  </a:lnTo>
                  <a:lnTo>
                    <a:pt x="27" y="409"/>
                  </a:lnTo>
                  <a:lnTo>
                    <a:pt x="25" y="406"/>
                  </a:lnTo>
                  <a:lnTo>
                    <a:pt x="24" y="406"/>
                  </a:lnTo>
                  <a:lnTo>
                    <a:pt x="22" y="405"/>
                  </a:lnTo>
                  <a:lnTo>
                    <a:pt x="21" y="403"/>
                  </a:lnTo>
                  <a:lnTo>
                    <a:pt x="21" y="402"/>
                  </a:lnTo>
                  <a:lnTo>
                    <a:pt x="22" y="400"/>
                  </a:lnTo>
                  <a:lnTo>
                    <a:pt x="22" y="399"/>
                  </a:lnTo>
                  <a:lnTo>
                    <a:pt x="24" y="399"/>
                  </a:lnTo>
                  <a:lnTo>
                    <a:pt x="27" y="399"/>
                  </a:lnTo>
                  <a:lnTo>
                    <a:pt x="28" y="398"/>
                  </a:lnTo>
                  <a:lnTo>
                    <a:pt x="29" y="398"/>
                  </a:lnTo>
                  <a:lnTo>
                    <a:pt x="31" y="396"/>
                  </a:lnTo>
                  <a:lnTo>
                    <a:pt x="31" y="393"/>
                  </a:lnTo>
                  <a:lnTo>
                    <a:pt x="31" y="392"/>
                  </a:lnTo>
                  <a:lnTo>
                    <a:pt x="29" y="389"/>
                  </a:lnTo>
                  <a:lnTo>
                    <a:pt x="29" y="389"/>
                  </a:lnTo>
                  <a:lnTo>
                    <a:pt x="29" y="386"/>
                  </a:lnTo>
                  <a:lnTo>
                    <a:pt x="28" y="385"/>
                  </a:lnTo>
                  <a:lnTo>
                    <a:pt x="28" y="383"/>
                  </a:lnTo>
                  <a:lnTo>
                    <a:pt x="28" y="381"/>
                  </a:lnTo>
                  <a:lnTo>
                    <a:pt x="27" y="379"/>
                  </a:lnTo>
                  <a:lnTo>
                    <a:pt x="25" y="378"/>
                  </a:lnTo>
                  <a:lnTo>
                    <a:pt x="25" y="376"/>
                  </a:lnTo>
                  <a:lnTo>
                    <a:pt x="24" y="376"/>
                  </a:lnTo>
                  <a:lnTo>
                    <a:pt x="24" y="375"/>
                  </a:lnTo>
                  <a:lnTo>
                    <a:pt x="22" y="374"/>
                  </a:lnTo>
                  <a:lnTo>
                    <a:pt x="22" y="371"/>
                  </a:lnTo>
                  <a:lnTo>
                    <a:pt x="21" y="369"/>
                  </a:lnTo>
                  <a:lnTo>
                    <a:pt x="21" y="368"/>
                  </a:lnTo>
                  <a:lnTo>
                    <a:pt x="21" y="366"/>
                  </a:lnTo>
                  <a:lnTo>
                    <a:pt x="22" y="365"/>
                  </a:lnTo>
                  <a:lnTo>
                    <a:pt x="24" y="364"/>
                  </a:lnTo>
                  <a:lnTo>
                    <a:pt x="25" y="364"/>
                  </a:lnTo>
                  <a:lnTo>
                    <a:pt x="27" y="362"/>
                  </a:lnTo>
                  <a:lnTo>
                    <a:pt x="28" y="361"/>
                  </a:lnTo>
                  <a:lnTo>
                    <a:pt x="28" y="361"/>
                  </a:lnTo>
                  <a:lnTo>
                    <a:pt x="28" y="358"/>
                  </a:lnTo>
                  <a:lnTo>
                    <a:pt x="28" y="356"/>
                  </a:lnTo>
                  <a:lnTo>
                    <a:pt x="27" y="354"/>
                  </a:lnTo>
                  <a:lnTo>
                    <a:pt x="27" y="352"/>
                  </a:lnTo>
                  <a:lnTo>
                    <a:pt x="25" y="352"/>
                  </a:lnTo>
                  <a:lnTo>
                    <a:pt x="25" y="352"/>
                  </a:lnTo>
                  <a:lnTo>
                    <a:pt x="24" y="351"/>
                  </a:lnTo>
                  <a:lnTo>
                    <a:pt x="22" y="351"/>
                  </a:lnTo>
                  <a:lnTo>
                    <a:pt x="22" y="351"/>
                  </a:lnTo>
                  <a:lnTo>
                    <a:pt x="21" y="349"/>
                  </a:lnTo>
                  <a:lnTo>
                    <a:pt x="19" y="348"/>
                  </a:lnTo>
                  <a:lnTo>
                    <a:pt x="18" y="347"/>
                  </a:lnTo>
                  <a:lnTo>
                    <a:pt x="18" y="345"/>
                  </a:lnTo>
                  <a:lnTo>
                    <a:pt x="17" y="344"/>
                  </a:lnTo>
                  <a:lnTo>
                    <a:pt x="17" y="342"/>
                  </a:lnTo>
                  <a:lnTo>
                    <a:pt x="15" y="341"/>
                  </a:lnTo>
                  <a:lnTo>
                    <a:pt x="15" y="339"/>
                  </a:lnTo>
                  <a:lnTo>
                    <a:pt x="15" y="337"/>
                  </a:lnTo>
                  <a:lnTo>
                    <a:pt x="14" y="335"/>
                  </a:lnTo>
                  <a:lnTo>
                    <a:pt x="14" y="334"/>
                  </a:lnTo>
                  <a:lnTo>
                    <a:pt x="12" y="332"/>
                  </a:lnTo>
                  <a:lnTo>
                    <a:pt x="11" y="331"/>
                  </a:lnTo>
                  <a:lnTo>
                    <a:pt x="11" y="330"/>
                  </a:lnTo>
                  <a:lnTo>
                    <a:pt x="10" y="328"/>
                  </a:lnTo>
                  <a:lnTo>
                    <a:pt x="10" y="327"/>
                  </a:lnTo>
                  <a:lnTo>
                    <a:pt x="8" y="325"/>
                  </a:lnTo>
                  <a:lnTo>
                    <a:pt x="8" y="324"/>
                  </a:lnTo>
                  <a:lnTo>
                    <a:pt x="8" y="321"/>
                  </a:lnTo>
                  <a:lnTo>
                    <a:pt x="8" y="320"/>
                  </a:lnTo>
                  <a:lnTo>
                    <a:pt x="8" y="320"/>
                  </a:lnTo>
                  <a:lnTo>
                    <a:pt x="7" y="317"/>
                  </a:lnTo>
                  <a:lnTo>
                    <a:pt x="7" y="315"/>
                  </a:lnTo>
                  <a:lnTo>
                    <a:pt x="7" y="314"/>
                  </a:lnTo>
                  <a:lnTo>
                    <a:pt x="7" y="311"/>
                  </a:lnTo>
                  <a:lnTo>
                    <a:pt x="7" y="310"/>
                  </a:lnTo>
                  <a:lnTo>
                    <a:pt x="8" y="310"/>
                  </a:lnTo>
                  <a:lnTo>
                    <a:pt x="8" y="307"/>
                  </a:lnTo>
                  <a:lnTo>
                    <a:pt x="10" y="307"/>
                  </a:lnTo>
                  <a:lnTo>
                    <a:pt x="10" y="307"/>
                  </a:lnTo>
                  <a:lnTo>
                    <a:pt x="11" y="305"/>
                  </a:lnTo>
                  <a:lnTo>
                    <a:pt x="12" y="304"/>
                  </a:lnTo>
                  <a:lnTo>
                    <a:pt x="15" y="305"/>
                  </a:lnTo>
                  <a:lnTo>
                    <a:pt x="17" y="305"/>
                  </a:lnTo>
                  <a:lnTo>
                    <a:pt x="17" y="304"/>
                  </a:lnTo>
                  <a:lnTo>
                    <a:pt x="18" y="303"/>
                  </a:lnTo>
                  <a:lnTo>
                    <a:pt x="18" y="300"/>
                  </a:lnTo>
                  <a:lnTo>
                    <a:pt x="19" y="300"/>
                  </a:lnTo>
                  <a:lnTo>
                    <a:pt x="21" y="298"/>
                  </a:lnTo>
                  <a:lnTo>
                    <a:pt x="22" y="297"/>
                  </a:lnTo>
                  <a:lnTo>
                    <a:pt x="24" y="295"/>
                  </a:lnTo>
                  <a:lnTo>
                    <a:pt x="25" y="294"/>
                  </a:lnTo>
                  <a:lnTo>
                    <a:pt x="25" y="293"/>
                  </a:lnTo>
                  <a:lnTo>
                    <a:pt x="25" y="291"/>
                  </a:lnTo>
                  <a:lnTo>
                    <a:pt x="25" y="290"/>
                  </a:lnTo>
                  <a:lnTo>
                    <a:pt x="25" y="290"/>
                  </a:lnTo>
                  <a:lnTo>
                    <a:pt x="24" y="287"/>
                  </a:lnTo>
                  <a:lnTo>
                    <a:pt x="24" y="286"/>
                  </a:lnTo>
                  <a:lnTo>
                    <a:pt x="24" y="284"/>
                  </a:lnTo>
                  <a:lnTo>
                    <a:pt x="22" y="281"/>
                  </a:lnTo>
                  <a:lnTo>
                    <a:pt x="22" y="280"/>
                  </a:lnTo>
                  <a:lnTo>
                    <a:pt x="22" y="278"/>
                  </a:lnTo>
                  <a:lnTo>
                    <a:pt x="22" y="276"/>
                  </a:lnTo>
                  <a:lnTo>
                    <a:pt x="22" y="274"/>
                  </a:lnTo>
                  <a:lnTo>
                    <a:pt x="22" y="273"/>
                  </a:lnTo>
                  <a:lnTo>
                    <a:pt x="22" y="270"/>
                  </a:lnTo>
                  <a:lnTo>
                    <a:pt x="22" y="268"/>
                  </a:lnTo>
                  <a:lnTo>
                    <a:pt x="24" y="267"/>
                  </a:lnTo>
                  <a:lnTo>
                    <a:pt x="24" y="266"/>
                  </a:lnTo>
                  <a:lnTo>
                    <a:pt x="25" y="264"/>
                  </a:lnTo>
                  <a:lnTo>
                    <a:pt x="25" y="261"/>
                  </a:lnTo>
                  <a:lnTo>
                    <a:pt x="25" y="260"/>
                  </a:lnTo>
                  <a:lnTo>
                    <a:pt x="24" y="259"/>
                  </a:lnTo>
                  <a:lnTo>
                    <a:pt x="22" y="257"/>
                  </a:lnTo>
                  <a:lnTo>
                    <a:pt x="22" y="256"/>
                  </a:lnTo>
                  <a:lnTo>
                    <a:pt x="21" y="256"/>
                  </a:lnTo>
                  <a:lnTo>
                    <a:pt x="21" y="253"/>
                  </a:lnTo>
                  <a:lnTo>
                    <a:pt x="21" y="251"/>
                  </a:lnTo>
                  <a:lnTo>
                    <a:pt x="21" y="249"/>
                  </a:lnTo>
                  <a:lnTo>
                    <a:pt x="19" y="247"/>
                  </a:lnTo>
                  <a:lnTo>
                    <a:pt x="19" y="247"/>
                  </a:lnTo>
                  <a:lnTo>
                    <a:pt x="18" y="246"/>
                  </a:lnTo>
                  <a:lnTo>
                    <a:pt x="18" y="243"/>
                  </a:lnTo>
                  <a:lnTo>
                    <a:pt x="18" y="242"/>
                  </a:lnTo>
                  <a:lnTo>
                    <a:pt x="18" y="240"/>
                  </a:lnTo>
                  <a:lnTo>
                    <a:pt x="17" y="239"/>
                  </a:lnTo>
                  <a:lnTo>
                    <a:pt x="14" y="239"/>
                  </a:lnTo>
                  <a:lnTo>
                    <a:pt x="12" y="239"/>
                  </a:lnTo>
                  <a:lnTo>
                    <a:pt x="10" y="239"/>
                  </a:lnTo>
                  <a:lnTo>
                    <a:pt x="8" y="239"/>
                  </a:lnTo>
                  <a:lnTo>
                    <a:pt x="7" y="237"/>
                  </a:lnTo>
                  <a:lnTo>
                    <a:pt x="7" y="236"/>
                  </a:lnTo>
                  <a:lnTo>
                    <a:pt x="7" y="234"/>
                  </a:lnTo>
                  <a:lnTo>
                    <a:pt x="5" y="233"/>
                  </a:lnTo>
                  <a:lnTo>
                    <a:pt x="7" y="232"/>
                  </a:lnTo>
                  <a:lnTo>
                    <a:pt x="7" y="230"/>
                  </a:lnTo>
                  <a:lnTo>
                    <a:pt x="7" y="229"/>
                  </a:lnTo>
                  <a:lnTo>
                    <a:pt x="7" y="226"/>
                  </a:lnTo>
                  <a:lnTo>
                    <a:pt x="5" y="224"/>
                  </a:lnTo>
                  <a:lnTo>
                    <a:pt x="5" y="224"/>
                  </a:lnTo>
                  <a:lnTo>
                    <a:pt x="5" y="223"/>
                  </a:lnTo>
                  <a:lnTo>
                    <a:pt x="5" y="222"/>
                  </a:lnTo>
                  <a:lnTo>
                    <a:pt x="7" y="220"/>
                  </a:lnTo>
                  <a:lnTo>
                    <a:pt x="7" y="217"/>
                  </a:lnTo>
                  <a:lnTo>
                    <a:pt x="7" y="217"/>
                  </a:lnTo>
                  <a:lnTo>
                    <a:pt x="5" y="215"/>
                  </a:lnTo>
                  <a:lnTo>
                    <a:pt x="5" y="213"/>
                  </a:lnTo>
                  <a:lnTo>
                    <a:pt x="5" y="212"/>
                  </a:lnTo>
                  <a:lnTo>
                    <a:pt x="5" y="209"/>
                  </a:lnTo>
                  <a:lnTo>
                    <a:pt x="4" y="207"/>
                  </a:lnTo>
                  <a:lnTo>
                    <a:pt x="4" y="205"/>
                  </a:lnTo>
                  <a:lnTo>
                    <a:pt x="4" y="203"/>
                  </a:lnTo>
                  <a:lnTo>
                    <a:pt x="2" y="202"/>
                  </a:lnTo>
                  <a:lnTo>
                    <a:pt x="2" y="200"/>
                  </a:lnTo>
                  <a:lnTo>
                    <a:pt x="1" y="199"/>
                  </a:lnTo>
                  <a:lnTo>
                    <a:pt x="1" y="197"/>
                  </a:lnTo>
                  <a:lnTo>
                    <a:pt x="0" y="196"/>
                  </a:lnTo>
                  <a:lnTo>
                    <a:pt x="1" y="195"/>
                  </a:lnTo>
                  <a:lnTo>
                    <a:pt x="1" y="192"/>
                  </a:lnTo>
                  <a:lnTo>
                    <a:pt x="1" y="191"/>
                  </a:lnTo>
                  <a:lnTo>
                    <a:pt x="2" y="189"/>
                  </a:lnTo>
                  <a:lnTo>
                    <a:pt x="4" y="188"/>
                  </a:lnTo>
                  <a:lnTo>
                    <a:pt x="4" y="186"/>
                  </a:lnTo>
                  <a:lnTo>
                    <a:pt x="5" y="185"/>
                  </a:lnTo>
                  <a:lnTo>
                    <a:pt x="7" y="185"/>
                  </a:lnTo>
                  <a:lnTo>
                    <a:pt x="8" y="183"/>
                  </a:lnTo>
                  <a:lnTo>
                    <a:pt x="8" y="180"/>
                  </a:lnTo>
                  <a:lnTo>
                    <a:pt x="8" y="179"/>
                  </a:lnTo>
                  <a:lnTo>
                    <a:pt x="7" y="178"/>
                  </a:lnTo>
                  <a:lnTo>
                    <a:pt x="8" y="175"/>
                  </a:lnTo>
                  <a:lnTo>
                    <a:pt x="8" y="173"/>
                  </a:lnTo>
                  <a:lnTo>
                    <a:pt x="10" y="172"/>
                  </a:lnTo>
                  <a:lnTo>
                    <a:pt x="10" y="171"/>
                  </a:lnTo>
                  <a:lnTo>
                    <a:pt x="10" y="169"/>
                  </a:lnTo>
                  <a:lnTo>
                    <a:pt x="11" y="168"/>
                  </a:lnTo>
                  <a:lnTo>
                    <a:pt x="12" y="166"/>
                  </a:lnTo>
                  <a:lnTo>
                    <a:pt x="14" y="166"/>
                  </a:lnTo>
                  <a:lnTo>
                    <a:pt x="15" y="166"/>
                  </a:lnTo>
                  <a:lnTo>
                    <a:pt x="17" y="165"/>
                  </a:lnTo>
                  <a:lnTo>
                    <a:pt x="17" y="164"/>
                  </a:lnTo>
                  <a:lnTo>
                    <a:pt x="18" y="162"/>
                  </a:lnTo>
                  <a:lnTo>
                    <a:pt x="18" y="161"/>
                  </a:lnTo>
                  <a:lnTo>
                    <a:pt x="19" y="159"/>
                  </a:lnTo>
                  <a:lnTo>
                    <a:pt x="21" y="158"/>
                  </a:lnTo>
                  <a:lnTo>
                    <a:pt x="22" y="156"/>
                  </a:lnTo>
                  <a:lnTo>
                    <a:pt x="24" y="156"/>
                  </a:lnTo>
                  <a:lnTo>
                    <a:pt x="24" y="153"/>
                  </a:lnTo>
                  <a:lnTo>
                    <a:pt x="22" y="153"/>
                  </a:lnTo>
                  <a:lnTo>
                    <a:pt x="19" y="152"/>
                  </a:lnTo>
                  <a:lnTo>
                    <a:pt x="19" y="152"/>
                  </a:lnTo>
                  <a:lnTo>
                    <a:pt x="19" y="151"/>
                  </a:lnTo>
                  <a:lnTo>
                    <a:pt x="21" y="149"/>
                  </a:lnTo>
                  <a:lnTo>
                    <a:pt x="22" y="148"/>
                  </a:lnTo>
                  <a:lnTo>
                    <a:pt x="22" y="146"/>
                  </a:lnTo>
                  <a:lnTo>
                    <a:pt x="22" y="145"/>
                  </a:lnTo>
                  <a:lnTo>
                    <a:pt x="21" y="145"/>
                  </a:lnTo>
                  <a:lnTo>
                    <a:pt x="19" y="144"/>
                  </a:lnTo>
                  <a:lnTo>
                    <a:pt x="19" y="142"/>
                  </a:lnTo>
                  <a:lnTo>
                    <a:pt x="18" y="141"/>
                  </a:lnTo>
                  <a:lnTo>
                    <a:pt x="17" y="139"/>
                  </a:lnTo>
                  <a:lnTo>
                    <a:pt x="17" y="138"/>
                  </a:lnTo>
                  <a:lnTo>
                    <a:pt x="17" y="135"/>
                  </a:lnTo>
                  <a:lnTo>
                    <a:pt x="17" y="134"/>
                  </a:lnTo>
                  <a:lnTo>
                    <a:pt x="17" y="134"/>
                  </a:lnTo>
                  <a:lnTo>
                    <a:pt x="17" y="132"/>
                  </a:lnTo>
                  <a:lnTo>
                    <a:pt x="18" y="131"/>
                  </a:lnTo>
                  <a:lnTo>
                    <a:pt x="18" y="128"/>
                  </a:lnTo>
                  <a:lnTo>
                    <a:pt x="19" y="128"/>
                  </a:lnTo>
                  <a:lnTo>
                    <a:pt x="21" y="127"/>
                  </a:lnTo>
                  <a:lnTo>
                    <a:pt x="22" y="125"/>
                  </a:lnTo>
                  <a:lnTo>
                    <a:pt x="22" y="124"/>
                  </a:lnTo>
                  <a:lnTo>
                    <a:pt x="24" y="124"/>
                  </a:lnTo>
                  <a:lnTo>
                    <a:pt x="25" y="122"/>
                  </a:lnTo>
                  <a:lnTo>
                    <a:pt x="27" y="121"/>
                  </a:lnTo>
                  <a:lnTo>
                    <a:pt x="28" y="120"/>
                  </a:lnTo>
                  <a:lnTo>
                    <a:pt x="28" y="118"/>
                  </a:lnTo>
                  <a:lnTo>
                    <a:pt x="29" y="115"/>
                  </a:lnTo>
                  <a:lnTo>
                    <a:pt x="29" y="114"/>
                  </a:lnTo>
                  <a:lnTo>
                    <a:pt x="29" y="114"/>
                  </a:lnTo>
                  <a:lnTo>
                    <a:pt x="29" y="112"/>
                  </a:lnTo>
                  <a:lnTo>
                    <a:pt x="29" y="111"/>
                  </a:lnTo>
                  <a:lnTo>
                    <a:pt x="29" y="109"/>
                  </a:lnTo>
                  <a:lnTo>
                    <a:pt x="27" y="109"/>
                  </a:lnTo>
                  <a:lnTo>
                    <a:pt x="25" y="108"/>
                  </a:lnTo>
                  <a:lnTo>
                    <a:pt x="25" y="107"/>
                  </a:lnTo>
                  <a:lnTo>
                    <a:pt x="25" y="105"/>
                  </a:lnTo>
                  <a:lnTo>
                    <a:pt x="27" y="105"/>
                  </a:lnTo>
                  <a:lnTo>
                    <a:pt x="29" y="104"/>
                  </a:lnTo>
                  <a:lnTo>
                    <a:pt x="29" y="102"/>
                  </a:lnTo>
                  <a:lnTo>
                    <a:pt x="29" y="101"/>
                  </a:lnTo>
                  <a:lnTo>
                    <a:pt x="28" y="100"/>
                  </a:lnTo>
                  <a:lnTo>
                    <a:pt x="27" y="100"/>
                  </a:lnTo>
                  <a:lnTo>
                    <a:pt x="28" y="98"/>
                  </a:lnTo>
                  <a:lnTo>
                    <a:pt x="28" y="97"/>
                  </a:lnTo>
                  <a:lnTo>
                    <a:pt x="29" y="97"/>
                  </a:lnTo>
                  <a:lnTo>
                    <a:pt x="29" y="95"/>
                  </a:lnTo>
                  <a:lnTo>
                    <a:pt x="32" y="95"/>
                  </a:lnTo>
                  <a:lnTo>
                    <a:pt x="34" y="95"/>
                  </a:lnTo>
                  <a:lnTo>
                    <a:pt x="34" y="94"/>
                  </a:lnTo>
                  <a:lnTo>
                    <a:pt x="37" y="94"/>
                  </a:lnTo>
                  <a:lnTo>
                    <a:pt x="38" y="94"/>
                  </a:lnTo>
                  <a:lnTo>
                    <a:pt x="39" y="93"/>
                  </a:lnTo>
                  <a:lnTo>
                    <a:pt x="41" y="93"/>
                  </a:lnTo>
                  <a:lnTo>
                    <a:pt x="42" y="90"/>
                  </a:lnTo>
                  <a:lnTo>
                    <a:pt x="41" y="88"/>
                  </a:lnTo>
                  <a:lnTo>
                    <a:pt x="39" y="88"/>
                  </a:lnTo>
                  <a:lnTo>
                    <a:pt x="38" y="87"/>
                  </a:lnTo>
                  <a:lnTo>
                    <a:pt x="37" y="85"/>
                  </a:lnTo>
                  <a:lnTo>
                    <a:pt x="35" y="84"/>
                  </a:lnTo>
                  <a:lnTo>
                    <a:pt x="35" y="83"/>
                  </a:lnTo>
                  <a:lnTo>
                    <a:pt x="35" y="81"/>
                  </a:lnTo>
                  <a:lnTo>
                    <a:pt x="35" y="78"/>
                  </a:lnTo>
                  <a:lnTo>
                    <a:pt x="35" y="78"/>
                  </a:lnTo>
                  <a:lnTo>
                    <a:pt x="35" y="78"/>
                  </a:lnTo>
                  <a:lnTo>
                    <a:pt x="37" y="77"/>
                  </a:lnTo>
                  <a:lnTo>
                    <a:pt x="35" y="76"/>
                  </a:lnTo>
                  <a:lnTo>
                    <a:pt x="35" y="73"/>
                  </a:lnTo>
                  <a:lnTo>
                    <a:pt x="35" y="73"/>
                  </a:lnTo>
                  <a:lnTo>
                    <a:pt x="37" y="70"/>
                  </a:lnTo>
                  <a:lnTo>
                    <a:pt x="38" y="70"/>
                  </a:lnTo>
                  <a:lnTo>
                    <a:pt x="38" y="68"/>
                  </a:lnTo>
                  <a:lnTo>
                    <a:pt x="38" y="68"/>
                  </a:lnTo>
                  <a:lnTo>
                    <a:pt x="38" y="67"/>
                  </a:lnTo>
                  <a:lnTo>
                    <a:pt x="38" y="66"/>
                  </a:lnTo>
                  <a:lnTo>
                    <a:pt x="39" y="64"/>
                  </a:lnTo>
                  <a:lnTo>
                    <a:pt x="39" y="63"/>
                  </a:lnTo>
                  <a:lnTo>
                    <a:pt x="41" y="61"/>
                  </a:lnTo>
                  <a:lnTo>
                    <a:pt x="42" y="60"/>
                  </a:lnTo>
                  <a:lnTo>
                    <a:pt x="44" y="58"/>
                  </a:lnTo>
                  <a:lnTo>
                    <a:pt x="44" y="58"/>
                  </a:lnTo>
                  <a:lnTo>
                    <a:pt x="45" y="57"/>
                  </a:lnTo>
                  <a:lnTo>
                    <a:pt x="45" y="57"/>
                  </a:lnTo>
                  <a:lnTo>
                    <a:pt x="46" y="56"/>
                  </a:lnTo>
                  <a:lnTo>
                    <a:pt x="48" y="54"/>
                  </a:lnTo>
                  <a:lnTo>
                    <a:pt x="48" y="53"/>
                  </a:lnTo>
                  <a:lnTo>
                    <a:pt x="48" y="50"/>
                  </a:lnTo>
                  <a:lnTo>
                    <a:pt x="48" y="49"/>
                  </a:lnTo>
                  <a:lnTo>
                    <a:pt x="46" y="47"/>
                  </a:lnTo>
                  <a:lnTo>
                    <a:pt x="45" y="46"/>
                  </a:lnTo>
                  <a:lnTo>
                    <a:pt x="44" y="46"/>
                  </a:lnTo>
                  <a:lnTo>
                    <a:pt x="41" y="44"/>
                  </a:lnTo>
                  <a:lnTo>
                    <a:pt x="39" y="44"/>
                  </a:lnTo>
                  <a:lnTo>
                    <a:pt x="39" y="43"/>
                  </a:lnTo>
                  <a:lnTo>
                    <a:pt x="39" y="41"/>
                  </a:lnTo>
                  <a:lnTo>
                    <a:pt x="41" y="40"/>
                  </a:lnTo>
                  <a:lnTo>
                    <a:pt x="42" y="40"/>
                  </a:lnTo>
                  <a:lnTo>
                    <a:pt x="44" y="40"/>
                  </a:lnTo>
                  <a:lnTo>
                    <a:pt x="44" y="40"/>
                  </a:lnTo>
                  <a:lnTo>
                    <a:pt x="45" y="39"/>
                  </a:lnTo>
                  <a:lnTo>
                    <a:pt x="46" y="39"/>
                  </a:lnTo>
                  <a:lnTo>
                    <a:pt x="46" y="39"/>
                  </a:lnTo>
                  <a:lnTo>
                    <a:pt x="46" y="37"/>
                  </a:lnTo>
                  <a:lnTo>
                    <a:pt x="48" y="37"/>
                  </a:lnTo>
                  <a:lnTo>
                    <a:pt x="49" y="36"/>
                  </a:lnTo>
                  <a:lnTo>
                    <a:pt x="49" y="34"/>
                  </a:lnTo>
                  <a:lnTo>
                    <a:pt x="48" y="33"/>
                  </a:lnTo>
                  <a:lnTo>
                    <a:pt x="48" y="30"/>
                  </a:lnTo>
                  <a:lnTo>
                    <a:pt x="49" y="29"/>
                  </a:lnTo>
                  <a:lnTo>
                    <a:pt x="49" y="29"/>
                  </a:lnTo>
                  <a:lnTo>
                    <a:pt x="51" y="29"/>
                  </a:lnTo>
                  <a:lnTo>
                    <a:pt x="52" y="27"/>
                  </a:lnTo>
                  <a:lnTo>
                    <a:pt x="54" y="26"/>
                  </a:lnTo>
                  <a:lnTo>
                    <a:pt x="54" y="24"/>
                  </a:lnTo>
                  <a:lnTo>
                    <a:pt x="54" y="23"/>
                  </a:lnTo>
                  <a:lnTo>
                    <a:pt x="54" y="23"/>
                  </a:lnTo>
                  <a:lnTo>
                    <a:pt x="52" y="22"/>
                  </a:lnTo>
                  <a:lnTo>
                    <a:pt x="52" y="22"/>
                  </a:lnTo>
                  <a:lnTo>
                    <a:pt x="49" y="22"/>
                  </a:lnTo>
                  <a:lnTo>
                    <a:pt x="51" y="20"/>
                  </a:lnTo>
                  <a:lnTo>
                    <a:pt x="51" y="19"/>
                  </a:lnTo>
                  <a:lnTo>
                    <a:pt x="51" y="16"/>
                  </a:lnTo>
                  <a:lnTo>
                    <a:pt x="49" y="16"/>
                  </a:lnTo>
                  <a:lnTo>
                    <a:pt x="48" y="16"/>
                  </a:lnTo>
                  <a:lnTo>
                    <a:pt x="45" y="16"/>
                  </a:lnTo>
                  <a:lnTo>
                    <a:pt x="42" y="16"/>
                  </a:lnTo>
                  <a:lnTo>
                    <a:pt x="42" y="14"/>
                  </a:lnTo>
                  <a:lnTo>
                    <a:pt x="41" y="13"/>
                  </a:lnTo>
                  <a:lnTo>
                    <a:pt x="39" y="12"/>
                  </a:lnTo>
                  <a:lnTo>
                    <a:pt x="39" y="9"/>
                  </a:lnTo>
                  <a:lnTo>
                    <a:pt x="41" y="7"/>
                  </a:lnTo>
                  <a:lnTo>
                    <a:pt x="41" y="6"/>
                  </a:lnTo>
                  <a:lnTo>
                    <a:pt x="42" y="6"/>
                  </a:lnTo>
                  <a:lnTo>
                    <a:pt x="44" y="5"/>
                  </a:lnTo>
                  <a:lnTo>
                    <a:pt x="46" y="5"/>
                  </a:lnTo>
                  <a:lnTo>
                    <a:pt x="46" y="5"/>
                  </a:lnTo>
                  <a:lnTo>
                    <a:pt x="48" y="5"/>
                  </a:lnTo>
                  <a:lnTo>
                    <a:pt x="51" y="5"/>
                  </a:lnTo>
                  <a:lnTo>
                    <a:pt x="51" y="2"/>
                  </a:lnTo>
                  <a:lnTo>
                    <a:pt x="49" y="2"/>
                  </a:lnTo>
                  <a:lnTo>
                    <a:pt x="49" y="0"/>
                  </a:lnTo>
                  <a:lnTo>
                    <a:pt x="59" y="0"/>
                  </a:lnTo>
                  <a:lnTo>
                    <a:pt x="85" y="0"/>
                  </a:lnTo>
                  <a:close/>
                </a:path>
              </a:pathLst>
            </a:custGeom>
            <a:solidFill>
              <a:schemeClr val="accent2"/>
            </a:solid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7" name="Freeform 24">
              <a:extLst>
                <a:ext uri="{FF2B5EF4-FFF2-40B4-BE49-F238E27FC236}">
                  <a16:creationId xmlns:a16="http://schemas.microsoft.com/office/drawing/2014/main" id="{708D5112-96E1-A8AE-9F61-FA0FC5F3C758}"/>
                </a:ext>
              </a:extLst>
            </p:cNvPr>
            <p:cNvSpPr>
              <a:spLocks/>
            </p:cNvSpPr>
            <p:nvPr/>
          </p:nvSpPr>
          <p:spPr bwMode="auto">
            <a:xfrm>
              <a:off x="1622" y="792"/>
              <a:ext cx="499" cy="474"/>
            </a:xfrm>
            <a:custGeom>
              <a:avLst/>
              <a:gdLst>
                <a:gd name="T0" fmla="*/ 247 w 499"/>
                <a:gd name="T1" fmla="*/ 14 h 474"/>
                <a:gd name="T2" fmla="*/ 279 w 499"/>
                <a:gd name="T3" fmla="*/ 23 h 474"/>
                <a:gd name="T4" fmla="*/ 310 w 499"/>
                <a:gd name="T5" fmla="*/ 29 h 474"/>
                <a:gd name="T6" fmla="*/ 340 w 499"/>
                <a:gd name="T7" fmla="*/ 31 h 474"/>
                <a:gd name="T8" fmla="*/ 364 w 499"/>
                <a:gd name="T9" fmla="*/ 37 h 474"/>
                <a:gd name="T10" fmla="*/ 369 w 499"/>
                <a:gd name="T11" fmla="*/ 54 h 474"/>
                <a:gd name="T12" fmla="*/ 374 w 499"/>
                <a:gd name="T13" fmla="*/ 68 h 474"/>
                <a:gd name="T14" fmla="*/ 381 w 499"/>
                <a:gd name="T15" fmla="*/ 75 h 474"/>
                <a:gd name="T16" fmla="*/ 424 w 499"/>
                <a:gd name="T17" fmla="*/ 89 h 474"/>
                <a:gd name="T18" fmla="*/ 447 w 499"/>
                <a:gd name="T19" fmla="*/ 133 h 474"/>
                <a:gd name="T20" fmla="*/ 485 w 499"/>
                <a:gd name="T21" fmla="*/ 174 h 474"/>
                <a:gd name="T22" fmla="*/ 499 w 499"/>
                <a:gd name="T23" fmla="*/ 204 h 474"/>
                <a:gd name="T24" fmla="*/ 476 w 499"/>
                <a:gd name="T25" fmla="*/ 280 h 474"/>
                <a:gd name="T26" fmla="*/ 435 w 499"/>
                <a:gd name="T27" fmla="*/ 273 h 474"/>
                <a:gd name="T28" fmla="*/ 424 w 499"/>
                <a:gd name="T29" fmla="*/ 279 h 474"/>
                <a:gd name="T30" fmla="*/ 412 w 499"/>
                <a:gd name="T31" fmla="*/ 286 h 474"/>
                <a:gd name="T32" fmla="*/ 428 w 499"/>
                <a:gd name="T33" fmla="*/ 333 h 474"/>
                <a:gd name="T34" fmla="*/ 397 w 499"/>
                <a:gd name="T35" fmla="*/ 350 h 474"/>
                <a:gd name="T36" fmla="*/ 354 w 499"/>
                <a:gd name="T37" fmla="*/ 337 h 474"/>
                <a:gd name="T38" fmla="*/ 323 w 499"/>
                <a:gd name="T39" fmla="*/ 353 h 474"/>
                <a:gd name="T40" fmla="*/ 292 w 499"/>
                <a:gd name="T41" fmla="*/ 337 h 474"/>
                <a:gd name="T42" fmla="*/ 271 w 499"/>
                <a:gd name="T43" fmla="*/ 324 h 474"/>
                <a:gd name="T44" fmla="*/ 284 w 499"/>
                <a:gd name="T45" fmla="*/ 302 h 474"/>
                <a:gd name="T46" fmla="*/ 260 w 499"/>
                <a:gd name="T47" fmla="*/ 313 h 474"/>
                <a:gd name="T48" fmla="*/ 220 w 499"/>
                <a:gd name="T49" fmla="*/ 312 h 474"/>
                <a:gd name="T50" fmla="*/ 191 w 499"/>
                <a:gd name="T51" fmla="*/ 312 h 474"/>
                <a:gd name="T52" fmla="*/ 179 w 499"/>
                <a:gd name="T53" fmla="*/ 323 h 474"/>
                <a:gd name="T54" fmla="*/ 152 w 499"/>
                <a:gd name="T55" fmla="*/ 338 h 474"/>
                <a:gd name="T56" fmla="*/ 114 w 499"/>
                <a:gd name="T57" fmla="*/ 334 h 474"/>
                <a:gd name="T58" fmla="*/ 71 w 499"/>
                <a:gd name="T59" fmla="*/ 337 h 474"/>
                <a:gd name="T60" fmla="*/ 62 w 499"/>
                <a:gd name="T61" fmla="*/ 353 h 474"/>
                <a:gd name="T62" fmla="*/ 57 w 499"/>
                <a:gd name="T63" fmla="*/ 377 h 474"/>
                <a:gd name="T64" fmla="*/ 51 w 499"/>
                <a:gd name="T65" fmla="*/ 389 h 474"/>
                <a:gd name="T66" fmla="*/ 45 w 499"/>
                <a:gd name="T67" fmla="*/ 413 h 474"/>
                <a:gd name="T68" fmla="*/ 45 w 499"/>
                <a:gd name="T69" fmla="*/ 432 h 474"/>
                <a:gd name="T70" fmla="*/ 48 w 499"/>
                <a:gd name="T71" fmla="*/ 460 h 474"/>
                <a:gd name="T72" fmla="*/ 16 w 499"/>
                <a:gd name="T73" fmla="*/ 470 h 474"/>
                <a:gd name="T74" fmla="*/ 9 w 499"/>
                <a:gd name="T75" fmla="*/ 453 h 474"/>
                <a:gd name="T76" fmla="*/ 16 w 499"/>
                <a:gd name="T77" fmla="*/ 436 h 474"/>
                <a:gd name="T78" fmla="*/ 12 w 499"/>
                <a:gd name="T79" fmla="*/ 423 h 474"/>
                <a:gd name="T80" fmla="*/ 9 w 499"/>
                <a:gd name="T81" fmla="*/ 409 h 474"/>
                <a:gd name="T82" fmla="*/ 7 w 499"/>
                <a:gd name="T83" fmla="*/ 392 h 474"/>
                <a:gd name="T84" fmla="*/ 9 w 499"/>
                <a:gd name="T85" fmla="*/ 372 h 474"/>
                <a:gd name="T86" fmla="*/ 12 w 499"/>
                <a:gd name="T87" fmla="*/ 367 h 474"/>
                <a:gd name="T88" fmla="*/ 12 w 499"/>
                <a:gd name="T89" fmla="*/ 348 h 474"/>
                <a:gd name="T90" fmla="*/ 12 w 499"/>
                <a:gd name="T91" fmla="*/ 333 h 474"/>
                <a:gd name="T92" fmla="*/ 13 w 499"/>
                <a:gd name="T93" fmla="*/ 312 h 474"/>
                <a:gd name="T94" fmla="*/ 21 w 499"/>
                <a:gd name="T95" fmla="*/ 283 h 474"/>
                <a:gd name="T96" fmla="*/ 20 w 499"/>
                <a:gd name="T97" fmla="*/ 262 h 474"/>
                <a:gd name="T98" fmla="*/ 13 w 499"/>
                <a:gd name="T99" fmla="*/ 232 h 474"/>
                <a:gd name="T100" fmla="*/ 16 w 499"/>
                <a:gd name="T101" fmla="*/ 200 h 474"/>
                <a:gd name="T102" fmla="*/ 26 w 499"/>
                <a:gd name="T103" fmla="*/ 177 h 474"/>
                <a:gd name="T104" fmla="*/ 16 w 499"/>
                <a:gd name="T105" fmla="*/ 123 h 474"/>
                <a:gd name="T106" fmla="*/ 21 w 499"/>
                <a:gd name="T107" fmla="*/ 102 h 474"/>
                <a:gd name="T108" fmla="*/ 47 w 499"/>
                <a:gd name="T109" fmla="*/ 98 h 474"/>
                <a:gd name="T110" fmla="*/ 75 w 499"/>
                <a:gd name="T111" fmla="*/ 72 h 474"/>
                <a:gd name="T112" fmla="*/ 104 w 499"/>
                <a:gd name="T113" fmla="*/ 67 h 474"/>
                <a:gd name="T114" fmla="*/ 118 w 499"/>
                <a:gd name="T115" fmla="*/ 61 h 474"/>
                <a:gd name="T116" fmla="*/ 135 w 499"/>
                <a:gd name="T117" fmla="*/ 44 h 474"/>
                <a:gd name="T118" fmla="*/ 160 w 499"/>
                <a:gd name="T119" fmla="*/ 37 h 474"/>
                <a:gd name="T120" fmla="*/ 174 w 499"/>
                <a:gd name="T121" fmla="*/ 31 h 474"/>
                <a:gd name="T122" fmla="*/ 196 w 499"/>
                <a:gd name="T123" fmla="*/ 10 h 474"/>
                <a:gd name="T124" fmla="*/ 231 w 499"/>
                <a:gd name="T125" fmla="*/ 2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99" h="474">
                  <a:moveTo>
                    <a:pt x="233" y="9"/>
                  </a:moveTo>
                  <a:lnTo>
                    <a:pt x="231" y="10"/>
                  </a:lnTo>
                  <a:lnTo>
                    <a:pt x="233" y="12"/>
                  </a:lnTo>
                  <a:lnTo>
                    <a:pt x="237" y="13"/>
                  </a:lnTo>
                  <a:lnTo>
                    <a:pt x="238" y="16"/>
                  </a:lnTo>
                  <a:lnTo>
                    <a:pt x="238" y="19"/>
                  </a:lnTo>
                  <a:lnTo>
                    <a:pt x="238" y="19"/>
                  </a:lnTo>
                  <a:lnTo>
                    <a:pt x="241" y="19"/>
                  </a:lnTo>
                  <a:lnTo>
                    <a:pt x="243" y="16"/>
                  </a:lnTo>
                  <a:lnTo>
                    <a:pt x="244" y="13"/>
                  </a:lnTo>
                  <a:lnTo>
                    <a:pt x="245" y="13"/>
                  </a:lnTo>
                  <a:lnTo>
                    <a:pt x="247" y="14"/>
                  </a:lnTo>
                  <a:lnTo>
                    <a:pt x="245" y="17"/>
                  </a:lnTo>
                  <a:lnTo>
                    <a:pt x="247" y="19"/>
                  </a:lnTo>
                  <a:lnTo>
                    <a:pt x="251" y="19"/>
                  </a:lnTo>
                  <a:lnTo>
                    <a:pt x="255" y="19"/>
                  </a:lnTo>
                  <a:lnTo>
                    <a:pt x="261" y="21"/>
                  </a:lnTo>
                  <a:lnTo>
                    <a:pt x="265" y="24"/>
                  </a:lnTo>
                  <a:lnTo>
                    <a:pt x="267" y="26"/>
                  </a:lnTo>
                  <a:lnTo>
                    <a:pt x="269" y="27"/>
                  </a:lnTo>
                  <a:lnTo>
                    <a:pt x="272" y="27"/>
                  </a:lnTo>
                  <a:lnTo>
                    <a:pt x="275" y="26"/>
                  </a:lnTo>
                  <a:lnTo>
                    <a:pt x="276" y="23"/>
                  </a:lnTo>
                  <a:lnTo>
                    <a:pt x="279" y="23"/>
                  </a:lnTo>
                  <a:lnTo>
                    <a:pt x="282" y="24"/>
                  </a:lnTo>
                  <a:lnTo>
                    <a:pt x="288" y="29"/>
                  </a:lnTo>
                  <a:lnTo>
                    <a:pt x="289" y="30"/>
                  </a:lnTo>
                  <a:lnTo>
                    <a:pt x="289" y="29"/>
                  </a:lnTo>
                  <a:lnTo>
                    <a:pt x="288" y="27"/>
                  </a:lnTo>
                  <a:lnTo>
                    <a:pt x="286" y="26"/>
                  </a:lnTo>
                  <a:lnTo>
                    <a:pt x="288" y="24"/>
                  </a:lnTo>
                  <a:lnTo>
                    <a:pt x="292" y="24"/>
                  </a:lnTo>
                  <a:lnTo>
                    <a:pt x="301" y="21"/>
                  </a:lnTo>
                  <a:lnTo>
                    <a:pt x="305" y="21"/>
                  </a:lnTo>
                  <a:lnTo>
                    <a:pt x="309" y="23"/>
                  </a:lnTo>
                  <a:lnTo>
                    <a:pt x="310" y="29"/>
                  </a:lnTo>
                  <a:lnTo>
                    <a:pt x="313" y="31"/>
                  </a:lnTo>
                  <a:lnTo>
                    <a:pt x="315" y="31"/>
                  </a:lnTo>
                  <a:lnTo>
                    <a:pt x="315" y="36"/>
                  </a:lnTo>
                  <a:lnTo>
                    <a:pt x="318" y="37"/>
                  </a:lnTo>
                  <a:lnTo>
                    <a:pt x="325" y="36"/>
                  </a:lnTo>
                  <a:lnTo>
                    <a:pt x="330" y="36"/>
                  </a:lnTo>
                  <a:lnTo>
                    <a:pt x="332" y="31"/>
                  </a:lnTo>
                  <a:lnTo>
                    <a:pt x="335" y="30"/>
                  </a:lnTo>
                  <a:lnTo>
                    <a:pt x="336" y="31"/>
                  </a:lnTo>
                  <a:lnTo>
                    <a:pt x="335" y="34"/>
                  </a:lnTo>
                  <a:lnTo>
                    <a:pt x="336" y="34"/>
                  </a:lnTo>
                  <a:lnTo>
                    <a:pt x="340" y="31"/>
                  </a:lnTo>
                  <a:lnTo>
                    <a:pt x="343" y="31"/>
                  </a:lnTo>
                  <a:lnTo>
                    <a:pt x="345" y="34"/>
                  </a:lnTo>
                  <a:lnTo>
                    <a:pt x="349" y="36"/>
                  </a:lnTo>
                  <a:lnTo>
                    <a:pt x="347" y="33"/>
                  </a:lnTo>
                  <a:lnTo>
                    <a:pt x="349" y="31"/>
                  </a:lnTo>
                  <a:lnTo>
                    <a:pt x="352" y="34"/>
                  </a:lnTo>
                  <a:lnTo>
                    <a:pt x="353" y="31"/>
                  </a:lnTo>
                  <a:lnTo>
                    <a:pt x="359" y="33"/>
                  </a:lnTo>
                  <a:lnTo>
                    <a:pt x="360" y="34"/>
                  </a:lnTo>
                  <a:lnTo>
                    <a:pt x="362" y="33"/>
                  </a:lnTo>
                  <a:lnTo>
                    <a:pt x="366" y="36"/>
                  </a:lnTo>
                  <a:lnTo>
                    <a:pt x="364" y="37"/>
                  </a:lnTo>
                  <a:lnTo>
                    <a:pt x="366" y="38"/>
                  </a:lnTo>
                  <a:lnTo>
                    <a:pt x="366" y="41"/>
                  </a:lnTo>
                  <a:lnTo>
                    <a:pt x="369" y="46"/>
                  </a:lnTo>
                  <a:lnTo>
                    <a:pt x="367" y="47"/>
                  </a:lnTo>
                  <a:lnTo>
                    <a:pt x="367" y="48"/>
                  </a:lnTo>
                  <a:lnTo>
                    <a:pt x="366" y="51"/>
                  </a:lnTo>
                  <a:lnTo>
                    <a:pt x="366" y="53"/>
                  </a:lnTo>
                  <a:lnTo>
                    <a:pt x="366" y="53"/>
                  </a:lnTo>
                  <a:lnTo>
                    <a:pt x="366" y="54"/>
                  </a:lnTo>
                  <a:lnTo>
                    <a:pt x="367" y="53"/>
                  </a:lnTo>
                  <a:lnTo>
                    <a:pt x="369" y="53"/>
                  </a:lnTo>
                  <a:lnTo>
                    <a:pt x="369" y="54"/>
                  </a:lnTo>
                  <a:lnTo>
                    <a:pt x="369" y="55"/>
                  </a:lnTo>
                  <a:lnTo>
                    <a:pt x="370" y="57"/>
                  </a:lnTo>
                  <a:lnTo>
                    <a:pt x="371" y="55"/>
                  </a:lnTo>
                  <a:lnTo>
                    <a:pt x="373" y="55"/>
                  </a:lnTo>
                  <a:lnTo>
                    <a:pt x="377" y="60"/>
                  </a:lnTo>
                  <a:lnTo>
                    <a:pt x="376" y="61"/>
                  </a:lnTo>
                  <a:lnTo>
                    <a:pt x="374" y="61"/>
                  </a:lnTo>
                  <a:lnTo>
                    <a:pt x="374" y="64"/>
                  </a:lnTo>
                  <a:lnTo>
                    <a:pt x="374" y="64"/>
                  </a:lnTo>
                  <a:lnTo>
                    <a:pt x="374" y="64"/>
                  </a:lnTo>
                  <a:lnTo>
                    <a:pt x="374" y="65"/>
                  </a:lnTo>
                  <a:lnTo>
                    <a:pt x="374" y="68"/>
                  </a:lnTo>
                  <a:lnTo>
                    <a:pt x="376" y="70"/>
                  </a:lnTo>
                  <a:lnTo>
                    <a:pt x="376" y="70"/>
                  </a:lnTo>
                  <a:lnTo>
                    <a:pt x="377" y="71"/>
                  </a:lnTo>
                  <a:lnTo>
                    <a:pt x="377" y="71"/>
                  </a:lnTo>
                  <a:lnTo>
                    <a:pt x="377" y="71"/>
                  </a:lnTo>
                  <a:lnTo>
                    <a:pt x="378" y="72"/>
                  </a:lnTo>
                  <a:lnTo>
                    <a:pt x="378" y="72"/>
                  </a:lnTo>
                  <a:lnTo>
                    <a:pt x="380" y="72"/>
                  </a:lnTo>
                  <a:lnTo>
                    <a:pt x="380" y="74"/>
                  </a:lnTo>
                  <a:lnTo>
                    <a:pt x="381" y="74"/>
                  </a:lnTo>
                  <a:lnTo>
                    <a:pt x="381" y="74"/>
                  </a:lnTo>
                  <a:lnTo>
                    <a:pt x="381" y="75"/>
                  </a:lnTo>
                  <a:lnTo>
                    <a:pt x="383" y="75"/>
                  </a:lnTo>
                  <a:lnTo>
                    <a:pt x="383" y="75"/>
                  </a:lnTo>
                  <a:lnTo>
                    <a:pt x="384" y="79"/>
                  </a:lnTo>
                  <a:lnTo>
                    <a:pt x="387" y="82"/>
                  </a:lnTo>
                  <a:lnTo>
                    <a:pt x="390" y="85"/>
                  </a:lnTo>
                  <a:lnTo>
                    <a:pt x="394" y="88"/>
                  </a:lnTo>
                  <a:lnTo>
                    <a:pt x="397" y="89"/>
                  </a:lnTo>
                  <a:lnTo>
                    <a:pt x="401" y="89"/>
                  </a:lnTo>
                  <a:lnTo>
                    <a:pt x="407" y="89"/>
                  </a:lnTo>
                  <a:lnTo>
                    <a:pt x="412" y="89"/>
                  </a:lnTo>
                  <a:lnTo>
                    <a:pt x="414" y="91"/>
                  </a:lnTo>
                  <a:lnTo>
                    <a:pt x="424" y="89"/>
                  </a:lnTo>
                  <a:lnTo>
                    <a:pt x="427" y="89"/>
                  </a:lnTo>
                  <a:lnTo>
                    <a:pt x="441" y="92"/>
                  </a:lnTo>
                  <a:lnTo>
                    <a:pt x="445" y="92"/>
                  </a:lnTo>
                  <a:lnTo>
                    <a:pt x="445" y="92"/>
                  </a:lnTo>
                  <a:lnTo>
                    <a:pt x="448" y="92"/>
                  </a:lnTo>
                  <a:lnTo>
                    <a:pt x="448" y="95"/>
                  </a:lnTo>
                  <a:lnTo>
                    <a:pt x="451" y="96"/>
                  </a:lnTo>
                  <a:lnTo>
                    <a:pt x="451" y="108"/>
                  </a:lnTo>
                  <a:lnTo>
                    <a:pt x="452" y="109"/>
                  </a:lnTo>
                  <a:lnTo>
                    <a:pt x="452" y="111"/>
                  </a:lnTo>
                  <a:lnTo>
                    <a:pt x="451" y="112"/>
                  </a:lnTo>
                  <a:lnTo>
                    <a:pt x="447" y="133"/>
                  </a:lnTo>
                  <a:lnTo>
                    <a:pt x="449" y="136"/>
                  </a:lnTo>
                  <a:lnTo>
                    <a:pt x="448" y="139"/>
                  </a:lnTo>
                  <a:lnTo>
                    <a:pt x="448" y="145"/>
                  </a:lnTo>
                  <a:lnTo>
                    <a:pt x="451" y="149"/>
                  </a:lnTo>
                  <a:lnTo>
                    <a:pt x="466" y="157"/>
                  </a:lnTo>
                  <a:lnTo>
                    <a:pt x="469" y="160"/>
                  </a:lnTo>
                  <a:lnTo>
                    <a:pt x="473" y="162"/>
                  </a:lnTo>
                  <a:lnTo>
                    <a:pt x="476" y="164"/>
                  </a:lnTo>
                  <a:lnTo>
                    <a:pt x="480" y="166"/>
                  </a:lnTo>
                  <a:lnTo>
                    <a:pt x="482" y="170"/>
                  </a:lnTo>
                  <a:lnTo>
                    <a:pt x="483" y="171"/>
                  </a:lnTo>
                  <a:lnTo>
                    <a:pt x="485" y="174"/>
                  </a:lnTo>
                  <a:lnTo>
                    <a:pt x="486" y="176"/>
                  </a:lnTo>
                  <a:lnTo>
                    <a:pt x="488" y="179"/>
                  </a:lnTo>
                  <a:lnTo>
                    <a:pt x="489" y="180"/>
                  </a:lnTo>
                  <a:lnTo>
                    <a:pt x="489" y="183"/>
                  </a:lnTo>
                  <a:lnTo>
                    <a:pt x="490" y="184"/>
                  </a:lnTo>
                  <a:lnTo>
                    <a:pt x="492" y="187"/>
                  </a:lnTo>
                  <a:lnTo>
                    <a:pt x="493" y="188"/>
                  </a:lnTo>
                  <a:lnTo>
                    <a:pt x="493" y="193"/>
                  </a:lnTo>
                  <a:lnTo>
                    <a:pt x="495" y="196"/>
                  </a:lnTo>
                  <a:lnTo>
                    <a:pt x="496" y="197"/>
                  </a:lnTo>
                  <a:lnTo>
                    <a:pt x="499" y="200"/>
                  </a:lnTo>
                  <a:lnTo>
                    <a:pt x="499" y="204"/>
                  </a:lnTo>
                  <a:lnTo>
                    <a:pt x="495" y="208"/>
                  </a:lnTo>
                  <a:lnTo>
                    <a:pt x="497" y="222"/>
                  </a:lnTo>
                  <a:lnTo>
                    <a:pt x="497" y="227"/>
                  </a:lnTo>
                  <a:lnTo>
                    <a:pt x="499" y="229"/>
                  </a:lnTo>
                  <a:lnTo>
                    <a:pt x="492" y="251"/>
                  </a:lnTo>
                  <a:lnTo>
                    <a:pt x="490" y="252"/>
                  </a:lnTo>
                  <a:lnTo>
                    <a:pt x="488" y="256"/>
                  </a:lnTo>
                  <a:lnTo>
                    <a:pt x="486" y="261"/>
                  </a:lnTo>
                  <a:lnTo>
                    <a:pt x="483" y="266"/>
                  </a:lnTo>
                  <a:lnTo>
                    <a:pt x="480" y="271"/>
                  </a:lnTo>
                  <a:lnTo>
                    <a:pt x="479" y="275"/>
                  </a:lnTo>
                  <a:lnTo>
                    <a:pt x="476" y="280"/>
                  </a:lnTo>
                  <a:lnTo>
                    <a:pt x="473" y="283"/>
                  </a:lnTo>
                  <a:lnTo>
                    <a:pt x="473" y="288"/>
                  </a:lnTo>
                  <a:lnTo>
                    <a:pt x="473" y="289"/>
                  </a:lnTo>
                  <a:lnTo>
                    <a:pt x="471" y="290"/>
                  </a:lnTo>
                  <a:lnTo>
                    <a:pt x="469" y="290"/>
                  </a:lnTo>
                  <a:lnTo>
                    <a:pt x="465" y="289"/>
                  </a:lnTo>
                  <a:lnTo>
                    <a:pt x="461" y="288"/>
                  </a:lnTo>
                  <a:lnTo>
                    <a:pt x="455" y="286"/>
                  </a:lnTo>
                  <a:lnTo>
                    <a:pt x="448" y="282"/>
                  </a:lnTo>
                  <a:lnTo>
                    <a:pt x="442" y="278"/>
                  </a:lnTo>
                  <a:lnTo>
                    <a:pt x="439" y="275"/>
                  </a:lnTo>
                  <a:lnTo>
                    <a:pt x="435" y="273"/>
                  </a:lnTo>
                  <a:lnTo>
                    <a:pt x="434" y="272"/>
                  </a:lnTo>
                  <a:lnTo>
                    <a:pt x="432" y="273"/>
                  </a:lnTo>
                  <a:lnTo>
                    <a:pt x="432" y="275"/>
                  </a:lnTo>
                  <a:lnTo>
                    <a:pt x="432" y="278"/>
                  </a:lnTo>
                  <a:lnTo>
                    <a:pt x="431" y="279"/>
                  </a:lnTo>
                  <a:lnTo>
                    <a:pt x="430" y="280"/>
                  </a:lnTo>
                  <a:lnTo>
                    <a:pt x="430" y="283"/>
                  </a:lnTo>
                  <a:lnTo>
                    <a:pt x="430" y="283"/>
                  </a:lnTo>
                  <a:lnTo>
                    <a:pt x="430" y="285"/>
                  </a:lnTo>
                  <a:lnTo>
                    <a:pt x="427" y="286"/>
                  </a:lnTo>
                  <a:lnTo>
                    <a:pt x="425" y="283"/>
                  </a:lnTo>
                  <a:lnTo>
                    <a:pt x="424" y="279"/>
                  </a:lnTo>
                  <a:lnTo>
                    <a:pt x="424" y="276"/>
                  </a:lnTo>
                  <a:lnTo>
                    <a:pt x="422" y="275"/>
                  </a:lnTo>
                  <a:lnTo>
                    <a:pt x="421" y="275"/>
                  </a:lnTo>
                  <a:lnTo>
                    <a:pt x="420" y="276"/>
                  </a:lnTo>
                  <a:lnTo>
                    <a:pt x="415" y="276"/>
                  </a:lnTo>
                  <a:lnTo>
                    <a:pt x="410" y="276"/>
                  </a:lnTo>
                  <a:lnTo>
                    <a:pt x="401" y="273"/>
                  </a:lnTo>
                  <a:lnTo>
                    <a:pt x="400" y="275"/>
                  </a:lnTo>
                  <a:lnTo>
                    <a:pt x="401" y="279"/>
                  </a:lnTo>
                  <a:lnTo>
                    <a:pt x="407" y="282"/>
                  </a:lnTo>
                  <a:lnTo>
                    <a:pt x="410" y="285"/>
                  </a:lnTo>
                  <a:lnTo>
                    <a:pt x="412" y="286"/>
                  </a:lnTo>
                  <a:lnTo>
                    <a:pt x="415" y="289"/>
                  </a:lnTo>
                  <a:lnTo>
                    <a:pt x="418" y="292"/>
                  </a:lnTo>
                  <a:lnTo>
                    <a:pt x="420" y="295"/>
                  </a:lnTo>
                  <a:lnTo>
                    <a:pt x="420" y="299"/>
                  </a:lnTo>
                  <a:lnTo>
                    <a:pt x="418" y="302"/>
                  </a:lnTo>
                  <a:lnTo>
                    <a:pt x="418" y="306"/>
                  </a:lnTo>
                  <a:lnTo>
                    <a:pt x="421" y="310"/>
                  </a:lnTo>
                  <a:lnTo>
                    <a:pt x="425" y="314"/>
                  </a:lnTo>
                  <a:lnTo>
                    <a:pt x="430" y="317"/>
                  </a:lnTo>
                  <a:lnTo>
                    <a:pt x="432" y="324"/>
                  </a:lnTo>
                  <a:lnTo>
                    <a:pt x="431" y="329"/>
                  </a:lnTo>
                  <a:lnTo>
                    <a:pt x="428" y="333"/>
                  </a:lnTo>
                  <a:lnTo>
                    <a:pt x="428" y="334"/>
                  </a:lnTo>
                  <a:lnTo>
                    <a:pt x="428" y="336"/>
                  </a:lnTo>
                  <a:lnTo>
                    <a:pt x="430" y="337"/>
                  </a:lnTo>
                  <a:lnTo>
                    <a:pt x="425" y="350"/>
                  </a:lnTo>
                  <a:lnTo>
                    <a:pt x="424" y="351"/>
                  </a:lnTo>
                  <a:lnTo>
                    <a:pt x="421" y="353"/>
                  </a:lnTo>
                  <a:lnTo>
                    <a:pt x="420" y="353"/>
                  </a:lnTo>
                  <a:lnTo>
                    <a:pt x="417" y="351"/>
                  </a:lnTo>
                  <a:lnTo>
                    <a:pt x="411" y="351"/>
                  </a:lnTo>
                  <a:lnTo>
                    <a:pt x="407" y="353"/>
                  </a:lnTo>
                  <a:lnTo>
                    <a:pt x="403" y="353"/>
                  </a:lnTo>
                  <a:lnTo>
                    <a:pt x="397" y="350"/>
                  </a:lnTo>
                  <a:lnTo>
                    <a:pt x="390" y="347"/>
                  </a:lnTo>
                  <a:lnTo>
                    <a:pt x="383" y="346"/>
                  </a:lnTo>
                  <a:lnTo>
                    <a:pt x="378" y="343"/>
                  </a:lnTo>
                  <a:lnTo>
                    <a:pt x="377" y="338"/>
                  </a:lnTo>
                  <a:lnTo>
                    <a:pt x="376" y="336"/>
                  </a:lnTo>
                  <a:lnTo>
                    <a:pt x="374" y="327"/>
                  </a:lnTo>
                  <a:lnTo>
                    <a:pt x="373" y="327"/>
                  </a:lnTo>
                  <a:lnTo>
                    <a:pt x="370" y="329"/>
                  </a:lnTo>
                  <a:lnTo>
                    <a:pt x="366" y="330"/>
                  </a:lnTo>
                  <a:lnTo>
                    <a:pt x="362" y="333"/>
                  </a:lnTo>
                  <a:lnTo>
                    <a:pt x="359" y="336"/>
                  </a:lnTo>
                  <a:lnTo>
                    <a:pt x="354" y="337"/>
                  </a:lnTo>
                  <a:lnTo>
                    <a:pt x="353" y="338"/>
                  </a:lnTo>
                  <a:lnTo>
                    <a:pt x="349" y="343"/>
                  </a:lnTo>
                  <a:lnTo>
                    <a:pt x="345" y="344"/>
                  </a:lnTo>
                  <a:lnTo>
                    <a:pt x="342" y="347"/>
                  </a:lnTo>
                  <a:lnTo>
                    <a:pt x="340" y="350"/>
                  </a:lnTo>
                  <a:lnTo>
                    <a:pt x="340" y="354"/>
                  </a:lnTo>
                  <a:lnTo>
                    <a:pt x="337" y="355"/>
                  </a:lnTo>
                  <a:lnTo>
                    <a:pt x="333" y="354"/>
                  </a:lnTo>
                  <a:lnTo>
                    <a:pt x="329" y="353"/>
                  </a:lnTo>
                  <a:lnTo>
                    <a:pt x="326" y="353"/>
                  </a:lnTo>
                  <a:lnTo>
                    <a:pt x="323" y="354"/>
                  </a:lnTo>
                  <a:lnTo>
                    <a:pt x="323" y="353"/>
                  </a:lnTo>
                  <a:lnTo>
                    <a:pt x="322" y="351"/>
                  </a:lnTo>
                  <a:lnTo>
                    <a:pt x="320" y="350"/>
                  </a:lnTo>
                  <a:lnTo>
                    <a:pt x="319" y="347"/>
                  </a:lnTo>
                  <a:lnTo>
                    <a:pt x="320" y="344"/>
                  </a:lnTo>
                  <a:lnTo>
                    <a:pt x="319" y="343"/>
                  </a:lnTo>
                  <a:lnTo>
                    <a:pt x="313" y="341"/>
                  </a:lnTo>
                  <a:lnTo>
                    <a:pt x="309" y="340"/>
                  </a:lnTo>
                  <a:lnTo>
                    <a:pt x="305" y="341"/>
                  </a:lnTo>
                  <a:lnTo>
                    <a:pt x="302" y="341"/>
                  </a:lnTo>
                  <a:lnTo>
                    <a:pt x="299" y="340"/>
                  </a:lnTo>
                  <a:lnTo>
                    <a:pt x="295" y="338"/>
                  </a:lnTo>
                  <a:lnTo>
                    <a:pt x="292" y="337"/>
                  </a:lnTo>
                  <a:lnTo>
                    <a:pt x="292" y="336"/>
                  </a:lnTo>
                  <a:lnTo>
                    <a:pt x="296" y="331"/>
                  </a:lnTo>
                  <a:lnTo>
                    <a:pt x="298" y="330"/>
                  </a:lnTo>
                  <a:lnTo>
                    <a:pt x="298" y="327"/>
                  </a:lnTo>
                  <a:lnTo>
                    <a:pt x="299" y="326"/>
                  </a:lnTo>
                  <a:lnTo>
                    <a:pt x="301" y="324"/>
                  </a:lnTo>
                  <a:lnTo>
                    <a:pt x="298" y="323"/>
                  </a:lnTo>
                  <a:lnTo>
                    <a:pt x="295" y="323"/>
                  </a:lnTo>
                  <a:lnTo>
                    <a:pt x="288" y="324"/>
                  </a:lnTo>
                  <a:lnTo>
                    <a:pt x="282" y="324"/>
                  </a:lnTo>
                  <a:lnTo>
                    <a:pt x="276" y="324"/>
                  </a:lnTo>
                  <a:lnTo>
                    <a:pt x="271" y="324"/>
                  </a:lnTo>
                  <a:lnTo>
                    <a:pt x="267" y="321"/>
                  </a:lnTo>
                  <a:lnTo>
                    <a:pt x="267" y="316"/>
                  </a:lnTo>
                  <a:lnTo>
                    <a:pt x="271" y="313"/>
                  </a:lnTo>
                  <a:lnTo>
                    <a:pt x="276" y="312"/>
                  </a:lnTo>
                  <a:lnTo>
                    <a:pt x="281" y="312"/>
                  </a:lnTo>
                  <a:lnTo>
                    <a:pt x="284" y="310"/>
                  </a:lnTo>
                  <a:lnTo>
                    <a:pt x="285" y="309"/>
                  </a:lnTo>
                  <a:lnTo>
                    <a:pt x="285" y="307"/>
                  </a:lnTo>
                  <a:lnTo>
                    <a:pt x="285" y="307"/>
                  </a:lnTo>
                  <a:lnTo>
                    <a:pt x="285" y="306"/>
                  </a:lnTo>
                  <a:lnTo>
                    <a:pt x="285" y="303"/>
                  </a:lnTo>
                  <a:lnTo>
                    <a:pt x="284" y="302"/>
                  </a:lnTo>
                  <a:lnTo>
                    <a:pt x="284" y="302"/>
                  </a:lnTo>
                  <a:lnTo>
                    <a:pt x="285" y="297"/>
                  </a:lnTo>
                  <a:lnTo>
                    <a:pt x="279" y="296"/>
                  </a:lnTo>
                  <a:lnTo>
                    <a:pt x="276" y="296"/>
                  </a:lnTo>
                  <a:lnTo>
                    <a:pt x="274" y="297"/>
                  </a:lnTo>
                  <a:lnTo>
                    <a:pt x="269" y="299"/>
                  </a:lnTo>
                  <a:lnTo>
                    <a:pt x="265" y="302"/>
                  </a:lnTo>
                  <a:lnTo>
                    <a:pt x="262" y="306"/>
                  </a:lnTo>
                  <a:lnTo>
                    <a:pt x="260" y="306"/>
                  </a:lnTo>
                  <a:lnTo>
                    <a:pt x="257" y="307"/>
                  </a:lnTo>
                  <a:lnTo>
                    <a:pt x="257" y="310"/>
                  </a:lnTo>
                  <a:lnTo>
                    <a:pt x="260" y="313"/>
                  </a:lnTo>
                  <a:lnTo>
                    <a:pt x="260" y="313"/>
                  </a:lnTo>
                  <a:lnTo>
                    <a:pt x="258" y="314"/>
                  </a:lnTo>
                  <a:lnTo>
                    <a:pt x="257" y="316"/>
                  </a:lnTo>
                  <a:lnTo>
                    <a:pt x="254" y="316"/>
                  </a:lnTo>
                  <a:lnTo>
                    <a:pt x="251" y="319"/>
                  </a:lnTo>
                  <a:lnTo>
                    <a:pt x="248" y="321"/>
                  </a:lnTo>
                  <a:lnTo>
                    <a:pt x="244" y="323"/>
                  </a:lnTo>
                  <a:lnTo>
                    <a:pt x="238" y="321"/>
                  </a:lnTo>
                  <a:lnTo>
                    <a:pt x="233" y="317"/>
                  </a:lnTo>
                  <a:lnTo>
                    <a:pt x="227" y="314"/>
                  </a:lnTo>
                  <a:lnTo>
                    <a:pt x="224" y="312"/>
                  </a:lnTo>
                  <a:lnTo>
                    <a:pt x="220" y="312"/>
                  </a:lnTo>
                  <a:lnTo>
                    <a:pt x="218" y="312"/>
                  </a:lnTo>
                  <a:lnTo>
                    <a:pt x="216" y="314"/>
                  </a:lnTo>
                  <a:lnTo>
                    <a:pt x="210" y="316"/>
                  </a:lnTo>
                  <a:lnTo>
                    <a:pt x="208" y="313"/>
                  </a:lnTo>
                  <a:lnTo>
                    <a:pt x="210" y="310"/>
                  </a:lnTo>
                  <a:lnTo>
                    <a:pt x="207" y="307"/>
                  </a:lnTo>
                  <a:lnTo>
                    <a:pt x="204" y="307"/>
                  </a:lnTo>
                  <a:lnTo>
                    <a:pt x="201" y="309"/>
                  </a:lnTo>
                  <a:lnTo>
                    <a:pt x="201" y="309"/>
                  </a:lnTo>
                  <a:lnTo>
                    <a:pt x="197" y="312"/>
                  </a:lnTo>
                  <a:lnTo>
                    <a:pt x="194" y="313"/>
                  </a:lnTo>
                  <a:lnTo>
                    <a:pt x="191" y="312"/>
                  </a:lnTo>
                  <a:lnTo>
                    <a:pt x="190" y="309"/>
                  </a:lnTo>
                  <a:lnTo>
                    <a:pt x="187" y="309"/>
                  </a:lnTo>
                  <a:lnTo>
                    <a:pt x="184" y="307"/>
                  </a:lnTo>
                  <a:lnTo>
                    <a:pt x="182" y="307"/>
                  </a:lnTo>
                  <a:lnTo>
                    <a:pt x="179" y="307"/>
                  </a:lnTo>
                  <a:lnTo>
                    <a:pt x="177" y="309"/>
                  </a:lnTo>
                  <a:lnTo>
                    <a:pt x="176" y="312"/>
                  </a:lnTo>
                  <a:lnTo>
                    <a:pt x="173" y="314"/>
                  </a:lnTo>
                  <a:lnTo>
                    <a:pt x="172" y="317"/>
                  </a:lnTo>
                  <a:lnTo>
                    <a:pt x="173" y="320"/>
                  </a:lnTo>
                  <a:lnTo>
                    <a:pt x="176" y="321"/>
                  </a:lnTo>
                  <a:lnTo>
                    <a:pt x="179" y="323"/>
                  </a:lnTo>
                  <a:lnTo>
                    <a:pt x="177" y="326"/>
                  </a:lnTo>
                  <a:lnTo>
                    <a:pt x="174" y="329"/>
                  </a:lnTo>
                  <a:lnTo>
                    <a:pt x="172" y="329"/>
                  </a:lnTo>
                  <a:lnTo>
                    <a:pt x="167" y="327"/>
                  </a:lnTo>
                  <a:lnTo>
                    <a:pt x="165" y="327"/>
                  </a:lnTo>
                  <a:lnTo>
                    <a:pt x="162" y="327"/>
                  </a:lnTo>
                  <a:lnTo>
                    <a:pt x="162" y="330"/>
                  </a:lnTo>
                  <a:lnTo>
                    <a:pt x="160" y="333"/>
                  </a:lnTo>
                  <a:lnTo>
                    <a:pt x="159" y="334"/>
                  </a:lnTo>
                  <a:lnTo>
                    <a:pt x="155" y="334"/>
                  </a:lnTo>
                  <a:lnTo>
                    <a:pt x="153" y="336"/>
                  </a:lnTo>
                  <a:lnTo>
                    <a:pt x="152" y="338"/>
                  </a:lnTo>
                  <a:lnTo>
                    <a:pt x="152" y="340"/>
                  </a:lnTo>
                  <a:lnTo>
                    <a:pt x="153" y="344"/>
                  </a:lnTo>
                  <a:lnTo>
                    <a:pt x="152" y="344"/>
                  </a:lnTo>
                  <a:lnTo>
                    <a:pt x="149" y="344"/>
                  </a:lnTo>
                  <a:lnTo>
                    <a:pt x="146" y="343"/>
                  </a:lnTo>
                  <a:lnTo>
                    <a:pt x="142" y="343"/>
                  </a:lnTo>
                  <a:lnTo>
                    <a:pt x="133" y="344"/>
                  </a:lnTo>
                  <a:lnTo>
                    <a:pt x="126" y="344"/>
                  </a:lnTo>
                  <a:lnTo>
                    <a:pt x="121" y="341"/>
                  </a:lnTo>
                  <a:lnTo>
                    <a:pt x="118" y="340"/>
                  </a:lnTo>
                  <a:lnTo>
                    <a:pt x="116" y="337"/>
                  </a:lnTo>
                  <a:lnTo>
                    <a:pt x="114" y="334"/>
                  </a:lnTo>
                  <a:lnTo>
                    <a:pt x="109" y="333"/>
                  </a:lnTo>
                  <a:lnTo>
                    <a:pt x="105" y="331"/>
                  </a:lnTo>
                  <a:lnTo>
                    <a:pt x="98" y="330"/>
                  </a:lnTo>
                  <a:lnTo>
                    <a:pt x="97" y="331"/>
                  </a:lnTo>
                  <a:lnTo>
                    <a:pt x="94" y="334"/>
                  </a:lnTo>
                  <a:lnTo>
                    <a:pt x="91" y="336"/>
                  </a:lnTo>
                  <a:lnTo>
                    <a:pt x="88" y="336"/>
                  </a:lnTo>
                  <a:lnTo>
                    <a:pt x="85" y="334"/>
                  </a:lnTo>
                  <a:lnTo>
                    <a:pt x="82" y="337"/>
                  </a:lnTo>
                  <a:lnTo>
                    <a:pt x="77" y="340"/>
                  </a:lnTo>
                  <a:lnTo>
                    <a:pt x="74" y="338"/>
                  </a:lnTo>
                  <a:lnTo>
                    <a:pt x="71" y="337"/>
                  </a:lnTo>
                  <a:lnTo>
                    <a:pt x="68" y="337"/>
                  </a:lnTo>
                  <a:lnTo>
                    <a:pt x="67" y="338"/>
                  </a:lnTo>
                  <a:lnTo>
                    <a:pt x="65" y="338"/>
                  </a:lnTo>
                  <a:lnTo>
                    <a:pt x="65" y="340"/>
                  </a:lnTo>
                  <a:lnTo>
                    <a:pt x="64" y="340"/>
                  </a:lnTo>
                  <a:lnTo>
                    <a:pt x="61" y="338"/>
                  </a:lnTo>
                  <a:lnTo>
                    <a:pt x="60" y="340"/>
                  </a:lnTo>
                  <a:lnTo>
                    <a:pt x="58" y="341"/>
                  </a:lnTo>
                  <a:lnTo>
                    <a:pt x="60" y="346"/>
                  </a:lnTo>
                  <a:lnTo>
                    <a:pt x="60" y="348"/>
                  </a:lnTo>
                  <a:lnTo>
                    <a:pt x="60" y="350"/>
                  </a:lnTo>
                  <a:lnTo>
                    <a:pt x="62" y="353"/>
                  </a:lnTo>
                  <a:lnTo>
                    <a:pt x="65" y="355"/>
                  </a:lnTo>
                  <a:lnTo>
                    <a:pt x="64" y="357"/>
                  </a:lnTo>
                  <a:lnTo>
                    <a:pt x="62" y="358"/>
                  </a:lnTo>
                  <a:lnTo>
                    <a:pt x="62" y="360"/>
                  </a:lnTo>
                  <a:lnTo>
                    <a:pt x="65" y="363"/>
                  </a:lnTo>
                  <a:lnTo>
                    <a:pt x="65" y="365"/>
                  </a:lnTo>
                  <a:lnTo>
                    <a:pt x="62" y="367"/>
                  </a:lnTo>
                  <a:lnTo>
                    <a:pt x="61" y="367"/>
                  </a:lnTo>
                  <a:lnTo>
                    <a:pt x="60" y="368"/>
                  </a:lnTo>
                  <a:lnTo>
                    <a:pt x="60" y="370"/>
                  </a:lnTo>
                  <a:lnTo>
                    <a:pt x="61" y="372"/>
                  </a:lnTo>
                  <a:lnTo>
                    <a:pt x="57" y="377"/>
                  </a:lnTo>
                  <a:lnTo>
                    <a:pt x="54" y="378"/>
                  </a:lnTo>
                  <a:lnTo>
                    <a:pt x="53" y="378"/>
                  </a:lnTo>
                  <a:lnTo>
                    <a:pt x="51" y="379"/>
                  </a:lnTo>
                  <a:lnTo>
                    <a:pt x="51" y="381"/>
                  </a:lnTo>
                  <a:lnTo>
                    <a:pt x="53" y="382"/>
                  </a:lnTo>
                  <a:lnTo>
                    <a:pt x="56" y="382"/>
                  </a:lnTo>
                  <a:lnTo>
                    <a:pt x="57" y="384"/>
                  </a:lnTo>
                  <a:lnTo>
                    <a:pt x="57" y="385"/>
                  </a:lnTo>
                  <a:lnTo>
                    <a:pt x="56" y="387"/>
                  </a:lnTo>
                  <a:lnTo>
                    <a:pt x="53" y="388"/>
                  </a:lnTo>
                  <a:lnTo>
                    <a:pt x="51" y="388"/>
                  </a:lnTo>
                  <a:lnTo>
                    <a:pt x="51" y="389"/>
                  </a:lnTo>
                  <a:lnTo>
                    <a:pt x="54" y="392"/>
                  </a:lnTo>
                  <a:lnTo>
                    <a:pt x="54" y="394"/>
                  </a:lnTo>
                  <a:lnTo>
                    <a:pt x="54" y="396"/>
                  </a:lnTo>
                  <a:lnTo>
                    <a:pt x="53" y="399"/>
                  </a:lnTo>
                  <a:lnTo>
                    <a:pt x="50" y="401"/>
                  </a:lnTo>
                  <a:lnTo>
                    <a:pt x="48" y="402"/>
                  </a:lnTo>
                  <a:lnTo>
                    <a:pt x="47" y="404"/>
                  </a:lnTo>
                  <a:lnTo>
                    <a:pt x="47" y="406"/>
                  </a:lnTo>
                  <a:lnTo>
                    <a:pt x="48" y="406"/>
                  </a:lnTo>
                  <a:lnTo>
                    <a:pt x="48" y="408"/>
                  </a:lnTo>
                  <a:lnTo>
                    <a:pt x="47" y="411"/>
                  </a:lnTo>
                  <a:lnTo>
                    <a:pt x="45" y="413"/>
                  </a:lnTo>
                  <a:lnTo>
                    <a:pt x="43" y="416"/>
                  </a:lnTo>
                  <a:lnTo>
                    <a:pt x="43" y="418"/>
                  </a:lnTo>
                  <a:lnTo>
                    <a:pt x="43" y="419"/>
                  </a:lnTo>
                  <a:lnTo>
                    <a:pt x="43" y="421"/>
                  </a:lnTo>
                  <a:lnTo>
                    <a:pt x="45" y="422"/>
                  </a:lnTo>
                  <a:lnTo>
                    <a:pt x="45" y="423"/>
                  </a:lnTo>
                  <a:lnTo>
                    <a:pt x="45" y="423"/>
                  </a:lnTo>
                  <a:lnTo>
                    <a:pt x="45" y="425"/>
                  </a:lnTo>
                  <a:lnTo>
                    <a:pt x="44" y="426"/>
                  </a:lnTo>
                  <a:lnTo>
                    <a:pt x="43" y="428"/>
                  </a:lnTo>
                  <a:lnTo>
                    <a:pt x="44" y="429"/>
                  </a:lnTo>
                  <a:lnTo>
                    <a:pt x="45" y="432"/>
                  </a:lnTo>
                  <a:lnTo>
                    <a:pt x="47" y="435"/>
                  </a:lnTo>
                  <a:lnTo>
                    <a:pt x="47" y="436"/>
                  </a:lnTo>
                  <a:lnTo>
                    <a:pt x="45" y="439"/>
                  </a:lnTo>
                  <a:lnTo>
                    <a:pt x="44" y="442"/>
                  </a:lnTo>
                  <a:lnTo>
                    <a:pt x="44" y="445"/>
                  </a:lnTo>
                  <a:lnTo>
                    <a:pt x="44" y="447"/>
                  </a:lnTo>
                  <a:lnTo>
                    <a:pt x="45" y="449"/>
                  </a:lnTo>
                  <a:lnTo>
                    <a:pt x="47" y="452"/>
                  </a:lnTo>
                  <a:lnTo>
                    <a:pt x="50" y="453"/>
                  </a:lnTo>
                  <a:lnTo>
                    <a:pt x="50" y="454"/>
                  </a:lnTo>
                  <a:lnTo>
                    <a:pt x="50" y="456"/>
                  </a:lnTo>
                  <a:lnTo>
                    <a:pt x="48" y="460"/>
                  </a:lnTo>
                  <a:lnTo>
                    <a:pt x="50" y="464"/>
                  </a:lnTo>
                  <a:lnTo>
                    <a:pt x="51" y="467"/>
                  </a:lnTo>
                  <a:lnTo>
                    <a:pt x="54" y="471"/>
                  </a:lnTo>
                  <a:lnTo>
                    <a:pt x="56" y="474"/>
                  </a:lnTo>
                  <a:lnTo>
                    <a:pt x="30" y="474"/>
                  </a:lnTo>
                  <a:lnTo>
                    <a:pt x="20" y="474"/>
                  </a:lnTo>
                  <a:lnTo>
                    <a:pt x="20" y="474"/>
                  </a:lnTo>
                  <a:lnTo>
                    <a:pt x="20" y="474"/>
                  </a:lnTo>
                  <a:lnTo>
                    <a:pt x="19" y="473"/>
                  </a:lnTo>
                  <a:lnTo>
                    <a:pt x="19" y="473"/>
                  </a:lnTo>
                  <a:lnTo>
                    <a:pt x="17" y="470"/>
                  </a:lnTo>
                  <a:lnTo>
                    <a:pt x="16" y="470"/>
                  </a:lnTo>
                  <a:lnTo>
                    <a:pt x="16" y="467"/>
                  </a:lnTo>
                  <a:lnTo>
                    <a:pt x="16" y="466"/>
                  </a:lnTo>
                  <a:lnTo>
                    <a:pt x="16" y="464"/>
                  </a:lnTo>
                  <a:lnTo>
                    <a:pt x="14" y="462"/>
                  </a:lnTo>
                  <a:lnTo>
                    <a:pt x="14" y="460"/>
                  </a:lnTo>
                  <a:lnTo>
                    <a:pt x="13" y="460"/>
                  </a:lnTo>
                  <a:lnTo>
                    <a:pt x="13" y="459"/>
                  </a:lnTo>
                  <a:lnTo>
                    <a:pt x="12" y="459"/>
                  </a:lnTo>
                  <a:lnTo>
                    <a:pt x="10" y="457"/>
                  </a:lnTo>
                  <a:lnTo>
                    <a:pt x="9" y="457"/>
                  </a:lnTo>
                  <a:lnTo>
                    <a:pt x="9" y="454"/>
                  </a:lnTo>
                  <a:lnTo>
                    <a:pt x="9" y="453"/>
                  </a:lnTo>
                  <a:lnTo>
                    <a:pt x="10" y="452"/>
                  </a:lnTo>
                  <a:lnTo>
                    <a:pt x="10" y="450"/>
                  </a:lnTo>
                  <a:lnTo>
                    <a:pt x="12" y="450"/>
                  </a:lnTo>
                  <a:lnTo>
                    <a:pt x="12" y="449"/>
                  </a:lnTo>
                  <a:lnTo>
                    <a:pt x="13" y="449"/>
                  </a:lnTo>
                  <a:lnTo>
                    <a:pt x="14" y="447"/>
                  </a:lnTo>
                  <a:lnTo>
                    <a:pt x="14" y="445"/>
                  </a:lnTo>
                  <a:lnTo>
                    <a:pt x="16" y="443"/>
                  </a:lnTo>
                  <a:lnTo>
                    <a:pt x="16" y="442"/>
                  </a:lnTo>
                  <a:lnTo>
                    <a:pt x="16" y="440"/>
                  </a:lnTo>
                  <a:lnTo>
                    <a:pt x="17" y="439"/>
                  </a:lnTo>
                  <a:lnTo>
                    <a:pt x="16" y="436"/>
                  </a:lnTo>
                  <a:lnTo>
                    <a:pt x="16" y="436"/>
                  </a:lnTo>
                  <a:lnTo>
                    <a:pt x="16" y="435"/>
                  </a:lnTo>
                  <a:lnTo>
                    <a:pt x="14" y="433"/>
                  </a:lnTo>
                  <a:lnTo>
                    <a:pt x="13" y="432"/>
                  </a:lnTo>
                  <a:lnTo>
                    <a:pt x="12" y="432"/>
                  </a:lnTo>
                  <a:lnTo>
                    <a:pt x="12" y="432"/>
                  </a:lnTo>
                  <a:lnTo>
                    <a:pt x="10" y="430"/>
                  </a:lnTo>
                  <a:lnTo>
                    <a:pt x="9" y="429"/>
                  </a:lnTo>
                  <a:lnTo>
                    <a:pt x="9" y="428"/>
                  </a:lnTo>
                  <a:lnTo>
                    <a:pt x="9" y="426"/>
                  </a:lnTo>
                  <a:lnTo>
                    <a:pt x="10" y="425"/>
                  </a:lnTo>
                  <a:lnTo>
                    <a:pt x="12" y="423"/>
                  </a:lnTo>
                  <a:lnTo>
                    <a:pt x="12" y="423"/>
                  </a:lnTo>
                  <a:lnTo>
                    <a:pt x="12" y="423"/>
                  </a:lnTo>
                  <a:lnTo>
                    <a:pt x="12" y="422"/>
                  </a:lnTo>
                  <a:lnTo>
                    <a:pt x="13" y="421"/>
                  </a:lnTo>
                  <a:lnTo>
                    <a:pt x="13" y="419"/>
                  </a:lnTo>
                  <a:lnTo>
                    <a:pt x="13" y="418"/>
                  </a:lnTo>
                  <a:lnTo>
                    <a:pt x="13" y="415"/>
                  </a:lnTo>
                  <a:lnTo>
                    <a:pt x="13" y="413"/>
                  </a:lnTo>
                  <a:lnTo>
                    <a:pt x="13" y="412"/>
                  </a:lnTo>
                  <a:lnTo>
                    <a:pt x="12" y="411"/>
                  </a:lnTo>
                  <a:lnTo>
                    <a:pt x="10" y="409"/>
                  </a:lnTo>
                  <a:lnTo>
                    <a:pt x="9" y="409"/>
                  </a:lnTo>
                  <a:lnTo>
                    <a:pt x="7" y="406"/>
                  </a:lnTo>
                  <a:lnTo>
                    <a:pt x="7" y="406"/>
                  </a:lnTo>
                  <a:lnTo>
                    <a:pt x="6" y="405"/>
                  </a:lnTo>
                  <a:lnTo>
                    <a:pt x="6" y="405"/>
                  </a:lnTo>
                  <a:lnTo>
                    <a:pt x="6" y="404"/>
                  </a:lnTo>
                  <a:lnTo>
                    <a:pt x="6" y="404"/>
                  </a:lnTo>
                  <a:lnTo>
                    <a:pt x="6" y="401"/>
                  </a:lnTo>
                  <a:lnTo>
                    <a:pt x="6" y="399"/>
                  </a:lnTo>
                  <a:lnTo>
                    <a:pt x="6" y="398"/>
                  </a:lnTo>
                  <a:lnTo>
                    <a:pt x="6" y="396"/>
                  </a:lnTo>
                  <a:lnTo>
                    <a:pt x="6" y="394"/>
                  </a:lnTo>
                  <a:lnTo>
                    <a:pt x="7" y="392"/>
                  </a:lnTo>
                  <a:lnTo>
                    <a:pt x="7" y="389"/>
                  </a:lnTo>
                  <a:lnTo>
                    <a:pt x="7" y="388"/>
                  </a:lnTo>
                  <a:lnTo>
                    <a:pt x="7" y="385"/>
                  </a:lnTo>
                  <a:lnTo>
                    <a:pt x="7" y="384"/>
                  </a:lnTo>
                  <a:lnTo>
                    <a:pt x="7" y="381"/>
                  </a:lnTo>
                  <a:lnTo>
                    <a:pt x="9" y="381"/>
                  </a:lnTo>
                  <a:lnTo>
                    <a:pt x="9" y="378"/>
                  </a:lnTo>
                  <a:lnTo>
                    <a:pt x="9" y="377"/>
                  </a:lnTo>
                  <a:lnTo>
                    <a:pt x="9" y="375"/>
                  </a:lnTo>
                  <a:lnTo>
                    <a:pt x="9" y="375"/>
                  </a:lnTo>
                  <a:lnTo>
                    <a:pt x="9" y="374"/>
                  </a:lnTo>
                  <a:lnTo>
                    <a:pt x="9" y="372"/>
                  </a:lnTo>
                  <a:lnTo>
                    <a:pt x="9" y="371"/>
                  </a:lnTo>
                  <a:lnTo>
                    <a:pt x="7" y="370"/>
                  </a:lnTo>
                  <a:lnTo>
                    <a:pt x="7" y="368"/>
                  </a:lnTo>
                  <a:lnTo>
                    <a:pt x="6" y="365"/>
                  </a:lnTo>
                  <a:lnTo>
                    <a:pt x="6" y="364"/>
                  </a:lnTo>
                  <a:lnTo>
                    <a:pt x="6" y="363"/>
                  </a:lnTo>
                  <a:lnTo>
                    <a:pt x="7" y="361"/>
                  </a:lnTo>
                  <a:lnTo>
                    <a:pt x="9" y="363"/>
                  </a:lnTo>
                  <a:lnTo>
                    <a:pt x="10" y="364"/>
                  </a:lnTo>
                  <a:lnTo>
                    <a:pt x="10" y="365"/>
                  </a:lnTo>
                  <a:lnTo>
                    <a:pt x="12" y="365"/>
                  </a:lnTo>
                  <a:lnTo>
                    <a:pt x="12" y="367"/>
                  </a:lnTo>
                  <a:lnTo>
                    <a:pt x="13" y="367"/>
                  </a:lnTo>
                  <a:lnTo>
                    <a:pt x="13" y="365"/>
                  </a:lnTo>
                  <a:lnTo>
                    <a:pt x="14" y="364"/>
                  </a:lnTo>
                  <a:lnTo>
                    <a:pt x="14" y="363"/>
                  </a:lnTo>
                  <a:lnTo>
                    <a:pt x="14" y="363"/>
                  </a:lnTo>
                  <a:lnTo>
                    <a:pt x="14" y="360"/>
                  </a:lnTo>
                  <a:lnTo>
                    <a:pt x="13" y="358"/>
                  </a:lnTo>
                  <a:lnTo>
                    <a:pt x="13" y="355"/>
                  </a:lnTo>
                  <a:lnTo>
                    <a:pt x="13" y="354"/>
                  </a:lnTo>
                  <a:lnTo>
                    <a:pt x="13" y="353"/>
                  </a:lnTo>
                  <a:lnTo>
                    <a:pt x="12" y="351"/>
                  </a:lnTo>
                  <a:lnTo>
                    <a:pt x="12" y="348"/>
                  </a:lnTo>
                  <a:lnTo>
                    <a:pt x="12" y="347"/>
                  </a:lnTo>
                  <a:lnTo>
                    <a:pt x="10" y="346"/>
                  </a:lnTo>
                  <a:lnTo>
                    <a:pt x="10" y="344"/>
                  </a:lnTo>
                  <a:lnTo>
                    <a:pt x="9" y="344"/>
                  </a:lnTo>
                  <a:lnTo>
                    <a:pt x="9" y="343"/>
                  </a:lnTo>
                  <a:lnTo>
                    <a:pt x="4" y="341"/>
                  </a:lnTo>
                  <a:lnTo>
                    <a:pt x="2" y="338"/>
                  </a:lnTo>
                  <a:lnTo>
                    <a:pt x="3" y="338"/>
                  </a:lnTo>
                  <a:lnTo>
                    <a:pt x="0" y="333"/>
                  </a:lnTo>
                  <a:lnTo>
                    <a:pt x="6" y="330"/>
                  </a:lnTo>
                  <a:lnTo>
                    <a:pt x="6" y="334"/>
                  </a:lnTo>
                  <a:lnTo>
                    <a:pt x="12" y="333"/>
                  </a:lnTo>
                  <a:lnTo>
                    <a:pt x="9" y="327"/>
                  </a:lnTo>
                  <a:lnTo>
                    <a:pt x="9" y="324"/>
                  </a:lnTo>
                  <a:lnTo>
                    <a:pt x="12" y="324"/>
                  </a:lnTo>
                  <a:lnTo>
                    <a:pt x="12" y="321"/>
                  </a:lnTo>
                  <a:lnTo>
                    <a:pt x="9" y="321"/>
                  </a:lnTo>
                  <a:lnTo>
                    <a:pt x="9" y="316"/>
                  </a:lnTo>
                  <a:lnTo>
                    <a:pt x="9" y="316"/>
                  </a:lnTo>
                  <a:lnTo>
                    <a:pt x="4" y="316"/>
                  </a:lnTo>
                  <a:lnTo>
                    <a:pt x="4" y="312"/>
                  </a:lnTo>
                  <a:lnTo>
                    <a:pt x="6" y="310"/>
                  </a:lnTo>
                  <a:lnTo>
                    <a:pt x="7" y="310"/>
                  </a:lnTo>
                  <a:lnTo>
                    <a:pt x="13" y="312"/>
                  </a:lnTo>
                  <a:lnTo>
                    <a:pt x="13" y="310"/>
                  </a:lnTo>
                  <a:lnTo>
                    <a:pt x="9" y="309"/>
                  </a:lnTo>
                  <a:lnTo>
                    <a:pt x="7" y="306"/>
                  </a:lnTo>
                  <a:lnTo>
                    <a:pt x="9" y="300"/>
                  </a:lnTo>
                  <a:lnTo>
                    <a:pt x="16" y="302"/>
                  </a:lnTo>
                  <a:lnTo>
                    <a:pt x="19" y="295"/>
                  </a:lnTo>
                  <a:lnTo>
                    <a:pt x="13" y="295"/>
                  </a:lnTo>
                  <a:lnTo>
                    <a:pt x="13" y="293"/>
                  </a:lnTo>
                  <a:lnTo>
                    <a:pt x="17" y="293"/>
                  </a:lnTo>
                  <a:lnTo>
                    <a:pt x="19" y="290"/>
                  </a:lnTo>
                  <a:lnTo>
                    <a:pt x="19" y="285"/>
                  </a:lnTo>
                  <a:lnTo>
                    <a:pt x="21" y="283"/>
                  </a:lnTo>
                  <a:lnTo>
                    <a:pt x="24" y="279"/>
                  </a:lnTo>
                  <a:lnTo>
                    <a:pt x="21" y="276"/>
                  </a:lnTo>
                  <a:lnTo>
                    <a:pt x="20" y="276"/>
                  </a:lnTo>
                  <a:lnTo>
                    <a:pt x="19" y="279"/>
                  </a:lnTo>
                  <a:lnTo>
                    <a:pt x="16" y="280"/>
                  </a:lnTo>
                  <a:lnTo>
                    <a:pt x="16" y="276"/>
                  </a:lnTo>
                  <a:lnTo>
                    <a:pt x="14" y="273"/>
                  </a:lnTo>
                  <a:lnTo>
                    <a:pt x="16" y="269"/>
                  </a:lnTo>
                  <a:lnTo>
                    <a:pt x="19" y="268"/>
                  </a:lnTo>
                  <a:lnTo>
                    <a:pt x="16" y="266"/>
                  </a:lnTo>
                  <a:lnTo>
                    <a:pt x="17" y="263"/>
                  </a:lnTo>
                  <a:lnTo>
                    <a:pt x="20" y="262"/>
                  </a:lnTo>
                  <a:lnTo>
                    <a:pt x="17" y="258"/>
                  </a:lnTo>
                  <a:lnTo>
                    <a:pt x="30" y="252"/>
                  </a:lnTo>
                  <a:lnTo>
                    <a:pt x="27" y="244"/>
                  </a:lnTo>
                  <a:lnTo>
                    <a:pt x="21" y="241"/>
                  </a:lnTo>
                  <a:lnTo>
                    <a:pt x="19" y="241"/>
                  </a:lnTo>
                  <a:lnTo>
                    <a:pt x="16" y="238"/>
                  </a:lnTo>
                  <a:lnTo>
                    <a:pt x="12" y="238"/>
                  </a:lnTo>
                  <a:lnTo>
                    <a:pt x="13" y="237"/>
                  </a:lnTo>
                  <a:lnTo>
                    <a:pt x="16" y="234"/>
                  </a:lnTo>
                  <a:lnTo>
                    <a:pt x="16" y="227"/>
                  </a:lnTo>
                  <a:lnTo>
                    <a:pt x="14" y="228"/>
                  </a:lnTo>
                  <a:lnTo>
                    <a:pt x="13" y="232"/>
                  </a:lnTo>
                  <a:lnTo>
                    <a:pt x="12" y="232"/>
                  </a:lnTo>
                  <a:lnTo>
                    <a:pt x="12" y="231"/>
                  </a:lnTo>
                  <a:lnTo>
                    <a:pt x="7" y="225"/>
                  </a:lnTo>
                  <a:lnTo>
                    <a:pt x="9" y="221"/>
                  </a:lnTo>
                  <a:lnTo>
                    <a:pt x="17" y="220"/>
                  </a:lnTo>
                  <a:lnTo>
                    <a:pt x="20" y="215"/>
                  </a:lnTo>
                  <a:lnTo>
                    <a:pt x="13" y="211"/>
                  </a:lnTo>
                  <a:lnTo>
                    <a:pt x="13" y="208"/>
                  </a:lnTo>
                  <a:lnTo>
                    <a:pt x="13" y="204"/>
                  </a:lnTo>
                  <a:lnTo>
                    <a:pt x="14" y="203"/>
                  </a:lnTo>
                  <a:lnTo>
                    <a:pt x="16" y="198"/>
                  </a:lnTo>
                  <a:lnTo>
                    <a:pt x="16" y="200"/>
                  </a:lnTo>
                  <a:lnTo>
                    <a:pt x="19" y="203"/>
                  </a:lnTo>
                  <a:lnTo>
                    <a:pt x="21" y="201"/>
                  </a:lnTo>
                  <a:lnTo>
                    <a:pt x="21" y="198"/>
                  </a:lnTo>
                  <a:lnTo>
                    <a:pt x="23" y="196"/>
                  </a:lnTo>
                  <a:lnTo>
                    <a:pt x="21" y="194"/>
                  </a:lnTo>
                  <a:lnTo>
                    <a:pt x="21" y="193"/>
                  </a:lnTo>
                  <a:lnTo>
                    <a:pt x="26" y="193"/>
                  </a:lnTo>
                  <a:lnTo>
                    <a:pt x="27" y="191"/>
                  </a:lnTo>
                  <a:lnTo>
                    <a:pt x="27" y="186"/>
                  </a:lnTo>
                  <a:lnTo>
                    <a:pt x="21" y="179"/>
                  </a:lnTo>
                  <a:lnTo>
                    <a:pt x="23" y="177"/>
                  </a:lnTo>
                  <a:lnTo>
                    <a:pt x="26" y="177"/>
                  </a:lnTo>
                  <a:lnTo>
                    <a:pt x="29" y="174"/>
                  </a:lnTo>
                  <a:lnTo>
                    <a:pt x="29" y="166"/>
                  </a:lnTo>
                  <a:lnTo>
                    <a:pt x="27" y="159"/>
                  </a:lnTo>
                  <a:lnTo>
                    <a:pt x="30" y="149"/>
                  </a:lnTo>
                  <a:lnTo>
                    <a:pt x="24" y="147"/>
                  </a:lnTo>
                  <a:lnTo>
                    <a:pt x="20" y="150"/>
                  </a:lnTo>
                  <a:lnTo>
                    <a:pt x="19" y="146"/>
                  </a:lnTo>
                  <a:lnTo>
                    <a:pt x="19" y="143"/>
                  </a:lnTo>
                  <a:lnTo>
                    <a:pt x="23" y="140"/>
                  </a:lnTo>
                  <a:lnTo>
                    <a:pt x="24" y="135"/>
                  </a:lnTo>
                  <a:lnTo>
                    <a:pt x="20" y="126"/>
                  </a:lnTo>
                  <a:lnTo>
                    <a:pt x="16" y="123"/>
                  </a:lnTo>
                  <a:lnTo>
                    <a:pt x="14" y="122"/>
                  </a:lnTo>
                  <a:lnTo>
                    <a:pt x="16" y="119"/>
                  </a:lnTo>
                  <a:lnTo>
                    <a:pt x="17" y="119"/>
                  </a:lnTo>
                  <a:lnTo>
                    <a:pt x="20" y="116"/>
                  </a:lnTo>
                  <a:lnTo>
                    <a:pt x="16" y="112"/>
                  </a:lnTo>
                  <a:lnTo>
                    <a:pt x="13" y="113"/>
                  </a:lnTo>
                  <a:lnTo>
                    <a:pt x="16" y="111"/>
                  </a:lnTo>
                  <a:lnTo>
                    <a:pt x="19" y="108"/>
                  </a:lnTo>
                  <a:lnTo>
                    <a:pt x="19" y="105"/>
                  </a:lnTo>
                  <a:lnTo>
                    <a:pt x="13" y="105"/>
                  </a:lnTo>
                  <a:lnTo>
                    <a:pt x="14" y="102"/>
                  </a:lnTo>
                  <a:lnTo>
                    <a:pt x="21" y="102"/>
                  </a:lnTo>
                  <a:lnTo>
                    <a:pt x="24" y="106"/>
                  </a:lnTo>
                  <a:lnTo>
                    <a:pt x="27" y="106"/>
                  </a:lnTo>
                  <a:lnTo>
                    <a:pt x="29" y="105"/>
                  </a:lnTo>
                  <a:lnTo>
                    <a:pt x="34" y="105"/>
                  </a:lnTo>
                  <a:lnTo>
                    <a:pt x="36" y="106"/>
                  </a:lnTo>
                  <a:lnTo>
                    <a:pt x="38" y="105"/>
                  </a:lnTo>
                  <a:lnTo>
                    <a:pt x="41" y="104"/>
                  </a:lnTo>
                  <a:lnTo>
                    <a:pt x="41" y="102"/>
                  </a:lnTo>
                  <a:lnTo>
                    <a:pt x="41" y="101"/>
                  </a:lnTo>
                  <a:lnTo>
                    <a:pt x="41" y="98"/>
                  </a:lnTo>
                  <a:lnTo>
                    <a:pt x="44" y="98"/>
                  </a:lnTo>
                  <a:lnTo>
                    <a:pt x="47" y="98"/>
                  </a:lnTo>
                  <a:lnTo>
                    <a:pt x="56" y="98"/>
                  </a:lnTo>
                  <a:lnTo>
                    <a:pt x="57" y="91"/>
                  </a:lnTo>
                  <a:lnTo>
                    <a:pt x="53" y="85"/>
                  </a:lnTo>
                  <a:lnTo>
                    <a:pt x="50" y="85"/>
                  </a:lnTo>
                  <a:lnTo>
                    <a:pt x="48" y="84"/>
                  </a:lnTo>
                  <a:lnTo>
                    <a:pt x="51" y="82"/>
                  </a:lnTo>
                  <a:lnTo>
                    <a:pt x="56" y="82"/>
                  </a:lnTo>
                  <a:lnTo>
                    <a:pt x="57" y="77"/>
                  </a:lnTo>
                  <a:lnTo>
                    <a:pt x="62" y="72"/>
                  </a:lnTo>
                  <a:lnTo>
                    <a:pt x="67" y="72"/>
                  </a:lnTo>
                  <a:lnTo>
                    <a:pt x="70" y="74"/>
                  </a:lnTo>
                  <a:lnTo>
                    <a:pt x="75" y="72"/>
                  </a:lnTo>
                  <a:lnTo>
                    <a:pt x="78" y="70"/>
                  </a:lnTo>
                  <a:lnTo>
                    <a:pt x="78" y="68"/>
                  </a:lnTo>
                  <a:lnTo>
                    <a:pt x="81" y="65"/>
                  </a:lnTo>
                  <a:lnTo>
                    <a:pt x="82" y="65"/>
                  </a:lnTo>
                  <a:lnTo>
                    <a:pt x="85" y="67"/>
                  </a:lnTo>
                  <a:lnTo>
                    <a:pt x="89" y="70"/>
                  </a:lnTo>
                  <a:lnTo>
                    <a:pt x="91" y="72"/>
                  </a:lnTo>
                  <a:lnTo>
                    <a:pt x="92" y="72"/>
                  </a:lnTo>
                  <a:lnTo>
                    <a:pt x="95" y="72"/>
                  </a:lnTo>
                  <a:lnTo>
                    <a:pt x="98" y="68"/>
                  </a:lnTo>
                  <a:lnTo>
                    <a:pt x="101" y="67"/>
                  </a:lnTo>
                  <a:lnTo>
                    <a:pt x="104" y="67"/>
                  </a:lnTo>
                  <a:lnTo>
                    <a:pt x="105" y="68"/>
                  </a:lnTo>
                  <a:lnTo>
                    <a:pt x="106" y="70"/>
                  </a:lnTo>
                  <a:lnTo>
                    <a:pt x="109" y="71"/>
                  </a:lnTo>
                  <a:lnTo>
                    <a:pt x="111" y="70"/>
                  </a:lnTo>
                  <a:lnTo>
                    <a:pt x="112" y="68"/>
                  </a:lnTo>
                  <a:lnTo>
                    <a:pt x="114" y="68"/>
                  </a:lnTo>
                  <a:lnTo>
                    <a:pt x="116" y="67"/>
                  </a:lnTo>
                  <a:lnTo>
                    <a:pt x="118" y="67"/>
                  </a:lnTo>
                  <a:lnTo>
                    <a:pt x="119" y="65"/>
                  </a:lnTo>
                  <a:lnTo>
                    <a:pt x="119" y="64"/>
                  </a:lnTo>
                  <a:lnTo>
                    <a:pt x="118" y="63"/>
                  </a:lnTo>
                  <a:lnTo>
                    <a:pt x="118" y="61"/>
                  </a:lnTo>
                  <a:lnTo>
                    <a:pt x="116" y="60"/>
                  </a:lnTo>
                  <a:lnTo>
                    <a:pt x="116" y="58"/>
                  </a:lnTo>
                  <a:lnTo>
                    <a:pt x="116" y="57"/>
                  </a:lnTo>
                  <a:lnTo>
                    <a:pt x="119" y="57"/>
                  </a:lnTo>
                  <a:lnTo>
                    <a:pt x="121" y="51"/>
                  </a:lnTo>
                  <a:lnTo>
                    <a:pt x="121" y="48"/>
                  </a:lnTo>
                  <a:lnTo>
                    <a:pt x="121" y="48"/>
                  </a:lnTo>
                  <a:lnTo>
                    <a:pt x="121" y="47"/>
                  </a:lnTo>
                  <a:lnTo>
                    <a:pt x="123" y="47"/>
                  </a:lnTo>
                  <a:lnTo>
                    <a:pt x="131" y="44"/>
                  </a:lnTo>
                  <a:lnTo>
                    <a:pt x="133" y="46"/>
                  </a:lnTo>
                  <a:lnTo>
                    <a:pt x="135" y="44"/>
                  </a:lnTo>
                  <a:lnTo>
                    <a:pt x="136" y="44"/>
                  </a:lnTo>
                  <a:lnTo>
                    <a:pt x="140" y="41"/>
                  </a:lnTo>
                  <a:lnTo>
                    <a:pt x="142" y="41"/>
                  </a:lnTo>
                  <a:lnTo>
                    <a:pt x="143" y="41"/>
                  </a:lnTo>
                  <a:lnTo>
                    <a:pt x="145" y="38"/>
                  </a:lnTo>
                  <a:lnTo>
                    <a:pt x="146" y="38"/>
                  </a:lnTo>
                  <a:lnTo>
                    <a:pt x="149" y="38"/>
                  </a:lnTo>
                  <a:lnTo>
                    <a:pt x="152" y="37"/>
                  </a:lnTo>
                  <a:lnTo>
                    <a:pt x="153" y="36"/>
                  </a:lnTo>
                  <a:lnTo>
                    <a:pt x="155" y="36"/>
                  </a:lnTo>
                  <a:lnTo>
                    <a:pt x="158" y="38"/>
                  </a:lnTo>
                  <a:lnTo>
                    <a:pt x="160" y="37"/>
                  </a:lnTo>
                  <a:lnTo>
                    <a:pt x="160" y="34"/>
                  </a:lnTo>
                  <a:lnTo>
                    <a:pt x="160" y="33"/>
                  </a:lnTo>
                  <a:lnTo>
                    <a:pt x="160" y="31"/>
                  </a:lnTo>
                  <a:lnTo>
                    <a:pt x="162" y="31"/>
                  </a:lnTo>
                  <a:lnTo>
                    <a:pt x="165" y="33"/>
                  </a:lnTo>
                  <a:lnTo>
                    <a:pt x="165" y="31"/>
                  </a:lnTo>
                  <a:lnTo>
                    <a:pt x="166" y="30"/>
                  </a:lnTo>
                  <a:lnTo>
                    <a:pt x="167" y="27"/>
                  </a:lnTo>
                  <a:lnTo>
                    <a:pt x="170" y="29"/>
                  </a:lnTo>
                  <a:lnTo>
                    <a:pt x="170" y="30"/>
                  </a:lnTo>
                  <a:lnTo>
                    <a:pt x="172" y="31"/>
                  </a:lnTo>
                  <a:lnTo>
                    <a:pt x="174" y="31"/>
                  </a:lnTo>
                  <a:lnTo>
                    <a:pt x="176" y="27"/>
                  </a:lnTo>
                  <a:lnTo>
                    <a:pt x="177" y="26"/>
                  </a:lnTo>
                  <a:lnTo>
                    <a:pt x="177" y="21"/>
                  </a:lnTo>
                  <a:lnTo>
                    <a:pt x="179" y="21"/>
                  </a:lnTo>
                  <a:lnTo>
                    <a:pt x="183" y="24"/>
                  </a:lnTo>
                  <a:lnTo>
                    <a:pt x="186" y="23"/>
                  </a:lnTo>
                  <a:lnTo>
                    <a:pt x="189" y="20"/>
                  </a:lnTo>
                  <a:lnTo>
                    <a:pt x="191" y="17"/>
                  </a:lnTo>
                  <a:lnTo>
                    <a:pt x="194" y="16"/>
                  </a:lnTo>
                  <a:lnTo>
                    <a:pt x="193" y="14"/>
                  </a:lnTo>
                  <a:lnTo>
                    <a:pt x="196" y="12"/>
                  </a:lnTo>
                  <a:lnTo>
                    <a:pt x="196" y="10"/>
                  </a:lnTo>
                  <a:lnTo>
                    <a:pt x="196" y="10"/>
                  </a:lnTo>
                  <a:lnTo>
                    <a:pt x="196" y="10"/>
                  </a:lnTo>
                  <a:lnTo>
                    <a:pt x="200" y="10"/>
                  </a:lnTo>
                  <a:lnTo>
                    <a:pt x="201" y="9"/>
                  </a:lnTo>
                  <a:lnTo>
                    <a:pt x="206" y="9"/>
                  </a:lnTo>
                  <a:lnTo>
                    <a:pt x="211" y="10"/>
                  </a:lnTo>
                  <a:lnTo>
                    <a:pt x="217" y="9"/>
                  </a:lnTo>
                  <a:lnTo>
                    <a:pt x="221" y="9"/>
                  </a:lnTo>
                  <a:lnTo>
                    <a:pt x="224" y="9"/>
                  </a:lnTo>
                  <a:lnTo>
                    <a:pt x="227" y="6"/>
                  </a:lnTo>
                  <a:lnTo>
                    <a:pt x="228" y="3"/>
                  </a:lnTo>
                  <a:lnTo>
                    <a:pt x="231" y="2"/>
                  </a:lnTo>
                  <a:lnTo>
                    <a:pt x="234" y="0"/>
                  </a:lnTo>
                  <a:lnTo>
                    <a:pt x="237" y="6"/>
                  </a:lnTo>
                  <a:lnTo>
                    <a:pt x="237" y="7"/>
                  </a:lnTo>
                  <a:lnTo>
                    <a:pt x="233" y="9"/>
                  </a:lnTo>
                  <a:close/>
                </a:path>
              </a:pathLst>
            </a:custGeom>
            <a:solidFill>
              <a:schemeClr val="accent2">
                <a:lumMod val="20000"/>
                <a:lumOff val="80000"/>
              </a:schemeClr>
            </a:solid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2" name="Freeform 25">
              <a:extLst>
                <a:ext uri="{FF2B5EF4-FFF2-40B4-BE49-F238E27FC236}">
                  <a16:creationId xmlns:a16="http://schemas.microsoft.com/office/drawing/2014/main" id="{4155325C-E19F-E80A-FDEB-25670F9E6779}"/>
                </a:ext>
              </a:extLst>
            </p:cNvPr>
            <p:cNvSpPr>
              <a:spLocks/>
            </p:cNvSpPr>
            <p:nvPr/>
          </p:nvSpPr>
          <p:spPr bwMode="auto">
            <a:xfrm>
              <a:off x="1743" y="1121"/>
              <a:ext cx="304" cy="264"/>
            </a:xfrm>
            <a:custGeom>
              <a:avLst/>
              <a:gdLst>
                <a:gd name="T0" fmla="*/ 300 w 304"/>
                <a:gd name="T1" fmla="*/ 28 h 264"/>
                <a:gd name="T2" fmla="*/ 298 w 304"/>
                <a:gd name="T3" fmla="*/ 46 h 264"/>
                <a:gd name="T4" fmla="*/ 285 w 304"/>
                <a:gd name="T5" fmla="*/ 57 h 264"/>
                <a:gd name="T6" fmla="*/ 270 w 304"/>
                <a:gd name="T7" fmla="*/ 63 h 264"/>
                <a:gd name="T8" fmla="*/ 256 w 304"/>
                <a:gd name="T9" fmla="*/ 78 h 264"/>
                <a:gd name="T10" fmla="*/ 258 w 304"/>
                <a:gd name="T11" fmla="*/ 91 h 264"/>
                <a:gd name="T12" fmla="*/ 244 w 304"/>
                <a:gd name="T13" fmla="*/ 91 h 264"/>
                <a:gd name="T14" fmla="*/ 234 w 304"/>
                <a:gd name="T15" fmla="*/ 105 h 264"/>
                <a:gd name="T16" fmla="*/ 249 w 304"/>
                <a:gd name="T17" fmla="*/ 112 h 264"/>
                <a:gd name="T18" fmla="*/ 266 w 304"/>
                <a:gd name="T19" fmla="*/ 126 h 264"/>
                <a:gd name="T20" fmla="*/ 267 w 304"/>
                <a:gd name="T21" fmla="*/ 136 h 264"/>
                <a:gd name="T22" fmla="*/ 283 w 304"/>
                <a:gd name="T23" fmla="*/ 157 h 264"/>
                <a:gd name="T24" fmla="*/ 300 w 304"/>
                <a:gd name="T25" fmla="*/ 164 h 264"/>
                <a:gd name="T26" fmla="*/ 284 w 304"/>
                <a:gd name="T27" fmla="*/ 188 h 264"/>
                <a:gd name="T28" fmla="*/ 264 w 304"/>
                <a:gd name="T29" fmla="*/ 203 h 264"/>
                <a:gd name="T30" fmla="*/ 241 w 304"/>
                <a:gd name="T31" fmla="*/ 205 h 264"/>
                <a:gd name="T32" fmla="*/ 224 w 304"/>
                <a:gd name="T33" fmla="*/ 208 h 264"/>
                <a:gd name="T34" fmla="*/ 192 w 304"/>
                <a:gd name="T35" fmla="*/ 247 h 264"/>
                <a:gd name="T36" fmla="*/ 192 w 304"/>
                <a:gd name="T37" fmla="*/ 262 h 264"/>
                <a:gd name="T38" fmla="*/ 168 w 304"/>
                <a:gd name="T39" fmla="*/ 257 h 264"/>
                <a:gd name="T40" fmla="*/ 151 w 304"/>
                <a:gd name="T41" fmla="*/ 251 h 264"/>
                <a:gd name="T42" fmla="*/ 155 w 304"/>
                <a:gd name="T43" fmla="*/ 240 h 264"/>
                <a:gd name="T44" fmla="*/ 162 w 304"/>
                <a:gd name="T45" fmla="*/ 232 h 264"/>
                <a:gd name="T46" fmla="*/ 172 w 304"/>
                <a:gd name="T47" fmla="*/ 226 h 264"/>
                <a:gd name="T48" fmla="*/ 146 w 304"/>
                <a:gd name="T49" fmla="*/ 201 h 264"/>
                <a:gd name="T50" fmla="*/ 132 w 304"/>
                <a:gd name="T51" fmla="*/ 201 h 264"/>
                <a:gd name="T52" fmla="*/ 117 w 304"/>
                <a:gd name="T53" fmla="*/ 203 h 264"/>
                <a:gd name="T54" fmla="*/ 98 w 304"/>
                <a:gd name="T55" fmla="*/ 203 h 264"/>
                <a:gd name="T56" fmla="*/ 74 w 304"/>
                <a:gd name="T57" fmla="*/ 205 h 264"/>
                <a:gd name="T58" fmla="*/ 47 w 304"/>
                <a:gd name="T59" fmla="*/ 205 h 264"/>
                <a:gd name="T60" fmla="*/ 13 w 304"/>
                <a:gd name="T61" fmla="*/ 205 h 264"/>
                <a:gd name="T62" fmla="*/ 3 w 304"/>
                <a:gd name="T63" fmla="*/ 199 h 264"/>
                <a:gd name="T64" fmla="*/ 16 w 304"/>
                <a:gd name="T65" fmla="*/ 184 h 264"/>
                <a:gd name="T66" fmla="*/ 26 w 304"/>
                <a:gd name="T67" fmla="*/ 170 h 264"/>
                <a:gd name="T68" fmla="*/ 51 w 304"/>
                <a:gd name="T69" fmla="*/ 173 h 264"/>
                <a:gd name="T70" fmla="*/ 80 w 304"/>
                <a:gd name="T71" fmla="*/ 164 h 264"/>
                <a:gd name="T72" fmla="*/ 81 w 304"/>
                <a:gd name="T73" fmla="*/ 160 h 264"/>
                <a:gd name="T74" fmla="*/ 84 w 304"/>
                <a:gd name="T75" fmla="*/ 154 h 264"/>
                <a:gd name="T76" fmla="*/ 81 w 304"/>
                <a:gd name="T77" fmla="*/ 150 h 264"/>
                <a:gd name="T78" fmla="*/ 85 w 304"/>
                <a:gd name="T79" fmla="*/ 142 h 264"/>
                <a:gd name="T80" fmla="*/ 97 w 304"/>
                <a:gd name="T81" fmla="*/ 137 h 264"/>
                <a:gd name="T82" fmla="*/ 102 w 304"/>
                <a:gd name="T83" fmla="*/ 135 h 264"/>
                <a:gd name="T84" fmla="*/ 108 w 304"/>
                <a:gd name="T85" fmla="*/ 130 h 264"/>
                <a:gd name="T86" fmla="*/ 108 w 304"/>
                <a:gd name="T87" fmla="*/ 127 h 264"/>
                <a:gd name="T88" fmla="*/ 111 w 304"/>
                <a:gd name="T89" fmla="*/ 123 h 264"/>
                <a:gd name="T90" fmla="*/ 110 w 304"/>
                <a:gd name="T91" fmla="*/ 116 h 264"/>
                <a:gd name="T92" fmla="*/ 110 w 304"/>
                <a:gd name="T93" fmla="*/ 109 h 264"/>
                <a:gd name="T94" fmla="*/ 114 w 304"/>
                <a:gd name="T95" fmla="*/ 101 h 264"/>
                <a:gd name="T96" fmla="*/ 112 w 304"/>
                <a:gd name="T97" fmla="*/ 94 h 264"/>
                <a:gd name="T98" fmla="*/ 112 w 304"/>
                <a:gd name="T99" fmla="*/ 83 h 264"/>
                <a:gd name="T100" fmla="*/ 125 w 304"/>
                <a:gd name="T101" fmla="*/ 77 h 264"/>
                <a:gd name="T102" fmla="*/ 128 w 304"/>
                <a:gd name="T103" fmla="*/ 71 h 264"/>
                <a:gd name="T104" fmla="*/ 132 w 304"/>
                <a:gd name="T105" fmla="*/ 61 h 264"/>
                <a:gd name="T106" fmla="*/ 143 w 304"/>
                <a:gd name="T107" fmla="*/ 55 h 264"/>
                <a:gd name="T108" fmla="*/ 161 w 304"/>
                <a:gd name="T109" fmla="*/ 52 h 264"/>
                <a:gd name="T110" fmla="*/ 182 w 304"/>
                <a:gd name="T111" fmla="*/ 38 h 264"/>
                <a:gd name="T112" fmla="*/ 195 w 304"/>
                <a:gd name="T113" fmla="*/ 29 h 264"/>
                <a:gd name="T114" fmla="*/ 203 w 304"/>
                <a:gd name="T115" fmla="*/ 26 h 264"/>
                <a:gd name="T116" fmla="*/ 220 w 304"/>
                <a:gd name="T117" fmla="*/ 26 h 264"/>
                <a:gd name="T118" fmla="*/ 233 w 304"/>
                <a:gd name="T119" fmla="*/ 11 h 264"/>
                <a:gd name="T120" fmla="*/ 253 w 304"/>
                <a:gd name="T121" fmla="*/ 0 h 264"/>
                <a:gd name="T122" fmla="*/ 270 w 304"/>
                <a:gd name="T123" fmla="*/ 19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4" h="264">
                  <a:moveTo>
                    <a:pt x="283" y="25"/>
                  </a:moveTo>
                  <a:lnTo>
                    <a:pt x="287" y="25"/>
                  </a:lnTo>
                  <a:lnTo>
                    <a:pt x="291" y="23"/>
                  </a:lnTo>
                  <a:lnTo>
                    <a:pt x="297" y="23"/>
                  </a:lnTo>
                  <a:lnTo>
                    <a:pt x="300" y="25"/>
                  </a:lnTo>
                  <a:lnTo>
                    <a:pt x="300" y="28"/>
                  </a:lnTo>
                  <a:lnTo>
                    <a:pt x="300" y="31"/>
                  </a:lnTo>
                  <a:lnTo>
                    <a:pt x="300" y="35"/>
                  </a:lnTo>
                  <a:lnTo>
                    <a:pt x="300" y="39"/>
                  </a:lnTo>
                  <a:lnTo>
                    <a:pt x="300" y="43"/>
                  </a:lnTo>
                  <a:lnTo>
                    <a:pt x="300" y="45"/>
                  </a:lnTo>
                  <a:lnTo>
                    <a:pt x="298" y="46"/>
                  </a:lnTo>
                  <a:lnTo>
                    <a:pt x="297" y="47"/>
                  </a:lnTo>
                  <a:lnTo>
                    <a:pt x="293" y="52"/>
                  </a:lnTo>
                  <a:lnTo>
                    <a:pt x="293" y="52"/>
                  </a:lnTo>
                  <a:lnTo>
                    <a:pt x="293" y="53"/>
                  </a:lnTo>
                  <a:lnTo>
                    <a:pt x="288" y="56"/>
                  </a:lnTo>
                  <a:lnTo>
                    <a:pt x="285" y="57"/>
                  </a:lnTo>
                  <a:lnTo>
                    <a:pt x="283" y="57"/>
                  </a:lnTo>
                  <a:lnTo>
                    <a:pt x="280" y="57"/>
                  </a:lnTo>
                  <a:lnTo>
                    <a:pt x="276" y="59"/>
                  </a:lnTo>
                  <a:lnTo>
                    <a:pt x="271" y="59"/>
                  </a:lnTo>
                  <a:lnTo>
                    <a:pt x="270" y="60"/>
                  </a:lnTo>
                  <a:lnTo>
                    <a:pt x="270" y="63"/>
                  </a:lnTo>
                  <a:lnTo>
                    <a:pt x="267" y="66"/>
                  </a:lnTo>
                  <a:lnTo>
                    <a:pt x="264" y="70"/>
                  </a:lnTo>
                  <a:lnTo>
                    <a:pt x="264" y="73"/>
                  </a:lnTo>
                  <a:lnTo>
                    <a:pt x="261" y="75"/>
                  </a:lnTo>
                  <a:lnTo>
                    <a:pt x="257" y="74"/>
                  </a:lnTo>
                  <a:lnTo>
                    <a:pt x="256" y="78"/>
                  </a:lnTo>
                  <a:lnTo>
                    <a:pt x="254" y="81"/>
                  </a:lnTo>
                  <a:lnTo>
                    <a:pt x="253" y="83"/>
                  </a:lnTo>
                  <a:lnTo>
                    <a:pt x="254" y="84"/>
                  </a:lnTo>
                  <a:lnTo>
                    <a:pt x="256" y="87"/>
                  </a:lnTo>
                  <a:lnTo>
                    <a:pt x="260" y="90"/>
                  </a:lnTo>
                  <a:lnTo>
                    <a:pt x="258" y="91"/>
                  </a:lnTo>
                  <a:lnTo>
                    <a:pt x="257" y="91"/>
                  </a:lnTo>
                  <a:lnTo>
                    <a:pt x="254" y="90"/>
                  </a:lnTo>
                  <a:lnTo>
                    <a:pt x="247" y="88"/>
                  </a:lnTo>
                  <a:lnTo>
                    <a:pt x="246" y="88"/>
                  </a:lnTo>
                  <a:lnTo>
                    <a:pt x="246" y="91"/>
                  </a:lnTo>
                  <a:lnTo>
                    <a:pt x="244" y="91"/>
                  </a:lnTo>
                  <a:lnTo>
                    <a:pt x="241" y="92"/>
                  </a:lnTo>
                  <a:lnTo>
                    <a:pt x="241" y="94"/>
                  </a:lnTo>
                  <a:lnTo>
                    <a:pt x="241" y="95"/>
                  </a:lnTo>
                  <a:lnTo>
                    <a:pt x="237" y="97"/>
                  </a:lnTo>
                  <a:lnTo>
                    <a:pt x="234" y="105"/>
                  </a:lnTo>
                  <a:lnTo>
                    <a:pt x="234" y="105"/>
                  </a:lnTo>
                  <a:lnTo>
                    <a:pt x="240" y="109"/>
                  </a:lnTo>
                  <a:lnTo>
                    <a:pt x="244" y="108"/>
                  </a:lnTo>
                  <a:lnTo>
                    <a:pt x="246" y="108"/>
                  </a:lnTo>
                  <a:lnTo>
                    <a:pt x="246" y="108"/>
                  </a:lnTo>
                  <a:lnTo>
                    <a:pt x="247" y="111"/>
                  </a:lnTo>
                  <a:lnTo>
                    <a:pt x="249" y="112"/>
                  </a:lnTo>
                  <a:lnTo>
                    <a:pt x="249" y="113"/>
                  </a:lnTo>
                  <a:lnTo>
                    <a:pt x="253" y="112"/>
                  </a:lnTo>
                  <a:lnTo>
                    <a:pt x="257" y="113"/>
                  </a:lnTo>
                  <a:lnTo>
                    <a:pt x="258" y="116"/>
                  </a:lnTo>
                  <a:lnTo>
                    <a:pt x="261" y="123"/>
                  </a:lnTo>
                  <a:lnTo>
                    <a:pt x="266" y="126"/>
                  </a:lnTo>
                  <a:lnTo>
                    <a:pt x="267" y="127"/>
                  </a:lnTo>
                  <a:lnTo>
                    <a:pt x="268" y="129"/>
                  </a:lnTo>
                  <a:lnTo>
                    <a:pt x="267" y="132"/>
                  </a:lnTo>
                  <a:lnTo>
                    <a:pt x="267" y="133"/>
                  </a:lnTo>
                  <a:lnTo>
                    <a:pt x="266" y="136"/>
                  </a:lnTo>
                  <a:lnTo>
                    <a:pt x="267" y="136"/>
                  </a:lnTo>
                  <a:lnTo>
                    <a:pt x="268" y="142"/>
                  </a:lnTo>
                  <a:lnTo>
                    <a:pt x="273" y="147"/>
                  </a:lnTo>
                  <a:lnTo>
                    <a:pt x="276" y="151"/>
                  </a:lnTo>
                  <a:lnTo>
                    <a:pt x="277" y="151"/>
                  </a:lnTo>
                  <a:lnTo>
                    <a:pt x="278" y="154"/>
                  </a:lnTo>
                  <a:lnTo>
                    <a:pt x="283" y="157"/>
                  </a:lnTo>
                  <a:lnTo>
                    <a:pt x="288" y="158"/>
                  </a:lnTo>
                  <a:lnTo>
                    <a:pt x="294" y="160"/>
                  </a:lnTo>
                  <a:lnTo>
                    <a:pt x="300" y="161"/>
                  </a:lnTo>
                  <a:lnTo>
                    <a:pt x="302" y="163"/>
                  </a:lnTo>
                  <a:lnTo>
                    <a:pt x="304" y="164"/>
                  </a:lnTo>
                  <a:lnTo>
                    <a:pt x="300" y="164"/>
                  </a:lnTo>
                  <a:lnTo>
                    <a:pt x="300" y="164"/>
                  </a:lnTo>
                  <a:lnTo>
                    <a:pt x="293" y="167"/>
                  </a:lnTo>
                  <a:lnTo>
                    <a:pt x="285" y="177"/>
                  </a:lnTo>
                  <a:lnTo>
                    <a:pt x="285" y="184"/>
                  </a:lnTo>
                  <a:lnTo>
                    <a:pt x="285" y="188"/>
                  </a:lnTo>
                  <a:lnTo>
                    <a:pt x="284" y="188"/>
                  </a:lnTo>
                  <a:lnTo>
                    <a:pt x="283" y="189"/>
                  </a:lnTo>
                  <a:lnTo>
                    <a:pt x="280" y="192"/>
                  </a:lnTo>
                  <a:lnTo>
                    <a:pt x="276" y="195"/>
                  </a:lnTo>
                  <a:lnTo>
                    <a:pt x="270" y="199"/>
                  </a:lnTo>
                  <a:lnTo>
                    <a:pt x="267" y="202"/>
                  </a:lnTo>
                  <a:lnTo>
                    <a:pt x="264" y="203"/>
                  </a:lnTo>
                  <a:lnTo>
                    <a:pt x="260" y="203"/>
                  </a:lnTo>
                  <a:lnTo>
                    <a:pt x="251" y="199"/>
                  </a:lnTo>
                  <a:lnTo>
                    <a:pt x="246" y="199"/>
                  </a:lnTo>
                  <a:lnTo>
                    <a:pt x="244" y="201"/>
                  </a:lnTo>
                  <a:lnTo>
                    <a:pt x="243" y="202"/>
                  </a:lnTo>
                  <a:lnTo>
                    <a:pt x="241" y="205"/>
                  </a:lnTo>
                  <a:lnTo>
                    <a:pt x="237" y="205"/>
                  </a:lnTo>
                  <a:lnTo>
                    <a:pt x="234" y="203"/>
                  </a:lnTo>
                  <a:lnTo>
                    <a:pt x="233" y="203"/>
                  </a:lnTo>
                  <a:lnTo>
                    <a:pt x="229" y="203"/>
                  </a:lnTo>
                  <a:lnTo>
                    <a:pt x="226" y="205"/>
                  </a:lnTo>
                  <a:lnTo>
                    <a:pt x="224" y="208"/>
                  </a:lnTo>
                  <a:lnTo>
                    <a:pt x="220" y="212"/>
                  </a:lnTo>
                  <a:lnTo>
                    <a:pt x="214" y="217"/>
                  </a:lnTo>
                  <a:lnTo>
                    <a:pt x="207" y="226"/>
                  </a:lnTo>
                  <a:lnTo>
                    <a:pt x="200" y="233"/>
                  </a:lnTo>
                  <a:lnTo>
                    <a:pt x="196" y="240"/>
                  </a:lnTo>
                  <a:lnTo>
                    <a:pt x="192" y="247"/>
                  </a:lnTo>
                  <a:lnTo>
                    <a:pt x="190" y="251"/>
                  </a:lnTo>
                  <a:lnTo>
                    <a:pt x="190" y="255"/>
                  </a:lnTo>
                  <a:lnTo>
                    <a:pt x="190" y="255"/>
                  </a:lnTo>
                  <a:lnTo>
                    <a:pt x="190" y="260"/>
                  </a:lnTo>
                  <a:lnTo>
                    <a:pt x="192" y="262"/>
                  </a:lnTo>
                  <a:lnTo>
                    <a:pt x="192" y="262"/>
                  </a:lnTo>
                  <a:lnTo>
                    <a:pt x="189" y="264"/>
                  </a:lnTo>
                  <a:lnTo>
                    <a:pt x="186" y="264"/>
                  </a:lnTo>
                  <a:lnTo>
                    <a:pt x="183" y="262"/>
                  </a:lnTo>
                  <a:lnTo>
                    <a:pt x="178" y="260"/>
                  </a:lnTo>
                  <a:lnTo>
                    <a:pt x="175" y="255"/>
                  </a:lnTo>
                  <a:lnTo>
                    <a:pt x="168" y="257"/>
                  </a:lnTo>
                  <a:lnTo>
                    <a:pt x="162" y="260"/>
                  </a:lnTo>
                  <a:lnTo>
                    <a:pt x="159" y="258"/>
                  </a:lnTo>
                  <a:lnTo>
                    <a:pt x="159" y="257"/>
                  </a:lnTo>
                  <a:lnTo>
                    <a:pt x="158" y="254"/>
                  </a:lnTo>
                  <a:lnTo>
                    <a:pt x="152" y="253"/>
                  </a:lnTo>
                  <a:lnTo>
                    <a:pt x="151" y="251"/>
                  </a:lnTo>
                  <a:lnTo>
                    <a:pt x="149" y="250"/>
                  </a:lnTo>
                  <a:lnTo>
                    <a:pt x="152" y="248"/>
                  </a:lnTo>
                  <a:lnTo>
                    <a:pt x="152" y="247"/>
                  </a:lnTo>
                  <a:lnTo>
                    <a:pt x="152" y="247"/>
                  </a:lnTo>
                  <a:lnTo>
                    <a:pt x="152" y="244"/>
                  </a:lnTo>
                  <a:lnTo>
                    <a:pt x="155" y="240"/>
                  </a:lnTo>
                  <a:lnTo>
                    <a:pt x="159" y="239"/>
                  </a:lnTo>
                  <a:lnTo>
                    <a:pt x="159" y="237"/>
                  </a:lnTo>
                  <a:lnTo>
                    <a:pt x="161" y="236"/>
                  </a:lnTo>
                  <a:lnTo>
                    <a:pt x="161" y="236"/>
                  </a:lnTo>
                  <a:lnTo>
                    <a:pt x="159" y="234"/>
                  </a:lnTo>
                  <a:lnTo>
                    <a:pt x="162" y="232"/>
                  </a:lnTo>
                  <a:lnTo>
                    <a:pt x="162" y="232"/>
                  </a:lnTo>
                  <a:lnTo>
                    <a:pt x="162" y="230"/>
                  </a:lnTo>
                  <a:lnTo>
                    <a:pt x="162" y="227"/>
                  </a:lnTo>
                  <a:lnTo>
                    <a:pt x="165" y="226"/>
                  </a:lnTo>
                  <a:lnTo>
                    <a:pt x="170" y="227"/>
                  </a:lnTo>
                  <a:lnTo>
                    <a:pt x="172" y="226"/>
                  </a:lnTo>
                  <a:lnTo>
                    <a:pt x="173" y="224"/>
                  </a:lnTo>
                  <a:lnTo>
                    <a:pt x="169" y="220"/>
                  </a:lnTo>
                  <a:lnTo>
                    <a:pt x="162" y="216"/>
                  </a:lnTo>
                  <a:lnTo>
                    <a:pt x="156" y="212"/>
                  </a:lnTo>
                  <a:lnTo>
                    <a:pt x="149" y="206"/>
                  </a:lnTo>
                  <a:lnTo>
                    <a:pt x="146" y="201"/>
                  </a:lnTo>
                  <a:lnTo>
                    <a:pt x="145" y="201"/>
                  </a:lnTo>
                  <a:lnTo>
                    <a:pt x="142" y="201"/>
                  </a:lnTo>
                  <a:lnTo>
                    <a:pt x="139" y="199"/>
                  </a:lnTo>
                  <a:lnTo>
                    <a:pt x="136" y="199"/>
                  </a:lnTo>
                  <a:lnTo>
                    <a:pt x="134" y="201"/>
                  </a:lnTo>
                  <a:lnTo>
                    <a:pt x="132" y="201"/>
                  </a:lnTo>
                  <a:lnTo>
                    <a:pt x="128" y="199"/>
                  </a:lnTo>
                  <a:lnTo>
                    <a:pt x="126" y="199"/>
                  </a:lnTo>
                  <a:lnTo>
                    <a:pt x="126" y="201"/>
                  </a:lnTo>
                  <a:lnTo>
                    <a:pt x="124" y="203"/>
                  </a:lnTo>
                  <a:lnTo>
                    <a:pt x="122" y="205"/>
                  </a:lnTo>
                  <a:lnTo>
                    <a:pt x="117" y="203"/>
                  </a:lnTo>
                  <a:lnTo>
                    <a:pt x="110" y="202"/>
                  </a:lnTo>
                  <a:lnTo>
                    <a:pt x="105" y="203"/>
                  </a:lnTo>
                  <a:lnTo>
                    <a:pt x="102" y="205"/>
                  </a:lnTo>
                  <a:lnTo>
                    <a:pt x="99" y="206"/>
                  </a:lnTo>
                  <a:lnTo>
                    <a:pt x="98" y="205"/>
                  </a:lnTo>
                  <a:lnTo>
                    <a:pt x="98" y="203"/>
                  </a:lnTo>
                  <a:lnTo>
                    <a:pt x="95" y="203"/>
                  </a:lnTo>
                  <a:lnTo>
                    <a:pt x="90" y="203"/>
                  </a:lnTo>
                  <a:lnTo>
                    <a:pt x="84" y="205"/>
                  </a:lnTo>
                  <a:lnTo>
                    <a:pt x="81" y="203"/>
                  </a:lnTo>
                  <a:lnTo>
                    <a:pt x="78" y="205"/>
                  </a:lnTo>
                  <a:lnTo>
                    <a:pt x="74" y="205"/>
                  </a:lnTo>
                  <a:lnTo>
                    <a:pt x="72" y="205"/>
                  </a:lnTo>
                  <a:lnTo>
                    <a:pt x="70" y="205"/>
                  </a:lnTo>
                  <a:lnTo>
                    <a:pt x="64" y="206"/>
                  </a:lnTo>
                  <a:lnTo>
                    <a:pt x="60" y="205"/>
                  </a:lnTo>
                  <a:lnTo>
                    <a:pt x="56" y="205"/>
                  </a:lnTo>
                  <a:lnTo>
                    <a:pt x="47" y="205"/>
                  </a:lnTo>
                  <a:lnTo>
                    <a:pt x="41" y="205"/>
                  </a:lnTo>
                  <a:lnTo>
                    <a:pt x="34" y="205"/>
                  </a:lnTo>
                  <a:lnTo>
                    <a:pt x="27" y="205"/>
                  </a:lnTo>
                  <a:lnTo>
                    <a:pt x="19" y="203"/>
                  </a:lnTo>
                  <a:lnTo>
                    <a:pt x="14" y="203"/>
                  </a:lnTo>
                  <a:lnTo>
                    <a:pt x="13" y="205"/>
                  </a:lnTo>
                  <a:lnTo>
                    <a:pt x="12" y="206"/>
                  </a:lnTo>
                  <a:lnTo>
                    <a:pt x="10" y="208"/>
                  </a:lnTo>
                  <a:lnTo>
                    <a:pt x="6" y="208"/>
                  </a:lnTo>
                  <a:lnTo>
                    <a:pt x="3" y="203"/>
                  </a:lnTo>
                  <a:lnTo>
                    <a:pt x="3" y="199"/>
                  </a:lnTo>
                  <a:lnTo>
                    <a:pt x="3" y="199"/>
                  </a:lnTo>
                  <a:lnTo>
                    <a:pt x="0" y="198"/>
                  </a:lnTo>
                  <a:lnTo>
                    <a:pt x="3" y="196"/>
                  </a:lnTo>
                  <a:lnTo>
                    <a:pt x="6" y="194"/>
                  </a:lnTo>
                  <a:lnTo>
                    <a:pt x="9" y="191"/>
                  </a:lnTo>
                  <a:lnTo>
                    <a:pt x="13" y="187"/>
                  </a:lnTo>
                  <a:lnTo>
                    <a:pt x="16" y="184"/>
                  </a:lnTo>
                  <a:lnTo>
                    <a:pt x="19" y="178"/>
                  </a:lnTo>
                  <a:lnTo>
                    <a:pt x="21" y="174"/>
                  </a:lnTo>
                  <a:lnTo>
                    <a:pt x="23" y="170"/>
                  </a:lnTo>
                  <a:lnTo>
                    <a:pt x="24" y="170"/>
                  </a:lnTo>
                  <a:lnTo>
                    <a:pt x="26" y="170"/>
                  </a:lnTo>
                  <a:lnTo>
                    <a:pt x="26" y="170"/>
                  </a:lnTo>
                  <a:lnTo>
                    <a:pt x="27" y="170"/>
                  </a:lnTo>
                  <a:lnTo>
                    <a:pt x="30" y="171"/>
                  </a:lnTo>
                  <a:lnTo>
                    <a:pt x="33" y="171"/>
                  </a:lnTo>
                  <a:lnTo>
                    <a:pt x="39" y="171"/>
                  </a:lnTo>
                  <a:lnTo>
                    <a:pt x="44" y="173"/>
                  </a:lnTo>
                  <a:lnTo>
                    <a:pt x="51" y="173"/>
                  </a:lnTo>
                  <a:lnTo>
                    <a:pt x="57" y="171"/>
                  </a:lnTo>
                  <a:lnTo>
                    <a:pt x="67" y="164"/>
                  </a:lnTo>
                  <a:lnTo>
                    <a:pt x="75" y="167"/>
                  </a:lnTo>
                  <a:lnTo>
                    <a:pt x="77" y="167"/>
                  </a:lnTo>
                  <a:lnTo>
                    <a:pt x="80" y="165"/>
                  </a:lnTo>
                  <a:lnTo>
                    <a:pt x="80" y="164"/>
                  </a:lnTo>
                  <a:lnTo>
                    <a:pt x="80" y="164"/>
                  </a:lnTo>
                  <a:lnTo>
                    <a:pt x="80" y="163"/>
                  </a:lnTo>
                  <a:lnTo>
                    <a:pt x="80" y="163"/>
                  </a:lnTo>
                  <a:lnTo>
                    <a:pt x="80" y="163"/>
                  </a:lnTo>
                  <a:lnTo>
                    <a:pt x="80" y="161"/>
                  </a:lnTo>
                  <a:lnTo>
                    <a:pt x="81" y="160"/>
                  </a:lnTo>
                  <a:lnTo>
                    <a:pt x="84" y="158"/>
                  </a:lnTo>
                  <a:lnTo>
                    <a:pt x="85" y="158"/>
                  </a:lnTo>
                  <a:lnTo>
                    <a:pt x="85" y="158"/>
                  </a:lnTo>
                  <a:lnTo>
                    <a:pt x="84" y="157"/>
                  </a:lnTo>
                  <a:lnTo>
                    <a:pt x="84" y="156"/>
                  </a:lnTo>
                  <a:lnTo>
                    <a:pt x="84" y="154"/>
                  </a:lnTo>
                  <a:lnTo>
                    <a:pt x="84" y="154"/>
                  </a:lnTo>
                  <a:lnTo>
                    <a:pt x="85" y="153"/>
                  </a:lnTo>
                  <a:lnTo>
                    <a:pt x="85" y="151"/>
                  </a:lnTo>
                  <a:lnTo>
                    <a:pt x="84" y="151"/>
                  </a:lnTo>
                  <a:lnTo>
                    <a:pt x="83" y="150"/>
                  </a:lnTo>
                  <a:lnTo>
                    <a:pt x="81" y="150"/>
                  </a:lnTo>
                  <a:lnTo>
                    <a:pt x="81" y="149"/>
                  </a:lnTo>
                  <a:lnTo>
                    <a:pt x="83" y="147"/>
                  </a:lnTo>
                  <a:lnTo>
                    <a:pt x="87" y="146"/>
                  </a:lnTo>
                  <a:lnTo>
                    <a:pt x="87" y="146"/>
                  </a:lnTo>
                  <a:lnTo>
                    <a:pt x="87" y="143"/>
                  </a:lnTo>
                  <a:lnTo>
                    <a:pt x="85" y="142"/>
                  </a:lnTo>
                  <a:lnTo>
                    <a:pt x="85" y="142"/>
                  </a:lnTo>
                  <a:lnTo>
                    <a:pt x="84" y="140"/>
                  </a:lnTo>
                  <a:lnTo>
                    <a:pt x="85" y="139"/>
                  </a:lnTo>
                  <a:lnTo>
                    <a:pt x="90" y="137"/>
                  </a:lnTo>
                  <a:lnTo>
                    <a:pt x="92" y="137"/>
                  </a:lnTo>
                  <a:lnTo>
                    <a:pt x="97" y="137"/>
                  </a:lnTo>
                  <a:lnTo>
                    <a:pt x="101" y="137"/>
                  </a:lnTo>
                  <a:lnTo>
                    <a:pt x="101" y="136"/>
                  </a:lnTo>
                  <a:lnTo>
                    <a:pt x="102" y="136"/>
                  </a:lnTo>
                  <a:lnTo>
                    <a:pt x="102" y="136"/>
                  </a:lnTo>
                  <a:lnTo>
                    <a:pt x="102" y="135"/>
                  </a:lnTo>
                  <a:lnTo>
                    <a:pt x="102" y="135"/>
                  </a:lnTo>
                  <a:lnTo>
                    <a:pt x="102" y="133"/>
                  </a:lnTo>
                  <a:lnTo>
                    <a:pt x="102" y="132"/>
                  </a:lnTo>
                  <a:lnTo>
                    <a:pt x="105" y="132"/>
                  </a:lnTo>
                  <a:lnTo>
                    <a:pt x="108" y="132"/>
                  </a:lnTo>
                  <a:lnTo>
                    <a:pt x="108" y="132"/>
                  </a:lnTo>
                  <a:lnTo>
                    <a:pt x="108" y="130"/>
                  </a:lnTo>
                  <a:lnTo>
                    <a:pt x="110" y="129"/>
                  </a:lnTo>
                  <a:lnTo>
                    <a:pt x="108" y="129"/>
                  </a:lnTo>
                  <a:lnTo>
                    <a:pt x="107" y="127"/>
                  </a:lnTo>
                  <a:lnTo>
                    <a:pt x="108" y="127"/>
                  </a:lnTo>
                  <a:lnTo>
                    <a:pt x="108" y="127"/>
                  </a:lnTo>
                  <a:lnTo>
                    <a:pt x="108" y="127"/>
                  </a:lnTo>
                  <a:lnTo>
                    <a:pt x="110" y="126"/>
                  </a:lnTo>
                  <a:lnTo>
                    <a:pt x="108" y="126"/>
                  </a:lnTo>
                  <a:lnTo>
                    <a:pt x="108" y="126"/>
                  </a:lnTo>
                  <a:lnTo>
                    <a:pt x="108" y="125"/>
                  </a:lnTo>
                  <a:lnTo>
                    <a:pt x="110" y="123"/>
                  </a:lnTo>
                  <a:lnTo>
                    <a:pt x="111" y="123"/>
                  </a:lnTo>
                  <a:lnTo>
                    <a:pt x="112" y="122"/>
                  </a:lnTo>
                  <a:lnTo>
                    <a:pt x="112" y="121"/>
                  </a:lnTo>
                  <a:lnTo>
                    <a:pt x="111" y="119"/>
                  </a:lnTo>
                  <a:lnTo>
                    <a:pt x="110" y="119"/>
                  </a:lnTo>
                  <a:lnTo>
                    <a:pt x="110" y="118"/>
                  </a:lnTo>
                  <a:lnTo>
                    <a:pt x="110" y="116"/>
                  </a:lnTo>
                  <a:lnTo>
                    <a:pt x="112" y="115"/>
                  </a:lnTo>
                  <a:lnTo>
                    <a:pt x="112" y="115"/>
                  </a:lnTo>
                  <a:lnTo>
                    <a:pt x="112" y="112"/>
                  </a:lnTo>
                  <a:lnTo>
                    <a:pt x="111" y="111"/>
                  </a:lnTo>
                  <a:lnTo>
                    <a:pt x="110" y="111"/>
                  </a:lnTo>
                  <a:lnTo>
                    <a:pt x="110" y="109"/>
                  </a:lnTo>
                  <a:lnTo>
                    <a:pt x="111" y="105"/>
                  </a:lnTo>
                  <a:lnTo>
                    <a:pt x="114" y="104"/>
                  </a:lnTo>
                  <a:lnTo>
                    <a:pt x="115" y="104"/>
                  </a:lnTo>
                  <a:lnTo>
                    <a:pt x="117" y="104"/>
                  </a:lnTo>
                  <a:lnTo>
                    <a:pt x="115" y="101"/>
                  </a:lnTo>
                  <a:lnTo>
                    <a:pt x="114" y="101"/>
                  </a:lnTo>
                  <a:lnTo>
                    <a:pt x="112" y="99"/>
                  </a:lnTo>
                  <a:lnTo>
                    <a:pt x="111" y="99"/>
                  </a:lnTo>
                  <a:lnTo>
                    <a:pt x="111" y="98"/>
                  </a:lnTo>
                  <a:lnTo>
                    <a:pt x="112" y="97"/>
                  </a:lnTo>
                  <a:lnTo>
                    <a:pt x="114" y="95"/>
                  </a:lnTo>
                  <a:lnTo>
                    <a:pt x="112" y="94"/>
                  </a:lnTo>
                  <a:lnTo>
                    <a:pt x="111" y="92"/>
                  </a:lnTo>
                  <a:lnTo>
                    <a:pt x="108" y="90"/>
                  </a:lnTo>
                  <a:lnTo>
                    <a:pt x="107" y="88"/>
                  </a:lnTo>
                  <a:lnTo>
                    <a:pt x="110" y="85"/>
                  </a:lnTo>
                  <a:lnTo>
                    <a:pt x="112" y="84"/>
                  </a:lnTo>
                  <a:lnTo>
                    <a:pt x="112" y="83"/>
                  </a:lnTo>
                  <a:lnTo>
                    <a:pt x="112" y="83"/>
                  </a:lnTo>
                  <a:lnTo>
                    <a:pt x="115" y="83"/>
                  </a:lnTo>
                  <a:lnTo>
                    <a:pt x="118" y="83"/>
                  </a:lnTo>
                  <a:lnTo>
                    <a:pt x="121" y="81"/>
                  </a:lnTo>
                  <a:lnTo>
                    <a:pt x="122" y="80"/>
                  </a:lnTo>
                  <a:lnTo>
                    <a:pt x="125" y="77"/>
                  </a:lnTo>
                  <a:lnTo>
                    <a:pt x="125" y="75"/>
                  </a:lnTo>
                  <a:lnTo>
                    <a:pt x="126" y="75"/>
                  </a:lnTo>
                  <a:lnTo>
                    <a:pt x="125" y="74"/>
                  </a:lnTo>
                  <a:lnTo>
                    <a:pt x="125" y="74"/>
                  </a:lnTo>
                  <a:lnTo>
                    <a:pt x="125" y="73"/>
                  </a:lnTo>
                  <a:lnTo>
                    <a:pt x="128" y="71"/>
                  </a:lnTo>
                  <a:lnTo>
                    <a:pt x="128" y="70"/>
                  </a:lnTo>
                  <a:lnTo>
                    <a:pt x="128" y="69"/>
                  </a:lnTo>
                  <a:lnTo>
                    <a:pt x="128" y="67"/>
                  </a:lnTo>
                  <a:lnTo>
                    <a:pt x="128" y="66"/>
                  </a:lnTo>
                  <a:lnTo>
                    <a:pt x="129" y="63"/>
                  </a:lnTo>
                  <a:lnTo>
                    <a:pt x="132" y="61"/>
                  </a:lnTo>
                  <a:lnTo>
                    <a:pt x="136" y="60"/>
                  </a:lnTo>
                  <a:lnTo>
                    <a:pt x="136" y="59"/>
                  </a:lnTo>
                  <a:lnTo>
                    <a:pt x="138" y="56"/>
                  </a:lnTo>
                  <a:lnTo>
                    <a:pt x="142" y="56"/>
                  </a:lnTo>
                  <a:lnTo>
                    <a:pt x="142" y="55"/>
                  </a:lnTo>
                  <a:lnTo>
                    <a:pt x="143" y="55"/>
                  </a:lnTo>
                  <a:lnTo>
                    <a:pt x="148" y="53"/>
                  </a:lnTo>
                  <a:lnTo>
                    <a:pt x="152" y="52"/>
                  </a:lnTo>
                  <a:lnTo>
                    <a:pt x="155" y="53"/>
                  </a:lnTo>
                  <a:lnTo>
                    <a:pt x="158" y="52"/>
                  </a:lnTo>
                  <a:lnTo>
                    <a:pt x="159" y="52"/>
                  </a:lnTo>
                  <a:lnTo>
                    <a:pt x="161" y="52"/>
                  </a:lnTo>
                  <a:lnTo>
                    <a:pt x="162" y="50"/>
                  </a:lnTo>
                  <a:lnTo>
                    <a:pt x="163" y="46"/>
                  </a:lnTo>
                  <a:lnTo>
                    <a:pt x="170" y="45"/>
                  </a:lnTo>
                  <a:lnTo>
                    <a:pt x="175" y="42"/>
                  </a:lnTo>
                  <a:lnTo>
                    <a:pt x="178" y="40"/>
                  </a:lnTo>
                  <a:lnTo>
                    <a:pt x="182" y="38"/>
                  </a:lnTo>
                  <a:lnTo>
                    <a:pt x="185" y="38"/>
                  </a:lnTo>
                  <a:lnTo>
                    <a:pt x="186" y="36"/>
                  </a:lnTo>
                  <a:lnTo>
                    <a:pt x="187" y="35"/>
                  </a:lnTo>
                  <a:lnTo>
                    <a:pt x="189" y="33"/>
                  </a:lnTo>
                  <a:lnTo>
                    <a:pt x="192" y="31"/>
                  </a:lnTo>
                  <a:lnTo>
                    <a:pt x="195" y="29"/>
                  </a:lnTo>
                  <a:lnTo>
                    <a:pt x="197" y="31"/>
                  </a:lnTo>
                  <a:lnTo>
                    <a:pt x="200" y="29"/>
                  </a:lnTo>
                  <a:lnTo>
                    <a:pt x="202" y="28"/>
                  </a:lnTo>
                  <a:lnTo>
                    <a:pt x="202" y="28"/>
                  </a:lnTo>
                  <a:lnTo>
                    <a:pt x="203" y="28"/>
                  </a:lnTo>
                  <a:lnTo>
                    <a:pt x="203" y="26"/>
                  </a:lnTo>
                  <a:lnTo>
                    <a:pt x="206" y="25"/>
                  </a:lnTo>
                  <a:lnTo>
                    <a:pt x="209" y="25"/>
                  </a:lnTo>
                  <a:lnTo>
                    <a:pt x="213" y="26"/>
                  </a:lnTo>
                  <a:lnTo>
                    <a:pt x="217" y="28"/>
                  </a:lnTo>
                  <a:lnTo>
                    <a:pt x="220" y="26"/>
                  </a:lnTo>
                  <a:lnTo>
                    <a:pt x="220" y="26"/>
                  </a:lnTo>
                  <a:lnTo>
                    <a:pt x="220" y="25"/>
                  </a:lnTo>
                  <a:lnTo>
                    <a:pt x="220" y="22"/>
                  </a:lnTo>
                  <a:lnTo>
                    <a:pt x="222" y="19"/>
                  </a:lnTo>
                  <a:lnTo>
                    <a:pt x="224" y="17"/>
                  </a:lnTo>
                  <a:lnTo>
                    <a:pt x="229" y="15"/>
                  </a:lnTo>
                  <a:lnTo>
                    <a:pt x="233" y="11"/>
                  </a:lnTo>
                  <a:lnTo>
                    <a:pt x="234" y="9"/>
                  </a:lnTo>
                  <a:lnTo>
                    <a:pt x="239" y="8"/>
                  </a:lnTo>
                  <a:lnTo>
                    <a:pt x="241" y="5"/>
                  </a:lnTo>
                  <a:lnTo>
                    <a:pt x="246" y="2"/>
                  </a:lnTo>
                  <a:lnTo>
                    <a:pt x="250" y="1"/>
                  </a:lnTo>
                  <a:lnTo>
                    <a:pt x="253" y="0"/>
                  </a:lnTo>
                  <a:lnTo>
                    <a:pt x="254" y="0"/>
                  </a:lnTo>
                  <a:lnTo>
                    <a:pt x="256" y="8"/>
                  </a:lnTo>
                  <a:lnTo>
                    <a:pt x="257" y="11"/>
                  </a:lnTo>
                  <a:lnTo>
                    <a:pt x="258" y="15"/>
                  </a:lnTo>
                  <a:lnTo>
                    <a:pt x="263" y="18"/>
                  </a:lnTo>
                  <a:lnTo>
                    <a:pt x="270" y="19"/>
                  </a:lnTo>
                  <a:lnTo>
                    <a:pt x="277" y="22"/>
                  </a:lnTo>
                  <a:lnTo>
                    <a:pt x="283" y="25"/>
                  </a:lnTo>
                  <a:close/>
                </a:path>
              </a:pathLst>
            </a:custGeom>
            <a:solidFill>
              <a:schemeClr val="accent2"/>
            </a:solid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63" name="Freeform 26">
              <a:extLst>
                <a:ext uri="{FF2B5EF4-FFF2-40B4-BE49-F238E27FC236}">
                  <a16:creationId xmlns:a16="http://schemas.microsoft.com/office/drawing/2014/main" id="{6C2CA396-0E3A-530C-FD9B-CA019E84142C}"/>
                </a:ext>
              </a:extLst>
            </p:cNvPr>
            <p:cNvSpPr>
              <a:spLocks/>
            </p:cNvSpPr>
            <p:nvPr/>
          </p:nvSpPr>
          <p:spPr bwMode="auto">
            <a:xfrm>
              <a:off x="1420" y="1972"/>
              <a:ext cx="832" cy="660"/>
            </a:xfrm>
            <a:custGeom>
              <a:avLst/>
              <a:gdLst>
                <a:gd name="T0" fmla="*/ 310 w 832"/>
                <a:gd name="T1" fmla="*/ 58 h 660"/>
                <a:gd name="T2" fmla="*/ 338 w 832"/>
                <a:gd name="T3" fmla="*/ 56 h 660"/>
                <a:gd name="T4" fmla="*/ 370 w 832"/>
                <a:gd name="T5" fmla="*/ 43 h 660"/>
                <a:gd name="T6" fmla="*/ 413 w 832"/>
                <a:gd name="T7" fmla="*/ 40 h 660"/>
                <a:gd name="T8" fmla="*/ 448 w 832"/>
                <a:gd name="T9" fmla="*/ 44 h 660"/>
                <a:gd name="T10" fmla="*/ 470 w 832"/>
                <a:gd name="T11" fmla="*/ 54 h 660"/>
                <a:gd name="T12" fmla="*/ 511 w 832"/>
                <a:gd name="T13" fmla="*/ 80 h 660"/>
                <a:gd name="T14" fmla="*/ 540 w 832"/>
                <a:gd name="T15" fmla="*/ 84 h 660"/>
                <a:gd name="T16" fmla="*/ 560 w 832"/>
                <a:gd name="T17" fmla="*/ 80 h 660"/>
                <a:gd name="T18" fmla="*/ 577 w 832"/>
                <a:gd name="T19" fmla="*/ 80 h 660"/>
                <a:gd name="T20" fmla="*/ 627 w 832"/>
                <a:gd name="T21" fmla="*/ 97 h 660"/>
                <a:gd name="T22" fmla="*/ 634 w 832"/>
                <a:gd name="T23" fmla="*/ 118 h 660"/>
                <a:gd name="T24" fmla="*/ 648 w 832"/>
                <a:gd name="T25" fmla="*/ 138 h 660"/>
                <a:gd name="T26" fmla="*/ 659 w 832"/>
                <a:gd name="T27" fmla="*/ 146 h 660"/>
                <a:gd name="T28" fmla="*/ 666 w 832"/>
                <a:gd name="T29" fmla="*/ 150 h 660"/>
                <a:gd name="T30" fmla="*/ 676 w 832"/>
                <a:gd name="T31" fmla="*/ 153 h 660"/>
                <a:gd name="T32" fmla="*/ 683 w 832"/>
                <a:gd name="T33" fmla="*/ 163 h 660"/>
                <a:gd name="T34" fmla="*/ 699 w 832"/>
                <a:gd name="T35" fmla="*/ 177 h 660"/>
                <a:gd name="T36" fmla="*/ 743 w 832"/>
                <a:gd name="T37" fmla="*/ 207 h 660"/>
                <a:gd name="T38" fmla="*/ 753 w 832"/>
                <a:gd name="T39" fmla="*/ 237 h 660"/>
                <a:gd name="T40" fmla="*/ 760 w 832"/>
                <a:gd name="T41" fmla="*/ 300 h 660"/>
                <a:gd name="T42" fmla="*/ 832 w 832"/>
                <a:gd name="T43" fmla="*/ 366 h 660"/>
                <a:gd name="T44" fmla="*/ 789 w 832"/>
                <a:gd name="T45" fmla="*/ 447 h 660"/>
                <a:gd name="T46" fmla="*/ 764 w 832"/>
                <a:gd name="T47" fmla="*/ 494 h 660"/>
                <a:gd name="T48" fmla="*/ 733 w 832"/>
                <a:gd name="T49" fmla="*/ 555 h 660"/>
                <a:gd name="T50" fmla="*/ 632 w 832"/>
                <a:gd name="T51" fmla="*/ 564 h 660"/>
                <a:gd name="T52" fmla="*/ 605 w 832"/>
                <a:gd name="T53" fmla="*/ 571 h 660"/>
                <a:gd name="T54" fmla="*/ 588 w 832"/>
                <a:gd name="T55" fmla="*/ 571 h 660"/>
                <a:gd name="T56" fmla="*/ 564 w 832"/>
                <a:gd name="T57" fmla="*/ 569 h 660"/>
                <a:gd name="T58" fmla="*/ 539 w 832"/>
                <a:gd name="T59" fmla="*/ 569 h 660"/>
                <a:gd name="T60" fmla="*/ 515 w 832"/>
                <a:gd name="T61" fmla="*/ 559 h 660"/>
                <a:gd name="T62" fmla="*/ 503 w 832"/>
                <a:gd name="T63" fmla="*/ 558 h 660"/>
                <a:gd name="T64" fmla="*/ 484 w 832"/>
                <a:gd name="T65" fmla="*/ 544 h 660"/>
                <a:gd name="T66" fmla="*/ 477 w 832"/>
                <a:gd name="T67" fmla="*/ 525 h 660"/>
                <a:gd name="T68" fmla="*/ 436 w 832"/>
                <a:gd name="T69" fmla="*/ 520 h 660"/>
                <a:gd name="T70" fmla="*/ 403 w 832"/>
                <a:gd name="T71" fmla="*/ 501 h 660"/>
                <a:gd name="T72" fmla="*/ 351 w 832"/>
                <a:gd name="T73" fmla="*/ 484 h 660"/>
                <a:gd name="T74" fmla="*/ 322 w 832"/>
                <a:gd name="T75" fmla="*/ 480 h 660"/>
                <a:gd name="T76" fmla="*/ 283 w 832"/>
                <a:gd name="T77" fmla="*/ 476 h 660"/>
                <a:gd name="T78" fmla="*/ 235 w 832"/>
                <a:gd name="T79" fmla="*/ 467 h 660"/>
                <a:gd name="T80" fmla="*/ 133 w 832"/>
                <a:gd name="T81" fmla="*/ 504 h 660"/>
                <a:gd name="T82" fmla="*/ 136 w 832"/>
                <a:gd name="T83" fmla="*/ 522 h 660"/>
                <a:gd name="T84" fmla="*/ 124 w 832"/>
                <a:gd name="T85" fmla="*/ 539 h 660"/>
                <a:gd name="T86" fmla="*/ 95 w 832"/>
                <a:gd name="T87" fmla="*/ 562 h 660"/>
                <a:gd name="T88" fmla="*/ 90 w 832"/>
                <a:gd name="T89" fmla="*/ 589 h 660"/>
                <a:gd name="T90" fmla="*/ 83 w 832"/>
                <a:gd name="T91" fmla="*/ 619 h 660"/>
                <a:gd name="T92" fmla="*/ 75 w 832"/>
                <a:gd name="T93" fmla="*/ 639 h 660"/>
                <a:gd name="T94" fmla="*/ 71 w 832"/>
                <a:gd name="T95" fmla="*/ 658 h 660"/>
                <a:gd name="T96" fmla="*/ 49 w 832"/>
                <a:gd name="T97" fmla="*/ 650 h 660"/>
                <a:gd name="T98" fmla="*/ 11 w 832"/>
                <a:gd name="T99" fmla="*/ 637 h 660"/>
                <a:gd name="T100" fmla="*/ 37 w 832"/>
                <a:gd name="T101" fmla="*/ 534 h 660"/>
                <a:gd name="T102" fmla="*/ 83 w 832"/>
                <a:gd name="T103" fmla="*/ 464 h 660"/>
                <a:gd name="T104" fmla="*/ 119 w 832"/>
                <a:gd name="T105" fmla="*/ 344 h 660"/>
                <a:gd name="T106" fmla="*/ 65 w 832"/>
                <a:gd name="T107" fmla="*/ 240 h 660"/>
                <a:gd name="T108" fmla="*/ 126 w 832"/>
                <a:gd name="T109" fmla="*/ 112 h 660"/>
                <a:gd name="T110" fmla="*/ 235 w 832"/>
                <a:gd name="T111" fmla="*/ 40 h 660"/>
                <a:gd name="T112" fmla="*/ 257 w 832"/>
                <a:gd name="T113" fmla="*/ 51 h 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32" h="660">
                  <a:moveTo>
                    <a:pt x="263" y="53"/>
                  </a:moveTo>
                  <a:lnTo>
                    <a:pt x="271" y="53"/>
                  </a:lnTo>
                  <a:lnTo>
                    <a:pt x="277" y="53"/>
                  </a:lnTo>
                  <a:lnTo>
                    <a:pt x="287" y="51"/>
                  </a:lnTo>
                  <a:lnTo>
                    <a:pt x="294" y="50"/>
                  </a:lnTo>
                  <a:lnTo>
                    <a:pt x="297" y="50"/>
                  </a:lnTo>
                  <a:lnTo>
                    <a:pt x="304" y="54"/>
                  </a:lnTo>
                  <a:lnTo>
                    <a:pt x="310" y="58"/>
                  </a:lnTo>
                  <a:lnTo>
                    <a:pt x="312" y="61"/>
                  </a:lnTo>
                  <a:lnTo>
                    <a:pt x="317" y="63"/>
                  </a:lnTo>
                  <a:lnTo>
                    <a:pt x="320" y="64"/>
                  </a:lnTo>
                  <a:lnTo>
                    <a:pt x="322" y="66"/>
                  </a:lnTo>
                  <a:lnTo>
                    <a:pt x="325" y="66"/>
                  </a:lnTo>
                  <a:lnTo>
                    <a:pt x="328" y="63"/>
                  </a:lnTo>
                  <a:lnTo>
                    <a:pt x="332" y="60"/>
                  </a:lnTo>
                  <a:lnTo>
                    <a:pt x="338" y="56"/>
                  </a:lnTo>
                  <a:lnTo>
                    <a:pt x="341" y="53"/>
                  </a:lnTo>
                  <a:lnTo>
                    <a:pt x="342" y="51"/>
                  </a:lnTo>
                  <a:lnTo>
                    <a:pt x="346" y="50"/>
                  </a:lnTo>
                  <a:lnTo>
                    <a:pt x="352" y="50"/>
                  </a:lnTo>
                  <a:lnTo>
                    <a:pt x="359" y="49"/>
                  </a:lnTo>
                  <a:lnTo>
                    <a:pt x="363" y="47"/>
                  </a:lnTo>
                  <a:lnTo>
                    <a:pt x="369" y="43"/>
                  </a:lnTo>
                  <a:lnTo>
                    <a:pt x="370" y="43"/>
                  </a:lnTo>
                  <a:lnTo>
                    <a:pt x="373" y="41"/>
                  </a:lnTo>
                  <a:lnTo>
                    <a:pt x="376" y="41"/>
                  </a:lnTo>
                  <a:lnTo>
                    <a:pt x="380" y="43"/>
                  </a:lnTo>
                  <a:lnTo>
                    <a:pt x="389" y="44"/>
                  </a:lnTo>
                  <a:lnTo>
                    <a:pt x="397" y="44"/>
                  </a:lnTo>
                  <a:lnTo>
                    <a:pt x="403" y="43"/>
                  </a:lnTo>
                  <a:lnTo>
                    <a:pt x="410" y="41"/>
                  </a:lnTo>
                  <a:lnTo>
                    <a:pt x="413" y="40"/>
                  </a:lnTo>
                  <a:lnTo>
                    <a:pt x="417" y="41"/>
                  </a:lnTo>
                  <a:lnTo>
                    <a:pt x="420" y="43"/>
                  </a:lnTo>
                  <a:lnTo>
                    <a:pt x="424" y="46"/>
                  </a:lnTo>
                  <a:lnTo>
                    <a:pt x="430" y="46"/>
                  </a:lnTo>
                  <a:lnTo>
                    <a:pt x="437" y="43"/>
                  </a:lnTo>
                  <a:lnTo>
                    <a:pt x="440" y="41"/>
                  </a:lnTo>
                  <a:lnTo>
                    <a:pt x="444" y="43"/>
                  </a:lnTo>
                  <a:lnTo>
                    <a:pt x="448" y="44"/>
                  </a:lnTo>
                  <a:lnTo>
                    <a:pt x="454" y="49"/>
                  </a:lnTo>
                  <a:lnTo>
                    <a:pt x="460" y="50"/>
                  </a:lnTo>
                  <a:lnTo>
                    <a:pt x="460" y="50"/>
                  </a:lnTo>
                  <a:lnTo>
                    <a:pt x="461" y="50"/>
                  </a:lnTo>
                  <a:lnTo>
                    <a:pt x="462" y="50"/>
                  </a:lnTo>
                  <a:lnTo>
                    <a:pt x="464" y="50"/>
                  </a:lnTo>
                  <a:lnTo>
                    <a:pt x="467" y="53"/>
                  </a:lnTo>
                  <a:lnTo>
                    <a:pt x="470" y="54"/>
                  </a:lnTo>
                  <a:lnTo>
                    <a:pt x="474" y="57"/>
                  </a:lnTo>
                  <a:lnTo>
                    <a:pt x="481" y="60"/>
                  </a:lnTo>
                  <a:lnTo>
                    <a:pt x="485" y="60"/>
                  </a:lnTo>
                  <a:lnTo>
                    <a:pt x="491" y="63"/>
                  </a:lnTo>
                  <a:lnTo>
                    <a:pt x="495" y="66"/>
                  </a:lnTo>
                  <a:lnTo>
                    <a:pt x="501" y="71"/>
                  </a:lnTo>
                  <a:lnTo>
                    <a:pt x="505" y="75"/>
                  </a:lnTo>
                  <a:lnTo>
                    <a:pt x="511" y="80"/>
                  </a:lnTo>
                  <a:lnTo>
                    <a:pt x="516" y="84"/>
                  </a:lnTo>
                  <a:lnTo>
                    <a:pt x="520" y="85"/>
                  </a:lnTo>
                  <a:lnTo>
                    <a:pt x="526" y="87"/>
                  </a:lnTo>
                  <a:lnTo>
                    <a:pt x="530" y="87"/>
                  </a:lnTo>
                  <a:lnTo>
                    <a:pt x="533" y="87"/>
                  </a:lnTo>
                  <a:lnTo>
                    <a:pt x="536" y="87"/>
                  </a:lnTo>
                  <a:lnTo>
                    <a:pt x="539" y="85"/>
                  </a:lnTo>
                  <a:lnTo>
                    <a:pt x="540" y="84"/>
                  </a:lnTo>
                  <a:lnTo>
                    <a:pt x="542" y="84"/>
                  </a:lnTo>
                  <a:lnTo>
                    <a:pt x="545" y="81"/>
                  </a:lnTo>
                  <a:lnTo>
                    <a:pt x="546" y="80"/>
                  </a:lnTo>
                  <a:lnTo>
                    <a:pt x="550" y="81"/>
                  </a:lnTo>
                  <a:lnTo>
                    <a:pt x="550" y="80"/>
                  </a:lnTo>
                  <a:lnTo>
                    <a:pt x="553" y="77"/>
                  </a:lnTo>
                  <a:lnTo>
                    <a:pt x="557" y="78"/>
                  </a:lnTo>
                  <a:lnTo>
                    <a:pt x="560" y="80"/>
                  </a:lnTo>
                  <a:lnTo>
                    <a:pt x="563" y="80"/>
                  </a:lnTo>
                  <a:lnTo>
                    <a:pt x="564" y="78"/>
                  </a:lnTo>
                  <a:lnTo>
                    <a:pt x="567" y="75"/>
                  </a:lnTo>
                  <a:lnTo>
                    <a:pt x="569" y="73"/>
                  </a:lnTo>
                  <a:lnTo>
                    <a:pt x="570" y="73"/>
                  </a:lnTo>
                  <a:lnTo>
                    <a:pt x="571" y="74"/>
                  </a:lnTo>
                  <a:lnTo>
                    <a:pt x="574" y="77"/>
                  </a:lnTo>
                  <a:lnTo>
                    <a:pt x="577" y="80"/>
                  </a:lnTo>
                  <a:lnTo>
                    <a:pt x="583" y="81"/>
                  </a:lnTo>
                  <a:lnTo>
                    <a:pt x="590" y="81"/>
                  </a:lnTo>
                  <a:lnTo>
                    <a:pt x="595" y="83"/>
                  </a:lnTo>
                  <a:lnTo>
                    <a:pt x="607" y="91"/>
                  </a:lnTo>
                  <a:lnTo>
                    <a:pt x="617" y="98"/>
                  </a:lnTo>
                  <a:lnTo>
                    <a:pt x="621" y="99"/>
                  </a:lnTo>
                  <a:lnTo>
                    <a:pt x="625" y="97"/>
                  </a:lnTo>
                  <a:lnTo>
                    <a:pt x="627" y="97"/>
                  </a:lnTo>
                  <a:lnTo>
                    <a:pt x="628" y="98"/>
                  </a:lnTo>
                  <a:lnTo>
                    <a:pt x="629" y="101"/>
                  </a:lnTo>
                  <a:lnTo>
                    <a:pt x="629" y="104"/>
                  </a:lnTo>
                  <a:lnTo>
                    <a:pt x="629" y="107"/>
                  </a:lnTo>
                  <a:lnTo>
                    <a:pt x="631" y="109"/>
                  </a:lnTo>
                  <a:lnTo>
                    <a:pt x="632" y="114"/>
                  </a:lnTo>
                  <a:lnTo>
                    <a:pt x="632" y="116"/>
                  </a:lnTo>
                  <a:lnTo>
                    <a:pt x="634" y="118"/>
                  </a:lnTo>
                  <a:lnTo>
                    <a:pt x="638" y="132"/>
                  </a:lnTo>
                  <a:lnTo>
                    <a:pt x="639" y="133"/>
                  </a:lnTo>
                  <a:lnTo>
                    <a:pt x="641" y="135"/>
                  </a:lnTo>
                  <a:lnTo>
                    <a:pt x="641" y="136"/>
                  </a:lnTo>
                  <a:lnTo>
                    <a:pt x="641" y="138"/>
                  </a:lnTo>
                  <a:lnTo>
                    <a:pt x="644" y="139"/>
                  </a:lnTo>
                  <a:lnTo>
                    <a:pt x="645" y="139"/>
                  </a:lnTo>
                  <a:lnTo>
                    <a:pt x="648" y="138"/>
                  </a:lnTo>
                  <a:lnTo>
                    <a:pt x="652" y="139"/>
                  </a:lnTo>
                  <a:lnTo>
                    <a:pt x="653" y="139"/>
                  </a:lnTo>
                  <a:lnTo>
                    <a:pt x="655" y="141"/>
                  </a:lnTo>
                  <a:lnTo>
                    <a:pt x="656" y="141"/>
                  </a:lnTo>
                  <a:lnTo>
                    <a:pt x="656" y="142"/>
                  </a:lnTo>
                  <a:lnTo>
                    <a:pt x="658" y="143"/>
                  </a:lnTo>
                  <a:lnTo>
                    <a:pt x="659" y="145"/>
                  </a:lnTo>
                  <a:lnTo>
                    <a:pt x="659" y="146"/>
                  </a:lnTo>
                  <a:lnTo>
                    <a:pt x="661" y="146"/>
                  </a:lnTo>
                  <a:lnTo>
                    <a:pt x="662" y="145"/>
                  </a:lnTo>
                  <a:lnTo>
                    <a:pt x="662" y="146"/>
                  </a:lnTo>
                  <a:lnTo>
                    <a:pt x="663" y="148"/>
                  </a:lnTo>
                  <a:lnTo>
                    <a:pt x="663" y="148"/>
                  </a:lnTo>
                  <a:lnTo>
                    <a:pt x="663" y="149"/>
                  </a:lnTo>
                  <a:lnTo>
                    <a:pt x="665" y="150"/>
                  </a:lnTo>
                  <a:lnTo>
                    <a:pt x="666" y="150"/>
                  </a:lnTo>
                  <a:lnTo>
                    <a:pt x="668" y="149"/>
                  </a:lnTo>
                  <a:lnTo>
                    <a:pt x="670" y="145"/>
                  </a:lnTo>
                  <a:lnTo>
                    <a:pt x="672" y="148"/>
                  </a:lnTo>
                  <a:lnTo>
                    <a:pt x="672" y="149"/>
                  </a:lnTo>
                  <a:lnTo>
                    <a:pt x="673" y="150"/>
                  </a:lnTo>
                  <a:lnTo>
                    <a:pt x="673" y="152"/>
                  </a:lnTo>
                  <a:lnTo>
                    <a:pt x="675" y="152"/>
                  </a:lnTo>
                  <a:lnTo>
                    <a:pt x="676" y="153"/>
                  </a:lnTo>
                  <a:lnTo>
                    <a:pt x="676" y="155"/>
                  </a:lnTo>
                  <a:lnTo>
                    <a:pt x="676" y="156"/>
                  </a:lnTo>
                  <a:lnTo>
                    <a:pt x="676" y="158"/>
                  </a:lnTo>
                  <a:lnTo>
                    <a:pt x="676" y="159"/>
                  </a:lnTo>
                  <a:lnTo>
                    <a:pt x="678" y="160"/>
                  </a:lnTo>
                  <a:lnTo>
                    <a:pt x="679" y="160"/>
                  </a:lnTo>
                  <a:lnTo>
                    <a:pt x="682" y="162"/>
                  </a:lnTo>
                  <a:lnTo>
                    <a:pt x="683" y="163"/>
                  </a:lnTo>
                  <a:lnTo>
                    <a:pt x="686" y="165"/>
                  </a:lnTo>
                  <a:lnTo>
                    <a:pt x="687" y="167"/>
                  </a:lnTo>
                  <a:lnTo>
                    <a:pt x="689" y="170"/>
                  </a:lnTo>
                  <a:lnTo>
                    <a:pt x="693" y="172"/>
                  </a:lnTo>
                  <a:lnTo>
                    <a:pt x="695" y="173"/>
                  </a:lnTo>
                  <a:lnTo>
                    <a:pt x="695" y="174"/>
                  </a:lnTo>
                  <a:lnTo>
                    <a:pt x="697" y="176"/>
                  </a:lnTo>
                  <a:lnTo>
                    <a:pt x="699" y="177"/>
                  </a:lnTo>
                  <a:lnTo>
                    <a:pt x="703" y="180"/>
                  </a:lnTo>
                  <a:lnTo>
                    <a:pt x="709" y="183"/>
                  </a:lnTo>
                  <a:lnTo>
                    <a:pt x="716" y="189"/>
                  </a:lnTo>
                  <a:lnTo>
                    <a:pt x="720" y="193"/>
                  </a:lnTo>
                  <a:lnTo>
                    <a:pt x="727" y="196"/>
                  </a:lnTo>
                  <a:lnTo>
                    <a:pt x="731" y="199"/>
                  </a:lnTo>
                  <a:lnTo>
                    <a:pt x="738" y="203"/>
                  </a:lnTo>
                  <a:lnTo>
                    <a:pt x="743" y="207"/>
                  </a:lnTo>
                  <a:lnTo>
                    <a:pt x="747" y="208"/>
                  </a:lnTo>
                  <a:lnTo>
                    <a:pt x="750" y="214"/>
                  </a:lnTo>
                  <a:lnTo>
                    <a:pt x="753" y="217"/>
                  </a:lnTo>
                  <a:lnTo>
                    <a:pt x="751" y="217"/>
                  </a:lnTo>
                  <a:lnTo>
                    <a:pt x="750" y="221"/>
                  </a:lnTo>
                  <a:lnTo>
                    <a:pt x="751" y="224"/>
                  </a:lnTo>
                  <a:lnTo>
                    <a:pt x="751" y="230"/>
                  </a:lnTo>
                  <a:lnTo>
                    <a:pt x="753" y="237"/>
                  </a:lnTo>
                  <a:lnTo>
                    <a:pt x="753" y="247"/>
                  </a:lnTo>
                  <a:lnTo>
                    <a:pt x="751" y="257"/>
                  </a:lnTo>
                  <a:lnTo>
                    <a:pt x="750" y="268"/>
                  </a:lnTo>
                  <a:lnTo>
                    <a:pt x="750" y="278"/>
                  </a:lnTo>
                  <a:lnTo>
                    <a:pt x="750" y="283"/>
                  </a:lnTo>
                  <a:lnTo>
                    <a:pt x="750" y="288"/>
                  </a:lnTo>
                  <a:lnTo>
                    <a:pt x="751" y="291"/>
                  </a:lnTo>
                  <a:lnTo>
                    <a:pt x="760" y="300"/>
                  </a:lnTo>
                  <a:lnTo>
                    <a:pt x="777" y="315"/>
                  </a:lnTo>
                  <a:lnTo>
                    <a:pt x="786" y="324"/>
                  </a:lnTo>
                  <a:lnTo>
                    <a:pt x="798" y="334"/>
                  </a:lnTo>
                  <a:lnTo>
                    <a:pt x="805" y="343"/>
                  </a:lnTo>
                  <a:lnTo>
                    <a:pt x="811" y="347"/>
                  </a:lnTo>
                  <a:lnTo>
                    <a:pt x="825" y="357"/>
                  </a:lnTo>
                  <a:lnTo>
                    <a:pt x="829" y="361"/>
                  </a:lnTo>
                  <a:lnTo>
                    <a:pt x="832" y="366"/>
                  </a:lnTo>
                  <a:lnTo>
                    <a:pt x="832" y="367"/>
                  </a:lnTo>
                  <a:lnTo>
                    <a:pt x="832" y="371"/>
                  </a:lnTo>
                  <a:lnTo>
                    <a:pt x="829" y="380"/>
                  </a:lnTo>
                  <a:lnTo>
                    <a:pt x="820" y="394"/>
                  </a:lnTo>
                  <a:lnTo>
                    <a:pt x="813" y="405"/>
                  </a:lnTo>
                  <a:lnTo>
                    <a:pt x="803" y="419"/>
                  </a:lnTo>
                  <a:lnTo>
                    <a:pt x="795" y="436"/>
                  </a:lnTo>
                  <a:lnTo>
                    <a:pt x="789" y="447"/>
                  </a:lnTo>
                  <a:lnTo>
                    <a:pt x="786" y="453"/>
                  </a:lnTo>
                  <a:lnTo>
                    <a:pt x="782" y="463"/>
                  </a:lnTo>
                  <a:lnTo>
                    <a:pt x="777" y="472"/>
                  </a:lnTo>
                  <a:lnTo>
                    <a:pt x="774" y="476"/>
                  </a:lnTo>
                  <a:lnTo>
                    <a:pt x="770" y="481"/>
                  </a:lnTo>
                  <a:lnTo>
                    <a:pt x="767" y="487"/>
                  </a:lnTo>
                  <a:lnTo>
                    <a:pt x="767" y="489"/>
                  </a:lnTo>
                  <a:lnTo>
                    <a:pt x="764" y="494"/>
                  </a:lnTo>
                  <a:lnTo>
                    <a:pt x="760" y="500"/>
                  </a:lnTo>
                  <a:lnTo>
                    <a:pt x="755" y="507"/>
                  </a:lnTo>
                  <a:lnTo>
                    <a:pt x="754" y="513"/>
                  </a:lnTo>
                  <a:lnTo>
                    <a:pt x="753" y="517"/>
                  </a:lnTo>
                  <a:lnTo>
                    <a:pt x="751" y="518"/>
                  </a:lnTo>
                  <a:lnTo>
                    <a:pt x="745" y="528"/>
                  </a:lnTo>
                  <a:lnTo>
                    <a:pt x="738" y="542"/>
                  </a:lnTo>
                  <a:lnTo>
                    <a:pt x="733" y="555"/>
                  </a:lnTo>
                  <a:lnTo>
                    <a:pt x="727" y="566"/>
                  </a:lnTo>
                  <a:lnTo>
                    <a:pt x="726" y="571"/>
                  </a:lnTo>
                  <a:lnTo>
                    <a:pt x="706" y="569"/>
                  </a:lnTo>
                  <a:lnTo>
                    <a:pt x="690" y="568"/>
                  </a:lnTo>
                  <a:lnTo>
                    <a:pt x="676" y="566"/>
                  </a:lnTo>
                  <a:lnTo>
                    <a:pt x="663" y="565"/>
                  </a:lnTo>
                  <a:lnTo>
                    <a:pt x="641" y="564"/>
                  </a:lnTo>
                  <a:lnTo>
                    <a:pt x="632" y="564"/>
                  </a:lnTo>
                  <a:lnTo>
                    <a:pt x="625" y="562"/>
                  </a:lnTo>
                  <a:lnTo>
                    <a:pt x="624" y="562"/>
                  </a:lnTo>
                  <a:lnTo>
                    <a:pt x="622" y="562"/>
                  </a:lnTo>
                  <a:lnTo>
                    <a:pt x="617" y="562"/>
                  </a:lnTo>
                  <a:lnTo>
                    <a:pt x="614" y="562"/>
                  </a:lnTo>
                  <a:lnTo>
                    <a:pt x="611" y="565"/>
                  </a:lnTo>
                  <a:lnTo>
                    <a:pt x="607" y="568"/>
                  </a:lnTo>
                  <a:lnTo>
                    <a:pt x="605" y="571"/>
                  </a:lnTo>
                  <a:lnTo>
                    <a:pt x="603" y="572"/>
                  </a:lnTo>
                  <a:lnTo>
                    <a:pt x="600" y="572"/>
                  </a:lnTo>
                  <a:lnTo>
                    <a:pt x="597" y="572"/>
                  </a:lnTo>
                  <a:lnTo>
                    <a:pt x="597" y="573"/>
                  </a:lnTo>
                  <a:lnTo>
                    <a:pt x="590" y="571"/>
                  </a:lnTo>
                  <a:lnTo>
                    <a:pt x="590" y="569"/>
                  </a:lnTo>
                  <a:lnTo>
                    <a:pt x="588" y="571"/>
                  </a:lnTo>
                  <a:lnTo>
                    <a:pt x="588" y="571"/>
                  </a:lnTo>
                  <a:lnTo>
                    <a:pt x="584" y="572"/>
                  </a:lnTo>
                  <a:lnTo>
                    <a:pt x="584" y="572"/>
                  </a:lnTo>
                  <a:lnTo>
                    <a:pt x="583" y="571"/>
                  </a:lnTo>
                  <a:lnTo>
                    <a:pt x="580" y="572"/>
                  </a:lnTo>
                  <a:lnTo>
                    <a:pt x="578" y="575"/>
                  </a:lnTo>
                  <a:lnTo>
                    <a:pt x="576" y="575"/>
                  </a:lnTo>
                  <a:lnTo>
                    <a:pt x="570" y="573"/>
                  </a:lnTo>
                  <a:lnTo>
                    <a:pt x="564" y="569"/>
                  </a:lnTo>
                  <a:lnTo>
                    <a:pt x="559" y="568"/>
                  </a:lnTo>
                  <a:lnTo>
                    <a:pt x="553" y="566"/>
                  </a:lnTo>
                  <a:lnTo>
                    <a:pt x="552" y="565"/>
                  </a:lnTo>
                  <a:lnTo>
                    <a:pt x="549" y="565"/>
                  </a:lnTo>
                  <a:lnTo>
                    <a:pt x="546" y="565"/>
                  </a:lnTo>
                  <a:lnTo>
                    <a:pt x="540" y="565"/>
                  </a:lnTo>
                  <a:lnTo>
                    <a:pt x="540" y="568"/>
                  </a:lnTo>
                  <a:lnTo>
                    <a:pt x="539" y="569"/>
                  </a:lnTo>
                  <a:lnTo>
                    <a:pt x="533" y="572"/>
                  </a:lnTo>
                  <a:lnTo>
                    <a:pt x="530" y="573"/>
                  </a:lnTo>
                  <a:lnTo>
                    <a:pt x="525" y="573"/>
                  </a:lnTo>
                  <a:lnTo>
                    <a:pt x="523" y="569"/>
                  </a:lnTo>
                  <a:lnTo>
                    <a:pt x="523" y="566"/>
                  </a:lnTo>
                  <a:lnTo>
                    <a:pt x="520" y="562"/>
                  </a:lnTo>
                  <a:lnTo>
                    <a:pt x="519" y="561"/>
                  </a:lnTo>
                  <a:lnTo>
                    <a:pt x="515" y="559"/>
                  </a:lnTo>
                  <a:lnTo>
                    <a:pt x="512" y="562"/>
                  </a:lnTo>
                  <a:lnTo>
                    <a:pt x="511" y="564"/>
                  </a:lnTo>
                  <a:lnTo>
                    <a:pt x="511" y="566"/>
                  </a:lnTo>
                  <a:lnTo>
                    <a:pt x="509" y="568"/>
                  </a:lnTo>
                  <a:lnTo>
                    <a:pt x="508" y="569"/>
                  </a:lnTo>
                  <a:lnTo>
                    <a:pt x="503" y="568"/>
                  </a:lnTo>
                  <a:lnTo>
                    <a:pt x="502" y="564"/>
                  </a:lnTo>
                  <a:lnTo>
                    <a:pt x="503" y="558"/>
                  </a:lnTo>
                  <a:lnTo>
                    <a:pt x="503" y="554"/>
                  </a:lnTo>
                  <a:lnTo>
                    <a:pt x="502" y="552"/>
                  </a:lnTo>
                  <a:lnTo>
                    <a:pt x="499" y="554"/>
                  </a:lnTo>
                  <a:lnTo>
                    <a:pt x="496" y="554"/>
                  </a:lnTo>
                  <a:lnTo>
                    <a:pt x="492" y="552"/>
                  </a:lnTo>
                  <a:lnTo>
                    <a:pt x="488" y="549"/>
                  </a:lnTo>
                  <a:lnTo>
                    <a:pt x="485" y="547"/>
                  </a:lnTo>
                  <a:lnTo>
                    <a:pt x="484" y="544"/>
                  </a:lnTo>
                  <a:lnTo>
                    <a:pt x="479" y="542"/>
                  </a:lnTo>
                  <a:lnTo>
                    <a:pt x="478" y="539"/>
                  </a:lnTo>
                  <a:lnTo>
                    <a:pt x="478" y="537"/>
                  </a:lnTo>
                  <a:lnTo>
                    <a:pt x="479" y="532"/>
                  </a:lnTo>
                  <a:lnTo>
                    <a:pt x="481" y="531"/>
                  </a:lnTo>
                  <a:lnTo>
                    <a:pt x="479" y="528"/>
                  </a:lnTo>
                  <a:lnTo>
                    <a:pt x="478" y="527"/>
                  </a:lnTo>
                  <a:lnTo>
                    <a:pt x="477" y="525"/>
                  </a:lnTo>
                  <a:lnTo>
                    <a:pt x="475" y="525"/>
                  </a:lnTo>
                  <a:lnTo>
                    <a:pt x="470" y="525"/>
                  </a:lnTo>
                  <a:lnTo>
                    <a:pt x="467" y="525"/>
                  </a:lnTo>
                  <a:lnTo>
                    <a:pt x="461" y="525"/>
                  </a:lnTo>
                  <a:lnTo>
                    <a:pt x="454" y="525"/>
                  </a:lnTo>
                  <a:lnTo>
                    <a:pt x="448" y="525"/>
                  </a:lnTo>
                  <a:lnTo>
                    <a:pt x="441" y="522"/>
                  </a:lnTo>
                  <a:lnTo>
                    <a:pt x="436" y="520"/>
                  </a:lnTo>
                  <a:lnTo>
                    <a:pt x="427" y="515"/>
                  </a:lnTo>
                  <a:lnTo>
                    <a:pt x="421" y="514"/>
                  </a:lnTo>
                  <a:lnTo>
                    <a:pt x="416" y="511"/>
                  </a:lnTo>
                  <a:lnTo>
                    <a:pt x="413" y="508"/>
                  </a:lnTo>
                  <a:lnTo>
                    <a:pt x="410" y="504"/>
                  </a:lnTo>
                  <a:lnTo>
                    <a:pt x="409" y="503"/>
                  </a:lnTo>
                  <a:lnTo>
                    <a:pt x="406" y="501"/>
                  </a:lnTo>
                  <a:lnTo>
                    <a:pt x="403" y="501"/>
                  </a:lnTo>
                  <a:lnTo>
                    <a:pt x="400" y="501"/>
                  </a:lnTo>
                  <a:lnTo>
                    <a:pt x="393" y="500"/>
                  </a:lnTo>
                  <a:lnTo>
                    <a:pt x="385" y="498"/>
                  </a:lnTo>
                  <a:lnTo>
                    <a:pt x="376" y="496"/>
                  </a:lnTo>
                  <a:lnTo>
                    <a:pt x="368" y="491"/>
                  </a:lnTo>
                  <a:lnTo>
                    <a:pt x="358" y="487"/>
                  </a:lnTo>
                  <a:lnTo>
                    <a:pt x="355" y="486"/>
                  </a:lnTo>
                  <a:lnTo>
                    <a:pt x="351" y="484"/>
                  </a:lnTo>
                  <a:lnTo>
                    <a:pt x="344" y="483"/>
                  </a:lnTo>
                  <a:lnTo>
                    <a:pt x="339" y="484"/>
                  </a:lnTo>
                  <a:lnTo>
                    <a:pt x="335" y="486"/>
                  </a:lnTo>
                  <a:lnTo>
                    <a:pt x="329" y="486"/>
                  </a:lnTo>
                  <a:lnTo>
                    <a:pt x="329" y="486"/>
                  </a:lnTo>
                  <a:lnTo>
                    <a:pt x="327" y="483"/>
                  </a:lnTo>
                  <a:lnTo>
                    <a:pt x="325" y="483"/>
                  </a:lnTo>
                  <a:lnTo>
                    <a:pt x="322" y="480"/>
                  </a:lnTo>
                  <a:lnTo>
                    <a:pt x="320" y="477"/>
                  </a:lnTo>
                  <a:lnTo>
                    <a:pt x="314" y="476"/>
                  </a:lnTo>
                  <a:lnTo>
                    <a:pt x="311" y="476"/>
                  </a:lnTo>
                  <a:lnTo>
                    <a:pt x="308" y="476"/>
                  </a:lnTo>
                  <a:lnTo>
                    <a:pt x="300" y="476"/>
                  </a:lnTo>
                  <a:lnTo>
                    <a:pt x="290" y="477"/>
                  </a:lnTo>
                  <a:lnTo>
                    <a:pt x="286" y="476"/>
                  </a:lnTo>
                  <a:lnTo>
                    <a:pt x="283" y="476"/>
                  </a:lnTo>
                  <a:lnTo>
                    <a:pt x="277" y="473"/>
                  </a:lnTo>
                  <a:lnTo>
                    <a:pt x="273" y="472"/>
                  </a:lnTo>
                  <a:lnTo>
                    <a:pt x="270" y="473"/>
                  </a:lnTo>
                  <a:lnTo>
                    <a:pt x="260" y="474"/>
                  </a:lnTo>
                  <a:lnTo>
                    <a:pt x="253" y="474"/>
                  </a:lnTo>
                  <a:lnTo>
                    <a:pt x="247" y="473"/>
                  </a:lnTo>
                  <a:lnTo>
                    <a:pt x="240" y="470"/>
                  </a:lnTo>
                  <a:lnTo>
                    <a:pt x="235" y="467"/>
                  </a:lnTo>
                  <a:lnTo>
                    <a:pt x="226" y="464"/>
                  </a:lnTo>
                  <a:lnTo>
                    <a:pt x="185" y="463"/>
                  </a:lnTo>
                  <a:lnTo>
                    <a:pt x="136" y="463"/>
                  </a:lnTo>
                  <a:lnTo>
                    <a:pt x="136" y="472"/>
                  </a:lnTo>
                  <a:lnTo>
                    <a:pt x="134" y="474"/>
                  </a:lnTo>
                  <a:lnTo>
                    <a:pt x="134" y="476"/>
                  </a:lnTo>
                  <a:lnTo>
                    <a:pt x="134" y="489"/>
                  </a:lnTo>
                  <a:lnTo>
                    <a:pt x="133" y="504"/>
                  </a:lnTo>
                  <a:lnTo>
                    <a:pt x="133" y="507"/>
                  </a:lnTo>
                  <a:lnTo>
                    <a:pt x="133" y="511"/>
                  </a:lnTo>
                  <a:lnTo>
                    <a:pt x="131" y="514"/>
                  </a:lnTo>
                  <a:lnTo>
                    <a:pt x="131" y="518"/>
                  </a:lnTo>
                  <a:lnTo>
                    <a:pt x="133" y="520"/>
                  </a:lnTo>
                  <a:lnTo>
                    <a:pt x="133" y="520"/>
                  </a:lnTo>
                  <a:lnTo>
                    <a:pt x="134" y="522"/>
                  </a:lnTo>
                  <a:lnTo>
                    <a:pt x="136" y="522"/>
                  </a:lnTo>
                  <a:lnTo>
                    <a:pt x="136" y="527"/>
                  </a:lnTo>
                  <a:lnTo>
                    <a:pt x="133" y="528"/>
                  </a:lnTo>
                  <a:lnTo>
                    <a:pt x="131" y="530"/>
                  </a:lnTo>
                  <a:lnTo>
                    <a:pt x="129" y="530"/>
                  </a:lnTo>
                  <a:lnTo>
                    <a:pt x="126" y="530"/>
                  </a:lnTo>
                  <a:lnTo>
                    <a:pt x="124" y="532"/>
                  </a:lnTo>
                  <a:lnTo>
                    <a:pt x="124" y="537"/>
                  </a:lnTo>
                  <a:lnTo>
                    <a:pt x="124" y="539"/>
                  </a:lnTo>
                  <a:lnTo>
                    <a:pt x="123" y="542"/>
                  </a:lnTo>
                  <a:lnTo>
                    <a:pt x="119" y="549"/>
                  </a:lnTo>
                  <a:lnTo>
                    <a:pt x="112" y="555"/>
                  </a:lnTo>
                  <a:lnTo>
                    <a:pt x="104" y="558"/>
                  </a:lnTo>
                  <a:lnTo>
                    <a:pt x="100" y="559"/>
                  </a:lnTo>
                  <a:lnTo>
                    <a:pt x="95" y="559"/>
                  </a:lnTo>
                  <a:lnTo>
                    <a:pt x="95" y="561"/>
                  </a:lnTo>
                  <a:lnTo>
                    <a:pt x="95" y="562"/>
                  </a:lnTo>
                  <a:lnTo>
                    <a:pt x="99" y="568"/>
                  </a:lnTo>
                  <a:lnTo>
                    <a:pt x="99" y="571"/>
                  </a:lnTo>
                  <a:lnTo>
                    <a:pt x="92" y="580"/>
                  </a:lnTo>
                  <a:lnTo>
                    <a:pt x="92" y="583"/>
                  </a:lnTo>
                  <a:lnTo>
                    <a:pt x="92" y="585"/>
                  </a:lnTo>
                  <a:lnTo>
                    <a:pt x="90" y="588"/>
                  </a:lnTo>
                  <a:lnTo>
                    <a:pt x="90" y="588"/>
                  </a:lnTo>
                  <a:lnTo>
                    <a:pt x="90" y="589"/>
                  </a:lnTo>
                  <a:lnTo>
                    <a:pt x="92" y="595"/>
                  </a:lnTo>
                  <a:lnTo>
                    <a:pt x="92" y="600"/>
                  </a:lnTo>
                  <a:lnTo>
                    <a:pt x="92" y="603"/>
                  </a:lnTo>
                  <a:lnTo>
                    <a:pt x="90" y="606"/>
                  </a:lnTo>
                  <a:lnTo>
                    <a:pt x="87" y="612"/>
                  </a:lnTo>
                  <a:lnTo>
                    <a:pt x="86" y="614"/>
                  </a:lnTo>
                  <a:lnTo>
                    <a:pt x="85" y="616"/>
                  </a:lnTo>
                  <a:lnTo>
                    <a:pt x="83" y="619"/>
                  </a:lnTo>
                  <a:lnTo>
                    <a:pt x="82" y="619"/>
                  </a:lnTo>
                  <a:lnTo>
                    <a:pt x="80" y="622"/>
                  </a:lnTo>
                  <a:lnTo>
                    <a:pt x="79" y="623"/>
                  </a:lnTo>
                  <a:lnTo>
                    <a:pt x="79" y="626"/>
                  </a:lnTo>
                  <a:lnTo>
                    <a:pt x="76" y="631"/>
                  </a:lnTo>
                  <a:lnTo>
                    <a:pt x="75" y="634"/>
                  </a:lnTo>
                  <a:lnTo>
                    <a:pt x="75" y="637"/>
                  </a:lnTo>
                  <a:lnTo>
                    <a:pt x="75" y="639"/>
                  </a:lnTo>
                  <a:lnTo>
                    <a:pt x="75" y="641"/>
                  </a:lnTo>
                  <a:lnTo>
                    <a:pt x="73" y="643"/>
                  </a:lnTo>
                  <a:lnTo>
                    <a:pt x="73" y="648"/>
                  </a:lnTo>
                  <a:lnTo>
                    <a:pt x="73" y="653"/>
                  </a:lnTo>
                  <a:lnTo>
                    <a:pt x="73" y="654"/>
                  </a:lnTo>
                  <a:lnTo>
                    <a:pt x="73" y="655"/>
                  </a:lnTo>
                  <a:lnTo>
                    <a:pt x="72" y="657"/>
                  </a:lnTo>
                  <a:lnTo>
                    <a:pt x="71" y="658"/>
                  </a:lnTo>
                  <a:lnTo>
                    <a:pt x="68" y="660"/>
                  </a:lnTo>
                  <a:lnTo>
                    <a:pt x="66" y="660"/>
                  </a:lnTo>
                  <a:lnTo>
                    <a:pt x="61" y="657"/>
                  </a:lnTo>
                  <a:lnTo>
                    <a:pt x="58" y="657"/>
                  </a:lnTo>
                  <a:lnTo>
                    <a:pt x="55" y="654"/>
                  </a:lnTo>
                  <a:lnTo>
                    <a:pt x="54" y="654"/>
                  </a:lnTo>
                  <a:lnTo>
                    <a:pt x="52" y="651"/>
                  </a:lnTo>
                  <a:lnTo>
                    <a:pt x="49" y="650"/>
                  </a:lnTo>
                  <a:lnTo>
                    <a:pt x="45" y="648"/>
                  </a:lnTo>
                  <a:lnTo>
                    <a:pt x="42" y="648"/>
                  </a:lnTo>
                  <a:lnTo>
                    <a:pt x="39" y="650"/>
                  </a:lnTo>
                  <a:lnTo>
                    <a:pt x="34" y="648"/>
                  </a:lnTo>
                  <a:lnTo>
                    <a:pt x="29" y="647"/>
                  </a:lnTo>
                  <a:lnTo>
                    <a:pt x="27" y="646"/>
                  </a:lnTo>
                  <a:lnTo>
                    <a:pt x="22" y="644"/>
                  </a:lnTo>
                  <a:lnTo>
                    <a:pt x="11" y="637"/>
                  </a:lnTo>
                  <a:lnTo>
                    <a:pt x="8" y="634"/>
                  </a:lnTo>
                  <a:lnTo>
                    <a:pt x="0" y="612"/>
                  </a:lnTo>
                  <a:lnTo>
                    <a:pt x="3" y="593"/>
                  </a:lnTo>
                  <a:lnTo>
                    <a:pt x="4" y="586"/>
                  </a:lnTo>
                  <a:lnTo>
                    <a:pt x="10" y="575"/>
                  </a:lnTo>
                  <a:lnTo>
                    <a:pt x="24" y="548"/>
                  </a:lnTo>
                  <a:lnTo>
                    <a:pt x="27" y="545"/>
                  </a:lnTo>
                  <a:lnTo>
                    <a:pt x="37" y="534"/>
                  </a:lnTo>
                  <a:lnTo>
                    <a:pt x="39" y="532"/>
                  </a:lnTo>
                  <a:lnTo>
                    <a:pt x="54" y="532"/>
                  </a:lnTo>
                  <a:lnTo>
                    <a:pt x="61" y="532"/>
                  </a:lnTo>
                  <a:lnTo>
                    <a:pt x="65" y="527"/>
                  </a:lnTo>
                  <a:lnTo>
                    <a:pt x="69" y="525"/>
                  </a:lnTo>
                  <a:lnTo>
                    <a:pt x="82" y="510"/>
                  </a:lnTo>
                  <a:lnTo>
                    <a:pt x="83" y="498"/>
                  </a:lnTo>
                  <a:lnTo>
                    <a:pt x="83" y="464"/>
                  </a:lnTo>
                  <a:lnTo>
                    <a:pt x="83" y="457"/>
                  </a:lnTo>
                  <a:lnTo>
                    <a:pt x="86" y="449"/>
                  </a:lnTo>
                  <a:lnTo>
                    <a:pt x="87" y="432"/>
                  </a:lnTo>
                  <a:lnTo>
                    <a:pt x="89" y="424"/>
                  </a:lnTo>
                  <a:lnTo>
                    <a:pt x="103" y="399"/>
                  </a:lnTo>
                  <a:lnTo>
                    <a:pt x="114" y="378"/>
                  </a:lnTo>
                  <a:lnTo>
                    <a:pt x="117" y="363"/>
                  </a:lnTo>
                  <a:lnTo>
                    <a:pt x="119" y="344"/>
                  </a:lnTo>
                  <a:lnTo>
                    <a:pt x="116" y="323"/>
                  </a:lnTo>
                  <a:lnTo>
                    <a:pt x="114" y="315"/>
                  </a:lnTo>
                  <a:lnTo>
                    <a:pt x="107" y="302"/>
                  </a:lnTo>
                  <a:lnTo>
                    <a:pt x="97" y="291"/>
                  </a:lnTo>
                  <a:lnTo>
                    <a:pt x="85" y="275"/>
                  </a:lnTo>
                  <a:lnTo>
                    <a:pt x="75" y="261"/>
                  </a:lnTo>
                  <a:lnTo>
                    <a:pt x="68" y="248"/>
                  </a:lnTo>
                  <a:lnTo>
                    <a:pt x="65" y="240"/>
                  </a:lnTo>
                  <a:lnTo>
                    <a:pt x="65" y="228"/>
                  </a:lnTo>
                  <a:lnTo>
                    <a:pt x="69" y="208"/>
                  </a:lnTo>
                  <a:lnTo>
                    <a:pt x="79" y="190"/>
                  </a:lnTo>
                  <a:lnTo>
                    <a:pt x="86" y="174"/>
                  </a:lnTo>
                  <a:lnTo>
                    <a:pt x="99" y="158"/>
                  </a:lnTo>
                  <a:lnTo>
                    <a:pt x="110" y="139"/>
                  </a:lnTo>
                  <a:lnTo>
                    <a:pt x="117" y="129"/>
                  </a:lnTo>
                  <a:lnTo>
                    <a:pt x="126" y="112"/>
                  </a:lnTo>
                  <a:lnTo>
                    <a:pt x="133" y="85"/>
                  </a:lnTo>
                  <a:lnTo>
                    <a:pt x="138" y="58"/>
                  </a:lnTo>
                  <a:lnTo>
                    <a:pt x="140" y="27"/>
                  </a:lnTo>
                  <a:lnTo>
                    <a:pt x="138" y="3"/>
                  </a:lnTo>
                  <a:lnTo>
                    <a:pt x="138" y="2"/>
                  </a:lnTo>
                  <a:lnTo>
                    <a:pt x="138" y="0"/>
                  </a:lnTo>
                  <a:lnTo>
                    <a:pt x="232" y="39"/>
                  </a:lnTo>
                  <a:lnTo>
                    <a:pt x="235" y="40"/>
                  </a:lnTo>
                  <a:lnTo>
                    <a:pt x="237" y="41"/>
                  </a:lnTo>
                  <a:lnTo>
                    <a:pt x="237" y="41"/>
                  </a:lnTo>
                  <a:lnTo>
                    <a:pt x="237" y="44"/>
                  </a:lnTo>
                  <a:lnTo>
                    <a:pt x="237" y="46"/>
                  </a:lnTo>
                  <a:lnTo>
                    <a:pt x="240" y="46"/>
                  </a:lnTo>
                  <a:lnTo>
                    <a:pt x="245" y="47"/>
                  </a:lnTo>
                  <a:lnTo>
                    <a:pt x="250" y="50"/>
                  </a:lnTo>
                  <a:lnTo>
                    <a:pt x="257" y="51"/>
                  </a:lnTo>
                  <a:lnTo>
                    <a:pt x="263" y="53"/>
                  </a:lnTo>
                  <a:close/>
                </a:path>
              </a:pathLst>
            </a:custGeom>
            <a:grp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24" name="Freeform 27">
              <a:extLst>
                <a:ext uri="{FF2B5EF4-FFF2-40B4-BE49-F238E27FC236}">
                  <a16:creationId xmlns:a16="http://schemas.microsoft.com/office/drawing/2014/main" id="{1AF464D7-B945-C9BC-5ED1-7326F359696A}"/>
                </a:ext>
              </a:extLst>
            </p:cNvPr>
            <p:cNvSpPr>
              <a:spLocks/>
            </p:cNvSpPr>
            <p:nvPr/>
          </p:nvSpPr>
          <p:spPr bwMode="auto">
            <a:xfrm>
              <a:off x="1405" y="2190"/>
              <a:ext cx="2508" cy="1945"/>
            </a:xfrm>
            <a:custGeom>
              <a:avLst/>
              <a:gdLst>
                <a:gd name="T0" fmla="*/ 2370 w 2508"/>
                <a:gd name="T1" fmla="*/ 784 h 1945"/>
                <a:gd name="T2" fmla="*/ 2093 w 2508"/>
                <a:gd name="T3" fmla="*/ 1084 h 1945"/>
                <a:gd name="T4" fmla="*/ 1629 w 2508"/>
                <a:gd name="T5" fmla="*/ 1256 h 1945"/>
                <a:gd name="T6" fmla="*/ 1212 w 2508"/>
                <a:gd name="T7" fmla="*/ 1504 h 1945"/>
                <a:gd name="T8" fmla="*/ 857 w 2508"/>
                <a:gd name="T9" fmla="*/ 1836 h 1945"/>
                <a:gd name="T10" fmla="*/ 435 w 2508"/>
                <a:gd name="T11" fmla="*/ 1903 h 1945"/>
                <a:gd name="T12" fmla="*/ 427 w 2508"/>
                <a:gd name="T13" fmla="*/ 1866 h 1945"/>
                <a:gd name="T14" fmla="*/ 416 w 2508"/>
                <a:gd name="T15" fmla="*/ 1835 h 1945"/>
                <a:gd name="T16" fmla="*/ 403 w 2508"/>
                <a:gd name="T17" fmla="*/ 1793 h 1945"/>
                <a:gd name="T18" fmla="*/ 397 w 2508"/>
                <a:gd name="T19" fmla="*/ 1737 h 1945"/>
                <a:gd name="T20" fmla="*/ 394 w 2508"/>
                <a:gd name="T21" fmla="*/ 1677 h 1945"/>
                <a:gd name="T22" fmla="*/ 402 w 2508"/>
                <a:gd name="T23" fmla="*/ 1629 h 1945"/>
                <a:gd name="T24" fmla="*/ 394 w 2508"/>
                <a:gd name="T25" fmla="*/ 1590 h 1945"/>
                <a:gd name="T26" fmla="*/ 392 w 2508"/>
                <a:gd name="T27" fmla="*/ 1542 h 1945"/>
                <a:gd name="T28" fmla="*/ 390 w 2508"/>
                <a:gd name="T29" fmla="*/ 1502 h 1945"/>
                <a:gd name="T30" fmla="*/ 377 w 2508"/>
                <a:gd name="T31" fmla="*/ 1462 h 1945"/>
                <a:gd name="T32" fmla="*/ 359 w 2508"/>
                <a:gd name="T33" fmla="*/ 1404 h 1945"/>
                <a:gd name="T34" fmla="*/ 331 w 2508"/>
                <a:gd name="T35" fmla="*/ 1360 h 1945"/>
                <a:gd name="T36" fmla="*/ 294 w 2508"/>
                <a:gd name="T37" fmla="*/ 1320 h 1945"/>
                <a:gd name="T38" fmla="*/ 263 w 2508"/>
                <a:gd name="T39" fmla="*/ 1292 h 1945"/>
                <a:gd name="T40" fmla="*/ 239 w 2508"/>
                <a:gd name="T41" fmla="*/ 1239 h 1945"/>
                <a:gd name="T42" fmla="*/ 218 w 2508"/>
                <a:gd name="T43" fmla="*/ 1211 h 1945"/>
                <a:gd name="T44" fmla="*/ 174 w 2508"/>
                <a:gd name="T45" fmla="*/ 1205 h 1945"/>
                <a:gd name="T46" fmla="*/ 95 w 2508"/>
                <a:gd name="T47" fmla="*/ 1205 h 1945"/>
                <a:gd name="T48" fmla="*/ 11 w 2508"/>
                <a:gd name="T49" fmla="*/ 1203 h 1945"/>
                <a:gd name="T50" fmla="*/ 15 w 2508"/>
                <a:gd name="T51" fmla="*/ 1157 h 1945"/>
                <a:gd name="T52" fmla="*/ 15 w 2508"/>
                <a:gd name="T53" fmla="*/ 1115 h 1945"/>
                <a:gd name="T54" fmla="*/ 27 w 2508"/>
                <a:gd name="T55" fmla="*/ 1084 h 1945"/>
                <a:gd name="T56" fmla="*/ 59 w 2508"/>
                <a:gd name="T57" fmla="*/ 1051 h 1945"/>
                <a:gd name="T58" fmla="*/ 86 w 2508"/>
                <a:gd name="T59" fmla="*/ 1018 h 1945"/>
                <a:gd name="T60" fmla="*/ 113 w 2508"/>
                <a:gd name="T61" fmla="*/ 951 h 1945"/>
                <a:gd name="T62" fmla="*/ 100 w 2508"/>
                <a:gd name="T63" fmla="*/ 912 h 1945"/>
                <a:gd name="T64" fmla="*/ 88 w 2508"/>
                <a:gd name="T65" fmla="*/ 874 h 1945"/>
                <a:gd name="T66" fmla="*/ 96 w 2508"/>
                <a:gd name="T67" fmla="*/ 828 h 1945"/>
                <a:gd name="T68" fmla="*/ 116 w 2508"/>
                <a:gd name="T69" fmla="*/ 788 h 1945"/>
                <a:gd name="T70" fmla="*/ 148 w 2508"/>
                <a:gd name="T71" fmla="*/ 761 h 1945"/>
                <a:gd name="T72" fmla="*/ 141 w 2508"/>
                <a:gd name="T73" fmla="*/ 714 h 1945"/>
                <a:gd name="T74" fmla="*/ 171 w 2508"/>
                <a:gd name="T75" fmla="*/ 652 h 1945"/>
                <a:gd name="T76" fmla="*/ 185 w 2508"/>
                <a:gd name="T77" fmla="*/ 596 h 1945"/>
                <a:gd name="T78" fmla="*/ 242 w 2508"/>
                <a:gd name="T79" fmla="*/ 605 h 1945"/>
                <a:gd name="T80" fmla="*/ 301 w 2508"/>
                <a:gd name="T81" fmla="*/ 620 h 1945"/>
                <a:gd name="T82" fmla="*/ 338 w 2508"/>
                <a:gd name="T83" fmla="*/ 612 h 1945"/>
                <a:gd name="T84" fmla="*/ 353 w 2508"/>
                <a:gd name="T85" fmla="*/ 594 h 1945"/>
                <a:gd name="T86" fmla="*/ 461 w 2508"/>
                <a:gd name="T87" fmla="*/ 596 h 1945"/>
                <a:gd name="T88" fmla="*/ 537 w 2508"/>
                <a:gd name="T89" fmla="*/ 570 h 1945"/>
                <a:gd name="T90" fmla="*/ 639 w 2508"/>
                <a:gd name="T91" fmla="*/ 564 h 1945"/>
                <a:gd name="T92" fmla="*/ 677 w 2508"/>
                <a:gd name="T93" fmla="*/ 484 h 1945"/>
                <a:gd name="T94" fmla="*/ 717 w 2508"/>
                <a:gd name="T95" fmla="*/ 403 h 1945"/>
                <a:gd name="T96" fmla="*/ 739 w 2508"/>
                <a:gd name="T97" fmla="*/ 352 h 1945"/>
                <a:gd name="T98" fmla="*/ 766 w 2508"/>
                <a:gd name="T99" fmla="*/ 298 h 1945"/>
                <a:gd name="T100" fmla="*/ 781 w 2508"/>
                <a:gd name="T101" fmla="*/ 269 h 1945"/>
                <a:gd name="T102" fmla="*/ 803 w 2508"/>
                <a:gd name="T103" fmla="*/ 229 h 1945"/>
                <a:gd name="T104" fmla="*/ 845 w 2508"/>
                <a:gd name="T105" fmla="*/ 153 h 1945"/>
                <a:gd name="T106" fmla="*/ 819 w 2508"/>
                <a:gd name="T107" fmla="*/ 124 h 1945"/>
                <a:gd name="T108" fmla="*/ 764 w 2508"/>
                <a:gd name="T109" fmla="*/ 69 h 1945"/>
                <a:gd name="T110" fmla="*/ 766 w 2508"/>
                <a:gd name="T111" fmla="*/ 18 h 1945"/>
                <a:gd name="T112" fmla="*/ 1803 w 2508"/>
                <a:gd name="T113" fmla="*/ 5 h 1945"/>
                <a:gd name="T114" fmla="*/ 2132 w 2508"/>
                <a:gd name="T115" fmla="*/ 337 h 19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508" h="1945">
                  <a:moveTo>
                    <a:pt x="2370" y="576"/>
                  </a:moveTo>
                  <a:lnTo>
                    <a:pt x="2433" y="639"/>
                  </a:lnTo>
                  <a:lnTo>
                    <a:pt x="2508" y="714"/>
                  </a:lnTo>
                  <a:lnTo>
                    <a:pt x="2464" y="737"/>
                  </a:lnTo>
                  <a:lnTo>
                    <a:pt x="2415" y="761"/>
                  </a:lnTo>
                  <a:lnTo>
                    <a:pt x="2370" y="784"/>
                  </a:lnTo>
                  <a:lnTo>
                    <a:pt x="2316" y="811"/>
                  </a:lnTo>
                  <a:lnTo>
                    <a:pt x="2254" y="843"/>
                  </a:lnTo>
                  <a:lnTo>
                    <a:pt x="2199" y="871"/>
                  </a:lnTo>
                  <a:lnTo>
                    <a:pt x="2162" y="942"/>
                  </a:lnTo>
                  <a:lnTo>
                    <a:pt x="2132" y="1004"/>
                  </a:lnTo>
                  <a:lnTo>
                    <a:pt x="2093" y="1084"/>
                  </a:lnTo>
                  <a:lnTo>
                    <a:pt x="2043" y="1183"/>
                  </a:lnTo>
                  <a:lnTo>
                    <a:pt x="1954" y="1200"/>
                  </a:lnTo>
                  <a:lnTo>
                    <a:pt x="1878" y="1212"/>
                  </a:lnTo>
                  <a:lnTo>
                    <a:pt x="1789" y="1228"/>
                  </a:lnTo>
                  <a:lnTo>
                    <a:pt x="1707" y="1242"/>
                  </a:lnTo>
                  <a:lnTo>
                    <a:pt x="1629" y="1256"/>
                  </a:lnTo>
                  <a:lnTo>
                    <a:pt x="1544" y="1271"/>
                  </a:lnTo>
                  <a:lnTo>
                    <a:pt x="1456" y="1286"/>
                  </a:lnTo>
                  <a:lnTo>
                    <a:pt x="1346" y="1306"/>
                  </a:lnTo>
                  <a:lnTo>
                    <a:pt x="1292" y="1384"/>
                  </a:lnTo>
                  <a:lnTo>
                    <a:pt x="1247" y="1452"/>
                  </a:lnTo>
                  <a:lnTo>
                    <a:pt x="1212" y="1504"/>
                  </a:lnTo>
                  <a:lnTo>
                    <a:pt x="1165" y="1573"/>
                  </a:lnTo>
                  <a:lnTo>
                    <a:pt x="1113" y="1651"/>
                  </a:lnTo>
                  <a:lnTo>
                    <a:pt x="1053" y="1693"/>
                  </a:lnTo>
                  <a:lnTo>
                    <a:pt x="990" y="1740"/>
                  </a:lnTo>
                  <a:lnTo>
                    <a:pt x="923" y="1788"/>
                  </a:lnTo>
                  <a:lnTo>
                    <a:pt x="857" y="1836"/>
                  </a:lnTo>
                  <a:lnTo>
                    <a:pt x="782" y="1890"/>
                  </a:lnTo>
                  <a:lnTo>
                    <a:pt x="707" y="1945"/>
                  </a:lnTo>
                  <a:lnTo>
                    <a:pt x="642" y="1935"/>
                  </a:lnTo>
                  <a:lnTo>
                    <a:pt x="574" y="1924"/>
                  </a:lnTo>
                  <a:lnTo>
                    <a:pt x="498" y="1913"/>
                  </a:lnTo>
                  <a:lnTo>
                    <a:pt x="435" y="1903"/>
                  </a:lnTo>
                  <a:lnTo>
                    <a:pt x="433" y="1892"/>
                  </a:lnTo>
                  <a:lnTo>
                    <a:pt x="431" y="1886"/>
                  </a:lnTo>
                  <a:lnTo>
                    <a:pt x="430" y="1880"/>
                  </a:lnTo>
                  <a:lnTo>
                    <a:pt x="428" y="1873"/>
                  </a:lnTo>
                  <a:lnTo>
                    <a:pt x="427" y="1870"/>
                  </a:lnTo>
                  <a:lnTo>
                    <a:pt x="427" y="1866"/>
                  </a:lnTo>
                  <a:lnTo>
                    <a:pt x="426" y="1860"/>
                  </a:lnTo>
                  <a:lnTo>
                    <a:pt x="424" y="1856"/>
                  </a:lnTo>
                  <a:lnTo>
                    <a:pt x="421" y="1849"/>
                  </a:lnTo>
                  <a:lnTo>
                    <a:pt x="420" y="1845"/>
                  </a:lnTo>
                  <a:lnTo>
                    <a:pt x="420" y="1842"/>
                  </a:lnTo>
                  <a:lnTo>
                    <a:pt x="416" y="1835"/>
                  </a:lnTo>
                  <a:lnTo>
                    <a:pt x="414" y="1829"/>
                  </a:lnTo>
                  <a:lnTo>
                    <a:pt x="413" y="1824"/>
                  </a:lnTo>
                  <a:lnTo>
                    <a:pt x="410" y="1817"/>
                  </a:lnTo>
                  <a:lnTo>
                    <a:pt x="406" y="1810"/>
                  </a:lnTo>
                  <a:lnTo>
                    <a:pt x="403" y="1801"/>
                  </a:lnTo>
                  <a:lnTo>
                    <a:pt x="403" y="1793"/>
                  </a:lnTo>
                  <a:lnTo>
                    <a:pt x="403" y="1783"/>
                  </a:lnTo>
                  <a:lnTo>
                    <a:pt x="402" y="1776"/>
                  </a:lnTo>
                  <a:lnTo>
                    <a:pt x="400" y="1766"/>
                  </a:lnTo>
                  <a:lnTo>
                    <a:pt x="399" y="1757"/>
                  </a:lnTo>
                  <a:lnTo>
                    <a:pt x="397" y="1749"/>
                  </a:lnTo>
                  <a:lnTo>
                    <a:pt x="397" y="1737"/>
                  </a:lnTo>
                  <a:lnTo>
                    <a:pt x="396" y="1727"/>
                  </a:lnTo>
                  <a:lnTo>
                    <a:pt x="394" y="1715"/>
                  </a:lnTo>
                  <a:lnTo>
                    <a:pt x="394" y="1708"/>
                  </a:lnTo>
                  <a:lnTo>
                    <a:pt x="393" y="1699"/>
                  </a:lnTo>
                  <a:lnTo>
                    <a:pt x="393" y="1688"/>
                  </a:lnTo>
                  <a:lnTo>
                    <a:pt x="394" y="1677"/>
                  </a:lnTo>
                  <a:lnTo>
                    <a:pt x="397" y="1669"/>
                  </a:lnTo>
                  <a:lnTo>
                    <a:pt x="397" y="1661"/>
                  </a:lnTo>
                  <a:lnTo>
                    <a:pt x="399" y="1654"/>
                  </a:lnTo>
                  <a:lnTo>
                    <a:pt x="402" y="1641"/>
                  </a:lnTo>
                  <a:lnTo>
                    <a:pt x="402" y="1635"/>
                  </a:lnTo>
                  <a:lnTo>
                    <a:pt x="402" y="1629"/>
                  </a:lnTo>
                  <a:lnTo>
                    <a:pt x="400" y="1624"/>
                  </a:lnTo>
                  <a:lnTo>
                    <a:pt x="396" y="1617"/>
                  </a:lnTo>
                  <a:lnTo>
                    <a:pt x="396" y="1607"/>
                  </a:lnTo>
                  <a:lnTo>
                    <a:pt x="396" y="1602"/>
                  </a:lnTo>
                  <a:lnTo>
                    <a:pt x="394" y="1596"/>
                  </a:lnTo>
                  <a:lnTo>
                    <a:pt x="394" y="1590"/>
                  </a:lnTo>
                  <a:lnTo>
                    <a:pt x="394" y="1582"/>
                  </a:lnTo>
                  <a:lnTo>
                    <a:pt x="394" y="1575"/>
                  </a:lnTo>
                  <a:lnTo>
                    <a:pt x="394" y="1568"/>
                  </a:lnTo>
                  <a:lnTo>
                    <a:pt x="393" y="1558"/>
                  </a:lnTo>
                  <a:lnTo>
                    <a:pt x="392" y="1549"/>
                  </a:lnTo>
                  <a:lnTo>
                    <a:pt x="392" y="1542"/>
                  </a:lnTo>
                  <a:lnTo>
                    <a:pt x="393" y="1536"/>
                  </a:lnTo>
                  <a:lnTo>
                    <a:pt x="393" y="1529"/>
                  </a:lnTo>
                  <a:lnTo>
                    <a:pt x="393" y="1527"/>
                  </a:lnTo>
                  <a:lnTo>
                    <a:pt x="394" y="1519"/>
                  </a:lnTo>
                  <a:lnTo>
                    <a:pt x="393" y="1511"/>
                  </a:lnTo>
                  <a:lnTo>
                    <a:pt x="390" y="1502"/>
                  </a:lnTo>
                  <a:lnTo>
                    <a:pt x="389" y="1495"/>
                  </a:lnTo>
                  <a:lnTo>
                    <a:pt x="387" y="1494"/>
                  </a:lnTo>
                  <a:lnTo>
                    <a:pt x="387" y="1488"/>
                  </a:lnTo>
                  <a:lnTo>
                    <a:pt x="385" y="1480"/>
                  </a:lnTo>
                  <a:lnTo>
                    <a:pt x="380" y="1470"/>
                  </a:lnTo>
                  <a:lnTo>
                    <a:pt x="377" y="1462"/>
                  </a:lnTo>
                  <a:lnTo>
                    <a:pt x="375" y="1450"/>
                  </a:lnTo>
                  <a:lnTo>
                    <a:pt x="372" y="1442"/>
                  </a:lnTo>
                  <a:lnTo>
                    <a:pt x="370" y="1432"/>
                  </a:lnTo>
                  <a:lnTo>
                    <a:pt x="368" y="1422"/>
                  </a:lnTo>
                  <a:lnTo>
                    <a:pt x="363" y="1412"/>
                  </a:lnTo>
                  <a:lnTo>
                    <a:pt x="359" y="1404"/>
                  </a:lnTo>
                  <a:lnTo>
                    <a:pt x="355" y="1395"/>
                  </a:lnTo>
                  <a:lnTo>
                    <a:pt x="352" y="1391"/>
                  </a:lnTo>
                  <a:lnTo>
                    <a:pt x="342" y="1377"/>
                  </a:lnTo>
                  <a:lnTo>
                    <a:pt x="335" y="1367"/>
                  </a:lnTo>
                  <a:lnTo>
                    <a:pt x="331" y="1361"/>
                  </a:lnTo>
                  <a:lnTo>
                    <a:pt x="331" y="1360"/>
                  </a:lnTo>
                  <a:lnTo>
                    <a:pt x="328" y="1355"/>
                  </a:lnTo>
                  <a:lnTo>
                    <a:pt x="322" y="1348"/>
                  </a:lnTo>
                  <a:lnTo>
                    <a:pt x="314" y="1341"/>
                  </a:lnTo>
                  <a:lnTo>
                    <a:pt x="308" y="1334"/>
                  </a:lnTo>
                  <a:lnTo>
                    <a:pt x="302" y="1329"/>
                  </a:lnTo>
                  <a:lnTo>
                    <a:pt x="294" y="1320"/>
                  </a:lnTo>
                  <a:lnTo>
                    <a:pt x="290" y="1314"/>
                  </a:lnTo>
                  <a:lnTo>
                    <a:pt x="288" y="1312"/>
                  </a:lnTo>
                  <a:lnTo>
                    <a:pt x="284" y="1307"/>
                  </a:lnTo>
                  <a:lnTo>
                    <a:pt x="276" y="1302"/>
                  </a:lnTo>
                  <a:lnTo>
                    <a:pt x="269" y="1297"/>
                  </a:lnTo>
                  <a:lnTo>
                    <a:pt x="263" y="1292"/>
                  </a:lnTo>
                  <a:lnTo>
                    <a:pt x="257" y="1283"/>
                  </a:lnTo>
                  <a:lnTo>
                    <a:pt x="252" y="1273"/>
                  </a:lnTo>
                  <a:lnTo>
                    <a:pt x="249" y="1263"/>
                  </a:lnTo>
                  <a:lnTo>
                    <a:pt x="246" y="1255"/>
                  </a:lnTo>
                  <a:lnTo>
                    <a:pt x="242" y="1245"/>
                  </a:lnTo>
                  <a:lnTo>
                    <a:pt x="239" y="1239"/>
                  </a:lnTo>
                  <a:lnTo>
                    <a:pt x="235" y="1232"/>
                  </a:lnTo>
                  <a:lnTo>
                    <a:pt x="230" y="1227"/>
                  </a:lnTo>
                  <a:lnTo>
                    <a:pt x="226" y="1221"/>
                  </a:lnTo>
                  <a:lnTo>
                    <a:pt x="223" y="1215"/>
                  </a:lnTo>
                  <a:lnTo>
                    <a:pt x="221" y="1212"/>
                  </a:lnTo>
                  <a:lnTo>
                    <a:pt x="218" y="1211"/>
                  </a:lnTo>
                  <a:lnTo>
                    <a:pt x="212" y="1210"/>
                  </a:lnTo>
                  <a:lnTo>
                    <a:pt x="205" y="1208"/>
                  </a:lnTo>
                  <a:lnTo>
                    <a:pt x="201" y="1208"/>
                  </a:lnTo>
                  <a:lnTo>
                    <a:pt x="194" y="1205"/>
                  </a:lnTo>
                  <a:lnTo>
                    <a:pt x="184" y="1205"/>
                  </a:lnTo>
                  <a:lnTo>
                    <a:pt x="174" y="1205"/>
                  </a:lnTo>
                  <a:lnTo>
                    <a:pt x="161" y="1204"/>
                  </a:lnTo>
                  <a:lnTo>
                    <a:pt x="143" y="1203"/>
                  </a:lnTo>
                  <a:lnTo>
                    <a:pt x="130" y="1204"/>
                  </a:lnTo>
                  <a:lnTo>
                    <a:pt x="119" y="1205"/>
                  </a:lnTo>
                  <a:lnTo>
                    <a:pt x="106" y="1205"/>
                  </a:lnTo>
                  <a:lnTo>
                    <a:pt x="95" y="1205"/>
                  </a:lnTo>
                  <a:lnTo>
                    <a:pt x="86" y="1205"/>
                  </a:lnTo>
                  <a:lnTo>
                    <a:pt x="78" y="1205"/>
                  </a:lnTo>
                  <a:lnTo>
                    <a:pt x="61" y="1205"/>
                  </a:lnTo>
                  <a:lnTo>
                    <a:pt x="45" y="1205"/>
                  </a:lnTo>
                  <a:lnTo>
                    <a:pt x="23" y="1204"/>
                  </a:lnTo>
                  <a:lnTo>
                    <a:pt x="11" y="1203"/>
                  </a:lnTo>
                  <a:lnTo>
                    <a:pt x="0" y="1203"/>
                  </a:lnTo>
                  <a:lnTo>
                    <a:pt x="3" y="1198"/>
                  </a:lnTo>
                  <a:lnTo>
                    <a:pt x="8" y="1187"/>
                  </a:lnTo>
                  <a:lnTo>
                    <a:pt x="8" y="1177"/>
                  </a:lnTo>
                  <a:lnTo>
                    <a:pt x="11" y="1168"/>
                  </a:lnTo>
                  <a:lnTo>
                    <a:pt x="15" y="1157"/>
                  </a:lnTo>
                  <a:lnTo>
                    <a:pt x="18" y="1149"/>
                  </a:lnTo>
                  <a:lnTo>
                    <a:pt x="20" y="1143"/>
                  </a:lnTo>
                  <a:lnTo>
                    <a:pt x="21" y="1132"/>
                  </a:lnTo>
                  <a:lnTo>
                    <a:pt x="21" y="1129"/>
                  </a:lnTo>
                  <a:lnTo>
                    <a:pt x="20" y="1123"/>
                  </a:lnTo>
                  <a:lnTo>
                    <a:pt x="15" y="1115"/>
                  </a:lnTo>
                  <a:lnTo>
                    <a:pt x="14" y="1110"/>
                  </a:lnTo>
                  <a:lnTo>
                    <a:pt x="11" y="1105"/>
                  </a:lnTo>
                  <a:lnTo>
                    <a:pt x="11" y="1101"/>
                  </a:lnTo>
                  <a:lnTo>
                    <a:pt x="14" y="1093"/>
                  </a:lnTo>
                  <a:lnTo>
                    <a:pt x="18" y="1089"/>
                  </a:lnTo>
                  <a:lnTo>
                    <a:pt x="27" y="1084"/>
                  </a:lnTo>
                  <a:lnTo>
                    <a:pt x="34" y="1079"/>
                  </a:lnTo>
                  <a:lnTo>
                    <a:pt x="42" y="1071"/>
                  </a:lnTo>
                  <a:lnTo>
                    <a:pt x="49" y="1065"/>
                  </a:lnTo>
                  <a:lnTo>
                    <a:pt x="54" y="1058"/>
                  </a:lnTo>
                  <a:lnTo>
                    <a:pt x="58" y="1053"/>
                  </a:lnTo>
                  <a:lnTo>
                    <a:pt x="59" y="1051"/>
                  </a:lnTo>
                  <a:lnTo>
                    <a:pt x="62" y="1048"/>
                  </a:lnTo>
                  <a:lnTo>
                    <a:pt x="65" y="1044"/>
                  </a:lnTo>
                  <a:lnTo>
                    <a:pt x="69" y="1034"/>
                  </a:lnTo>
                  <a:lnTo>
                    <a:pt x="76" y="1029"/>
                  </a:lnTo>
                  <a:lnTo>
                    <a:pt x="82" y="1024"/>
                  </a:lnTo>
                  <a:lnTo>
                    <a:pt x="86" y="1018"/>
                  </a:lnTo>
                  <a:lnTo>
                    <a:pt x="90" y="1012"/>
                  </a:lnTo>
                  <a:lnTo>
                    <a:pt x="96" y="1000"/>
                  </a:lnTo>
                  <a:lnTo>
                    <a:pt x="103" y="989"/>
                  </a:lnTo>
                  <a:lnTo>
                    <a:pt x="109" y="976"/>
                  </a:lnTo>
                  <a:lnTo>
                    <a:pt x="112" y="963"/>
                  </a:lnTo>
                  <a:lnTo>
                    <a:pt x="113" y="951"/>
                  </a:lnTo>
                  <a:lnTo>
                    <a:pt x="113" y="942"/>
                  </a:lnTo>
                  <a:lnTo>
                    <a:pt x="112" y="935"/>
                  </a:lnTo>
                  <a:lnTo>
                    <a:pt x="109" y="928"/>
                  </a:lnTo>
                  <a:lnTo>
                    <a:pt x="106" y="924"/>
                  </a:lnTo>
                  <a:lnTo>
                    <a:pt x="103" y="918"/>
                  </a:lnTo>
                  <a:lnTo>
                    <a:pt x="100" y="912"/>
                  </a:lnTo>
                  <a:lnTo>
                    <a:pt x="95" y="907"/>
                  </a:lnTo>
                  <a:lnTo>
                    <a:pt x="88" y="900"/>
                  </a:lnTo>
                  <a:lnTo>
                    <a:pt x="83" y="893"/>
                  </a:lnTo>
                  <a:lnTo>
                    <a:pt x="82" y="886"/>
                  </a:lnTo>
                  <a:lnTo>
                    <a:pt x="83" y="881"/>
                  </a:lnTo>
                  <a:lnTo>
                    <a:pt x="88" y="874"/>
                  </a:lnTo>
                  <a:lnTo>
                    <a:pt x="92" y="867"/>
                  </a:lnTo>
                  <a:lnTo>
                    <a:pt x="95" y="859"/>
                  </a:lnTo>
                  <a:lnTo>
                    <a:pt x="96" y="852"/>
                  </a:lnTo>
                  <a:lnTo>
                    <a:pt x="95" y="846"/>
                  </a:lnTo>
                  <a:lnTo>
                    <a:pt x="95" y="836"/>
                  </a:lnTo>
                  <a:lnTo>
                    <a:pt x="96" y="828"/>
                  </a:lnTo>
                  <a:lnTo>
                    <a:pt x="98" y="815"/>
                  </a:lnTo>
                  <a:lnTo>
                    <a:pt x="99" y="806"/>
                  </a:lnTo>
                  <a:lnTo>
                    <a:pt x="100" y="801"/>
                  </a:lnTo>
                  <a:lnTo>
                    <a:pt x="105" y="794"/>
                  </a:lnTo>
                  <a:lnTo>
                    <a:pt x="109" y="791"/>
                  </a:lnTo>
                  <a:lnTo>
                    <a:pt x="116" y="788"/>
                  </a:lnTo>
                  <a:lnTo>
                    <a:pt x="117" y="788"/>
                  </a:lnTo>
                  <a:lnTo>
                    <a:pt x="126" y="784"/>
                  </a:lnTo>
                  <a:lnTo>
                    <a:pt x="136" y="778"/>
                  </a:lnTo>
                  <a:lnTo>
                    <a:pt x="144" y="772"/>
                  </a:lnTo>
                  <a:lnTo>
                    <a:pt x="147" y="767"/>
                  </a:lnTo>
                  <a:lnTo>
                    <a:pt x="148" y="761"/>
                  </a:lnTo>
                  <a:lnTo>
                    <a:pt x="148" y="753"/>
                  </a:lnTo>
                  <a:lnTo>
                    <a:pt x="144" y="744"/>
                  </a:lnTo>
                  <a:lnTo>
                    <a:pt x="140" y="737"/>
                  </a:lnTo>
                  <a:lnTo>
                    <a:pt x="137" y="729"/>
                  </a:lnTo>
                  <a:lnTo>
                    <a:pt x="137" y="723"/>
                  </a:lnTo>
                  <a:lnTo>
                    <a:pt x="141" y="714"/>
                  </a:lnTo>
                  <a:lnTo>
                    <a:pt x="150" y="703"/>
                  </a:lnTo>
                  <a:lnTo>
                    <a:pt x="157" y="693"/>
                  </a:lnTo>
                  <a:lnTo>
                    <a:pt x="164" y="686"/>
                  </a:lnTo>
                  <a:lnTo>
                    <a:pt x="168" y="675"/>
                  </a:lnTo>
                  <a:lnTo>
                    <a:pt x="170" y="665"/>
                  </a:lnTo>
                  <a:lnTo>
                    <a:pt x="171" y="652"/>
                  </a:lnTo>
                  <a:lnTo>
                    <a:pt x="171" y="638"/>
                  </a:lnTo>
                  <a:lnTo>
                    <a:pt x="170" y="621"/>
                  </a:lnTo>
                  <a:lnTo>
                    <a:pt x="171" y="603"/>
                  </a:lnTo>
                  <a:lnTo>
                    <a:pt x="171" y="596"/>
                  </a:lnTo>
                  <a:lnTo>
                    <a:pt x="172" y="596"/>
                  </a:lnTo>
                  <a:lnTo>
                    <a:pt x="185" y="596"/>
                  </a:lnTo>
                  <a:lnTo>
                    <a:pt x="195" y="597"/>
                  </a:lnTo>
                  <a:lnTo>
                    <a:pt x="201" y="598"/>
                  </a:lnTo>
                  <a:lnTo>
                    <a:pt x="205" y="598"/>
                  </a:lnTo>
                  <a:lnTo>
                    <a:pt x="216" y="603"/>
                  </a:lnTo>
                  <a:lnTo>
                    <a:pt x="225" y="605"/>
                  </a:lnTo>
                  <a:lnTo>
                    <a:pt x="242" y="605"/>
                  </a:lnTo>
                  <a:lnTo>
                    <a:pt x="260" y="605"/>
                  </a:lnTo>
                  <a:lnTo>
                    <a:pt x="280" y="605"/>
                  </a:lnTo>
                  <a:lnTo>
                    <a:pt x="288" y="608"/>
                  </a:lnTo>
                  <a:lnTo>
                    <a:pt x="293" y="614"/>
                  </a:lnTo>
                  <a:lnTo>
                    <a:pt x="296" y="618"/>
                  </a:lnTo>
                  <a:lnTo>
                    <a:pt x="301" y="620"/>
                  </a:lnTo>
                  <a:lnTo>
                    <a:pt x="310" y="620"/>
                  </a:lnTo>
                  <a:lnTo>
                    <a:pt x="311" y="620"/>
                  </a:lnTo>
                  <a:lnTo>
                    <a:pt x="318" y="617"/>
                  </a:lnTo>
                  <a:lnTo>
                    <a:pt x="325" y="612"/>
                  </a:lnTo>
                  <a:lnTo>
                    <a:pt x="329" y="611"/>
                  </a:lnTo>
                  <a:lnTo>
                    <a:pt x="338" y="612"/>
                  </a:lnTo>
                  <a:lnTo>
                    <a:pt x="342" y="614"/>
                  </a:lnTo>
                  <a:lnTo>
                    <a:pt x="346" y="611"/>
                  </a:lnTo>
                  <a:lnTo>
                    <a:pt x="346" y="607"/>
                  </a:lnTo>
                  <a:lnTo>
                    <a:pt x="346" y="603"/>
                  </a:lnTo>
                  <a:lnTo>
                    <a:pt x="348" y="598"/>
                  </a:lnTo>
                  <a:lnTo>
                    <a:pt x="353" y="594"/>
                  </a:lnTo>
                  <a:lnTo>
                    <a:pt x="363" y="594"/>
                  </a:lnTo>
                  <a:lnTo>
                    <a:pt x="386" y="593"/>
                  </a:lnTo>
                  <a:lnTo>
                    <a:pt x="424" y="593"/>
                  </a:lnTo>
                  <a:lnTo>
                    <a:pt x="435" y="593"/>
                  </a:lnTo>
                  <a:lnTo>
                    <a:pt x="443" y="596"/>
                  </a:lnTo>
                  <a:lnTo>
                    <a:pt x="461" y="596"/>
                  </a:lnTo>
                  <a:lnTo>
                    <a:pt x="474" y="594"/>
                  </a:lnTo>
                  <a:lnTo>
                    <a:pt x="477" y="590"/>
                  </a:lnTo>
                  <a:lnTo>
                    <a:pt x="481" y="580"/>
                  </a:lnTo>
                  <a:lnTo>
                    <a:pt x="486" y="570"/>
                  </a:lnTo>
                  <a:lnTo>
                    <a:pt x="520" y="570"/>
                  </a:lnTo>
                  <a:lnTo>
                    <a:pt x="537" y="570"/>
                  </a:lnTo>
                  <a:lnTo>
                    <a:pt x="570" y="573"/>
                  </a:lnTo>
                  <a:lnTo>
                    <a:pt x="601" y="574"/>
                  </a:lnTo>
                  <a:lnTo>
                    <a:pt x="607" y="574"/>
                  </a:lnTo>
                  <a:lnTo>
                    <a:pt x="633" y="576"/>
                  </a:lnTo>
                  <a:lnTo>
                    <a:pt x="638" y="569"/>
                  </a:lnTo>
                  <a:lnTo>
                    <a:pt x="639" y="564"/>
                  </a:lnTo>
                  <a:lnTo>
                    <a:pt x="646" y="550"/>
                  </a:lnTo>
                  <a:lnTo>
                    <a:pt x="650" y="536"/>
                  </a:lnTo>
                  <a:lnTo>
                    <a:pt x="656" y="522"/>
                  </a:lnTo>
                  <a:lnTo>
                    <a:pt x="663" y="508"/>
                  </a:lnTo>
                  <a:lnTo>
                    <a:pt x="670" y="495"/>
                  </a:lnTo>
                  <a:lnTo>
                    <a:pt x="677" y="484"/>
                  </a:lnTo>
                  <a:lnTo>
                    <a:pt x="686" y="465"/>
                  </a:lnTo>
                  <a:lnTo>
                    <a:pt x="697" y="444"/>
                  </a:lnTo>
                  <a:lnTo>
                    <a:pt x="707" y="423"/>
                  </a:lnTo>
                  <a:lnTo>
                    <a:pt x="714" y="410"/>
                  </a:lnTo>
                  <a:lnTo>
                    <a:pt x="715" y="407"/>
                  </a:lnTo>
                  <a:lnTo>
                    <a:pt x="717" y="403"/>
                  </a:lnTo>
                  <a:lnTo>
                    <a:pt x="721" y="395"/>
                  </a:lnTo>
                  <a:lnTo>
                    <a:pt x="725" y="385"/>
                  </a:lnTo>
                  <a:lnTo>
                    <a:pt x="730" y="376"/>
                  </a:lnTo>
                  <a:lnTo>
                    <a:pt x="732" y="366"/>
                  </a:lnTo>
                  <a:lnTo>
                    <a:pt x="735" y="359"/>
                  </a:lnTo>
                  <a:lnTo>
                    <a:pt x="739" y="352"/>
                  </a:lnTo>
                  <a:lnTo>
                    <a:pt x="741" y="348"/>
                  </a:lnTo>
                  <a:lnTo>
                    <a:pt x="747" y="337"/>
                  </a:lnTo>
                  <a:lnTo>
                    <a:pt x="752" y="324"/>
                  </a:lnTo>
                  <a:lnTo>
                    <a:pt x="759" y="310"/>
                  </a:lnTo>
                  <a:lnTo>
                    <a:pt x="765" y="300"/>
                  </a:lnTo>
                  <a:lnTo>
                    <a:pt x="766" y="298"/>
                  </a:lnTo>
                  <a:lnTo>
                    <a:pt x="768" y="294"/>
                  </a:lnTo>
                  <a:lnTo>
                    <a:pt x="769" y="288"/>
                  </a:lnTo>
                  <a:lnTo>
                    <a:pt x="773" y="281"/>
                  </a:lnTo>
                  <a:lnTo>
                    <a:pt x="778" y="276"/>
                  </a:lnTo>
                  <a:lnTo>
                    <a:pt x="781" y="270"/>
                  </a:lnTo>
                  <a:lnTo>
                    <a:pt x="781" y="269"/>
                  </a:lnTo>
                  <a:lnTo>
                    <a:pt x="783" y="263"/>
                  </a:lnTo>
                  <a:lnTo>
                    <a:pt x="788" y="257"/>
                  </a:lnTo>
                  <a:lnTo>
                    <a:pt x="790" y="253"/>
                  </a:lnTo>
                  <a:lnTo>
                    <a:pt x="796" y="245"/>
                  </a:lnTo>
                  <a:lnTo>
                    <a:pt x="800" y="235"/>
                  </a:lnTo>
                  <a:lnTo>
                    <a:pt x="803" y="229"/>
                  </a:lnTo>
                  <a:lnTo>
                    <a:pt x="809" y="218"/>
                  </a:lnTo>
                  <a:lnTo>
                    <a:pt x="817" y="201"/>
                  </a:lnTo>
                  <a:lnTo>
                    <a:pt x="827" y="187"/>
                  </a:lnTo>
                  <a:lnTo>
                    <a:pt x="834" y="175"/>
                  </a:lnTo>
                  <a:lnTo>
                    <a:pt x="843" y="161"/>
                  </a:lnTo>
                  <a:lnTo>
                    <a:pt x="845" y="153"/>
                  </a:lnTo>
                  <a:lnTo>
                    <a:pt x="845" y="148"/>
                  </a:lnTo>
                  <a:lnTo>
                    <a:pt x="845" y="147"/>
                  </a:lnTo>
                  <a:lnTo>
                    <a:pt x="843" y="143"/>
                  </a:lnTo>
                  <a:lnTo>
                    <a:pt x="838" y="138"/>
                  </a:lnTo>
                  <a:lnTo>
                    <a:pt x="824" y="129"/>
                  </a:lnTo>
                  <a:lnTo>
                    <a:pt x="819" y="124"/>
                  </a:lnTo>
                  <a:lnTo>
                    <a:pt x="812" y="116"/>
                  </a:lnTo>
                  <a:lnTo>
                    <a:pt x="800" y="106"/>
                  </a:lnTo>
                  <a:lnTo>
                    <a:pt x="790" y="96"/>
                  </a:lnTo>
                  <a:lnTo>
                    <a:pt x="773" y="82"/>
                  </a:lnTo>
                  <a:lnTo>
                    <a:pt x="765" y="72"/>
                  </a:lnTo>
                  <a:lnTo>
                    <a:pt x="764" y="69"/>
                  </a:lnTo>
                  <a:lnTo>
                    <a:pt x="764" y="65"/>
                  </a:lnTo>
                  <a:lnTo>
                    <a:pt x="764" y="59"/>
                  </a:lnTo>
                  <a:lnTo>
                    <a:pt x="764" y="49"/>
                  </a:lnTo>
                  <a:lnTo>
                    <a:pt x="765" y="38"/>
                  </a:lnTo>
                  <a:lnTo>
                    <a:pt x="766" y="28"/>
                  </a:lnTo>
                  <a:lnTo>
                    <a:pt x="766" y="18"/>
                  </a:lnTo>
                  <a:lnTo>
                    <a:pt x="765" y="11"/>
                  </a:lnTo>
                  <a:lnTo>
                    <a:pt x="765" y="5"/>
                  </a:lnTo>
                  <a:lnTo>
                    <a:pt x="940" y="4"/>
                  </a:lnTo>
                  <a:lnTo>
                    <a:pt x="1783" y="0"/>
                  </a:lnTo>
                  <a:lnTo>
                    <a:pt x="1796" y="0"/>
                  </a:lnTo>
                  <a:lnTo>
                    <a:pt x="1803" y="5"/>
                  </a:lnTo>
                  <a:lnTo>
                    <a:pt x="1861" y="63"/>
                  </a:lnTo>
                  <a:lnTo>
                    <a:pt x="1923" y="127"/>
                  </a:lnTo>
                  <a:lnTo>
                    <a:pt x="1978" y="182"/>
                  </a:lnTo>
                  <a:lnTo>
                    <a:pt x="2021" y="225"/>
                  </a:lnTo>
                  <a:lnTo>
                    <a:pt x="2084" y="288"/>
                  </a:lnTo>
                  <a:lnTo>
                    <a:pt x="2132" y="337"/>
                  </a:lnTo>
                  <a:lnTo>
                    <a:pt x="2183" y="387"/>
                  </a:lnTo>
                  <a:lnTo>
                    <a:pt x="2244" y="448"/>
                  </a:lnTo>
                  <a:lnTo>
                    <a:pt x="2299" y="505"/>
                  </a:lnTo>
                  <a:lnTo>
                    <a:pt x="2370" y="576"/>
                  </a:lnTo>
                  <a:close/>
                </a:path>
              </a:pathLst>
            </a:custGeom>
            <a:solidFill>
              <a:schemeClr val="accent2">
                <a:lumMod val="20000"/>
                <a:lumOff val="80000"/>
              </a:schemeClr>
            </a:solid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25" name="Freeform 28">
              <a:extLst>
                <a:ext uri="{FF2B5EF4-FFF2-40B4-BE49-F238E27FC236}">
                  <a16:creationId xmlns:a16="http://schemas.microsoft.com/office/drawing/2014/main" id="{FB1195D3-CA96-B3E7-1EF2-C9F8E2606D4A}"/>
                </a:ext>
              </a:extLst>
            </p:cNvPr>
            <p:cNvSpPr>
              <a:spLocks/>
            </p:cNvSpPr>
            <p:nvPr/>
          </p:nvSpPr>
          <p:spPr bwMode="auto">
            <a:xfrm>
              <a:off x="1558" y="1688"/>
              <a:ext cx="370" cy="349"/>
            </a:xfrm>
            <a:custGeom>
              <a:avLst/>
              <a:gdLst>
                <a:gd name="T0" fmla="*/ 237 w 370"/>
                <a:gd name="T1" fmla="*/ 6 h 349"/>
                <a:gd name="T2" fmla="*/ 253 w 370"/>
                <a:gd name="T3" fmla="*/ 5 h 349"/>
                <a:gd name="T4" fmla="*/ 257 w 370"/>
                <a:gd name="T5" fmla="*/ 12 h 349"/>
                <a:gd name="T6" fmla="*/ 261 w 370"/>
                <a:gd name="T7" fmla="*/ 16 h 349"/>
                <a:gd name="T8" fmla="*/ 267 w 370"/>
                <a:gd name="T9" fmla="*/ 15 h 349"/>
                <a:gd name="T10" fmla="*/ 270 w 370"/>
                <a:gd name="T11" fmla="*/ 12 h 349"/>
                <a:gd name="T12" fmla="*/ 276 w 370"/>
                <a:gd name="T13" fmla="*/ 9 h 349"/>
                <a:gd name="T14" fmla="*/ 280 w 370"/>
                <a:gd name="T15" fmla="*/ 10 h 349"/>
                <a:gd name="T16" fmla="*/ 286 w 370"/>
                <a:gd name="T17" fmla="*/ 15 h 349"/>
                <a:gd name="T18" fmla="*/ 290 w 370"/>
                <a:gd name="T19" fmla="*/ 16 h 349"/>
                <a:gd name="T20" fmla="*/ 295 w 370"/>
                <a:gd name="T21" fmla="*/ 18 h 349"/>
                <a:gd name="T22" fmla="*/ 295 w 370"/>
                <a:gd name="T23" fmla="*/ 23 h 349"/>
                <a:gd name="T24" fmla="*/ 293 w 370"/>
                <a:gd name="T25" fmla="*/ 27 h 349"/>
                <a:gd name="T26" fmla="*/ 297 w 370"/>
                <a:gd name="T27" fmla="*/ 29 h 349"/>
                <a:gd name="T28" fmla="*/ 303 w 370"/>
                <a:gd name="T29" fmla="*/ 30 h 349"/>
                <a:gd name="T30" fmla="*/ 308 w 370"/>
                <a:gd name="T31" fmla="*/ 29 h 349"/>
                <a:gd name="T32" fmla="*/ 314 w 370"/>
                <a:gd name="T33" fmla="*/ 29 h 349"/>
                <a:gd name="T34" fmla="*/ 318 w 370"/>
                <a:gd name="T35" fmla="*/ 32 h 349"/>
                <a:gd name="T36" fmla="*/ 322 w 370"/>
                <a:gd name="T37" fmla="*/ 32 h 349"/>
                <a:gd name="T38" fmla="*/ 327 w 370"/>
                <a:gd name="T39" fmla="*/ 27 h 349"/>
                <a:gd name="T40" fmla="*/ 328 w 370"/>
                <a:gd name="T41" fmla="*/ 23 h 349"/>
                <a:gd name="T42" fmla="*/ 334 w 370"/>
                <a:gd name="T43" fmla="*/ 25 h 349"/>
                <a:gd name="T44" fmla="*/ 339 w 370"/>
                <a:gd name="T45" fmla="*/ 23 h 349"/>
                <a:gd name="T46" fmla="*/ 335 w 370"/>
                <a:gd name="T47" fmla="*/ 46 h 349"/>
                <a:gd name="T48" fmla="*/ 328 w 370"/>
                <a:gd name="T49" fmla="*/ 73 h 349"/>
                <a:gd name="T50" fmla="*/ 341 w 370"/>
                <a:gd name="T51" fmla="*/ 85 h 349"/>
                <a:gd name="T52" fmla="*/ 328 w 370"/>
                <a:gd name="T53" fmla="*/ 111 h 349"/>
                <a:gd name="T54" fmla="*/ 315 w 370"/>
                <a:gd name="T55" fmla="*/ 114 h 349"/>
                <a:gd name="T56" fmla="*/ 295 w 370"/>
                <a:gd name="T57" fmla="*/ 127 h 349"/>
                <a:gd name="T58" fmla="*/ 305 w 370"/>
                <a:gd name="T59" fmla="*/ 144 h 349"/>
                <a:gd name="T60" fmla="*/ 315 w 370"/>
                <a:gd name="T61" fmla="*/ 165 h 349"/>
                <a:gd name="T62" fmla="*/ 341 w 370"/>
                <a:gd name="T63" fmla="*/ 162 h 349"/>
                <a:gd name="T64" fmla="*/ 355 w 370"/>
                <a:gd name="T65" fmla="*/ 185 h 349"/>
                <a:gd name="T66" fmla="*/ 359 w 370"/>
                <a:gd name="T67" fmla="*/ 199 h 349"/>
                <a:gd name="T68" fmla="*/ 349 w 370"/>
                <a:gd name="T69" fmla="*/ 219 h 349"/>
                <a:gd name="T70" fmla="*/ 346 w 370"/>
                <a:gd name="T71" fmla="*/ 211 h 349"/>
                <a:gd name="T72" fmla="*/ 335 w 370"/>
                <a:gd name="T73" fmla="*/ 213 h 349"/>
                <a:gd name="T74" fmla="*/ 332 w 370"/>
                <a:gd name="T75" fmla="*/ 226 h 349"/>
                <a:gd name="T76" fmla="*/ 345 w 370"/>
                <a:gd name="T77" fmla="*/ 234 h 349"/>
                <a:gd name="T78" fmla="*/ 359 w 370"/>
                <a:gd name="T79" fmla="*/ 234 h 349"/>
                <a:gd name="T80" fmla="*/ 369 w 370"/>
                <a:gd name="T81" fmla="*/ 248 h 349"/>
                <a:gd name="T82" fmla="*/ 353 w 370"/>
                <a:gd name="T83" fmla="*/ 264 h 349"/>
                <a:gd name="T84" fmla="*/ 351 w 370"/>
                <a:gd name="T85" fmla="*/ 284 h 349"/>
                <a:gd name="T86" fmla="*/ 341 w 370"/>
                <a:gd name="T87" fmla="*/ 299 h 349"/>
                <a:gd name="T88" fmla="*/ 331 w 370"/>
                <a:gd name="T89" fmla="*/ 320 h 349"/>
                <a:gd name="T90" fmla="*/ 310 w 370"/>
                <a:gd name="T91" fmla="*/ 327 h 349"/>
                <a:gd name="T92" fmla="*/ 278 w 370"/>
                <a:gd name="T93" fmla="*/ 325 h 349"/>
                <a:gd name="T94" fmla="*/ 237 w 370"/>
                <a:gd name="T95" fmla="*/ 325 h 349"/>
                <a:gd name="T96" fmla="*/ 208 w 370"/>
                <a:gd name="T97" fmla="*/ 333 h 349"/>
                <a:gd name="T98" fmla="*/ 184 w 370"/>
                <a:gd name="T99" fmla="*/ 349 h 349"/>
                <a:gd name="T100" fmla="*/ 155 w 370"/>
                <a:gd name="T101" fmla="*/ 333 h 349"/>
                <a:gd name="T102" fmla="*/ 106 w 370"/>
                <a:gd name="T103" fmla="*/ 330 h 349"/>
                <a:gd name="T104" fmla="*/ 93 w 370"/>
                <a:gd name="T105" fmla="*/ 322 h 349"/>
                <a:gd name="T106" fmla="*/ 21 w 370"/>
                <a:gd name="T107" fmla="*/ 144 h 349"/>
                <a:gd name="T108" fmla="*/ 109 w 370"/>
                <a:gd name="T109" fmla="*/ 78 h 349"/>
                <a:gd name="T110" fmla="*/ 129 w 370"/>
                <a:gd name="T111" fmla="*/ 74 h 349"/>
                <a:gd name="T112" fmla="*/ 140 w 370"/>
                <a:gd name="T113" fmla="*/ 52 h 349"/>
                <a:gd name="T114" fmla="*/ 141 w 370"/>
                <a:gd name="T115" fmla="*/ 25 h 349"/>
                <a:gd name="T116" fmla="*/ 164 w 370"/>
                <a:gd name="T117" fmla="*/ 8 h 349"/>
                <a:gd name="T118" fmla="*/ 191 w 370"/>
                <a:gd name="T119" fmla="*/ 2 h 349"/>
                <a:gd name="T120" fmla="*/ 209 w 370"/>
                <a:gd name="T121" fmla="*/ 5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0" h="349">
                  <a:moveTo>
                    <a:pt x="216" y="6"/>
                  </a:moveTo>
                  <a:lnTo>
                    <a:pt x="219" y="6"/>
                  </a:lnTo>
                  <a:lnTo>
                    <a:pt x="225" y="6"/>
                  </a:lnTo>
                  <a:lnTo>
                    <a:pt x="226" y="5"/>
                  </a:lnTo>
                  <a:lnTo>
                    <a:pt x="228" y="6"/>
                  </a:lnTo>
                  <a:lnTo>
                    <a:pt x="232" y="6"/>
                  </a:lnTo>
                  <a:lnTo>
                    <a:pt x="237" y="6"/>
                  </a:lnTo>
                  <a:lnTo>
                    <a:pt x="240" y="5"/>
                  </a:lnTo>
                  <a:lnTo>
                    <a:pt x="243" y="5"/>
                  </a:lnTo>
                  <a:lnTo>
                    <a:pt x="245" y="5"/>
                  </a:lnTo>
                  <a:lnTo>
                    <a:pt x="247" y="3"/>
                  </a:lnTo>
                  <a:lnTo>
                    <a:pt x="252" y="3"/>
                  </a:lnTo>
                  <a:lnTo>
                    <a:pt x="252" y="5"/>
                  </a:lnTo>
                  <a:lnTo>
                    <a:pt x="253" y="5"/>
                  </a:lnTo>
                  <a:lnTo>
                    <a:pt x="253" y="6"/>
                  </a:lnTo>
                  <a:lnTo>
                    <a:pt x="254" y="10"/>
                  </a:lnTo>
                  <a:lnTo>
                    <a:pt x="254" y="10"/>
                  </a:lnTo>
                  <a:lnTo>
                    <a:pt x="256" y="12"/>
                  </a:lnTo>
                  <a:lnTo>
                    <a:pt x="256" y="12"/>
                  </a:lnTo>
                  <a:lnTo>
                    <a:pt x="257" y="12"/>
                  </a:lnTo>
                  <a:lnTo>
                    <a:pt x="257" y="12"/>
                  </a:lnTo>
                  <a:lnTo>
                    <a:pt x="259" y="13"/>
                  </a:lnTo>
                  <a:lnTo>
                    <a:pt x="259" y="13"/>
                  </a:lnTo>
                  <a:lnTo>
                    <a:pt x="260" y="15"/>
                  </a:lnTo>
                  <a:lnTo>
                    <a:pt x="260" y="15"/>
                  </a:lnTo>
                  <a:lnTo>
                    <a:pt x="260" y="15"/>
                  </a:lnTo>
                  <a:lnTo>
                    <a:pt x="261" y="16"/>
                  </a:lnTo>
                  <a:lnTo>
                    <a:pt x="261" y="16"/>
                  </a:lnTo>
                  <a:lnTo>
                    <a:pt x="263" y="16"/>
                  </a:lnTo>
                  <a:lnTo>
                    <a:pt x="263" y="15"/>
                  </a:lnTo>
                  <a:lnTo>
                    <a:pt x="264" y="15"/>
                  </a:lnTo>
                  <a:lnTo>
                    <a:pt x="264" y="15"/>
                  </a:lnTo>
                  <a:lnTo>
                    <a:pt x="266" y="15"/>
                  </a:lnTo>
                  <a:lnTo>
                    <a:pt x="267" y="15"/>
                  </a:lnTo>
                  <a:lnTo>
                    <a:pt x="267" y="15"/>
                  </a:lnTo>
                  <a:lnTo>
                    <a:pt x="269" y="15"/>
                  </a:lnTo>
                  <a:lnTo>
                    <a:pt x="269" y="15"/>
                  </a:lnTo>
                  <a:lnTo>
                    <a:pt x="270" y="15"/>
                  </a:lnTo>
                  <a:lnTo>
                    <a:pt x="270" y="13"/>
                  </a:lnTo>
                  <a:lnTo>
                    <a:pt x="270" y="13"/>
                  </a:lnTo>
                  <a:lnTo>
                    <a:pt x="270" y="12"/>
                  </a:lnTo>
                  <a:lnTo>
                    <a:pt x="270" y="12"/>
                  </a:lnTo>
                  <a:lnTo>
                    <a:pt x="271" y="10"/>
                  </a:lnTo>
                  <a:lnTo>
                    <a:pt x="271" y="10"/>
                  </a:lnTo>
                  <a:lnTo>
                    <a:pt x="273" y="10"/>
                  </a:lnTo>
                  <a:lnTo>
                    <a:pt x="273" y="9"/>
                  </a:lnTo>
                  <a:lnTo>
                    <a:pt x="274" y="9"/>
                  </a:lnTo>
                  <a:lnTo>
                    <a:pt x="274" y="9"/>
                  </a:lnTo>
                  <a:lnTo>
                    <a:pt x="276" y="9"/>
                  </a:lnTo>
                  <a:lnTo>
                    <a:pt x="276" y="9"/>
                  </a:lnTo>
                  <a:lnTo>
                    <a:pt x="277" y="9"/>
                  </a:lnTo>
                  <a:lnTo>
                    <a:pt x="277" y="9"/>
                  </a:lnTo>
                  <a:lnTo>
                    <a:pt x="278" y="9"/>
                  </a:lnTo>
                  <a:lnTo>
                    <a:pt x="278" y="10"/>
                  </a:lnTo>
                  <a:lnTo>
                    <a:pt x="280" y="10"/>
                  </a:lnTo>
                  <a:lnTo>
                    <a:pt x="280" y="10"/>
                  </a:lnTo>
                  <a:lnTo>
                    <a:pt x="281" y="12"/>
                  </a:lnTo>
                  <a:lnTo>
                    <a:pt x="281" y="12"/>
                  </a:lnTo>
                  <a:lnTo>
                    <a:pt x="283" y="12"/>
                  </a:lnTo>
                  <a:lnTo>
                    <a:pt x="283" y="13"/>
                  </a:lnTo>
                  <a:lnTo>
                    <a:pt x="284" y="13"/>
                  </a:lnTo>
                  <a:lnTo>
                    <a:pt x="284" y="13"/>
                  </a:lnTo>
                  <a:lnTo>
                    <a:pt x="286" y="15"/>
                  </a:lnTo>
                  <a:lnTo>
                    <a:pt x="286" y="15"/>
                  </a:lnTo>
                  <a:lnTo>
                    <a:pt x="287" y="15"/>
                  </a:lnTo>
                  <a:lnTo>
                    <a:pt x="287" y="15"/>
                  </a:lnTo>
                  <a:lnTo>
                    <a:pt x="288" y="15"/>
                  </a:lnTo>
                  <a:lnTo>
                    <a:pt x="288" y="16"/>
                  </a:lnTo>
                  <a:lnTo>
                    <a:pt x="290" y="16"/>
                  </a:lnTo>
                  <a:lnTo>
                    <a:pt x="290" y="16"/>
                  </a:lnTo>
                  <a:lnTo>
                    <a:pt x="291" y="16"/>
                  </a:lnTo>
                  <a:lnTo>
                    <a:pt x="293" y="16"/>
                  </a:lnTo>
                  <a:lnTo>
                    <a:pt x="293" y="16"/>
                  </a:lnTo>
                  <a:lnTo>
                    <a:pt x="294" y="18"/>
                  </a:lnTo>
                  <a:lnTo>
                    <a:pt x="294" y="18"/>
                  </a:lnTo>
                  <a:lnTo>
                    <a:pt x="295" y="18"/>
                  </a:lnTo>
                  <a:lnTo>
                    <a:pt x="295" y="18"/>
                  </a:lnTo>
                  <a:lnTo>
                    <a:pt x="295" y="19"/>
                  </a:lnTo>
                  <a:lnTo>
                    <a:pt x="297" y="19"/>
                  </a:lnTo>
                  <a:lnTo>
                    <a:pt x="297" y="20"/>
                  </a:lnTo>
                  <a:lnTo>
                    <a:pt x="295" y="20"/>
                  </a:lnTo>
                  <a:lnTo>
                    <a:pt x="295" y="22"/>
                  </a:lnTo>
                  <a:lnTo>
                    <a:pt x="295" y="22"/>
                  </a:lnTo>
                  <a:lnTo>
                    <a:pt x="295" y="23"/>
                  </a:lnTo>
                  <a:lnTo>
                    <a:pt x="294" y="23"/>
                  </a:lnTo>
                  <a:lnTo>
                    <a:pt x="294" y="23"/>
                  </a:lnTo>
                  <a:lnTo>
                    <a:pt x="294" y="25"/>
                  </a:lnTo>
                  <a:lnTo>
                    <a:pt x="294" y="25"/>
                  </a:lnTo>
                  <a:lnTo>
                    <a:pt x="293" y="26"/>
                  </a:lnTo>
                  <a:lnTo>
                    <a:pt x="293" y="26"/>
                  </a:lnTo>
                  <a:lnTo>
                    <a:pt x="293" y="27"/>
                  </a:lnTo>
                  <a:lnTo>
                    <a:pt x="293" y="27"/>
                  </a:lnTo>
                  <a:lnTo>
                    <a:pt x="293" y="29"/>
                  </a:lnTo>
                  <a:lnTo>
                    <a:pt x="293" y="29"/>
                  </a:lnTo>
                  <a:lnTo>
                    <a:pt x="294" y="29"/>
                  </a:lnTo>
                  <a:lnTo>
                    <a:pt x="295" y="29"/>
                  </a:lnTo>
                  <a:lnTo>
                    <a:pt x="295" y="29"/>
                  </a:lnTo>
                  <a:lnTo>
                    <a:pt x="297" y="29"/>
                  </a:lnTo>
                  <a:lnTo>
                    <a:pt x="297" y="29"/>
                  </a:lnTo>
                  <a:lnTo>
                    <a:pt x="298" y="29"/>
                  </a:lnTo>
                  <a:lnTo>
                    <a:pt x="300" y="29"/>
                  </a:lnTo>
                  <a:lnTo>
                    <a:pt x="300" y="30"/>
                  </a:lnTo>
                  <a:lnTo>
                    <a:pt x="301" y="30"/>
                  </a:lnTo>
                  <a:lnTo>
                    <a:pt x="301" y="30"/>
                  </a:lnTo>
                  <a:lnTo>
                    <a:pt x="303" y="30"/>
                  </a:lnTo>
                  <a:lnTo>
                    <a:pt x="303" y="30"/>
                  </a:lnTo>
                  <a:lnTo>
                    <a:pt x="304" y="30"/>
                  </a:lnTo>
                  <a:lnTo>
                    <a:pt x="305" y="30"/>
                  </a:lnTo>
                  <a:lnTo>
                    <a:pt x="305" y="30"/>
                  </a:lnTo>
                  <a:lnTo>
                    <a:pt x="307" y="30"/>
                  </a:lnTo>
                  <a:lnTo>
                    <a:pt x="308" y="29"/>
                  </a:lnTo>
                  <a:lnTo>
                    <a:pt x="308" y="29"/>
                  </a:lnTo>
                  <a:lnTo>
                    <a:pt x="310" y="29"/>
                  </a:lnTo>
                  <a:lnTo>
                    <a:pt x="310" y="30"/>
                  </a:lnTo>
                  <a:lnTo>
                    <a:pt x="311" y="30"/>
                  </a:lnTo>
                  <a:lnTo>
                    <a:pt x="312" y="30"/>
                  </a:lnTo>
                  <a:lnTo>
                    <a:pt x="312" y="29"/>
                  </a:lnTo>
                  <a:lnTo>
                    <a:pt x="312" y="29"/>
                  </a:lnTo>
                  <a:lnTo>
                    <a:pt x="314" y="29"/>
                  </a:lnTo>
                  <a:lnTo>
                    <a:pt x="315" y="29"/>
                  </a:lnTo>
                  <a:lnTo>
                    <a:pt x="315" y="29"/>
                  </a:lnTo>
                  <a:lnTo>
                    <a:pt x="317" y="30"/>
                  </a:lnTo>
                  <a:lnTo>
                    <a:pt x="317" y="30"/>
                  </a:lnTo>
                  <a:lnTo>
                    <a:pt x="318" y="30"/>
                  </a:lnTo>
                  <a:lnTo>
                    <a:pt x="318" y="32"/>
                  </a:lnTo>
                  <a:lnTo>
                    <a:pt x="318" y="32"/>
                  </a:lnTo>
                  <a:lnTo>
                    <a:pt x="320" y="32"/>
                  </a:lnTo>
                  <a:lnTo>
                    <a:pt x="320" y="33"/>
                  </a:lnTo>
                  <a:lnTo>
                    <a:pt x="321" y="33"/>
                  </a:lnTo>
                  <a:lnTo>
                    <a:pt x="321" y="33"/>
                  </a:lnTo>
                  <a:lnTo>
                    <a:pt x="322" y="33"/>
                  </a:lnTo>
                  <a:lnTo>
                    <a:pt x="322" y="33"/>
                  </a:lnTo>
                  <a:lnTo>
                    <a:pt x="322" y="32"/>
                  </a:lnTo>
                  <a:lnTo>
                    <a:pt x="324" y="32"/>
                  </a:lnTo>
                  <a:lnTo>
                    <a:pt x="324" y="30"/>
                  </a:lnTo>
                  <a:lnTo>
                    <a:pt x="324" y="30"/>
                  </a:lnTo>
                  <a:lnTo>
                    <a:pt x="325" y="30"/>
                  </a:lnTo>
                  <a:lnTo>
                    <a:pt x="325" y="29"/>
                  </a:lnTo>
                  <a:lnTo>
                    <a:pt x="327" y="29"/>
                  </a:lnTo>
                  <a:lnTo>
                    <a:pt x="327" y="27"/>
                  </a:lnTo>
                  <a:lnTo>
                    <a:pt x="327" y="27"/>
                  </a:lnTo>
                  <a:lnTo>
                    <a:pt x="328" y="27"/>
                  </a:lnTo>
                  <a:lnTo>
                    <a:pt x="328" y="26"/>
                  </a:lnTo>
                  <a:lnTo>
                    <a:pt x="328" y="26"/>
                  </a:lnTo>
                  <a:lnTo>
                    <a:pt x="328" y="25"/>
                  </a:lnTo>
                  <a:lnTo>
                    <a:pt x="328" y="25"/>
                  </a:lnTo>
                  <a:lnTo>
                    <a:pt x="328" y="23"/>
                  </a:lnTo>
                  <a:lnTo>
                    <a:pt x="329" y="23"/>
                  </a:lnTo>
                  <a:lnTo>
                    <a:pt x="329" y="22"/>
                  </a:lnTo>
                  <a:lnTo>
                    <a:pt x="331" y="23"/>
                  </a:lnTo>
                  <a:lnTo>
                    <a:pt x="331" y="23"/>
                  </a:lnTo>
                  <a:lnTo>
                    <a:pt x="332" y="23"/>
                  </a:lnTo>
                  <a:lnTo>
                    <a:pt x="332" y="23"/>
                  </a:lnTo>
                  <a:lnTo>
                    <a:pt x="334" y="25"/>
                  </a:lnTo>
                  <a:lnTo>
                    <a:pt x="334" y="25"/>
                  </a:lnTo>
                  <a:lnTo>
                    <a:pt x="335" y="25"/>
                  </a:lnTo>
                  <a:lnTo>
                    <a:pt x="336" y="23"/>
                  </a:lnTo>
                  <a:lnTo>
                    <a:pt x="336" y="23"/>
                  </a:lnTo>
                  <a:lnTo>
                    <a:pt x="336" y="23"/>
                  </a:lnTo>
                  <a:lnTo>
                    <a:pt x="338" y="23"/>
                  </a:lnTo>
                  <a:lnTo>
                    <a:pt x="339" y="23"/>
                  </a:lnTo>
                  <a:lnTo>
                    <a:pt x="341" y="27"/>
                  </a:lnTo>
                  <a:lnTo>
                    <a:pt x="342" y="30"/>
                  </a:lnTo>
                  <a:lnTo>
                    <a:pt x="343" y="36"/>
                  </a:lnTo>
                  <a:lnTo>
                    <a:pt x="343" y="37"/>
                  </a:lnTo>
                  <a:lnTo>
                    <a:pt x="343" y="37"/>
                  </a:lnTo>
                  <a:lnTo>
                    <a:pt x="338" y="42"/>
                  </a:lnTo>
                  <a:lnTo>
                    <a:pt x="335" y="46"/>
                  </a:lnTo>
                  <a:lnTo>
                    <a:pt x="335" y="49"/>
                  </a:lnTo>
                  <a:lnTo>
                    <a:pt x="335" y="54"/>
                  </a:lnTo>
                  <a:lnTo>
                    <a:pt x="335" y="58"/>
                  </a:lnTo>
                  <a:lnTo>
                    <a:pt x="336" y="61"/>
                  </a:lnTo>
                  <a:lnTo>
                    <a:pt x="335" y="66"/>
                  </a:lnTo>
                  <a:lnTo>
                    <a:pt x="332" y="69"/>
                  </a:lnTo>
                  <a:lnTo>
                    <a:pt x="328" y="73"/>
                  </a:lnTo>
                  <a:lnTo>
                    <a:pt x="325" y="77"/>
                  </a:lnTo>
                  <a:lnTo>
                    <a:pt x="325" y="78"/>
                  </a:lnTo>
                  <a:lnTo>
                    <a:pt x="328" y="81"/>
                  </a:lnTo>
                  <a:lnTo>
                    <a:pt x="332" y="81"/>
                  </a:lnTo>
                  <a:lnTo>
                    <a:pt x="335" y="81"/>
                  </a:lnTo>
                  <a:lnTo>
                    <a:pt x="338" y="83"/>
                  </a:lnTo>
                  <a:lnTo>
                    <a:pt x="341" y="85"/>
                  </a:lnTo>
                  <a:lnTo>
                    <a:pt x="341" y="91"/>
                  </a:lnTo>
                  <a:lnTo>
                    <a:pt x="338" y="94"/>
                  </a:lnTo>
                  <a:lnTo>
                    <a:pt x="334" y="98"/>
                  </a:lnTo>
                  <a:lnTo>
                    <a:pt x="332" y="104"/>
                  </a:lnTo>
                  <a:lnTo>
                    <a:pt x="329" y="108"/>
                  </a:lnTo>
                  <a:lnTo>
                    <a:pt x="328" y="110"/>
                  </a:lnTo>
                  <a:lnTo>
                    <a:pt x="328" y="111"/>
                  </a:lnTo>
                  <a:lnTo>
                    <a:pt x="327" y="112"/>
                  </a:lnTo>
                  <a:lnTo>
                    <a:pt x="324" y="111"/>
                  </a:lnTo>
                  <a:lnTo>
                    <a:pt x="324" y="110"/>
                  </a:lnTo>
                  <a:lnTo>
                    <a:pt x="321" y="111"/>
                  </a:lnTo>
                  <a:lnTo>
                    <a:pt x="320" y="114"/>
                  </a:lnTo>
                  <a:lnTo>
                    <a:pt x="318" y="114"/>
                  </a:lnTo>
                  <a:lnTo>
                    <a:pt x="315" y="114"/>
                  </a:lnTo>
                  <a:lnTo>
                    <a:pt x="312" y="112"/>
                  </a:lnTo>
                  <a:lnTo>
                    <a:pt x="308" y="110"/>
                  </a:lnTo>
                  <a:lnTo>
                    <a:pt x="305" y="110"/>
                  </a:lnTo>
                  <a:lnTo>
                    <a:pt x="301" y="114"/>
                  </a:lnTo>
                  <a:lnTo>
                    <a:pt x="298" y="117"/>
                  </a:lnTo>
                  <a:lnTo>
                    <a:pt x="295" y="122"/>
                  </a:lnTo>
                  <a:lnTo>
                    <a:pt x="295" y="127"/>
                  </a:lnTo>
                  <a:lnTo>
                    <a:pt x="297" y="132"/>
                  </a:lnTo>
                  <a:lnTo>
                    <a:pt x="298" y="135"/>
                  </a:lnTo>
                  <a:lnTo>
                    <a:pt x="300" y="138"/>
                  </a:lnTo>
                  <a:lnTo>
                    <a:pt x="301" y="141"/>
                  </a:lnTo>
                  <a:lnTo>
                    <a:pt x="303" y="142"/>
                  </a:lnTo>
                  <a:lnTo>
                    <a:pt x="304" y="142"/>
                  </a:lnTo>
                  <a:lnTo>
                    <a:pt x="305" y="144"/>
                  </a:lnTo>
                  <a:lnTo>
                    <a:pt x="307" y="146"/>
                  </a:lnTo>
                  <a:lnTo>
                    <a:pt x="307" y="149"/>
                  </a:lnTo>
                  <a:lnTo>
                    <a:pt x="308" y="153"/>
                  </a:lnTo>
                  <a:lnTo>
                    <a:pt x="310" y="158"/>
                  </a:lnTo>
                  <a:lnTo>
                    <a:pt x="311" y="160"/>
                  </a:lnTo>
                  <a:lnTo>
                    <a:pt x="312" y="163"/>
                  </a:lnTo>
                  <a:lnTo>
                    <a:pt x="315" y="165"/>
                  </a:lnTo>
                  <a:lnTo>
                    <a:pt x="318" y="163"/>
                  </a:lnTo>
                  <a:lnTo>
                    <a:pt x="320" y="163"/>
                  </a:lnTo>
                  <a:lnTo>
                    <a:pt x="324" y="163"/>
                  </a:lnTo>
                  <a:lnTo>
                    <a:pt x="328" y="163"/>
                  </a:lnTo>
                  <a:lnTo>
                    <a:pt x="335" y="160"/>
                  </a:lnTo>
                  <a:lnTo>
                    <a:pt x="338" y="160"/>
                  </a:lnTo>
                  <a:lnTo>
                    <a:pt x="341" y="162"/>
                  </a:lnTo>
                  <a:lnTo>
                    <a:pt x="345" y="166"/>
                  </a:lnTo>
                  <a:lnTo>
                    <a:pt x="346" y="169"/>
                  </a:lnTo>
                  <a:lnTo>
                    <a:pt x="349" y="170"/>
                  </a:lnTo>
                  <a:lnTo>
                    <a:pt x="351" y="175"/>
                  </a:lnTo>
                  <a:lnTo>
                    <a:pt x="352" y="177"/>
                  </a:lnTo>
                  <a:lnTo>
                    <a:pt x="353" y="182"/>
                  </a:lnTo>
                  <a:lnTo>
                    <a:pt x="355" y="185"/>
                  </a:lnTo>
                  <a:lnTo>
                    <a:pt x="358" y="187"/>
                  </a:lnTo>
                  <a:lnTo>
                    <a:pt x="360" y="189"/>
                  </a:lnTo>
                  <a:lnTo>
                    <a:pt x="363" y="190"/>
                  </a:lnTo>
                  <a:lnTo>
                    <a:pt x="363" y="193"/>
                  </a:lnTo>
                  <a:lnTo>
                    <a:pt x="362" y="196"/>
                  </a:lnTo>
                  <a:lnTo>
                    <a:pt x="359" y="197"/>
                  </a:lnTo>
                  <a:lnTo>
                    <a:pt x="359" y="199"/>
                  </a:lnTo>
                  <a:lnTo>
                    <a:pt x="356" y="202"/>
                  </a:lnTo>
                  <a:lnTo>
                    <a:pt x="356" y="206"/>
                  </a:lnTo>
                  <a:lnTo>
                    <a:pt x="356" y="210"/>
                  </a:lnTo>
                  <a:lnTo>
                    <a:pt x="356" y="213"/>
                  </a:lnTo>
                  <a:lnTo>
                    <a:pt x="355" y="214"/>
                  </a:lnTo>
                  <a:lnTo>
                    <a:pt x="352" y="217"/>
                  </a:lnTo>
                  <a:lnTo>
                    <a:pt x="349" y="219"/>
                  </a:lnTo>
                  <a:lnTo>
                    <a:pt x="346" y="220"/>
                  </a:lnTo>
                  <a:lnTo>
                    <a:pt x="345" y="220"/>
                  </a:lnTo>
                  <a:lnTo>
                    <a:pt x="343" y="220"/>
                  </a:lnTo>
                  <a:lnTo>
                    <a:pt x="343" y="219"/>
                  </a:lnTo>
                  <a:lnTo>
                    <a:pt x="343" y="217"/>
                  </a:lnTo>
                  <a:lnTo>
                    <a:pt x="345" y="216"/>
                  </a:lnTo>
                  <a:lnTo>
                    <a:pt x="346" y="211"/>
                  </a:lnTo>
                  <a:lnTo>
                    <a:pt x="346" y="211"/>
                  </a:lnTo>
                  <a:lnTo>
                    <a:pt x="345" y="210"/>
                  </a:lnTo>
                  <a:lnTo>
                    <a:pt x="342" y="210"/>
                  </a:lnTo>
                  <a:lnTo>
                    <a:pt x="341" y="211"/>
                  </a:lnTo>
                  <a:lnTo>
                    <a:pt x="339" y="213"/>
                  </a:lnTo>
                  <a:lnTo>
                    <a:pt x="336" y="214"/>
                  </a:lnTo>
                  <a:lnTo>
                    <a:pt x="335" y="213"/>
                  </a:lnTo>
                  <a:lnTo>
                    <a:pt x="334" y="211"/>
                  </a:lnTo>
                  <a:lnTo>
                    <a:pt x="332" y="211"/>
                  </a:lnTo>
                  <a:lnTo>
                    <a:pt x="331" y="214"/>
                  </a:lnTo>
                  <a:lnTo>
                    <a:pt x="331" y="217"/>
                  </a:lnTo>
                  <a:lnTo>
                    <a:pt x="331" y="221"/>
                  </a:lnTo>
                  <a:lnTo>
                    <a:pt x="331" y="223"/>
                  </a:lnTo>
                  <a:lnTo>
                    <a:pt x="332" y="226"/>
                  </a:lnTo>
                  <a:lnTo>
                    <a:pt x="334" y="228"/>
                  </a:lnTo>
                  <a:lnTo>
                    <a:pt x="335" y="230"/>
                  </a:lnTo>
                  <a:lnTo>
                    <a:pt x="336" y="231"/>
                  </a:lnTo>
                  <a:lnTo>
                    <a:pt x="341" y="230"/>
                  </a:lnTo>
                  <a:lnTo>
                    <a:pt x="343" y="228"/>
                  </a:lnTo>
                  <a:lnTo>
                    <a:pt x="345" y="230"/>
                  </a:lnTo>
                  <a:lnTo>
                    <a:pt x="345" y="234"/>
                  </a:lnTo>
                  <a:lnTo>
                    <a:pt x="345" y="237"/>
                  </a:lnTo>
                  <a:lnTo>
                    <a:pt x="346" y="241"/>
                  </a:lnTo>
                  <a:lnTo>
                    <a:pt x="349" y="243"/>
                  </a:lnTo>
                  <a:lnTo>
                    <a:pt x="352" y="243"/>
                  </a:lnTo>
                  <a:lnTo>
                    <a:pt x="353" y="240"/>
                  </a:lnTo>
                  <a:lnTo>
                    <a:pt x="356" y="235"/>
                  </a:lnTo>
                  <a:lnTo>
                    <a:pt x="359" y="234"/>
                  </a:lnTo>
                  <a:lnTo>
                    <a:pt x="360" y="233"/>
                  </a:lnTo>
                  <a:lnTo>
                    <a:pt x="362" y="233"/>
                  </a:lnTo>
                  <a:lnTo>
                    <a:pt x="365" y="233"/>
                  </a:lnTo>
                  <a:lnTo>
                    <a:pt x="366" y="234"/>
                  </a:lnTo>
                  <a:lnTo>
                    <a:pt x="366" y="237"/>
                  </a:lnTo>
                  <a:lnTo>
                    <a:pt x="369" y="244"/>
                  </a:lnTo>
                  <a:lnTo>
                    <a:pt x="369" y="248"/>
                  </a:lnTo>
                  <a:lnTo>
                    <a:pt x="370" y="252"/>
                  </a:lnTo>
                  <a:lnTo>
                    <a:pt x="369" y="257"/>
                  </a:lnTo>
                  <a:lnTo>
                    <a:pt x="367" y="258"/>
                  </a:lnTo>
                  <a:lnTo>
                    <a:pt x="363" y="261"/>
                  </a:lnTo>
                  <a:lnTo>
                    <a:pt x="360" y="262"/>
                  </a:lnTo>
                  <a:lnTo>
                    <a:pt x="356" y="264"/>
                  </a:lnTo>
                  <a:lnTo>
                    <a:pt x="353" y="264"/>
                  </a:lnTo>
                  <a:lnTo>
                    <a:pt x="352" y="267"/>
                  </a:lnTo>
                  <a:lnTo>
                    <a:pt x="349" y="269"/>
                  </a:lnTo>
                  <a:lnTo>
                    <a:pt x="348" y="271"/>
                  </a:lnTo>
                  <a:lnTo>
                    <a:pt x="346" y="275"/>
                  </a:lnTo>
                  <a:lnTo>
                    <a:pt x="348" y="278"/>
                  </a:lnTo>
                  <a:lnTo>
                    <a:pt x="349" y="281"/>
                  </a:lnTo>
                  <a:lnTo>
                    <a:pt x="351" y="284"/>
                  </a:lnTo>
                  <a:lnTo>
                    <a:pt x="351" y="286"/>
                  </a:lnTo>
                  <a:lnTo>
                    <a:pt x="349" y="289"/>
                  </a:lnTo>
                  <a:lnTo>
                    <a:pt x="348" y="291"/>
                  </a:lnTo>
                  <a:lnTo>
                    <a:pt x="346" y="292"/>
                  </a:lnTo>
                  <a:lnTo>
                    <a:pt x="345" y="292"/>
                  </a:lnTo>
                  <a:lnTo>
                    <a:pt x="342" y="295"/>
                  </a:lnTo>
                  <a:lnTo>
                    <a:pt x="341" y="299"/>
                  </a:lnTo>
                  <a:lnTo>
                    <a:pt x="339" y="302"/>
                  </a:lnTo>
                  <a:lnTo>
                    <a:pt x="339" y="305"/>
                  </a:lnTo>
                  <a:lnTo>
                    <a:pt x="339" y="309"/>
                  </a:lnTo>
                  <a:lnTo>
                    <a:pt x="338" y="313"/>
                  </a:lnTo>
                  <a:lnTo>
                    <a:pt x="336" y="316"/>
                  </a:lnTo>
                  <a:lnTo>
                    <a:pt x="334" y="318"/>
                  </a:lnTo>
                  <a:lnTo>
                    <a:pt x="331" y="320"/>
                  </a:lnTo>
                  <a:lnTo>
                    <a:pt x="328" y="325"/>
                  </a:lnTo>
                  <a:lnTo>
                    <a:pt x="327" y="327"/>
                  </a:lnTo>
                  <a:lnTo>
                    <a:pt x="324" y="330"/>
                  </a:lnTo>
                  <a:lnTo>
                    <a:pt x="321" y="333"/>
                  </a:lnTo>
                  <a:lnTo>
                    <a:pt x="321" y="333"/>
                  </a:lnTo>
                  <a:lnTo>
                    <a:pt x="315" y="332"/>
                  </a:lnTo>
                  <a:lnTo>
                    <a:pt x="310" y="327"/>
                  </a:lnTo>
                  <a:lnTo>
                    <a:pt x="305" y="326"/>
                  </a:lnTo>
                  <a:lnTo>
                    <a:pt x="301" y="325"/>
                  </a:lnTo>
                  <a:lnTo>
                    <a:pt x="298" y="326"/>
                  </a:lnTo>
                  <a:lnTo>
                    <a:pt x="291" y="329"/>
                  </a:lnTo>
                  <a:lnTo>
                    <a:pt x="286" y="329"/>
                  </a:lnTo>
                  <a:lnTo>
                    <a:pt x="281" y="326"/>
                  </a:lnTo>
                  <a:lnTo>
                    <a:pt x="278" y="325"/>
                  </a:lnTo>
                  <a:lnTo>
                    <a:pt x="274" y="323"/>
                  </a:lnTo>
                  <a:lnTo>
                    <a:pt x="271" y="325"/>
                  </a:lnTo>
                  <a:lnTo>
                    <a:pt x="264" y="326"/>
                  </a:lnTo>
                  <a:lnTo>
                    <a:pt x="259" y="327"/>
                  </a:lnTo>
                  <a:lnTo>
                    <a:pt x="250" y="327"/>
                  </a:lnTo>
                  <a:lnTo>
                    <a:pt x="242" y="326"/>
                  </a:lnTo>
                  <a:lnTo>
                    <a:pt x="237" y="325"/>
                  </a:lnTo>
                  <a:lnTo>
                    <a:pt x="235" y="325"/>
                  </a:lnTo>
                  <a:lnTo>
                    <a:pt x="232" y="326"/>
                  </a:lnTo>
                  <a:lnTo>
                    <a:pt x="230" y="326"/>
                  </a:lnTo>
                  <a:lnTo>
                    <a:pt x="225" y="330"/>
                  </a:lnTo>
                  <a:lnTo>
                    <a:pt x="220" y="332"/>
                  </a:lnTo>
                  <a:lnTo>
                    <a:pt x="213" y="333"/>
                  </a:lnTo>
                  <a:lnTo>
                    <a:pt x="208" y="333"/>
                  </a:lnTo>
                  <a:lnTo>
                    <a:pt x="204" y="335"/>
                  </a:lnTo>
                  <a:lnTo>
                    <a:pt x="202" y="336"/>
                  </a:lnTo>
                  <a:lnTo>
                    <a:pt x="199" y="339"/>
                  </a:lnTo>
                  <a:lnTo>
                    <a:pt x="194" y="343"/>
                  </a:lnTo>
                  <a:lnTo>
                    <a:pt x="189" y="346"/>
                  </a:lnTo>
                  <a:lnTo>
                    <a:pt x="187" y="349"/>
                  </a:lnTo>
                  <a:lnTo>
                    <a:pt x="184" y="349"/>
                  </a:lnTo>
                  <a:lnTo>
                    <a:pt x="181" y="347"/>
                  </a:lnTo>
                  <a:lnTo>
                    <a:pt x="178" y="346"/>
                  </a:lnTo>
                  <a:lnTo>
                    <a:pt x="174" y="344"/>
                  </a:lnTo>
                  <a:lnTo>
                    <a:pt x="171" y="342"/>
                  </a:lnTo>
                  <a:lnTo>
                    <a:pt x="165" y="337"/>
                  </a:lnTo>
                  <a:lnTo>
                    <a:pt x="158" y="333"/>
                  </a:lnTo>
                  <a:lnTo>
                    <a:pt x="155" y="333"/>
                  </a:lnTo>
                  <a:lnTo>
                    <a:pt x="148" y="335"/>
                  </a:lnTo>
                  <a:lnTo>
                    <a:pt x="139" y="336"/>
                  </a:lnTo>
                  <a:lnTo>
                    <a:pt x="133" y="336"/>
                  </a:lnTo>
                  <a:lnTo>
                    <a:pt x="124" y="336"/>
                  </a:lnTo>
                  <a:lnTo>
                    <a:pt x="119" y="335"/>
                  </a:lnTo>
                  <a:lnTo>
                    <a:pt x="112" y="333"/>
                  </a:lnTo>
                  <a:lnTo>
                    <a:pt x="106" y="330"/>
                  </a:lnTo>
                  <a:lnTo>
                    <a:pt x="102" y="329"/>
                  </a:lnTo>
                  <a:lnTo>
                    <a:pt x="99" y="329"/>
                  </a:lnTo>
                  <a:lnTo>
                    <a:pt x="99" y="327"/>
                  </a:lnTo>
                  <a:lnTo>
                    <a:pt x="99" y="325"/>
                  </a:lnTo>
                  <a:lnTo>
                    <a:pt x="99" y="325"/>
                  </a:lnTo>
                  <a:lnTo>
                    <a:pt x="96" y="323"/>
                  </a:lnTo>
                  <a:lnTo>
                    <a:pt x="93" y="322"/>
                  </a:lnTo>
                  <a:lnTo>
                    <a:pt x="0" y="284"/>
                  </a:lnTo>
                  <a:lnTo>
                    <a:pt x="0" y="281"/>
                  </a:lnTo>
                  <a:lnTo>
                    <a:pt x="1" y="252"/>
                  </a:lnTo>
                  <a:lnTo>
                    <a:pt x="4" y="223"/>
                  </a:lnTo>
                  <a:lnTo>
                    <a:pt x="11" y="183"/>
                  </a:lnTo>
                  <a:lnTo>
                    <a:pt x="18" y="148"/>
                  </a:lnTo>
                  <a:lnTo>
                    <a:pt x="21" y="144"/>
                  </a:lnTo>
                  <a:lnTo>
                    <a:pt x="32" y="115"/>
                  </a:lnTo>
                  <a:lnTo>
                    <a:pt x="34" y="108"/>
                  </a:lnTo>
                  <a:lnTo>
                    <a:pt x="45" y="83"/>
                  </a:lnTo>
                  <a:lnTo>
                    <a:pt x="48" y="77"/>
                  </a:lnTo>
                  <a:lnTo>
                    <a:pt x="105" y="77"/>
                  </a:lnTo>
                  <a:lnTo>
                    <a:pt x="106" y="77"/>
                  </a:lnTo>
                  <a:lnTo>
                    <a:pt x="109" y="78"/>
                  </a:lnTo>
                  <a:lnTo>
                    <a:pt x="113" y="80"/>
                  </a:lnTo>
                  <a:lnTo>
                    <a:pt x="119" y="81"/>
                  </a:lnTo>
                  <a:lnTo>
                    <a:pt x="122" y="80"/>
                  </a:lnTo>
                  <a:lnTo>
                    <a:pt x="124" y="80"/>
                  </a:lnTo>
                  <a:lnTo>
                    <a:pt x="124" y="78"/>
                  </a:lnTo>
                  <a:lnTo>
                    <a:pt x="126" y="77"/>
                  </a:lnTo>
                  <a:lnTo>
                    <a:pt x="129" y="74"/>
                  </a:lnTo>
                  <a:lnTo>
                    <a:pt x="131" y="73"/>
                  </a:lnTo>
                  <a:lnTo>
                    <a:pt x="133" y="70"/>
                  </a:lnTo>
                  <a:lnTo>
                    <a:pt x="133" y="66"/>
                  </a:lnTo>
                  <a:lnTo>
                    <a:pt x="134" y="61"/>
                  </a:lnTo>
                  <a:lnTo>
                    <a:pt x="136" y="57"/>
                  </a:lnTo>
                  <a:lnTo>
                    <a:pt x="137" y="54"/>
                  </a:lnTo>
                  <a:lnTo>
                    <a:pt x="140" y="52"/>
                  </a:lnTo>
                  <a:lnTo>
                    <a:pt x="141" y="49"/>
                  </a:lnTo>
                  <a:lnTo>
                    <a:pt x="141" y="46"/>
                  </a:lnTo>
                  <a:lnTo>
                    <a:pt x="141" y="40"/>
                  </a:lnTo>
                  <a:lnTo>
                    <a:pt x="140" y="35"/>
                  </a:lnTo>
                  <a:lnTo>
                    <a:pt x="140" y="32"/>
                  </a:lnTo>
                  <a:lnTo>
                    <a:pt x="140" y="29"/>
                  </a:lnTo>
                  <a:lnTo>
                    <a:pt x="141" y="25"/>
                  </a:lnTo>
                  <a:lnTo>
                    <a:pt x="144" y="20"/>
                  </a:lnTo>
                  <a:lnTo>
                    <a:pt x="146" y="18"/>
                  </a:lnTo>
                  <a:lnTo>
                    <a:pt x="147" y="16"/>
                  </a:lnTo>
                  <a:lnTo>
                    <a:pt x="154" y="10"/>
                  </a:lnTo>
                  <a:lnTo>
                    <a:pt x="157" y="9"/>
                  </a:lnTo>
                  <a:lnTo>
                    <a:pt x="161" y="9"/>
                  </a:lnTo>
                  <a:lnTo>
                    <a:pt x="164" y="8"/>
                  </a:lnTo>
                  <a:lnTo>
                    <a:pt x="167" y="9"/>
                  </a:lnTo>
                  <a:lnTo>
                    <a:pt x="170" y="9"/>
                  </a:lnTo>
                  <a:lnTo>
                    <a:pt x="174" y="9"/>
                  </a:lnTo>
                  <a:lnTo>
                    <a:pt x="180" y="8"/>
                  </a:lnTo>
                  <a:lnTo>
                    <a:pt x="182" y="5"/>
                  </a:lnTo>
                  <a:lnTo>
                    <a:pt x="187" y="3"/>
                  </a:lnTo>
                  <a:lnTo>
                    <a:pt x="191" y="2"/>
                  </a:lnTo>
                  <a:lnTo>
                    <a:pt x="191" y="2"/>
                  </a:lnTo>
                  <a:lnTo>
                    <a:pt x="194" y="0"/>
                  </a:lnTo>
                  <a:lnTo>
                    <a:pt x="197" y="2"/>
                  </a:lnTo>
                  <a:lnTo>
                    <a:pt x="202" y="3"/>
                  </a:lnTo>
                  <a:lnTo>
                    <a:pt x="204" y="5"/>
                  </a:lnTo>
                  <a:lnTo>
                    <a:pt x="205" y="5"/>
                  </a:lnTo>
                  <a:lnTo>
                    <a:pt x="209" y="5"/>
                  </a:lnTo>
                  <a:lnTo>
                    <a:pt x="212" y="6"/>
                  </a:lnTo>
                  <a:lnTo>
                    <a:pt x="213" y="6"/>
                  </a:lnTo>
                  <a:lnTo>
                    <a:pt x="216" y="6"/>
                  </a:lnTo>
                  <a:close/>
                </a:path>
              </a:pathLst>
            </a:custGeom>
            <a:solidFill>
              <a:schemeClr val="accent2">
                <a:lumMod val="20000"/>
                <a:lumOff val="80000"/>
              </a:schemeClr>
            </a:solid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26" name="Freeform 29">
              <a:extLst>
                <a:ext uri="{FF2B5EF4-FFF2-40B4-BE49-F238E27FC236}">
                  <a16:creationId xmlns:a16="http://schemas.microsoft.com/office/drawing/2014/main" id="{F78763EE-DA89-D014-E05A-F6B87B9DEF99}"/>
                </a:ext>
              </a:extLst>
            </p:cNvPr>
            <p:cNvSpPr>
              <a:spLocks/>
            </p:cNvSpPr>
            <p:nvPr/>
          </p:nvSpPr>
          <p:spPr bwMode="auto">
            <a:xfrm>
              <a:off x="1978" y="214"/>
              <a:ext cx="3155" cy="1566"/>
            </a:xfrm>
            <a:custGeom>
              <a:avLst/>
              <a:gdLst>
                <a:gd name="T0" fmla="*/ 3134 w 3155"/>
                <a:gd name="T1" fmla="*/ 1007 h 1566"/>
                <a:gd name="T2" fmla="*/ 2869 w 3155"/>
                <a:gd name="T3" fmla="*/ 1289 h 1566"/>
                <a:gd name="T4" fmla="*/ 2478 w 3155"/>
                <a:gd name="T5" fmla="*/ 1386 h 1566"/>
                <a:gd name="T6" fmla="*/ 2083 w 3155"/>
                <a:gd name="T7" fmla="*/ 1485 h 1566"/>
                <a:gd name="T8" fmla="*/ 1313 w 3155"/>
                <a:gd name="T9" fmla="*/ 1427 h 1566"/>
                <a:gd name="T10" fmla="*/ 482 w 3155"/>
                <a:gd name="T11" fmla="*/ 1169 h 1566"/>
                <a:gd name="T12" fmla="*/ 435 w 3155"/>
                <a:gd name="T13" fmla="*/ 1142 h 1566"/>
                <a:gd name="T14" fmla="*/ 376 w 3155"/>
                <a:gd name="T15" fmla="*/ 1153 h 1566"/>
                <a:gd name="T16" fmla="*/ 314 w 3155"/>
                <a:gd name="T17" fmla="*/ 1152 h 1566"/>
                <a:gd name="T18" fmla="*/ 257 w 3155"/>
                <a:gd name="T19" fmla="*/ 1118 h 1566"/>
                <a:gd name="T20" fmla="*/ 243 w 3155"/>
                <a:gd name="T21" fmla="*/ 1112 h 1566"/>
                <a:gd name="T22" fmla="*/ 243 w 3155"/>
                <a:gd name="T23" fmla="*/ 1116 h 1566"/>
                <a:gd name="T24" fmla="*/ 240 w 3155"/>
                <a:gd name="T25" fmla="*/ 1123 h 1566"/>
                <a:gd name="T26" fmla="*/ 239 w 3155"/>
                <a:gd name="T27" fmla="*/ 1130 h 1566"/>
                <a:gd name="T28" fmla="*/ 232 w 3155"/>
                <a:gd name="T29" fmla="*/ 1129 h 1566"/>
                <a:gd name="T30" fmla="*/ 223 w 3155"/>
                <a:gd name="T31" fmla="*/ 1129 h 1566"/>
                <a:gd name="T32" fmla="*/ 215 w 3155"/>
                <a:gd name="T33" fmla="*/ 1132 h 1566"/>
                <a:gd name="T34" fmla="*/ 178 w 3155"/>
                <a:gd name="T35" fmla="*/ 1142 h 1566"/>
                <a:gd name="T36" fmla="*/ 143 w 3155"/>
                <a:gd name="T37" fmla="*/ 1111 h 1566"/>
                <a:gd name="T38" fmla="*/ 124 w 3155"/>
                <a:gd name="T39" fmla="*/ 1119 h 1566"/>
                <a:gd name="T40" fmla="*/ 90 w 3155"/>
                <a:gd name="T41" fmla="*/ 1106 h 1566"/>
                <a:gd name="T42" fmla="*/ 77 w 3155"/>
                <a:gd name="T43" fmla="*/ 1077 h 1566"/>
                <a:gd name="T44" fmla="*/ 48 w 3155"/>
                <a:gd name="T45" fmla="*/ 1064 h 1566"/>
                <a:gd name="T46" fmla="*/ 32 w 3155"/>
                <a:gd name="T47" fmla="*/ 1040 h 1566"/>
                <a:gd name="T48" fmla="*/ 18 w 3155"/>
                <a:gd name="T49" fmla="*/ 1019 h 1566"/>
                <a:gd name="T50" fmla="*/ 6 w 3155"/>
                <a:gd name="T51" fmla="*/ 1016 h 1566"/>
                <a:gd name="T52" fmla="*/ 11 w 3155"/>
                <a:gd name="T53" fmla="*/ 998 h 1566"/>
                <a:gd name="T54" fmla="*/ 18 w 3155"/>
                <a:gd name="T55" fmla="*/ 989 h 1566"/>
                <a:gd name="T56" fmla="*/ 32 w 3155"/>
                <a:gd name="T57" fmla="*/ 972 h 1566"/>
                <a:gd name="T58" fmla="*/ 51 w 3155"/>
                <a:gd name="T59" fmla="*/ 964 h 1566"/>
                <a:gd name="T60" fmla="*/ 65 w 3155"/>
                <a:gd name="T61" fmla="*/ 951 h 1566"/>
                <a:gd name="T62" fmla="*/ 69 w 3155"/>
                <a:gd name="T63" fmla="*/ 930 h 1566"/>
                <a:gd name="T64" fmla="*/ 77 w 3155"/>
                <a:gd name="T65" fmla="*/ 903 h 1566"/>
                <a:gd name="T66" fmla="*/ 65 w 3155"/>
                <a:gd name="T67" fmla="*/ 873 h 1566"/>
                <a:gd name="T68" fmla="*/ 45 w 3155"/>
                <a:gd name="T69" fmla="*/ 853 h 1566"/>
                <a:gd name="T70" fmla="*/ 69 w 3155"/>
                <a:gd name="T71" fmla="*/ 855 h 1566"/>
                <a:gd name="T72" fmla="*/ 75 w 3155"/>
                <a:gd name="T73" fmla="*/ 859 h 1566"/>
                <a:gd name="T74" fmla="*/ 85 w 3155"/>
                <a:gd name="T75" fmla="*/ 853 h 1566"/>
                <a:gd name="T76" fmla="*/ 116 w 3155"/>
                <a:gd name="T77" fmla="*/ 869 h 1566"/>
                <a:gd name="T78" fmla="*/ 128 w 3155"/>
                <a:gd name="T79" fmla="*/ 845 h 1566"/>
                <a:gd name="T80" fmla="*/ 160 w 3155"/>
                <a:gd name="T81" fmla="*/ 802 h 1566"/>
                <a:gd name="T82" fmla="*/ 216 w 3155"/>
                <a:gd name="T83" fmla="*/ 801 h 1566"/>
                <a:gd name="T84" fmla="*/ 257 w 3155"/>
                <a:gd name="T85" fmla="*/ 790 h 1566"/>
                <a:gd name="T86" fmla="*/ 261 w 3155"/>
                <a:gd name="T87" fmla="*/ 811 h 1566"/>
                <a:gd name="T88" fmla="*/ 278 w 3155"/>
                <a:gd name="T89" fmla="*/ 824 h 1566"/>
                <a:gd name="T90" fmla="*/ 311 w 3155"/>
                <a:gd name="T91" fmla="*/ 831 h 1566"/>
                <a:gd name="T92" fmla="*/ 407 w 3155"/>
                <a:gd name="T93" fmla="*/ 903 h 1566"/>
                <a:gd name="T94" fmla="*/ 516 w 3155"/>
                <a:gd name="T95" fmla="*/ 940 h 1566"/>
                <a:gd name="T96" fmla="*/ 734 w 3155"/>
                <a:gd name="T97" fmla="*/ 986 h 1566"/>
                <a:gd name="T98" fmla="*/ 865 w 3155"/>
                <a:gd name="T99" fmla="*/ 971 h 1566"/>
                <a:gd name="T100" fmla="*/ 1053 w 3155"/>
                <a:gd name="T101" fmla="*/ 874 h 1566"/>
                <a:gd name="T102" fmla="*/ 2150 w 3155"/>
                <a:gd name="T103" fmla="*/ 285 h 1566"/>
                <a:gd name="T104" fmla="*/ 2732 w 3155"/>
                <a:gd name="T105" fmla="*/ 155 h 1566"/>
                <a:gd name="T106" fmla="*/ 2847 w 3155"/>
                <a:gd name="T107" fmla="*/ 495 h 1566"/>
                <a:gd name="T108" fmla="*/ 2909 w 3155"/>
                <a:gd name="T109" fmla="*/ 828 h 15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55" h="1566">
                  <a:moveTo>
                    <a:pt x="2901" y="962"/>
                  </a:moveTo>
                  <a:lnTo>
                    <a:pt x="2915" y="1002"/>
                  </a:lnTo>
                  <a:lnTo>
                    <a:pt x="2967" y="989"/>
                  </a:lnTo>
                  <a:lnTo>
                    <a:pt x="3017" y="978"/>
                  </a:lnTo>
                  <a:lnTo>
                    <a:pt x="3065" y="966"/>
                  </a:lnTo>
                  <a:lnTo>
                    <a:pt x="3117" y="954"/>
                  </a:lnTo>
                  <a:lnTo>
                    <a:pt x="3134" y="1007"/>
                  </a:lnTo>
                  <a:lnTo>
                    <a:pt x="3155" y="1071"/>
                  </a:lnTo>
                  <a:lnTo>
                    <a:pt x="3118" y="1098"/>
                  </a:lnTo>
                  <a:lnTo>
                    <a:pt x="3062" y="1142"/>
                  </a:lnTo>
                  <a:lnTo>
                    <a:pt x="3015" y="1177"/>
                  </a:lnTo>
                  <a:lnTo>
                    <a:pt x="2967" y="1214"/>
                  </a:lnTo>
                  <a:lnTo>
                    <a:pt x="2919" y="1251"/>
                  </a:lnTo>
                  <a:lnTo>
                    <a:pt x="2869" y="1289"/>
                  </a:lnTo>
                  <a:lnTo>
                    <a:pt x="2813" y="1303"/>
                  </a:lnTo>
                  <a:lnTo>
                    <a:pt x="2759" y="1317"/>
                  </a:lnTo>
                  <a:lnTo>
                    <a:pt x="2696" y="1332"/>
                  </a:lnTo>
                  <a:lnTo>
                    <a:pt x="2640" y="1347"/>
                  </a:lnTo>
                  <a:lnTo>
                    <a:pt x="2581" y="1361"/>
                  </a:lnTo>
                  <a:lnTo>
                    <a:pt x="2526" y="1375"/>
                  </a:lnTo>
                  <a:lnTo>
                    <a:pt x="2478" y="1386"/>
                  </a:lnTo>
                  <a:lnTo>
                    <a:pt x="2428" y="1399"/>
                  </a:lnTo>
                  <a:lnTo>
                    <a:pt x="2363" y="1415"/>
                  </a:lnTo>
                  <a:lnTo>
                    <a:pt x="2310" y="1429"/>
                  </a:lnTo>
                  <a:lnTo>
                    <a:pt x="2255" y="1443"/>
                  </a:lnTo>
                  <a:lnTo>
                    <a:pt x="2198" y="1457"/>
                  </a:lnTo>
                  <a:lnTo>
                    <a:pt x="2141" y="1471"/>
                  </a:lnTo>
                  <a:lnTo>
                    <a:pt x="2083" y="1485"/>
                  </a:lnTo>
                  <a:lnTo>
                    <a:pt x="2021" y="1501"/>
                  </a:lnTo>
                  <a:lnTo>
                    <a:pt x="1968" y="1514"/>
                  </a:lnTo>
                  <a:lnTo>
                    <a:pt x="1915" y="1526"/>
                  </a:lnTo>
                  <a:lnTo>
                    <a:pt x="1856" y="1542"/>
                  </a:lnTo>
                  <a:lnTo>
                    <a:pt x="1796" y="1556"/>
                  </a:lnTo>
                  <a:lnTo>
                    <a:pt x="1761" y="1566"/>
                  </a:lnTo>
                  <a:lnTo>
                    <a:pt x="1313" y="1427"/>
                  </a:lnTo>
                  <a:lnTo>
                    <a:pt x="816" y="1280"/>
                  </a:lnTo>
                  <a:lnTo>
                    <a:pt x="610" y="1221"/>
                  </a:lnTo>
                  <a:lnTo>
                    <a:pt x="502" y="1188"/>
                  </a:lnTo>
                  <a:lnTo>
                    <a:pt x="495" y="1183"/>
                  </a:lnTo>
                  <a:lnTo>
                    <a:pt x="489" y="1176"/>
                  </a:lnTo>
                  <a:lnTo>
                    <a:pt x="485" y="1173"/>
                  </a:lnTo>
                  <a:lnTo>
                    <a:pt x="482" y="1169"/>
                  </a:lnTo>
                  <a:lnTo>
                    <a:pt x="480" y="1161"/>
                  </a:lnTo>
                  <a:lnTo>
                    <a:pt x="479" y="1153"/>
                  </a:lnTo>
                  <a:lnTo>
                    <a:pt x="478" y="1146"/>
                  </a:lnTo>
                  <a:lnTo>
                    <a:pt x="466" y="1140"/>
                  </a:lnTo>
                  <a:lnTo>
                    <a:pt x="454" y="1139"/>
                  </a:lnTo>
                  <a:lnTo>
                    <a:pt x="442" y="1140"/>
                  </a:lnTo>
                  <a:lnTo>
                    <a:pt x="435" y="1142"/>
                  </a:lnTo>
                  <a:lnTo>
                    <a:pt x="424" y="1140"/>
                  </a:lnTo>
                  <a:lnTo>
                    <a:pt x="417" y="1140"/>
                  </a:lnTo>
                  <a:lnTo>
                    <a:pt x="408" y="1142"/>
                  </a:lnTo>
                  <a:lnTo>
                    <a:pt x="397" y="1143"/>
                  </a:lnTo>
                  <a:lnTo>
                    <a:pt x="391" y="1145"/>
                  </a:lnTo>
                  <a:lnTo>
                    <a:pt x="384" y="1145"/>
                  </a:lnTo>
                  <a:lnTo>
                    <a:pt x="376" y="1153"/>
                  </a:lnTo>
                  <a:lnTo>
                    <a:pt x="370" y="1157"/>
                  </a:lnTo>
                  <a:lnTo>
                    <a:pt x="360" y="1157"/>
                  </a:lnTo>
                  <a:lnTo>
                    <a:pt x="352" y="1157"/>
                  </a:lnTo>
                  <a:lnTo>
                    <a:pt x="343" y="1159"/>
                  </a:lnTo>
                  <a:lnTo>
                    <a:pt x="334" y="1160"/>
                  </a:lnTo>
                  <a:lnTo>
                    <a:pt x="325" y="1157"/>
                  </a:lnTo>
                  <a:lnTo>
                    <a:pt x="314" y="1152"/>
                  </a:lnTo>
                  <a:lnTo>
                    <a:pt x="302" y="1146"/>
                  </a:lnTo>
                  <a:lnTo>
                    <a:pt x="290" y="1137"/>
                  </a:lnTo>
                  <a:lnTo>
                    <a:pt x="284" y="1135"/>
                  </a:lnTo>
                  <a:lnTo>
                    <a:pt x="280" y="1130"/>
                  </a:lnTo>
                  <a:lnTo>
                    <a:pt x="277" y="1129"/>
                  </a:lnTo>
                  <a:lnTo>
                    <a:pt x="268" y="1125"/>
                  </a:lnTo>
                  <a:lnTo>
                    <a:pt x="257" y="1118"/>
                  </a:lnTo>
                  <a:lnTo>
                    <a:pt x="247" y="1109"/>
                  </a:lnTo>
                  <a:lnTo>
                    <a:pt x="247" y="1109"/>
                  </a:lnTo>
                  <a:lnTo>
                    <a:pt x="247" y="1111"/>
                  </a:lnTo>
                  <a:lnTo>
                    <a:pt x="246" y="1111"/>
                  </a:lnTo>
                  <a:lnTo>
                    <a:pt x="244" y="1111"/>
                  </a:lnTo>
                  <a:lnTo>
                    <a:pt x="244" y="1112"/>
                  </a:lnTo>
                  <a:lnTo>
                    <a:pt x="243" y="1112"/>
                  </a:lnTo>
                  <a:lnTo>
                    <a:pt x="243" y="1113"/>
                  </a:lnTo>
                  <a:lnTo>
                    <a:pt x="243" y="1113"/>
                  </a:lnTo>
                  <a:lnTo>
                    <a:pt x="244" y="1113"/>
                  </a:lnTo>
                  <a:lnTo>
                    <a:pt x="244" y="1115"/>
                  </a:lnTo>
                  <a:lnTo>
                    <a:pt x="243" y="1115"/>
                  </a:lnTo>
                  <a:lnTo>
                    <a:pt x="243" y="1116"/>
                  </a:lnTo>
                  <a:lnTo>
                    <a:pt x="243" y="1116"/>
                  </a:lnTo>
                  <a:lnTo>
                    <a:pt x="242" y="1116"/>
                  </a:lnTo>
                  <a:lnTo>
                    <a:pt x="243" y="1119"/>
                  </a:lnTo>
                  <a:lnTo>
                    <a:pt x="243" y="1119"/>
                  </a:lnTo>
                  <a:lnTo>
                    <a:pt x="242" y="1120"/>
                  </a:lnTo>
                  <a:lnTo>
                    <a:pt x="242" y="1122"/>
                  </a:lnTo>
                  <a:lnTo>
                    <a:pt x="242" y="1122"/>
                  </a:lnTo>
                  <a:lnTo>
                    <a:pt x="240" y="1123"/>
                  </a:lnTo>
                  <a:lnTo>
                    <a:pt x="240" y="1123"/>
                  </a:lnTo>
                  <a:lnTo>
                    <a:pt x="240" y="1125"/>
                  </a:lnTo>
                  <a:lnTo>
                    <a:pt x="240" y="1125"/>
                  </a:lnTo>
                  <a:lnTo>
                    <a:pt x="242" y="1125"/>
                  </a:lnTo>
                  <a:lnTo>
                    <a:pt x="242" y="1126"/>
                  </a:lnTo>
                  <a:lnTo>
                    <a:pt x="242" y="1126"/>
                  </a:lnTo>
                  <a:lnTo>
                    <a:pt x="239" y="1130"/>
                  </a:lnTo>
                  <a:lnTo>
                    <a:pt x="239" y="1130"/>
                  </a:lnTo>
                  <a:lnTo>
                    <a:pt x="237" y="1130"/>
                  </a:lnTo>
                  <a:lnTo>
                    <a:pt x="236" y="1130"/>
                  </a:lnTo>
                  <a:lnTo>
                    <a:pt x="236" y="1129"/>
                  </a:lnTo>
                  <a:lnTo>
                    <a:pt x="233" y="1129"/>
                  </a:lnTo>
                  <a:lnTo>
                    <a:pt x="233" y="1129"/>
                  </a:lnTo>
                  <a:lnTo>
                    <a:pt x="232" y="1129"/>
                  </a:lnTo>
                  <a:lnTo>
                    <a:pt x="229" y="1129"/>
                  </a:lnTo>
                  <a:lnTo>
                    <a:pt x="229" y="1129"/>
                  </a:lnTo>
                  <a:lnTo>
                    <a:pt x="227" y="1129"/>
                  </a:lnTo>
                  <a:lnTo>
                    <a:pt x="226" y="1129"/>
                  </a:lnTo>
                  <a:lnTo>
                    <a:pt x="226" y="1129"/>
                  </a:lnTo>
                  <a:lnTo>
                    <a:pt x="225" y="1129"/>
                  </a:lnTo>
                  <a:lnTo>
                    <a:pt x="223" y="1129"/>
                  </a:lnTo>
                  <a:lnTo>
                    <a:pt x="223" y="1129"/>
                  </a:lnTo>
                  <a:lnTo>
                    <a:pt x="222" y="1128"/>
                  </a:lnTo>
                  <a:lnTo>
                    <a:pt x="222" y="1129"/>
                  </a:lnTo>
                  <a:lnTo>
                    <a:pt x="220" y="1129"/>
                  </a:lnTo>
                  <a:lnTo>
                    <a:pt x="220" y="1129"/>
                  </a:lnTo>
                  <a:lnTo>
                    <a:pt x="220" y="1130"/>
                  </a:lnTo>
                  <a:lnTo>
                    <a:pt x="215" y="1132"/>
                  </a:lnTo>
                  <a:lnTo>
                    <a:pt x="210" y="1135"/>
                  </a:lnTo>
                  <a:lnTo>
                    <a:pt x="202" y="1135"/>
                  </a:lnTo>
                  <a:lnTo>
                    <a:pt x="201" y="1137"/>
                  </a:lnTo>
                  <a:lnTo>
                    <a:pt x="199" y="1143"/>
                  </a:lnTo>
                  <a:lnTo>
                    <a:pt x="193" y="1147"/>
                  </a:lnTo>
                  <a:lnTo>
                    <a:pt x="188" y="1147"/>
                  </a:lnTo>
                  <a:lnTo>
                    <a:pt x="178" y="1142"/>
                  </a:lnTo>
                  <a:lnTo>
                    <a:pt x="171" y="1139"/>
                  </a:lnTo>
                  <a:lnTo>
                    <a:pt x="165" y="1137"/>
                  </a:lnTo>
                  <a:lnTo>
                    <a:pt x="157" y="1135"/>
                  </a:lnTo>
                  <a:lnTo>
                    <a:pt x="148" y="1129"/>
                  </a:lnTo>
                  <a:lnTo>
                    <a:pt x="144" y="1122"/>
                  </a:lnTo>
                  <a:lnTo>
                    <a:pt x="143" y="1116"/>
                  </a:lnTo>
                  <a:lnTo>
                    <a:pt x="143" y="1111"/>
                  </a:lnTo>
                  <a:lnTo>
                    <a:pt x="141" y="1109"/>
                  </a:lnTo>
                  <a:lnTo>
                    <a:pt x="140" y="1109"/>
                  </a:lnTo>
                  <a:lnTo>
                    <a:pt x="137" y="1108"/>
                  </a:lnTo>
                  <a:lnTo>
                    <a:pt x="133" y="1109"/>
                  </a:lnTo>
                  <a:lnTo>
                    <a:pt x="128" y="1111"/>
                  </a:lnTo>
                  <a:lnTo>
                    <a:pt x="127" y="1115"/>
                  </a:lnTo>
                  <a:lnTo>
                    <a:pt x="124" y="1119"/>
                  </a:lnTo>
                  <a:lnTo>
                    <a:pt x="121" y="1115"/>
                  </a:lnTo>
                  <a:lnTo>
                    <a:pt x="116" y="1112"/>
                  </a:lnTo>
                  <a:lnTo>
                    <a:pt x="106" y="1109"/>
                  </a:lnTo>
                  <a:lnTo>
                    <a:pt x="99" y="1109"/>
                  </a:lnTo>
                  <a:lnTo>
                    <a:pt x="94" y="1109"/>
                  </a:lnTo>
                  <a:lnTo>
                    <a:pt x="92" y="1109"/>
                  </a:lnTo>
                  <a:lnTo>
                    <a:pt x="90" y="1106"/>
                  </a:lnTo>
                  <a:lnTo>
                    <a:pt x="93" y="1103"/>
                  </a:lnTo>
                  <a:lnTo>
                    <a:pt x="90" y="1103"/>
                  </a:lnTo>
                  <a:lnTo>
                    <a:pt x="89" y="1101"/>
                  </a:lnTo>
                  <a:lnTo>
                    <a:pt x="89" y="1099"/>
                  </a:lnTo>
                  <a:lnTo>
                    <a:pt x="87" y="1094"/>
                  </a:lnTo>
                  <a:lnTo>
                    <a:pt x="83" y="1084"/>
                  </a:lnTo>
                  <a:lnTo>
                    <a:pt x="77" y="1077"/>
                  </a:lnTo>
                  <a:lnTo>
                    <a:pt x="71" y="1071"/>
                  </a:lnTo>
                  <a:lnTo>
                    <a:pt x="69" y="1071"/>
                  </a:lnTo>
                  <a:lnTo>
                    <a:pt x="68" y="1070"/>
                  </a:lnTo>
                  <a:lnTo>
                    <a:pt x="65" y="1068"/>
                  </a:lnTo>
                  <a:lnTo>
                    <a:pt x="59" y="1067"/>
                  </a:lnTo>
                  <a:lnTo>
                    <a:pt x="54" y="1066"/>
                  </a:lnTo>
                  <a:lnTo>
                    <a:pt x="48" y="1064"/>
                  </a:lnTo>
                  <a:lnTo>
                    <a:pt x="43" y="1061"/>
                  </a:lnTo>
                  <a:lnTo>
                    <a:pt x="42" y="1058"/>
                  </a:lnTo>
                  <a:lnTo>
                    <a:pt x="41" y="1058"/>
                  </a:lnTo>
                  <a:lnTo>
                    <a:pt x="38" y="1054"/>
                  </a:lnTo>
                  <a:lnTo>
                    <a:pt x="34" y="1049"/>
                  </a:lnTo>
                  <a:lnTo>
                    <a:pt x="31" y="1043"/>
                  </a:lnTo>
                  <a:lnTo>
                    <a:pt x="32" y="1040"/>
                  </a:lnTo>
                  <a:lnTo>
                    <a:pt x="34" y="1036"/>
                  </a:lnTo>
                  <a:lnTo>
                    <a:pt x="32" y="1034"/>
                  </a:lnTo>
                  <a:lnTo>
                    <a:pt x="31" y="1033"/>
                  </a:lnTo>
                  <a:lnTo>
                    <a:pt x="27" y="1030"/>
                  </a:lnTo>
                  <a:lnTo>
                    <a:pt x="24" y="1023"/>
                  </a:lnTo>
                  <a:lnTo>
                    <a:pt x="22" y="1020"/>
                  </a:lnTo>
                  <a:lnTo>
                    <a:pt x="18" y="1019"/>
                  </a:lnTo>
                  <a:lnTo>
                    <a:pt x="14" y="1020"/>
                  </a:lnTo>
                  <a:lnTo>
                    <a:pt x="14" y="1019"/>
                  </a:lnTo>
                  <a:lnTo>
                    <a:pt x="13" y="1017"/>
                  </a:lnTo>
                  <a:lnTo>
                    <a:pt x="11" y="1015"/>
                  </a:lnTo>
                  <a:lnTo>
                    <a:pt x="11" y="1015"/>
                  </a:lnTo>
                  <a:lnTo>
                    <a:pt x="10" y="1015"/>
                  </a:lnTo>
                  <a:lnTo>
                    <a:pt x="6" y="1016"/>
                  </a:lnTo>
                  <a:lnTo>
                    <a:pt x="0" y="1012"/>
                  </a:lnTo>
                  <a:lnTo>
                    <a:pt x="3" y="1003"/>
                  </a:lnTo>
                  <a:lnTo>
                    <a:pt x="7" y="1002"/>
                  </a:lnTo>
                  <a:lnTo>
                    <a:pt x="7" y="1000"/>
                  </a:lnTo>
                  <a:lnTo>
                    <a:pt x="7" y="999"/>
                  </a:lnTo>
                  <a:lnTo>
                    <a:pt x="10" y="998"/>
                  </a:lnTo>
                  <a:lnTo>
                    <a:pt x="11" y="998"/>
                  </a:lnTo>
                  <a:lnTo>
                    <a:pt x="11" y="995"/>
                  </a:lnTo>
                  <a:lnTo>
                    <a:pt x="13" y="995"/>
                  </a:lnTo>
                  <a:lnTo>
                    <a:pt x="20" y="996"/>
                  </a:lnTo>
                  <a:lnTo>
                    <a:pt x="24" y="998"/>
                  </a:lnTo>
                  <a:lnTo>
                    <a:pt x="25" y="996"/>
                  </a:lnTo>
                  <a:lnTo>
                    <a:pt x="21" y="993"/>
                  </a:lnTo>
                  <a:lnTo>
                    <a:pt x="18" y="989"/>
                  </a:lnTo>
                  <a:lnTo>
                    <a:pt x="20" y="988"/>
                  </a:lnTo>
                  <a:lnTo>
                    <a:pt x="21" y="985"/>
                  </a:lnTo>
                  <a:lnTo>
                    <a:pt x="22" y="981"/>
                  </a:lnTo>
                  <a:lnTo>
                    <a:pt x="27" y="982"/>
                  </a:lnTo>
                  <a:lnTo>
                    <a:pt x="30" y="979"/>
                  </a:lnTo>
                  <a:lnTo>
                    <a:pt x="30" y="976"/>
                  </a:lnTo>
                  <a:lnTo>
                    <a:pt x="32" y="972"/>
                  </a:lnTo>
                  <a:lnTo>
                    <a:pt x="35" y="969"/>
                  </a:lnTo>
                  <a:lnTo>
                    <a:pt x="35" y="966"/>
                  </a:lnTo>
                  <a:lnTo>
                    <a:pt x="37" y="965"/>
                  </a:lnTo>
                  <a:lnTo>
                    <a:pt x="41" y="965"/>
                  </a:lnTo>
                  <a:lnTo>
                    <a:pt x="45" y="964"/>
                  </a:lnTo>
                  <a:lnTo>
                    <a:pt x="48" y="964"/>
                  </a:lnTo>
                  <a:lnTo>
                    <a:pt x="51" y="964"/>
                  </a:lnTo>
                  <a:lnTo>
                    <a:pt x="54" y="962"/>
                  </a:lnTo>
                  <a:lnTo>
                    <a:pt x="58" y="959"/>
                  </a:lnTo>
                  <a:lnTo>
                    <a:pt x="58" y="958"/>
                  </a:lnTo>
                  <a:lnTo>
                    <a:pt x="58" y="958"/>
                  </a:lnTo>
                  <a:lnTo>
                    <a:pt x="62" y="954"/>
                  </a:lnTo>
                  <a:lnTo>
                    <a:pt x="64" y="952"/>
                  </a:lnTo>
                  <a:lnTo>
                    <a:pt x="65" y="951"/>
                  </a:lnTo>
                  <a:lnTo>
                    <a:pt x="65" y="949"/>
                  </a:lnTo>
                  <a:lnTo>
                    <a:pt x="65" y="945"/>
                  </a:lnTo>
                  <a:lnTo>
                    <a:pt x="65" y="941"/>
                  </a:lnTo>
                  <a:lnTo>
                    <a:pt x="65" y="937"/>
                  </a:lnTo>
                  <a:lnTo>
                    <a:pt x="65" y="931"/>
                  </a:lnTo>
                  <a:lnTo>
                    <a:pt x="66" y="931"/>
                  </a:lnTo>
                  <a:lnTo>
                    <a:pt x="69" y="930"/>
                  </a:lnTo>
                  <a:lnTo>
                    <a:pt x="71" y="928"/>
                  </a:lnTo>
                  <a:lnTo>
                    <a:pt x="75" y="916"/>
                  </a:lnTo>
                  <a:lnTo>
                    <a:pt x="73" y="914"/>
                  </a:lnTo>
                  <a:lnTo>
                    <a:pt x="73" y="913"/>
                  </a:lnTo>
                  <a:lnTo>
                    <a:pt x="73" y="911"/>
                  </a:lnTo>
                  <a:lnTo>
                    <a:pt x="76" y="907"/>
                  </a:lnTo>
                  <a:lnTo>
                    <a:pt x="77" y="903"/>
                  </a:lnTo>
                  <a:lnTo>
                    <a:pt x="75" y="896"/>
                  </a:lnTo>
                  <a:lnTo>
                    <a:pt x="71" y="893"/>
                  </a:lnTo>
                  <a:lnTo>
                    <a:pt x="66" y="889"/>
                  </a:lnTo>
                  <a:lnTo>
                    <a:pt x="64" y="884"/>
                  </a:lnTo>
                  <a:lnTo>
                    <a:pt x="64" y="880"/>
                  </a:lnTo>
                  <a:lnTo>
                    <a:pt x="65" y="877"/>
                  </a:lnTo>
                  <a:lnTo>
                    <a:pt x="65" y="873"/>
                  </a:lnTo>
                  <a:lnTo>
                    <a:pt x="64" y="870"/>
                  </a:lnTo>
                  <a:lnTo>
                    <a:pt x="60" y="867"/>
                  </a:lnTo>
                  <a:lnTo>
                    <a:pt x="58" y="865"/>
                  </a:lnTo>
                  <a:lnTo>
                    <a:pt x="55" y="863"/>
                  </a:lnTo>
                  <a:lnTo>
                    <a:pt x="52" y="860"/>
                  </a:lnTo>
                  <a:lnTo>
                    <a:pt x="47" y="857"/>
                  </a:lnTo>
                  <a:lnTo>
                    <a:pt x="45" y="853"/>
                  </a:lnTo>
                  <a:lnTo>
                    <a:pt x="47" y="852"/>
                  </a:lnTo>
                  <a:lnTo>
                    <a:pt x="55" y="855"/>
                  </a:lnTo>
                  <a:lnTo>
                    <a:pt x="60" y="855"/>
                  </a:lnTo>
                  <a:lnTo>
                    <a:pt x="65" y="855"/>
                  </a:lnTo>
                  <a:lnTo>
                    <a:pt x="66" y="853"/>
                  </a:lnTo>
                  <a:lnTo>
                    <a:pt x="68" y="853"/>
                  </a:lnTo>
                  <a:lnTo>
                    <a:pt x="69" y="855"/>
                  </a:lnTo>
                  <a:lnTo>
                    <a:pt x="69" y="857"/>
                  </a:lnTo>
                  <a:lnTo>
                    <a:pt x="71" y="862"/>
                  </a:lnTo>
                  <a:lnTo>
                    <a:pt x="72" y="865"/>
                  </a:lnTo>
                  <a:lnTo>
                    <a:pt x="75" y="863"/>
                  </a:lnTo>
                  <a:lnTo>
                    <a:pt x="75" y="862"/>
                  </a:lnTo>
                  <a:lnTo>
                    <a:pt x="75" y="862"/>
                  </a:lnTo>
                  <a:lnTo>
                    <a:pt x="75" y="859"/>
                  </a:lnTo>
                  <a:lnTo>
                    <a:pt x="76" y="857"/>
                  </a:lnTo>
                  <a:lnTo>
                    <a:pt x="77" y="856"/>
                  </a:lnTo>
                  <a:lnTo>
                    <a:pt x="77" y="853"/>
                  </a:lnTo>
                  <a:lnTo>
                    <a:pt x="77" y="852"/>
                  </a:lnTo>
                  <a:lnTo>
                    <a:pt x="79" y="850"/>
                  </a:lnTo>
                  <a:lnTo>
                    <a:pt x="81" y="852"/>
                  </a:lnTo>
                  <a:lnTo>
                    <a:pt x="85" y="853"/>
                  </a:lnTo>
                  <a:lnTo>
                    <a:pt x="87" y="856"/>
                  </a:lnTo>
                  <a:lnTo>
                    <a:pt x="93" y="860"/>
                  </a:lnTo>
                  <a:lnTo>
                    <a:pt x="100" y="865"/>
                  </a:lnTo>
                  <a:lnTo>
                    <a:pt x="106" y="866"/>
                  </a:lnTo>
                  <a:lnTo>
                    <a:pt x="110" y="867"/>
                  </a:lnTo>
                  <a:lnTo>
                    <a:pt x="114" y="869"/>
                  </a:lnTo>
                  <a:lnTo>
                    <a:pt x="116" y="869"/>
                  </a:lnTo>
                  <a:lnTo>
                    <a:pt x="118" y="867"/>
                  </a:lnTo>
                  <a:lnTo>
                    <a:pt x="118" y="866"/>
                  </a:lnTo>
                  <a:lnTo>
                    <a:pt x="118" y="862"/>
                  </a:lnTo>
                  <a:lnTo>
                    <a:pt x="121" y="859"/>
                  </a:lnTo>
                  <a:lnTo>
                    <a:pt x="124" y="853"/>
                  </a:lnTo>
                  <a:lnTo>
                    <a:pt x="126" y="849"/>
                  </a:lnTo>
                  <a:lnTo>
                    <a:pt x="128" y="845"/>
                  </a:lnTo>
                  <a:lnTo>
                    <a:pt x="131" y="839"/>
                  </a:lnTo>
                  <a:lnTo>
                    <a:pt x="133" y="835"/>
                  </a:lnTo>
                  <a:lnTo>
                    <a:pt x="135" y="831"/>
                  </a:lnTo>
                  <a:lnTo>
                    <a:pt x="137" y="829"/>
                  </a:lnTo>
                  <a:lnTo>
                    <a:pt x="144" y="808"/>
                  </a:lnTo>
                  <a:lnTo>
                    <a:pt x="158" y="804"/>
                  </a:lnTo>
                  <a:lnTo>
                    <a:pt x="160" y="802"/>
                  </a:lnTo>
                  <a:lnTo>
                    <a:pt x="162" y="801"/>
                  </a:lnTo>
                  <a:lnTo>
                    <a:pt x="165" y="802"/>
                  </a:lnTo>
                  <a:lnTo>
                    <a:pt x="185" y="797"/>
                  </a:lnTo>
                  <a:lnTo>
                    <a:pt x="193" y="797"/>
                  </a:lnTo>
                  <a:lnTo>
                    <a:pt x="208" y="797"/>
                  </a:lnTo>
                  <a:lnTo>
                    <a:pt x="216" y="798"/>
                  </a:lnTo>
                  <a:lnTo>
                    <a:pt x="216" y="801"/>
                  </a:lnTo>
                  <a:lnTo>
                    <a:pt x="223" y="805"/>
                  </a:lnTo>
                  <a:lnTo>
                    <a:pt x="230" y="802"/>
                  </a:lnTo>
                  <a:lnTo>
                    <a:pt x="239" y="801"/>
                  </a:lnTo>
                  <a:lnTo>
                    <a:pt x="247" y="798"/>
                  </a:lnTo>
                  <a:lnTo>
                    <a:pt x="254" y="794"/>
                  </a:lnTo>
                  <a:lnTo>
                    <a:pt x="257" y="792"/>
                  </a:lnTo>
                  <a:lnTo>
                    <a:pt x="257" y="790"/>
                  </a:lnTo>
                  <a:lnTo>
                    <a:pt x="260" y="792"/>
                  </a:lnTo>
                  <a:lnTo>
                    <a:pt x="261" y="792"/>
                  </a:lnTo>
                  <a:lnTo>
                    <a:pt x="261" y="794"/>
                  </a:lnTo>
                  <a:lnTo>
                    <a:pt x="263" y="801"/>
                  </a:lnTo>
                  <a:lnTo>
                    <a:pt x="261" y="802"/>
                  </a:lnTo>
                  <a:lnTo>
                    <a:pt x="261" y="808"/>
                  </a:lnTo>
                  <a:lnTo>
                    <a:pt x="261" y="811"/>
                  </a:lnTo>
                  <a:lnTo>
                    <a:pt x="261" y="812"/>
                  </a:lnTo>
                  <a:lnTo>
                    <a:pt x="263" y="814"/>
                  </a:lnTo>
                  <a:lnTo>
                    <a:pt x="264" y="818"/>
                  </a:lnTo>
                  <a:lnTo>
                    <a:pt x="267" y="824"/>
                  </a:lnTo>
                  <a:lnTo>
                    <a:pt x="270" y="825"/>
                  </a:lnTo>
                  <a:lnTo>
                    <a:pt x="274" y="824"/>
                  </a:lnTo>
                  <a:lnTo>
                    <a:pt x="278" y="824"/>
                  </a:lnTo>
                  <a:lnTo>
                    <a:pt x="285" y="822"/>
                  </a:lnTo>
                  <a:lnTo>
                    <a:pt x="287" y="821"/>
                  </a:lnTo>
                  <a:lnTo>
                    <a:pt x="290" y="821"/>
                  </a:lnTo>
                  <a:lnTo>
                    <a:pt x="291" y="818"/>
                  </a:lnTo>
                  <a:lnTo>
                    <a:pt x="295" y="819"/>
                  </a:lnTo>
                  <a:lnTo>
                    <a:pt x="300" y="825"/>
                  </a:lnTo>
                  <a:lnTo>
                    <a:pt x="311" y="831"/>
                  </a:lnTo>
                  <a:lnTo>
                    <a:pt x="326" y="839"/>
                  </a:lnTo>
                  <a:lnTo>
                    <a:pt x="336" y="845"/>
                  </a:lnTo>
                  <a:lnTo>
                    <a:pt x="346" y="852"/>
                  </a:lnTo>
                  <a:lnTo>
                    <a:pt x="357" y="859"/>
                  </a:lnTo>
                  <a:lnTo>
                    <a:pt x="377" y="876"/>
                  </a:lnTo>
                  <a:lnTo>
                    <a:pt x="393" y="890"/>
                  </a:lnTo>
                  <a:lnTo>
                    <a:pt x="407" y="903"/>
                  </a:lnTo>
                  <a:lnTo>
                    <a:pt x="425" y="918"/>
                  </a:lnTo>
                  <a:lnTo>
                    <a:pt x="435" y="924"/>
                  </a:lnTo>
                  <a:lnTo>
                    <a:pt x="448" y="934"/>
                  </a:lnTo>
                  <a:lnTo>
                    <a:pt x="468" y="934"/>
                  </a:lnTo>
                  <a:lnTo>
                    <a:pt x="480" y="938"/>
                  </a:lnTo>
                  <a:lnTo>
                    <a:pt x="489" y="937"/>
                  </a:lnTo>
                  <a:lnTo>
                    <a:pt x="516" y="940"/>
                  </a:lnTo>
                  <a:lnTo>
                    <a:pt x="546" y="952"/>
                  </a:lnTo>
                  <a:lnTo>
                    <a:pt x="581" y="954"/>
                  </a:lnTo>
                  <a:lnTo>
                    <a:pt x="616" y="959"/>
                  </a:lnTo>
                  <a:lnTo>
                    <a:pt x="626" y="959"/>
                  </a:lnTo>
                  <a:lnTo>
                    <a:pt x="692" y="969"/>
                  </a:lnTo>
                  <a:lnTo>
                    <a:pt x="725" y="975"/>
                  </a:lnTo>
                  <a:lnTo>
                    <a:pt x="734" y="986"/>
                  </a:lnTo>
                  <a:lnTo>
                    <a:pt x="748" y="978"/>
                  </a:lnTo>
                  <a:lnTo>
                    <a:pt x="842" y="992"/>
                  </a:lnTo>
                  <a:lnTo>
                    <a:pt x="848" y="986"/>
                  </a:lnTo>
                  <a:lnTo>
                    <a:pt x="858" y="975"/>
                  </a:lnTo>
                  <a:lnTo>
                    <a:pt x="858" y="975"/>
                  </a:lnTo>
                  <a:lnTo>
                    <a:pt x="861" y="974"/>
                  </a:lnTo>
                  <a:lnTo>
                    <a:pt x="865" y="971"/>
                  </a:lnTo>
                  <a:lnTo>
                    <a:pt x="872" y="969"/>
                  </a:lnTo>
                  <a:lnTo>
                    <a:pt x="879" y="968"/>
                  </a:lnTo>
                  <a:lnTo>
                    <a:pt x="879" y="968"/>
                  </a:lnTo>
                  <a:lnTo>
                    <a:pt x="882" y="966"/>
                  </a:lnTo>
                  <a:lnTo>
                    <a:pt x="882" y="966"/>
                  </a:lnTo>
                  <a:lnTo>
                    <a:pt x="883" y="966"/>
                  </a:lnTo>
                  <a:lnTo>
                    <a:pt x="1053" y="874"/>
                  </a:lnTo>
                  <a:lnTo>
                    <a:pt x="1098" y="850"/>
                  </a:lnTo>
                  <a:lnTo>
                    <a:pt x="1225" y="782"/>
                  </a:lnTo>
                  <a:lnTo>
                    <a:pt x="1405" y="685"/>
                  </a:lnTo>
                  <a:lnTo>
                    <a:pt x="1604" y="579"/>
                  </a:lnTo>
                  <a:lnTo>
                    <a:pt x="1809" y="469"/>
                  </a:lnTo>
                  <a:lnTo>
                    <a:pt x="1979" y="377"/>
                  </a:lnTo>
                  <a:lnTo>
                    <a:pt x="2150" y="285"/>
                  </a:lnTo>
                  <a:lnTo>
                    <a:pt x="2317" y="196"/>
                  </a:lnTo>
                  <a:lnTo>
                    <a:pt x="2482" y="107"/>
                  </a:lnTo>
                  <a:lnTo>
                    <a:pt x="2642" y="22"/>
                  </a:lnTo>
                  <a:lnTo>
                    <a:pt x="2680" y="0"/>
                  </a:lnTo>
                  <a:lnTo>
                    <a:pt x="2698" y="53"/>
                  </a:lnTo>
                  <a:lnTo>
                    <a:pt x="2715" y="105"/>
                  </a:lnTo>
                  <a:lnTo>
                    <a:pt x="2732" y="155"/>
                  </a:lnTo>
                  <a:lnTo>
                    <a:pt x="2749" y="204"/>
                  </a:lnTo>
                  <a:lnTo>
                    <a:pt x="2768" y="258"/>
                  </a:lnTo>
                  <a:lnTo>
                    <a:pt x="2782" y="302"/>
                  </a:lnTo>
                  <a:lnTo>
                    <a:pt x="2800" y="357"/>
                  </a:lnTo>
                  <a:lnTo>
                    <a:pt x="2815" y="399"/>
                  </a:lnTo>
                  <a:lnTo>
                    <a:pt x="2830" y="445"/>
                  </a:lnTo>
                  <a:lnTo>
                    <a:pt x="2847" y="495"/>
                  </a:lnTo>
                  <a:lnTo>
                    <a:pt x="2864" y="546"/>
                  </a:lnTo>
                  <a:lnTo>
                    <a:pt x="2884" y="604"/>
                  </a:lnTo>
                  <a:lnTo>
                    <a:pt x="2898" y="648"/>
                  </a:lnTo>
                  <a:lnTo>
                    <a:pt x="2918" y="707"/>
                  </a:lnTo>
                  <a:lnTo>
                    <a:pt x="2935" y="760"/>
                  </a:lnTo>
                  <a:lnTo>
                    <a:pt x="2954" y="816"/>
                  </a:lnTo>
                  <a:lnTo>
                    <a:pt x="2909" y="828"/>
                  </a:lnTo>
                  <a:lnTo>
                    <a:pt x="2861" y="839"/>
                  </a:lnTo>
                  <a:lnTo>
                    <a:pt x="2875" y="884"/>
                  </a:lnTo>
                  <a:lnTo>
                    <a:pt x="2888" y="923"/>
                  </a:lnTo>
                  <a:lnTo>
                    <a:pt x="2901" y="962"/>
                  </a:lnTo>
                  <a:close/>
                </a:path>
              </a:pathLst>
            </a:custGeom>
            <a:solidFill>
              <a:schemeClr val="accent2">
                <a:lumMod val="75000"/>
              </a:schemeClr>
            </a:solid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27" name="Freeform 30">
              <a:extLst>
                <a:ext uri="{FF2B5EF4-FFF2-40B4-BE49-F238E27FC236}">
                  <a16:creationId xmlns:a16="http://schemas.microsoft.com/office/drawing/2014/main" id="{97CD2ED1-B53F-A542-0A7C-8CD413A194A9}"/>
                </a:ext>
              </a:extLst>
            </p:cNvPr>
            <p:cNvSpPr>
              <a:spLocks/>
            </p:cNvSpPr>
            <p:nvPr/>
          </p:nvSpPr>
          <p:spPr bwMode="auto">
            <a:xfrm>
              <a:off x="1400" y="2434"/>
              <a:ext cx="746" cy="375"/>
            </a:xfrm>
            <a:custGeom>
              <a:avLst/>
              <a:gdLst>
                <a:gd name="T0" fmla="*/ 296 w 746"/>
                <a:gd name="T1" fmla="*/ 10 h 375"/>
                <a:gd name="T2" fmla="*/ 328 w 746"/>
                <a:gd name="T3" fmla="*/ 13 h 375"/>
                <a:gd name="T4" fmla="*/ 344 w 746"/>
                <a:gd name="T5" fmla="*/ 20 h 375"/>
                <a:gd name="T6" fmla="*/ 359 w 746"/>
                <a:gd name="T7" fmla="*/ 21 h 375"/>
                <a:gd name="T8" fmla="*/ 387 w 746"/>
                <a:gd name="T9" fmla="*/ 29 h 375"/>
                <a:gd name="T10" fmla="*/ 422 w 746"/>
                <a:gd name="T11" fmla="*/ 38 h 375"/>
                <a:gd name="T12" fmla="*/ 435 w 746"/>
                <a:gd name="T13" fmla="*/ 48 h 375"/>
                <a:gd name="T14" fmla="*/ 468 w 746"/>
                <a:gd name="T15" fmla="*/ 62 h 375"/>
                <a:gd name="T16" fmla="*/ 495 w 746"/>
                <a:gd name="T17" fmla="*/ 62 h 375"/>
                <a:gd name="T18" fmla="*/ 499 w 746"/>
                <a:gd name="T19" fmla="*/ 70 h 375"/>
                <a:gd name="T20" fmla="*/ 505 w 746"/>
                <a:gd name="T21" fmla="*/ 84 h 375"/>
                <a:gd name="T22" fmla="*/ 522 w 746"/>
                <a:gd name="T23" fmla="*/ 89 h 375"/>
                <a:gd name="T24" fmla="*/ 527 w 746"/>
                <a:gd name="T25" fmla="*/ 106 h 375"/>
                <a:gd name="T26" fmla="*/ 534 w 746"/>
                <a:gd name="T27" fmla="*/ 97 h 375"/>
                <a:gd name="T28" fmla="*/ 544 w 746"/>
                <a:gd name="T29" fmla="*/ 111 h 375"/>
                <a:gd name="T30" fmla="*/ 560 w 746"/>
                <a:gd name="T31" fmla="*/ 102 h 375"/>
                <a:gd name="T32" fmla="*/ 578 w 746"/>
                <a:gd name="T33" fmla="*/ 105 h 375"/>
                <a:gd name="T34" fmla="*/ 600 w 746"/>
                <a:gd name="T35" fmla="*/ 109 h 375"/>
                <a:gd name="T36" fmla="*/ 608 w 746"/>
                <a:gd name="T37" fmla="*/ 108 h 375"/>
                <a:gd name="T38" fmla="*/ 619 w 746"/>
                <a:gd name="T39" fmla="*/ 109 h 375"/>
                <a:gd name="T40" fmla="*/ 634 w 746"/>
                <a:gd name="T41" fmla="*/ 99 h 375"/>
                <a:gd name="T42" fmla="*/ 652 w 746"/>
                <a:gd name="T43" fmla="*/ 101 h 375"/>
                <a:gd name="T44" fmla="*/ 726 w 746"/>
                <a:gd name="T45" fmla="*/ 106 h 375"/>
                <a:gd name="T46" fmla="*/ 731 w 746"/>
                <a:gd name="T47" fmla="*/ 140 h 375"/>
                <a:gd name="T48" fmla="*/ 713 w 746"/>
                <a:gd name="T49" fmla="*/ 179 h 375"/>
                <a:gd name="T50" fmla="*/ 669 w 746"/>
                <a:gd name="T51" fmla="*/ 264 h 375"/>
                <a:gd name="T52" fmla="*/ 644 w 746"/>
                <a:gd name="T53" fmla="*/ 325 h 375"/>
                <a:gd name="T54" fmla="*/ 543 w 746"/>
                <a:gd name="T55" fmla="*/ 326 h 375"/>
                <a:gd name="T56" fmla="*/ 479 w 746"/>
                <a:gd name="T57" fmla="*/ 350 h 375"/>
                <a:gd name="T58" fmla="*/ 391 w 746"/>
                <a:gd name="T59" fmla="*/ 349 h 375"/>
                <a:gd name="T60" fmla="*/ 352 w 746"/>
                <a:gd name="T61" fmla="*/ 363 h 375"/>
                <a:gd name="T62" fmla="*/ 330 w 746"/>
                <a:gd name="T63" fmla="*/ 368 h 375"/>
                <a:gd name="T64" fmla="*/ 301 w 746"/>
                <a:gd name="T65" fmla="*/ 374 h 375"/>
                <a:gd name="T66" fmla="*/ 247 w 746"/>
                <a:gd name="T67" fmla="*/ 361 h 375"/>
                <a:gd name="T68" fmla="*/ 200 w 746"/>
                <a:gd name="T69" fmla="*/ 353 h 375"/>
                <a:gd name="T70" fmla="*/ 172 w 746"/>
                <a:gd name="T71" fmla="*/ 349 h 375"/>
                <a:gd name="T72" fmla="*/ 115 w 746"/>
                <a:gd name="T73" fmla="*/ 350 h 375"/>
                <a:gd name="T74" fmla="*/ 78 w 746"/>
                <a:gd name="T75" fmla="*/ 316 h 375"/>
                <a:gd name="T76" fmla="*/ 41 w 746"/>
                <a:gd name="T77" fmla="*/ 286 h 375"/>
                <a:gd name="T78" fmla="*/ 0 w 746"/>
                <a:gd name="T79" fmla="*/ 223 h 375"/>
                <a:gd name="T80" fmla="*/ 13 w 746"/>
                <a:gd name="T81" fmla="*/ 190 h 375"/>
                <a:gd name="T82" fmla="*/ 48 w 746"/>
                <a:gd name="T83" fmla="*/ 184 h 375"/>
                <a:gd name="T84" fmla="*/ 68 w 746"/>
                <a:gd name="T85" fmla="*/ 187 h 375"/>
                <a:gd name="T86" fmla="*/ 79 w 746"/>
                <a:gd name="T87" fmla="*/ 194 h 375"/>
                <a:gd name="T88" fmla="*/ 92 w 746"/>
                <a:gd name="T89" fmla="*/ 193 h 375"/>
                <a:gd name="T90" fmla="*/ 94 w 746"/>
                <a:gd name="T91" fmla="*/ 179 h 375"/>
                <a:gd name="T92" fmla="*/ 98 w 746"/>
                <a:gd name="T93" fmla="*/ 163 h 375"/>
                <a:gd name="T94" fmla="*/ 103 w 746"/>
                <a:gd name="T95" fmla="*/ 153 h 375"/>
                <a:gd name="T96" fmla="*/ 111 w 746"/>
                <a:gd name="T97" fmla="*/ 138 h 375"/>
                <a:gd name="T98" fmla="*/ 111 w 746"/>
                <a:gd name="T99" fmla="*/ 122 h 375"/>
                <a:gd name="T100" fmla="*/ 113 w 746"/>
                <a:gd name="T101" fmla="*/ 99 h 375"/>
                <a:gd name="T102" fmla="*/ 130 w 746"/>
                <a:gd name="T103" fmla="*/ 92 h 375"/>
                <a:gd name="T104" fmla="*/ 143 w 746"/>
                <a:gd name="T105" fmla="*/ 70 h 375"/>
                <a:gd name="T106" fmla="*/ 155 w 746"/>
                <a:gd name="T107" fmla="*/ 64 h 375"/>
                <a:gd name="T108" fmla="*/ 150 w 746"/>
                <a:gd name="T109" fmla="*/ 55 h 375"/>
                <a:gd name="T110" fmla="*/ 153 w 746"/>
                <a:gd name="T111" fmla="*/ 26 h 375"/>
                <a:gd name="T112" fmla="*/ 204 w 746"/>
                <a:gd name="T113" fmla="*/ 0 h 375"/>
                <a:gd name="T114" fmla="*/ 272 w 746"/>
                <a:gd name="T115" fmla="*/ 12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46" h="375">
                  <a:moveTo>
                    <a:pt x="272" y="12"/>
                  </a:moveTo>
                  <a:lnTo>
                    <a:pt x="279" y="12"/>
                  </a:lnTo>
                  <a:lnTo>
                    <a:pt x="289" y="10"/>
                  </a:lnTo>
                  <a:lnTo>
                    <a:pt x="292" y="9"/>
                  </a:lnTo>
                  <a:lnTo>
                    <a:pt x="296" y="10"/>
                  </a:lnTo>
                  <a:lnTo>
                    <a:pt x="302" y="13"/>
                  </a:lnTo>
                  <a:lnTo>
                    <a:pt x="305" y="13"/>
                  </a:lnTo>
                  <a:lnTo>
                    <a:pt x="309" y="14"/>
                  </a:lnTo>
                  <a:lnTo>
                    <a:pt x="319" y="13"/>
                  </a:lnTo>
                  <a:lnTo>
                    <a:pt x="328" y="13"/>
                  </a:lnTo>
                  <a:lnTo>
                    <a:pt x="330" y="13"/>
                  </a:lnTo>
                  <a:lnTo>
                    <a:pt x="333" y="13"/>
                  </a:lnTo>
                  <a:lnTo>
                    <a:pt x="339" y="14"/>
                  </a:lnTo>
                  <a:lnTo>
                    <a:pt x="342" y="17"/>
                  </a:lnTo>
                  <a:lnTo>
                    <a:pt x="344" y="20"/>
                  </a:lnTo>
                  <a:lnTo>
                    <a:pt x="346" y="20"/>
                  </a:lnTo>
                  <a:lnTo>
                    <a:pt x="349" y="23"/>
                  </a:lnTo>
                  <a:lnTo>
                    <a:pt x="349" y="23"/>
                  </a:lnTo>
                  <a:lnTo>
                    <a:pt x="354" y="23"/>
                  </a:lnTo>
                  <a:lnTo>
                    <a:pt x="359" y="21"/>
                  </a:lnTo>
                  <a:lnTo>
                    <a:pt x="363" y="20"/>
                  </a:lnTo>
                  <a:lnTo>
                    <a:pt x="370" y="21"/>
                  </a:lnTo>
                  <a:lnTo>
                    <a:pt x="374" y="23"/>
                  </a:lnTo>
                  <a:lnTo>
                    <a:pt x="377" y="24"/>
                  </a:lnTo>
                  <a:lnTo>
                    <a:pt x="387" y="29"/>
                  </a:lnTo>
                  <a:lnTo>
                    <a:pt x="395" y="33"/>
                  </a:lnTo>
                  <a:lnTo>
                    <a:pt x="404" y="36"/>
                  </a:lnTo>
                  <a:lnTo>
                    <a:pt x="413" y="37"/>
                  </a:lnTo>
                  <a:lnTo>
                    <a:pt x="420" y="38"/>
                  </a:lnTo>
                  <a:lnTo>
                    <a:pt x="422" y="38"/>
                  </a:lnTo>
                  <a:lnTo>
                    <a:pt x="425" y="38"/>
                  </a:lnTo>
                  <a:lnTo>
                    <a:pt x="428" y="40"/>
                  </a:lnTo>
                  <a:lnTo>
                    <a:pt x="430" y="41"/>
                  </a:lnTo>
                  <a:lnTo>
                    <a:pt x="432" y="45"/>
                  </a:lnTo>
                  <a:lnTo>
                    <a:pt x="435" y="48"/>
                  </a:lnTo>
                  <a:lnTo>
                    <a:pt x="441" y="51"/>
                  </a:lnTo>
                  <a:lnTo>
                    <a:pt x="446" y="53"/>
                  </a:lnTo>
                  <a:lnTo>
                    <a:pt x="455" y="57"/>
                  </a:lnTo>
                  <a:lnTo>
                    <a:pt x="461" y="60"/>
                  </a:lnTo>
                  <a:lnTo>
                    <a:pt x="468" y="62"/>
                  </a:lnTo>
                  <a:lnTo>
                    <a:pt x="473" y="62"/>
                  </a:lnTo>
                  <a:lnTo>
                    <a:pt x="481" y="62"/>
                  </a:lnTo>
                  <a:lnTo>
                    <a:pt x="486" y="62"/>
                  </a:lnTo>
                  <a:lnTo>
                    <a:pt x="489" y="62"/>
                  </a:lnTo>
                  <a:lnTo>
                    <a:pt x="495" y="62"/>
                  </a:lnTo>
                  <a:lnTo>
                    <a:pt x="496" y="62"/>
                  </a:lnTo>
                  <a:lnTo>
                    <a:pt x="498" y="64"/>
                  </a:lnTo>
                  <a:lnTo>
                    <a:pt x="499" y="65"/>
                  </a:lnTo>
                  <a:lnTo>
                    <a:pt x="500" y="68"/>
                  </a:lnTo>
                  <a:lnTo>
                    <a:pt x="499" y="70"/>
                  </a:lnTo>
                  <a:lnTo>
                    <a:pt x="498" y="74"/>
                  </a:lnTo>
                  <a:lnTo>
                    <a:pt x="498" y="77"/>
                  </a:lnTo>
                  <a:lnTo>
                    <a:pt x="499" y="79"/>
                  </a:lnTo>
                  <a:lnTo>
                    <a:pt x="503" y="81"/>
                  </a:lnTo>
                  <a:lnTo>
                    <a:pt x="505" y="84"/>
                  </a:lnTo>
                  <a:lnTo>
                    <a:pt x="507" y="87"/>
                  </a:lnTo>
                  <a:lnTo>
                    <a:pt x="512" y="89"/>
                  </a:lnTo>
                  <a:lnTo>
                    <a:pt x="516" y="91"/>
                  </a:lnTo>
                  <a:lnTo>
                    <a:pt x="519" y="91"/>
                  </a:lnTo>
                  <a:lnTo>
                    <a:pt x="522" y="89"/>
                  </a:lnTo>
                  <a:lnTo>
                    <a:pt x="523" y="91"/>
                  </a:lnTo>
                  <a:lnTo>
                    <a:pt x="523" y="95"/>
                  </a:lnTo>
                  <a:lnTo>
                    <a:pt x="522" y="101"/>
                  </a:lnTo>
                  <a:lnTo>
                    <a:pt x="523" y="105"/>
                  </a:lnTo>
                  <a:lnTo>
                    <a:pt x="527" y="106"/>
                  </a:lnTo>
                  <a:lnTo>
                    <a:pt x="529" y="105"/>
                  </a:lnTo>
                  <a:lnTo>
                    <a:pt x="530" y="104"/>
                  </a:lnTo>
                  <a:lnTo>
                    <a:pt x="530" y="101"/>
                  </a:lnTo>
                  <a:lnTo>
                    <a:pt x="532" y="99"/>
                  </a:lnTo>
                  <a:lnTo>
                    <a:pt x="534" y="97"/>
                  </a:lnTo>
                  <a:lnTo>
                    <a:pt x="539" y="98"/>
                  </a:lnTo>
                  <a:lnTo>
                    <a:pt x="540" y="99"/>
                  </a:lnTo>
                  <a:lnTo>
                    <a:pt x="543" y="104"/>
                  </a:lnTo>
                  <a:lnTo>
                    <a:pt x="543" y="106"/>
                  </a:lnTo>
                  <a:lnTo>
                    <a:pt x="544" y="111"/>
                  </a:lnTo>
                  <a:lnTo>
                    <a:pt x="550" y="111"/>
                  </a:lnTo>
                  <a:lnTo>
                    <a:pt x="553" y="109"/>
                  </a:lnTo>
                  <a:lnTo>
                    <a:pt x="559" y="106"/>
                  </a:lnTo>
                  <a:lnTo>
                    <a:pt x="560" y="105"/>
                  </a:lnTo>
                  <a:lnTo>
                    <a:pt x="560" y="102"/>
                  </a:lnTo>
                  <a:lnTo>
                    <a:pt x="566" y="102"/>
                  </a:lnTo>
                  <a:lnTo>
                    <a:pt x="568" y="102"/>
                  </a:lnTo>
                  <a:lnTo>
                    <a:pt x="571" y="102"/>
                  </a:lnTo>
                  <a:lnTo>
                    <a:pt x="573" y="104"/>
                  </a:lnTo>
                  <a:lnTo>
                    <a:pt x="578" y="105"/>
                  </a:lnTo>
                  <a:lnTo>
                    <a:pt x="584" y="106"/>
                  </a:lnTo>
                  <a:lnTo>
                    <a:pt x="590" y="111"/>
                  </a:lnTo>
                  <a:lnTo>
                    <a:pt x="595" y="112"/>
                  </a:lnTo>
                  <a:lnTo>
                    <a:pt x="598" y="112"/>
                  </a:lnTo>
                  <a:lnTo>
                    <a:pt x="600" y="109"/>
                  </a:lnTo>
                  <a:lnTo>
                    <a:pt x="602" y="108"/>
                  </a:lnTo>
                  <a:lnTo>
                    <a:pt x="604" y="109"/>
                  </a:lnTo>
                  <a:lnTo>
                    <a:pt x="604" y="109"/>
                  </a:lnTo>
                  <a:lnTo>
                    <a:pt x="608" y="108"/>
                  </a:lnTo>
                  <a:lnTo>
                    <a:pt x="608" y="108"/>
                  </a:lnTo>
                  <a:lnTo>
                    <a:pt x="610" y="106"/>
                  </a:lnTo>
                  <a:lnTo>
                    <a:pt x="610" y="108"/>
                  </a:lnTo>
                  <a:lnTo>
                    <a:pt x="617" y="111"/>
                  </a:lnTo>
                  <a:lnTo>
                    <a:pt x="617" y="109"/>
                  </a:lnTo>
                  <a:lnTo>
                    <a:pt x="619" y="109"/>
                  </a:lnTo>
                  <a:lnTo>
                    <a:pt x="622" y="109"/>
                  </a:lnTo>
                  <a:lnTo>
                    <a:pt x="625" y="108"/>
                  </a:lnTo>
                  <a:lnTo>
                    <a:pt x="627" y="105"/>
                  </a:lnTo>
                  <a:lnTo>
                    <a:pt x="631" y="102"/>
                  </a:lnTo>
                  <a:lnTo>
                    <a:pt x="634" y="99"/>
                  </a:lnTo>
                  <a:lnTo>
                    <a:pt x="636" y="99"/>
                  </a:lnTo>
                  <a:lnTo>
                    <a:pt x="642" y="99"/>
                  </a:lnTo>
                  <a:lnTo>
                    <a:pt x="644" y="99"/>
                  </a:lnTo>
                  <a:lnTo>
                    <a:pt x="645" y="99"/>
                  </a:lnTo>
                  <a:lnTo>
                    <a:pt x="652" y="101"/>
                  </a:lnTo>
                  <a:lnTo>
                    <a:pt x="661" y="101"/>
                  </a:lnTo>
                  <a:lnTo>
                    <a:pt x="683" y="102"/>
                  </a:lnTo>
                  <a:lnTo>
                    <a:pt x="696" y="104"/>
                  </a:lnTo>
                  <a:lnTo>
                    <a:pt x="710" y="105"/>
                  </a:lnTo>
                  <a:lnTo>
                    <a:pt x="726" y="106"/>
                  </a:lnTo>
                  <a:lnTo>
                    <a:pt x="746" y="108"/>
                  </a:lnTo>
                  <a:lnTo>
                    <a:pt x="741" y="115"/>
                  </a:lnTo>
                  <a:lnTo>
                    <a:pt x="739" y="122"/>
                  </a:lnTo>
                  <a:lnTo>
                    <a:pt x="736" y="132"/>
                  </a:lnTo>
                  <a:lnTo>
                    <a:pt x="731" y="140"/>
                  </a:lnTo>
                  <a:lnTo>
                    <a:pt x="727" y="150"/>
                  </a:lnTo>
                  <a:lnTo>
                    <a:pt x="723" y="159"/>
                  </a:lnTo>
                  <a:lnTo>
                    <a:pt x="721" y="163"/>
                  </a:lnTo>
                  <a:lnTo>
                    <a:pt x="720" y="166"/>
                  </a:lnTo>
                  <a:lnTo>
                    <a:pt x="713" y="179"/>
                  </a:lnTo>
                  <a:lnTo>
                    <a:pt x="703" y="200"/>
                  </a:lnTo>
                  <a:lnTo>
                    <a:pt x="692" y="221"/>
                  </a:lnTo>
                  <a:lnTo>
                    <a:pt x="683" y="239"/>
                  </a:lnTo>
                  <a:lnTo>
                    <a:pt x="676" y="251"/>
                  </a:lnTo>
                  <a:lnTo>
                    <a:pt x="669" y="264"/>
                  </a:lnTo>
                  <a:lnTo>
                    <a:pt x="662" y="278"/>
                  </a:lnTo>
                  <a:lnTo>
                    <a:pt x="656" y="292"/>
                  </a:lnTo>
                  <a:lnTo>
                    <a:pt x="652" y="306"/>
                  </a:lnTo>
                  <a:lnTo>
                    <a:pt x="645" y="320"/>
                  </a:lnTo>
                  <a:lnTo>
                    <a:pt x="644" y="325"/>
                  </a:lnTo>
                  <a:lnTo>
                    <a:pt x="639" y="332"/>
                  </a:lnTo>
                  <a:lnTo>
                    <a:pt x="612" y="330"/>
                  </a:lnTo>
                  <a:lnTo>
                    <a:pt x="607" y="330"/>
                  </a:lnTo>
                  <a:lnTo>
                    <a:pt x="575" y="329"/>
                  </a:lnTo>
                  <a:lnTo>
                    <a:pt x="543" y="326"/>
                  </a:lnTo>
                  <a:lnTo>
                    <a:pt x="526" y="326"/>
                  </a:lnTo>
                  <a:lnTo>
                    <a:pt x="492" y="326"/>
                  </a:lnTo>
                  <a:lnTo>
                    <a:pt x="486" y="336"/>
                  </a:lnTo>
                  <a:lnTo>
                    <a:pt x="482" y="346"/>
                  </a:lnTo>
                  <a:lnTo>
                    <a:pt x="479" y="350"/>
                  </a:lnTo>
                  <a:lnTo>
                    <a:pt x="466" y="351"/>
                  </a:lnTo>
                  <a:lnTo>
                    <a:pt x="448" y="351"/>
                  </a:lnTo>
                  <a:lnTo>
                    <a:pt x="441" y="349"/>
                  </a:lnTo>
                  <a:lnTo>
                    <a:pt x="430" y="349"/>
                  </a:lnTo>
                  <a:lnTo>
                    <a:pt x="391" y="349"/>
                  </a:lnTo>
                  <a:lnTo>
                    <a:pt x="369" y="350"/>
                  </a:lnTo>
                  <a:lnTo>
                    <a:pt x="359" y="350"/>
                  </a:lnTo>
                  <a:lnTo>
                    <a:pt x="353" y="354"/>
                  </a:lnTo>
                  <a:lnTo>
                    <a:pt x="352" y="358"/>
                  </a:lnTo>
                  <a:lnTo>
                    <a:pt x="352" y="363"/>
                  </a:lnTo>
                  <a:lnTo>
                    <a:pt x="352" y="367"/>
                  </a:lnTo>
                  <a:lnTo>
                    <a:pt x="347" y="370"/>
                  </a:lnTo>
                  <a:lnTo>
                    <a:pt x="343" y="368"/>
                  </a:lnTo>
                  <a:lnTo>
                    <a:pt x="334" y="367"/>
                  </a:lnTo>
                  <a:lnTo>
                    <a:pt x="330" y="368"/>
                  </a:lnTo>
                  <a:lnTo>
                    <a:pt x="323" y="373"/>
                  </a:lnTo>
                  <a:lnTo>
                    <a:pt x="316" y="375"/>
                  </a:lnTo>
                  <a:lnTo>
                    <a:pt x="315" y="375"/>
                  </a:lnTo>
                  <a:lnTo>
                    <a:pt x="306" y="375"/>
                  </a:lnTo>
                  <a:lnTo>
                    <a:pt x="301" y="374"/>
                  </a:lnTo>
                  <a:lnTo>
                    <a:pt x="298" y="370"/>
                  </a:lnTo>
                  <a:lnTo>
                    <a:pt x="293" y="364"/>
                  </a:lnTo>
                  <a:lnTo>
                    <a:pt x="285" y="361"/>
                  </a:lnTo>
                  <a:lnTo>
                    <a:pt x="265" y="361"/>
                  </a:lnTo>
                  <a:lnTo>
                    <a:pt x="247" y="361"/>
                  </a:lnTo>
                  <a:lnTo>
                    <a:pt x="230" y="361"/>
                  </a:lnTo>
                  <a:lnTo>
                    <a:pt x="221" y="358"/>
                  </a:lnTo>
                  <a:lnTo>
                    <a:pt x="210" y="354"/>
                  </a:lnTo>
                  <a:lnTo>
                    <a:pt x="205" y="354"/>
                  </a:lnTo>
                  <a:lnTo>
                    <a:pt x="200" y="353"/>
                  </a:lnTo>
                  <a:lnTo>
                    <a:pt x="190" y="351"/>
                  </a:lnTo>
                  <a:lnTo>
                    <a:pt x="177" y="351"/>
                  </a:lnTo>
                  <a:lnTo>
                    <a:pt x="176" y="351"/>
                  </a:lnTo>
                  <a:lnTo>
                    <a:pt x="176" y="349"/>
                  </a:lnTo>
                  <a:lnTo>
                    <a:pt x="172" y="349"/>
                  </a:lnTo>
                  <a:lnTo>
                    <a:pt x="162" y="350"/>
                  </a:lnTo>
                  <a:lnTo>
                    <a:pt x="150" y="350"/>
                  </a:lnTo>
                  <a:lnTo>
                    <a:pt x="139" y="351"/>
                  </a:lnTo>
                  <a:lnTo>
                    <a:pt x="129" y="351"/>
                  </a:lnTo>
                  <a:lnTo>
                    <a:pt x="115" y="350"/>
                  </a:lnTo>
                  <a:lnTo>
                    <a:pt x="105" y="347"/>
                  </a:lnTo>
                  <a:lnTo>
                    <a:pt x="98" y="341"/>
                  </a:lnTo>
                  <a:lnTo>
                    <a:pt x="92" y="336"/>
                  </a:lnTo>
                  <a:lnTo>
                    <a:pt x="85" y="327"/>
                  </a:lnTo>
                  <a:lnTo>
                    <a:pt x="78" y="316"/>
                  </a:lnTo>
                  <a:lnTo>
                    <a:pt x="71" y="308"/>
                  </a:lnTo>
                  <a:lnTo>
                    <a:pt x="65" y="303"/>
                  </a:lnTo>
                  <a:lnTo>
                    <a:pt x="54" y="299"/>
                  </a:lnTo>
                  <a:lnTo>
                    <a:pt x="47" y="292"/>
                  </a:lnTo>
                  <a:lnTo>
                    <a:pt x="41" y="286"/>
                  </a:lnTo>
                  <a:lnTo>
                    <a:pt x="34" y="278"/>
                  </a:lnTo>
                  <a:lnTo>
                    <a:pt x="27" y="268"/>
                  </a:lnTo>
                  <a:lnTo>
                    <a:pt x="20" y="255"/>
                  </a:lnTo>
                  <a:lnTo>
                    <a:pt x="10" y="241"/>
                  </a:lnTo>
                  <a:lnTo>
                    <a:pt x="0" y="223"/>
                  </a:lnTo>
                  <a:lnTo>
                    <a:pt x="3" y="217"/>
                  </a:lnTo>
                  <a:lnTo>
                    <a:pt x="6" y="204"/>
                  </a:lnTo>
                  <a:lnTo>
                    <a:pt x="6" y="197"/>
                  </a:lnTo>
                  <a:lnTo>
                    <a:pt x="7" y="194"/>
                  </a:lnTo>
                  <a:lnTo>
                    <a:pt x="13" y="190"/>
                  </a:lnTo>
                  <a:lnTo>
                    <a:pt x="24" y="190"/>
                  </a:lnTo>
                  <a:lnTo>
                    <a:pt x="30" y="174"/>
                  </a:lnTo>
                  <a:lnTo>
                    <a:pt x="41" y="181"/>
                  </a:lnTo>
                  <a:lnTo>
                    <a:pt x="45" y="183"/>
                  </a:lnTo>
                  <a:lnTo>
                    <a:pt x="48" y="184"/>
                  </a:lnTo>
                  <a:lnTo>
                    <a:pt x="52" y="186"/>
                  </a:lnTo>
                  <a:lnTo>
                    <a:pt x="58" y="187"/>
                  </a:lnTo>
                  <a:lnTo>
                    <a:pt x="61" y="186"/>
                  </a:lnTo>
                  <a:lnTo>
                    <a:pt x="64" y="186"/>
                  </a:lnTo>
                  <a:lnTo>
                    <a:pt x="68" y="187"/>
                  </a:lnTo>
                  <a:lnTo>
                    <a:pt x="71" y="189"/>
                  </a:lnTo>
                  <a:lnTo>
                    <a:pt x="72" y="191"/>
                  </a:lnTo>
                  <a:lnTo>
                    <a:pt x="74" y="191"/>
                  </a:lnTo>
                  <a:lnTo>
                    <a:pt x="77" y="194"/>
                  </a:lnTo>
                  <a:lnTo>
                    <a:pt x="79" y="194"/>
                  </a:lnTo>
                  <a:lnTo>
                    <a:pt x="85" y="197"/>
                  </a:lnTo>
                  <a:lnTo>
                    <a:pt x="86" y="197"/>
                  </a:lnTo>
                  <a:lnTo>
                    <a:pt x="89" y="196"/>
                  </a:lnTo>
                  <a:lnTo>
                    <a:pt x="91" y="194"/>
                  </a:lnTo>
                  <a:lnTo>
                    <a:pt x="92" y="193"/>
                  </a:lnTo>
                  <a:lnTo>
                    <a:pt x="92" y="191"/>
                  </a:lnTo>
                  <a:lnTo>
                    <a:pt x="92" y="190"/>
                  </a:lnTo>
                  <a:lnTo>
                    <a:pt x="92" y="186"/>
                  </a:lnTo>
                  <a:lnTo>
                    <a:pt x="92" y="180"/>
                  </a:lnTo>
                  <a:lnTo>
                    <a:pt x="94" y="179"/>
                  </a:lnTo>
                  <a:lnTo>
                    <a:pt x="94" y="176"/>
                  </a:lnTo>
                  <a:lnTo>
                    <a:pt x="94" y="174"/>
                  </a:lnTo>
                  <a:lnTo>
                    <a:pt x="94" y="172"/>
                  </a:lnTo>
                  <a:lnTo>
                    <a:pt x="95" y="169"/>
                  </a:lnTo>
                  <a:lnTo>
                    <a:pt x="98" y="163"/>
                  </a:lnTo>
                  <a:lnTo>
                    <a:pt x="98" y="160"/>
                  </a:lnTo>
                  <a:lnTo>
                    <a:pt x="99" y="159"/>
                  </a:lnTo>
                  <a:lnTo>
                    <a:pt x="101" y="156"/>
                  </a:lnTo>
                  <a:lnTo>
                    <a:pt x="102" y="156"/>
                  </a:lnTo>
                  <a:lnTo>
                    <a:pt x="103" y="153"/>
                  </a:lnTo>
                  <a:lnTo>
                    <a:pt x="105" y="152"/>
                  </a:lnTo>
                  <a:lnTo>
                    <a:pt x="106" y="149"/>
                  </a:lnTo>
                  <a:lnTo>
                    <a:pt x="109" y="143"/>
                  </a:lnTo>
                  <a:lnTo>
                    <a:pt x="111" y="140"/>
                  </a:lnTo>
                  <a:lnTo>
                    <a:pt x="111" y="138"/>
                  </a:lnTo>
                  <a:lnTo>
                    <a:pt x="111" y="132"/>
                  </a:lnTo>
                  <a:lnTo>
                    <a:pt x="109" y="126"/>
                  </a:lnTo>
                  <a:lnTo>
                    <a:pt x="109" y="125"/>
                  </a:lnTo>
                  <a:lnTo>
                    <a:pt x="109" y="125"/>
                  </a:lnTo>
                  <a:lnTo>
                    <a:pt x="111" y="122"/>
                  </a:lnTo>
                  <a:lnTo>
                    <a:pt x="111" y="121"/>
                  </a:lnTo>
                  <a:lnTo>
                    <a:pt x="111" y="118"/>
                  </a:lnTo>
                  <a:lnTo>
                    <a:pt x="118" y="108"/>
                  </a:lnTo>
                  <a:lnTo>
                    <a:pt x="118" y="105"/>
                  </a:lnTo>
                  <a:lnTo>
                    <a:pt x="113" y="99"/>
                  </a:lnTo>
                  <a:lnTo>
                    <a:pt x="113" y="98"/>
                  </a:lnTo>
                  <a:lnTo>
                    <a:pt x="113" y="97"/>
                  </a:lnTo>
                  <a:lnTo>
                    <a:pt x="119" y="97"/>
                  </a:lnTo>
                  <a:lnTo>
                    <a:pt x="123" y="95"/>
                  </a:lnTo>
                  <a:lnTo>
                    <a:pt x="130" y="92"/>
                  </a:lnTo>
                  <a:lnTo>
                    <a:pt x="138" y="87"/>
                  </a:lnTo>
                  <a:lnTo>
                    <a:pt x="142" y="79"/>
                  </a:lnTo>
                  <a:lnTo>
                    <a:pt x="143" y="77"/>
                  </a:lnTo>
                  <a:lnTo>
                    <a:pt x="143" y="74"/>
                  </a:lnTo>
                  <a:lnTo>
                    <a:pt x="143" y="70"/>
                  </a:lnTo>
                  <a:lnTo>
                    <a:pt x="145" y="67"/>
                  </a:lnTo>
                  <a:lnTo>
                    <a:pt x="147" y="67"/>
                  </a:lnTo>
                  <a:lnTo>
                    <a:pt x="150" y="67"/>
                  </a:lnTo>
                  <a:lnTo>
                    <a:pt x="152" y="65"/>
                  </a:lnTo>
                  <a:lnTo>
                    <a:pt x="155" y="64"/>
                  </a:lnTo>
                  <a:lnTo>
                    <a:pt x="155" y="60"/>
                  </a:lnTo>
                  <a:lnTo>
                    <a:pt x="153" y="60"/>
                  </a:lnTo>
                  <a:lnTo>
                    <a:pt x="152" y="57"/>
                  </a:lnTo>
                  <a:lnTo>
                    <a:pt x="152" y="57"/>
                  </a:lnTo>
                  <a:lnTo>
                    <a:pt x="150" y="55"/>
                  </a:lnTo>
                  <a:lnTo>
                    <a:pt x="150" y="51"/>
                  </a:lnTo>
                  <a:lnTo>
                    <a:pt x="152" y="48"/>
                  </a:lnTo>
                  <a:lnTo>
                    <a:pt x="152" y="44"/>
                  </a:lnTo>
                  <a:lnTo>
                    <a:pt x="152" y="41"/>
                  </a:lnTo>
                  <a:lnTo>
                    <a:pt x="153" y="26"/>
                  </a:lnTo>
                  <a:lnTo>
                    <a:pt x="153" y="13"/>
                  </a:lnTo>
                  <a:lnTo>
                    <a:pt x="153" y="12"/>
                  </a:lnTo>
                  <a:lnTo>
                    <a:pt x="155" y="9"/>
                  </a:lnTo>
                  <a:lnTo>
                    <a:pt x="155" y="0"/>
                  </a:lnTo>
                  <a:lnTo>
                    <a:pt x="204" y="0"/>
                  </a:lnTo>
                  <a:lnTo>
                    <a:pt x="245" y="2"/>
                  </a:lnTo>
                  <a:lnTo>
                    <a:pt x="254" y="4"/>
                  </a:lnTo>
                  <a:lnTo>
                    <a:pt x="259" y="7"/>
                  </a:lnTo>
                  <a:lnTo>
                    <a:pt x="266" y="10"/>
                  </a:lnTo>
                  <a:lnTo>
                    <a:pt x="272" y="12"/>
                  </a:lnTo>
                  <a:close/>
                </a:path>
              </a:pathLst>
            </a:custGeom>
            <a:solidFill>
              <a:schemeClr val="accent2">
                <a:lumMod val="20000"/>
                <a:lumOff val="80000"/>
              </a:schemeClr>
            </a:solid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29" name="Freeform 31">
              <a:extLst>
                <a:ext uri="{FF2B5EF4-FFF2-40B4-BE49-F238E27FC236}">
                  <a16:creationId xmlns:a16="http://schemas.microsoft.com/office/drawing/2014/main" id="{4B5E7238-413F-5B6E-B742-4F7D9A587DB9}"/>
                </a:ext>
              </a:extLst>
            </p:cNvPr>
            <p:cNvSpPr>
              <a:spLocks/>
            </p:cNvSpPr>
            <p:nvPr/>
          </p:nvSpPr>
          <p:spPr bwMode="auto">
            <a:xfrm>
              <a:off x="1931" y="1286"/>
              <a:ext cx="1807" cy="681"/>
            </a:xfrm>
            <a:custGeom>
              <a:avLst/>
              <a:gdLst>
                <a:gd name="T0" fmla="*/ 167 w 1807"/>
                <a:gd name="T1" fmla="*/ 44 h 681"/>
                <a:gd name="T2" fmla="*/ 185 w 1807"/>
                <a:gd name="T3" fmla="*/ 38 h 681"/>
                <a:gd name="T4" fmla="*/ 202 w 1807"/>
                <a:gd name="T5" fmla="*/ 64 h 681"/>
                <a:gd name="T6" fmla="*/ 244 w 1807"/>
                <a:gd name="T7" fmla="*/ 72 h 681"/>
                <a:gd name="T8" fmla="*/ 266 w 1807"/>
                <a:gd name="T9" fmla="*/ 58 h 681"/>
                <a:gd name="T10" fmla="*/ 270 w 1807"/>
                <a:gd name="T11" fmla="*/ 58 h 681"/>
                <a:gd name="T12" fmla="*/ 277 w 1807"/>
                <a:gd name="T13" fmla="*/ 58 h 681"/>
                <a:gd name="T14" fmla="*/ 284 w 1807"/>
                <a:gd name="T15" fmla="*/ 59 h 681"/>
                <a:gd name="T16" fmla="*/ 286 w 1807"/>
                <a:gd name="T17" fmla="*/ 54 h 681"/>
                <a:gd name="T18" fmla="*/ 288 w 1807"/>
                <a:gd name="T19" fmla="*/ 48 h 681"/>
                <a:gd name="T20" fmla="*/ 290 w 1807"/>
                <a:gd name="T21" fmla="*/ 44 h 681"/>
                <a:gd name="T22" fmla="*/ 290 w 1807"/>
                <a:gd name="T23" fmla="*/ 39 h 681"/>
                <a:gd name="T24" fmla="*/ 314 w 1807"/>
                <a:gd name="T25" fmla="*/ 54 h 681"/>
                <a:gd name="T26" fmla="*/ 359 w 1807"/>
                <a:gd name="T27" fmla="*/ 81 h 681"/>
                <a:gd name="T28" fmla="*/ 416 w 1807"/>
                <a:gd name="T29" fmla="*/ 86 h 681"/>
                <a:gd name="T30" fmla="*/ 462 w 1807"/>
                <a:gd name="T31" fmla="*/ 69 h 681"/>
                <a:gd name="T32" fmla="*/ 523 w 1807"/>
                <a:gd name="T33" fmla="*/ 75 h 681"/>
                <a:gd name="T34" fmla="*/ 540 w 1807"/>
                <a:gd name="T35" fmla="*/ 112 h 681"/>
                <a:gd name="T36" fmla="*/ 1807 w 1807"/>
                <a:gd name="T37" fmla="*/ 494 h 681"/>
                <a:gd name="T38" fmla="*/ 1543 w 1807"/>
                <a:gd name="T39" fmla="*/ 559 h 681"/>
                <a:gd name="T40" fmla="*/ 1249 w 1807"/>
                <a:gd name="T41" fmla="*/ 632 h 681"/>
                <a:gd name="T42" fmla="*/ 840 w 1807"/>
                <a:gd name="T43" fmla="*/ 488 h 681"/>
                <a:gd name="T44" fmla="*/ 810 w 1807"/>
                <a:gd name="T45" fmla="*/ 488 h 681"/>
                <a:gd name="T46" fmla="*/ 745 w 1807"/>
                <a:gd name="T47" fmla="*/ 504 h 681"/>
                <a:gd name="T48" fmla="*/ 684 w 1807"/>
                <a:gd name="T49" fmla="*/ 507 h 681"/>
                <a:gd name="T50" fmla="*/ 642 w 1807"/>
                <a:gd name="T51" fmla="*/ 476 h 681"/>
                <a:gd name="T52" fmla="*/ 601 w 1807"/>
                <a:gd name="T53" fmla="*/ 435 h 681"/>
                <a:gd name="T54" fmla="*/ 520 w 1807"/>
                <a:gd name="T55" fmla="*/ 351 h 681"/>
                <a:gd name="T56" fmla="*/ 512 w 1807"/>
                <a:gd name="T57" fmla="*/ 310 h 681"/>
                <a:gd name="T58" fmla="*/ 560 w 1807"/>
                <a:gd name="T59" fmla="*/ 239 h 681"/>
                <a:gd name="T60" fmla="*/ 468 w 1807"/>
                <a:gd name="T61" fmla="*/ 179 h 681"/>
                <a:gd name="T62" fmla="*/ 396 w 1807"/>
                <a:gd name="T63" fmla="*/ 182 h 681"/>
                <a:gd name="T64" fmla="*/ 212 w 1807"/>
                <a:gd name="T65" fmla="*/ 226 h 681"/>
                <a:gd name="T66" fmla="*/ 171 w 1807"/>
                <a:gd name="T67" fmla="*/ 227 h 681"/>
                <a:gd name="T68" fmla="*/ 160 w 1807"/>
                <a:gd name="T69" fmla="*/ 214 h 681"/>
                <a:gd name="T70" fmla="*/ 150 w 1807"/>
                <a:gd name="T71" fmla="*/ 217 h 681"/>
                <a:gd name="T72" fmla="*/ 140 w 1807"/>
                <a:gd name="T73" fmla="*/ 219 h 681"/>
                <a:gd name="T74" fmla="*/ 119 w 1807"/>
                <a:gd name="T75" fmla="*/ 212 h 681"/>
                <a:gd name="T76" fmla="*/ 114 w 1807"/>
                <a:gd name="T77" fmla="*/ 209 h 681"/>
                <a:gd name="T78" fmla="*/ 113 w 1807"/>
                <a:gd name="T79" fmla="*/ 200 h 681"/>
                <a:gd name="T80" fmla="*/ 110 w 1807"/>
                <a:gd name="T81" fmla="*/ 191 h 681"/>
                <a:gd name="T82" fmla="*/ 92 w 1807"/>
                <a:gd name="T83" fmla="*/ 178 h 681"/>
                <a:gd name="T84" fmla="*/ 79 w 1807"/>
                <a:gd name="T85" fmla="*/ 171 h 681"/>
                <a:gd name="T86" fmla="*/ 75 w 1807"/>
                <a:gd name="T87" fmla="*/ 161 h 681"/>
                <a:gd name="T88" fmla="*/ 72 w 1807"/>
                <a:gd name="T89" fmla="*/ 151 h 681"/>
                <a:gd name="T90" fmla="*/ 61 w 1807"/>
                <a:gd name="T91" fmla="*/ 151 h 681"/>
                <a:gd name="T92" fmla="*/ 47 w 1807"/>
                <a:gd name="T93" fmla="*/ 145 h 681"/>
                <a:gd name="T94" fmla="*/ 34 w 1807"/>
                <a:gd name="T95" fmla="*/ 133 h 681"/>
                <a:gd name="T96" fmla="*/ 21 w 1807"/>
                <a:gd name="T97" fmla="*/ 134 h 681"/>
                <a:gd name="T98" fmla="*/ 15 w 1807"/>
                <a:gd name="T99" fmla="*/ 117 h 681"/>
                <a:gd name="T100" fmla="*/ 3 w 1807"/>
                <a:gd name="T101" fmla="*/ 99 h 681"/>
                <a:gd name="T102" fmla="*/ 11 w 1807"/>
                <a:gd name="T103" fmla="*/ 69 h 681"/>
                <a:gd name="T104" fmla="*/ 39 w 1807"/>
                <a:gd name="T105" fmla="*/ 39 h 681"/>
                <a:gd name="T106" fmla="*/ 55 w 1807"/>
                <a:gd name="T107" fmla="*/ 37 h 681"/>
                <a:gd name="T108" fmla="*/ 80 w 1807"/>
                <a:gd name="T109" fmla="*/ 35 h 681"/>
                <a:gd name="T110" fmla="*/ 96 w 1807"/>
                <a:gd name="T111" fmla="*/ 20 h 681"/>
                <a:gd name="T112" fmla="*/ 123 w 1807"/>
                <a:gd name="T113" fmla="*/ 6 h 681"/>
                <a:gd name="T114" fmla="*/ 138 w 1807"/>
                <a:gd name="T115" fmla="*/ 33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807" h="681">
                  <a:moveTo>
                    <a:pt x="137" y="38"/>
                  </a:moveTo>
                  <a:lnTo>
                    <a:pt x="140" y="38"/>
                  </a:lnTo>
                  <a:lnTo>
                    <a:pt x="144" y="38"/>
                  </a:lnTo>
                  <a:lnTo>
                    <a:pt x="151" y="38"/>
                  </a:lnTo>
                  <a:lnTo>
                    <a:pt x="161" y="41"/>
                  </a:lnTo>
                  <a:lnTo>
                    <a:pt x="167" y="44"/>
                  </a:lnTo>
                  <a:lnTo>
                    <a:pt x="169" y="48"/>
                  </a:lnTo>
                  <a:lnTo>
                    <a:pt x="172" y="44"/>
                  </a:lnTo>
                  <a:lnTo>
                    <a:pt x="174" y="39"/>
                  </a:lnTo>
                  <a:lnTo>
                    <a:pt x="178" y="38"/>
                  </a:lnTo>
                  <a:lnTo>
                    <a:pt x="182" y="37"/>
                  </a:lnTo>
                  <a:lnTo>
                    <a:pt x="185" y="38"/>
                  </a:lnTo>
                  <a:lnTo>
                    <a:pt x="186" y="38"/>
                  </a:lnTo>
                  <a:lnTo>
                    <a:pt x="188" y="39"/>
                  </a:lnTo>
                  <a:lnTo>
                    <a:pt x="188" y="45"/>
                  </a:lnTo>
                  <a:lnTo>
                    <a:pt x="189" y="51"/>
                  </a:lnTo>
                  <a:lnTo>
                    <a:pt x="194" y="58"/>
                  </a:lnTo>
                  <a:lnTo>
                    <a:pt x="202" y="64"/>
                  </a:lnTo>
                  <a:lnTo>
                    <a:pt x="211" y="66"/>
                  </a:lnTo>
                  <a:lnTo>
                    <a:pt x="216" y="68"/>
                  </a:lnTo>
                  <a:lnTo>
                    <a:pt x="223" y="71"/>
                  </a:lnTo>
                  <a:lnTo>
                    <a:pt x="233" y="76"/>
                  </a:lnTo>
                  <a:lnTo>
                    <a:pt x="239" y="76"/>
                  </a:lnTo>
                  <a:lnTo>
                    <a:pt x="244" y="72"/>
                  </a:lnTo>
                  <a:lnTo>
                    <a:pt x="246" y="66"/>
                  </a:lnTo>
                  <a:lnTo>
                    <a:pt x="247" y="64"/>
                  </a:lnTo>
                  <a:lnTo>
                    <a:pt x="256" y="64"/>
                  </a:lnTo>
                  <a:lnTo>
                    <a:pt x="260" y="61"/>
                  </a:lnTo>
                  <a:lnTo>
                    <a:pt x="266" y="59"/>
                  </a:lnTo>
                  <a:lnTo>
                    <a:pt x="266" y="58"/>
                  </a:lnTo>
                  <a:lnTo>
                    <a:pt x="266" y="58"/>
                  </a:lnTo>
                  <a:lnTo>
                    <a:pt x="267" y="58"/>
                  </a:lnTo>
                  <a:lnTo>
                    <a:pt x="267" y="56"/>
                  </a:lnTo>
                  <a:lnTo>
                    <a:pt x="269" y="58"/>
                  </a:lnTo>
                  <a:lnTo>
                    <a:pt x="269" y="58"/>
                  </a:lnTo>
                  <a:lnTo>
                    <a:pt x="270" y="58"/>
                  </a:lnTo>
                  <a:lnTo>
                    <a:pt x="271" y="58"/>
                  </a:lnTo>
                  <a:lnTo>
                    <a:pt x="271" y="58"/>
                  </a:lnTo>
                  <a:lnTo>
                    <a:pt x="273" y="58"/>
                  </a:lnTo>
                  <a:lnTo>
                    <a:pt x="274" y="58"/>
                  </a:lnTo>
                  <a:lnTo>
                    <a:pt x="274" y="58"/>
                  </a:lnTo>
                  <a:lnTo>
                    <a:pt x="277" y="58"/>
                  </a:lnTo>
                  <a:lnTo>
                    <a:pt x="278" y="58"/>
                  </a:lnTo>
                  <a:lnTo>
                    <a:pt x="278" y="58"/>
                  </a:lnTo>
                  <a:lnTo>
                    <a:pt x="281" y="58"/>
                  </a:lnTo>
                  <a:lnTo>
                    <a:pt x="281" y="59"/>
                  </a:lnTo>
                  <a:lnTo>
                    <a:pt x="283" y="59"/>
                  </a:lnTo>
                  <a:lnTo>
                    <a:pt x="284" y="59"/>
                  </a:lnTo>
                  <a:lnTo>
                    <a:pt x="284" y="59"/>
                  </a:lnTo>
                  <a:lnTo>
                    <a:pt x="287" y="55"/>
                  </a:lnTo>
                  <a:lnTo>
                    <a:pt x="287" y="55"/>
                  </a:lnTo>
                  <a:lnTo>
                    <a:pt x="287" y="54"/>
                  </a:lnTo>
                  <a:lnTo>
                    <a:pt x="286" y="54"/>
                  </a:lnTo>
                  <a:lnTo>
                    <a:pt x="286" y="54"/>
                  </a:lnTo>
                  <a:lnTo>
                    <a:pt x="286" y="52"/>
                  </a:lnTo>
                  <a:lnTo>
                    <a:pt x="286" y="52"/>
                  </a:lnTo>
                  <a:lnTo>
                    <a:pt x="287" y="51"/>
                  </a:lnTo>
                  <a:lnTo>
                    <a:pt x="287" y="51"/>
                  </a:lnTo>
                  <a:lnTo>
                    <a:pt x="287" y="49"/>
                  </a:lnTo>
                  <a:lnTo>
                    <a:pt x="288" y="48"/>
                  </a:lnTo>
                  <a:lnTo>
                    <a:pt x="288" y="48"/>
                  </a:lnTo>
                  <a:lnTo>
                    <a:pt x="287" y="45"/>
                  </a:lnTo>
                  <a:lnTo>
                    <a:pt x="288" y="45"/>
                  </a:lnTo>
                  <a:lnTo>
                    <a:pt x="288" y="45"/>
                  </a:lnTo>
                  <a:lnTo>
                    <a:pt x="288" y="44"/>
                  </a:lnTo>
                  <a:lnTo>
                    <a:pt x="290" y="44"/>
                  </a:lnTo>
                  <a:lnTo>
                    <a:pt x="290" y="42"/>
                  </a:lnTo>
                  <a:lnTo>
                    <a:pt x="288" y="42"/>
                  </a:lnTo>
                  <a:lnTo>
                    <a:pt x="288" y="42"/>
                  </a:lnTo>
                  <a:lnTo>
                    <a:pt x="288" y="41"/>
                  </a:lnTo>
                  <a:lnTo>
                    <a:pt x="290" y="41"/>
                  </a:lnTo>
                  <a:lnTo>
                    <a:pt x="290" y="39"/>
                  </a:lnTo>
                  <a:lnTo>
                    <a:pt x="291" y="39"/>
                  </a:lnTo>
                  <a:lnTo>
                    <a:pt x="292" y="39"/>
                  </a:lnTo>
                  <a:lnTo>
                    <a:pt x="292" y="38"/>
                  </a:lnTo>
                  <a:lnTo>
                    <a:pt x="292" y="38"/>
                  </a:lnTo>
                  <a:lnTo>
                    <a:pt x="302" y="47"/>
                  </a:lnTo>
                  <a:lnTo>
                    <a:pt x="314" y="54"/>
                  </a:lnTo>
                  <a:lnTo>
                    <a:pt x="322" y="58"/>
                  </a:lnTo>
                  <a:lnTo>
                    <a:pt x="325" y="59"/>
                  </a:lnTo>
                  <a:lnTo>
                    <a:pt x="329" y="64"/>
                  </a:lnTo>
                  <a:lnTo>
                    <a:pt x="335" y="66"/>
                  </a:lnTo>
                  <a:lnTo>
                    <a:pt x="348" y="75"/>
                  </a:lnTo>
                  <a:lnTo>
                    <a:pt x="359" y="81"/>
                  </a:lnTo>
                  <a:lnTo>
                    <a:pt x="370" y="86"/>
                  </a:lnTo>
                  <a:lnTo>
                    <a:pt x="379" y="89"/>
                  </a:lnTo>
                  <a:lnTo>
                    <a:pt x="389" y="87"/>
                  </a:lnTo>
                  <a:lnTo>
                    <a:pt x="397" y="86"/>
                  </a:lnTo>
                  <a:lnTo>
                    <a:pt x="406" y="86"/>
                  </a:lnTo>
                  <a:lnTo>
                    <a:pt x="416" y="86"/>
                  </a:lnTo>
                  <a:lnTo>
                    <a:pt x="421" y="82"/>
                  </a:lnTo>
                  <a:lnTo>
                    <a:pt x="430" y="73"/>
                  </a:lnTo>
                  <a:lnTo>
                    <a:pt x="437" y="73"/>
                  </a:lnTo>
                  <a:lnTo>
                    <a:pt x="442" y="72"/>
                  </a:lnTo>
                  <a:lnTo>
                    <a:pt x="454" y="71"/>
                  </a:lnTo>
                  <a:lnTo>
                    <a:pt x="462" y="69"/>
                  </a:lnTo>
                  <a:lnTo>
                    <a:pt x="469" y="69"/>
                  </a:lnTo>
                  <a:lnTo>
                    <a:pt x="481" y="71"/>
                  </a:lnTo>
                  <a:lnTo>
                    <a:pt x="488" y="69"/>
                  </a:lnTo>
                  <a:lnTo>
                    <a:pt x="499" y="68"/>
                  </a:lnTo>
                  <a:lnTo>
                    <a:pt x="512" y="69"/>
                  </a:lnTo>
                  <a:lnTo>
                    <a:pt x="523" y="75"/>
                  </a:lnTo>
                  <a:lnTo>
                    <a:pt x="524" y="82"/>
                  </a:lnTo>
                  <a:lnTo>
                    <a:pt x="526" y="90"/>
                  </a:lnTo>
                  <a:lnTo>
                    <a:pt x="527" y="97"/>
                  </a:lnTo>
                  <a:lnTo>
                    <a:pt x="530" y="102"/>
                  </a:lnTo>
                  <a:lnTo>
                    <a:pt x="534" y="104"/>
                  </a:lnTo>
                  <a:lnTo>
                    <a:pt x="540" y="112"/>
                  </a:lnTo>
                  <a:lnTo>
                    <a:pt x="547" y="117"/>
                  </a:lnTo>
                  <a:lnTo>
                    <a:pt x="656" y="150"/>
                  </a:lnTo>
                  <a:lnTo>
                    <a:pt x="861" y="209"/>
                  </a:lnTo>
                  <a:lnTo>
                    <a:pt x="1359" y="356"/>
                  </a:lnTo>
                  <a:lnTo>
                    <a:pt x="1804" y="492"/>
                  </a:lnTo>
                  <a:lnTo>
                    <a:pt x="1807" y="494"/>
                  </a:lnTo>
                  <a:lnTo>
                    <a:pt x="1782" y="500"/>
                  </a:lnTo>
                  <a:lnTo>
                    <a:pt x="1715" y="516"/>
                  </a:lnTo>
                  <a:lnTo>
                    <a:pt x="1687" y="523"/>
                  </a:lnTo>
                  <a:lnTo>
                    <a:pt x="1666" y="528"/>
                  </a:lnTo>
                  <a:lnTo>
                    <a:pt x="1601" y="545"/>
                  </a:lnTo>
                  <a:lnTo>
                    <a:pt x="1543" y="559"/>
                  </a:lnTo>
                  <a:lnTo>
                    <a:pt x="1517" y="564"/>
                  </a:lnTo>
                  <a:lnTo>
                    <a:pt x="1486" y="573"/>
                  </a:lnTo>
                  <a:lnTo>
                    <a:pt x="1425" y="588"/>
                  </a:lnTo>
                  <a:lnTo>
                    <a:pt x="1366" y="602"/>
                  </a:lnTo>
                  <a:lnTo>
                    <a:pt x="1311" y="617"/>
                  </a:lnTo>
                  <a:lnTo>
                    <a:pt x="1249" y="632"/>
                  </a:lnTo>
                  <a:lnTo>
                    <a:pt x="1232" y="636"/>
                  </a:lnTo>
                  <a:lnTo>
                    <a:pt x="1188" y="648"/>
                  </a:lnTo>
                  <a:lnTo>
                    <a:pt x="1130" y="662"/>
                  </a:lnTo>
                  <a:lnTo>
                    <a:pt x="1051" y="681"/>
                  </a:lnTo>
                  <a:lnTo>
                    <a:pt x="850" y="495"/>
                  </a:lnTo>
                  <a:lnTo>
                    <a:pt x="840" y="488"/>
                  </a:lnTo>
                  <a:lnTo>
                    <a:pt x="834" y="484"/>
                  </a:lnTo>
                  <a:lnTo>
                    <a:pt x="830" y="483"/>
                  </a:lnTo>
                  <a:lnTo>
                    <a:pt x="824" y="483"/>
                  </a:lnTo>
                  <a:lnTo>
                    <a:pt x="820" y="484"/>
                  </a:lnTo>
                  <a:lnTo>
                    <a:pt x="816" y="485"/>
                  </a:lnTo>
                  <a:lnTo>
                    <a:pt x="810" y="488"/>
                  </a:lnTo>
                  <a:lnTo>
                    <a:pt x="795" y="491"/>
                  </a:lnTo>
                  <a:lnTo>
                    <a:pt x="786" y="494"/>
                  </a:lnTo>
                  <a:lnTo>
                    <a:pt x="776" y="495"/>
                  </a:lnTo>
                  <a:lnTo>
                    <a:pt x="766" y="498"/>
                  </a:lnTo>
                  <a:lnTo>
                    <a:pt x="756" y="501"/>
                  </a:lnTo>
                  <a:lnTo>
                    <a:pt x="745" y="504"/>
                  </a:lnTo>
                  <a:lnTo>
                    <a:pt x="735" y="507"/>
                  </a:lnTo>
                  <a:lnTo>
                    <a:pt x="720" y="511"/>
                  </a:lnTo>
                  <a:lnTo>
                    <a:pt x="708" y="512"/>
                  </a:lnTo>
                  <a:lnTo>
                    <a:pt x="700" y="512"/>
                  </a:lnTo>
                  <a:lnTo>
                    <a:pt x="691" y="511"/>
                  </a:lnTo>
                  <a:lnTo>
                    <a:pt x="684" y="507"/>
                  </a:lnTo>
                  <a:lnTo>
                    <a:pt x="677" y="501"/>
                  </a:lnTo>
                  <a:lnTo>
                    <a:pt x="672" y="495"/>
                  </a:lnTo>
                  <a:lnTo>
                    <a:pt x="667" y="491"/>
                  </a:lnTo>
                  <a:lnTo>
                    <a:pt x="660" y="487"/>
                  </a:lnTo>
                  <a:lnTo>
                    <a:pt x="650" y="481"/>
                  </a:lnTo>
                  <a:lnTo>
                    <a:pt x="642" y="476"/>
                  </a:lnTo>
                  <a:lnTo>
                    <a:pt x="638" y="471"/>
                  </a:lnTo>
                  <a:lnTo>
                    <a:pt x="632" y="466"/>
                  </a:lnTo>
                  <a:lnTo>
                    <a:pt x="626" y="460"/>
                  </a:lnTo>
                  <a:lnTo>
                    <a:pt x="623" y="457"/>
                  </a:lnTo>
                  <a:lnTo>
                    <a:pt x="615" y="447"/>
                  </a:lnTo>
                  <a:lnTo>
                    <a:pt x="601" y="435"/>
                  </a:lnTo>
                  <a:lnTo>
                    <a:pt x="590" y="423"/>
                  </a:lnTo>
                  <a:lnTo>
                    <a:pt x="582" y="413"/>
                  </a:lnTo>
                  <a:lnTo>
                    <a:pt x="571" y="399"/>
                  </a:lnTo>
                  <a:lnTo>
                    <a:pt x="563" y="391"/>
                  </a:lnTo>
                  <a:lnTo>
                    <a:pt x="548" y="380"/>
                  </a:lnTo>
                  <a:lnTo>
                    <a:pt x="520" y="351"/>
                  </a:lnTo>
                  <a:lnTo>
                    <a:pt x="507" y="337"/>
                  </a:lnTo>
                  <a:lnTo>
                    <a:pt x="495" y="325"/>
                  </a:lnTo>
                  <a:lnTo>
                    <a:pt x="495" y="322"/>
                  </a:lnTo>
                  <a:lnTo>
                    <a:pt x="499" y="318"/>
                  </a:lnTo>
                  <a:lnTo>
                    <a:pt x="500" y="318"/>
                  </a:lnTo>
                  <a:lnTo>
                    <a:pt x="512" y="310"/>
                  </a:lnTo>
                  <a:lnTo>
                    <a:pt x="529" y="301"/>
                  </a:lnTo>
                  <a:lnTo>
                    <a:pt x="557" y="284"/>
                  </a:lnTo>
                  <a:lnTo>
                    <a:pt x="581" y="274"/>
                  </a:lnTo>
                  <a:lnTo>
                    <a:pt x="592" y="268"/>
                  </a:lnTo>
                  <a:lnTo>
                    <a:pt x="580" y="254"/>
                  </a:lnTo>
                  <a:lnTo>
                    <a:pt x="560" y="239"/>
                  </a:lnTo>
                  <a:lnTo>
                    <a:pt x="541" y="223"/>
                  </a:lnTo>
                  <a:lnTo>
                    <a:pt x="524" y="207"/>
                  </a:lnTo>
                  <a:lnTo>
                    <a:pt x="513" y="203"/>
                  </a:lnTo>
                  <a:lnTo>
                    <a:pt x="495" y="192"/>
                  </a:lnTo>
                  <a:lnTo>
                    <a:pt x="469" y="181"/>
                  </a:lnTo>
                  <a:lnTo>
                    <a:pt x="468" y="179"/>
                  </a:lnTo>
                  <a:lnTo>
                    <a:pt x="457" y="175"/>
                  </a:lnTo>
                  <a:lnTo>
                    <a:pt x="445" y="168"/>
                  </a:lnTo>
                  <a:lnTo>
                    <a:pt x="440" y="167"/>
                  </a:lnTo>
                  <a:lnTo>
                    <a:pt x="433" y="169"/>
                  </a:lnTo>
                  <a:lnTo>
                    <a:pt x="414" y="174"/>
                  </a:lnTo>
                  <a:lnTo>
                    <a:pt x="396" y="182"/>
                  </a:lnTo>
                  <a:lnTo>
                    <a:pt x="369" y="196"/>
                  </a:lnTo>
                  <a:lnTo>
                    <a:pt x="352" y="203"/>
                  </a:lnTo>
                  <a:lnTo>
                    <a:pt x="335" y="205"/>
                  </a:lnTo>
                  <a:lnTo>
                    <a:pt x="309" y="210"/>
                  </a:lnTo>
                  <a:lnTo>
                    <a:pt x="219" y="226"/>
                  </a:lnTo>
                  <a:lnTo>
                    <a:pt x="212" y="226"/>
                  </a:lnTo>
                  <a:lnTo>
                    <a:pt x="203" y="227"/>
                  </a:lnTo>
                  <a:lnTo>
                    <a:pt x="196" y="229"/>
                  </a:lnTo>
                  <a:lnTo>
                    <a:pt x="186" y="229"/>
                  </a:lnTo>
                  <a:lnTo>
                    <a:pt x="179" y="229"/>
                  </a:lnTo>
                  <a:lnTo>
                    <a:pt x="175" y="229"/>
                  </a:lnTo>
                  <a:lnTo>
                    <a:pt x="171" y="227"/>
                  </a:lnTo>
                  <a:lnTo>
                    <a:pt x="168" y="226"/>
                  </a:lnTo>
                  <a:lnTo>
                    <a:pt x="167" y="223"/>
                  </a:lnTo>
                  <a:lnTo>
                    <a:pt x="165" y="220"/>
                  </a:lnTo>
                  <a:lnTo>
                    <a:pt x="164" y="217"/>
                  </a:lnTo>
                  <a:lnTo>
                    <a:pt x="161" y="216"/>
                  </a:lnTo>
                  <a:lnTo>
                    <a:pt x="160" y="214"/>
                  </a:lnTo>
                  <a:lnTo>
                    <a:pt x="157" y="214"/>
                  </a:lnTo>
                  <a:lnTo>
                    <a:pt x="157" y="214"/>
                  </a:lnTo>
                  <a:lnTo>
                    <a:pt x="154" y="216"/>
                  </a:lnTo>
                  <a:lnTo>
                    <a:pt x="154" y="216"/>
                  </a:lnTo>
                  <a:lnTo>
                    <a:pt x="151" y="217"/>
                  </a:lnTo>
                  <a:lnTo>
                    <a:pt x="150" y="217"/>
                  </a:lnTo>
                  <a:lnTo>
                    <a:pt x="145" y="216"/>
                  </a:lnTo>
                  <a:lnTo>
                    <a:pt x="145" y="216"/>
                  </a:lnTo>
                  <a:lnTo>
                    <a:pt x="144" y="216"/>
                  </a:lnTo>
                  <a:lnTo>
                    <a:pt x="143" y="217"/>
                  </a:lnTo>
                  <a:lnTo>
                    <a:pt x="141" y="217"/>
                  </a:lnTo>
                  <a:lnTo>
                    <a:pt x="140" y="219"/>
                  </a:lnTo>
                  <a:lnTo>
                    <a:pt x="136" y="219"/>
                  </a:lnTo>
                  <a:lnTo>
                    <a:pt x="126" y="217"/>
                  </a:lnTo>
                  <a:lnTo>
                    <a:pt x="121" y="216"/>
                  </a:lnTo>
                  <a:lnTo>
                    <a:pt x="120" y="212"/>
                  </a:lnTo>
                  <a:lnTo>
                    <a:pt x="119" y="212"/>
                  </a:lnTo>
                  <a:lnTo>
                    <a:pt x="119" y="212"/>
                  </a:lnTo>
                  <a:lnTo>
                    <a:pt x="119" y="212"/>
                  </a:lnTo>
                  <a:lnTo>
                    <a:pt x="117" y="210"/>
                  </a:lnTo>
                  <a:lnTo>
                    <a:pt x="117" y="210"/>
                  </a:lnTo>
                  <a:lnTo>
                    <a:pt x="117" y="210"/>
                  </a:lnTo>
                  <a:lnTo>
                    <a:pt x="116" y="209"/>
                  </a:lnTo>
                  <a:lnTo>
                    <a:pt x="114" y="209"/>
                  </a:lnTo>
                  <a:lnTo>
                    <a:pt x="114" y="209"/>
                  </a:lnTo>
                  <a:lnTo>
                    <a:pt x="111" y="206"/>
                  </a:lnTo>
                  <a:lnTo>
                    <a:pt x="111" y="206"/>
                  </a:lnTo>
                  <a:lnTo>
                    <a:pt x="111" y="206"/>
                  </a:lnTo>
                  <a:lnTo>
                    <a:pt x="113" y="202"/>
                  </a:lnTo>
                  <a:lnTo>
                    <a:pt x="113" y="200"/>
                  </a:lnTo>
                  <a:lnTo>
                    <a:pt x="114" y="200"/>
                  </a:lnTo>
                  <a:lnTo>
                    <a:pt x="116" y="199"/>
                  </a:lnTo>
                  <a:lnTo>
                    <a:pt x="116" y="199"/>
                  </a:lnTo>
                  <a:lnTo>
                    <a:pt x="114" y="198"/>
                  </a:lnTo>
                  <a:lnTo>
                    <a:pt x="114" y="196"/>
                  </a:lnTo>
                  <a:lnTo>
                    <a:pt x="110" y="191"/>
                  </a:lnTo>
                  <a:lnTo>
                    <a:pt x="102" y="191"/>
                  </a:lnTo>
                  <a:lnTo>
                    <a:pt x="100" y="188"/>
                  </a:lnTo>
                  <a:lnTo>
                    <a:pt x="90" y="182"/>
                  </a:lnTo>
                  <a:lnTo>
                    <a:pt x="90" y="182"/>
                  </a:lnTo>
                  <a:lnTo>
                    <a:pt x="92" y="181"/>
                  </a:lnTo>
                  <a:lnTo>
                    <a:pt x="92" y="178"/>
                  </a:lnTo>
                  <a:lnTo>
                    <a:pt x="93" y="175"/>
                  </a:lnTo>
                  <a:lnTo>
                    <a:pt x="90" y="175"/>
                  </a:lnTo>
                  <a:lnTo>
                    <a:pt x="88" y="171"/>
                  </a:lnTo>
                  <a:lnTo>
                    <a:pt x="85" y="169"/>
                  </a:lnTo>
                  <a:lnTo>
                    <a:pt x="79" y="169"/>
                  </a:lnTo>
                  <a:lnTo>
                    <a:pt x="79" y="171"/>
                  </a:lnTo>
                  <a:lnTo>
                    <a:pt x="76" y="169"/>
                  </a:lnTo>
                  <a:lnTo>
                    <a:pt x="75" y="169"/>
                  </a:lnTo>
                  <a:lnTo>
                    <a:pt x="75" y="167"/>
                  </a:lnTo>
                  <a:lnTo>
                    <a:pt x="72" y="165"/>
                  </a:lnTo>
                  <a:lnTo>
                    <a:pt x="73" y="162"/>
                  </a:lnTo>
                  <a:lnTo>
                    <a:pt x="75" y="161"/>
                  </a:lnTo>
                  <a:lnTo>
                    <a:pt x="76" y="160"/>
                  </a:lnTo>
                  <a:lnTo>
                    <a:pt x="75" y="160"/>
                  </a:lnTo>
                  <a:lnTo>
                    <a:pt x="76" y="155"/>
                  </a:lnTo>
                  <a:lnTo>
                    <a:pt x="73" y="155"/>
                  </a:lnTo>
                  <a:lnTo>
                    <a:pt x="73" y="151"/>
                  </a:lnTo>
                  <a:lnTo>
                    <a:pt x="72" y="151"/>
                  </a:lnTo>
                  <a:lnTo>
                    <a:pt x="71" y="151"/>
                  </a:lnTo>
                  <a:lnTo>
                    <a:pt x="68" y="148"/>
                  </a:lnTo>
                  <a:lnTo>
                    <a:pt x="65" y="151"/>
                  </a:lnTo>
                  <a:lnTo>
                    <a:pt x="63" y="150"/>
                  </a:lnTo>
                  <a:lnTo>
                    <a:pt x="62" y="152"/>
                  </a:lnTo>
                  <a:lnTo>
                    <a:pt x="61" y="151"/>
                  </a:lnTo>
                  <a:lnTo>
                    <a:pt x="59" y="151"/>
                  </a:lnTo>
                  <a:lnTo>
                    <a:pt x="54" y="148"/>
                  </a:lnTo>
                  <a:lnTo>
                    <a:pt x="52" y="148"/>
                  </a:lnTo>
                  <a:lnTo>
                    <a:pt x="49" y="147"/>
                  </a:lnTo>
                  <a:lnTo>
                    <a:pt x="47" y="147"/>
                  </a:lnTo>
                  <a:lnTo>
                    <a:pt x="47" y="145"/>
                  </a:lnTo>
                  <a:lnTo>
                    <a:pt x="49" y="143"/>
                  </a:lnTo>
                  <a:lnTo>
                    <a:pt x="48" y="137"/>
                  </a:lnTo>
                  <a:lnTo>
                    <a:pt x="45" y="134"/>
                  </a:lnTo>
                  <a:lnTo>
                    <a:pt x="44" y="134"/>
                  </a:lnTo>
                  <a:lnTo>
                    <a:pt x="39" y="131"/>
                  </a:lnTo>
                  <a:lnTo>
                    <a:pt x="34" y="133"/>
                  </a:lnTo>
                  <a:lnTo>
                    <a:pt x="34" y="133"/>
                  </a:lnTo>
                  <a:lnTo>
                    <a:pt x="28" y="131"/>
                  </a:lnTo>
                  <a:lnTo>
                    <a:pt x="25" y="131"/>
                  </a:lnTo>
                  <a:lnTo>
                    <a:pt x="24" y="131"/>
                  </a:lnTo>
                  <a:lnTo>
                    <a:pt x="24" y="131"/>
                  </a:lnTo>
                  <a:lnTo>
                    <a:pt x="21" y="134"/>
                  </a:lnTo>
                  <a:lnTo>
                    <a:pt x="18" y="134"/>
                  </a:lnTo>
                  <a:lnTo>
                    <a:pt x="17" y="127"/>
                  </a:lnTo>
                  <a:lnTo>
                    <a:pt x="17" y="126"/>
                  </a:lnTo>
                  <a:lnTo>
                    <a:pt x="15" y="121"/>
                  </a:lnTo>
                  <a:lnTo>
                    <a:pt x="15" y="120"/>
                  </a:lnTo>
                  <a:lnTo>
                    <a:pt x="15" y="117"/>
                  </a:lnTo>
                  <a:lnTo>
                    <a:pt x="13" y="112"/>
                  </a:lnTo>
                  <a:lnTo>
                    <a:pt x="10" y="109"/>
                  </a:lnTo>
                  <a:lnTo>
                    <a:pt x="5" y="106"/>
                  </a:lnTo>
                  <a:lnTo>
                    <a:pt x="0" y="102"/>
                  </a:lnTo>
                  <a:lnTo>
                    <a:pt x="0" y="100"/>
                  </a:lnTo>
                  <a:lnTo>
                    <a:pt x="3" y="99"/>
                  </a:lnTo>
                  <a:lnTo>
                    <a:pt x="1" y="96"/>
                  </a:lnTo>
                  <a:lnTo>
                    <a:pt x="1" y="92"/>
                  </a:lnTo>
                  <a:lnTo>
                    <a:pt x="1" y="87"/>
                  </a:lnTo>
                  <a:lnTo>
                    <a:pt x="3" y="83"/>
                  </a:lnTo>
                  <a:lnTo>
                    <a:pt x="7" y="76"/>
                  </a:lnTo>
                  <a:lnTo>
                    <a:pt x="11" y="69"/>
                  </a:lnTo>
                  <a:lnTo>
                    <a:pt x="18" y="62"/>
                  </a:lnTo>
                  <a:lnTo>
                    <a:pt x="25" y="54"/>
                  </a:lnTo>
                  <a:lnTo>
                    <a:pt x="31" y="48"/>
                  </a:lnTo>
                  <a:lnTo>
                    <a:pt x="35" y="44"/>
                  </a:lnTo>
                  <a:lnTo>
                    <a:pt x="37" y="41"/>
                  </a:lnTo>
                  <a:lnTo>
                    <a:pt x="39" y="39"/>
                  </a:lnTo>
                  <a:lnTo>
                    <a:pt x="44" y="39"/>
                  </a:lnTo>
                  <a:lnTo>
                    <a:pt x="45" y="39"/>
                  </a:lnTo>
                  <a:lnTo>
                    <a:pt x="48" y="41"/>
                  </a:lnTo>
                  <a:lnTo>
                    <a:pt x="52" y="41"/>
                  </a:lnTo>
                  <a:lnTo>
                    <a:pt x="54" y="38"/>
                  </a:lnTo>
                  <a:lnTo>
                    <a:pt x="55" y="37"/>
                  </a:lnTo>
                  <a:lnTo>
                    <a:pt x="56" y="35"/>
                  </a:lnTo>
                  <a:lnTo>
                    <a:pt x="62" y="35"/>
                  </a:lnTo>
                  <a:lnTo>
                    <a:pt x="71" y="39"/>
                  </a:lnTo>
                  <a:lnTo>
                    <a:pt x="75" y="39"/>
                  </a:lnTo>
                  <a:lnTo>
                    <a:pt x="78" y="38"/>
                  </a:lnTo>
                  <a:lnTo>
                    <a:pt x="80" y="35"/>
                  </a:lnTo>
                  <a:lnTo>
                    <a:pt x="86" y="31"/>
                  </a:lnTo>
                  <a:lnTo>
                    <a:pt x="90" y="28"/>
                  </a:lnTo>
                  <a:lnTo>
                    <a:pt x="93" y="25"/>
                  </a:lnTo>
                  <a:lnTo>
                    <a:pt x="94" y="24"/>
                  </a:lnTo>
                  <a:lnTo>
                    <a:pt x="96" y="24"/>
                  </a:lnTo>
                  <a:lnTo>
                    <a:pt x="96" y="20"/>
                  </a:lnTo>
                  <a:lnTo>
                    <a:pt x="96" y="13"/>
                  </a:lnTo>
                  <a:lnTo>
                    <a:pt x="103" y="3"/>
                  </a:lnTo>
                  <a:lnTo>
                    <a:pt x="110" y="0"/>
                  </a:lnTo>
                  <a:lnTo>
                    <a:pt x="114" y="0"/>
                  </a:lnTo>
                  <a:lnTo>
                    <a:pt x="116" y="0"/>
                  </a:lnTo>
                  <a:lnTo>
                    <a:pt x="123" y="6"/>
                  </a:lnTo>
                  <a:lnTo>
                    <a:pt x="128" y="13"/>
                  </a:lnTo>
                  <a:lnTo>
                    <a:pt x="133" y="23"/>
                  </a:lnTo>
                  <a:lnTo>
                    <a:pt x="134" y="28"/>
                  </a:lnTo>
                  <a:lnTo>
                    <a:pt x="134" y="30"/>
                  </a:lnTo>
                  <a:lnTo>
                    <a:pt x="136" y="33"/>
                  </a:lnTo>
                  <a:lnTo>
                    <a:pt x="138" y="33"/>
                  </a:lnTo>
                  <a:lnTo>
                    <a:pt x="136" y="35"/>
                  </a:lnTo>
                  <a:lnTo>
                    <a:pt x="137" y="38"/>
                  </a:lnTo>
                  <a:close/>
                </a:path>
              </a:pathLst>
            </a:custGeom>
            <a:solidFill>
              <a:schemeClr val="accent2"/>
            </a:solidFill>
            <a:ln w="1270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1030" name="AutoShape 3">
            <a:extLst>
              <a:ext uri="{FF2B5EF4-FFF2-40B4-BE49-F238E27FC236}">
                <a16:creationId xmlns:a16="http://schemas.microsoft.com/office/drawing/2014/main" id="{6ECCEC64-86F0-AA85-2151-1A50D9930722}"/>
              </a:ext>
            </a:extLst>
          </p:cNvPr>
          <p:cNvSpPr>
            <a:spLocks noChangeAspect="1" noChangeArrowheads="1" noTextEdit="1"/>
          </p:cNvSpPr>
          <p:nvPr/>
        </p:nvSpPr>
        <p:spPr bwMode="auto">
          <a:xfrm>
            <a:off x="2412567" y="1248666"/>
            <a:ext cx="5886450" cy="588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1" name="TextBox 1030">
            <a:extLst>
              <a:ext uri="{FF2B5EF4-FFF2-40B4-BE49-F238E27FC236}">
                <a16:creationId xmlns:a16="http://schemas.microsoft.com/office/drawing/2014/main" id="{FF0EE39F-BD6B-A818-0B6E-E4CF250898ED}"/>
              </a:ext>
            </a:extLst>
          </p:cNvPr>
          <p:cNvSpPr txBox="1"/>
          <p:nvPr/>
        </p:nvSpPr>
        <p:spPr>
          <a:xfrm>
            <a:off x="4879639" y="2886887"/>
            <a:ext cx="1052416" cy="985992"/>
          </a:xfrm>
          <a:prstGeom prst="rect">
            <a:avLst/>
          </a:prstGeom>
        </p:spPr>
        <p:txBody>
          <a:bodyPr vert="horz" wrap="square" lIns="91440" tIns="45720" rIns="91440" bIns="45720" rtlCol="0" anchor="ctr">
            <a:normAutofit/>
          </a:bodyPr>
          <a:lstStyle/>
          <a:p>
            <a:pPr algn="ctr"/>
            <a:r>
              <a:rPr lang="en-US" dirty="0">
                <a:latin typeface="Source Sans Pro SemiBold" panose="020B0603030403020204" pitchFamily="34" charset="0"/>
                <a:ea typeface="Source Sans Pro SemiBold" panose="020B0603030403020204" pitchFamily="34" charset="0"/>
              </a:rPr>
              <a:t>Zarqa</a:t>
            </a:r>
          </a:p>
          <a:p>
            <a:pPr algn="ctr"/>
            <a:r>
              <a:rPr lang="en-US" dirty="0">
                <a:latin typeface="Source Sans Pro SemiBold" panose="020B0603030403020204" pitchFamily="34" charset="0"/>
                <a:ea typeface="Source Sans Pro SemiBold" panose="020B0603030403020204" pitchFamily="34" charset="0"/>
              </a:rPr>
              <a:t>94%</a:t>
            </a:r>
          </a:p>
        </p:txBody>
      </p:sp>
      <p:sp>
        <p:nvSpPr>
          <p:cNvPr id="1032" name="TextBox 1031">
            <a:extLst>
              <a:ext uri="{FF2B5EF4-FFF2-40B4-BE49-F238E27FC236}">
                <a16:creationId xmlns:a16="http://schemas.microsoft.com/office/drawing/2014/main" id="{9353733A-D3FE-E41B-39C8-D7677DFF41C2}"/>
              </a:ext>
            </a:extLst>
          </p:cNvPr>
          <p:cNvSpPr txBox="1"/>
          <p:nvPr/>
        </p:nvSpPr>
        <p:spPr>
          <a:xfrm>
            <a:off x="6052521" y="2087487"/>
            <a:ext cx="1400032" cy="846169"/>
          </a:xfrm>
          <a:prstGeom prst="rect">
            <a:avLst/>
          </a:prstGeom>
        </p:spPr>
        <p:txBody>
          <a:bodyPr vert="horz" wrap="square" lIns="91440" tIns="45720" rIns="91440" bIns="45720" rtlCol="0" anchor="ctr">
            <a:normAutofit/>
          </a:bodyPr>
          <a:lstStyle/>
          <a:p>
            <a:pPr algn="ctr"/>
            <a:r>
              <a:rPr lang="en-US" dirty="0">
                <a:latin typeface="Source Sans Pro SemiBold" panose="020B0603030403020204" pitchFamily="34" charset="0"/>
                <a:ea typeface="Source Sans Pro SemiBold" panose="020B0603030403020204" pitchFamily="34" charset="0"/>
              </a:rPr>
              <a:t>Mafraq</a:t>
            </a:r>
          </a:p>
          <a:p>
            <a:pPr algn="ctr"/>
            <a:r>
              <a:rPr lang="en-US" dirty="0">
                <a:latin typeface="Source Sans Pro SemiBold" panose="020B0603030403020204" pitchFamily="34" charset="0"/>
                <a:ea typeface="Source Sans Pro SemiBold" panose="020B0603030403020204" pitchFamily="34" charset="0"/>
              </a:rPr>
              <a:t>90%</a:t>
            </a:r>
          </a:p>
        </p:txBody>
      </p:sp>
      <p:sp>
        <p:nvSpPr>
          <p:cNvPr id="1040" name="TextBox 1039">
            <a:extLst>
              <a:ext uri="{FF2B5EF4-FFF2-40B4-BE49-F238E27FC236}">
                <a16:creationId xmlns:a16="http://schemas.microsoft.com/office/drawing/2014/main" id="{F9D656CA-07FA-1BB9-929A-D6E80E9EE5F5}"/>
              </a:ext>
            </a:extLst>
          </p:cNvPr>
          <p:cNvSpPr txBox="1"/>
          <p:nvPr/>
        </p:nvSpPr>
        <p:spPr>
          <a:xfrm>
            <a:off x="4161922" y="1387532"/>
            <a:ext cx="1400032" cy="846169"/>
          </a:xfrm>
          <a:prstGeom prst="rect">
            <a:avLst/>
          </a:prstGeom>
        </p:spPr>
        <p:txBody>
          <a:bodyPr vert="horz" wrap="square" lIns="91440" tIns="45720" rIns="91440" bIns="45720" rtlCol="0" anchor="ctr">
            <a:normAutofit/>
          </a:bodyPr>
          <a:lstStyle/>
          <a:p>
            <a:pPr algn="ctr"/>
            <a:r>
              <a:rPr lang="en-US" dirty="0" err="1">
                <a:latin typeface="Source Sans Pro SemiBold" panose="020B0603030403020204" pitchFamily="34" charset="0"/>
                <a:ea typeface="Source Sans Pro SemiBold" panose="020B0603030403020204" pitchFamily="34" charset="0"/>
              </a:rPr>
              <a:t>Jarash</a:t>
            </a:r>
            <a:endParaRPr lang="en-US" dirty="0">
              <a:latin typeface="Source Sans Pro SemiBold" panose="020B0603030403020204" pitchFamily="34" charset="0"/>
              <a:ea typeface="Source Sans Pro SemiBold" panose="020B0603030403020204" pitchFamily="34" charset="0"/>
            </a:endParaRPr>
          </a:p>
          <a:p>
            <a:pPr algn="ctr"/>
            <a:r>
              <a:rPr lang="en-US" dirty="0">
                <a:latin typeface="Source Sans Pro SemiBold" panose="020B0603030403020204" pitchFamily="34" charset="0"/>
                <a:ea typeface="Source Sans Pro SemiBold" panose="020B0603030403020204" pitchFamily="34" charset="0"/>
              </a:rPr>
              <a:t>94%</a:t>
            </a:r>
          </a:p>
        </p:txBody>
      </p:sp>
      <p:sp>
        <p:nvSpPr>
          <p:cNvPr id="1042" name="TextBox 1041">
            <a:extLst>
              <a:ext uri="{FF2B5EF4-FFF2-40B4-BE49-F238E27FC236}">
                <a16:creationId xmlns:a16="http://schemas.microsoft.com/office/drawing/2014/main" id="{10F69420-8056-BFA9-8117-82DCCDC114EE}"/>
              </a:ext>
            </a:extLst>
          </p:cNvPr>
          <p:cNvSpPr txBox="1"/>
          <p:nvPr/>
        </p:nvSpPr>
        <p:spPr>
          <a:xfrm>
            <a:off x="2716945" y="1469552"/>
            <a:ext cx="1759649" cy="487826"/>
          </a:xfrm>
          <a:prstGeom prst="rect">
            <a:avLst/>
          </a:prstGeom>
        </p:spPr>
        <p:txBody>
          <a:bodyPr vert="horz" wrap="square" lIns="91440" tIns="45720" rIns="91440" bIns="45720" rtlCol="0" anchor="ctr">
            <a:noAutofit/>
          </a:bodyPr>
          <a:lstStyle/>
          <a:p>
            <a:pPr algn="ctr"/>
            <a:r>
              <a:rPr lang="en-US" dirty="0">
                <a:latin typeface="Source Sans Pro SemiBold" panose="020B0603030403020204" pitchFamily="34" charset="0"/>
                <a:ea typeface="Source Sans Pro SemiBold" panose="020B0603030403020204" pitchFamily="34" charset="0"/>
              </a:rPr>
              <a:t>Irbid</a:t>
            </a:r>
          </a:p>
          <a:p>
            <a:pPr algn="ctr"/>
            <a:r>
              <a:rPr lang="en-US" dirty="0">
                <a:latin typeface="Source Sans Pro SemiBold" panose="020B0603030403020204" pitchFamily="34" charset="0"/>
                <a:ea typeface="Source Sans Pro SemiBold" panose="020B0603030403020204" pitchFamily="34" charset="0"/>
              </a:rPr>
              <a:t>97%</a:t>
            </a:r>
          </a:p>
        </p:txBody>
      </p:sp>
      <p:sp>
        <p:nvSpPr>
          <p:cNvPr id="1043" name="TextBox 1042">
            <a:extLst>
              <a:ext uri="{FF2B5EF4-FFF2-40B4-BE49-F238E27FC236}">
                <a16:creationId xmlns:a16="http://schemas.microsoft.com/office/drawing/2014/main" id="{0D53FEDF-4052-CE46-4C42-94171967E736}"/>
              </a:ext>
            </a:extLst>
          </p:cNvPr>
          <p:cNvSpPr txBox="1"/>
          <p:nvPr/>
        </p:nvSpPr>
        <p:spPr>
          <a:xfrm>
            <a:off x="2055074" y="2075450"/>
            <a:ext cx="1201074" cy="435122"/>
          </a:xfrm>
          <a:prstGeom prst="rect">
            <a:avLst/>
          </a:prstGeom>
        </p:spPr>
        <p:txBody>
          <a:bodyPr vert="horz" wrap="square" lIns="91440" tIns="45720" rIns="91440" bIns="45720" rtlCol="0" anchor="ctr">
            <a:noAutofit/>
          </a:bodyPr>
          <a:lstStyle/>
          <a:p>
            <a:pPr algn="ctr"/>
            <a:r>
              <a:rPr lang="en-US" dirty="0" err="1">
                <a:latin typeface="Source Sans Pro SemiBold" panose="020B0603030403020204" pitchFamily="34" charset="0"/>
                <a:ea typeface="Source Sans Pro SemiBold" panose="020B0603030403020204" pitchFamily="34" charset="0"/>
              </a:rPr>
              <a:t>Ajloun</a:t>
            </a:r>
            <a:endParaRPr lang="en-US" dirty="0">
              <a:latin typeface="Source Sans Pro SemiBold" panose="020B0603030403020204" pitchFamily="34" charset="0"/>
              <a:ea typeface="Source Sans Pro SemiBold" panose="020B0603030403020204" pitchFamily="34" charset="0"/>
            </a:endParaRPr>
          </a:p>
          <a:p>
            <a:pPr algn="ctr"/>
            <a:r>
              <a:rPr lang="en-US" dirty="0">
                <a:latin typeface="Source Sans Pro SemiBold" panose="020B0603030403020204" pitchFamily="34" charset="0"/>
                <a:ea typeface="Source Sans Pro SemiBold" panose="020B0603030403020204" pitchFamily="34" charset="0"/>
              </a:rPr>
              <a:t>97%</a:t>
            </a:r>
          </a:p>
        </p:txBody>
      </p:sp>
      <p:sp>
        <p:nvSpPr>
          <p:cNvPr id="1045" name="TextBox 1044">
            <a:extLst>
              <a:ext uri="{FF2B5EF4-FFF2-40B4-BE49-F238E27FC236}">
                <a16:creationId xmlns:a16="http://schemas.microsoft.com/office/drawing/2014/main" id="{76E90908-3870-DF5B-3EBD-1787B9F5A44D}"/>
              </a:ext>
            </a:extLst>
          </p:cNvPr>
          <p:cNvSpPr txBox="1"/>
          <p:nvPr/>
        </p:nvSpPr>
        <p:spPr>
          <a:xfrm>
            <a:off x="3552802" y="3180685"/>
            <a:ext cx="1400032" cy="742178"/>
          </a:xfrm>
          <a:prstGeom prst="rect">
            <a:avLst/>
          </a:prstGeom>
        </p:spPr>
        <p:txBody>
          <a:bodyPr vert="horz" wrap="square" lIns="91440" tIns="45720" rIns="91440" bIns="45720" rtlCol="0" anchor="ctr">
            <a:normAutofit/>
          </a:bodyPr>
          <a:lstStyle/>
          <a:p>
            <a:pPr algn="ctr"/>
            <a:r>
              <a:rPr lang="en-US" dirty="0">
                <a:latin typeface="Source Sans Pro SemiBold" panose="020B0603030403020204" pitchFamily="34" charset="0"/>
                <a:ea typeface="Source Sans Pro SemiBold" panose="020B0603030403020204" pitchFamily="34" charset="0"/>
              </a:rPr>
              <a:t>Amman</a:t>
            </a:r>
          </a:p>
          <a:p>
            <a:pPr algn="ctr"/>
            <a:r>
              <a:rPr lang="en-US" dirty="0">
                <a:latin typeface="Source Sans Pro SemiBold" panose="020B0603030403020204" pitchFamily="34" charset="0"/>
                <a:ea typeface="Source Sans Pro SemiBold" panose="020B0603030403020204" pitchFamily="34" charset="0"/>
              </a:rPr>
              <a:t>95%</a:t>
            </a:r>
          </a:p>
        </p:txBody>
      </p:sp>
      <p:sp>
        <p:nvSpPr>
          <p:cNvPr id="1047" name="TextBox 1046">
            <a:extLst>
              <a:ext uri="{FF2B5EF4-FFF2-40B4-BE49-F238E27FC236}">
                <a16:creationId xmlns:a16="http://schemas.microsoft.com/office/drawing/2014/main" id="{0628859D-B624-69E7-E499-8765560816ED}"/>
              </a:ext>
            </a:extLst>
          </p:cNvPr>
          <p:cNvSpPr txBox="1"/>
          <p:nvPr/>
        </p:nvSpPr>
        <p:spPr>
          <a:xfrm>
            <a:off x="3042553" y="3734739"/>
            <a:ext cx="1116306" cy="622459"/>
          </a:xfrm>
          <a:prstGeom prst="rect">
            <a:avLst/>
          </a:prstGeom>
        </p:spPr>
        <p:txBody>
          <a:bodyPr vert="horz" wrap="square" lIns="91440" tIns="45720" rIns="91440" bIns="45720" rtlCol="0" anchor="ctr">
            <a:noAutofit/>
          </a:bodyPr>
          <a:lstStyle/>
          <a:p>
            <a:pPr algn="ctr"/>
            <a:r>
              <a:rPr lang="en-US" dirty="0" err="1">
                <a:latin typeface="Source Sans Pro SemiBold" panose="020B0603030403020204" pitchFamily="34" charset="0"/>
                <a:ea typeface="Source Sans Pro SemiBold" panose="020B0603030403020204" pitchFamily="34" charset="0"/>
              </a:rPr>
              <a:t>Karak</a:t>
            </a:r>
            <a:endParaRPr lang="en-US" dirty="0">
              <a:latin typeface="Source Sans Pro SemiBold" panose="020B0603030403020204" pitchFamily="34" charset="0"/>
              <a:ea typeface="Source Sans Pro SemiBold" panose="020B0603030403020204" pitchFamily="34" charset="0"/>
            </a:endParaRPr>
          </a:p>
          <a:p>
            <a:pPr algn="ctr"/>
            <a:r>
              <a:rPr lang="en-US" dirty="0">
                <a:latin typeface="Source Sans Pro SemiBold" panose="020B0603030403020204" pitchFamily="34" charset="0"/>
                <a:ea typeface="Source Sans Pro SemiBold" panose="020B0603030403020204" pitchFamily="34" charset="0"/>
              </a:rPr>
              <a:t>95%</a:t>
            </a:r>
          </a:p>
        </p:txBody>
      </p:sp>
      <p:sp>
        <p:nvSpPr>
          <p:cNvPr id="1048" name="TextBox 1047">
            <a:extLst>
              <a:ext uri="{FF2B5EF4-FFF2-40B4-BE49-F238E27FC236}">
                <a16:creationId xmlns:a16="http://schemas.microsoft.com/office/drawing/2014/main" id="{7B4439B3-BAAF-880C-FF0F-7FA9DD8129C8}"/>
              </a:ext>
            </a:extLst>
          </p:cNvPr>
          <p:cNvSpPr txBox="1"/>
          <p:nvPr/>
        </p:nvSpPr>
        <p:spPr>
          <a:xfrm>
            <a:off x="1647232" y="3474250"/>
            <a:ext cx="1448054" cy="385918"/>
          </a:xfrm>
          <a:prstGeom prst="rect">
            <a:avLst/>
          </a:prstGeom>
        </p:spPr>
        <p:txBody>
          <a:bodyPr vert="horz" wrap="square" lIns="91440" tIns="45720" rIns="91440" bIns="45720" rtlCol="0" anchor="ctr">
            <a:noAutofit/>
          </a:bodyPr>
          <a:lstStyle/>
          <a:p>
            <a:pPr algn="ctr"/>
            <a:r>
              <a:rPr lang="en-US" dirty="0">
                <a:latin typeface="Source Sans Pro SemiBold" panose="020B0603030403020204" pitchFamily="34" charset="0"/>
                <a:ea typeface="Source Sans Pro SemiBold" panose="020B0603030403020204" pitchFamily="34" charset="0"/>
              </a:rPr>
              <a:t>Madaba</a:t>
            </a:r>
          </a:p>
          <a:p>
            <a:pPr algn="ctr"/>
            <a:r>
              <a:rPr lang="en-US" dirty="0">
                <a:latin typeface="Source Sans Pro SemiBold" panose="020B0603030403020204" pitchFamily="34" charset="0"/>
                <a:ea typeface="Source Sans Pro SemiBold" panose="020B0603030403020204" pitchFamily="34" charset="0"/>
              </a:rPr>
              <a:t>96%</a:t>
            </a:r>
          </a:p>
        </p:txBody>
      </p:sp>
      <p:sp>
        <p:nvSpPr>
          <p:cNvPr id="1049" name="TextBox 1048">
            <a:extLst>
              <a:ext uri="{FF2B5EF4-FFF2-40B4-BE49-F238E27FC236}">
                <a16:creationId xmlns:a16="http://schemas.microsoft.com/office/drawing/2014/main" id="{DF0A13C4-D24A-4702-EDA1-C07535C2339D}"/>
              </a:ext>
            </a:extLst>
          </p:cNvPr>
          <p:cNvSpPr txBox="1"/>
          <p:nvPr/>
        </p:nvSpPr>
        <p:spPr>
          <a:xfrm>
            <a:off x="2071945" y="2729507"/>
            <a:ext cx="751089" cy="462703"/>
          </a:xfrm>
          <a:prstGeom prst="rect">
            <a:avLst/>
          </a:prstGeom>
        </p:spPr>
        <p:txBody>
          <a:bodyPr vert="horz" wrap="square" lIns="91440" tIns="45720" rIns="91440" bIns="45720" rtlCol="0" anchor="ctr">
            <a:noAutofit/>
          </a:bodyPr>
          <a:lstStyle/>
          <a:p>
            <a:pPr algn="ctr"/>
            <a:r>
              <a:rPr lang="en-US" dirty="0">
                <a:latin typeface="Source Sans Pro SemiBold" panose="020B0603030403020204" pitchFamily="34" charset="0"/>
                <a:ea typeface="Source Sans Pro SemiBold" panose="020B0603030403020204" pitchFamily="34" charset="0"/>
              </a:rPr>
              <a:t>Balqa</a:t>
            </a:r>
          </a:p>
          <a:p>
            <a:pPr algn="ctr"/>
            <a:r>
              <a:rPr lang="en-US" dirty="0">
                <a:latin typeface="Source Sans Pro SemiBold" panose="020B0603030403020204" pitchFamily="34" charset="0"/>
                <a:ea typeface="Source Sans Pro SemiBold" panose="020B0603030403020204" pitchFamily="34" charset="0"/>
              </a:rPr>
              <a:t>95%</a:t>
            </a:r>
          </a:p>
        </p:txBody>
      </p:sp>
      <p:sp>
        <p:nvSpPr>
          <p:cNvPr id="1050" name="TextBox 1049">
            <a:extLst>
              <a:ext uri="{FF2B5EF4-FFF2-40B4-BE49-F238E27FC236}">
                <a16:creationId xmlns:a16="http://schemas.microsoft.com/office/drawing/2014/main" id="{A1C88CAD-BD3F-5C68-1E42-E8E6157D90A9}"/>
              </a:ext>
            </a:extLst>
          </p:cNvPr>
          <p:cNvSpPr txBox="1"/>
          <p:nvPr/>
        </p:nvSpPr>
        <p:spPr>
          <a:xfrm>
            <a:off x="3012634" y="4224151"/>
            <a:ext cx="958822" cy="779889"/>
          </a:xfrm>
          <a:prstGeom prst="rect">
            <a:avLst/>
          </a:prstGeom>
        </p:spPr>
        <p:txBody>
          <a:bodyPr vert="horz" wrap="square" lIns="91440" tIns="45720" rIns="91440" bIns="45720" rtlCol="0" anchor="ctr">
            <a:normAutofit/>
          </a:bodyPr>
          <a:lstStyle/>
          <a:p>
            <a:pPr algn="ctr"/>
            <a:r>
              <a:rPr lang="en-US" dirty="0" err="1">
                <a:latin typeface="Source Sans Pro SemiBold" panose="020B0603030403020204" pitchFamily="34" charset="0"/>
                <a:ea typeface="Source Sans Pro SemiBold" panose="020B0603030403020204" pitchFamily="34" charset="0"/>
              </a:rPr>
              <a:t>Tafiela</a:t>
            </a:r>
            <a:endParaRPr lang="en-US" dirty="0">
              <a:latin typeface="Source Sans Pro SemiBold" panose="020B0603030403020204" pitchFamily="34" charset="0"/>
              <a:ea typeface="Source Sans Pro SemiBold" panose="020B0603030403020204" pitchFamily="34" charset="0"/>
            </a:endParaRPr>
          </a:p>
          <a:p>
            <a:pPr algn="ctr"/>
            <a:r>
              <a:rPr lang="en-US" dirty="0">
                <a:latin typeface="Source Sans Pro SemiBold" panose="020B0603030403020204" pitchFamily="34" charset="0"/>
                <a:ea typeface="Source Sans Pro SemiBold" panose="020B0603030403020204" pitchFamily="34" charset="0"/>
              </a:rPr>
              <a:t>97%</a:t>
            </a:r>
          </a:p>
        </p:txBody>
      </p:sp>
      <p:sp>
        <p:nvSpPr>
          <p:cNvPr id="1051" name="TextBox 1050">
            <a:extLst>
              <a:ext uri="{FF2B5EF4-FFF2-40B4-BE49-F238E27FC236}">
                <a16:creationId xmlns:a16="http://schemas.microsoft.com/office/drawing/2014/main" id="{E3DC6F70-2B39-8534-3174-BB37886B7C6B}"/>
              </a:ext>
            </a:extLst>
          </p:cNvPr>
          <p:cNvSpPr txBox="1"/>
          <p:nvPr/>
        </p:nvSpPr>
        <p:spPr>
          <a:xfrm>
            <a:off x="2545479" y="5733675"/>
            <a:ext cx="1142744" cy="846169"/>
          </a:xfrm>
          <a:prstGeom prst="rect">
            <a:avLst/>
          </a:prstGeom>
        </p:spPr>
        <p:txBody>
          <a:bodyPr vert="horz" wrap="square" lIns="91440" tIns="45720" rIns="91440" bIns="45720" rtlCol="0" anchor="ctr">
            <a:normAutofit/>
          </a:bodyPr>
          <a:lstStyle/>
          <a:p>
            <a:pPr algn="ctr"/>
            <a:r>
              <a:rPr lang="en-US" dirty="0">
                <a:latin typeface="Source Sans Pro SemiBold" panose="020B0603030403020204" pitchFamily="34" charset="0"/>
                <a:ea typeface="Source Sans Pro SemiBold" panose="020B0603030403020204" pitchFamily="34" charset="0"/>
              </a:rPr>
              <a:t>Aqaba</a:t>
            </a:r>
          </a:p>
          <a:p>
            <a:pPr algn="ctr"/>
            <a:r>
              <a:rPr lang="en-US" dirty="0">
                <a:latin typeface="Source Sans Pro SemiBold" panose="020B0603030403020204" pitchFamily="34" charset="0"/>
                <a:ea typeface="Source Sans Pro SemiBold" panose="020B0603030403020204" pitchFamily="34" charset="0"/>
              </a:rPr>
              <a:t>97%</a:t>
            </a:r>
          </a:p>
        </p:txBody>
      </p:sp>
      <p:cxnSp>
        <p:nvCxnSpPr>
          <p:cNvPr id="1052" name="Straight Connector 1051">
            <a:extLst>
              <a:ext uri="{FF2B5EF4-FFF2-40B4-BE49-F238E27FC236}">
                <a16:creationId xmlns:a16="http://schemas.microsoft.com/office/drawing/2014/main" id="{8EF1DA4D-2EBF-36DD-7854-2233653D7107}"/>
              </a:ext>
            </a:extLst>
          </p:cNvPr>
          <p:cNvCxnSpPr>
            <a:cxnSpLocks/>
          </p:cNvCxnSpPr>
          <p:nvPr/>
        </p:nvCxnSpPr>
        <p:spPr>
          <a:xfrm flipV="1">
            <a:off x="2833067" y="2969936"/>
            <a:ext cx="578000" cy="4962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53" name="TextBox 1052">
            <a:extLst>
              <a:ext uri="{FF2B5EF4-FFF2-40B4-BE49-F238E27FC236}">
                <a16:creationId xmlns:a16="http://schemas.microsoft.com/office/drawing/2014/main" id="{7B890B58-8F87-FF17-A963-55633CB093E9}"/>
              </a:ext>
            </a:extLst>
          </p:cNvPr>
          <p:cNvSpPr txBox="1"/>
          <p:nvPr/>
        </p:nvSpPr>
        <p:spPr>
          <a:xfrm>
            <a:off x="4314645" y="4600935"/>
            <a:ext cx="958822" cy="642415"/>
          </a:xfrm>
          <a:prstGeom prst="rect">
            <a:avLst/>
          </a:prstGeom>
        </p:spPr>
        <p:txBody>
          <a:bodyPr vert="horz" wrap="square" lIns="91440" tIns="45720" rIns="91440" bIns="45720" rtlCol="0" anchor="ctr">
            <a:normAutofit/>
          </a:bodyPr>
          <a:lstStyle/>
          <a:p>
            <a:pPr algn="ctr"/>
            <a:r>
              <a:rPr lang="en-US" dirty="0" err="1">
                <a:latin typeface="Source Sans Pro SemiBold" panose="020B0603030403020204" pitchFamily="34" charset="0"/>
                <a:ea typeface="Source Sans Pro SemiBold" panose="020B0603030403020204" pitchFamily="34" charset="0"/>
              </a:rPr>
              <a:t>Ma’an</a:t>
            </a:r>
            <a:endParaRPr lang="en-US" dirty="0">
              <a:latin typeface="Source Sans Pro SemiBold" panose="020B0603030403020204" pitchFamily="34" charset="0"/>
              <a:ea typeface="Source Sans Pro SemiBold" panose="020B0603030403020204" pitchFamily="34" charset="0"/>
            </a:endParaRPr>
          </a:p>
          <a:p>
            <a:pPr algn="ctr"/>
            <a:r>
              <a:rPr lang="en-US" dirty="0">
                <a:latin typeface="Source Sans Pro SemiBold" panose="020B0603030403020204" pitchFamily="34" charset="0"/>
                <a:ea typeface="Source Sans Pro SemiBold" panose="020B0603030403020204" pitchFamily="34" charset="0"/>
              </a:rPr>
              <a:t>97%</a:t>
            </a:r>
          </a:p>
        </p:txBody>
      </p:sp>
      <p:cxnSp>
        <p:nvCxnSpPr>
          <p:cNvPr id="1054" name="Straight Connector 1053">
            <a:extLst>
              <a:ext uri="{FF2B5EF4-FFF2-40B4-BE49-F238E27FC236}">
                <a16:creationId xmlns:a16="http://schemas.microsoft.com/office/drawing/2014/main" id="{D841D98B-EA03-3544-2F89-CE812BF2D8C1}"/>
              </a:ext>
            </a:extLst>
          </p:cNvPr>
          <p:cNvCxnSpPr>
            <a:cxnSpLocks/>
          </p:cNvCxnSpPr>
          <p:nvPr/>
        </p:nvCxnSpPr>
        <p:spPr>
          <a:xfrm>
            <a:off x="3098460" y="2442702"/>
            <a:ext cx="391233" cy="9275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55" name="Straight Connector 1054">
            <a:extLst>
              <a:ext uri="{FF2B5EF4-FFF2-40B4-BE49-F238E27FC236}">
                <a16:creationId xmlns:a16="http://schemas.microsoft.com/office/drawing/2014/main" id="{CAA56FC9-08A7-3D46-F03A-D78CA7EE1006}"/>
              </a:ext>
            </a:extLst>
          </p:cNvPr>
          <p:cNvCxnSpPr>
            <a:cxnSpLocks/>
          </p:cNvCxnSpPr>
          <p:nvPr/>
        </p:nvCxnSpPr>
        <p:spPr>
          <a:xfrm flipH="1">
            <a:off x="2915052" y="3572502"/>
            <a:ext cx="443123" cy="4416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56" name="Straight Connector 1055">
            <a:extLst>
              <a:ext uri="{FF2B5EF4-FFF2-40B4-BE49-F238E27FC236}">
                <a16:creationId xmlns:a16="http://schemas.microsoft.com/office/drawing/2014/main" id="{CBE93647-F5EA-B1FA-7EB9-26C8842FE9D0}"/>
              </a:ext>
            </a:extLst>
          </p:cNvPr>
          <p:cNvCxnSpPr>
            <a:cxnSpLocks/>
          </p:cNvCxnSpPr>
          <p:nvPr/>
        </p:nvCxnSpPr>
        <p:spPr>
          <a:xfrm flipV="1">
            <a:off x="3817109" y="2002144"/>
            <a:ext cx="702469" cy="55973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57" name="Straight Connector 1056">
            <a:extLst>
              <a:ext uri="{FF2B5EF4-FFF2-40B4-BE49-F238E27FC236}">
                <a16:creationId xmlns:a16="http://schemas.microsoft.com/office/drawing/2014/main" id="{7E421DD8-8E6E-8D3D-5951-D76C77FF39EB}"/>
              </a:ext>
            </a:extLst>
          </p:cNvPr>
          <p:cNvCxnSpPr>
            <a:cxnSpLocks/>
            <a:stCxn id="1042" idx="2"/>
          </p:cNvCxnSpPr>
          <p:nvPr/>
        </p:nvCxnSpPr>
        <p:spPr>
          <a:xfrm>
            <a:off x="3596770" y="1957378"/>
            <a:ext cx="66998" cy="24690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7324267"/>
      </p:ext>
    </p:extLst>
  </p:cSld>
  <p:clrMapOvr>
    <a:masterClrMapping/>
  </p:clrMapOvr>
</p:sld>
</file>

<file path=ppt/theme/theme1.xml><?xml version="1.0" encoding="utf-8"?>
<a:theme xmlns:a="http://schemas.openxmlformats.org/drawingml/2006/main" name="Custom Design">
  <a:themeElements>
    <a:clrScheme name="Jordan 2023 for real">
      <a:dk1>
        <a:sysClr val="windowText" lastClr="000000"/>
      </a:dk1>
      <a:lt1>
        <a:sysClr val="window" lastClr="FFFFFF"/>
      </a:lt1>
      <a:dk2>
        <a:srgbClr val="44546A"/>
      </a:dk2>
      <a:lt2>
        <a:srgbClr val="E7E6E6"/>
      </a:lt2>
      <a:accent1>
        <a:srgbClr val="86B5F7"/>
      </a:accent1>
      <a:accent2>
        <a:srgbClr val="BB8663"/>
      </a:accent2>
      <a:accent3>
        <a:srgbClr val="DEBD3C"/>
      </a:accent3>
      <a:accent4>
        <a:srgbClr val="B81A71"/>
      </a:accent4>
      <a:accent5>
        <a:srgbClr val="008E9E"/>
      </a:accent5>
      <a:accent6>
        <a:srgbClr val="4FB381"/>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Custom Design">
  <a:themeElements>
    <a:clrScheme name="Jordan 2023 for real">
      <a:dk1>
        <a:sysClr val="windowText" lastClr="000000"/>
      </a:dk1>
      <a:lt1>
        <a:sysClr val="window" lastClr="FFFFFF"/>
      </a:lt1>
      <a:dk2>
        <a:srgbClr val="44546A"/>
      </a:dk2>
      <a:lt2>
        <a:srgbClr val="E7E6E6"/>
      </a:lt2>
      <a:accent1>
        <a:srgbClr val="86B5F7"/>
      </a:accent1>
      <a:accent2>
        <a:srgbClr val="BB8663"/>
      </a:accent2>
      <a:accent3>
        <a:srgbClr val="DEBD3C"/>
      </a:accent3>
      <a:accent4>
        <a:srgbClr val="B81A71"/>
      </a:accent4>
      <a:accent5>
        <a:srgbClr val="008E9E"/>
      </a:accent5>
      <a:accent6>
        <a:srgbClr val="4FB381"/>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9" ma:contentTypeDescription="Create a new document." ma:contentTypeScope="" ma:versionID="16be8c5f772cc8aa47e45cb39b55cbaf">
  <xsd:schema xmlns:xsd="http://www.w3.org/2001/XMLSchema" xmlns:xs="http://www.w3.org/2001/XMLSchema" xmlns:p="http://schemas.microsoft.com/office/2006/metadata/properties" xmlns:ns2="d16efad5-0601-4cf0-b7c2-89968258c777" xmlns:ns3="83c4e5ee-5eea-4e8c-8b50-726738bccb6e" xmlns:ns4="fa6a9aea-fb0f-4ddd-aff8-712634b7d5fe" targetNamespace="http://schemas.microsoft.com/office/2006/metadata/properties" ma:root="true" ma:fieldsID="3e792c84d5b1b9544620416dc424fda6" ns2:_="" ns3:_="" ns4:_="">
    <xsd:import namespace="d16efad5-0601-4cf0-b7c2-89968258c777"/>
    <xsd:import namespace="83c4e5ee-5eea-4e8c-8b50-726738bccb6e"/>
    <xsd:import namespace="fa6a9aea-fb0f-4ddd-aff8-712634b7d5f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6856f2ee-118d-42e8-91de-064c9a66b68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fa6a9aea-fb0f-4ddd-aff8-712634b7d5fe"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9af71320-1412-4515-a0b2-dc1dac8ea18d}" ma:internalName="TaxCatchAll" ma:showField="CatchAllData" ma:web="d16efad5-0601-4cf0-b7c2-89968258c7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VMX3MACP777Z-1177381151-42292</_dlc_DocId>
    <_dlc_DocIdUrl xmlns="d16efad5-0601-4cf0-b7c2-89968258c777">
      <Url>https://icfonline.sharepoint.com/sites/ihd-dhs/Dissemination/_layouts/15/DocIdRedir.aspx?ID=VMX3MACP777Z-1177381151-42292</Url>
      <Description>VMX3MACP777Z-1177381151-42292</Description>
    </_dlc_DocIdUrl>
    <TaxCatchAll xmlns="fa6a9aea-fb0f-4ddd-aff8-712634b7d5fe" xsi:nil="true"/>
    <lcf76f155ced4ddcb4097134ff3c332f xmlns="83c4e5ee-5eea-4e8c-8b50-726738bccb6e">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19CE4E60-E2B3-4E56-856D-9D5BD5F035D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16efad5-0601-4cf0-b7c2-89968258c777"/>
    <ds:schemaRef ds:uri="83c4e5ee-5eea-4e8c-8b50-726738bccb6e"/>
    <ds:schemaRef ds:uri="fa6a9aea-fb0f-4ddd-aff8-712634b7d5f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8BBB4D1-D007-4369-AB9E-5B8C675DE8C2}">
  <ds:schemaRefs>
    <ds:schemaRef ds:uri="http://schemas.microsoft.com/sharepoint/events"/>
  </ds:schemaRefs>
</ds:datastoreItem>
</file>

<file path=customXml/itemProps3.xml><?xml version="1.0" encoding="utf-8"?>
<ds:datastoreItem xmlns:ds="http://schemas.openxmlformats.org/officeDocument/2006/customXml" ds:itemID="{7A906D3A-AE0C-43AD-9392-3C18C1CB37EA}">
  <ds:schemaRefs>
    <ds:schemaRef ds:uri="http://schemas.microsoft.com/sharepoint/v3/contenttype/forms"/>
  </ds:schemaRefs>
</ds:datastoreItem>
</file>

<file path=customXml/itemProps4.xml><?xml version="1.0" encoding="utf-8"?>
<ds:datastoreItem xmlns:ds="http://schemas.openxmlformats.org/officeDocument/2006/customXml" ds:itemID="{9981E3BE-0910-4E81-BE17-3B9CCC885C4D}">
  <ds:schemaRefs>
    <ds:schemaRef ds:uri="fa6a9aea-fb0f-4ddd-aff8-712634b7d5fe"/>
    <ds:schemaRef ds:uri="http://schemas.microsoft.com/office/2006/documentManagement/types"/>
    <ds:schemaRef ds:uri="http://purl.org/dc/dcmitype/"/>
    <ds:schemaRef ds:uri="http://www.w3.org/XML/1998/namespace"/>
    <ds:schemaRef ds:uri="http://purl.org/dc/terms/"/>
    <ds:schemaRef ds:uri="http://schemas.microsoft.com/office/infopath/2007/PartnerControls"/>
    <ds:schemaRef ds:uri="http://schemas.openxmlformats.org/package/2006/metadata/core-properties"/>
    <ds:schemaRef ds:uri="4050c418-ec1a-4a63-84af-e27a3374b796"/>
    <ds:schemaRef ds:uri="d16efad5-0601-4cf0-b7c2-89968258c777"/>
    <ds:schemaRef ds:uri="http://schemas.microsoft.com/office/2006/metadata/properties"/>
    <ds:schemaRef ds:uri="http://purl.org/dc/elements/1.1/"/>
    <ds:schemaRef ds:uri="83c4e5ee-5eea-4e8c-8b50-726738bccb6e"/>
  </ds:schemaRefs>
</ds:datastoreItem>
</file>

<file path=docMetadata/LabelInfo.xml><?xml version="1.0" encoding="utf-8"?>
<clbl:labelList xmlns:clbl="http://schemas.microsoft.com/office/2020/mipLabelMetadata">
  <clbl:label id="{cf90b97b-be46-4a00-9700-81ce4ff1b7f6}" enabled="0" method="" siteId="{cf90b97b-be46-4a00-9700-81ce4ff1b7f6}" removed="1"/>
</clbl:labelList>
</file>

<file path=docProps/app.xml><?xml version="1.0" encoding="utf-8"?>
<Properties xmlns="http://schemas.openxmlformats.org/officeDocument/2006/extended-properties" xmlns:vt="http://schemas.openxmlformats.org/officeDocument/2006/docPropsVTypes">
  <Template>office theme</Template>
  <TotalTime>13360</TotalTime>
  <Words>1853</Words>
  <Application>Microsoft Office PowerPoint</Application>
  <PresentationFormat>On-screen Show (4:3)</PresentationFormat>
  <Paragraphs>237</Paragraphs>
  <Slides>26</Slides>
  <Notes>19</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26</vt:i4>
      </vt:variant>
    </vt:vector>
  </HeadingPairs>
  <TitlesOfParts>
    <vt:vector size="32" baseType="lpstr">
      <vt:lpstr>Arial</vt:lpstr>
      <vt:lpstr>Calibri</vt:lpstr>
      <vt:lpstr>Source Sans Pro</vt:lpstr>
      <vt:lpstr>Source Sans Pro SemiBold</vt:lpstr>
      <vt:lpstr>Custom Design</vt:lpstr>
      <vt:lpstr>2_Custom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Women’s Participation in Decision  Making regarding Sexual and  Reproductive Health by Governorate</vt:lpstr>
      <vt:lpstr>Key Results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Balian, Sarah</dc:creator>
  <cp:lastModifiedBy>McFarland, Annette (CNTR)</cp:lastModifiedBy>
  <cp:revision>7</cp:revision>
  <dcterms:created xsi:type="dcterms:W3CDTF">2022-12-05T19:39:34Z</dcterms:created>
  <dcterms:modified xsi:type="dcterms:W3CDTF">2024-08-27T11:58:21Z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_dlc_DocIdItemGuid">
    <vt:lpwstr>d12a312e-091b-418c-b24a-b4a4a7596e94</vt:lpwstr>
  </property>
  <property fmtid="{D5CDD505-2E9C-101B-9397-08002B2CF9AE}" pid="4" name="MediaServiceImageTags">
    <vt:lpwstr/>
  </property>
</Properties>
</file>