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9.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0.xml" ContentType="application/vnd.openxmlformats-officedocument.drawingml.chartshapes+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1.xml" ContentType="application/vnd.openxmlformats-officedocument.drawingml.chartshapes+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2.xml" ContentType="application/vnd.openxmlformats-officedocument.drawingml.chartshapes+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3.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324" r:id="rId10"/>
    <p:sldId id="325" r:id="rId11"/>
    <p:sldId id="326" r:id="rId12"/>
    <p:sldId id="318" r:id="rId13"/>
    <p:sldId id="327" r:id="rId14"/>
    <p:sldId id="328" r:id="rId15"/>
    <p:sldId id="319" r:id="rId16"/>
    <p:sldId id="329" r:id="rId17"/>
    <p:sldId id="330" r:id="rId18"/>
    <p:sldId id="331" r:id="rId19"/>
    <p:sldId id="332" r:id="rId20"/>
    <p:sldId id="299" r:id="rId21"/>
    <p:sldId id="320" r:id="rId22"/>
    <p:sldId id="333" r:id="rId23"/>
    <p:sldId id="334" r:id="rId24"/>
    <p:sldId id="323" r:id="rId25"/>
    <p:sldId id="335" r:id="rId26"/>
    <p:sldId id="336"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366FF"/>
    <a:srgbClr val="E0CCFF"/>
    <a:srgbClr val="70AD47"/>
    <a:srgbClr val="6600FF"/>
    <a:srgbClr val="C299FF"/>
    <a:srgbClr val="E6BA00"/>
    <a:srgbClr val="FF6699"/>
    <a:srgbClr val="0563C1"/>
    <a:srgbClr val="00FFCC"/>
    <a:srgbClr val="009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129797-064D-4F50-8393-E853E8A84582}" v="1" dt="2024-08-27T08:10:09.5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07" autoAdjust="0"/>
  </p:normalViewPr>
  <p:slideViewPr>
    <p:cSldViewPr snapToGrid="0">
      <p:cViewPr varScale="1">
        <p:scale>
          <a:sx n="88" d="100"/>
          <a:sy n="88" d="100"/>
        </p:scale>
        <p:origin x="1156" y="7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47ABF1CA-3AB4-4B64-95B5-D0888A909479}"/>
    <pc:docChg chg="undo custSel addSld delSld modSld sldOrd modMainMaster">
      <pc:chgData name="McFarland, Annette (CNTR)" userId="e93d1f50-85ab-41a8-a34a-185a53159573" providerId="ADAL" clId="{47ABF1CA-3AB4-4B64-95B5-D0888A909479}" dt="2024-05-08T20:30:56.418" v="771" actId="207"/>
      <pc:docMkLst>
        <pc:docMk/>
      </pc:docMkLst>
      <pc:sldChg chg="addSp delSp modSp mod">
        <pc:chgData name="McFarland, Annette (CNTR)" userId="e93d1f50-85ab-41a8-a34a-185a53159573" providerId="ADAL" clId="{47ABF1CA-3AB4-4B64-95B5-D0888A909479}" dt="2024-05-03T19:43:49.271" v="242"/>
        <pc:sldMkLst>
          <pc:docMk/>
          <pc:sldMk cId="2163988523" sldId="260"/>
        </pc:sldMkLst>
        <pc:spChg chg="del">
          <ac:chgData name="McFarland, Annette (CNTR)" userId="e93d1f50-85ab-41a8-a34a-185a53159573" providerId="ADAL" clId="{47ABF1CA-3AB4-4B64-95B5-D0888A909479}" dt="2024-05-03T19:43:46.220" v="239" actId="478"/>
          <ac:spMkLst>
            <pc:docMk/>
            <pc:sldMk cId="2163988523" sldId="260"/>
            <ac:spMk id="6" creationId="{5D0F14F3-1A09-3E96-BCB2-D8B940E469DA}"/>
          </ac:spMkLst>
        </pc:spChg>
        <pc:spChg chg="del">
          <ac:chgData name="McFarland, Annette (CNTR)" userId="e93d1f50-85ab-41a8-a34a-185a53159573" providerId="ADAL" clId="{47ABF1CA-3AB4-4B64-95B5-D0888A909479}" dt="2024-05-03T19:43:48.247" v="241" actId="478"/>
          <ac:spMkLst>
            <pc:docMk/>
            <pc:sldMk cId="2163988523" sldId="260"/>
            <ac:spMk id="7" creationId="{CE64F085-394F-89FE-55C1-94E5F28AFADD}"/>
          </ac:spMkLst>
        </pc:spChg>
        <pc:spChg chg="del">
          <ac:chgData name="McFarland, Annette (CNTR)" userId="e93d1f50-85ab-41a8-a34a-185a53159573" providerId="ADAL" clId="{47ABF1CA-3AB4-4B64-95B5-D0888A909479}" dt="2024-05-03T19:43:47.210" v="240" actId="478"/>
          <ac:spMkLst>
            <pc:docMk/>
            <pc:sldMk cId="2163988523" sldId="260"/>
            <ac:spMk id="8" creationId="{E39DAA33-FEFE-A8BD-BBEA-A8F3D8B80ECE}"/>
          </ac:spMkLst>
        </pc:spChg>
        <pc:picChg chg="add mod">
          <ac:chgData name="McFarland, Annette (CNTR)" userId="e93d1f50-85ab-41a8-a34a-185a53159573" providerId="ADAL" clId="{47ABF1CA-3AB4-4B64-95B5-D0888A909479}" dt="2024-05-03T19:43:49.271" v="242"/>
          <ac:picMkLst>
            <pc:docMk/>
            <pc:sldMk cId="2163988523" sldId="260"/>
            <ac:picMk id="2" creationId="{B93A3B51-88F6-13D5-2038-18D9DF2C82EF}"/>
          </ac:picMkLst>
        </pc:picChg>
      </pc:sldChg>
      <pc:sldChg chg="modSp mod ord">
        <pc:chgData name="McFarland, Annette (CNTR)" userId="e93d1f50-85ab-41a8-a34a-185a53159573" providerId="ADAL" clId="{47ABF1CA-3AB4-4B64-95B5-D0888A909479}" dt="2024-05-06T15:08:21.441" v="765" actId="20577"/>
        <pc:sldMkLst>
          <pc:docMk/>
          <pc:sldMk cId="3475639167" sldId="289"/>
        </pc:sldMkLst>
        <pc:spChg chg="mod">
          <ac:chgData name="McFarland, Annette (CNTR)" userId="e93d1f50-85ab-41a8-a34a-185a53159573" providerId="ADAL" clId="{47ABF1CA-3AB4-4B64-95B5-D0888A909479}" dt="2024-05-06T15:08:21.441" v="765" actId="20577"/>
          <ac:spMkLst>
            <pc:docMk/>
            <pc:sldMk cId="3475639167" sldId="289"/>
            <ac:spMk id="3" creationId="{F2A31AE5-F919-CA50-BF07-AF012D87D146}"/>
          </ac:spMkLst>
        </pc:spChg>
      </pc:sldChg>
      <pc:sldChg chg="addSp delSp modSp mod modNotesTx">
        <pc:chgData name="McFarland, Annette (CNTR)" userId="e93d1f50-85ab-41a8-a34a-185a53159573" providerId="ADAL" clId="{47ABF1CA-3AB4-4B64-95B5-D0888A909479}" dt="2024-05-03T20:00:34.001" v="522" actId="14100"/>
        <pc:sldMkLst>
          <pc:docMk/>
          <pc:sldMk cId="317324267" sldId="299"/>
        </pc:sldMkLst>
        <pc:spChg chg="mod">
          <ac:chgData name="McFarland, Annette (CNTR)" userId="e93d1f50-85ab-41a8-a34a-185a53159573" providerId="ADAL" clId="{47ABF1CA-3AB4-4B64-95B5-D0888A909479}" dt="2024-05-03T19:59:29.061" v="352" actId="207"/>
          <ac:spMkLst>
            <pc:docMk/>
            <pc:sldMk cId="317324267" sldId="299"/>
            <ac:spMk id="5" creationId="{38371C38-D9E3-B705-404C-1AEF437790EA}"/>
          </ac:spMkLst>
        </pc:spChg>
        <pc:spChg chg="mod">
          <ac:chgData name="McFarland, Annette (CNTR)" userId="e93d1f50-85ab-41a8-a34a-185a53159573" providerId="ADAL" clId="{47ABF1CA-3AB4-4B64-95B5-D0888A909479}" dt="2024-05-03T19:58:53.422" v="348" actId="207"/>
          <ac:spMkLst>
            <pc:docMk/>
            <pc:sldMk cId="317324267" sldId="299"/>
            <ac:spMk id="6" creationId="{6F5AA790-9496-EF78-CF98-3F710FE77A6D}"/>
          </ac:spMkLst>
        </pc:spChg>
        <pc:spChg chg="mod">
          <ac:chgData name="McFarland, Annette (CNTR)" userId="e93d1f50-85ab-41a8-a34a-185a53159573" providerId="ADAL" clId="{47ABF1CA-3AB4-4B64-95B5-D0888A909479}" dt="2024-05-03T19:54:41.937" v="307" actId="1076"/>
          <ac:spMkLst>
            <pc:docMk/>
            <pc:sldMk cId="317324267" sldId="299"/>
            <ac:spMk id="7" creationId="{583ACC8B-205B-37F0-2FA4-3027B7AC7050}"/>
          </ac:spMkLst>
        </pc:spChg>
        <pc:spChg chg="del">
          <ac:chgData name="McFarland, Annette (CNTR)" userId="e93d1f50-85ab-41a8-a34a-185a53159573" providerId="ADAL" clId="{47ABF1CA-3AB4-4B64-95B5-D0888A909479}" dt="2024-05-03T19:51:12.203" v="290" actId="478"/>
          <ac:spMkLst>
            <pc:docMk/>
            <pc:sldMk cId="317324267" sldId="299"/>
            <ac:spMk id="8" creationId="{1A5D5D1F-6AE8-32C3-0DF9-D2F8A96FD892}"/>
          </ac:spMkLst>
        </pc:spChg>
        <pc:spChg chg="mod">
          <ac:chgData name="McFarland, Annette (CNTR)" userId="e93d1f50-85ab-41a8-a34a-185a53159573" providerId="ADAL" clId="{47ABF1CA-3AB4-4B64-95B5-D0888A909479}" dt="2024-05-03T19:54:41.937" v="307" actId="1076"/>
          <ac:spMkLst>
            <pc:docMk/>
            <pc:sldMk cId="317324267" sldId="299"/>
            <ac:spMk id="9" creationId="{B19100AD-DA51-FC05-CE57-2FE56D53A396}"/>
          </ac:spMkLst>
        </pc:spChg>
        <pc:spChg chg="mod">
          <ac:chgData name="McFarland, Annette (CNTR)" userId="e93d1f50-85ab-41a8-a34a-185a53159573" providerId="ADAL" clId="{47ABF1CA-3AB4-4B64-95B5-D0888A909479}" dt="2024-05-03T19:54:16.790" v="306" actId="20577"/>
          <ac:spMkLst>
            <pc:docMk/>
            <pc:sldMk cId="317324267" sldId="299"/>
            <ac:spMk id="10" creationId="{F771182A-32DE-C278-1E07-AC2B79BB595B}"/>
          </ac:spMkLst>
        </pc:spChg>
        <pc:spChg chg="mod">
          <ac:chgData name="McFarland, Annette (CNTR)" userId="e93d1f50-85ab-41a8-a34a-185a53159573" providerId="ADAL" clId="{47ABF1CA-3AB4-4B64-95B5-D0888A909479}" dt="2024-05-03T19:59:25.063" v="351" actId="207"/>
          <ac:spMkLst>
            <pc:docMk/>
            <pc:sldMk cId="317324267" sldId="299"/>
            <ac:spMk id="11" creationId="{D1BC971E-6C23-23CA-4BFF-1A62D718B119}"/>
          </ac:spMkLst>
        </pc:spChg>
        <pc:spChg chg="del">
          <ac:chgData name="McFarland, Annette (CNTR)" userId="e93d1f50-85ab-41a8-a34a-185a53159573" providerId="ADAL" clId="{47ABF1CA-3AB4-4B64-95B5-D0888A909479}" dt="2024-05-03T19:51:12.203" v="290" actId="478"/>
          <ac:spMkLst>
            <pc:docMk/>
            <pc:sldMk cId="317324267" sldId="299"/>
            <ac:spMk id="41" creationId="{D668D04A-DECC-8646-63D2-86090C0B6EC2}"/>
          </ac:spMkLst>
        </pc:spChg>
        <pc:spChg chg="del">
          <ac:chgData name="McFarland, Annette (CNTR)" userId="e93d1f50-85ab-41a8-a34a-185a53159573" providerId="ADAL" clId="{47ABF1CA-3AB4-4B64-95B5-D0888A909479}" dt="2024-05-03T19:51:12.203" v="290" actId="478"/>
          <ac:spMkLst>
            <pc:docMk/>
            <pc:sldMk cId="317324267" sldId="299"/>
            <ac:spMk id="42" creationId="{CF8A5421-9323-A745-9033-6B0858E056E5}"/>
          </ac:spMkLst>
        </pc:spChg>
        <pc:spChg chg="del">
          <ac:chgData name="McFarland, Annette (CNTR)" userId="e93d1f50-85ab-41a8-a34a-185a53159573" providerId="ADAL" clId="{47ABF1CA-3AB4-4B64-95B5-D0888A909479}" dt="2024-05-03T19:51:12.203" v="290" actId="478"/>
          <ac:spMkLst>
            <pc:docMk/>
            <pc:sldMk cId="317324267" sldId="299"/>
            <ac:spMk id="43" creationId="{B7FC13D1-752F-56B6-5609-2A21E3445535}"/>
          </ac:spMkLst>
        </pc:spChg>
        <pc:spChg chg="del">
          <ac:chgData name="McFarland, Annette (CNTR)" userId="e93d1f50-85ab-41a8-a34a-185a53159573" providerId="ADAL" clId="{47ABF1CA-3AB4-4B64-95B5-D0888A909479}" dt="2024-05-03T19:51:12.203" v="290" actId="478"/>
          <ac:spMkLst>
            <pc:docMk/>
            <pc:sldMk cId="317324267" sldId="299"/>
            <ac:spMk id="44" creationId="{4BC63EFC-51D8-5205-E29F-01514C838175}"/>
          </ac:spMkLst>
        </pc:spChg>
        <pc:spChg chg="del">
          <ac:chgData name="McFarland, Annette (CNTR)" userId="e93d1f50-85ab-41a8-a34a-185a53159573" providerId="ADAL" clId="{47ABF1CA-3AB4-4B64-95B5-D0888A909479}" dt="2024-05-03T19:51:12.203" v="290" actId="478"/>
          <ac:spMkLst>
            <pc:docMk/>
            <pc:sldMk cId="317324267" sldId="299"/>
            <ac:spMk id="45" creationId="{BBE6A571-B611-7C03-DEE0-82AB9841B25B}"/>
          </ac:spMkLst>
        </pc:spChg>
        <pc:spChg chg="del">
          <ac:chgData name="McFarland, Annette (CNTR)" userId="e93d1f50-85ab-41a8-a34a-185a53159573" providerId="ADAL" clId="{47ABF1CA-3AB4-4B64-95B5-D0888A909479}" dt="2024-05-03T19:51:12.203" v="290" actId="478"/>
          <ac:spMkLst>
            <pc:docMk/>
            <pc:sldMk cId="317324267" sldId="299"/>
            <ac:spMk id="46" creationId="{42DF423A-99C8-4EB4-85E6-B227F5AC86CF}"/>
          </ac:spMkLst>
        </pc:spChg>
        <pc:spChg chg="del">
          <ac:chgData name="McFarland, Annette (CNTR)" userId="e93d1f50-85ab-41a8-a34a-185a53159573" providerId="ADAL" clId="{47ABF1CA-3AB4-4B64-95B5-D0888A909479}" dt="2024-05-03T19:51:12.203" v="290" actId="478"/>
          <ac:spMkLst>
            <pc:docMk/>
            <pc:sldMk cId="317324267" sldId="299"/>
            <ac:spMk id="47" creationId="{1A54FE55-9EA8-7040-3CAE-58A0BC0B5A7A}"/>
          </ac:spMkLst>
        </pc:spChg>
        <pc:spChg chg="del">
          <ac:chgData name="McFarland, Annette (CNTR)" userId="e93d1f50-85ab-41a8-a34a-185a53159573" providerId="ADAL" clId="{47ABF1CA-3AB4-4B64-95B5-D0888A909479}" dt="2024-05-03T19:51:12.203" v="290" actId="478"/>
          <ac:spMkLst>
            <pc:docMk/>
            <pc:sldMk cId="317324267" sldId="299"/>
            <ac:spMk id="48" creationId="{C745E97A-7FD6-1663-C9EC-826AD8D437D1}"/>
          </ac:spMkLst>
        </pc:spChg>
        <pc:spChg chg="del">
          <ac:chgData name="McFarland, Annette (CNTR)" userId="e93d1f50-85ab-41a8-a34a-185a53159573" providerId="ADAL" clId="{47ABF1CA-3AB4-4B64-95B5-D0888A909479}" dt="2024-05-03T19:51:12.203" v="290" actId="478"/>
          <ac:spMkLst>
            <pc:docMk/>
            <pc:sldMk cId="317324267" sldId="299"/>
            <ac:spMk id="49" creationId="{5A089B96-6EB7-40E6-B695-CA14F03E510E}"/>
          </ac:spMkLst>
        </pc:spChg>
        <pc:spChg chg="del">
          <ac:chgData name="McFarland, Annette (CNTR)" userId="e93d1f50-85ab-41a8-a34a-185a53159573" providerId="ADAL" clId="{47ABF1CA-3AB4-4B64-95B5-D0888A909479}" dt="2024-05-03T19:51:12.203" v="290" actId="478"/>
          <ac:spMkLst>
            <pc:docMk/>
            <pc:sldMk cId="317324267" sldId="299"/>
            <ac:spMk id="50" creationId="{B4A38A1D-ED77-E4A3-DF60-1B2D80DD4252}"/>
          </ac:spMkLst>
        </pc:spChg>
        <pc:spChg chg="del">
          <ac:chgData name="McFarland, Annette (CNTR)" userId="e93d1f50-85ab-41a8-a34a-185a53159573" providerId="ADAL" clId="{47ABF1CA-3AB4-4B64-95B5-D0888A909479}" dt="2024-05-03T19:51:12.203" v="290" actId="478"/>
          <ac:spMkLst>
            <pc:docMk/>
            <pc:sldMk cId="317324267" sldId="299"/>
            <ac:spMk id="51" creationId="{3D949BF7-3246-03FC-D71D-FF2B194A5867}"/>
          </ac:spMkLst>
        </pc:spChg>
        <pc:spChg chg="del">
          <ac:chgData name="McFarland, Annette (CNTR)" userId="e93d1f50-85ab-41a8-a34a-185a53159573" providerId="ADAL" clId="{47ABF1CA-3AB4-4B64-95B5-D0888A909479}" dt="2024-05-03T19:51:12.203" v="290" actId="478"/>
          <ac:spMkLst>
            <pc:docMk/>
            <pc:sldMk cId="317324267" sldId="299"/>
            <ac:spMk id="52" creationId="{D73A6417-5A8E-992C-44F0-86E234C17E10}"/>
          </ac:spMkLst>
        </pc:spChg>
        <pc:spChg chg="del">
          <ac:chgData name="McFarland, Annette (CNTR)" userId="e93d1f50-85ab-41a8-a34a-185a53159573" providerId="ADAL" clId="{47ABF1CA-3AB4-4B64-95B5-D0888A909479}" dt="2024-05-03T19:51:12.203" v="290" actId="478"/>
          <ac:spMkLst>
            <pc:docMk/>
            <pc:sldMk cId="317324267" sldId="299"/>
            <ac:spMk id="53" creationId="{34E58A3B-6C41-24E5-AFB9-0CC8E52DFFBF}"/>
          </ac:spMkLst>
        </pc:spChg>
        <pc:spChg chg="del">
          <ac:chgData name="McFarland, Annette (CNTR)" userId="e93d1f50-85ab-41a8-a34a-185a53159573" providerId="ADAL" clId="{47ABF1CA-3AB4-4B64-95B5-D0888A909479}" dt="2024-05-03T19:51:12.203" v="290" actId="478"/>
          <ac:spMkLst>
            <pc:docMk/>
            <pc:sldMk cId="317324267" sldId="299"/>
            <ac:spMk id="54" creationId="{3C62B939-790C-DB0F-0CF6-1E2C6F585ED4}"/>
          </ac:spMkLst>
        </pc:spChg>
        <pc:spChg chg="del">
          <ac:chgData name="McFarland, Annette (CNTR)" userId="e93d1f50-85ab-41a8-a34a-185a53159573" providerId="ADAL" clId="{47ABF1CA-3AB4-4B64-95B5-D0888A909479}" dt="2024-05-03T19:51:12.203" v="290" actId="478"/>
          <ac:spMkLst>
            <pc:docMk/>
            <pc:sldMk cId="317324267" sldId="299"/>
            <ac:spMk id="55" creationId="{16C6B6BA-7222-2A46-CA43-30A3DC2F40E5}"/>
          </ac:spMkLst>
        </pc:spChg>
        <pc:spChg chg="mod">
          <ac:chgData name="McFarland, Annette (CNTR)" userId="e93d1f50-85ab-41a8-a34a-185a53159573" providerId="ADAL" clId="{47ABF1CA-3AB4-4B64-95B5-D0888A909479}" dt="2024-05-03T19:59:21.021" v="350" actId="207"/>
          <ac:spMkLst>
            <pc:docMk/>
            <pc:sldMk cId="317324267" sldId="299"/>
            <ac:spMk id="56" creationId="{1D8A4A26-98FC-49EE-BBAF-72F1133C5001}"/>
          </ac:spMkLst>
        </pc:spChg>
        <pc:spChg chg="mod">
          <ac:chgData name="McFarland, Annette (CNTR)" userId="e93d1f50-85ab-41a8-a34a-185a53159573" providerId="ADAL" clId="{47ABF1CA-3AB4-4B64-95B5-D0888A909479}" dt="2024-05-03T19:54:41.937" v="307" actId="1076"/>
          <ac:spMkLst>
            <pc:docMk/>
            <pc:sldMk cId="317324267" sldId="299"/>
            <ac:spMk id="57" creationId="{11B1F255-B314-A108-E0CD-E5CEF638363F}"/>
          </ac:spMkLst>
        </pc:spChg>
        <pc:spChg chg="mod">
          <ac:chgData name="McFarland, Annette (CNTR)" userId="e93d1f50-85ab-41a8-a34a-185a53159573" providerId="ADAL" clId="{47ABF1CA-3AB4-4B64-95B5-D0888A909479}" dt="2024-05-03T20:00:22.405" v="520" actId="20577"/>
          <ac:spMkLst>
            <pc:docMk/>
            <pc:sldMk cId="317324267" sldId="299"/>
            <ac:spMk id="58" creationId="{DB0E9556-57C4-FB9F-F4ED-4A86F430775C}"/>
          </ac:spMkLst>
        </pc:spChg>
        <pc:spChg chg="del">
          <ac:chgData name="McFarland, Annette (CNTR)" userId="e93d1f50-85ab-41a8-a34a-185a53159573" providerId="ADAL" clId="{47ABF1CA-3AB4-4B64-95B5-D0888A909479}" dt="2024-05-03T19:51:12.203" v="290" actId="478"/>
          <ac:spMkLst>
            <pc:docMk/>
            <pc:sldMk cId="317324267" sldId="299"/>
            <ac:spMk id="59" creationId="{4D135624-874F-7303-6186-F1323F30C5AA}"/>
          </ac:spMkLst>
        </pc:spChg>
        <pc:spChg chg="del">
          <ac:chgData name="McFarland, Annette (CNTR)" userId="e93d1f50-85ab-41a8-a34a-185a53159573" providerId="ADAL" clId="{47ABF1CA-3AB4-4B64-95B5-D0888A909479}" dt="2024-05-03T19:51:12.203" v="290" actId="478"/>
          <ac:spMkLst>
            <pc:docMk/>
            <pc:sldMk cId="317324267" sldId="299"/>
            <ac:spMk id="60" creationId="{283A431F-66DE-56D0-6F8C-E197CA434994}"/>
          </ac:spMkLst>
        </pc:spChg>
        <pc:spChg chg="del">
          <ac:chgData name="McFarland, Annette (CNTR)" userId="e93d1f50-85ab-41a8-a34a-185a53159573" providerId="ADAL" clId="{47ABF1CA-3AB4-4B64-95B5-D0888A909479}" dt="2024-05-03T19:51:12.203" v="290" actId="478"/>
          <ac:spMkLst>
            <pc:docMk/>
            <pc:sldMk cId="317324267" sldId="299"/>
            <ac:spMk id="61" creationId="{13D1EBF7-3808-CC4B-C914-B34A82C02B00}"/>
          </ac:spMkLst>
        </pc:spChg>
        <pc:spChg chg="mod">
          <ac:chgData name="McFarland, Annette (CNTR)" userId="e93d1f50-85ab-41a8-a34a-185a53159573" providerId="ADAL" clId="{47ABF1CA-3AB4-4B64-95B5-D0888A909479}" dt="2024-05-03T19:58:29.867" v="347" actId="207"/>
          <ac:spMkLst>
            <pc:docMk/>
            <pc:sldMk cId="317324267" sldId="299"/>
            <ac:spMk id="62" creationId="{BCE6D640-8E10-30A8-28EE-EA435B18D6B8}"/>
          </ac:spMkLst>
        </pc:spChg>
        <pc:spChg chg="mod">
          <ac:chgData name="McFarland, Annette (CNTR)" userId="e93d1f50-85ab-41a8-a34a-185a53159573" providerId="ADAL" clId="{47ABF1CA-3AB4-4B64-95B5-D0888A909479}" dt="2024-05-03T19:54:41.937" v="307" actId="1076"/>
          <ac:spMkLst>
            <pc:docMk/>
            <pc:sldMk cId="317324267" sldId="299"/>
            <ac:spMk id="63" creationId="{A9F469ED-C8B2-1391-8B6E-F652C16A30E7}"/>
          </ac:spMkLst>
        </pc:spChg>
        <pc:spChg chg="mod">
          <ac:chgData name="McFarland, Annette (CNTR)" userId="e93d1f50-85ab-41a8-a34a-185a53159573" providerId="ADAL" clId="{47ABF1CA-3AB4-4B64-95B5-D0888A909479}" dt="2024-05-03T19:54:41.937" v="307" actId="1076"/>
          <ac:spMkLst>
            <pc:docMk/>
            <pc:sldMk cId="317324267" sldId="299"/>
            <ac:spMk id="1024" creationId="{94353511-A642-2097-8073-DA586A42A098}"/>
          </ac:spMkLst>
        </pc:spChg>
        <pc:spChg chg="mod">
          <ac:chgData name="McFarland, Annette (CNTR)" userId="e93d1f50-85ab-41a8-a34a-185a53159573" providerId="ADAL" clId="{47ABF1CA-3AB4-4B64-95B5-D0888A909479}" dt="2024-05-03T19:54:41.937" v="307" actId="1076"/>
          <ac:spMkLst>
            <pc:docMk/>
            <pc:sldMk cId="317324267" sldId="299"/>
            <ac:spMk id="1025" creationId="{9E7DA5D6-F79B-D28E-F73F-F08B5940F2FF}"/>
          </ac:spMkLst>
        </pc:spChg>
        <pc:spChg chg="mod">
          <ac:chgData name="McFarland, Annette (CNTR)" userId="e93d1f50-85ab-41a8-a34a-185a53159573" providerId="ADAL" clId="{47ABF1CA-3AB4-4B64-95B5-D0888A909479}" dt="2024-05-03T19:59:04.821" v="349" actId="207"/>
          <ac:spMkLst>
            <pc:docMk/>
            <pc:sldMk cId="317324267" sldId="299"/>
            <ac:spMk id="1026" creationId="{BADD6EC8-819A-1536-7E67-EB10CA374D53}"/>
          </ac:spMkLst>
        </pc:spChg>
        <pc:spChg chg="add mod">
          <ac:chgData name="McFarland, Annette (CNTR)" userId="e93d1f50-85ab-41a8-a34a-185a53159573" providerId="ADAL" clId="{47ABF1CA-3AB4-4B64-95B5-D0888A909479}" dt="2024-05-03T19:54:41.937" v="307" actId="1076"/>
          <ac:spMkLst>
            <pc:docMk/>
            <pc:sldMk cId="317324267" sldId="299"/>
            <ac:spMk id="1027" creationId="{2B254F7D-D1CA-A847-9742-9B80E643AEBD}"/>
          </ac:spMkLst>
        </pc:spChg>
        <pc:spChg chg="add mod">
          <ac:chgData name="McFarland, Annette (CNTR)" userId="e93d1f50-85ab-41a8-a34a-185a53159573" providerId="ADAL" clId="{47ABF1CA-3AB4-4B64-95B5-D0888A909479}" dt="2024-05-03T19:59:35.668" v="353" actId="1076"/>
          <ac:spMkLst>
            <pc:docMk/>
            <pc:sldMk cId="317324267" sldId="299"/>
            <ac:spMk id="1029" creationId="{85869D76-CB9A-27E7-445E-F443021C7843}"/>
          </ac:spMkLst>
        </pc:spChg>
        <pc:spChg chg="add mod">
          <ac:chgData name="McFarland, Annette (CNTR)" userId="e93d1f50-85ab-41a8-a34a-185a53159573" providerId="ADAL" clId="{47ABF1CA-3AB4-4B64-95B5-D0888A909479}" dt="2024-05-03T19:55:46.781" v="328" actId="20577"/>
          <ac:spMkLst>
            <pc:docMk/>
            <pc:sldMk cId="317324267" sldId="299"/>
            <ac:spMk id="1030" creationId="{7BA89FF1-7D93-677A-390E-C74005F3EB4F}"/>
          </ac:spMkLst>
        </pc:spChg>
        <pc:spChg chg="add mod">
          <ac:chgData name="McFarland, Annette (CNTR)" userId="e93d1f50-85ab-41a8-a34a-185a53159573" providerId="ADAL" clId="{47ABF1CA-3AB4-4B64-95B5-D0888A909479}" dt="2024-05-03T19:55:53.483" v="331" actId="20577"/>
          <ac:spMkLst>
            <pc:docMk/>
            <pc:sldMk cId="317324267" sldId="299"/>
            <ac:spMk id="1031" creationId="{D4F1ED01-5B82-E65E-A868-B9397596E314}"/>
          </ac:spMkLst>
        </pc:spChg>
        <pc:spChg chg="add mod">
          <ac:chgData name="McFarland, Annette (CNTR)" userId="e93d1f50-85ab-41a8-a34a-185a53159573" providerId="ADAL" clId="{47ABF1CA-3AB4-4B64-95B5-D0888A909479}" dt="2024-05-03T20:00:29.625" v="521" actId="1076"/>
          <ac:spMkLst>
            <pc:docMk/>
            <pc:sldMk cId="317324267" sldId="299"/>
            <ac:spMk id="1032" creationId="{FC4532E3-A8E7-3E99-CA5D-5A7076658E6F}"/>
          </ac:spMkLst>
        </pc:spChg>
        <pc:spChg chg="del">
          <ac:chgData name="McFarland, Annette (CNTR)" userId="e93d1f50-85ab-41a8-a34a-185a53159573" providerId="ADAL" clId="{47ABF1CA-3AB4-4B64-95B5-D0888A909479}" dt="2024-05-03T19:51:12.203" v="290" actId="478"/>
          <ac:spMkLst>
            <pc:docMk/>
            <pc:sldMk cId="317324267" sldId="299"/>
            <ac:spMk id="1033" creationId="{3CD9B410-05B2-6138-6911-D2332C745AC9}"/>
          </ac:spMkLst>
        </pc:spChg>
        <pc:spChg chg="del">
          <ac:chgData name="McFarland, Annette (CNTR)" userId="e93d1f50-85ab-41a8-a34a-185a53159573" providerId="ADAL" clId="{47ABF1CA-3AB4-4B64-95B5-D0888A909479}" dt="2024-05-03T19:51:12.203" v="290" actId="478"/>
          <ac:spMkLst>
            <pc:docMk/>
            <pc:sldMk cId="317324267" sldId="299"/>
            <ac:spMk id="1034" creationId="{7DB997D1-C003-D6C6-1F18-F0F31FEDDA4D}"/>
          </ac:spMkLst>
        </pc:spChg>
        <pc:spChg chg="del">
          <ac:chgData name="McFarland, Annette (CNTR)" userId="e93d1f50-85ab-41a8-a34a-185a53159573" providerId="ADAL" clId="{47ABF1CA-3AB4-4B64-95B5-D0888A909479}" dt="2024-05-03T19:51:12.203" v="290" actId="478"/>
          <ac:spMkLst>
            <pc:docMk/>
            <pc:sldMk cId="317324267" sldId="299"/>
            <ac:spMk id="1035" creationId="{505D2889-80F3-69CB-1B35-181142E76EFB}"/>
          </ac:spMkLst>
        </pc:spChg>
        <pc:spChg chg="del">
          <ac:chgData name="McFarland, Annette (CNTR)" userId="e93d1f50-85ab-41a8-a34a-185a53159573" providerId="ADAL" clId="{47ABF1CA-3AB4-4B64-95B5-D0888A909479}" dt="2024-05-03T19:51:12.203" v="290" actId="478"/>
          <ac:spMkLst>
            <pc:docMk/>
            <pc:sldMk cId="317324267" sldId="299"/>
            <ac:spMk id="1036" creationId="{857DBFB8-A839-2B3D-F992-3D5B522A6EDA}"/>
          </ac:spMkLst>
        </pc:spChg>
        <pc:spChg chg="del">
          <ac:chgData name="McFarland, Annette (CNTR)" userId="e93d1f50-85ab-41a8-a34a-185a53159573" providerId="ADAL" clId="{47ABF1CA-3AB4-4B64-95B5-D0888A909479}" dt="2024-05-03T19:51:12.203" v="290" actId="478"/>
          <ac:spMkLst>
            <pc:docMk/>
            <pc:sldMk cId="317324267" sldId="299"/>
            <ac:spMk id="1037" creationId="{A619D19B-59AC-7D09-4061-FA84E7FB471A}"/>
          </ac:spMkLst>
        </pc:spChg>
        <pc:spChg chg="del">
          <ac:chgData name="McFarland, Annette (CNTR)" userId="e93d1f50-85ab-41a8-a34a-185a53159573" providerId="ADAL" clId="{47ABF1CA-3AB4-4B64-95B5-D0888A909479}" dt="2024-05-03T19:51:12.203" v="290" actId="478"/>
          <ac:spMkLst>
            <pc:docMk/>
            <pc:sldMk cId="317324267" sldId="299"/>
            <ac:spMk id="1038" creationId="{5909F8BF-9101-628B-51F4-11674CFA84EF}"/>
          </ac:spMkLst>
        </pc:spChg>
        <pc:spChg chg="add mod">
          <ac:chgData name="McFarland, Annette (CNTR)" userId="e93d1f50-85ab-41a8-a34a-185a53159573" providerId="ADAL" clId="{47ABF1CA-3AB4-4B64-95B5-D0888A909479}" dt="2024-05-03T19:55:59.300" v="334" actId="20577"/>
          <ac:spMkLst>
            <pc:docMk/>
            <pc:sldMk cId="317324267" sldId="299"/>
            <ac:spMk id="1040" creationId="{83F32BED-023F-7C50-BD3E-AA77397D819B}"/>
          </ac:spMkLst>
        </pc:spChg>
        <pc:spChg chg="del">
          <ac:chgData name="McFarland, Annette (CNTR)" userId="e93d1f50-85ab-41a8-a34a-185a53159573" providerId="ADAL" clId="{47ABF1CA-3AB4-4B64-95B5-D0888A909479}" dt="2024-05-03T19:51:12.203" v="290" actId="478"/>
          <ac:spMkLst>
            <pc:docMk/>
            <pc:sldMk cId="317324267" sldId="299"/>
            <ac:spMk id="1041" creationId="{EDDDA1C2-40F2-C465-D3BB-2E406CC881AB}"/>
          </ac:spMkLst>
        </pc:spChg>
        <pc:spChg chg="add mod">
          <ac:chgData name="McFarland, Annette (CNTR)" userId="e93d1f50-85ab-41a8-a34a-185a53159573" providerId="ADAL" clId="{47ABF1CA-3AB4-4B64-95B5-D0888A909479}" dt="2024-05-03T19:55:09.860" v="313" actId="20577"/>
          <ac:spMkLst>
            <pc:docMk/>
            <pc:sldMk cId="317324267" sldId="299"/>
            <ac:spMk id="1042" creationId="{902AE31B-BF2E-C301-9824-3442234063FD}"/>
          </ac:spMkLst>
        </pc:spChg>
        <pc:spChg chg="add mod">
          <ac:chgData name="McFarland, Annette (CNTR)" userId="e93d1f50-85ab-41a8-a34a-185a53159573" providerId="ADAL" clId="{47ABF1CA-3AB4-4B64-95B5-D0888A909479}" dt="2024-05-03T19:56:05.500" v="337" actId="20577"/>
          <ac:spMkLst>
            <pc:docMk/>
            <pc:sldMk cId="317324267" sldId="299"/>
            <ac:spMk id="1043" creationId="{5D307C67-6DC5-7BA7-1306-49802A6144C8}"/>
          </ac:spMkLst>
        </pc:spChg>
        <pc:spChg chg="add mod">
          <ac:chgData name="McFarland, Annette (CNTR)" userId="e93d1f50-85ab-41a8-a34a-185a53159573" providerId="ADAL" clId="{47ABF1CA-3AB4-4B64-95B5-D0888A909479}" dt="2024-05-03T19:55:33.413" v="322" actId="20577"/>
          <ac:spMkLst>
            <pc:docMk/>
            <pc:sldMk cId="317324267" sldId="299"/>
            <ac:spMk id="1045" creationId="{0B142BA1-9DFA-1D21-73E2-73D788EFC40A}"/>
          </ac:spMkLst>
        </pc:spChg>
        <pc:spChg chg="mod">
          <ac:chgData name="McFarland, Annette (CNTR)" userId="e93d1f50-85ab-41a8-a34a-185a53159573" providerId="ADAL" clId="{47ABF1CA-3AB4-4B64-95B5-D0888A909479}" dt="2024-05-03T19:54:56.108" v="310" actId="20577"/>
          <ac:spMkLst>
            <pc:docMk/>
            <pc:sldMk cId="317324267" sldId="299"/>
            <ac:spMk id="1046" creationId="{8A57591F-F75D-FBB3-BD7E-757A1AFC2F44}"/>
          </ac:spMkLst>
        </pc:spChg>
        <pc:spChg chg="add mod">
          <ac:chgData name="McFarland, Annette (CNTR)" userId="e93d1f50-85ab-41a8-a34a-185a53159573" providerId="ADAL" clId="{47ABF1CA-3AB4-4B64-95B5-D0888A909479}" dt="2024-05-03T19:55:17.990" v="316" actId="20577"/>
          <ac:spMkLst>
            <pc:docMk/>
            <pc:sldMk cId="317324267" sldId="299"/>
            <ac:spMk id="1047" creationId="{EF252C02-17BC-3B55-4DD4-ED5568145D0F}"/>
          </ac:spMkLst>
        </pc:spChg>
        <pc:spChg chg="add mod">
          <ac:chgData name="McFarland, Annette (CNTR)" userId="e93d1f50-85ab-41a8-a34a-185a53159573" providerId="ADAL" clId="{47ABF1CA-3AB4-4B64-95B5-D0888A909479}" dt="2024-05-03T19:56:10.532" v="340" actId="20577"/>
          <ac:spMkLst>
            <pc:docMk/>
            <pc:sldMk cId="317324267" sldId="299"/>
            <ac:spMk id="1048" creationId="{B51F7529-BF36-F04D-BA21-443BEA112074}"/>
          </ac:spMkLst>
        </pc:spChg>
        <pc:spChg chg="add mod">
          <ac:chgData name="McFarland, Annette (CNTR)" userId="e93d1f50-85ab-41a8-a34a-185a53159573" providerId="ADAL" clId="{47ABF1CA-3AB4-4B64-95B5-D0888A909479}" dt="2024-05-03T19:56:24.171" v="346" actId="20577"/>
          <ac:spMkLst>
            <pc:docMk/>
            <pc:sldMk cId="317324267" sldId="299"/>
            <ac:spMk id="1049" creationId="{0B735C3C-50F4-3122-D253-490885D85109}"/>
          </ac:spMkLst>
        </pc:spChg>
        <pc:spChg chg="add mod">
          <ac:chgData name="McFarland, Annette (CNTR)" userId="e93d1f50-85ab-41a8-a34a-185a53159573" providerId="ADAL" clId="{47ABF1CA-3AB4-4B64-95B5-D0888A909479}" dt="2024-05-03T19:56:16.100" v="343" actId="20577"/>
          <ac:spMkLst>
            <pc:docMk/>
            <pc:sldMk cId="317324267" sldId="299"/>
            <ac:spMk id="1051" creationId="{6BD6223D-ADBF-5D6E-D714-E471EBBAA645}"/>
          </ac:spMkLst>
        </pc:spChg>
        <pc:grpChg chg="add mod">
          <ac:chgData name="McFarland, Annette (CNTR)" userId="e93d1f50-85ab-41a8-a34a-185a53159573" providerId="ADAL" clId="{47ABF1CA-3AB4-4B64-95B5-D0888A909479}" dt="2024-05-03T19:54:41.937" v="307" actId="1076"/>
          <ac:grpSpMkLst>
            <pc:docMk/>
            <pc:sldMk cId="317324267" sldId="299"/>
            <ac:grpSpMk id="4" creationId="{CDE87CCA-71FA-F3A4-E2E6-859738DB5131}"/>
          </ac:grpSpMkLst>
        </pc:grpChg>
        <pc:grpChg chg="del">
          <ac:chgData name="McFarland, Annette (CNTR)" userId="e93d1f50-85ab-41a8-a34a-185a53159573" providerId="ADAL" clId="{47ABF1CA-3AB4-4B64-95B5-D0888A909479}" dt="2024-05-03T19:51:12.203" v="290" actId="478"/>
          <ac:grpSpMkLst>
            <pc:docMk/>
            <pc:sldMk cId="317324267" sldId="299"/>
            <ac:grpSpMk id="12" creationId="{5E9238D3-4F99-E415-7A54-9FE1BC3F8A71}"/>
          </ac:grpSpMkLst>
        </pc:grpChg>
        <pc:cxnChg chg="del">
          <ac:chgData name="McFarland, Annette (CNTR)" userId="e93d1f50-85ab-41a8-a34a-185a53159573" providerId="ADAL" clId="{47ABF1CA-3AB4-4B64-95B5-D0888A909479}" dt="2024-05-03T19:51:12.203" v="290" actId="478"/>
          <ac:cxnSpMkLst>
            <pc:docMk/>
            <pc:sldMk cId="317324267" sldId="299"/>
            <ac:cxnSpMk id="1028" creationId="{251E71C6-C5DE-756D-28C9-B37F00509337}"/>
          </ac:cxnSpMkLst>
        </pc:cxnChg>
        <pc:cxnChg chg="del">
          <ac:chgData name="McFarland, Annette (CNTR)" userId="e93d1f50-85ab-41a8-a34a-185a53159573" providerId="ADAL" clId="{47ABF1CA-3AB4-4B64-95B5-D0888A909479}" dt="2024-05-03T19:51:12.203" v="290" actId="478"/>
          <ac:cxnSpMkLst>
            <pc:docMk/>
            <pc:sldMk cId="317324267" sldId="299"/>
            <ac:cxnSpMk id="1039" creationId="{27A9561D-6FFC-F4BF-D6C2-12FEB0D3D959}"/>
          </ac:cxnSpMkLst>
        </pc:cxnChg>
        <pc:cxnChg chg="del">
          <ac:chgData name="McFarland, Annette (CNTR)" userId="e93d1f50-85ab-41a8-a34a-185a53159573" providerId="ADAL" clId="{47ABF1CA-3AB4-4B64-95B5-D0888A909479}" dt="2024-05-03T19:51:12.203" v="290" actId="478"/>
          <ac:cxnSpMkLst>
            <pc:docMk/>
            <pc:sldMk cId="317324267" sldId="299"/>
            <ac:cxnSpMk id="1044" creationId="{449259B2-AC01-86E5-AAE4-014A1E3AD19E}"/>
          </ac:cxnSpMkLst>
        </pc:cxnChg>
        <pc:cxnChg chg="add mod">
          <ac:chgData name="McFarland, Annette (CNTR)" userId="e93d1f50-85ab-41a8-a34a-185a53159573" providerId="ADAL" clId="{47ABF1CA-3AB4-4B64-95B5-D0888A909479}" dt="2024-05-03T19:54:41.937" v="307" actId="1076"/>
          <ac:cxnSpMkLst>
            <pc:docMk/>
            <pc:sldMk cId="317324267" sldId="299"/>
            <ac:cxnSpMk id="1050" creationId="{08C11156-12FB-52C0-1941-B493E308A74D}"/>
          </ac:cxnSpMkLst>
        </pc:cxnChg>
        <pc:cxnChg chg="add mod">
          <ac:chgData name="McFarland, Annette (CNTR)" userId="e93d1f50-85ab-41a8-a34a-185a53159573" providerId="ADAL" clId="{47ABF1CA-3AB4-4B64-95B5-D0888A909479}" dt="2024-05-03T19:54:41.937" v="307" actId="1076"/>
          <ac:cxnSpMkLst>
            <pc:docMk/>
            <pc:sldMk cId="317324267" sldId="299"/>
            <ac:cxnSpMk id="1052" creationId="{CD3E606F-FC88-B2BC-7C43-453A3003CB7B}"/>
          </ac:cxnSpMkLst>
        </pc:cxnChg>
        <pc:cxnChg chg="add mod">
          <ac:chgData name="McFarland, Annette (CNTR)" userId="e93d1f50-85ab-41a8-a34a-185a53159573" providerId="ADAL" clId="{47ABF1CA-3AB4-4B64-95B5-D0888A909479}" dt="2024-05-03T19:54:41.937" v="307" actId="1076"/>
          <ac:cxnSpMkLst>
            <pc:docMk/>
            <pc:sldMk cId="317324267" sldId="299"/>
            <ac:cxnSpMk id="1053" creationId="{2226830A-B005-DC9B-44B4-F8C4CFB37D02}"/>
          </ac:cxnSpMkLst>
        </pc:cxnChg>
        <pc:cxnChg chg="add mod">
          <ac:chgData name="McFarland, Annette (CNTR)" userId="e93d1f50-85ab-41a8-a34a-185a53159573" providerId="ADAL" clId="{47ABF1CA-3AB4-4B64-95B5-D0888A909479}" dt="2024-05-03T19:54:41.937" v="307" actId="1076"/>
          <ac:cxnSpMkLst>
            <pc:docMk/>
            <pc:sldMk cId="317324267" sldId="299"/>
            <ac:cxnSpMk id="1054" creationId="{1D4C6A53-D295-8E69-6DB2-4C1C5FDA9DA7}"/>
          </ac:cxnSpMkLst>
        </pc:cxnChg>
        <pc:cxnChg chg="add mod">
          <ac:chgData name="McFarland, Annette (CNTR)" userId="e93d1f50-85ab-41a8-a34a-185a53159573" providerId="ADAL" clId="{47ABF1CA-3AB4-4B64-95B5-D0888A909479}" dt="2024-05-03T20:00:34.001" v="522" actId="14100"/>
          <ac:cxnSpMkLst>
            <pc:docMk/>
            <pc:sldMk cId="317324267" sldId="299"/>
            <ac:cxnSpMk id="1055" creationId="{B0266042-5173-5A80-F47E-63A1CF41CB96}"/>
          </ac:cxnSpMkLst>
        </pc:cxnChg>
      </pc:sldChg>
      <pc:sldChg chg="del ord">
        <pc:chgData name="McFarland, Annette (CNTR)" userId="e93d1f50-85ab-41a8-a34a-185a53159573" providerId="ADAL" clId="{47ABF1CA-3AB4-4B64-95B5-D0888A909479}" dt="2024-05-03T19:46:12.780" v="259" actId="47"/>
        <pc:sldMkLst>
          <pc:docMk/>
          <pc:sldMk cId="999049329" sldId="305"/>
        </pc:sldMkLst>
      </pc:sldChg>
      <pc:sldChg chg="addSp delSp modSp mod">
        <pc:chgData name="McFarland, Annette (CNTR)" userId="e93d1f50-85ab-41a8-a34a-185a53159573" providerId="ADAL" clId="{47ABF1CA-3AB4-4B64-95B5-D0888A909479}" dt="2024-05-03T19:43:56.007" v="246"/>
        <pc:sldMkLst>
          <pc:docMk/>
          <pc:sldMk cId="1931778444" sldId="318"/>
        </pc:sldMkLst>
        <pc:spChg chg="del">
          <ac:chgData name="McFarland, Annette (CNTR)" userId="e93d1f50-85ab-41a8-a34a-185a53159573" providerId="ADAL" clId="{47ABF1CA-3AB4-4B64-95B5-D0888A909479}" dt="2024-05-03T19:43:55.056" v="245" actId="478"/>
          <ac:spMkLst>
            <pc:docMk/>
            <pc:sldMk cId="1931778444" sldId="318"/>
            <ac:spMk id="6" creationId="{5D0F14F3-1A09-3E96-BCB2-D8B940E469DA}"/>
          </ac:spMkLst>
        </pc:spChg>
        <pc:spChg chg="del">
          <ac:chgData name="McFarland, Annette (CNTR)" userId="e93d1f50-85ab-41a8-a34a-185a53159573" providerId="ADAL" clId="{47ABF1CA-3AB4-4B64-95B5-D0888A909479}" dt="2024-05-03T19:43:54.475" v="244" actId="478"/>
          <ac:spMkLst>
            <pc:docMk/>
            <pc:sldMk cId="1931778444" sldId="318"/>
            <ac:spMk id="7" creationId="{CE64F085-394F-89FE-55C1-94E5F28AFADD}"/>
          </ac:spMkLst>
        </pc:spChg>
        <pc:spChg chg="del">
          <ac:chgData name="McFarland, Annette (CNTR)" userId="e93d1f50-85ab-41a8-a34a-185a53159573" providerId="ADAL" clId="{47ABF1CA-3AB4-4B64-95B5-D0888A909479}" dt="2024-05-03T19:43:53.276" v="243" actId="478"/>
          <ac:spMkLst>
            <pc:docMk/>
            <pc:sldMk cId="1931778444" sldId="318"/>
            <ac:spMk id="8" creationId="{E39DAA33-FEFE-A8BD-BBEA-A8F3D8B80ECE}"/>
          </ac:spMkLst>
        </pc:spChg>
        <pc:picChg chg="add mod">
          <ac:chgData name="McFarland, Annette (CNTR)" userId="e93d1f50-85ab-41a8-a34a-185a53159573" providerId="ADAL" clId="{47ABF1CA-3AB4-4B64-95B5-D0888A909479}" dt="2024-05-03T19:43:56.007" v="246"/>
          <ac:picMkLst>
            <pc:docMk/>
            <pc:sldMk cId="1931778444" sldId="318"/>
            <ac:picMk id="2" creationId="{84391B0D-EE58-219B-B540-907644CDF717}"/>
          </ac:picMkLst>
        </pc:picChg>
      </pc:sldChg>
      <pc:sldChg chg="addSp delSp modSp mod">
        <pc:chgData name="McFarland, Annette (CNTR)" userId="e93d1f50-85ab-41a8-a34a-185a53159573" providerId="ADAL" clId="{47ABF1CA-3AB4-4B64-95B5-D0888A909479}" dt="2024-05-03T19:48:09.194" v="278"/>
        <pc:sldMkLst>
          <pc:docMk/>
          <pc:sldMk cId="734295458" sldId="319"/>
        </pc:sldMkLst>
        <pc:spChg chg="del">
          <ac:chgData name="McFarland, Annette (CNTR)" userId="e93d1f50-85ab-41a8-a34a-185a53159573" providerId="ADAL" clId="{47ABF1CA-3AB4-4B64-95B5-D0888A909479}" dt="2024-05-03T19:47:56.797" v="273" actId="478"/>
          <ac:spMkLst>
            <pc:docMk/>
            <pc:sldMk cId="734295458" sldId="319"/>
            <ac:spMk id="6" creationId="{5D0F14F3-1A09-3E96-BCB2-D8B940E469DA}"/>
          </ac:spMkLst>
        </pc:spChg>
        <pc:spChg chg="del">
          <ac:chgData name="McFarland, Annette (CNTR)" userId="e93d1f50-85ab-41a8-a34a-185a53159573" providerId="ADAL" clId="{47ABF1CA-3AB4-4B64-95B5-D0888A909479}" dt="2024-05-03T19:47:58.834" v="275" actId="478"/>
          <ac:spMkLst>
            <pc:docMk/>
            <pc:sldMk cId="734295458" sldId="319"/>
            <ac:spMk id="7" creationId="{CE64F085-394F-89FE-55C1-94E5F28AFADD}"/>
          </ac:spMkLst>
        </pc:spChg>
        <pc:spChg chg="del">
          <ac:chgData name="McFarland, Annette (CNTR)" userId="e93d1f50-85ab-41a8-a34a-185a53159573" providerId="ADAL" clId="{47ABF1CA-3AB4-4B64-95B5-D0888A909479}" dt="2024-05-03T19:47:57.747" v="274" actId="478"/>
          <ac:spMkLst>
            <pc:docMk/>
            <pc:sldMk cId="734295458" sldId="319"/>
            <ac:spMk id="8" creationId="{E39DAA33-FEFE-A8BD-BBEA-A8F3D8B80ECE}"/>
          </ac:spMkLst>
        </pc:spChg>
        <pc:picChg chg="add mod">
          <ac:chgData name="McFarland, Annette (CNTR)" userId="e93d1f50-85ab-41a8-a34a-185a53159573" providerId="ADAL" clId="{47ABF1CA-3AB4-4B64-95B5-D0888A909479}" dt="2024-05-03T19:48:09.194" v="278"/>
          <ac:picMkLst>
            <pc:docMk/>
            <pc:sldMk cId="734295458" sldId="319"/>
            <ac:picMk id="2" creationId="{76010DC0-BE06-06A7-4C3A-93FA6C9DEA46}"/>
          </ac:picMkLst>
        </pc:picChg>
      </pc:sldChg>
      <pc:sldChg chg="addSp delSp modSp mod">
        <pc:chgData name="McFarland, Annette (CNTR)" userId="e93d1f50-85ab-41a8-a34a-185a53159573" providerId="ADAL" clId="{47ABF1CA-3AB4-4B64-95B5-D0888A909479}" dt="2024-05-03T19:44:01.948" v="250"/>
        <pc:sldMkLst>
          <pc:docMk/>
          <pc:sldMk cId="204169627" sldId="320"/>
        </pc:sldMkLst>
        <pc:spChg chg="del">
          <ac:chgData name="McFarland, Annette (CNTR)" userId="e93d1f50-85ab-41a8-a34a-185a53159573" providerId="ADAL" clId="{47ABF1CA-3AB4-4B64-95B5-D0888A909479}" dt="2024-05-03T19:43:59.299" v="247" actId="478"/>
          <ac:spMkLst>
            <pc:docMk/>
            <pc:sldMk cId="204169627" sldId="320"/>
            <ac:spMk id="6" creationId="{5D0F14F3-1A09-3E96-BCB2-D8B940E469DA}"/>
          </ac:spMkLst>
        </pc:spChg>
        <pc:spChg chg="del">
          <ac:chgData name="McFarland, Annette (CNTR)" userId="e93d1f50-85ab-41a8-a34a-185a53159573" providerId="ADAL" clId="{47ABF1CA-3AB4-4B64-95B5-D0888A909479}" dt="2024-05-03T19:44:01.073" v="249" actId="478"/>
          <ac:spMkLst>
            <pc:docMk/>
            <pc:sldMk cId="204169627" sldId="320"/>
            <ac:spMk id="7" creationId="{CE64F085-394F-89FE-55C1-94E5F28AFADD}"/>
          </ac:spMkLst>
        </pc:spChg>
        <pc:spChg chg="del">
          <ac:chgData name="McFarland, Annette (CNTR)" userId="e93d1f50-85ab-41a8-a34a-185a53159573" providerId="ADAL" clId="{47ABF1CA-3AB4-4B64-95B5-D0888A909479}" dt="2024-05-03T19:44:00.218" v="248" actId="478"/>
          <ac:spMkLst>
            <pc:docMk/>
            <pc:sldMk cId="204169627" sldId="320"/>
            <ac:spMk id="8" creationId="{E39DAA33-FEFE-A8BD-BBEA-A8F3D8B80ECE}"/>
          </ac:spMkLst>
        </pc:spChg>
        <pc:picChg chg="add mod">
          <ac:chgData name="McFarland, Annette (CNTR)" userId="e93d1f50-85ab-41a8-a34a-185a53159573" providerId="ADAL" clId="{47ABF1CA-3AB4-4B64-95B5-D0888A909479}" dt="2024-05-03T19:44:01.948" v="250"/>
          <ac:picMkLst>
            <pc:docMk/>
            <pc:sldMk cId="204169627" sldId="320"/>
            <ac:picMk id="2" creationId="{C55E1548-D870-571F-7CBE-378D0EE8D099}"/>
          </ac:picMkLst>
        </pc:picChg>
      </pc:sldChg>
      <pc:sldChg chg="addSp delSp modSp mod">
        <pc:chgData name="McFarland, Annette (CNTR)" userId="e93d1f50-85ab-41a8-a34a-185a53159573" providerId="ADAL" clId="{47ABF1CA-3AB4-4B64-95B5-D0888A909479}" dt="2024-05-03T19:44:08.582" v="254"/>
        <pc:sldMkLst>
          <pc:docMk/>
          <pc:sldMk cId="2491221319" sldId="323"/>
        </pc:sldMkLst>
        <pc:spChg chg="del">
          <ac:chgData name="McFarland, Annette (CNTR)" userId="e93d1f50-85ab-41a8-a34a-185a53159573" providerId="ADAL" clId="{47ABF1CA-3AB4-4B64-95B5-D0888A909479}" dt="2024-05-03T19:44:05.849" v="251" actId="478"/>
          <ac:spMkLst>
            <pc:docMk/>
            <pc:sldMk cId="2491221319" sldId="323"/>
            <ac:spMk id="6" creationId="{5D0F14F3-1A09-3E96-BCB2-D8B940E469DA}"/>
          </ac:spMkLst>
        </pc:spChg>
        <pc:spChg chg="del">
          <ac:chgData name="McFarland, Annette (CNTR)" userId="e93d1f50-85ab-41a8-a34a-185a53159573" providerId="ADAL" clId="{47ABF1CA-3AB4-4B64-95B5-D0888A909479}" dt="2024-05-03T19:44:07.441" v="253" actId="478"/>
          <ac:spMkLst>
            <pc:docMk/>
            <pc:sldMk cId="2491221319" sldId="323"/>
            <ac:spMk id="7" creationId="{CE64F085-394F-89FE-55C1-94E5F28AFADD}"/>
          </ac:spMkLst>
        </pc:spChg>
        <pc:spChg chg="del">
          <ac:chgData name="McFarland, Annette (CNTR)" userId="e93d1f50-85ab-41a8-a34a-185a53159573" providerId="ADAL" clId="{47ABF1CA-3AB4-4B64-95B5-D0888A909479}" dt="2024-05-03T19:44:06.713" v="252" actId="478"/>
          <ac:spMkLst>
            <pc:docMk/>
            <pc:sldMk cId="2491221319" sldId="323"/>
            <ac:spMk id="8" creationId="{E39DAA33-FEFE-A8BD-BBEA-A8F3D8B80ECE}"/>
          </ac:spMkLst>
        </pc:spChg>
        <pc:picChg chg="add mod">
          <ac:chgData name="McFarland, Annette (CNTR)" userId="e93d1f50-85ab-41a8-a34a-185a53159573" providerId="ADAL" clId="{47ABF1CA-3AB4-4B64-95B5-D0888A909479}" dt="2024-05-03T19:44:08.582" v="254"/>
          <ac:picMkLst>
            <pc:docMk/>
            <pc:sldMk cId="2491221319" sldId="323"/>
            <ac:picMk id="2" creationId="{70AC130E-2B2E-55B5-236A-3AFAAF94C44F}"/>
          </ac:picMkLst>
        </pc:picChg>
      </pc:sldChg>
      <pc:sldChg chg="addSp modSp add modNotes">
        <pc:chgData name="McFarland, Annette (CNTR)" userId="e93d1f50-85ab-41a8-a34a-185a53159573" providerId="ADAL" clId="{47ABF1CA-3AB4-4B64-95B5-D0888A909479}" dt="2024-05-03T18:27:00.065" v="1"/>
        <pc:sldMkLst>
          <pc:docMk/>
          <pc:sldMk cId="3175845454" sldId="324"/>
        </pc:sldMkLst>
        <pc:graphicFrameChg chg="add mod">
          <ac:chgData name="McFarland, Annette (CNTR)" userId="e93d1f50-85ab-41a8-a34a-185a53159573" providerId="ADAL" clId="{47ABF1CA-3AB4-4B64-95B5-D0888A909479}" dt="2024-05-03T18:27:00.065" v="1"/>
          <ac:graphicFrameMkLst>
            <pc:docMk/>
            <pc:sldMk cId="3175845454" sldId="324"/>
            <ac:graphicFrameMk id="2" creationId="{C62FDBC9-F880-42CA-8CF3-C862C95E1BF8}"/>
          </ac:graphicFrameMkLst>
        </pc:graphicFrameChg>
      </pc:sldChg>
      <pc:sldChg chg="addSp modSp add del mod modNotes">
        <pc:chgData name="McFarland, Annette (CNTR)" userId="e93d1f50-85ab-41a8-a34a-185a53159573" providerId="ADAL" clId="{47ABF1CA-3AB4-4B64-95B5-D0888A909479}" dt="2024-05-03T19:27:51.318" v="160" actId="47"/>
        <pc:sldMkLst>
          <pc:docMk/>
          <pc:sldMk cId="3639869965" sldId="324"/>
        </pc:sldMkLst>
        <pc:graphicFrameChg chg="add mod">
          <ac:chgData name="McFarland, Annette (CNTR)" userId="e93d1f50-85ab-41a8-a34a-185a53159573" providerId="ADAL" clId="{47ABF1CA-3AB4-4B64-95B5-D0888A909479}" dt="2024-05-03T19:20:51.857" v="122" actId="14100"/>
          <ac:graphicFrameMkLst>
            <pc:docMk/>
            <pc:sldMk cId="3639869965" sldId="324"/>
            <ac:graphicFrameMk id="2" creationId="{C62FDBC9-F880-42CA-8CF3-C862C95E1BF8}"/>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1617655065" sldId="325"/>
        </pc:sldMkLst>
        <pc:graphicFrameChg chg="add mod">
          <ac:chgData name="McFarland, Annette (CNTR)" userId="e93d1f50-85ab-41a8-a34a-185a53159573" providerId="ADAL" clId="{47ABF1CA-3AB4-4B64-95B5-D0888A909479}" dt="2024-05-03T19:15:40.299" v="85"/>
          <ac:graphicFrameMkLst>
            <pc:docMk/>
            <pc:sldMk cId="1617655065" sldId="325"/>
            <ac:graphicFrameMk id="2" creationId="{64F1FC37-96F1-440B-8EE2-0E6B9B5427F7}"/>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212151153" sldId="326"/>
        </pc:sldMkLst>
        <pc:graphicFrameChg chg="add mod">
          <ac:chgData name="McFarland, Annette (CNTR)" userId="e93d1f50-85ab-41a8-a34a-185a53159573" providerId="ADAL" clId="{47ABF1CA-3AB4-4B64-95B5-D0888A909479}" dt="2024-05-03T19:15:42.261" v="88"/>
          <ac:graphicFrameMkLst>
            <pc:docMk/>
            <pc:sldMk cId="212151153" sldId="326"/>
            <ac:graphicFrameMk id="2" creationId="{C989C14E-64D5-4255-B1C2-AD5C55803DB2}"/>
          </ac:graphicFrameMkLst>
        </pc:graphicFrameChg>
      </pc:sldChg>
      <pc:sldChg chg="modSp">
        <pc:chgData name="McFarland, Annette (CNTR)" userId="e93d1f50-85ab-41a8-a34a-185a53159573" providerId="ADAL" clId="{47ABF1CA-3AB4-4B64-95B5-D0888A909479}" dt="2024-05-08T20:12:06.288" v="770" actId="208"/>
        <pc:sldMkLst>
          <pc:docMk/>
          <pc:sldMk cId="835420668" sldId="326"/>
        </pc:sldMkLst>
        <pc:graphicFrameChg chg="mod">
          <ac:chgData name="McFarland, Annette (CNTR)" userId="e93d1f50-85ab-41a8-a34a-185a53159573" providerId="ADAL" clId="{47ABF1CA-3AB4-4B64-95B5-D0888A909479}" dt="2024-05-08T20:12:06.288" v="770" actId="208"/>
          <ac:graphicFrameMkLst>
            <pc:docMk/>
            <pc:sldMk cId="835420668" sldId="326"/>
            <ac:graphicFrameMk id="2" creationId="{C989C14E-64D5-4255-B1C2-AD5C55803DB2}"/>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2835157345" sldId="327"/>
        </pc:sldMkLst>
        <pc:graphicFrameChg chg="add mod">
          <ac:chgData name="McFarland, Annette (CNTR)" userId="e93d1f50-85ab-41a8-a34a-185a53159573" providerId="ADAL" clId="{47ABF1CA-3AB4-4B64-95B5-D0888A909479}" dt="2024-05-03T19:15:44.259" v="91"/>
          <ac:graphicFrameMkLst>
            <pc:docMk/>
            <pc:sldMk cId="2835157345" sldId="327"/>
            <ac:graphicFrameMk id="2" creationId="{D0BB0EBF-E551-4B57-8142-330FB4DAC0DD}"/>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1829668527" sldId="328"/>
        </pc:sldMkLst>
        <pc:graphicFrameChg chg="add mod">
          <ac:chgData name="McFarland, Annette (CNTR)" userId="e93d1f50-85ab-41a8-a34a-185a53159573" providerId="ADAL" clId="{47ABF1CA-3AB4-4B64-95B5-D0888A909479}" dt="2024-05-03T19:15:46.261" v="94"/>
          <ac:graphicFrameMkLst>
            <pc:docMk/>
            <pc:sldMk cId="1829668527" sldId="328"/>
            <ac:graphicFrameMk id="2" creationId="{7D1A6CA0-3232-409E-8A96-F5C0433C1867}"/>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3637712279" sldId="329"/>
        </pc:sldMkLst>
        <pc:graphicFrameChg chg="add mod">
          <ac:chgData name="McFarland, Annette (CNTR)" userId="e93d1f50-85ab-41a8-a34a-185a53159573" providerId="ADAL" clId="{47ABF1CA-3AB4-4B64-95B5-D0888A909479}" dt="2024-05-03T19:15:48.614" v="97"/>
          <ac:graphicFrameMkLst>
            <pc:docMk/>
            <pc:sldMk cId="3637712279" sldId="329"/>
            <ac:graphicFrameMk id="2" creationId="{FF893BA2-2EE8-44C0-A3FF-20D31E381194}"/>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1721849215" sldId="330"/>
        </pc:sldMkLst>
        <pc:graphicFrameChg chg="add mod">
          <ac:chgData name="McFarland, Annette (CNTR)" userId="e93d1f50-85ab-41a8-a34a-185a53159573" providerId="ADAL" clId="{47ABF1CA-3AB4-4B64-95B5-D0888A909479}" dt="2024-05-03T19:15:50.291" v="100"/>
          <ac:graphicFrameMkLst>
            <pc:docMk/>
            <pc:sldMk cId="1721849215" sldId="330"/>
            <ac:graphicFrameMk id="2" creationId="{AD6A4DC3-5392-4CAC-90F0-3E1D34C34180}"/>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2504503175" sldId="331"/>
        </pc:sldMkLst>
        <pc:graphicFrameChg chg="add mod">
          <ac:chgData name="McFarland, Annette (CNTR)" userId="e93d1f50-85ab-41a8-a34a-185a53159573" providerId="ADAL" clId="{47ABF1CA-3AB4-4B64-95B5-D0888A909479}" dt="2024-05-03T19:15:52.282" v="103"/>
          <ac:graphicFrameMkLst>
            <pc:docMk/>
            <pc:sldMk cId="2504503175" sldId="331"/>
            <ac:graphicFrameMk id="2" creationId="{F7D81B5A-05A3-432B-9D4B-9C70785F055B}"/>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2736260902" sldId="332"/>
        </pc:sldMkLst>
        <pc:graphicFrameChg chg="add mod">
          <ac:chgData name="McFarland, Annette (CNTR)" userId="e93d1f50-85ab-41a8-a34a-185a53159573" providerId="ADAL" clId="{47ABF1CA-3AB4-4B64-95B5-D0888A909479}" dt="2024-05-03T19:15:54.368" v="106"/>
          <ac:graphicFrameMkLst>
            <pc:docMk/>
            <pc:sldMk cId="2736260902" sldId="332"/>
            <ac:graphicFrameMk id="2" creationId="{01591967-14F3-4307-8F12-98223FFC22B6}"/>
          </ac:graphicFrameMkLst>
        </pc:graphicFrameChg>
      </pc:sldChg>
      <pc:sldChg chg="modSp">
        <pc:chgData name="McFarland, Annette (CNTR)" userId="e93d1f50-85ab-41a8-a34a-185a53159573" providerId="ADAL" clId="{47ABF1CA-3AB4-4B64-95B5-D0888A909479}" dt="2024-05-08T20:30:56.418" v="771" actId="207"/>
        <pc:sldMkLst>
          <pc:docMk/>
          <pc:sldMk cId="3233389875" sldId="332"/>
        </pc:sldMkLst>
        <pc:graphicFrameChg chg="mod">
          <ac:chgData name="McFarland, Annette (CNTR)" userId="e93d1f50-85ab-41a8-a34a-185a53159573" providerId="ADAL" clId="{47ABF1CA-3AB4-4B64-95B5-D0888A909479}" dt="2024-05-08T20:30:56.418" v="771" actId="207"/>
          <ac:graphicFrameMkLst>
            <pc:docMk/>
            <pc:sldMk cId="3233389875" sldId="332"/>
            <ac:graphicFrameMk id="2" creationId="{01591967-14F3-4307-8F12-98223FFC22B6}"/>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655867168" sldId="333"/>
        </pc:sldMkLst>
        <pc:graphicFrameChg chg="add mod">
          <ac:chgData name="McFarland, Annette (CNTR)" userId="e93d1f50-85ab-41a8-a34a-185a53159573" providerId="ADAL" clId="{47ABF1CA-3AB4-4B64-95B5-D0888A909479}" dt="2024-05-03T19:15:56.609" v="109"/>
          <ac:graphicFrameMkLst>
            <pc:docMk/>
            <pc:sldMk cId="655867168" sldId="333"/>
            <ac:graphicFrameMk id="2" creationId="{E8CA3F75-2167-4B3F-9BC0-FCD377BAE1C1}"/>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1951765329" sldId="334"/>
        </pc:sldMkLst>
        <pc:graphicFrameChg chg="add mod">
          <ac:chgData name="McFarland, Annette (CNTR)" userId="e93d1f50-85ab-41a8-a34a-185a53159573" providerId="ADAL" clId="{47ABF1CA-3AB4-4B64-95B5-D0888A909479}" dt="2024-05-03T19:15:58.468" v="112"/>
          <ac:graphicFrameMkLst>
            <pc:docMk/>
            <pc:sldMk cId="1951765329" sldId="334"/>
            <ac:graphicFrameMk id="2" creationId="{42BC467D-43A3-4A9E-9191-BE7D2D8C38FE}"/>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2822746814" sldId="335"/>
        </pc:sldMkLst>
        <pc:graphicFrameChg chg="add mod">
          <ac:chgData name="McFarland, Annette (CNTR)" userId="e93d1f50-85ab-41a8-a34a-185a53159573" providerId="ADAL" clId="{47ABF1CA-3AB4-4B64-95B5-D0888A909479}" dt="2024-05-03T19:16:00.469" v="115"/>
          <ac:graphicFrameMkLst>
            <pc:docMk/>
            <pc:sldMk cId="2822746814" sldId="335"/>
            <ac:graphicFrameMk id="2" creationId="{0D5F2994-8F04-4CEF-8519-03FC2EE0898F}"/>
          </ac:graphicFrameMkLst>
        </pc:graphicFrameChg>
      </pc:sldChg>
      <pc:sldChg chg="addSp modSp add del modNotes">
        <pc:chgData name="McFarland, Annette (CNTR)" userId="e93d1f50-85ab-41a8-a34a-185a53159573" providerId="ADAL" clId="{47ABF1CA-3AB4-4B64-95B5-D0888A909479}" dt="2024-05-03T19:27:51.318" v="160" actId="47"/>
        <pc:sldMkLst>
          <pc:docMk/>
          <pc:sldMk cId="1144731411" sldId="336"/>
        </pc:sldMkLst>
        <pc:graphicFrameChg chg="add mod">
          <ac:chgData name="McFarland, Annette (CNTR)" userId="e93d1f50-85ab-41a8-a34a-185a53159573" providerId="ADAL" clId="{47ABF1CA-3AB4-4B64-95B5-D0888A909479}" dt="2024-05-03T19:16:02.293" v="118"/>
          <ac:graphicFrameMkLst>
            <pc:docMk/>
            <pc:sldMk cId="1144731411" sldId="336"/>
            <ac:graphicFrameMk id="2" creationId="{944B45E1-9590-4F2A-A146-E7CED1788EF5}"/>
          </ac:graphicFrameMkLst>
        </pc:graphicFrameChg>
      </pc:sldChg>
      <pc:sldChg chg="modSp add mod">
        <pc:chgData name="McFarland, Annette (CNTR)" userId="e93d1f50-85ab-41a8-a34a-185a53159573" providerId="ADAL" clId="{47ABF1CA-3AB4-4B64-95B5-D0888A909479}" dt="2024-05-03T19:46:58.210" v="265"/>
        <pc:sldMkLst>
          <pc:docMk/>
          <pc:sldMk cId="3288751919" sldId="337"/>
        </pc:sldMkLst>
        <pc:graphicFrameChg chg="mod">
          <ac:chgData name="McFarland, Annette (CNTR)" userId="e93d1f50-85ab-41a8-a34a-185a53159573" providerId="ADAL" clId="{47ABF1CA-3AB4-4B64-95B5-D0888A909479}" dt="2024-05-03T19:46:58.210" v="265"/>
          <ac:graphicFrameMkLst>
            <pc:docMk/>
            <pc:sldMk cId="3288751919" sldId="337"/>
            <ac:graphicFrameMk id="2" creationId="{C62FDBC9-F880-42CA-8CF3-C862C95E1BF8}"/>
          </ac:graphicFrameMkLst>
        </pc:graphicFrameChg>
      </pc:sldChg>
      <pc:sldChg chg="addSp modSp add del mod modNotes">
        <pc:chgData name="McFarland, Annette (CNTR)" userId="e93d1f50-85ab-41a8-a34a-185a53159573" providerId="ADAL" clId="{47ABF1CA-3AB4-4B64-95B5-D0888A909479}" dt="2024-05-03T19:44:58.576" v="255" actId="2696"/>
        <pc:sldMkLst>
          <pc:docMk/>
          <pc:sldMk cId="3536272315" sldId="337"/>
        </pc:sldMkLst>
        <pc:graphicFrameChg chg="add mod">
          <ac:chgData name="McFarland, Annette (CNTR)" userId="e93d1f50-85ab-41a8-a34a-185a53159573" providerId="ADAL" clId="{47ABF1CA-3AB4-4B64-95B5-D0888A909479}" dt="2024-05-03T19:28:17.336" v="164" actId="207"/>
          <ac:graphicFrameMkLst>
            <pc:docMk/>
            <pc:sldMk cId="3536272315" sldId="337"/>
            <ac:graphicFrameMk id="2" creationId="{C62FDBC9-F880-42CA-8CF3-C862C95E1BF8}"/>
          </ac:graphicFrameMkLst>
        </pc:graphicFrameChg>
      </pc:sldChg>
      <pc:sldChg chg="addSp modSp add del modNotes">
        <pc:chgData name="McFarland, Annette (CNTR)" userId="e93d1f50-85ab-41a8-a34a-185a53159573" providerId="ADAL" clId="{47ABF1CA-3AB4-4B64-95B5-D0888A909479}" dt="2024-05-03T19:44:58.576" v="255" actId="2696"/>
        <pc:sldMkLst>
          <pc:docMk/>
          <pc:sldMk cId="993461480" sldId="338"/>
        </pc:sldMkLst>
        <pc:graphicFrameChg chg="add mod">
          <ac:chgData name="McFarland, Annette (CNTR)" userId="e93d1f50-85ab-41a8-a34a-185a53159573" providerId="ADAL" clId="{47ABF1CA-3AB4-4B64-95B5-D0888A909479}" dt="2024-05-03T19:29:46.905" v="166" actId="207"/>
          <ac:graphicFrameMkLst>
            <pc:docMk/>
            <pc:sldMk cId="993461480" sldId="338"/>
            <ac:graphicFrameMk id="2" creationId="{64F1FC37-96F1-440B-8EE2-0E6B9B5427F7}"/>
          </ac:graphicFrameMkLst>
        </pc:graphicFrameChg>
      </pc:sldChg>
      <pc:sldChg chg="modSp add mod">
        <pc:chgData name="McFarland, Annette (CNTR)" userId="e93d1f50-85ab-41a8-a34a-185a53159573" providerId="ADAL" clId="{47ABF1CA-3AB4-4B64-95B5-D0888A909479}" dt="2024-05-03T19:47:13.279" v="267" actId="14100"/>
        <pc:sldMkLst>
          <pc:docMk/>
          <pc:sldMk cId="1124303516" sldId="338"/>
        </pc:sldMkLst>
        <pc:graphicFrameChg chg="mod">
          <ac:chgData name="McFarland, Annette (CNTR)" userId="e93d1f50-85ab-41a8-a34a-185a53159573" providerId="ADAL" clId="{47ABF1CA-3AB4-4B64-95B5-D0888A909479}" dt="2024-05-03T19:47:13.279" v="267" actId="14100"/>
          <ac:graphicFrameMkLst>
            <pc:docMk/>
            <pc:sldMk cId="1124303516" sldId="338"/>
            <ac:graphicFrameMk id="2" creationId="{64F1FC37-96F1-440B-8EE2-0E6B9B5427F7}"/>
          </ac:graphicFrameMkLst>
        </pc:graphicFrameChg>
      </pc:sldChg>
      <pc:sldChg chg="modSp add mod">
        <pc:chgData name="McFarland, Annette (CNTR)" userId="e93d1f50-85ab-41a8-a34a-185a53159573" providerId="ADAL" clId="{47ABF1CA-3AB4-4B64-95B5-D0888A909479}" dt="2024-05-03T19:47:45.027" v="272"/>
        <pc:sldMkLst>
          <pc:docMk/>
          <pc:sldMk cId="1572984245" sldId="339"/>
        </pc:sldMkLst>
        <pc:graphicFrameChg chg="mod">
          <ac:chgData name="McFarland, Annette (CNTR)" userId="e93d1f50-85ab-41a8-a34a-185a53159573" providerId="ADAL" clId="{47ABF1CA-3AB4-4B64-95B5-D0888A909479}" dt="2024-05-03T19:47:45.027" v="272"/>
          <ac:graphicFrameMkLst>
            <pc:docMk/>
            <pc:sldMk cId="1572984245" sldId="339"/>
            <ac:graphicFrameMk id="2" creationId="{C989C14E-64D5-4255-B1C2-AD5C55803DB2}"/>
          </ac:graphicFrameMkLst>
        </pc:graphicFrameChg>
      </pc:sldChg>
      <pc:sldChg chg="addSp modSp add del modNotes">
        <pc:chgData name="McFarland, Annette (CNTR)" userId="e93d1f50-85ab-41a8-a34a-185a53159573" providerId="ADAL" clId="{47ABF1CA-3AB4-4B64-95B5-D0888A909479}" dt="2024-05-03T19:44:58.576" v="255" actId="2696"/>
        <pc:sldMkLst>
          <pc:docMk/>
          <pc:sldMk cId="2885896093" sldId="339"/>
        </pc:sldMkLst>
        <pc:graphicFrameChg chg="add mod">
          <ac:chgData name="McFarland, Annette (CNTR)" userId="e93d1f50-85ab-41a8-a34a-185a53159573" providerId="ADAL" clId="{47ABF1CA-3AB4-4B64-95B5-D0888A909479}" dt="2024-05-03T19:30:26.802" v="170" actId="208"/>
          <ac:graphicFrameMkLst>
            <pc:docMk/>
            <pc:sldMk cId="2885896093" sldId="339"/>
            <ac:graphicFrameMk id="2" creationId="{C989C14E-64D5-4255-B1C2-AD5C55803DB2}"/>
          </ac:graphicFrameMkLst>
        </pc:graphicFrameChg>
      </pc:sldChg>
      <pc:sldChg chg="addSp modSp add del modNotes">
        <pc:chgData name="McFarland, Annette (CNTR)" userId="e93d1f50-85ab-41a8-a34a-185a53159573" providerId="ADAL" clId="{47ABF1CA-3AB4-4B64-95B5-D0888A909479}" dt="2024-05-03T19:48:33.180" v="279" actId="2696"/>
        <pc:sldMkLst>
          <pc:docMk/>
          <pc:sldMk cId="1994331121" sldId="340"/>
        </pc:sldMkLst>
        <pc:graphicFrameChg chg="add mod">
          <ac:chgData name="McFarland, Annette (CNTR)" userId="e93d1f50-85ab-41a8-a34a-185a53159573" providerId="ADAL" clId="{47ABF1CA-3AB4-4B64-95B5-D0888A909479}" dt="2024-05-03T19:31:07.206" v="178"/>
          <ac:graphicFrameMkLst>
            <pc:docMk/>
            <pc:sldMk cId="1994331121" sldId="340"/>
            <ac:graphicFrameMk id="2" creationId="{D0BB0EBF-E551-4B57-8142-330FB4DAC0DD}"/>
          </ac:graphicFrameMkLst>
        </pc:graphicFrameChg>
      </pc:sldChg>
      <pc:sldChg chg="add del">
        <pc:chgData name="McFarland, Annette (CNTR)" userId="e93d1f50-85ab-41a8-a34a-185a53159573" providerId="ADAL" clId="{47ABF1CA-3AB4-4B64-95B5-D0888A909479}" dt="2024-05-03T20:16:34.715" v="632" actId="47"/>
        <pc:sldMkLst>
          <pc:docMk/>
          <pc:sldMk cId="2632304501" sldId="340"/>
        </pc:sldMkLst>
      </pc:sldChg>
      <pc:sldChg chg="modSp add mod">
        <pc:chgData name="McFarland, Annette (CNTR)" userId="e93d1f50-85ab-41a8-a34a-185a53159573" providerId="ADAL" clId="{47ABF1CA-3AB4-4B64-95B5-D0888A909479}" dt="2024-05-03T20:17:41.445" v="644" actId="14100"/>
        <pc:sldMkLst>
          <pc:docMk/>
          <pc:sldMk cId="324586702" sldId="341"/>
        </pc:sldMkLst>
        <pc:graphicFrameChg chg="mod">
          <ac:chgData name="McFarland, Annette (CNTR)" userId="e93d1f50-85ab-41a8-a34a-185a53159573" providerId="ADAL" clId="{47ABF1CA-3AB4-4B64-95B5-D0888A909479}" dt="2024-05-03T20:17:41.445" v="644" actId="14100"/>
          <ac:graphicFrameMkLst>
            <pc:docMk/>
            <pc:sldMk cId="324586702" sldId="341"/>
            <ac:graphicFrameMk id="2" creationId="{7D1A6CA0-3232-409E-8A96-F5C0433C1867}"/>
          </ac:graphicFrameMkLst>
        </pc:graphicFrameChg>
      </pc:sldChg>
      <pc:sldChg chg="addSp modSp add del modNotes">
        <pc:chgData name="McFarland, Annette (CNTR)" userId="e93d1f50-85ab-41a8-a34a-185a53159573" providerId="ADAL" clId="{47ABF1CA-3AB4-4B64-95B5-D0888A909479}" dt="2024-05-03T19:48:33.180" v="279" actId="2696"/>
        <pc:sldMkLst>
          <pc:docMk/>
          <pc:sldMk cId="1642018935" sldId="341"/>
        </pc:sldMkLst>
        <pc:graphicFrameChg chg="add mod">
          <ac:chgData name="McFarland, Annette (CNTR)" userId="e93d1f50-85ab-41a8-a34a-185a53159573" providerId="ADAL" clId="{47ABF1CA-3AB4-4B64-95B5-D0888A909479}" dt="2024-05-03T19:31:45.152" v="182" actId="207"/>
          <ac:graphicFrameMkLst>
            <pc:docMk/>
            <pc:sldMk cId="1642018935" sldId="341"/>
            <ac:graphicFrameMk id="2" creationId="{7D1A6CA0-3232-409E-8A96-F5C0433C1867}"/>
          </ac:graphicFrameMkLst>
        </pc:graphicFrameChg>
      </pc:sldChg>
      <pc:sldChg chg="addSp modSp add del modNotes">
        <pc:chgData name="McFarland, Annette (CNTR)" userId="e93d1f50-85ab-41a8-a34a-185a53159573" providerId="ADAL" clId="{47ABF1CA-3AB4-4B64-95B5-D0888A909479}" dt="2024-05-03T19:48:58.262" v="281" actId="2696"/>
        <pc:sldMkLst>
          <pc:docMk/>
          <pc:sldMk cId="481122951" sldId="342"/>
        </pc:sldMkLst>
        <pc:graphicFrameChg chg="add mod">
          <ac:chgData name="McFarland, Annette (CNTR)" userId="e93d1f50-85ab-41a8-a34a-185a53159573" providerId="ADAL" clId="{47ABF1CA-3AB4-4B64-95B5-D0888A909479}" dt="2024-05-03T19:32:08.747" v="187" actId="207"/>
          <ac:graphicFrameMkLst>
            <pc:docMk/>
            <pc:sldMk cId="481122951" sldId="342"/>
            <ac:graphicFrameMk id="2" creationId="{FF893BA2-2EE8-44C0-A3FF-20D31E381194}"/>
          </ac:graphicFrameMkLst>
        </pc:graphicFrameChg>
      </pc:sldChg>
      <pc:sldChg chg="modSp add mod">
        <pc:chgData name="McFarland, Annette (CNTR)" userId="e93d1f50-85ab-41a8-a34a-185a53159573" providerId="ADAL" clId="{47ABF1CA-3AB4-4B64-95B5-D0888A909479}" dt="2024-05-06T15:07:02.346" v="705"/>
        <pc:sldMkLst>
          <pc:docMk/>
          <pc:sldMk cId="2057188688" sldId="342"/>
        </pc:sldMkLst>
        <pc:graphicFrameChg chg="mod">
          <ac:chgData name="McFarland, Annette (CNTR)" userId="e93d1f50-85ab-41a8-a34a-185a53159573" providerId="ADAL" clId="{47ABF1CA-3AB4-4B64-95B5-D0888A909479}" dt="2024-05-06T15:07:02.346" v="705"/>
          <ac:graphicFrameMkLst>
            <pc:docMk/>
            <pc:sldMk cId="2057188688" sldId="342"/>
            <ac:graphicFrameMk id="2" creationId="{FF893BA2-2EE8-44C0-A3FF-20D31E381194}"/>
          </ac:graphicFrameMkLst>
        </pc:graphicFrameChg>
      </pc:sldChg>
      <pc:sldChg chg="modSp add mod">
        <pc:chgData name="McFarland, Annette (CNTR)" userId="e93d1f50-85ab-41a8-a34a-185a53159573" providerId="ADAL" clId="{47ABF1CA-3AB4-4B64-95B5-D0888A909479}" dt="2024-05-06T15:06:51.390" v="704"/>
        <pc:sldMkLst>
          <pc:docMk/>
          <pc:sldMk cId="363818281" sldId="343"/>
        </pc:sldMkLst>
        <pc:graphicFrameChg chg="mod">
          <ac:chgData name="McFarland, Annette (CNTR)" userId="e93d1f50-85ab-41a8-a34a-185a53159573" providerId="ADAL" clId="{47ABF1CA-3AB4-4B64-95B5-D0888A909479}" dt="2024-05-06T15:06:51.390" v="704"/>
          <ac:graphicFrameMkLst>
            <pc:docMk/>
            <pc:sldMk cId="363818281" sldId="343"/>
            <ac:graphicFrameMk id="2" creationId="{AD6A4DC3-5392-4CAC-90F0-3E1D34C34180}"/>
          </ac:graphicFrameMkLst>
        </pc:graphicFrameChg>
      </pc:sldChg>
      <pc:sldChg chg="addSp modSp add del mod modNotes">
        <pc:chgData name="McFarland, Annette (CNTR)" userId="e93d1f50-85ab-41a8-a34a-185a53159573" providerId="ADAL" clId="{47ABF1CA-3AB4-4B64-95B5-D0888A909479}" dt="2024-05-03T19:48:58.262" v="281" actId="2696"/>
        <pc:sldMkLst>
          <pc:docMk/>
          <pc:sldMk cId="3769901845" sldId="343"/>
        </pc:sldMkLst>
        <pc:graphicFrameChg chg="add mod">
          <ac:chgData name="McFarland, Annette (CNTR)" userId="e93d1f50-85ab-41a8-a34a-185a53159573" providerId="ADAL" clId="{47ABF1CA-3AB4-4B64-95B5-D0888A909479}" dt="2024-05-03T19:32:50.591" v="195" actId="207"/>
          <ac:graphicFrameMkLst>
            <pc:docMk/>
            <pc:sldMk cId="3769901845" sldId="343"/>
            <ac:graphicFrameMk id="2" creationId="{AD6A4DC3-5392-4CAC-90F0-3E1D34C34180}"/>
          </ac:graphicFrameMkLst>
        </pc:graphicFrameChg>
      </pc:sldChg>
      <pc:sldChg chg="modSp add mod">
        <pc:chgData name="McFarland, Annette (CNTR)" userId="e93d1f50-85ab-41a8-a34a-185a53159573" providerId="ADAL" clId="{47ABF1CA-3AB4-4B64-95B5-D0888A909479}" dt="2024-05-03T19:50:36.955" v="288" actId="14100"/>
        <pc:sldMkLst>
          <pc:docMk/>
          <pc:sldMk cId="2921730473" sldId="344"/>
        </pc:sldMkLst>
        <pc:graphicFrameChg chg="mod">
          <ac:chgData name="McFarland, Annette (CNTR)" userId="e93d1f50-85ab-41a8-a34a-185a53159573" providerId="ADAL" clId="{47ABF1CA-3AB4-4B64-95B5-D0888A909479}" dt="2024-05-03T19:50:36.955" v="288" actId="14100"/>
          <ac:graphicFrameMkLst>
            <pc:docMk/>
            <pc:sldMk cId="2921730473" sldId="344"/>
            <ac:graphicFrameMk id="2" creationId="{F7D81B5A-05A3-432B-9D4B-9C70785F055B}"/>
          </ac:graphicFrameMkLst>
        </pc:graphicFrameChg>
      </pc:sldChg>
      <pc:sldChg chg="addSp modSp add del mod modNotes">
        <pc:chgData name="McFarland, Annette (CNTR)" userId="e93d1f50-85ab-41a8-a34a-185a53159573" providerId="ADAL" clId="{47ABF1CA-3AB4-4B64-95B5-D0888A909479}" dt="2024-05-03T19:48:58.262" v="281" actId="2696"/>
        <pc:sldMkLst>
          <pc:docMk/>
          <pc:sldMk cId="3577890134" sldId="344"/>
        </pc:sldMkLst>
        <pc:graphicFrameChg chg="add mod">
          <ac:chgData name="McFarland, Annette (CNTR)" userId="e93d1f50-85ab-41a8-a34a-185a53159573" providerId="ADAL" clId="{47ABF1CA-3AB4-4B64-95B5-D0888A909479}" dt="2024-05-03T19:34:24.938" v="203" actId="207"/>
          <ac:graphicFrameMkLst>
            <pc:docMk/>
            <pc:sldMk cId="3577890134" sldId="344"/>
            <ac:graphicFrameMk id="2" creationId="{F7D81B5A-05A3-432B-9D4B-9C70785F055B}"/>
          </ac:graphicFrameMkLst>
        </pc:graphicFrameChg>
      </pc:sldChg>
      <pc:sldChg chg="modSp add mod">
        <pc:chgData name="McFarland, Annette (CNTR)" userId="e93d1f50-85ab-41a8-a34a-185a53159573" providerId="ADAL" clId="{47ABF1CA-3AB4-4B64-95B5-D0888A909479}" dt="2024-05-03T19:50:49.082" v="289" actId="14100"/>
        <pc:sldMkLst>
          <pc:docMk/>
          <pc:sldMk cId="3705003375" sldId="345"/>
        </pc:sldMkLst>
        <pc:graphicFrameChg chg="mod">
          <ac:chgData name="McFarland, Annette (CNTR)" userId="e93d1f50-85ab-41a8-a34a-185a53159573" providerId="ADAL" clId="{47ABF1CA-3AB4-4B64-95B5-D0888A909479}" dt="2024-05-03T19:50:49.082" v="289" actId="14100"/>
          <ac:graphicFrameMkLst>
            <pc:docMk/>
            <pc:sldMk cId="3705003375" sldId="345"/>
            <ac:graphicFrameMk id="2" creationId="{01591967-14F3-4307-8F12-98223FFC22B6}"/>
          </ac:graphicFrameMkLst>
        </pc:graphicFrameChg>
      </pc:sldChg>
      <pc:sldChg chg="addSp modSp add del mod modNotes">
        <pc:chgData name="McFarland, Annette (CNTR)" userId="e93d1f50-85ab-41a8-a34a-185a53159573" providerId="ADAL" clId="{47ABF1CA-3AB4-4B64-95B5-D0888A909479}" dt="2024-05-03T19:48:58.262" v="281" actId="2696"/>
        <pc:sldMkLst>
          <pc:docMk/>
          <pc:sldMk cId="3722453907" sldId="345"/>
        </pc:sldMkLst>
        <pc:graphicFrameChg chg="add mod">
          <ac:chgData name="McFarland, Annette (CNTR)" userId="e93d1f50-85ab-41a8-a34a-185a53159573" providerId="ADAL" clId="{47ABF1CA-3AB4-4B64-95B5-D0888A909479}" dt="2024-05-03T19:34:06.617" v="202"/>
          <ac:graphicFrameMkLst>
            <pc:docMk/>
            <pc:sldMk cId="3722453907" sldId="345"/>
            <ac:graphicFrameMk id="2" creationId="{01591967-14F3-4307-8F12-98223FFC22B6}"/>
          </ac:graphicFrameMkLst>
        </pc:graphicFrameChg>
      </pc:sldChg>
      <pc:sldChg chg="add">
        <pc:chgData name="McFarland, Annette (CNTR)" userId="e93d1f50-85ab-41a8-a34a-185a53159573" providerId="ADAL" clId="{47ABF1CA-3AB4-4B64-95B5-D0888A909479}" dt="2024-05-03T20:00:58.881" v="524"/>
        <pc:sldMkLst>
          <pc:docMk/>
          <pc:sldMk cId="726146102" sldId="346"/>
        </pc:sldMkLst>
      </pc:sldChg>
      <pc:sldChg chg="addSp modSp add del mod modNotes">
        <pc:chgData name="McFarland, Annette (CNTR)" userId="e93d1f50-85ab-41a8-a34a-185a53159573" providerId="ADAL" clId="{47ABF1CA-3AB4-4B64-95B5-D0888A909479}" dt="2024-05-03T20:00:55.972" v="523" actId="2696"/>
        <pc:sldMkLst>
          <pc:docMk/>
          <pc:sldMk cId="3324881299" sldId="346"/>
        </pc:sldMkLst>
        <pc:graphicFrameChg chg="add mod">
          <ac:chgData name="McFarland, Annette (CNTR)" userId="e93d1f50-85ab-41a8-a34a-185a53159573" providerId="ADAL" clId="{47ABF1CA-3AB4-4B64-95B5-D0888A909479}" dt="2024-05-03T19:37:00.579" v="220" actId="2711"/>
          <ac:graphicFrameMkLst>
            <pc:docMk/>
            <pc:sldMk cId="3324881299" sldId="346"/>
            <ac:graphicFrameMk id="2" creationId="{E8CA3F75-2167-4B3F-9BC0-FCD377BAE1C1}"/>
          </ac:graphicFrameMkLst>
        </pc:graphicFrameChg>
      </pc:sldChg>
      <pc:sldChg chg="add">
        <pc:chgData name="McFarland, Annette (CNTR)" userId="e93d1f50-85ab-41a8-a34a-185a53159573" providerId="ADAL" clId="{47ABF1CA-3AB4-4B64-95B5-D0888A909479}" dt="2024-05-03T20:00:58.881" v="524"/>
        <pc:sldMkLst>
          <pc:docMk/>
          <pc:sldMk cId="4034627321" sldId="347"/>
        </pc:sldMkLst>
      </pc:sldChg>
      <pc:sldChg chg="addSp modSp add del mod modNotes">
        <pc:chgData name="McFarland, Annette (CNTR)" userId="e93d1f50-85ab-41a8-a34a-185a53159573" providerId="ADAL" clId="{47ABF1CA-3AB4-4B64-95B5-D0888A909479}" dt="2024-05-03T20:00:55.972" v="523" actId="2696"/>
        <pc:sldMkLst>
          <pc:docMk/>
          <pc:sldMk cId="4232854194" sldId="347"/>
        </pc:sldMkLst>
        <pc:graphicFrameChg chg="add mod">
          <ac:chgData name="McFarland, Annette (CNTR)" userId="e93d1f50-85ab-41a8-a34a-185a53159573" providerId="ADAL" clId="{47ABF1CA-3AB4-4B64-95B5-D0888A909479}" dt="2024-05-03T19:37:52.205" v="226" actId="14100"/>
          <ac:graphicFrameMkLst>
            <pc:docMk/>
            <pc:sldMk cId="4232854194" sldId="347"/>
            <ac:graphicFrameMk id="2" creationId="{42BC467D-43A3-4A9E-9191-BE7D2D8C38FE}"/>
          </ac:graphicFrameMkLst>
        </pc:graphicFrameChg>
      </pc:sldChg>
      <pc:sldChg chg="addSp modSp add mod modNotes">
        <pc:chgData name="McFarland, Annette (CNTR)" userId="e93d1f50-85ab-41a8-a34a-185a53159573" providerId="ADAL" clId="{47ABF1CA-3AB4-4B64-95B5-D0888A909479}" dt="2024-05-03T19:38:22.631" v="231"/>
        <pc:sldMkLst>
          <pc:docMk/>
          <pc:sldMk cId="2131578568" sldId="348"/>
        </pc:sldMkLst>
        <pc:graphicFrameChg chg="add mod">
          <ac:chgData name="McFarland, Annette (CNTR)" userId="e93d1f50-85ab-41a8-a34a-185a53159573" providerId="ADAL" clId="{47ABF1CA-3AB4-4B64-95B5-D0888A909479}" dt="2024-05-03T19:38:22.631" v="231"/>
          <ac:graphicFrameMkLst>
            <pc:docMk/>
            <pc:sldMk cId="2131578568" sldId="348"/>
            <ac:graphicFrameMk id="2" creationId="{0D5F2994-8F04-4CEF-8519-03FC2EE0898F}"/>
          </ac:graphicFrameMkLst>
        </pc:graphicFrameChg>
      </pc:sldChg>
      <pc:sldChg chg="addSp modSp add mod modNotes">
        <pc:chgData name="McFarland, Annette (CNTR)" userId="e93d1f50-85ab-41a8-a34a-185a53159573" providerId="ADAL" clId="{47ABF1CA-3AB4-4B64-95B5-D0888A909479}" dt="2024-05-06T15:08:43.738" v="766"/>
        <pc:sldMkLst>
          <pc:docMk/>
          <pc:sldMk cId="306786863" sldId="349"/>
        </pc:sldMkLst>
        <pc:graphicFrameChg chg="add mod">
          <ac:chgData name="McFarland, Annette (CNTR)" userId="e93d1f50-85ab-41a8-a34a-185a53159573" providerId="ADAL" clId="{47ABF1CA-3AB4-4B64-95B5-D0888A909479}" dt="2024-05-06T15:08:43.738" v="766"/>
          <ac:graphicFrameMkLst>
            <pc:docMk/>
            <pc:sldMk cId="306786863" sldId="349"/>
            <ac:graphicFrameMk id="2" creationId="{944B45E1-9590-4F2A-A146-E7CED1788EF5}"/>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39839215" sldId="350"/>
        </pc:sldMkLst>
        <pc:graphicFrameChg chg="add mod">
          <ac:chgData name="McFarland, Annette (CNTR)" userId="e93d1f50-85ab-41a8-a34a-185a53159573" providerId="ADAL" clId="{47ABF1CA-3AB4-4B64-95B5-D0888A909479}" dt="2024-05-03T20:10:41.422" v="588"/>
          <ac:graphicFrameMkLst>
            <pc:docMk/>
            <pc:sldMk cId="39839215" sldId="350"/>
            <ac:graphicFrameMk id="2" creationId="{C62FDBC9-F880-42CA-8CF3-C862C95E1BF8}"/>
          </ac:graphicFrameMkLst>
        </pc:graphicFrameChg>
      </pc:sldChg>
      <pc:sldChg chg="add del">
        <pc:chgData name="McFarland, Annette (CNTR)" userId="e93d1f50-85ab-41a8-a34a-185a53159573" providerId="ADAL" clId="{47ABF1CA-3AB4-4B64-95B5-D0888A909479}" dt="2024-05-03T19:48:01.569" v="277"/>
        <pc:sldMkLst>
          <pc:docMk/>
          <pc:sldMk cId="3832933275" sldId="350"/>
        </pc:sldMkLst>
      </pc:sldChg>
      <pc:sldChg chg="addSp modSp add del modNotes">
        <pc:chgData name="McFarland, Annette (CNTR)" userId="e93d1f50-85ab-41a8-a34a-185a53159573" providerId="ADAL" clId="{47ABF1CA-3AB4-4B64-95B5-D0888A909479}" dt="2024-05-03T20:17:56.667" v="647" actId="47"/>
        <pc:sldMkLst>
          <pc:docMk/>
          <pc:sldMk cId="1637787107" sldId="351"/>
        </pc:sldMkLst>
        <pc:graphicFrameChg chg="add mod">
          <ac:chgData name="McFarland, Annette (CNTR)" userId="e93d1f50-85ab-41a8-a34a-185a53159573" providerId="ADAL" clId="{47ABF1CA-3AB4-4B64-95B5-D0888A909479}" dt="2024-05-03T20:10:43.494" v="591"/>
          <ac:graphicFrameMkLst>
            <pc:docMk/>
            <pc:sldMk cId="1637787107" sldId="351"/>
            <ac:graphicFrameMk id="2" creationId="{64F1FC37-96F1-440B-8EE2-0E6B9B5427F7}"/>
          </ac:graphicFrameMkLst>
        </pc:graphicFrameChg>
      </pc:sldChg>
      <pc:sldChg chg="add del">
        <pc:chgData name="McFarland, Annette (CNTR)" userId="e93d1f50-85ab-41a8-a34a-185a53159573" providerId="ADAL" clId="{47ABF1CA-3AB4-4B64-95B5-D0888A909479}" dt="2024-05-03T19:48:01.569" v="277"/>
        <pc:sldMkLst>
          <pc:docMk/>
          <pc:sldMk cId="3197252406" sldId="351"/>
        </pc:sldMkLst>
      </pc:sldChg>
      <pc:sldChg chg="add del">
        <pc:chgData name="McFarland, Annette (CNTR)" userId="e93d1f50-85ab-41a8-a34a-185a53159573" providerId="ADAL" clId="{47ABF1CA-3AB4-4B64-95B5-D0888A909479}" dt="2024-05-03T19:48:01.569" v="277"/>
        <pc:sldMkLst>
          <pc:docMk/>
          <pc:sldMk cId="2946973635" sldId="352"/>
        </pc:sldMkLst>
      </pc:sldChg>
      <pc:sldChg chg="addSp modSp add del modNotes">
        <pc:chgData name="McFarland, Annette (CNTR)" userId="e93d1f50-85ab-41a8-a34a-185a53159573" providerId="ADAL" clId="{47ABF1CA-3AB4-4B64-95B5-D0888A909479}" dt="2024-05-03T20:17:56.667" v="647" actId="47"/>
        <pc:sldMkLst>
          <pc:docMk/>
          <pc:sldMk cId="3313248325" sldId="352"/>
        </pc:sldMkLst>
        <pc:graphicFrameChg chg="add mod">
          <ac:chgData name="McFarland, Annette (CNTR)" userId="e93d1f50-85ab-41a8-a34a-185a53159573" providerId="ADAL" clId="{47ABF1CA-3AB4-4B64-95B5-D0888A909479}" dt="2024-05-03T20:10:45.496" v="594"/>
          <ac:graphicFrameMkLst>
            <pc:docMk/>
            <pc:sldMk cId="3313248325" sldId="352"/>
            <ac:graphicFrameMk id="2" creationId="{C989C14E-64D5-4255-B1C2-AD5C55803DB2}"/>
          </ac:graphicFrameMkLst>
        </pc:graphicFrameChg>
      </pc:sldChg>
      <pc:sldChg chg="addSp modSp add del modNotes">
        <pc:chgData name="McFarland, Annette (CNTR)" userId="e93d1f50-85ab-41a8-a34a-185a53159573" providerId="ADAL" clId="{47ABF1CA-3AB4-4B64-95B5-D0888A909479}" dt="2024-05-03T20:16:08.280" v="626" actId="2696"/>
        <pc:sldMkLst>
          <pc:docMk/>
          <pc:sldMk cId="2434701761" sldId="353"/>
        </pc:sldMkLst>
        <pc:graphicFrameChg chg="add mod">
          <ac:chgData name="McFarland, Annette (CNTR)" userId="e93d1f50-85ab-41a8-a34a-185a53159573" providerId="ADAL" clId="{47ABF1CA-3AB4-4B64-95B5-D0888A909479}" dt="2024-05-03T20:10:47.524" v="597"/>
          <ac:graphicFrameMkLst>
            <pc:docMk/>
            <pc:sldMk cId="2434701761" sldId="353"/>
            <ac:graphicFrameMk id="2" creationId="{D0BB0EBF-E551-4B57-8142-330FB4DAC0DD}"/>
          </ac:graphicFrameMkLst>
        </pc:graphicFrameChg>
      </pc:sldChg>
      <pc:sldChg chg="modSp add mod">
        <pc:chgData name="McFarland, Annette (CNTR)" userId="e93d1f50-85ab-41a8-a34a-185a53159573" providerId="ADAL" clId="{47ABF1CA-3AB4-4B64-95B5-D0888A909479}" dt="2024-05-03T20:17:29.738" v="642" actId="207"/>
        <pc:sldMkLst>
          <pc:docMk/>
          <pc:sldMk cId="3301116133" sldId="353"/>
        </pc:sldMkLst>
        <pc:graphicFrameChg chg="mod">
          <ac:chgData name="McFarland, Annette (CNTR)" userId="e93d1f50-85ab-41a8-a34a-185a53159573" providerId="ADAL" clId="{47ABF1CA-3AB4-4B64-95B5-D0888A909479}" dt="2024-05-03T20:17:29.738" v="642" actId="207"/>
          <ac:graphicFrameMkLst>
            <pc:docMk/>
            <pc:sldMk cId="3301116133" sldId="353"/>
            <ac:graphicFrameMk id="2" creationId="{D0BB0EBF-E551-4B57-8142-330FB4DAC0DD}"/>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3993281858" sldId="354"/>
        </pc:sldMkLst>
        <pc:graphicFrameChg chg="add mod">
          <ac:chgData name="McFarland, Annette (CNTR)" userId="e93d1f50-85ab-41a8-a34a-185a53159573" providerId="ADAL" clId="{47ABF1CA-3AB4-4B64-95B5-D0888A909479}" dt="2024-05-03T20:10:49.711" v="600"/>
          <ac:graphicFrameMkLst>
            <pc:docMk/>
            <pc:sldMk cId="3993281858" sldId="354"/>
            <ac:graphicFrameMk id="2" creationId="{7D1A6CA0-3232-409E-8A96-F5C0433C1867}"/>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610119828" sldId="355"/>
        </pc:sldMkLst>
        <pc:graphicFrameChg chg="add mod">
          <ac:chgData name="McFarland, Annette (CNTR)" userId="e93d1f50-85ab-41a8-a34a-185a53159573" providerId="ADAL" clId="{47ABF1CA-3AB4-4B64-95B5-D0888A909479}" dt="2024-05-03T20:10:52.124" v="603"/>
          <ac:graphicFrameMkLst>
            <pc:docMk/>
            <pc:sldMk cId="610119828" sldId="355"/>
            <ac:graphicFrameMk id="2" creationId="{FF893BA2-2EE8-44C0-A3FF-20D31E381194}"/>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3640733078" sldId="356"/>
        </pc:sldMkLst>
        <pc:graphicFrameChg chg="add mod">
          <ac:chgData name="McFarland, Annette (CNTR)" userId="e93d1f50-85ab-41a8-a34a-185a53159573" providerId="ADAL" clId="{47ABF1CA-3AB4-4B64-95B5-D0888A909479}" dt="2024-05-03T20:10:53.380" v="606"/>
          <ac:graphicFrameMkLst>
            <pc:docMk/>
            <pc:sldMk cId="3640733078" sldId="356"/>
            <ac:graphicFrameMk id="2" creationId="{AD6A4DC3-5392-4CAC-90F0-3E1D34C34180}"/>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553009411" sldId="357"/>
        </pc:sldMkLst>
        <pc:graphicFrameChg chg="add mod">
          <ac:chgData name="McFarland, Annette (CNTR)" userId="e93d1f50-85ab-41a8-a34a-185a53159573" providerId="ADAL" clId="{47ABF1CA-3AB4-4B64-95B5-D0888A909479}" dt="2024-05-03T20:10:55.387" v="609"/>
          <ac:graphicFrameMkLst>
            <pc:docMk/>
            <pc:sldMk cId="553009411" sldId="357"/>
            <ac:graphicFrameMk id="2" creationId="{F7D81B5A-05A3-432B-9D4B-9C70785F055B}"/>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1600681848" sldId="358"/>
        </pc:sldMkLst>
        <pc:graphicFrameChg chg="add mod">
          <ac:chgData name="McFarland, Annette (CNTR)" userId="e93d1f50-85ab-41a8-a34a-185a53159573" providerId="ADAL" clId="{47ABF1CA-3AB4-4B64-95B5-D0888A909479}" dt="2024-05-03T20:10:57.524" v="612"/>
          <ac:graphicFrameMkLst>
            <pc:docMk/>
            <pc:sldMk cId="1600681848" sldId="358"/>
            <ac:graphicFrameMk id="2" creationId="{01591967-14F3-4307-8F12-98223FFC22B6}"/>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595573849" sldId="359"/>
        </pc:sldMkLst>
        <pc:graphicFrameChg chg="add mod">
          <ac:chgData name="McFarland, Annette (CNTR)" userId="e93d1f50-85ab-41a8-a34a-185a53159573" providerId="ADAL" clId="{47ABF1CA-3AB4-4B64-95B5-D0888A909479}" dt="2024-05-03T20:10:59.489" v="615"/>
          <ac:graphicFrameMkLst>
            <pc:docMk/>
            <pc:sldMk cId="595573849" sldId="359"/>
            <ac:graphicFrameMk id="2" creationId="{E8CA3F75-2167-4B3F-9BC0-FCD377BAE1C1}"/>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4122579997" sldId="360"/>
        </pc:sldMkLst>
        <pc:graphicFrameChg chg="add mod">
          <ac:chgData name="McFarland, Annette (CNTR)" userId="e93d1f50-85ab-41a8-a34a-185a53159573" providerId="ADAL" clId="{47ABF1CA-3AB4-4B64-95B5-D0888A909479}" dt="2024-05-03T20:11:01.385" v="618"/>
          <ac:graphicFrameMkLst>
            <pc:docMk/>
            <pc:sldMk cId="4122579997" sldId="360"/>
            <ac:graphicFrameMk id="2" creationId="{42BC467D-43A3-4A9E-9191-BE7D2D8C38FE}"/>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1317332925" sldId="361"/>
        </pc:sldMkLst>
        <pc:graphicFrameChg chg="add mod">
          <ac:chgData name="McFarland, Annette (CNTR)" userId="e93d1f50-85ab-41a8-a34a-185a53159573" providerId="ADAL" clId="{47ABF1CA-3AB4-4B64-95B5-D0888A909479}" dt="2024-05-03T20:11:03.492" v="621"/>
          <ac:graphicFrameMkLst>
            <pc:docMk/>
            <pc:sldMk cId="1317332925" sldId="361"/>
            <ac:graphicFrameMk id="2" creationId="{0D5F2994-8F04-4CEF-8519-03FC2EE0898F}"/>
          </ac:graphicFrameMkLst>
        </pc:graphicFrameChg>
      </pc:sldChg>
      <pc:sldChg chg="addSp modSp add del modNotes">
        <pc:chgData name="McFarland, Annette (CNTR)" userId="e93d1f50-85ab-41a8-a34a-185a53159573" providerId="ADAL" clId="{47ABF1CA-3AB4-4B64-95B5-D0888A909479}" dt="2024-05-03T20:17:56.667" v="647" actId="47"/>
        <pc:sldMkLst>
          <pc:docMk/>
          <pc:sldMk cId="1814729751" sldId="362"/>
        </pc:sldMkLst>
        <pc:graphicFrameChg chg="add mod">
          <ac:chgData name="McFarland, Annette (CNTR)" userId="e93d1f50-85ab-41a8-a34a-185a53159573" providerId="ADAL" clId="{47ABF1CA-3AB4-4B64-95B5-D0888A909479}" dt="2024-05-03T20:11:05.398" v="624"/>
          <ac:graphicFrameMkLst>
            <pc:docMk/>
            <pc:sldMk cId="1814729751" sldId="362"/>
            <ac:graphicFrameMk id="2" creationId="{944B45E1-9590-4F2A-A146-E7CED1788EF5}"/>
          </ac:graphicFrameMkLst>
        </pc:graphicFrameChg>
      </pc:sldChg>
      <pc:sldMasterChg chg="addSp modSp mod modSldLayout">
        <pc:chgData name="McFarland, Annette (CNTR)" userId="e93d1f50-85ab-41a8-a34a-185a53159573" providerId="ADAL" clId="{47ABF1CA-3AB4-4B64-95B5-D0888A909479}" dt="2024-05-06T18:47:21.074" v="768" actId="208"/>
        <pc:sldMasterMkLst>
          <pc:docMk/>
          <pc:sldMasterMk cId="3850865728" sldId="2147483662"/>
        </pc:sldMasterMkLst>
        <pc:spChg chg="mod">
          <ac:chgData name="McFarland, Annette (CNTR)" userId="e93d1f50-85ab-41a8-a34a-185a53159573" providerId="ADAL" clId="{47ABF1CA-3AB4-4B64-95B5-D0888A909479}" dt="2024-05-03T19:12:34.385" v="73" actId="20577"/>
          <ac:spMkLst>
            <pc:docMk/>
            <pc:sldMasterMk cId="3850865728" sldId="2147483662"/>
            <ac:spMk id="2" creationId="{A1AF6A25-C05E-275F-43E1-F8E93E3EEC0C}"/>
          </ac:spMkLst>
        </pc:spChg>
        <pc:spChg chg="mod">
          <ac:chgData name="McFarland, Annette (CNTR)" userId="e93d1f50-85ab-41a8-a34a-185a53159573" providerId="ADAL" clId="{47ABF1CA-3AB4-4B64-95B5-D0888A909479}" dt="2024-05-06T18:47:16.686" v="767" actId="208"/>
          <ac:spMkLst>
            <pc:docMk/>
            <pc:sldMasterMk cId="3850865728" sldId="2147483662"/>
            <ac:spMk id="7" creationId="{2139826A-640E-12A1-234F-57C1984C22CC}"/>
          </ac:spMkLst>
        </pc:spChg>
        <pc:spChg chg="mod">
          <ac:chgData name="McFarland, Annette (CNTR)" userId="e93d1f50-85ab-41a8-a34a-185a53159573" providerId="ADAL" clId="{47ABF1CA-3AB4-4B64-95B5-D0888A909479}" dt="2024-05-06T18:47:21.074" v="768" actId="208"/>
          <ac:spMkLst>
            <pc:docMk/>
            <pc:sldMasterMk cId="3850865728" sldId="2147483662"/>
            <ac:spMk id="8" creationId="{BD89CD6A-460E-F8B9-A2A8-47A478D0A124}"/>
          </ac:spMkLst>
        </pc:spChg>
        <pc:spChg chg="mod">
          <ac:chgData name="McFarland, Annette (CNTR)" userId="e93d1f50-85ab-41a8-a34a-185a53159573" providerId="ADAL" clId="{47ABF1CA-3AB4-4B64-95B5-D0888A909479}" dt="2024-05-03T19:12:25.032" v="57" actId="20577"/>
          <ac:spMkLst>
            <pc:docMk/>
            <pc:sldMasterMk cId="3850865728" sldId="2147483662"/>
            <ac:spMk id="9" creationId="{3E4488E0-ED17-9369-58EE-ADE445C1049F}"/>
          </ac:spMkLst>
        </pc:spChg>
        <pc:picChg chg="add mod">
          <ac:chgData name="McFarland, Annette (CNTR)" userId="e93d1f50-85ab-41a8-a34a-185a53159573" providerId="ADAL" clId="{47ABF1CA-3AB4-4B64-95B5-D0888A909479}" dt="2024-05-03T19:13:51.620" v="80"/>
          <ac:picMkLst>
            <pc:docMk/>
            <pc:sldMasterMk cId="3850865728" sldId="2147483662"/>
            <ac:picMk id="3" creationId="{7D764846-F13D-82AB-99E8-AD08188DA9D3}"/>
          </ac:picMkLst>
        </pc:picChg>
        <pc:sldLayoutChg chg="addSp delSp modSp mod">
          <pc:chgData name="McFarland, Annette (CNTR)" userId="e93d1f50-85ab-41a8-a34a-185a53159573" providerId="ADAL" clId="{47ABF1CA-3AB4-4B64-95B5-D0888A909479}" dt="2024-05-03T19:42:46.871" v="238"/>
          <pc:sldLayoutMkLst>
            <pc:docMk/>
            <pc:sldMasterMk cId="3850865728" sldId="2147483662"/>
            <pc:sldLayoutMk cId="3824787925" sldId="2147483686"/>
          </pc:sldLayoutMkLst>
          <pc:spChg chg="add del mod">
            <ac:chgData name="McFarland, Annette (CNTR)" userId="e93d1f50-85ab-41a8-a34a-185a53159573" providerId="ADAL" clId="{47ABF1CA-3AB4-4B64-95B5-D0888A909479}" dt="2024-05-03T19:42:46.274" v="237" actId="478"/>
            <ac:spMkLst>
              <pc:docMk/>
              <pc:sldMasterMk cId="3850865728" sldId="2147483662"/>
              <pc:sldLayoutMk cId="3824787925" sldId="2147483686"/>
              <ac:spMk id="2" creationId="{2E4D2361-F2C7-5735-C9AA-E9D3E633599F}"/>
            </ac:spMkLst>
          </pc:spChg>
          <pc:spChg chg="add mod">
            <ac:chgData name="McFarland, Annette (CNTR)" userId="e93d1f50-85ab-41a8-a34a-185a53159573" providerId="ADAL" clId="{47ABF1CA-3AB4-4B64-95B5-D0888A909479}" dt="2024-05-03T19:42:46.871" v="238"/>
            <ac:spMkLst>
              <pc:docMk/>
              <pc:sldMasterMk cId="3850865728" sldId="2147483662"/>
              <pc:sldLayoutMk cId="3824787925" sldId="2147483686"/>
              <ac:spMk id="3" creationId="{EE956070-929A-9623-3B92-9500479ED41C}"/>
            </ac:spMkLst>
          </pc:spChg>
          <pc:spChg chg="del">
            <ac:chgData name="McFarland, Annette (CNTR)" userId="e93d1f50-85ab-41a8-a34a-185a53159573" providerId="ADAL" clId="{47ABF1CA-3AB4-4B64-95B5-D0888A909479}" dt="2024-05-03T19:12:48.507" v="74" actId="478"/>
            <ac:spMkLst>
              <pc:docMk/>
              <pc:sldMasterMk cId="3850865728" sldId="2147483662"/>
              <pc:sldLayoutMk cId="3824787925" sldId="2147483686"/>
              <ac:spMk id="4" creationId="{EC71831F-1B8F-EA98-3184-E4EB3C6D8FB1}"/>
            </ac:spMkLst>
          </pc:spChg>
        </pc:sldLayoutChg>
      </pc:sldMasterChg>
      <pc:sldMasterChg chg="setBg">
        <pc:chgData name="McFarland, Annette (CNTR)" userId="e93d1f50-85ab-41a8-a34a-185a53159573" providerId="ADAL" clId="{47ABF1CA-3AB4-4B64-95B5-D0888A909479}" dt="2024-05-03T19:13:14.672" v="77"/>
        <pc:sldMasterMkLst>
          <pc:docMk/>
          <pc:sldMasterMk cId="3984714580" sldId="2147483687"/>
        </pc:sldMasterMkLst>
      </pc:sldMasterChg>
      <pc:sldMasterChg chg="setBg">
        <pc:chgData name="McFarland, Annette (CNTR)" userId="e93d1f50-85ab-41a8-a34a-185a53159573" providerId="ADAL" clId="{47ABF1CA-3AB4-4B64-95B5-D0888A909479}" dt="2024-05-03T19:13:31.364" v="79"/>
        <pc:sldMasterMkLst>
          <pc:docMk/>
          <pc:sldMasterMk cId="3554223567" sldId="2147483697"/>
        </pc:sldMasterMkLst>
      </pc:sldMasterChg>
    </pc:docChg>
  </pc:docChgLst>
  <pc:docChgLst>
    <pc:chgData name="McFarland, Annette (CNTR)" userId="e93d1f50-85ab-41a8-a34a-185a53159573" providerId="ADAL" clId="{653447C8-DA9D-43CA-B736-984D464C17B6}"/>
    <pc:docChg chg="modSld">
      <pc:chgData name="McFarland, Annette (CNTR)" userId="e93d1f50-85ab-41a8-a34a-185a53159573" providerId="ADAL" clId="{653447C8-DA9D-43CA-B736-984D464C17B6}" dt="2024-05-24T13:24:49.461" v="2"/>
      <pc:docMkLst>
        <pc:docMk/>
      </pc:docMkLst>
      <pc:sldChg chg="modSp">
        <pc:chgData name="McFarland, Annette (CNTR)" userId="e93d1f50-85ab-41a8-a34a-185a53159573" providerId="ADAL" clId="{653447C8-DA9D-43CA-B736-984D464C17B6}" dt="2024-05-17T13:27:33.402" v="0"/>
        <pc:sldMkLst>
          <pc:docMk/>
          <pc:sldMk cId="953296299" sldId="324"/>
        </pc:sldMkLst>
        <pc:graphicFrameChg chg="mod">
          <ac:chgData name="McFarland, Annette (CNTR)" userId="e93d1f50-85ab-41a8-a34a-185a53159573" providerId="ADAL" clId="{653447C8-DA9D-43CA-B736-984D464C17B6}" dt="2024-05-17T13:27:33.402" v="0"/>
          <ac:graphicFrameMkLst>
            <pc:docMk/>
            <pc:sldMk cId="953296299" sldId="324"/>
            <ac:graphicFrameMk id="3" creationId="{C62FDBC9-F880-42CA-8CF3-C862C95E1BF8}"/>
          </ac:graphicFrameMkLst>
        </pc:graphicFrameChg>
      </pc:sldChg>
      <pc:sldChg chg="modSp">
        <pc:chgData name="McFarland, Annette (CNTR)" userId="e93d1f50-85ab-41a8-a34a-185a53159573" providerId="ADAL" clId="{653447C8-DA9D-43CA-B736-984D464C17B6}" dt="2024-05-24T13:24:49.461" v="2"/>
        <pc:sldMkLst>
          <pc:docMk/>
          <pc:sldMk cId="3406134396" sldId="331"/>
        </pc:sldMkLst>
        <pc:graphicFrameChg chg="mod">
          <ac:chgData name="McFarland, Annette (CNTR)" userId="e93d1f50-85ab-41a8-a34a-185a53159573" providerId="ADAL" clId="{653447C8-DA9D-43CA-B736-984D464C17B6}" dt="2024-05-24T13:24:49.461" v="2"/>
          <ac:graphicFrameMkLst>
            <pc:docMk/>
            <pc:sldMk cId="3406134396" sldId="331"/>
            <ac:graphicFrameMk id="3" creationId="{F7D81B5A-05A3-432B-9D4B-9C70785F055B}"/>
          </ac:graphicFrameMkLst>
        </pc:graphicFrameChg>
      </pc:sldChg>
    </pc:docChg>
  </pc:docChgLst>
  <pc:docChgLst>
    <pc:chgData name="Hanner, Olsen" userId="8f966b24-7479-4073-89bd-2f70180eddce" providerId="ADAL" clId="{48909B9A-B33C-451C-B654-3C788AF3B128}"/>
    <pc:docChg chg="delSld">
      <pc:chgData name="Hanner, Olsen" userId="8f966b24-7479-4073-89bd-2f70180eddce" providerId="ADAL" clId="{48909B9A-B33C-451C-B654-3C788AF3B128}" dt="2024-03-27T15:23:27.935" v="12" actId="47"/>
      <pc:docMkLst>
        <pc:docMk/>
      </pc:docMkLst>
      <pc:sldChg chg="del">
        <pc:chgData name="Hanner, Olsen" userId="8f966b24-7479-4073-89bd-2f70180eddce" providerId="ADAL" clId="{48909B9A-B33C-451C-B654-3C788AF3B128}" dt="2024-03-27T15:23:24.425" v="0" actId="47"/>
        <pc:sldMkLst>
          <pc:docMk/>
          <pc:sldMk cId="1059811005" sldId="324"/>
        </pc:sldMkLst>
      </pc:sldChg>
      <pc:sldChg chg="del">
        <pc:chgData name="Hanner, Olsen" userId="8f966b24-7479-4073-89bd-2f70180eddce" providerId="ADAL" clId="{48909B9A-B33C-451C-B654-3C788AF3B128}" dt="2024-03-27T15:23:24.452" v="1" actId="47"/>
        <pc:sldMkLst>
          <pc:docMk/>
          <pc:sldMk cId="2943049957" sldId="325"/>
        </pc:sldMkLst>
      </pc:sldChg>
      <pc:sldChg chg="del">
        <pc:chgData name="Hanner, Olsen" userId="8f966b24-7479-4073-89bd-2f70180eddce" providerId="ADAL" clId="{48909B9A-B33C-451C-B654-3C788AF3B128}" dt="2024-03-27T15:23:24.561" v="2" actId="47"/>
        <pc:sldMkLst>
          <pc:docMk/>
          <pc:sldMk cId="3103438647" sldId="326"/>
        </pc:sldMkLst>
      </pc:sldChg>
      <pc:sldChg chg="del">
        <pc:chgData name="Hanner, Olsen" userId="8f966b24-7479-4073-89bd-2f70180eddce" providerId="ADAL" clId="{48909B9A-B33C-451C-B654-3C788AF3B128}" dt="2024-03-27T15:23:24.735" v="3" actId="47"/>
        <pc:sldMkLst>
          <pc:docMk/>
          <pc:sldMk cId="3478062280" sldId="327"/>
        </pc:sldMkLst>
      </pc:sldChg>
      <pc:sldChg chg="del">
        <pc:chgData name="Hanner, Olsen" userId="8f966b24-7479-4073-89bd-2f70180eddce" providerId="ADAL" clId="{48909B9A-B33C-451C-B654-3C788AF3B128}" dt="2024-03-27T15:23:24.923" v="4" actId="47"/>
        <pc:sldMkLst>
          <pc:docMk/>
          <pc:sldMk cId="627412397" sldId="328"/>
        </pc:sldMkLst>
      </pc:sldChg>
      <pc:sldChg chg="del">
        <pc:chgData name="Hanner, Olsen" userId="8f966b24-7479-4073-89bd-2f70180eddce" providerId="ADAL" clId="{48909B9A-B33C-451C-B654-3C788AF3B128}" dt="2024-03-27T15:23:25.428" v="5" actId="47"/>
        <pc:sldMkLst>
          <pc:docMk/>
          <pc:sldMk cId="908485511" sldId="329"/>
        </pc:sldMkLst>
      </pc:sldChg>
      <pc:sldChg chg="del">
        <pc:chgData name="Hanner, Olsen" userId="8f966b24-7479-4073-89bd-2f70180eddce" providerId="ADAL" clId="{48909B9A-B33C-451C-B654-3C788AF3B128}" dt="2024-03-27T15:23:25.646" v="6" actId="47"/>
        <pc:sldMkLst>
          <pc:docMk/>
          <pc:sldMk cId="1570065772" sldId="330"/>
        </pc:sldMkLst>
      </pc:sldChg>
      <pc:sldChg chg="del">
        <pc:chgData name="Hanner, Olsen" userId="8f966b24-7479-4073-89bd-2f70180eddce" providerId="ADAL" clId="{48909B9A-B33C-451C-B654-3C788AF3B128}" dt="2024-03-27T15:23:25.881" v="7" actId="47"/>
        <pc:sldMkLst>
          <pc:docMk/>
          <pc:sldMk cId="941218930" sldId="331"/>
        </pc:sldMkLst>
      </pc:sldChg>
      <pc:sldChg chg="del">
        <pc:chgData name="Hanner, Olsen" userId="8f966b24-7479-4073-89bd-2f70180eddce" providerId="ADAL" clId="{48909B9A-B33C-451C-B654-3C788AF3B128}" dt="2024-03-27T15:23:26.399" v="8" actId="47"/>
        <pc:sldMkLst>
          <pc:docMk/>
          <pc:sldMk cId="857888135" sldId="332"/>
        </pc:sldMkLst>
      </pc:sldChg>
      <pc:sldChg chg="del">
        <pc:chgData name="Hanner, Olsen" userId="8f966b24-7479-4073-89bd-2f70180eddce" providerId="ADAL" clId="{48909B9A-B33C-451C-B654-3C788AF3B128}" dt="2024-03-27T15:23:26.792" v="9" actId="47"/>
        <pc:sldMkLst>
          <pc:docMk/>
          <pc:sldMk cId="2519065337" sldId="333"/>
        </pc:sldMkLst>
      </pc:sldChg>
      <pc:sldChg chg="del">
        <pc:chgData name="Hanner, Olsen" userId="8f966b24-7479-4073-89bd-2f70180eddce" providerId="ADAL" clId="{48909B9A-B33C-451C-B654-3C788AF3B128}" dt="2024-03-27T15:23:27.186" v="10" actId="47"/>
        <pc:sldMkLst>
          <pc:docMk/>
          <pc:sldMk cId="3273994983" sldId="334"/>
        </pc:sldMkLst>
      </pc:sldChg>
      <pc:sldChg chg="del">
        <pc:chgData name="Hanner, Olsen" userId="8f966b24-7479-4073-89bd-2f70180eddce" providerId="ADAL" clId="{48909B9A-B33C-451C-B654-3C788AF3B128}" dt="2024-03-27T15:23:27.532" v="11" actId="47"/>
        <pc:sldMkLst>
          <pc:docMk/>
          <pc:sldMk cId="985529311" sldId="335"/>
        </pc:sldMkLst>
      </pc:sldChg>
      <pc:sldChg chg="del">
        <pc:chgData name="Hanner, Olsen" userId="8f966b24-7479-4073-89bd-2f70180eddce" providerId="ADAL" clId="{48909B9A-B33C-451C-B654-3C788AF3B128}" dt="2024-03-27T15:23:27.935" v="12" actId="47"/>
        <pc:sldMkLst>
          <pc:docMk/>
          <pc:sldMk cId="3538617355" sldId="336"/>
        </pc:sldMkLst>
      </pc:sldChg>
    </pc:docChg>
  </pc:docChgLst>
  <pc:docChgLst>
    <pc:chgData name="Zachary, Blake" userId="0bdc2457-2c50-48ce-9822-0764288e9642" providerId="ADAL" clId="{D2BEF912-1768-4ADA-9E4B-325248248897}"/>
    <pc:docChg chg="addSld delSld modSld sldOrd">
      <pc:chgData name="Zachary, Blake" userId="0bdc2457-2c50-48ce-9822-0764288e9642" providerId="ADAL" clId="{D2BEF912-1768-4ADA-9E4B-325248248897}" dt="2024-05-08T19:06:39.818" v="55"/>
      <pc:docMkLst>
        <pc:docMk/>
      </pc:docMkLst>
      <pc:sldChg chg="ord">
        <pc:chgData name="Zachary, Blake" userId="0bdc2457-2c50-48ce-9822-0764288e9642" providerId="ADAL" clId="{D2BEF912-1768-4ADA-9E4B-325248248897}" dt="2024-05-08T19:06:39.818" v="55"/>
        <pc:sldMkLst>
          <pc:docMk/>
          <pc:sldMk cId="3475639167" sldId="289"/>
        </pc:sldMkLst>
      </pc:sldChg>
      <pc:sldChg chg="addSp modSp new ord">
        <pc:chgData name="Zachary, Blake" userId="0bdc2457-2c50-48ce-9822-0764288e9642" providerId="ADAL" clId="{D2BEF912-1768-4ADA-9E4B-325248248897}" dt="2024-05-08T19:06:07.143" v="45"/>
        <pc:sldMkLst>
          <pc:docMk/>
          <pc:sldMk cId="953296299" sldId="324"/>
        </pc:sldMkLst>
        <pc:graphicFrameChg chg="add mod">
          <ac:chgData name="Zachary, Blake" userId="0bdc2457-2c50-48ce-9822-0764288e9642" providerId="ADAL" clId="{D2BEF912-1768-4ADA-9E4B-325248248897}" dt="2024-05-08T19:05:44.931" v="43"/>
          <ac:graphicFrameMkLst>
            <pc:docMk/>
            <pc:sldMk cId="953296299" sldId="324"/>
            <ac:graphicFrameMk id="2" creationId="{C62FDBC9-F880-42CA-8CF3-C862C95E1BF8}"/>
          </ac:graphicFrameMkLst>
        </pc:graphicFrameChg>
      </pc:sldChg>
      <pc:sldChg chg="addSp modSp add ord">
        <pc:chgData name="Zachary, Blake" userId="0bdc2457-2c50-48ce-9822-0764288e9642" providerId="ADAL" clId="{D2BEF912-1768-4ADA-9E4B-325248248897}" dt="2024-05-08T19:06:07.143" v="45"/>
        <pc:sldMkLst>
          <pc:docMk/>
          <pc:sldMk cId="3767377520" sldId="325"/>
        </pc:sldMkLst>
        <pc:graphicFrameChg chg="add mod">
          <ac:chgData name="Zachary, Blake" userId="0bdc2457-2c50-48ce-9822-0764288e9642" providerId="ADAL" clId="{D2BEF912-1768-4ADA-9E4B-325248248897}" dt="2024-05-08T19:05:38.509" v="42"/>
          <ac:graphicFrameMkLst>
            <pc:docMk/>
            <pc:sldMk cId="3767377520" sldId="325"/>
            <ac:graphicFrameMk id="2" creationId="{64F1FC37-96F1-440B-8EE2-0E6B9B5427F7}"/>
          </ac:graphicFrameMkLst>
        </pc:graphicFrameChg>
      </pc:sldChg>
      <pc:sldChg chg="addSp modSp add ord">
        <pc:chgData name="Zachary, Blake" userId="0bdc2457-2c50-48ce-9822-0764288e9642" providerId="ADAL" clId="{D2BEF912-1768-4ADA-9E4B-325248248897}" dt="2024-05-08T19:06:07.143" v="45"/>
        <pc:sldMkLst>
          <pc:docMk/>
          <pc:sldMk cId="835420668" sldId="326"/>
        </pc:sldMkLst>
        <pc:graphicFrameChg chg="add mod">
          <ac:chgData name="Zachary, Blake" userId="0bdc2457-2c50-48ce-9822-0764288e9642" providerId="ADAL" clId="{D2BEF912-1768-4ADA-9E4B-325248248897}" dt="2024-05-08T19:05:34.906" v="41"/>
          <ac:graphicFrameMkLst>
            <pc:docMk/>
            <pc:sldMk cId="835420668" sldId="326"/>
            <ac:graphicFrameMk id="2" creationId="{C989C14E-64D5-4255-B1C2-AD5C55803DB2}"/>
          </ac:graphicFrameMkLst>
        </pc:graphicFrameChg>
      </pc:sldChg>
      <pc:sldChg chg="addSp modSp add ord">
        <pc:chgData name="Zachary, Blake" userId="0bdc2457-2c50-48ce-9822-0764288e9642" providerId="ADAL" clId="{D2BEF912-1768-4ADA-9E4B-325248248897}" dt="2024-05-08T19:06:13.697" v="47"/>
        <pc:sldMkLst>
          <pc:docMk/>
          <pc:sldMk cId="1859309907" sldId="327"/>
        </pc:sldMkLst>
        <pc:graphicFrameChg chg="add mod">
          <ac:chgData name="Zachary, Blake" userId="0bdc2457-2c50-48ce-9822-0764288e9642" providerId="ADAL" clId="{D2BEF912-1768-4ADA-9E4B-325248248897}" dt="2024-05-08T19:05:29.424" v="40"/>
          <ac:graphicFrameMkLst>
            <pc:docMk/>
            <pc:sldMk cId="1859309907" sldId="327"/>
            <ac:graphicFrameMk id="2" creationId="{D0BB0EBF-E551-4B57-8142-330FB4DAC0DD}"/>
          </ac:graphicFrameMkLst>
        </pc:graphicFrameChg>
      </pc:sldChg>
      <pc:sldChg chg="addSp modSp add ord">
        <pc:chgData name="Zachary, Blake" userId="0bdc2457-2c50-48ce-9822-0764288e9642" providerId="ADAL" clId="{D2BEF912-1768-4ADA-9E4B-325248248897}" dt="2024-05-08T19:06:13.697" v="47"/>
        <pc:sldMkLst>
          <pc:docMk/>
          <pc:sldMk cId="93318802" sldId="328"/>
        </pc:sldMkLst>
        <pc:graphicFrameChg chg="add mod">
          <ac:chgData name="Zachary, Blake" userId="0bdc2457-2c50-48ce-9822-0764288e9642" providerId="ADAL" clId="{D2BEF912-1768-4ADA-9E4B-325248248897}" dt="2024-05-08T19:05:26.473" v="39"/>
          <ac:graphicFrameMkLst>
            <pc:docMk/>
            <pc:sldMk cId="93318802" sldId="328"/>
            <ac:graphicFrameMk id="2" creationId="{7D1A6CA0-3232-409E-8A96-F5C0433C1867}"/>
          </ac:graphicFrameMkLst>
        </pc:graphicFrameChg>
      </pc:sldChg>
      <pc:sldChg chg="addSp modSp add ord">
        <pc:chgData name="Zachary, Blake" userId="0bdc2457-2c50-48ce-9822-0764288e9642" providerId="ADAL" clId="{D2BEF912-1768-4ADA-9E4B-325248248897}" dt="2024-05-08T19:06:25.428" v="49"/>
        <pc:sldMkLst>
          <pc:docMk/>
          <pc:sldMk cId="665034970" sldId="329"/>
        </pc:sldMkLst>
        <pc:graphicFrameChg chg="add mod">
          <ac:chgData name="Zachary, Blake" userId="0bdc2457-2c50-48ce-9822-0764288e9642" providerId="ADAL" clId="{D2BEF912-1768-4ADA-9E4B-325248248897}" dt="2024-05-08T19:05:23.591" v="38"/>
          <ac:graphicFrameMkLst>
            <pc:docMk/>
            <pc:sldMk cId="665034970" sldId="329"/>
            <ac:graphicFrameMk id="2" creationId="{FF893BA2-2EE8-44C0-A3FF-20D31E381194}"/>
          </ac:graphicFrameMkLst>
        </pc:graphicFrameChg>
      </pc:sldChg>
      <pc:sldChg chg="addSp modSp add ord">
        <pc:chgData name="Zachary, Blake" userId="0bdc2457-2c50-48ce-9822-0764288e9642" providerId="ADAL" clId="{D2BEF912-1768-4ADA-9E4B-325248248897}" dt="2024-05-08T19:06:25.428" v="49"/>
        <pc:sldMkLst>
          <pc:docMk/>
          <pc:sldMk cId="1638633938" sldId="330"/>
        </pc:sldMkLst>
        <pc:graphicFrameChg chg="add mod">
          <ac:chgData name="Zachary, Blake" userId="0bdc2457-2c50-48ce-9822-0764288e9642" providerId="ADAL" clId="{D2BEF912-1768-4ADA-9E4B-325248248897}" dt="2024-05-08T19:05:19.912" v="37"/>
          <ac:graphicFrameMkLst>
            <pc:docMk/>
            <pc:sldMk cId="1638633938" sldId="330"/>
            <ac:graphicFrameMk id="2" creationId="{AD6A4DC3-5392-4CAC-90F0-3E1D34C34180}"/>
          </ac:graphicFrameMkLst>
        </pc:graphicFrameChg>
      </pc:sldChg>
      <pc:sldChg chg="addSp modSp add ord">
        <pc:chgData name="Zachary, Blake" userId="0bdc2457-2c50-48ce-9822-0764288e9642" providerId="ADAL" clId="{D2BEF912-1768-4ADA-9E4B-325248248897}" dt="2024-05-08T19:06:25.428" v="49"/>
        <pc:sldMkLst>
          <pc:docMk/>
          <pc:sldMk cId="3406134396" sldId="331"/>
        </pc:sldMkLst>
        <pc:graphicFrameChg chg="add mod">
          <ac:chgData name="Zachary, Blake" userId="0bdc2457-2c50-48ce-9822-0764288e9642" providerId="ADAL" clId="{D2BEF912-1768-4ADA-9E4B-325248248897}" dt="2024-05-08T19:05:16.923" v="36"/>
          <ac:graphicFrameMkLst>
            <pc:docMk/>
            <pc:sldMk cId="3406134396" sldId="331"/>
            <ac:graphicFrameMk id="2" creationId="{F7D81B5A-05A3-432B-9D4B-9C70785F055B}"/>
          </ac:graphicFrameMkLst>
        </pc:graphicFrameChg>
      </pc:sldChg>
      <pc:sldChg chg="addSp modSp add ord">
        <pc:chgData name="Zachary, Blake" userId="0bdc2457-2c50-48ce-9822-0764288e9642" providerId="ADAL" clId="{D2BEF912-1768-4ADA-9E4B-325248248897}" dt="2024-05-08T19:06:25.428" v="49"/>
        <pc:sldMkLst>
          <pc:docMk/>
          <pc:sldMk cId="3233389875" sldId="332"/>
        </pc:sldMkLst>
        <pc:graphicFrameChg chg="add mod">
          <ac:chgData name="Zachary, Blake" userId="0bdc2457-2c50-48ce-9822-0764288e9642" providerId="ADAL" clId="{D2BEF912-1768-4ADA-9E4B-325248248897}" dt="2024-05-08T19:05:11.196" v="35"/>
          <ac:graphicFrameMkLst>
            <pc:docMk/>
            <pc:sldMk cId="3233389875" sldId="332"/>
            <ac:graphicFrameMk id="2" creationId="{01591967-14F3-4307-8F12-98223FFC22B6}"/>
          </ac:graphicFrameMkLst>
        </pc:graphicFrameChg>
      </pc:sldChg>
      <pc:sldChg chg="addSp modSp add ord">
        <pc:chgData name="Zachary, Blake" userId="0bdc2457-2c50-48ce-9822-0764288e9642" providerId="ADAL" clId="{D2BEF912-1768-4ADA-9E4B-325248248897}" dt="2024-05-08T19:06:32.041" v="51"/>
        <pc:sldMkLst>
          <pc:docMk/>
          <pc:sldMk cId="157612418" sldId="333"/>
        </pc:sldMkLst>
        <pc:graphicFrameChg chg="add mod">
          <ac:chgData name="Zachary, Blake" userId="0bdc2457-2c50-48ce-9822-0764288e9642" providerId="ADAL" clId="{D2BEF912-1768-4ADA-9E4B-325248248897}" dt="2024-05-08T19:05:02.521" v="34"/>
          <ac:graphicFrameMkLst>
            <pc:docMk/>
            <pc:sldMk cId="157612418" sldId="333"/>
            <ac:graphicFrameMk id="2" creationId="{E8CA3F75-2167-4B3F-9BC0-FCD377BAE1C1}"/>
          </ac:graphicFrameMkLst>
        </pc:graphicFrameChg>
      </pc:sldChg>
      <pc:sldChg chg="addSp modSp add ord">
        <pc:chgData name="Zachary, Blake" userId="0bdc2457-2c50-48ce-9822-0764288e9642" providerId="ADAL" clId="{D2BEF912-1768-4ADA-9E4B-325248248897}" dt="2024-05-08T19:06:36.307" v="53"/>
        <pc:sldMkLst>
          <pc:docMk/>
          <pc:sldMk cId="441911603" sldId="334"/>
        </pc:sldMkLst>
        <pc:graphicFrameChg chg="add mod">
          <ac:chgData name="Zachary, Blake" userId="0bdc2457-2c50-48ce-9822-0764288e9642" providerId="ADAL" clId="{D2BEF912-1768-4ADA-9E4B-325248248897}" dt="2024-05-08T19:04:59.660" v="33"/>
          <ac:graphicFrameMkLst>
            <pc:docMk/>
            <pc:sldMk cId="441911603" sldId="334"/>
            <ac:graphicFrameMk id="2" creationId="{42BC467D-43A3-4A9E-9191-BE7D2D8C38FE}"/>
          </ac:graphicFrameMkLst>
        </pc:graphicFrameChg>
      </pc:sldChg>
      <pc:sldChg chg="addSp modSp add">
        <pc:chgData name="Zachary, Blake" userId="0bdc2457-2c50-48ce-9822-0764288e9642" providerId="ADAL" clId="{D2BEF912-1768-4ADA-9E4B-325248248897}" dt="2024-05-08T19:04:57.080" v="32"/>
        <pc:sldMkLst>
          <pc:docMk/>
          <pc:sldMk cId="714943921" sldId="335"/>
        </pc:sldMkLst>
        <pc:graphicFrameChg chg="add mod">
          <ac:chgData name="Zachary, Blake" userId="0bdc2457-2c50-48ce-9822-0764288e9642" providerId="ADAL" clId="{D2BEF912-1768-4ADA-9E4B-325248248897}" dt="2024-05-08T19:04:57.080" v="32"/>
          <ac:graphicFrameMkLst>
            <pc:docMk/>
            <pc:sldMk cId="714943921" sldId="335"/>
            <ac:graphicFrameMk id="2" creationId="{0D5F2994-8F04-4CEF-8519-03FC2EE0898F}"/>
          </ac:graphicFrameMkLst>
        </pc:graphicFrameChg>
      </pc:sldChg>
      <pc:sldChg chg="addSp modSp add">
        <pc:chgData name="Zachary, Blake" userId="0bdc2457-2c50-48ce-9822-0764288e9642" providerId="ADAL" clId="{D2BEF912-1768-4ADA-9E4B-325248248897}" dt="2024-05-08T19:04:52.712" v="31"/>
        <pc:sldMkLst>
          <pc:docMk/>
          <pc:sldMk cId="1926398940" sldId="336"/>
        </pc:sldMkLst>
        <pc:graphicFrameChg chg="add mod">
          <ac:chgData name="Zachary, Blake" userId="0bdc2457-2c50-48ce-9822-0764288e9642" providerId="ADAL" clId="{D2BEF912-1768-4ADA-9E4B-325248248897}" dt="2024-05-08T19:04:52.712" v="31"/>
          <ac:graphicFrameMkLst>
            <pc:docMk/>
            <pc:sldMk cId="1926398940" sldId="336"/>
            <ac:graphicFrameMk id="2" creationId="{944B45E1-9590-4F2A-A146-E7CED1788EF5}"/>
          </ac:graphicFrameMkLst>
        </pc:graphicFrameChg>
      </pc:sldChg>
      <pc:sldChg chg="del">
        <pc:chgData name="Zachary, Blake" userId="0bdc2457-2c50-48ce-9822-0764288e9642" providerId="ADAL" clId="{D2BEF912-1768-4ADA-9E4B-325248248897}" dt="2024-05-08T16:51:04.223" v="4" actId="47"/>
        <pc:sldMkLst>
          <pc:docMk/>
          <pc:sldMk cId="3288751919" sldId="337"/>
        </pc:sldMkLst>
      </pc:sldChg>
      <pc:sldChg chg="del">
        <pc:chgData name="Zachary, Blake" userId="0bdc2457-2c50-48ce-9822-0764288e9642" providerId="ADAL" clId="{D2BEF912-1768-4ADA-9E4B-325248248897}" dt="2024-05-08T16:51:04.223" v="4" actId="47"/>
        <pc:sldMkLst>
          <pc:docMk/>
          <pc:sldMk cId="1124303516" sldId="338"/>
        </pc:sldMkLst>
      </pc:sldChg>
      <pc:sldChg chg="del">
        <pc:chgData name="Zachary, Blake" userId="0bdc2457-2c50-48ce-9822-0764288e9642" providerId="ADAL" clId="{D2BEF912-1768-4ADA-9E4B-325248248897}" dt="2024-05-08T16:51:04.223" v="4" actId="47"/>
        <pc:sldMkLst>
          <pc:docMk/>
          <pc:sldMk cId="1572984245" sldId="339"/>
        </pc:sldMkLst>
      </pc:sldChg>
      <pc:sldChg chg="del">
        <pc:chgData name="Zachary, Blake" userId="0bdc2457-2c50-48ce-9822-0764288e9642" providerId="ADAL" clId="{D2BEF912-1768-4ADA-9E4B-325248248897}" dt="2024-05-08T16:51:04.223" v="4" actId="47"/>
        <pc:sldMkLst>
          <pc:docMk/>
          <pc:sldMk cId="324586702" sldId="341"/>
        </pc:sldMkLst>
      </pc:sldChg>
      <pc:sldChg chg="del">
        <pc:chgData name="Zachary, Blake" userId="0bdc2457-2c50-48ce-9822-0764288e9642" providerId="ADAL" clId="{D2BEF912-1768-4ADA-9E4B-325248248897}" dt="2024-05-08T16:51:04.223" v="4" actId="47"/>
        <pc:sldMkLst>
          <pc:docMk/>
          <pc:sldMk cId="2057188688" sldId="342"/>
        </pc:sldMkLst>
      </pc:sldChg>
      <pc:sldChg chg="del">
        <pc:chgData name="Zachary, Blake" userId="0bdc2457-2c50-48ce-9822-0764288e9642" providerId="ADAL" clId="{D2BEF912-1768-4ADA-9E4B-325248248897}" dt="2024-05-08T16:51:04.223" v="4" actId="47"/>
        <pc:sldMkLst>
          <pc:docMk/>
          <pc:sldMk cId="363818281" sldId="343"/>
        </pc:sldMkLst>
      </pc:sldChg>
      <pc:sldChg chg="del">
        <pc:chgData name="Zachary, Blake" userId="0bdc2457-2c50-48ce-9822-0764288e9642" providerId="ADAL" clId="{D2BEF912-1768-4ADA-9E4B-325248248897}" dt="2024-05-08T16:51:04.223" v="4" actId="47"/>
        <pc:sldMkLst>
          <pc:docMk/>
          <pc:sldMk cId="2921730473" sldId="344"/>
        </pc:sldMkLst>
      </pc:sldChg>
      <pc:sldChg chg="del">
        <pc:chgData name="Zachary, Blake" userId="0bdc2457-2c50-48ce-9822-0764288e9642" providerId="ADAL" clId="{D2BEF912-1768-4ADA-9E4B-325248248897}" dt="2024-05-08T16:51:04.223" v="4" actId="47"/>
        <pc:sldMkLst>
          <pc:docMk/>
          <pc:sldMk cId="3705003375" sldId="345"/>
        </pc:sldMkLst>
      </pc:sldChg>
      <pc:sldChg chg="del">
        <pc:chgData name="Zachary, Blake" userId="0bdc2457-2c50-48ce-9822-0764288e9642" providerId="ADAL" clId="{D2BEF912-1768-4ADA-9E4B-325248248897}" dt="2024-05-08T16:51:04.223" v="4" actId="47"/>
        <pc:sldMkLst>
          <pc:docMk/>
          <pc:sldMk cId="726146102" sldId="346"/>
        </pc:sldMkLst>
      </pc:sldChg>
      <pc:sldChg chg="del">
        <pc:chgData name="Zachary, Blake" userId="0bdc2457-2c50-48ce-9822-0764288e9642" providerId="ADAL" clId="{D2BEF912-1768-4ADA-9E4B-325248248897}" dt="2024-05-08T16:51:04.223" v="4" actId="47"/>
        <pc:sldMkLst>
          <pc:docMk/>
          <pc:sldMk cId="4034627321" sldId="347"/>
        </pc:sldMkLst>
      </pc:sldChg>
      <pc:sldChg chg="del">
        <pc:chgData name="Zachary, Blake" userId="0bdc2457-2c50-48ce-9822-0764288e9642" providerId="ADAL" clId="{D2BEF912-1768-4ADA-9E4B-325248248897}" dt="2024-05-08T16:51:04.223" v="4" actId="47"/>
        <pc:sldMkLst>
          <pc:docMk/>
          <pc:sldMk cId="2131578568" sldId="348"/>
        </pc:sldMkLst>
      </pc:sldChg>
      <pc:sldChg chg="del">
        <pc:chgData name="Zachary, Blake" userId="0bdc2457-2c50-48ce-9822-0764288e9642" providerId="ADAL" clId="{D2BEF912-1768-4ADA-9E4B-325248248897}" dt="2024-05-08T16:51:04.223" v="4" actId="47"/>
        <pc:sldMkLst>
          <pc:docMk/>
          <pc:sldMk cId="306786863" sldId="349"/>
        </pc:sldMkLst>
      </pc:sldChg>
      <pc:sldChg chg="del">
        <pc:chgData name="Zachary, Blake" userId="0bdc2457-2c50-48ce-9822-0764288e9642" providerId="ADAL" clId="{D2BEF912-1768-4ADA-9E4B-325248248897}" dt="2024-05-08T16:51:04.223" v="4" actId="47"/>
        <pc:sldMkLst>
          <pc:docMk/>
          <pc:sldMk cId="3301116133" sldId="353"/>
        </pc:sldMkLst>
      </pc:sldChg>
      <pc:sldChg chg="addSp modSp new del">
        <pc:chgData name="Zachary, Blake" userId="0bdc2457-2c50-48ce-9822-0764288e9642" providerId="ADAL" clId="{D2BEF912-1768-4ADA-9E4B-325248248897}" dt="2024-05-08T15:27:11.675" v="3" actId="47"/>
        <pc:sldMkLst>
          <pc:docMk/>
          <pc:sldMk cId="1305235598" sldId="354"/>
        </pc:sldMkLst>
        <pc:graphicFrameChg chg="add mod">
          <ac:chgData name="Zachary, Blake" userId="0bdc2457-2c50-48ce-9822-0764288e9642" providerId="ADAL" clId="{D2BEF912-1768-4ADA-9E4B-325248248897}" dt="2024-05-08T15:26:53.937" v="1"/>
          <ac:graphicFrameMkLst>
            <pc:docMk/>
            <pc:sldMk cId="1305235598" sldId="354"/>
            <ac:graphicFrameMk id="2" creationId="{4B3C9493-3095-4AE4-4A6C-9A86946A6AC5}"/>
          </ac:graphicFrameMkLst>
        </pc:graphicFrameChg>
        <pc:graphicFrameChg chg="add mod">
          <ac:chgData name="Zachary, Blake" userId="0bdc2457-2c50-48ce-9822-0764288e9642" providerId="ADAL" clId="{D2BEF912-1768-4ADA-9E4B-325248248897}" dt="2024-05-08T15:26:57.833" v="2"/>
          <ac:graphicFrameMkLst>
            <pc:docMk/>
            <pc:sldMk cId="1305235598" sldId="354"/>
            <ac:graphicFrameMk id="3" creationId="{C727C9AF-01AD-24FA-C9EE-A88D235CC90A}"/>
          </ac:graphicFrameMkLst>
        </pc:graphicFrameChg>
      </pc:sldChg>
    </pc:docChg>
  </pc:docChgLst>
  <pc:docChgLst>
    <pc:chgData name="Hanner, Olsen" userId="8f966b24-7479-4073-89bd-2f70180eddce" providerId="ADAL" clId="{9EB6D450-9698-46EC-87C0-BCAF3BBDE6E1}"/>
    <pc:docChg chg="custSel addSld delSld modSld">
      <pc:chgData name="Hanner, Olsen" userId="8f966b24-7479-4073-89bd-2f70180eddce" providerId="ADAL" clId="{9EB6D450-9698-46EC-87C0-BCAF3BBDE6E1}" dt="2024-05-03T18:49:24.939" v="153" actId="47"/>
      <pc:docMkLst>
        <pc:docMk/>
      </pc:docMkLst>
      <pc:sldChg chg="addSp modSp add modNotes">
        <pc:chgData name="Hanner, Olsen" userId="8f966b24-7479-4073-89bd-2f70180eddce" providerId="ADAL" clId="{9EB6D450-9698-46EC-87C0-BCAF3BBDE6E1}" dt="2024-05-03T18:36:31.090" v="99"/>
        <pc:sldMkLst>
          <pc:docMk/>
          <pc:sldMk cId="3155902599" sldId="324"/>
        </pc:sldMkLst>
        <pc:graphicFrameChg chg="add mod">
          <ac:chgData name="Hanner, Olsen" userId="8f966b24-7479-4073-89bd-2f70180eddce" providerId="ADAL" clId="{9EB6D450-9698-46EC-87C0-BCAF3BBDE6E1}" dt="2024-05-03T18:36:31.090" v="99"/>
          <ac:graphicFrameMkLst>
            <pc:docMk/>
            <pc:sldMk cId="3155902599" sldId="324"/>
            <ac:graphicFrameMk id="2" creationId="{C62FDBC9-F880-42CA-8CF3-C862C95E1BF8}"/>
          </ac:graphicFrameMkLst>
        </pc:graphicFrameChg>
      </pc:sldChg>
      <pc:sldChg chg="del">
        <pc:chgData name="Hanner, Olsen" userId="8f966b24-7479-4073-89bd-2f70180eddce" providerId="ADAL" clId="{9EB6D450-9698-46EC-87C0-BCAF3BBDE6E1}" dt="2024-05-03T18:49:21.271" v="139" actId="47"/>
        <pc:sldMkLst>
          <pc:docMk/>
          <pc:sldMk cId="3175845454" sldId="324"/>
        </pc:sldMkLst>
      </pc:sldChg>
      <pc:sldChg chg="addSp modSp add del modNotes">
        <pc:chgData name="Hanner, Olsen" userId="8f966b24-7479-4073-89bd-2f70180eddce" providerId="ADAL" clId="{9EB6D450-9698-46EC-87C0-BCAF3BBDE6E1}" dt="2024-05-02T14:24:31.399" v="85" actId="47"/>
        <pc:sldMkLst>
          <pc:docMk/>
          <pc:sldMk cId="3992860622" sldId="324"/>
        </pc:sldMkLst>
        <pc:graphicFrameChg chg="add mod">
          <ac:chgData name="Hanner, Olsen" userId="8f966b24-7479-4073-89bd-2f70180eddce" providerId="ADAL" clId="{9EB6D450-9698-46EC-87C0-BCAF3BBDE6E1}" dt="2024-05-02T14:21:42.072" v="47"/>
          <ac:graphicFrameMkLst>
            <pc:docMk/>
            <pc:sldMk cId="3992860622" sldId="324"/>
            <ac:graphicFrameMk id="2" creationId="{C62FDBC9-F880-42CA-8CF3-C862C95E1BF8}"/>
          </ac:graphicFrameMkLst>
        </pc:graphicFrameChg>
      </pc:sldChg>
      <pc:sldChg chg="addSp modSp add del modNotes">
        <pc:chgData name="Hanner, Olsen" userId="8f966b24-7479-4073-89bd-2f70180eddce" providerId="ADAL" clId="{9EB6D450-9698-46EC-87C0-BCAF3BBDE6E1}" dt="2024-05-01T19:23:09.682" v="33" actId="47"/>
        <pc:sldMkLst>
          <pc:docMk/>
          <pc:sldMk cId="4281891566" sldId="324"/>
        </pc:sldMkLst>
        <pc:graphicFrameChg chg="add mod">
          <ac:chgData name="Hanner, Olsen" userId="8f966b24-7479-4073-89bd-2f70180eddce" providerId="ADAL" clId="{9EB6D450-9698-46EC-87C0-BCAF3BBDE6E1}" dt="2024-05-01T19:21:42.125" v="1"/>
          <ac:graphicFrameMkLst>
            <pc:docMk/>
            <pc:sldMk cId="4281891566" sldId="324"/>
            <ac:graphicFrameMk id="2" creationId="{C62FDBC9-F880-42CA-8CF3-C862C95E1BF8}"/>
          </ac:graphicFrameMkLst>
        </pc:graphicFrameChg>
      </pc:sldChg>
      <pc:sldChg chg="addSp modSp add del modNotes">
        <pc:chgData name="Hanner, Olsen" userId="8f966b24-7479-4073-89bd-2f70180eddce" providerId="ADAL" clId="{9EB6D450-9698-46EC-87C0-BCAF3BBDE6E1}" dt="2024-05-01T19:23:09.975" v="34" actId="47"/>
        <pc:sldMkLst>
          <pc:docMk/>
          <pc:sldMk cId="2968464801" sldId="325"/>
        </pc:sldMkLst>
        <pc:graphicFrameChg chg="add mod">
          <ac:chgData name="Hanner, Olsen" userId="8f966b24-7479-4073-89bd-2f70180eddce" providerId="ADAL" clId="{9EB6D450-9698-46EC-87C0-BCAF3BBDE6E1}" dt="2024-05-01T19:21:44.186" v="5"/>
          <ac:graphicFrameMkLst>
            <pc:docMk/>
            <pc:sldMk cId="2968464801" sldId="325"/>
            <ac:graphicFrameMk id="2" creationId="{64F1FC37-96F1-440B-8EE2-0E6B9B5427F7}"/>
          </ac:graphicFrameMkLst>
        </pc:graphicFrameChg>
      </pc:sldChg>
      <pc:sldChg chg="del">
        <pc:chgData name="Hanner, Olsen" userId="8f966b24-7479-4073-89bd-2f70180eddce" providerId="ADAL" clId="{9EB6D450-9698-46EC-87C0-BCAF3BBDE6E1}" dt="2024-05-03T18:49:21.755" v="140" actId="47"/>
        <pc:sldMkLst>
          <pc:docMk/>
          <pc:sldMk cId="3155902599" sldId="325"/>
        </pc:sldMkLst>
      </pc:sldChg>
      <pc:sldChg chg="addSp modSp add del modNotes">
        <pc:chgData name="Hanner, Olsen" userId="8f966b24-7479-4073-89bd-2f70180eddce" providerId="ADAL" clId="{9EB6D450-9698-46EC-87C0-BCAF3BBDE6E1}" dt="2024-05-02T14:24:31.855" v="86" actId="47"/>
        <pc:sldMkLst>
          <pc:docMk/>
          <pc:sldMk cId="4225585852" sldId="325"/>
        </pc:sldMkLst>
        <pc:graphicFrameChg chg="add mod">
          <ac:chgData name="Hanner, Olsen" userId="8f966b24-7479-4073-89bd-2f70180eddce" providerId="ADAL" clId="{9EB6D450-9698-46EC-87C0-BCAF3BBDE6E1}" dt="2024-05-02T14:21:44.060" v="50"/>
          <ac:graphicFrameMkLst>
            <pc:docMk/>
            <pc:sldMk cId="4225585852" sldId="325"/>
            <ac:graphicFrameMk id="2" creationId="{64F1FC37-96F1-440B-8EE2-0E6B9B5427F7}"/>
          </ac:graphicFrameMkLst>
        </pc:graphicFrameChg>
      </pc:sldChg>
      <pc:sldChg chg="addSp modSp add del modNotes">
        <pc:chgData name="Hanner, Olsen" userId="8f966b24-7479-4073-89bd-2f70180eddce" providerId="ADAL" clId="{9EB6D450-9698-46EC-87C0-BCAF3BBDE6E1}" dt="2024-05-02T14:24:32.062" v="87" actId="47"/>
        <pc:sldMkLst>
          <pc:docMk/>
          <pc:sldMk cId="205479326" sldId="326"/>
        </pc:sldMkLst>
        <pc:graphicFrameChg chg="add mod">
          <ac:chgData name="Hanner, Olsen" userId="8f966b24-7479-4073-89bd-2f70180eddce" providerId="ADAL" clId="{9EB6D450-9698-46EC-87C0-BCAF3BBDE6E1}" dt="2024-05-02T14:21:46.041" v="53"/>
          <ac:graphicFrameMkLst>
            <pc:docMk/>
            <pc:sldMk cId="205479326" sldId="326"/>
            <ac:graphicFrameMk id="2" creationId="{C989C14E-64D5-4255-B1C2-AD5C55803DB2}"/>
          </ac:graphicFrameMkLst>
        </pc:graphicFrameChg>
      </pc:sldChg>
      <pc:sldChg chg="addSp modSp add del modNotes">
        <pc:chgData name="Hanner, Olsen" userId="8f966b24-7479-4073-89bd-2f70180eddce" providerId="ADAL" clId="{9EB6D450-9698-46EC-87C0-BCAF3BBDE6E1}" dt="2024-05-03T18:49:21.921" v="141" actId="47"/>
        <pc:sldMkLst>
          <pc:docMk/>
          <pc:sldMk cId="2878555538" sldId="326"/>
        </pc:sldMkLst>
        <pc:graphicFrameChg chg="add mod">
          <ac:chgData name="Hanner, Olsen" userId="8f966b24-7479-4073-89bd-2f70180eddce" providerId="ADAL" clId="{9EB6D450-9698-46EC-87C0-BCAF3BBDE6E1}" dt="2024-05-03T18:48:48.986" v="101"/>
          <ac:graphicFrameMkLst>
            <pc:docMk/>
            <pc:sldMk cId="2878555538" sldId="326"/>
            <ac:graphicFrameMk id="2" creationId="{C62FDBC9-F880-42CA-8CF3-C862C95E1BF8}"/>
          </ac:graphicFrameMkLst>
        </pc:graphicFrameChg>
      </pc:sldChg>
      <pc:sldChg chg="addSp modSp add del modNotes">
        <pc:chgData name="Hanner, Olsen" userId="8f966b24-7479-4073-89bd-2f70180eddce" providerId="ADAL" clId="{9EB6D450-9698-46EC-87C0-BCAF3BBDE6E1}" dt="2024-05-01T19:23:10.169" v="35" actId="47"/>
        <pc:sldMkLst>
          <pc:docMk/>
          <pc:sldMk cId="3976894298" sldId="326"/>
        </pc:sldMkLst>
        <pc:graphicFrameChg chg="add mod">
          <ac:chgData name="Hanner, Olsen" userId="8f966b24-7479-4073-89bd-2f70180eddce" providerId="ADAL" clId="{9EB6D450-9698-46EC-87C0-BCAF3BBDE6E1}" dt="2024-05-01T19:21:46.225" v="7"/>
          <ac:graphicFrameMkLst>
            <pc:docMk/>
            <pc:sldMk cId="3976894298" sldId="326"/>
            <ac:graphicFrameMk id="2" creationId="{C989C14E-64D5-4255-B1C2-AD5C55803DB2}"/>
          </ac:graphicFrameMkLst>
        </pc:graphicFrameChg>
      </pc:sldChg>
      <pc:sldChg chg="addSp modSp add del modNotes">
        <pc:chgData name="Hanner, Olsen" userId="8f966b24-7479-4073-89bd-2f70180eddce" providerId="ADAL" clId="{9EB6D450-9698-46EC-87C0-BCAF3BBDE6E1}" dt="2024-05-02T14:24:32.240" v="88" actId="47"/>
        <pc:sldMkLst>
          <pc:docMk/>
          <pc:sldMk cId="354656816" sldId="327"/>
        </pc:sldMkLst>
        <pc:graphicFrameChg chg="add mod">
          <ac:chgData name="Hanner, Olsen" userId="8f966b24-7479-4073-89bd-2f70180eddce" providerId="ADAL" clId="{9EB6D450-9698-46EC-87C0-BCAF3BBDE6E1}" dt="2024-05-02T14:21:48.038" v="56"/>
          <ac:graphicFrameMkLst>
            <pc:docMk/>
            <pc:sldMk cId="354656816" sldId="327"/>
            <ac:graphicFrameMk id="2" creationId="{D0BB0EBF-E551-4B57-8142-330FB4DAC0DD}"/>
          </ac:graphicFrameMkLst>
        </pc:graphicFrameChg>
      </pc:sldChg>
      <pc:sldChg chg="addSp modSp add del modNotes">
        <pc:chgData name="Hanner, Olsen" userId="8f966b24-7479-4073-89bd-2f70180eddce" providerId="ADAL" clId="{9EB6D450-9698-46EC-87C0-BCAF3BBDE6E1}" dt="2024-05-03T18:49:22.112" v="142" actId="47"/>
        <pc:sldMkLst>
          <pc:docMk/>
          <pc:sldMk cId="1753461715" sldId="327"/>
        </pc:sldMkLst>
        <pc:graphicFrameChg chg="add mod">
          <ac:chgData name="Hanner, Olsen" userId="8f966b24-7479-4073-89bd-2f70180eddce" providerId="ADAL" clId="{9EB6D450-9698-46EC-87C0-BCAF3BBDE6E1}" dt="2024-05-03T18:48:50.227" v="104"/>
          <ac:graphicFrameMkLst>
            <pc:docMk/>
            <pc:sldMk cId="1753461715" sldId="327"/>
            <ac:graphicFrameMk id="2" creationId="{64F1FC37-96F1-440B-8EE2-0E6B9B5427F7}"/>
          </ac:graphicFrameMkLst>
        </pc:graphicFrameChg>
      </pc:sldChg>
      <pc:sldChg chg="addSp modSp add del modNotes">
        <pc:chgData name="Hanner, Olsen" userId="8f966b24-7479-4073-89bd-2f70180eddce" providerId="ADAL" clId="{9EB6D450-9698-46EC-87C0-BCAF3BBDE6E1}" dt="2024-05-01T19:23:10.364" v="36" actId="47"/>
        <pc:sldMkLst>
          <pc:docMk/>
          <pc:sldMk cId="3412339324" sldId="327"/>
        </pc:sldMkLst>
        <pc:graphicFrameChg chg="add mod">
          <ac:chgData name="Hanner, Olsen" userId="8f966b24-7479-4073-89bd-2f70180eddce" providerId="ADAL" clId="{9EB6D450-9698-46EC-87C0-BCAF3BBDE6E1}" dt="2024-05-01T19:21:48.056" v="8"/>
          <ac:graphicFrameMkLst>
            <pc:docMk/>
            <pc:sldMk cId="3412339324" sldId="327"/>
            <ac:graphicFrameMk id="2" creationId="{D0BB0EBF-E551-4B57-8142-330FB4DAC0DD}"/>
          </ac:graphicFrameMkLst>
        </pc:graphicFrameChg>
      </pc:sldChg>
      <pc:sldChg chg="addSp modSp add del modNotes">
        <pc:chgData name="Hanner, Olsen" userId="8f966b24-7479-4073-89bd-2f70180eddce" providerId="ADAL" clId="{9EB6D450-9698-46EC-87C0-BCAF3BBDE6E1}" dt="2024-05-01T19:23:10.544" v="37" actId="47"/>
        <pc:sldMkLst>
          <pc:docMk/>
          <pc:sldMk cId="1681467416" sldId="328"/>
        </pc:sldMkLst>
        <pc:graphicFrameChg chg="add mod">
          <ac:chgData name="Hanner, Olsen" userId="8f966b24-7479-4073-89bd-2f70180eddce" providerId="ADAL" clId="{9EB6D450-9698-46EC-87C0-BCAF3BBDE6E1}" dt="2024-05-01T19:21:50.211" v="12"/>
          <ac:graphicFrameMkLst>
            <pc:docMk/>
            <pc:sldMk cId="1681467416" sldId="328"/>
            <ac:graphicFrameMk id="2" creationId="{7D1A6CA0-3232-409E-8A96-F5C0433C1867}"/>
          </ac:graphicFrameMkLst>
        </pc:graphicFrameChg>
      </pc:sldChg>
      <pc:sldChg chg="addSp modSp add del modNotes">
        <pc:chgData name="Hanner, Olsen" userId="8f966b24-7479-4073-89bd-2f70180eddce" providerId="ADAL" clId="{9EB6D450-9698-46EC-87C0-BCAF3BBDE6E1}" dt="2024-05-02T14:24:32.434" v="89" actId="47"/>
        <pc:sldMkLst>
          <pc:docMk/>
          <pc:sldMk cId="3613287972" sldId="328"/>
        </pc:sldMkLst>
        <pc:graphicFrameChg chg="add mod">
          <ac:chgData name="Hanner, Olsen" userId="8f966b24-7479-4073-89bd-2f70180eddce" providerId="ADAL" clId="{9EB6D450-9698-46EC-87C0-BCAF3BBDE6E1}" dt="2024-05-02T14:21:50.038" v="59"/>
          <ac:graphicFrameMkLst>
            <pc:docMk/>
            <pc:sldMk cId="3613287972" sldId="328"/>
            <ac:graphicFrameMk id="2" creationId="{7D1A6CA0-3232-409E-8A96-F5C0433C1867}"/>
          </ac:graphicFrameMkLst>
        </pc:graphicFrameChg>
      </pc:sldChg>
      <pc:sldChg chg="addSp modSp add del modNotes">
        <pc:chgData name="Hanner, Olsen" userId="8f966b24-7479-4073-89bd-2f70180eddce" providerId="ADAL" clId="{9EB6D450-9698-46EC-87C0-BCAF3BBDE6E1}" dt="2024-05-03T18:49:22.274" v="143" actId="47"/>
        <pc:sldMkLst>
          <pc:docMk/>
          <pc:sldMk cId="3953947004" sldId="328"/>
        </pc:sldMkLst>
        <pc:graphicFrameChg chg="add mod">
          <ac:chgData name="Hanner, Olsen" userId="8f966b24-7479-4073-89bd-2f70180eddce" providerId="ADAL" clId="{9EB6D450-9698-46EC-87C0-BCAF3BBDE6E1}" dt="2024-05-03T18:48:52.269" v="107"/>
          <ac:graphicFrameMkLst>
            <pc:docMk/>
            <pc:sldMk cId="3953947004" sldId="328"/>
            <ac:graphicFrameMk id="2" creationId="{C989C14E-64D5-4255-B1C2-AD5C55803DB2}"/>
          </ac:graphicFrameMkLst>
        </pc:graphicFrameChg>
      </pc:sldChg>
      <pc:sldChg chg="addSp modSp add del modNotes">
        <pc:chgData name="Hanner, Olsen" userId="8f966b24-7479-4073-89bd-2f70180eddce" providerId="ADAL" clId="{9EB6D450-9698-46EC-87C0-BCAF3BBDE6E1}" dt="2024-05-02T14:24:32.630" v="90" actId="47"/>
        <pc:sldMkLst>
          <pc:docMk/>
          <pc:sldMk cId="335623591" sldId="329"/>
        </pc:sldMkLst>
        <pc:graphicFrameChg chg="add mod">
          <ac:chgData name="Hanner, Olsen" userId="8f966b24-7479-4073-89bd-2f70180eddce" providerId="ADAL" clId="{9EB6D450-9698-46EC-87C0-BCAF3BBDE6E1}" dt="2024-05-02T14:21:52.052" v="62"/>
          <ac:graphicFrameMkLst>
            <pc:docMk/>
            <pc:sldMk cId="335623591" sldId="329"/>
            <ac:graphicFrameMk id="2" creationId="{FF893BA2-2EE8-44C0-A3FF-20D31E381194}"/>
          </ac:graphicFrameMkLst>
        </pc:graphicFrameChg>
      </pc:sldChg>
      <pc:sldChg chg="addSp modSp add del modNotes">
        <pc:chgData name="Hanner, Olsen" userId="8f966b24-7479-4073-89bd-2f70180eddce" providerId="ADAL" clId="{9EB6D450-9698-46EC-87C0-BCAF3BBDE6E1}" dt="2024-05-03T18:49:22.420" v="144" actId="47"/>
        <pc:sldMkLst>
          <pc:docMk/>
          <pc:sldMk cId="2187526417" sldId="329"/>
        </pc:sldMkLst>
        <pc:graphicFrameChg chg="add mod">
          <ac:chgData name="Hanner, Olsen" userId="8f966b24-7479-4073-89bd-2f70180eddce" providerId="ADAL" clId="{9EB6D450-9698-46EC-87C0-BCAF3BBDE6E1}" dt="2024-05-03T18:48:54.236" v="110"/>
          <ac:graphicFrameMkLst>
            <pc:docMk/>
            <pc:sldMk cId="2187526417" sldId="329"/>
            <ac:graphicFrameMk id="2" creationId="{D0BB0EBF-E551-4B57-8142-330FB4DAC0DD}"/>
          </ac:graphicFrameMkLst>
        </pc:graphicFrameChg>
      </pc:sldChg>
      <pc:sldChg chg="addSp modSp add del modNotes">
        <pc:chgData name="Hanner, Olsen" userId="8f966b24-7479-4073-89bd-2f70180eddce" providerId="ADAL" clId="{9EB6D450-9698-46EC-87C0-BCAF3BBDE6E1}" dt="2024-05-01T19:23:10.725" v="38" actId="47"/>
        <pc:sldMkLst>
          <pc:docMk/>
          <pc:sldMk cId="4292656031" sldId="329"/>
        </pc:sldMkLst>
        <pc:graphicFrameChg chg="add mod">
          <ac:chgData name="Hanner, Olsen" userId="8f966b24-7479-4073-89bd-2f70180eddce" providerId="ADAL" clId="{9EB6D450-9698-46EC-87C0-BCAF3BBDE6E1}" dt="2024-05-01T19:21:52.329" v="14"/>
          <ac:graphicFrameMkLst>
            <pc:docMk/>
            <pc:sldMk cId="4292656031" sldId="329"/>
            <ac:graphicFrameMk id="2" creationId="{FF893BA2-2EE8-44C0-A3FF-20D31E381194}"/>
          </ac:graphicFrameMkLst>
        </pc:graphicFrameChg>
      </pc:sldChg>
      <pc:sldChg chg="addSp modSp add del modNotes">
        <pc:chgData name="Hanner, Olsen" userId="8f966b24-7479-4073-89bd-2f70180eddce" providerId="ADAL" clId="{9EB6D450-9698-46EC-87C0-BCAF3BBDE6E1}" dt="2024-05-03T18:49:22.646" v="145" actId="47"/>
        <pc:sldMkLst>
          <pc:docMk/>
          <pc:sldMk cId="1199531273" sldId="330"/>
        </pc:sldMkLst>
        <pc:graphicFrameChg chg="add mod">
          <ac:chgData name="Hanner, Olsen" userId="8f966b24-7479-4073-89bd-2f70180eddce" providerId="ADAL" clId="{9EB6D450-9698-46EC-87C0-BCAF3BBDE6E1}" dt="2024-05-03T18:48:56.438" v="113"/>
          <ac:graphicFrameMkLst>
            <pc:docMk/>
            <pc:sldMk cId="1199531273" sldId="330"/>
            <ac:graphicFrameMk id="2" creationId="{7D1A6CA0-3232-409E-8A96-F5C0433C1867}"/>
          </ac:graphicFrameMkLst>
        </pc:graphicFrameChg>
      </pc:sldChg>
      <pc:sldChg chg="addSp modSp add del modNotes">
        <pc:chgData name="Hanner, Olsen" userId="8f966b24-7479-4073-89bd-2f70180eddce" providerId="ADAL" clId="{9EB6D450-9698-46EC-87C0-BCAF3BBDE6E1}" dt="2024-05-02T14:24:32.827" v="91" actId="47"/>
        <pc:sldMkLst>
          <pc:docMk/>
          <pc:sldMk cId="1762453735" sldId="330"/>
        </pc:sldMkLst>
        <pc:graphicFrameChg chg="add mod">
          <ac:chgData name="Hanner, Olsen" userId="8f966b24-7479-4073-89bd-2f70180eddce" providerId="ADAL" clId="{9EB6D450-9698-46EC-87C0-BCAF3BBDE6E1}" dt="2024-05-02T14:21:54.078" v="65"/>
          <ac:graphicFrameMkLst>
            <pc:docMk/>
            <pc:sldMk cId="1762453735" sldId="330"/>
            <ac:graphicFrameMk id="2" creationId="{AD6A4DC3-5392-4CAC-90F0-3E1D34C34180}"/>
          </ac:graphicFrameMkLst>
        </pc:graphicFrameChg>
      </pc:sldChg>
      <pc:sldChg chg="addSp modSp add del modNotes">
        <pc:chgData name="Hanner, Olsen" userId="8f966b24-7479-4073-89bd-2f70180eddce" providerId="ADAL" clId="{9EB6D450-9698-46EC-87C0-BCAF3BBDE6E1}" dt="2024-05-01T19:23:10.906" v="39" actId="47"/>
        <pc:sldMkLst>
          <pc:docMk/>
          <pc:sldMk cId="3395698036" sldId="330"/>
        </pc:sldMkLst>
        <pc:graphicFrameChg chg="add mod">
          <ac:chgData name="Hanner, Olsen" userId="8f966b24-7479-4073-89bd-2f70180eddce" providerId="ADAL" clId="{9EB6D450-9698-46EC-87C0-BCAF3BBDE6E1}" dt="2024-05-01T19:21:54.117" v="15"/>
          <ac:graphicFrameMkLst>
            <pc:docMk/>
            <pc:sldMk cId="3395698036" sldId="330"/>
            <ac:graphicFrameMk id="2" creationId="{AD6A4DC3-5392-4CAC-90F0-3E1D34C34180}"/>
          </ac:graphicFrameMkLst>
        </pc:graphicFrameChg>
      </pc:sldChg>
      <pc:sldChg chg="addSp modSp add del modNotes">
        <pc:chgData name="Hanner, Olsen" userId="8f966b24-7479-4073-89bd-2f70180eddce" providerId="ADAL" clId="{9EB6D450-9698-46EC-87C0-BCAF3BBDE6E1}" dt="2024-05-01T19:23:11.099" v="40" actId="47"/>
        <pc:sldMkLst>
          <pc:docMk/>
          <pc:sldMk cId="350022067" sldId="331"/>
        </pc:sldMkLst>
        <pc:graphicFrameChg chg="add mod">
          <ac:chgData name="Hanner, Olsen" userId="8f966b24-7479-4073-89bd-2f70180eddce" providerId="ADAL" clId="{9EB6D450-9698-46EC-87C0-BCAF3BBDE6E1}" dt="2024-05-01T19:21:56.291" v="19"/>
          <ac:graphicFrameMkLst>
            <pc:docMk/>
            <pc:sldMk cId="350022067" sldId="331"/>
            <ac:graphicFrameMk id="2" creationId="{F7D81B5A-05A3-432B-9D4B-9C70785F055B}"/>
          </ac:graphicFrameMkLst>
        </pc:graphicFrameChg>
      </pc:sldChg>
      <pc:sldChg chg="addSp modSp add del modNotes">
        <pc:chgData name="Hanner, Olsen" userId="8f966b24-7479-4073-89bd-2f70180eddce" providerId="ADAL" clId="{9EB6D450-9698-46EC-87C0-BCAF3BBDE6E1}" dt="2024-05-03T18:49:22.794" v="146" actId="47"/>
        <pc:sldMkLst>
          <pc:docMk/>
          <pc:sldMk cId="1938062005" sldId="331"/>
        </pc:sldMkLst>
        <pc:graphicFrameChg chg="add mod">
          <ac:chgData name="Hanner, Olsen" userId="8f966b24-7479-4073-89bd-2f70180eddce" providerId="ADAL" clId="{9EB6D450-9698-46EC-87C0-BCAF3BBDE6E1}" dt="2024-05-03T18:48:58.343" v="116"/>
          <ac:graphicFrameMkLst>
            <pc:docMk/>
            <pc:sldMk cId="1938062005" sldId="331"/>
            <ac:graphicFrameMk id="2" creationId="{FF893BA2-2EE8-44C0-A3FF-20D31E381194}"/>
          </ac:graphicFrameMkLst>
        </pc:graphicFrameChg>
      </pc:sldChg>
      <pc:sldChg chg="addSp modSp add del modNotes">
        <pc:chgData name="Hanner, Olsen" userId="8f966b24-7479-4073-89bd-2f70180eddce" providerId="ADAL" clId="{9EB6D450-9698-46EC-87C0-BCAF3BBDE6E1}" dt="2024-05-02T14:24:33.004" v="92" actId="47"/>
        <pc:sldMkLst>
          <pc:docMk/>
          <pc:sldMk cId="2526214644" sldId="331"/>
        </pc:sldMkLst>
        <pc:graphicFrameChg chg="add mod">
          <ac:chgData name="Hanner, Olsen" userId="8f966b24-7479-4073-89bd-2f70180eddce" providerId="ADAL" clId="{9EB6D450-9698-46EC-87C0-BCAF3BBDE6E1}" dt="2024-05-02T14:21:56.074" v="68"/>
          <ac:graphicFrameMkLst>
            <pc:docMk/>
            <pc:sldMk cId="2526214644" sldId="331"/>
            <ac:graphicFrameMk id="2" creationId="{F7D81B5A-05A3-432B-9D4B-9C70785F055B}"/>
          </ac:graphicFrameMkLst>
        </pc:graphicFrameChg>
      </pc:sldChg>
      <pc:sldChg chg="addSp modSp add del modNotes">
        <pc:chgData name="Hanner, Olsen" userId="8f966b24-7479-4073-89bd-2f70180eddce" providerId="ADAL" clId="{9EB6D450-9698-46EC-87C0-BCAF3BBDE6E1}" dt="2024-05-03T18:49:22.967" v="147" actId="47"/>
        <pc:sldMkLst>
          <pc:docMk/>
          <pc:sldMk cId="165204538" sldId="332"/>
        </pc:sldMkLst>
        <pc:graphicFrameChg chg="add mod">
          <ac:chgData name="Hanner, Olsen" userId="8f966b24-7479-4073-89bd-2f70180eddce" providerId="ADAL" clId="{9EB6D450-9698-46EC-87C0-BCAF3BBDE6E1}" dt="2024-05-03T18:49:00.268" v="119"/>
          <ac:graphicFrameMkLst>
            <pc:docMk/>
            <pc:sldMk cId="165204538" sldId="332"/>
            <ac:graphicFrameMk id="2" creationId="{AD6A4DC3-5392-4CAC-90F0-3E1D34C34180}"/>
          </ac:graphicFrameMkLst>
        </pc:graphicFrameChg>
      </pc:sldChg>
      <pc:sldChg chg="addSp modSp add del modNotes">
        <pc:chgData name="Hanner, Olsen" userId="8f966b24-7479-4073-89bd-2f70180eddce" providerId="ADAL" clId="{9EB6D450-9698-46EC-87C0-BCAF3BBDE6E1}" dt="2024-05-01T19:23:11.278" v="41" actId="47"/>
        <pc:sldMkLst>
          <pc:docMk/>
          <pc:sldMk cId="2401812234" sldId="332"/>
        </pc:sldMkLst>
        <pc:graphicFrameChg chg="add mod">
          <ac:chgData name="Hanner, Olsen" userId="8f966b24-7479-4073-89bd-2f70180eddce" providerId="ADAL" clId="{9EB6D450-9698-46EC-87C0-BCAF3BBDE6E1}" dt="2024-05-01T19:21:58.338" v="21"/>
          <ac:graphicFrameMkLst>
            <pc:docMk/>
            <pc:sldMk cId="2401812234" sldId="332"/>
            <ac:graphicFrameMk id="2" creationId="{01591967-14F3-4307-8F12-98223FFC22B6}"/>
          </ac:graphicFrameMkLst>
        </pc:graphicFrameChg>
      </pc:sldChg>
      <pc:sldChg chg="addSp modSp add del modNotes">
        <pc:chgData name="Hanner, Olsen" userId="8f966b24-7479-4073-89bd-2f70180eddce" providerId="ADAL" clId="{9EB6D450-9698-46EC-87C0-BCAF3BBDE6E1}" dt="2024-05-02T14:24:33.186" v="93" actId="47"/>
        <pc:sldMkLst>
          <pc:docMk/>
          <pc:sldMk cId="2425432506" sldId="332"/>
        </pc:sldMkLst>
        <pc:graphicFrameChg chg="add mod">
          <ac:chgData name="Hanner, Olsen" userId="8f966b24-7479-4073-89bd-2f70180eddce" providerId="ADAL" clId="{9EB6D450-9698-46EC-87C0-BCAF3BBDE6E1}" dt="2024-05-02T14:21:58.054" v="71"/>
          <ac:graphicFrameMkLst>
            <pc:docMk/>
            <pc:sldMk cId="2425432506" sldId="332"/>
            <ac:graphicFrameMk id="2" creationId="{01591967-14F3-4307-8F12-98223FFC22B6}"/>
          </ac:graphicFrameMkLst>
        </pc:graphicFrameChg>
      </pc:sldChg>
      <pc:sldChg chg="addSp modSp add del modNotes">
        <pc:chgData name="Hanner, Olsen" userId="8f966b24-7479-4073-89bd-2f70180eddce" providerId="ADAL" clId="{9EB6D450-9698-46EC-87C0-BCAF3BBDE6E1}" dt="2024-05-02T14:24:33.398" v="94" actId="47"/>
        <pc:sldMkLst>
          <pc:docMk/>
          <pc:sldMk cId="148571305" sldId="333"/>
        </pc:sldMkLst>
        <pc:graphicFrameChg chg="add mod">
          <ac:chgData name="Hanner, Olsen" userId="8f966b24-7479-4073-89bd-2f70180eddce" providerId="ADAL" clId="{9EB6D450-9698-46EC-87C0-BCAF3BBDE6E1}" dt="2024-05-02T14:22:00.063" v="74"/>
          <ac:graphicFrameMkLst>
            <pc:docMk/>
            <pc:sldMk cId="148571305" sldId="333"/>
            <ac:graphicFrameMk id="2" creationId="{E8CA3F75-2167-4B3F-9BC0-FCD377BAE1C1}"/>
          </ac:graphicFrameMkLst>
        </pc:graphicFrameChg>
      </pc:sldChg>
      <pc:sldChg chg="addSp modSp add del modNotes">
        <pc:chgData name="Hanner, Olsen" userId="8f966b24-7479-4073-89bd-2f70180eddce" providerId="ADAL" clId="{9EB6D450-9698-46EC-87C0-BCAF3BBDE6E1}" dt="2024-05-03T18:49:23.104" v="148" actId="47"/>
        <pc:sldMkLst>
          <pc:docMk/>
          <pc:sldMk cId="268387747" sldId="333"/>
        </pc:sldMkLst>
        <pc:graphicFrameChg chg="add mod">
          <ac:chgData name="Hanner, Olsen" userId="8f966b24-7479-4073-89bd-2f70180eddce" providerId="ADAL" clId="{9EB6D450-9698-46EC-87C0-BCAF3BBDE6E1}" dt="2024-05-03T18:49:02.329" v="122"/>
          <ac:graphicFrameMkLst>
            <pc:docMk/>
            <pc:sldMk cId="268387747" sldId="333"/>
            <ac:graphicFrameMk id="2" creationId="{F7D81B5A-05A3-432B-9D4B-9C70785F055B}"/>
          </ac:graphicFrameMkLst>
        </pc:graphicFrameChg>
      </pc:sldChg>
      <pc:sldChg chg="addSp modSp add del modNotes">
        <pc:chgData name="Hanner, Olsen" userId="8f966b24-7479-4073-89bd-2f70180eddce" providerId="ADAL" clId="{9EB6D450-9698-46EC-87C0-BCAF3BBDE6E1}" dt="2024-05-01T19:23:11.494" v="42" actId="47"/>
        <pc:sldMkLst>
          <pc:docMk/>
          <pc:sldMk cId="3060020462" sldId="333"/>
        </pc:sldMkLst>
        <pc:graphicFrameChg chg="add mod">
          <ac:chgData name="Hanner, Olsen" userId="8f966b24-7479-4073-89bd-2f70180eddce" providerId="ADAL" clId="{9EB6D450-9698-46EC-87C0-BCAF3BBDE6E1}" dt="2024-05-01T19:21:58.473" v="22"/>
          <ac:graphicFrameMkLst>
            <pc:docMk/>
            <pc:sldMk cId="3060020462" sldId="333"/>
            <ac:graphicFrameMk id="2" creationId="{E8CA3F75-2167-4B3F-9BC0-FCD377BAE1C1}"/>
          </ac:graphicFrameMkLst>
        </pc:graphicFrameChg>
      </pc:sldChg>
      <pc:sldChg chg="addSp modSp add del modNotes">
        <pc:chgData name="Hanner, Olsen" userId="8f966b24-7479-4073-89bd-2f70180eddce" providerId="ADAL" clId="{9EB6D450-9698-46EC-87C0-BCAF3BBDE6E1}" dt="2024-05-03T18:49:23.351" v="149" actId="47"/>
        <pc:sldMkLst>
          <pc:docMk/>
          <pc:sldMk cId="12047116" sldId="334"/>
        </pc:sldMkLst>
        <pc:graphicFrameChg chg="add mod">
          <ac:chgData name="Hanner, Olsen" userId="8f966b24-7479-4073-89bd-2f70180eddce" providerId="ADAL" clId="{9EB6D450-9698-46EC-87C0-BCAF3BBDE6E1}" dt="2024-05-03T18:49:04.350" v="125"/>
          <ac:graphicFrameMkLst>
            <pc:docMk/>
            <pc:sldMk cId="12047116" sldId="334"/>
            <ac:graphicFrameMk id="2" creationId="{01591967-14F3-4307-8F12-98223FFC22B6}"/>
          </ac:graphicFrameMkLst>
        </pc:graphicFrameChg>
      </pc:sldChg>
      <pc:sldChg chg="addSp modSp add del modNotes">
        <pc:chgData name="Hanner, Olsen" userId="8f966b24-7479-4073-89bd-2f70180eddce" providerId="ADAL" clId="{9EB6D450-9698-46EC-87C0-BCAF3BBDE6E1}" dt="2024-05-01T19:23:11.685" v="43" actId="47"/>
        <pc:sldMkLst>
          <pc:docMk/>
          <pc:sldMk cId="2261498320" sldId="334"/>
        </pc:sldMkLst>
        <pc:graphicFrameChg chg="add mod">
          <ac:chgData name="Hanner, Olsen" userId="8f966b24-7479-4073-89bd-2f70180eddce" providerId="ADAL" clId="{9EB6D450-9698-46EC-87C0-BCAF3BBDE6E1}" dt="2024-05-01T19:22:00.406" v="25"/>
          <ac:graphicFrameMkLst>
            <pc:docMk/>
            <pc:sldMk cId="2261498320" sldId="334"/>
            <ac:graphicFrameMk id="2" creationId="{42BC467D-43A3-4A9E-9191-BE7D2D8C38FE}"/>
          </ac:graphicFrameMkLst>
        </pc:graphicFrameChg>
      </pc:sldChg>
      <pc:sldChg chg="addSp modSp add del modNotes">
        <pc:chgData name="Hanner, Olsen" userId="8f966b24-7479-4073-89bd-2f70180eddce" providerId="ADAL" clId="{9EB6D450-9698-46EC-87C0-BCAF3BBDE6E1}" dt="2024-05-02T14:24:33.650" v="95" actId="47"/>
        <pc:sldMkLst>
          <pc:docMk/>
          <pc:sldMk cId="4141511521" sldId="334"/>
        </pc:sldMkLst>
        <pc:graphicFrameChg chg="add mod">
          <ac:chgData name="Hanner, Olsen" userId="8f966b24-7479-4073-89bd-2f70180eddce" providerId="ADAL" clId="{9EB6D450-9698-46EC-87C0-BCAF3BBDE6E1}" dt="2024-05-02T14:22:02.046" v="77"/>
          <ac:graphicFrameMkLst>
            <pc:docMk/>
            <pc:sldMk cId="4141511521" sldId="334"/>
            <ac:graphicFrameMk id="2" creationId="{42BC467D-43A3-4A9E-9191-BE7D2D8C38FE}"/>
          </ac:graphicFrameMkLst>
        </pc:graphicFrameChg>
      </pc:sldChg>
      <pc:sldChg chg="addSp modSp add del modNotes">
        <pc:chgData name="Hanner, Olsen" userId="8f966b24-7479-4073-89bd-2f70180eddce" providerId="ADAL" clId="{9EB6D450-9698-46EC-87C0-BCAF3BBDE6E1}" dt="2024-05-02T14:24:33.983" v="96" actId="47"/>
        <pc:sldMkLst>
          <pc:docMk/>
          <pc:sldMk cId="805327349" sldId="335"/>
        </pc:sldMkLst>
        <pc:graphicFrameChg chg="add mod">
          <ac:chgData name="Hanner, Olsen" userId="8f966b24-7479-4073-89bd-2f70180eddce" providerId="ADAL" clId="{9EB6D450-9698-46EC-87C0-BCAF3BBDE6E1}" dt="2024-05-02T14:22:04.056" v="80"/>
          <ac:graphicFrameMkLst>
            <pc:docMk/>
            <pc:sldMk cId="805327349" sldId="335"/>
            <ac:graphicFrameMk id="2" creationId="{0D5F2994-8F04-4CEF-8519-03FC2EE0898F}"/>
          </ac:graphicFrameMkLst>
        </pc:graphicFrameChg>
      </pc:sldChg>
      <pc:sldChg chg="addSp modSp add del modNotes">
        <pc:chgData name="Hanner, Olsen" userId="8f966b24-7479-4073-89bd-2f70180eddce" providerId="ADAL" clId="{9EB6D450-9698-46EC-87C0-BCAF3BBDE6E1}" dt="2024-05-03T18:49:23.637" v="150" actId="47"/>
        <pc:sldMkLst>
          <pc:docMk/>
          <pc:sldMk cId="2539007675" sldId="335"/>
        </pc:sldMkLst>
        <pc:graphicFrameChg chg="add mod">
          <ac:chgData name="Hanner, Olsen" userId="8f966b24-7479-4073-89bd-2f70180eddce" providerId="ADAL" clId="{9EB6D450-9698-46EC-87C0-BCAF3BBDE6E1}" dt="2024-05-03T18:49:06.219" v="128"/>
          <ac:graphicFrameMkLst>
            <pc:docMk/>
            <pc:sldMk cId="2539007675" sldId="335"/>
            <ac:graphicFrameMk id="2" creationId="{E8CA3F75-2167-4B3F-9BC0-FCD377BAE1C1}"/>
          </ac:graphicFrameMkLst>
        </pc:graphicFrameChg>
      </pc:sldChg>
      <pc:sldChg chg="addSp modSp add del modNotes">
        <pc:chgData name="Hanner, Olsen" userId="8f966b24-7479-4073-89bd-2f70180eddce" providerId="ADAL" clId="{9EB6D450-9698-46EC-87C0-BCAF3BBDE6E1}" dt="2024-05-01T19:23:12.029" v="44" actId="47"/>
        <pc:sldMkLst>
          <pc:docMk/>
          <pc:sldMk cId="3136035365" sldId="335"/>
        </pc:sldMkLst>
        <pc:graphicFrameChg chg="add mod">
          <ac:chgData name="Hanner, Olsen" userId="8f966b24-7479-4073-89bd-2f70180eddce" providerId="ADAL" clId="{9EB6D450-9698-46EC-87C0-BCAF3BBDE6E1}" dt="2024-05-01T19:22:02.546" v="28"/>
          <ac:graphicFrameMkLst>
            <pc:docMk/>
            <pc:sldMk cId="3136035365" sldId="335"/>
            <ac:graphicFrameMk id="2" creationId="{0D5F2994-8F04-4CEF-8519-03FC2EE0898F}"/>
          </ac:graphicFrameMkLst>
        </pc:graphicFrameChg>
      </pc:sldChg>
      <pc:sldChg chg="addSp modSp add del modNotes">
        <pc:chgData name="Hanner, Olsen" userId="8f966b24-7479-4073-89bd-2f70180eddce" providerId="ADAL" clId="{9EB6D450-9698-46EC-87C0-BCAF3BBDE6E1}" dt="2024-05-03T18:49:23.891" v="151" actId="47"/>
        <pc:sldMkLst>
          <pc:docMk/>
          <pc:sldMk cId="2224525265" sldId="336"/>
        </pc:sldMkLst>
        <pc:graphicFrameChg chg="add mod">
          <ac:chgData name="Hanner, Olsen" userId="8f966b24-7479-4073-89bd-2f70180eddce" providerId="ADAL" clId="{9EB6D450-9698-46EC-87C0-BCAF3BBDE6E1}" dt="2024-05-03T18:49:08.780" v="131"/>
          <ac:graphicFrameMkLst>
            <pc:docMk/>
            <pc:sldMk cId="2224525265" sldId="336"/>
            <ac:graphicFrameMk id="2" creationId="{42BC467D-43A3-4A9E-9191-BE7D2D8C38FE}"/>
          </ac:graphicFrameMkLst>
        </pc:graphicFrameChg>
      </pc:sldChg>
      <pc:sldChg chg="addSp modSp add del modNotes">
        <pc:chgData name="Hanner, Olsen" userId="8f966b24-7479-4073-89bd-2f70180eddce" providerId="ADAL" clId="{9EB6D450-9698-46EC-87C0-BCAF3BBDE6E1}" dt="2024-05-01T19:23:12.421" v="45" actId="47"/>
        <pc:sldMkLst>
          <pc:docMk/>
          <pc:sldMk cId="2351975539" sldId="336"/>
        </pc:sldMkLst>
        <pc:graphicFrameChg chg="add mod">
          <ac:chgData name="Hanner, Olsen" userId="8f966b24-7479-4073-89bd-2f70180eddce" providerId="ADAL" clId="{9EB6D450-9698-46EC-87C0-BCAF3BBDE6E1}" dt="2024-05-01T19:22:04.622" v="31"/>
          <ac:graphicFrameMkLst>
            <pc:docMk/>
            <pc:sldMk cId="2351975539" sldId="336"/>
            <ac:graphicFrameMk id="2" creationId="{944B45E1-9590-4F2A-A146-E7CED1788EF5}"/>
          </ac:graphicFrameMkLst>
        </pc:graphicFrameChg>
      </pc:sldChg>
      <pc:sldChg chg="addSp modSp add del modNotes">
        <pc:chgData name="Hanner, Olsen" userId="8f966b24-7479-4073-89bd-2f70180eddce" providerId="ADAL" clId="{9EB6D450-9698-46EC-87C0-BCAF3BBDE6E1}" dt="2024-05-02T14:24:34.371" v="97" actId="47"/>
        <pc:sldMkLst>
          <pc:docMk/>
          <pc:sldMk cId="3047040083" sldId="336"/>
        </pc:sldMkLst>
        <pc:graphicFrameChg chg="add mod">
          <ac:chgData name="Hanner, Olsen" userId="8f966b24-7479-4073-89bd-2f70180eddce" providerId="ADAL" clId="{9EB6D450-9698-46EC-87C0-BCAF3BBDE6E1}" dt="2024-05-02T14:22:06.041" v="83"/>
          <ac:graphicFrameMkLst>
            <pc:docMk/>
            <pc:sldMk cId="3047040083" sldId="336"/>
            <ac:graphicFrameMk id="2" creationId="{944B45E1-9590-4F2A-A146-E7CED1788EF5}"/>
          </ac:graphicFrameMkLst>
        </pc:graphicFrameChg>
      </pc:sldChg>
      <pc:sldChg chg="addSp modSp add del modNotes">
        <pc:chgData name="Hanner, Olsen" userId="8f966b24-7479-4073-89bd-2f70180eddce" providerId="ADAL" clId="{9EB6D450-9698-46EC-87C0-BCAF3BBDE6E1}" dt="2024-05-03T18:49:24.108" v="152" actId="47"/>
        <pc:sldMkLst>
          <pc:docMk/>
          <pc:sldMk cId="1872072999" sldId="337"/>
        </pc:sldMkLst>
        <pc:graphicFrameChg chg="add mod">
          <ac:chgData name="Hanner, Olsen" userId="8f966b24-7479-4073-89bd-2f70180eddce" providerId="ADAL" clId="{9EB6D450-9698-46EC-87C0-BCAF3BBDE6E1}" dt="2024-05-03T18:49:10.273" v="134"/>
          <ac:graphicFrameMkLst>
            <pc:docMk/>
            <pc:sldMk cId="1872072999" sldId="337"/>
            <ac:graphicFrameMk id="2" creationId="{0D5F2994-8F04-4CEF-8519-03FC2EE0898F}"/>
          </ac:graphicFrameMkLst>
        </pc:graphicFrameChg>
      </pc:sldChg>
      <pc:sldChg chg="addSp modSp add del modNotes">
        <pc:chgData name="Hanner, Olsen" userId="8f966b24-7479-4073-89bd-2f70180eddce" providerId="ADAL" clId="{9EB6D450-9698-46EC-87C0-BCAF3BBDE6E1}" dt="2024-05-03T18:49:24.939" v="153" actId="47"/>
        <pc:sldMkLst>
          <pc:docMk/>
          <pc:sldMk cId="475908011" sldId="338"/>
        </pc:sldMkLst>
        <pc:graphicFrameChg chg="add mod">
          <ac:chgData name="Hanner, Olsen" userId="8f966b24-7479-4073-89bd-2f70180eddce" providerId="ADAL" clId="{9EB6D450-9698-46EC-87C0-BCAF3BBDE6E1}" dt="2024-05-03T18:49:12.244" v="137"/>
          <ac:graphicFrameMkLst>
            <pc:docMk/>
            <pc:sldMk cId="475908011" sldId="338"/>
            <ac:graphicFrameMk id="2" creationId="{944B45E1-9590-4F2A-A146-E7CED1788EF5}"/>
          </ac:graphicFrameMkLst>
        </pc:graphicFrameChg>
      </pc:sldChg>
    </pc:docChg>
  </pc:docChgLst>
  <pc:docChgLst>
    <pc:chgData name="McFarland, Annette (CNTR)" userId="e93d1f50-85ab-41a8-a34a-185a53159573" providerId="ADAL" clId="{55129797-064D-4F50-8393-E853E8A84582}"/>
    <pc:docChg chg="modSld">
      <pc:chgData name="McFarland, Annette (CNTR)" userId="e93d1f50-85ab-41a8-a34a-185a53159573" providerId="ADAL" clId="{55129797-064D-4F50-8393-E853E8A84582}" dt="2024-09-03T06:36:51.497" v="4" actId="27918"/>
      <pc:docMkLst>
        <pc:docMk/>
      </pc:docMkLst>
      <pc:sldChg chg="delSp modSp mod">
        <pc:chgData name="McFarland, Annette (CNTR)" userId="e93d1f50-85ab-41a8-a34a-185a53159573" providerId="ADAL" clId="{55129797-064D-4F50-8393-E853E8A84582}" dt="2024-08-27T08:10:21.633" v="1" actId="1076"/>
        <pc:sldMkLst>
          <pc:docMk/>
          <pc:sldMk cId="317324267" sldId="299"/>
        </pc:sldMkLst>
        <pc:spChg chg="mod">
          <ac:chgData name="McFarland, Annette (CNTR)" userId="e93d1f50-85ab-41a8-a34a-185a53159573" providerId="ADAL" clId="{55129797-064D-4F50-8393-E853E8A84582}" dt="2024-08-27T08:10:21.633" v="1" actId="1076"/>
          <ac:spMkLst>
            <pc:docMk/>
            <pc:sldMk cId="317324267" sldId="299"/>
            <ac:spMk id="10" creationId="{F771182A-32DE-C278-1E07-AC2B79BB595B}"/>
          </ac:spMkLst>
        </pc:spChg>
        <pc:spChg chg="mod">
          <ac:chgData name="McFarland, Annette (CNTR)" userId="e93d1f50-85ab-41a8-a34a-185a53159573" providerId="ADAL" clId="{55129797-064D-4F50-8393-E853E8A84582}" dt="2024-08-27T08:10:21.633" v="1" actId="1076"/>
          <ac:spMkLst>
            <pc:docMk/>
            <pc:sldMk cId="317324267" sldId="299"/>
            <ac:spMk id="58" creationId="{DB0E9556-57C4-FB9F-F4ED-4A86F430775C}"/>
          </ac:spMkLst>
        </pc:spChg>
        <pc:spChg chg="del">
          <ac:chgData name="McFarland, Annette (CNTR)" userId="e93d1f50-85ab-41a8-a34a-185a53159573" providerId="ADAL" clId="{55129797-064D-4F50-8393-E853E8A84582}" dt="2024-08-27T08:10:09.522" v="0" actId="478"/>
          <ac:spMkLst>
            <pc:docMk/>
            <pc:sldMk cId="317324267" sldId="299"/>
            <ac:spMk id="1027" creationId="{2B254F7D-D1CA-A847-9742-9B80E643AEBD}"/>
          </ac:spMkLst>
        </pc:spChg>
        <pc:spChg chg="mod">
          <ac:chgData name="McFarland, Annette (CNTR)" userId="e93d1f50-85ab-41a8-a34a-185a53159573" providerId="ADAL" clId="{55129797-064D-4F50-8393-E853E8A84582}" dt="2024-08-27T08:10:21.633" v="1" actId="1076"/>
          <ac:spMkLst>
            <pc:docMk/>
            <pc:sldMk cId="317324267" sldId="299"/>
            <ac:spMk id="1029" creationId="{85869D76-CB9A-27E7-445E-F443021C7843}"/>
          </ac:spMkLst>
        </pc:spChg>
        <pc:spChg chg="mod">
          <ac:chgData name="McFarland, Annette (CNTR)" userId="e93d1f50-85ab-41a8-a34a-185a53159573" providerId="ADAL" clId="{55129797-064D-4F50-8393-E853E8A84582}" dt="2024-08-27T08:10:21.633" v="1" actId="1076"/>
          <ac:spMkLst>
            <pc:docMk/>
            <pc:sldMk cId="317324267" sldId="299"/>
            <ac:spMk id="1030" creationId="{7BA89FF1-7D93-677A-390E-C74005F3EB4F}"/>
          </ac:spMkLst>
        </pc:spChg>
        <pc:spChg chg="mod">
          <ac:chgData name="McFarland, Annette (CNTR)" userId="e93d1f50-85ab-41a8-a34a-185a53159573" providerId="ADAL" clId="{55129797-064D-4F50-8393-E853E8A84582}" dt="2024-08-27T08:10:21.633" v="1" actId="1076"/>
          <ac:spMkLst>
            <pc:docMk/>
            <pc:sldMk cId="317324267" sldId="299"/>
            <ac:spMk id="1031" creationId="{D4F1ED01-5B82-E65E-A868-B9397596E314}"/>
          </ac:spMkLst>
        </pc:spChg>
        <pc:spChg chg="mod">
          <ac:chgData name="McFarland, Annette (CNTR)" userId="e93d1f50-85ab-41a8-a34a-185a53159573" providerId="ADAL" clId="{55129797-064D-4F50-8393-E853E8A84582}" dt="2024-08-27T08:10:21.633" v="1" actId="1076"/>
          <ac:spMkLst>
            <pc:docMk/>
            <pc:sldMk cId="317324267" sldId="299"/>
            <ac:spMk id="1032" creationId="{FC4532E3-A8E7-3E99-CA5D-5A7076658E6F}"/>
          </ac:spMkLst>
        </pc:spChg>
        <pc:spChg chg="mod">
          <ac:chgData name="McFarland, Annette (CNTR)" userId="e93d1f50-85ab-41a8-a34a-185a53159573" providerId="ADAL" clId="{55129797-064D-4F50-8393-E853E8A84582}" dt="2024-08-27T08:10:21.633" v="1" actId="1076"/>
          <ac:spMkLst>
            <pc:docMk/>
            <pc:sldMk cId="317324267" sldId="299"/>
            <ac:spMk id="1040" creationId="{83F32BED-023F-7C50-BD3E-AA77397D819B}"/>
          </ac:spMkLst>
        </pc:spChg>
        <pc:spChg chg="mod">
          <ac:chgData name="McFarland, Annette (CNTR)" userId="e93d1f50-85ab-41a8-a34a-185a53159573" providerId="ADAL" clId="{55129797-064D-4F50-8393-E853E8A84582}" dt="2024-08-27T08:10:21.633" v="1" actId="1076"/>
          <ac:spMkLst>
            <pc:docMk/>
            <pc:sldMk cId="317324267" sldId="299"/>
            <ac:spMk id="1042" creationId="{902AE31B-BF2E-C301-9824-3442234063FD}"/>
          </ac:spMkLst>
        </pc:spChg>
        <pc:spChg chg="mod">
          <ac:chgData name="McFarland, Annette (CNTR)" userId="e93d1f50-85ab-41a8-a34a-185a53159573" providerId="ADAL" clId="{55129797-064D-4F50-8393-E853E8A84582}" dt="2024-08-27T08:10:21.633" v="1" actId="1076"/>
          <ac:spMkLst>
            <pc:docMk/>
            <pc:sldMk cId="317324267" sldId="299"/>
            <ac:spMk id="1043" creationId="{5D307C67-6DC5-7BA7-1306-49802A6144C8}"/>
          </ac:spMkLst>
        </pc:spChg>
        <pc:spChg chg="mod">
          <ac:chgData name="McFarland, Annette (CNTR)" userId="e93d1f50-85ab-41a8-a34a-185a53159573" providerId="ADAL" clId="{55129797-064D-4F50-8393-E853E8A84582}" dt="2024-08-27T08:10:21.633" v="1" actId="1076"/>
          <ac:spMkLst>
            <pc:docMk/>
            <pc:sldMk cId="317324267" sldId="299"/>
            <ac:spMk id="1045" creationId="{0B142BA1-9DFA-1D21-73E2-73D788EFC40A}"/>
          </ac:spMkLst>
        </pc:spChg>
        <pc:spChg chg="mod">
          <ac:chgData name="McFarland, Annette (CNTR)" userId="e93d1f50-85ab-41a8-a34a-185a53159573" providerId="ADAL" clId="{55129797-064D-4F50-8393-E853E8A84582}" dt="2024-08-27T08:10:21.633" v="1" actId="1076"/>
          <ac:spMkLst>
            <pc:docMk/>
            <pc:sldMk cId="317324267" sldId="299"/>
            <ac:spMk id="1047" creationId="{EF252C02-17BC-3B55-4DD4-ED5568145D0F}"/>
          </ac:spMkLst>
        </pc:spChg>
        <pc:spChg chg="mod">
          <ac:chgData name="McFarland, Annette (CNTR)" userId="e93d1f50-85ab-41a8-a34a-185a53159573" providerId="ADAL" clId="{55129797-064D-4F50-8393-E853E8A84582}" dt="2024-08-27T08:10:21.633" v="1" actId="1076"/>
          <ac:spMkLst>
            <pc:docMk/>
            <pc:sldMk cId="317324267" sldId="299"/>
            <ac:spMk id="1048" creationId="{B51F7529-BF36-F04D-BA21-443BEA112074}"/>
          </ac:spMkLst>
        </pc:spChg>
        <pc:spChg chg="mod">
          <ac:chgData name="McFarland, Annette (CNTR)" userId="e93d1f50-85ab-41a8-a34a-185a53159573" providerId="ADAL" clId="{55129797-064D-4F50-8393-E853E8A84582}" dt="2024-08-27T08:10:21.633" v="1" actId="1076"/>
          <ac:spMkLst>
            <pc:docMk/>
            <pc:sldMk cId="317324267" sldId="299"/>
            <ac:spMk id="1049" creationId="{0B735C3C-50F4-3122-D253-490885D85109}"/>
          </ac:spMkLst>
        </pc:spChg>
        <pc:spChg chg="mod">
          <ac:chgData name="McFarland, Annette (CNTR)" userId="e93d1f50-85ab-41a8-a34a-185a53159573" providerId="ADAL" clId="{55129797-064D-4F50-8393-E853E8A84582}" dt="2024-08-27T08:10:21.633" v="1" actId="1076"/>
          <ac:spMkLst>
            <pc:docMk/>
            <pc:sldMk cId="317324267" sldId="299"/>
            <ac:spMk id="1051" creationId="{6BD6223D-ADBF-5D6E-D714-E471EBBAA645}"/>
          </ac:spMkLst>
        </pc:spChg>
        <pc:grpChg chg="mod">
          <ac:chgData name="McFarland, Annette (CNTR)" userId="e93d1f50-85ab-41a8-a34a-185a53159573" providerId="ADAL" clId="{55129797-064D-4F50-8393-E853E8A84582}" dt="2024-08-27T08:10:21.633" v="1" actId="1076"/>
          <ac:grpSpMkLst>
            <pc:docMk/>
            <pc:sldMk cId="317324267" sldId="299"/>
            <ac:grpSpMk id="4" creationId="{CDE87CCA-71FA-F3A4-E2E6-859738DB5131}"/>
          </ac:grpSpMkLst>
        </pc:grpChg>
        <pc:cxnChg chg="mod">
          <ac:chgData name="McFarland, Annette (CNTR)" userId="e93d1f50-85ab-41a8-a34a-185a53159573" providerId="ADAL" clId="{55129797-064D-4F50-8393-E853E8A84582}" dt="2024-08-27T08:10:21.633" v="1" actId="1076"/>
          <ac:cxnSpMkLst>
            <pc:docMk/>
            <pc:sldMk cId="317324267" sldId="299"/>
            <ac:cxnSpMk id="1050" creationId="{08C11156-12FB-52C0-1941-B493E308A74D}"/>
          </ac:cxnSpMkLst>
        </pc:cxnChg>
        <pc:cxnChg chg="mod">
          <ac:chgData name="McFarland, Annette (CNTR)" userId="e93d1f50-85ab-41a8-a34a-185a53159573" providerId="ADAL" clId="{55129797-064D-4F50-8393-E853E8A84582}" dt="2024-08-27T08:10:21.633" v="1" actId="1076"/>
          <ac:cxnSpMkLst>
            <pc:docMk/>
            <pc:sldMk cId="317324267" sldId="299"/>
            <ac:cxnSpMk id="1052" creationId="{CD3E606F-FC88-B2BC-7C43-453A3003CB7B}"/>
          </ac:cxnSpMkLst>
        </pc:cxnChg>
        <pc:cxnChg chg="mod">
          <ac:chgData name="McFarland, Annette (CNTR)" userId="e93d1f50-85ab-41a8-a34a-185a53159573" providerId="ADAL" clId="{55129797-064D-4F50-8393-E853E8A84582}" dt="2024-08-27T08:10:21.633" v="1" actId="1076"/>
          <ac:cxnSpMkLst>
            <pc:docMk/>
            <pc:sldMk cId="317324267" sldId="299"/>
            <ac:cxnSpMk id="1053" creationId="{2226830A-B005-DC9B-44B4-F8C4CFB37D02}"/>
          </ac:cxnSpMkLst>
        </pc:cxnChg>
        <pc:cxnChg chg="mod">
          <ac:chgData name="McFarland, Annette (CNTR)" userId="e93d1f50-85ab-41a8-a34a-185a53159573" providerId="ADAL" clId="{55129797-064D-4F50-8393-E853E8A84582}" dt="2024-08-27T08:10:21.633" v="1" actId="1076"/>
          <ac:cxnSpMkLst>
            <pc:docMk/>
            <pc:sldMk cId="317324267" sldId="299"/>
            <ac:cxnSpMk id="1054" creationId="{1D4C6A53-D295-8E69-6DB2-4C1C5FDA9DA7}"/>
          </ac:cxnSpMkLst>
        </pc:cxnChg>
        <pc:cxnChg chg="mod">
          <ac:chgData name="McFarland, Annette (CNTR)" userId="e93d1f50-85ab-41a8-a34a-185a53159573" providerId="ADAL" clId="{55129797-064D-4F50-8393-E853E8A84582}" dt="2024-08-27T08:10:21.633" v="1" actId="1076"/>
          <ac:cxnSpMkLst>
            <pc:docMk/>
            <pc:sldMk cId="317324267" sldId="299"/>
            <ac:cxnSpMk id="1055" creationId="{B0266042-5173-5A80-F47E-63A1CF41CB96}"/>
          </ac:cxnSpMkLst>
        </pc:cxnChg>
      </pc:sldChg>
      <pc:sldChg chg="mod">
        <pc:chgData name="McFarland, Annette (CNTR)" userId="e93d1f50-85ab-41a8-a34a-185a53159573" providerId="ADAL" clId="{55129797-064D-4F50-8393-E853E8A84582}" dt="2024-09-03T06:36:51.497" v="4" actId="27918"/>
        <pc:sldMkLst>
          <pc:docMk/>
          <pc:sldMk cId="835420668" sldId="326"/>
        </pc:sldMkLst>
      </pc:sldChg>
    </pc:docChg>
  </pc:docChgLst>
  <pc:docChgLst>
    <pc:chgData name="Zachary, Blake" userId="0bdc2457-2c50-48ce-9822-0764288e9642" providerId="ADAL" clId="{D772910D-0AFE-4789-BEFA-CAEB4343393A}"/>
    <pc:docChg chg="modSld">
      <pc:chgData name="Zachary, Blake" userId="0bdc2457-2c50-48ce-9822-0764288e9642" providerId="ADAL" clId="{D772910D-0AFE-4789-BEFA-CAEB4343393A}" dt="2024-05-15T17:45:58.965" v="5" actId="27918"/>
      <pc:docMkLst>
        <pc:docMk/>
      </pc:docMkLst>
      <pc:sldChg chg="mod">
        <pc:chgData name="Zachary, Blake" userId="0bdc2457-2c50-48ce-9822-0764288e9642" providerId="ADAL" clId="{D772910D-0AFE-4789-BEFA-CAEB4343393A}" dt="2024-05-15T17:41:31.488" v="1" actId="27918"/>
        <pc:sldMkLst>
          <pc:docMk/>
          <pc:sldMk cId="953296299" sldId="324"/>
        </pc:sldMkLst>
      </pc:sldChg>
      <pc:sldChg chg="mod">
        <pc:chgData name="Zachary, Blake" userId="0bdc2457-2c50-48ce-9822-0764288e9642" providerId="ADAL" clId="{D772910D-0AFE-4789-BEFA-CAEB4343393A}" dt="2024-05-15T17:45:58.965" v="5" actId="27918"/>
        <pc:sldMkLst>
          <pc:docMk/>
          <pc:sldMk cId="3767377520" sldId="32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1311972881255575"/>
          <c:w val="0.38045843424187098"/>
          <c:h val="0.7868802711874443"/>
        </c:manualLayout>
      </c:layout>
      <c:barChart>
        <c:barDir val="bar"/>
        <c:grouping val="clustered"/>
        <c:varyColors val="0"/>
        <c:ser>
          <c:idx val="0"/>
          <c:order val="0"/>
          <c:tx>
            <c:strRef>
              <c:f>fpuse!$C$10</c:f>
              <c:strCache>
                <c:ptCount val="1"/>
                <c:pt idx="0">
                  <c:v>Ever-married women</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fpuse!$A$11:$A$17</c:f>
              <c:strCache>
                <c:ptCount val="7"/>
                <c:pt idx="0">
                  <c:v>Any traditional method</c:v>
                </c:pt>
                <c:pt idx="1">
                  <c:v>Injectables</c:v>
                </c:pt>
                <c:pt idx="2">
                  <c:v>Male condom</c:v>
                </c:pt>
                <c:pt idx="3">
                  <c:v>Pill</c:v>
                </c:pt>
                <c:pt idx="4">
                  <c:v>IUD</c:v>
                </c:pt>
                <c:pt idx="5">
                  <c:v>Any modern method</c:v>
                </c:pt>
                <c:pt idx="6">
                  <c:v>Any method</c:v>
                </c:pt>
              </c:strCache>
            </c:strRef>
          </c:cat>
          <c:val>
            <c:numRef>
              <c:f>fpuse!$C$11:$C$17</c:f>
              <c:numCache>
                <c:formatCode>0</c:formatCode>
                <c:ptCount val="7"/>
                <c:pt idx="0">
                  <c:v>20</c:v>
                </c:pt>
                <c:pt idx="1">
                  <c:v>1</c:v>
                </c:pt>
                <c:pt idx="2">
                  <c:v>5</c:v>
                </c:pt>
                <c:pt idx="3">
                  <c:v>8</c:v>
                </c:pt>
                <c:pt idx="4">
                  <c:v>18</c:v>
                </c:pt>
                <c:pt idx="5">
                  <c:v>35</c:v>
                </c:pt>
                <c:pt idx="6">
                  <c:v>56</c:v>
                </c:pt>
              </c:numCache>
            </c:numRef>
          </c:val>
          <c:extLst>
            <c:ext xmlns:c16="http://schemas.microsoft.com/office/drawing/2014/chart" uri="{C3380CC4-5D6E-409C-BE32-E72D297353CC}">
              <c16:uniqueId val="{00000000-C978-4B80-867E-0FDBD80990B0}"/>
            </c:ext>
          </c:extLst>
        </c:ser>
        <c:ser>
          <c:idx val="1"/>
          <c:order val="1"/>
          <c:tx>
            <c:strRef>
              <c:f>fpuse!$B$10</c:f>
              <c:strCache>
                <c:ptCount val="1"/>
                <c:pt idx="0">
                  <c:v>Currently married 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fpuse!$A$11:$A$17</c:f>
              <c:strCache>
                <c:ptCount val="7"/>
                <c:pt idx="0">
                  <c:v>Any traditional method</c:v>
                </c:pt>
                <c:pt idx="1">
                  <c:v>Injectables</c:v>
                </c:pt>
                <c:pt idx="2">
                  <c:v>Male condom</c:v>
                </c:pt>
                <c:pt idx="3">
                  <c:v>Pill</c:v>
                </c:pt>
                <c:pt idx="4">
                  <c:v>IUD</c:v>
                </c:pt>
                <c:pt idx="5">
                  <c:v>Any modern method</c:v>
                </c:pt>
                <c:pt idx="6">
                  <c:v>Any method</c:v>
                </c:pt>
              </c:strCache>
            </c:strRef>
          </c:cat>
          <c:val>
            <c:numRef>
              <c:f>fpuse!$B$11:$B$17</c:f>
              <c:numCache>
                <c:formatCode>0</c:formatCode>
                <c:ptCount val="7"/>
                <c:pt idx="0">
                  <c:v>21.7</c:v>
                </c:pt>
                <c:pt idx="1">
                  <c:v>1</c:v>
                </c:pt>
                <c:pt idx="2">
                  <c:v>6</c:v>
                </c:pt>
                <c:pt idx="3">
                  <c:v>8</c:v>
                </c:pt>
                <c:pt idx="4">
                  <c:v>20</c:v>
                </c:pt>
                <c:pt idx="5">
                  <c:v>38</c:v>
                </c:pt>
                <c:pt idx="6">
                  <c:v>60</c:v>
                </c:pt>
              </c:numCache>
            </c:numRef>
          </c:val>
          <c:extLst>
            <c:ext xmlns:c16="http://schemas.microsoft.com/office/drawing/2014/chart" uri="{C3380CC4-5D6E-409C-BE32-E72D297353CC}">
              <c16:uniqueId val="{00000001-C978-4B80-867E-0FDBD80990B0}"/>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l"/>
        <c:numFmt formatCode="General" sourceLinked="0"/>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b"/>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71250590670216296"/>
          <c:y val="0.4529522034114235"/>
          <c:w val="0.28749404965783226"/>
          <c:h val="0.20779337905169035"/>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rich>
      </c:tx>
      <c:layout>
        <c:manualLayout>
          <c:xMode val="edge"/>
          <c:yMode val="edge"/>
          <c:x val="2.0456562276492712E-2"/>
          <c:y val="1.856510135341552E-2"/>
        </c:manualLayout>
      </c:layout>
      <c:overlay val="0"/>
      <c:spPr>
        <a:noFill/>
        <a:ln>
          <a:noFill/>
        </a:ln>
        <a:effectLst/>
      </c:spPr>
      <c:txPr>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txPr>
    </c:title>
    <c:autoTitleDeleted val="0"/>
    <c:plotArea>
      <c:layout>
        <c:manualLayout>
          <c:layoutTarget val="inner"/>
          <c:xMode val="edge"/>
          <c:yMode val="edge"/>
          <c:x val="0.34992122995834612"/>
          <c:y val="0.30242888570510457"/>
          <c:w val="0.56256926190004886"/>
          <c:h val="0.7203027193007665"/>
        </c:manualLayout>
      </c:layout>
      <c:pieChart>
        <c:varyColors val="1"/>
        <c:ser>
          <c:idx val="0"/>
          <c:order val="0"/>
          <c:tx>
            <c:strRef>
              <c:f>fpdm!$B$10</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AE4-4D7A-9F98-A3F1993973A1}"/>
              </c:ext>
            </c:extLst>
          </c:dPt>
          <c:dPt>
            <c:idx val="1"/>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3-CAE4-4D7A-9F98-A3F1993973A1}"/>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CAE4-4D7A-9F98-A3F1993973A1}"/>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CAE4-4D7A-9F98-A3F1993973A1}"/>
              </c:ext>
            </c:extLst>
          </c:dPt>
          <c:dLbls>
            <c:dLbl>
              <c:idx val="1"/>
              <c:layout>
                <c:manualLayout>
                  <c:x val="0.22233160417038939"/>
                  <c:y val="-8.1398906163575965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AE4-4D7A-9F98-A3F1993973A1}"/>
                </c:ext>
              </c:extLst>
            </c:dLbl>
            <c:dLbl>
              <c:idx val="2"/>
              <c:layout>
                <c:manualLayout>
                  <c:x val="-5.6544899744050345E-2"/>
                  <c:y val="7.2376697823594884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AE4-4D7A-9F98-A3F1993973A1}"/>
                </c:ext>
              </c:extLst>
            </c:dLbl>
            <c:dLbl>
              <c:idx val="3"/>
              <c:layout>
                <c:manualLayout>
                  <c:x val="-8.4669420804014874E-3"/>
                  <c:y val="9.9494204182157042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CAE4-4D7A-9F98-A3F1993973A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fpdm!$A$11:$A$14</c:f>
              <c:strCache>
                <c:ptCount val="4"/>
                <c:pt idx="0">
                  <c:v>Mainly wife</c:v>
                </c:pt>
                <c:pt idx="1">
                  <c:v>Wife and husband jointly</c:v>
                </c:pt>
                <c:pt idx="2">
                  <c:v>Mainly husband</c:v>
                </c:pt>
                <c:pt idx="3">
                  <c:v>Someone else</c:v>
                </c:pt>
              </c:strCache>
            </c:strRef>
          </c:cat>
          <c:val>
            <c:numRef>
              <c:f>fpdm!$B$11:$B$14</c:f>
              <c:numCache>
                <c:formatCode>General</c:formatCode>
                <c:ptCount val="4"/>
                <c:pt idx="0">
                  <c:v>18</c:v>
                </c:pt>
                <c:pt idx="1">
                  <c:v>77</c:v>
                </c:pt>
                <c:pt idx="2">
                  <c:v>4</c:v>
                </c:pt>
                <c:pt idx="3">
                  <c:v>1</c:v>
                </c:pt>
              </c:numCache>
            </c:numRef>
          </c:val>
          <c:extLst>
            <c:ext xmlns:c16="http://schemas.microsoft.com/office/drawing/2014/chart" uri="{C3380CC4-5D6E-409C-BE32-E72D297353CC}">
              <c16:uniqueId val="{00000008-CAE4-4D7A-9F98-A3F1993973A1}"/>
            </c:ext>
          </c:extLst>
        </c:ser>
        <c:dLbls>
          <c:dLblPos val="bestFit"/>
          <c:showLegendKey val="0"/>
          <c:showVal val="1"/>
          <c:showCatName val="0"/>
          <c:showSerName val="0"/>
          <c:showPercent val="0"/>
          <c:showBubbleSize val="0"/>
          <c:showLeaderLines val="0"/>
        </c:dLbls>
        <c:firstSliceAng val="5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24785027666642639"/>
          <c:w val="0.94383016614176451"/>
          <c:h val="0.67446014478653016"/>
        </c:manualLayout>
      </c:layout>
      <c:barChart>
        <c:barDir val="col"/>
        <c:grouping val="clustered"/>
        <c:varyColors val="0"/>
        <c:ser>
          <c:idx val="0"/>
          <c:order val="0"/>
          <c:tx>
            <c:strRef>
              <c:f>press!$B$10</c:f>
              <c:strCache>
                <c:ptCount val="1"/>
                <c:pt idx="0">
                  <c:v>Women</c:v>
                </c:pt>
              </c:strCache>
            </c:strRef>
          </c:tx>
          <c:spPr>
            <a:solidFill>
              <a:schemeClr val="accent3"/>
            </a:solidFill>
            <a:ln>
              <a:noFill/>
            </a:ln>
            <a:effectLst/>
          </c:spPr>
          <c:invertIfNegative val="0"/>
          <c:dPt>
            <c:idx val="0"/>
            <c:invertIfNegative val="0"/>
            <c:bubble3D val="0"/>
            <c:extLst>
              <c:ext xmlns:c16="http://schemas.microsoft.com/office/drawing/2014/chart" uri="{C3380CC4-5D6E-409C-BE32-E72D297353CC}">
                <c16:uniqueId val="{00000000-9C85-4782-A08D-C8FEF55EAF59}"/>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2-9C85-4782-A08D-C8FEF55EAF5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4-9C85-4782-A08D-C8FEF55EAF5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press!$A$11:$A$18</c:f>
              <c:strCache>
                <c:ptCount val="8"/>
                <c:pt idx="0">
                  <c:v>Total</c:v>
                </c:pt>
                <c:pt idx="1">
                  <c:v>15-19</c:v>
                </c:pt>
                <c:pt idx="2">
                  <c:v>20-24</c:v>
                </c:pt>
                <c:pt idx="3">
                  <c:v>25-29</c:v>
                </c:pt>
                <c:pt idx="4">
                  <c:v>30-34</c:v>
                </c:pt>
                <c:pt idx="5">
                  <c:v>35-39</c:v>
                </c:pt>
                <c:pt idx="6">
                  <c:v>40-44</c:v>
                </c:pt>
                <c:pt idx="7">
                  <c:v>45-49</c:v>
                </c:pt>
              </c:strCache>
            </c:strRef>
          </c:cat>
          <c:val>
            <c:numRef>
              <c:f>press!$B$11:$B$18</c:f>
              <c:numCache>
                <c:formatCode>0</c:formatCode>
                <c:ptCount val="8"/>
                <c:pt idx="0">
                  <c:v>7</c:v>
                </c:pt>
                <c:pt idx="1">
                  <c:v>3</c:v>
                </c:pt>
                <c:pt idx="2">
                  <c:v>7</c:v>
                </c:pt>
                <c:pt idx="3">
                  <c:v>7</c:v>
                </c:pt>
                <c:pt idx="4">
                  <c:v>6</c:v>
                </c:pt>
                <c:pt idx="5">
                  <c:v>9</c:v>
                </c:pt>
                <c:pt idx="6">
                  <c:v>7</c:v>
                </c:pt>
                <c:pt idx="7">
                  <c:v>7</c:v>
                </c:pt>
              </c:numCache>
            </c:numRef>
          </c:val>
          <c:extLst>
            <c:ext xmlns:c16="http://schemas.microsoft.com/office/drawing/2014/chart" uri="{C3380CC4-5D6E-409C-BE32-E72D297353CC}">
              <c16:uniqueId val="{00000005-9C85-4782-A08D-C8FEF55EAF59}"/>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3480291090920563"/>
          <c:w val="0.4341847581474782"/>
          <c:h val="0.75470870624116893"/>
        </c:manualLayout>
      </c:layout>
      <c:barChart>
        <c:barDir val="bar"/>
        <c:grouping val="clustered"/>
        <c:varyColors val="0"/>
        <c:ser>
          <c:idx val="0"/>
          <c:order val="0"/>
          <c:tx>
            <c:strRef>
              <c:f>fpexp!$B$10</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fpexp!$A$11:$A$19</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fpexp!$B$11:$B$19</c:f>
              <c:numCache>
                <c:formatCode>0</c:formatCode>
                <c:ptCount val="9"/>
                <c:pt idx="0">
                  <c:v>42</c:v>
                </c:pt>
                <c:pt idx="1">
                  <c:v>28</c:v>
                </c:pt>
                <c:pt idx="2">
                  <c:v>22</c:v>
                </c:pt>
                <c:pt idx="3">
                  <c:v>18</c:v>
                </c:pt>
                <c:pt idx="4">
                  <c:v>43</c:v>
                </c:pt>
                <c:pt idx="5">
                  <c:v>11</c:v>
                </c:pt>
                <c:pt idx="6">
                  <c:v>13</c:v>
                </c:pt>
                <c:pt idx="7">
                  <c:v>22</c:v>
                </c:pt>
                <c:pt idx="8" formatCode="General">
                  <c:v>9</c:v>
                </c:pt>
              </c:numCache>
            </c:numRef>
          </c:val>
          <c:extLst>
            <c:ext xmlns:c16="http://schemas.microsoft.com/office/drawing/2014/chart" uri="{C3380CC4-5D6E-409C-BE32-E72D297353CC}">
              <c16:uniqueId val="{00000000-DE54-48F5-90D0-3443900A8398}"/>
            </c:ext>
          </c:extLst>
        </c:ser>
        <c:ser>
          <c:idx val="1"/>
          <c:order val="1"/>
          <c:tx>
            <c:strRef>
              <c:f>fpexp!$C$10</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fpexp!$A$11:$A$19</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fpexp!$C$11:$C$19</c:f>
              <c:numCache>
                <c:formatCode>0</c:formatCode>
                <c:ptCount val="9"/>
                <c:pt idx="0">
                  <c:v>7</c:v>
                </c:pt>
                <c:pt idx="1">
                  <c:v>75</c:v>
                </c:pt>
                <c:pt idx="2">
                  <c:v>60</c:v>
                </c:pt>
                <c:pt idx="3">
                  <c:v>63</c:v>
                </c:pt>
                <c:pt idx="4">
                  <c:v>64</c:v>
                </c:pt>
                <c:pt idx="5">
                  <c:v>40</c:v>
                </c:pt>
                <c:pt idx="6">
                  <c:v>32</c:v>
                </c:pt>
                <c:pt idx="7">
                  <c:v>55</c:v>
                </c:pt>
                <c:pt idx="8" formatCode="General">
                  <c:v>22</c:v>
                </c:pt>
              </c:numCache>
            </c:numRef>
          </c:val>
          <c:extLst>
            <c:ext xmlns:c16="http://schemas.microsoft.com/office/drawing/2014/chart" uri="{C3380CC4-5D6E-409C-BE32-E72D297353CC}">
              <c16:uniqueId val="{00000001-DE54-48F5-90D0-3443900A8398}"/>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l"/>
        <c:numFmt formatCode="General" sourceLinked="0"/>
        <c:majorTickMark val="none"/>
        <c:minorTickMark val="none"/>
        <c:tickLblPos val="nextTo"/>
        <c:spPr>
          <a:noFill/>
          <a:ln w="9525" cap="flat" cmpd="sng" algn="ctr">
            <a:solidFill>
              <a:schemeClr val="accent3"/>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b"/>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8422501089110398"/>
          <c:y val="0.48837707397921887"/>
          <c:w val="0.15599338476392594"/>
          <c:h val="0.26833119413168816"/>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37738675380168E-3"/>
          <c:y val="0.30865961675454662"/>
          <c:w val="0.98778914002935791"/>
          <c:h val="0.42635812729526035"/>
        </c:manualLayout>
      </c:layout>
      <c:barChart>
        <c:barDir val="col"/>
        <c:grouping val="clustered"/>
        <c:varyColors val="1"/>
        <c:ser>
          <c:idx val="0"/>
          <c:order val="0"/>
          <c:tx>
            <c:strRef>
              <c:f>nonuse!$B$10</c:f>
              <c:strCache>
                <c:ptCount val="1"/>
                <c:pt idx="0">
                  <c:v>Column1</c:v>
                </c:pt>
              </c:strCache>
            </c:strRef>
          </c:tx>
          <c:spPr>
            <a:solidFill>
              <a:schemeClr val="accent5"/>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B57A-4EEC-ACA9-99D1ABB7D8BC}"/>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B57A-4EEC-ACA9-99D1ABB7D8BC}"/>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B57A-4EEC-ACA9-99D1ABB7D8BC}"/>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B57A-4EEC-ACA9-99D1ABB7D8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nonuse!$A$11:$A$14</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nonuse!$B$11:$B$14</c:f>
              <c:numCache>
                <c:formatCode>General</c:formatCode>
                <c:ptCount val="4"/>
                <c:pt idx="0">
                  <c:v>8</c:v>
                </c:pt>
                <c:pt idx="1">
                  <c:v>24</c:v>
                </c:pt>
                <c:pt idx="2">
                  <c:v>39</c:v>
                </c:pt>
                <c:pt idx="3">
                  <c:v>75</c:v>
                </c:pt>
              </c:numCache>
            </c:numRef>
          </c:val>
          <c:extLst>
            <c:ext xmlns:c16="http://schemas.microsoft.com/office/drawing/2014/chart" uri="{C3380CC4-5D6E-409C-BE32-E72D297353CC}">
              <c16:uniqueId val="{00000008-B57A-4EEC-ACA9-99D1ABB7D8BC}"/>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31690922176517072"/>
          <c:w val="0.94383016614176451"/>
          <c:h val="0.54302890856819275"/>
        </c:manualLayout>
      </c:layout>
      <c:barChart>
        <c:barDir val="col"/>
        <c:grouping val="clustered"/>
        <c:varyColors val="0"/>
        <c:ser>
          <c:idx val="0"/>
          <c:order val="0"/>
          <c:tx>
            <c:strRef>
              <c:f>emerg!$B$10</c:f>
              <c:strCache>
                <c:ptCount val="1"/>
                <c:pt idx="0">
                  <c:v>Women</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BEFE-489C-BB08-238D74758C3F}"/>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BEFE-489C-BB08-238D74758C3F}"/>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4-BEFE-489C-BB08-238D74758C3F}"/>
              </c:ext>
            </c:extLst>
          </c:dPt>
          <c:dLbls>
            <c:dLbl>
              <c:idx val="0"/>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EFE-489C-BB08-238D74758C3F}"/>
                </c:ext>
              </c:extLst>
            </c:dLbl>
            <c:dLbl>
              <c:idx val="1"/>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EFE-489C-BB08-238D74758C3F}"/>
                </c:ext>
              </c:extLst>
            </c:dLbl>
            <c:dLbl>
              <c:idx val="2"/>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EFE-489C-BB08-238D74758C3F}"/>
                </c:ext>
              </c:extLst>
            </c:dLbl>
            <c:dLbl>
              <c:idx val="3"/>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EFE-489C-BB08-238D74758C3F}"/>
                </c:ext>
              </c:extLst>
            </c:dLbl>
            <c:dLbl>
              <c:idx val="6"/>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EFE-489C-BB08-238D74758C3F}"/>
                </c:ext>
              </c:extLst>
            </c:dLbl>
            <c:dLbl>
              <c:idx val="7"/>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EFE-489C-BB08-238D74758C3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emerg!$A$11:$A$18</c:f>
              <c:strCache>
                <c:ptCount val="8"/>
                <c:pt idx="0">
                  <c:v>Total</c:v>
                </c:pt>
                <c:pt idx="1">
                  <c:v>15-19</c:v>
                </c:pt>
                <c:pt idx="2">
                  <c:v>20-24</c:v>
                </c:pt>
                <c:pt idx="3">
                  <c:v>25-29</c:v>
                </c:pt>
                <c:pt idx="4">
                  <c:v>30-34</c:v>
                </c:pt>
                <c:pt idx="5">
                  <c:v>35-39</c:v>
                </c:pt>
                <c:pt idx="6">
                  <c:v>40-44</c:v>
                </c:pt>
                <c:pt idx="7">
                  <c:v>45-49</c:v>
                </c:pt>
              </c:strCache>
            </c:strRef>
          </c:cat>
          <c:val>
            <c:numRef>
              <c:f>emerg!$B$11:$B$18</c:f>
              <c:numCache>
                <c:formatCode>0</c:formatCode>
                <c:ptCount val="8"/>
                <c:pt idx="0">
                  <c:v>1</c:v>
                </c:pt>
                <c:pt idx="1">
                  <c:v>1</c:v>
                </c:pt>
                <c:pt idx="2">
                  <c:v>1</c:v>
                </c:pt>
                <c:pt idx="3">
                  <c:v>1</c:v>
                </c:pt>
                <c:pt idx="4">
                  <c:v>1</c:v>
                </c:pt>
                <c:pt idx="5">
                  <c:v>1</c:v>
                </c:pt>
                <c:pt idx="6">
                  <c:v>1</c:v>
                </c:pt>
                <c:pt idx="7">
                  <c:v>1</c:v>
                </c:pt>
              </c:numCache>
            </c:numRef>
          </c:val>
          <c:extLst>
            <c:ext xmlns:c16="http://schemas.microsoft.com/office/drawing/2014/chart" uri="{C3380CC4-5D6E-409C-BE32-E72D297353CC}">
              <c16:uniqueId val="{00000008-BEFE-489C-BB08-238D74758C3F}"/>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r>
                  <a:rPr lang="en-US" sz="1800" baseline="0">
                    <a:solidFill>
                      <a:schemeClr val="tx1"/>
                    </a:solidFill>
                    <a:latin typeface="Source Sans Pro" panose="020B0503030403020204" pitchFamily="34" charset="0"/>
                  </a:rPr>
                  <a:t>Age (years)</a:t>
                </a:r>
              </a:p>
            </c:rich>
          </c:tx>
          <c:layout>
            <c:manualLayout>
              <c:xMode val="edge"/>
              <c:yMode val="edge"/>
              <c:x val="0.4153826854736421"/>
              <c:y val="0.9446750852783983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21076123120557061"/>
          <c:w val="0.96185323900679709"/>
          <c:h val="0.64521320249610947"/>
        </c:manualLayout>
      </c:layout>
      <c:lineChart>
        <c:grouping val="standard"/>
        <c:varyColors val="0"/>
        <c:ser>
          <c:idx val="0"/>
          <c:order val="0"/>
          <c:tx>
            <c:strRef>
              <c:f>fptrend!$B$10</c:f>
              <c:strCache>
                <c:ptCount val="1"/>
                <c:pt idx="0">
                  <c:v>Any modern method</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fptrend!$A$11:$A$18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fptrend!$B$11:$B$18</c:f>
              <c:numCache>
                <c:formatCode>0</c:formatCode>
                <c:ptCount val="8"/>
                <c:pt idx="0">
                  <c:v>27</c:v>
                </c:pt>
                <c:pt idx="1">
                  <c:v>38</c:v>
                </c:pt>
                <c:pt idx="2">
                  <c:v>41</c:v>
                </c:pt>
                <c:pt idx="3">
                  <c:v>42</c:v>
                </c:pt>
                <c:pt idx="4">
                  <c:v>42</c:v>
                </c:pt>
                <c:pt idx="5">
                  <c:v>42</c:v>
                </c:pt>
                <c:pt idx="6">
                  <c:v>37</c:v>
                </c:pt>
                <c:pt idx="7">
                  <c:v>38</c:v>
                </c:pt>
              </c:numCache>
            </c:numRef>
          </c:val>
          <c:smooth val="0"/>
          <c:extLst>
            <c:ext xmlns:c16="http://schemas.microsoft.com/office/drawing/2014/chart" uri="{C3380CC4-5D6E-409C-BE32-E72D297353CC}">
              <c16:uniqueId val="{00000000-8D46-4C01-B5E0-940C53496221}"/>
            </c:ext>
          </c:extLst>
        </c:ser>
        <c:ser>
          <c:idx val="1"/>
          <c:order val="1"/>
          <c:tx>
            <c:strRef>
              <c:f>fptrend!$C$10</c:f>
              <c:strCache>
                <c:ptCount val="1"/>
                <c:pt idx="0">
                  <c:v>Any traditional method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fptrend!$A$11:$A$18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fptrend!$C$11:$C$18</c:f>
              <c:numCache>
                <c:formatCode>0</c:formatCode>
                <c:ptCount val="8"/>
                <c:pt idx="0">
                  <c:v>13</c:v>
                </c:pt>
                <c:pt idx="1">
                  <c:v>15</c:v>
                </c:pt>
                <c:pt idx="2">
                  <c:v>15</c:v>
                </c:pt>
                <c:pt idx="3">
                  <c:v>15</c:v>
                </c:pt>
                <c:pt idx="4">
                  <c:v>17</c:v>
                </c:pt>
                <c:pt idx="5">
                  <c:v>19</c:v>
                </c:pt>
                <c:pt idx="6">
                  <c:v>14</c:v>
                </c:pt>
                <c:pt idx="7">
                  <c:v>22</c:v>
                </c:pt>
              </c:numCache>
            </c:numRef>
          </c:val>
          <c:smooth val="0"/>
          <c:extLst>
            <c:ext xmlns:c16="http://schemas.microsoft.com/office/drawing/2014/chart" uri="{C3380CC4-5D6E-409C-BE32-E72D297353CC}">
              <c16:uniqueId val="{00000001-8D46-4C01-B5E0-940C53496221}"/>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100"/>
          <c:min val="0"/>
        </c:scaling>
        <c:delete val="1"/>
        <c:axPos val="l"/>
        <c:numFmt formatCode="0"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888123223049054"/>
          <c:y val="0.35240046117546475"/>
          <c:w val="0.74111223920098812"/>
          <c:h val="0.57644058045215085"/>
        </c:manualLayout>
      </c:layout>
      <c:barChart>
        <c:barDir val="bar"/>
        <c:grouping val="percentStacked"/>
        <c:varyColors val="0"/>
        <c:ser>
          <c:idx val="0"/>
          <c:order val="0"/>
          <c:tx>
            <c:strRef>
              <c:f>fpsource!$B$10</c:f>
              <c:strCache>
                <c:ptCount val="1"/>
                <c:pt idx="0">
                  <c:v>Public sector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fpsource!$A$11:$A$14</c:f>
              <c:strCache>
                <c:ptCount val="4"/>
                <c:pt idx="0">
                  <c:v>Injectables</c:v>
                </c:pt>
                <c:pt idx="1">
                  <c:v>Male condom</c:v>
                </c:pt>
                <c:pt idx="2">
                  <c:v>Pill</c:v>
                </c:pt>
                <c:pt idx="3">
                  <c:v>IUD</c:v>
                </c:pt>
              </c:strCache>
            </c:strRef>
          </c:cat>
          <c:val>
            <c:numRef>
              <c:f>fpsource!$B$11:$B$14</c:f>
              <c:numCache>
                <c:formatCode>0</c:formatCode>
                <c:ptCount val="4"/>
                <c:pt idx="0">
                  <c:v>76</c:v>
                </c:pt>
                <c:pt idx="1">
                  <c:v>43</c:v>
                </c:pt>
                <c:pt idx="2">
                  <c:v>48</c:v>
                </c:pt>
                <c:pt idx="3">
                  <c:v>53</c:v>
                </c:pt>
              </c:numCache>
            </c:numRef>
          </c:val>
          <c:extLst>
            <c:ext xmlns:c16="http://schemas.microsoft.com/office/drawing/2014/chart" uri="{C3380CC4-5D6E-409C-BE32-E72D297353CC}">
              <c16:uniqueId val="{00000000-3CE2-4E4F-AB24-FA670E17D28B}"/>
            </c:ext>
          </c:extLst>
        </c:ser>
        <c:ser>
          <c:idx val="1"/>
          <c:order val="1"/>
          <c:tx>
            <c:strRef>
              <c:f>fpsource!$C$10</c:f>
              <c:strCache>
                <c:ptCount val="1"/>
                <c:pt idx="0">
                  <c:v>Private medical sector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fpsource!$A$11:$A$14</c:f>
              <c:strCache>
                <c:ptCount val="4"/>
                <c:pt idx="0">
                  <c:v>Injectables</c:v>
                </c:pt>
                <c:pt idx="1">
                  <c:v>Male condom</c:v>
                </c:pt>
                <c:pt idx="2">
                  <c:v>Pill</c:v>
                </c:pt>
                <c:pt idx="3">
                  <c:v>IUD</c:v>
                </c:pt>
              </c:strCache>
            </c:strRef>
          </c:cat>
          <c:val>
            <c:numRef>
              <c:f>fpsource!$C$11:$C$14</c:f>
              <c:numCache>
                <c:formatCode>0</c:formatCode>
                <c:ptCount val="4"/>
                <c:pt idx="0">
                  <c:v>24</c:v>
                </c:pt>
                <c:pt idx="1">
                  <c:v>56.7</c:v>
                </c:pt>
                <c:pt idx="2">
                  <c:v>52</c:v>
                </c:pt>
                <c:pt idx="3">
                  <c:v>47</c:v>
                </c:pt>
              </c:numCache>
            </c:numRef>
          </c:val>
          <c:extLst>
            <c:ext xmlns:c16="http://schemas.microsoft.com/office/drawing/2014/chart" uri="{C3380CC4-5D6E-409C-BE32-E72D297353CC}">
              <c16:uniqueId val="{00000001-3CE2-4E4F-AB24-FA670E17D28B}"/>
            </c:ext>
          </c:extLst>
        </c:ser>
        <c:ser>
          <c:idx val="2"/>
          <c:order val="2"/>
          <c:tx>
            <c:strRef>
              <c:f>fpsource!$D$10</c:f>
              <c:strCache>
                <c:ptCount val="1"/>
                <c:pt idx="0">
                  <c:v>Other</c:v>
                </c:pt>
              </c:strCache>
            </c:strRef>
          </c:tx>
          <c:spPr>
            <a:solidFill>
              <a:schemeClr val="accent3"/>
            </a:solidFill>
            <a:ln>
              <a:noFill/>
            </a:ln>
            <a:effectLst/>
          </c:spPr>
          <c:invertIfNegative val="0"/>
          <c:dLbls>
            <c:dLbl>
              <c:idx val="0"/>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CE2-4E4F-AB24-FA670E17D28B}"/>
                </c:ext>
              </c:extLst>
            </c:dLbl>
            <c:dLbl>
              <c:idx val="1"/>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CE2-4E4F-AB24-FA670E17D28B}"/>
                </c:ext>
              </c:extLst>
            </c:dLbl>
            <c:dLbl>
              <c:idx val="2"/>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CE2-4E4F-AB24-FA670E17D28B}"/>
                </c:ext>
              </c:extLst>
            </c:dLbl>
            <c:dLbl>
              <c:idx val="3"/>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CE2-4E4F-AB24-FA670E17D28B}"/>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fpsource!$A$11:$A$14</c:f>
              <c:strCache>
                <c:ptCount val="4"/>
                <c:pt idx="0">
                  <c:v>Injectables</c:v>
                </c:pt>
                <c:pt idx="1">
                  <c:v>Male condom</c:v>
                </c:pt>
                <c:pt idx="2">
                  <c:v>Pill</c:v>
                </c:pt>
                <c:pt idx="3">
                  <c:v>IUD</c:v>
                </c:pt>
              </c:strCache>
            </c:strRef>
          </c:cat>
          <c:val>
            <c:numRef>
              <c:f>fpsource!$D$11:$D$14</c:f>
              <c:numCache>
                <c:formatCode>0</c:formatCode>
                <c:ptCount val="4"/>
                <c:pt idx="0">
                  <c:v>1</c:v>
                </c:pt>
                <c:pt idx="1">
                  <c:v>1</c:v>
                </c:pt>
                <c:pt idx="2">
                  <c:v>1</c:v>
                </c:pt>
                <c:pt idx="3">
                  <c:v>1</c:v>
                </c:pt>
              </c:numCache>
            </c:numRef>
          </c:val>
          <c:extLst>
            <c:ext xmlns:c16="http://schemas.microsoft.com/office/drawing/2014/chart" uri="{C3380CC4-5D6E-409C-BE32-E72D297353CC}">
              <c16:uniqueId val="{00000006-3CE2-4E4F-AB24-FA670E17D28B}"/>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b"/>
        <c:numFmt formatCode="0%"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4191995841101332"/>
          <c:y val="0.23310850650424383"/>
          <c:w val="0.82890822713952261"/>
          <c:h val="0.10484316705255924"/>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2202674738882205"/>
          <c:w val="0.94383016614176451"/>
          <c:h val="0.46282614163698138"/>
        </c:manualLayout>
      </c:layout>
      <c:barChart>
        <c:barDir val="col"/>
        <c:grouping val="clustered"/>
        <c:varyColors val="1"/>
        <c:ser>
          <c:idx val="0"/>
          <c:order val="0"/>
          <c:tx>
            <c:strRef>
              <c:f>infchoi!$B$10</c:f>
              <c:strCache>
                <c:ptCount val="1"/>
                <c:pt idx="0">
                  <c:v>Column1</c:v>
                </c:pt>
              </c:strCache>
            </c:strRef>
          </c:tx>
          <c:spPr>
            <a:solidFill>
              <a:schemeClr val="accent1"/>
            </a:solidFill>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3DE5-4829-9410-C0B0036D7FF7}"/>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3DE5-4829-9410-C0B0036D7FF7}"/>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3DE5-4829-9410-C0B0036D7FF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7-3DE5-4829-9410-C0B0036D7FF7}"/>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9-3DE5-4829-9410-C0B0036D7FF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infchoi!$A$11:$A$15</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infchoi!$B$11:$B$15</c:f>
              <c:numCache>
                <c:formatCode>General</c:formatCode>
                <c:ptCount val="5"/>
                <c:pt idx="0">
                  <c:v>69</c:v>
                </c:pt>
                <c:pt idx="1">
                  <c:v>66</c:v>
                </c:pt>
                <c:pt idx="2">
                  <c:v>68</c:v>
                </c:pt>
                <c:pt idx="3">
                  <c:v>56</c:v>
                </c:pt>
                <c:pt idx="4">
                  <c:v>69</c:v>
                </c:pt>
              </c:numCache>
            </c:numRef>
          </c:val>
          <c:extLst>
            <c:ext xmlns:c16="http://schemas.microsoft.com/office/drawing/2014/chart" uri="{C3380CC4-5D6E-409C-BE32-E72D297353CC}">
              <c16:uniqueId val="{0000000A-3DE5-4829-9410-C0B0036D7FF7}"/>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3427180533633052"/>
          <c:w val="0.66603434506156056"/>
          <c:h val="0.67488704251335307"/>
        </c:manualLayout>
      </c:layout>
      <c:barChart>
        <c:barDir val="col"/>
        <c:grouping val="percentStacked"/>
        <c:varyColors val="0"/>
        <c:ser>
          <c:idx val="0"/>
          <c:order val="0"/>
          <c:tx>
            <c:strRef>
              <c:f>fpdem1!$B$10</c:f>
              <c:strCache>
                <c:ptCount val="1"/>
                <c:pt idx="0">
                  <c:v>Met need</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fpdem1!$A$11</c:f>
              <c:strCache>
                <c:ptCount val="1"/>
                <c:pt idx="0">
                  <c:v>Currently married women</c:v>
                </c:pt>
              </c:strCache>
            </c:strRef>
          </c:cat>
          <c:val>
            <c:numRef>
              <c:f>fpdem1!$B$11</c:f>
              <c:numCache>
                <c:formatCode>General</c:formatCode>
                <c:ptCount val="1"/>
                <c:pt idx="0">
                  <c:v>60</c:v>
                </c:pt>
              </c:numCache>
            </c:numRef>
          </c:val>
          <c:extLst>
            <c:ext xmlns:c16="http://schemas.microsoft.com/office/drawing/2014/chart" uri="{C3380CC4-5D6E-409C-BE32-E72D297353CC}">
              <c16:uniqueId val="{00000000-EC10-4FDC-A63C-4EA586AB10C4}"/>
            </c:ext>
          </c:extLst>
        </c:ser>
        <c:ser>
          <c:idx val="1"/>
          <c:order val="1"/>
          <c:tx>
            <c:strRef>
              <c:f>fpdem1!$C$10</c:f>
              <c:strCache>
                <c:ptCount val="1"/>
                <c:pt idx="0">
                  <c:v>Unmet need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fpdem1!$A$11</c:f>
              <c:strCache>
                <c:ptCount val="1"/>
                <c:pt idx="0">
                  <c:v>Currently married women</c:v>
                </c:pt>
              </c:strCache>
            </c:strRef>
          </c:cat>
          <c:val>
            <c:numRef>
              <c:f>fpdem1!$C$11</c:f>
              <c:numCache>
                <c:formatCode>General</c:formatCode>
                <c:ptCount val="1"/>
                <c:pt idx="0">
                  <c:v>11</c:v>
                </c:pt>
              </c:numCache>
            </c:numRef>
          </c:val>
          <c:extLst>
            <c:ext xmlns:c16="http://schemas.microsoft.com/office/drawing/2014/chart" uri="{C3380CC4-5D6E-409C-BE32-E72D297353CC}">
              <c16:uniqueId val="{00000001-EC10-4FDC-A63C-4EA586AB10C4}"/>
            </c:ext>
          </c:extLst>
        </c:ser>
        <c:ser>
          <c:idx val="2"/>
          <c:order val="2"/>
          <c:tx>
            <c:strRef>
              <c:f>fpdem1!$D$10</c:f>
              <c:strCache>
                <c:ptCount val="1"/>
                <c:pt idx="0">
                  <c:v>No need for family planning</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fpdem1!$A$11</c:f>
              <c:strCache>
                <c:ptCount val="1"/>
                <c:pt idx="0">
                  <c:v>Currently married women</c:v>
                </c:pt>
              </c:strCache>
            </c:strRef>
          </c:cat>
          <c:val>
            <c:numRef>
              <c:f>fpdem1!$D$11</c:f>
              <c:numCache>
                <c:formatCode>General</c:formatCode>
                <c:ptCount val="1"/>
                <c:pt idx="0">
                  <c:v>29</c:v>
                </c:pt>
              </c:numCache>
            </c:numRef>
          </c:val>
          <c:extLst>
            <c:ext xmlns:c16="http://schemas.microsoft.com/office/drawing/2014/chart" uri="{C3380CC4-5D6E-409C-BE32-E72D297353CC}">
              <c16:uniqueId val="{00000002-EC10-4FDC-A63C-4EA586AB10C4}"/>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7312692822689946"/>
          <c:y val="0.2290604196581652"/>
          <c:w val="0.32514515975765201"/>
          <c:h val="0.43461030870660067"/>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141884888010267"/>
          <c:w val="0.66603434506156056"/>
          <c:h val="0.68692510166897969"/>
        </c:manualLayout>
      </c:layout>
      <c:barChart>
        <c:barDir val="col"/>
        <c:grouping val="percentStacked"/>
        <c:varyColors val="0"/>
        <c:ser>
          <c:idx val="0"/>
          <c:order val="0"/>
          <c:tx>
            <c:strRef>
              <c:f>fpdem2!$B$10</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fpdem2!$A$11</c:f>
              <c:strCache>
                <c:ptCount val="1"/>
                <c:pt idx="0">
                  <c:v>Currently married women</c:v>
                </c:pt>
              </c:strCache>
            </c:strRef>
          </c:cat>
          <c:val>
            <c:numRef>
              <c:f>fpdem2!$B$11</c:f>
              <c:numCache>
                <c:formatCode>General</c:formatCode>
                <c:ptCount val="1"/>
                <c:pt idx="0">
                  <c:v>54</c:v>
                </c:pt>
              </c:numCache>
            </c:numRef>
          </c:val>
          <c:extLst>
            <c:ext xmlns:c16="http://schemas.microsoft.com/office/drawing/2014/chart" uri="{C3380CC4-5D6E-409C-BE32-E72D297353CC}">
              <c16:uniqueId val="{00000000-0562-44E7-A246-FFFC6AB183F9}"/>
            </c:ext>
          </c:extLst>
        </c:ser>
        <c:ser>
          <c:idx val="1"/>
          <c:order val="1"/>
          <c:tx>
            <c:strRef>
              <c:f>fpdem2!$C$10</c:f>
              <c:strCache>
                <c:ptCount val="1"/>
                <c:pt idx="0">
                  <c:v>Demand satisfied by traditional methods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fpdem2!$A$11</c:f>
              <c:strCache>
                <c:ptCount val="1"/>
                <c:pt idx="0">
                  <c:v>Currently married women</c:v>
                </c:pt>
              </c:strCache>
            </c:strRef>
          </c:cat>
          <c:val>
            <c:numRef>
              <c:f>fpdem2!$C$11</c:f>
              <c:numCache>
                <c:formatCode>0</c:formatCode>
                <c:ptCount val="1"/>
                <c:pt idx="0">
                  <c:v>31</c:v>
                </c:pt>
              </c:numCache>
            </c:numRef>
          </c:val>
          <c:extLst>
            <c:ext xmlns:c16="http://schemas.microsoft.com/office/drawing/2014/chart" uri="{C3380CC4-5D6E-409C-BE32-E72D297353CC}">
              <c16:uniqueId val="{00000001-0562-44E7-A246-FFFC6AB183F9}"/>
            </c:ext>
          </c:extLst>
        </c:ser>
        <c:ser>
          <c:idx val="2"/>
          <c:order val="2"/>
          <c:tx>
            <c:strRef>
              <c:f>fpdem2!$D$10</c:f>
              <c:strCache>
                <c:ptCount val="1"/>
                <c:pt idx="0">
                  <c:v>Demand not satisfied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fpdem2!$A$11</c:f>
              <c:strCache>
                <c:ptCount val="1"/>
                <c:pt idx="0">
                  <c:v>Currently married women</c:v>
                </c:pt>
              </c:strCache>
            </c:strRef>
          </c:cat>
          <c:val>
            <c:numRef>
              <c:f>fpdem2!$D$11</c:f>
              <c:numCache>
                <c:formatCode>General</c:formatCode>
                <c:ptCount val="1"/>
                <c:pt idx="0">
                  <c:v>15</c:v>
                </c:pt>
              </c:numCache>
            </c:numRef>
          </c:val>
          <c:extLst>
            <c:ext xmlns:c16="http://schemas.microsoft.com/office/drawing/2014/chart" uri="{C3380CC4-5D6E-409C-BE32-E72D297353CC}">
              <c16:uniqueId val="{00000002-0562-44E7-A246-FFFC6AB183F9}"/>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9393422810288541"/>
          <c:y val="0.2125450096836399"/>
          <c:w val="0.3043378355795413"/>
          <c:h val="0.4347680353274096"/>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453856923809481E-2"/>
          <c:y val="0.3474357688887354"/>
          <c:w val="0.94383016614176451"/>
          <c:h val="0.53158235861063818"/>
        </c:manualLayout>
      </c:layout>
      <c:barChart>
        <c:barDir val="col"/>
        <c:grouping val="clustered"/>
        <c:varyColors val="0"/>
        <c:ser>
          <c:idx val="0"/>
          <c:order val="0"/>
          <c:tx>
            <c:strRef>
              <c:f>fpdem3!$B$10</c:f>
              <c:strCache>
                <c:ptCount val="1"/>
                <c:pt idx="0">
                  <c:v>Column1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298C-40C9-A0BF-ADD3C96C4107}"/>
              </c:ext>
            </c:extLst>
          </c:dPt>
          <c:dPt>
            <c:idx val="1"/>
            <c:invertIfNegative val="0"/>
            <c:bubble3D val="0"/>
            <c:extLst>
              <c:ext xmlns:c16="http://schemas.microsoft.com/office/drawing/2014/chart" uri="{C3380CC4-5D6E-409C-BE32-E72D297353CC}">
                <c16:uniqueId val="{00000001-298C-40C9-A0BF-ADD3C96C4107}"/>
              </c:ext>
            </c:extLst>
          </c:dPt>
          <c:dPt>
            <c:idx val="2"/>
            <c:invertIfNegative val="0"/>
            <c:bubble3D val="0"/>
            <c:extLst>
              <c:ext xmlns:c16="http://schemas.microsoft.com/office/drawing/2014/chart" uri="{C3380CC4-5D6E-409C-BE32-E72D297353CC}">
                <c16:uniqueId val="{00000002-298C-40C9-A0BF-ADD3C96C410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fpdem3!$A$11:$A$14</c:f>
              <c:strCache>
                <c:ptCount val="4"/>
                <c:pt idx="0">
                  <c:v>No education</c:v>
                </c:pt>
                <c:pt idx="1">
                  <c:v>Less than secondary </c:v>
                </c:pt>
                <c:pt idx="2">
                  <c:v>Secondary</c:v>
                </c:pt>
                <c:pt idx="3">
                  <c:v>More than secondary</c:v>
                </c:pt>
              </c:strCache>
            </c:strRef>
          </c:cat>
          <c:val>
            <c:numRef>
              <c:f>fpdem3!$B$11:$B$14</c:f>
              <c:numCache>
                <c:formatCode>General</c:formatCode>
                <c:ptCount val="4"/>
                <c:pt idx="0">
                  <c:v>55</c:v>
                </c:pt>
                <c:pt idx="1">
                  <c:v>57</c:v>
                </c:pt>
                <c:pt idx="2">
                  <c:v>54</c:v>
                </c:pt>
                <c:pt idx="3">
                  <c:v>53</c:v>
                </c:pt>
              </c:numCache>
            </c:numRef>
          </c:val>
          <c:extLst>
            <c:ext xmlns:c16="http://schemas.microsoft.com/office/drawing/2014/chart" uri="{C3380CC4-5D6E-409C-BE32-E72D297353CC}">
              <c16:uniqueId val="{00000003-298C-40C9-A0BF-ADD3C96C4107}"/>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7846856492233E-2"/>
          <c:y val="0.33942676168258518"/>
          <c:w val="0.94383016614176451"/>
          <c:h val="0.49418907857223421"/>
        </c:manualLayout>
      </c:layout>
      <c:barChart>
        <c:barDir val="col"/>
        <c:grouping val="clustered"/>
        <c:varyColors val="0"/>
        <c:ser>
          <c:idx val="0"/>
          <c:order val="0"/>
          <c:tx>
            <c:strRef>
              <c:f>fpdem4!$B$10</c:f>
              <c:strCache>
                <c:ptCount val="1"/>
                <c:pt idx="0">
                  <c:v>Column1</c:v>
                </c:pt>
              </c:strCache>
            </c:strRef>
          </c:tx>
          <c:spPr>
            <a:solidFill>
              <a:srgbClr val="00FFCC"/>
            </a:solidFill>
            <a:ln>
              <a:noFill/>
            </a:ln>
            <a:effectLst/>
          </c:spPr>
          <c:invertIfNegative val="0"/>
          <c:dPt>
            <c:idx val="0"/>
            <c:invertIfNegative val="0"/>
            <c:bubble3D val="0"/>
            <c:extLst>
              <c:ext xmlns:c16="http://schemas.microsoft.com/office/drawing/2014/chart" uri="{C3380CC4-5D6E-409C-BE32-E72D297353CC}">
                <c16:uniqueId val="{00000000-8712-47BD-8268-569D73F313AB}"/>
              </c:ext>
            </c:extLst>
          </c:dPt>
          <c:dPt>
            <c:idx val="1"/>
            <c:invertIfNegative val="0"/>
            <c:bubble3D val="0"/>
            <c:spPr>
              <a:solidFill>
                <a:srgbClr val="00FFCC"/>
              </a:solidFill>
              <a:ln>
                <a:noFill/>
              </a:ln>
              <a:effectLst/>
            </c:spPr>
            <c:extLst>
              <c:ext xmlns:c16="http://schemas.microsoft.com/office/drawing/2014/chart" uri="{C3380CC4-5D6E-409C-BE32-E72D297353CC}">
                <c16:uniqueId val="{00000002-8712-47BD-8268-569D73F313AB}"/>
              </c:ext>
            </c:extLst>
          </c:dPt>
          <c:dPt>
            <c:idx val="2"/>
            <c:invertIfNegative val="0"/>
            <c:bubble3D val="0"/>
            <c:spPr>
              <a:solidFill>
                <a:srgbClr val="00FFCC"/>
              </a:solidFill>
              <a:ln>
                <a:noFill/>
              </a:ln>
              <a:effectLst/>
            </c:spPr>
            <c:extLst>
              <c:ext xmlns:c16="http://schemas.microsoft.com/office/drawing/2014/chart" uri="{C3380CC4-5D6E-409C-BE32-E72D297353CC}">
                <c16:uniqueId val="{00000004-8712-47BD-8268-569D73F313A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fpdem4!$A$11:$A$15</c:f>
              <c:strCache>
                <c:ptCount val="5"/>
                <c:pt idx="0">
                  <c:v>Lowest</c:v>
                </c:pt>
                <c:pt idx="1">
                  <c:v>Second</c:v>
                </c:pt>
                <c:pt idx="2">
                  <c:v>Middle</c:v>
                </c:pt>
                <c:pt idx="3">
                  <c:v>Fourth</c:v>
                </c:pt>
                <c:pt idx="4">
                  <c:v>Highest</c:v>
                </c:pt>
              </c:strCache>
            </c:strRef>
          </c:cat>
          <c:val>
            <c:numRef>
              <c:f>fpdem4!$B$11:$B$15</c:f>
              <c:numCache>
                <c:formatCode>0</c:formatCode>
                <c:ptCount val="5"/>
                <c:pt idx="0">
                  <c:v>52</c:v>
                </c:pt>
                <c:pt idx="1">
                  <c:v>51</c:v>
                </c:pt>
                <c:pt idx="2">
                  <c:v>56</c:v>
                </c:pt>
                <c:pt idx="3">
                  <c:v>54</c:v>
                </c:pt>
                <c:pt idx="4">
                  <c:v>58</c:v>
                </c:pt>
              </c:numCache>
            </c:numRef>
          </c:val>
          <c:extLst>
            <c:ext xmlns:c16="http://schemas.microsoft.com/office/drawing/2014/chart" uri="{C3380CC4-5D6E-409C-BE32-E72D297353CC}">
              <c16:uniqueId val="{00000005-8712-47BD-8268-569D73F313AB}"/>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8.xml.rels><?xml version="1.0" encoding="UTF-8" standalone="yes"?>
<Relationships xmlns="http://schemas.openxmlformats.org/package/2006/relationships"><Relationship Id="rId1" Type="http://schemas.openxmlformats.org/officeDocument/2006/relationships/image" Target="../media/image3.png"/></Relationships>
</file>

<file path=ppt/drawings/_rels/drawing9.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0.01508</cdr:x>
      <cdr:y>0.13885</cdr:y>
    </cdr:from>
    <cdr:to>
      <cdr:x>0.95333</cdr:x>
      <cdr:y>0.25053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18905" y="854630"/>
          <a:ext cx="7400406" cy="6874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ea typeface="Source Sans Pro" panose="020B0503030403020204" pitchFamily="34" charset="0"/>
              <a:cs typeface="Calibri"/>
            </a:rPr>
            <a:t>Percent of married women age 15-49 using:</a:t>
          </a:r>
        </a:p>
      </cdr:txBody>
    </cdr:sp>
  </cdr:relSizeAnchor>
  <cdr:relSizeAnchor xmlns:cdr="http://schemas.openxmlformats.org/drawingml/2006/chartDrawing">
    <cdr:from>
      <cdr:x>0.01246</cdr:x>
      <cdr:y>0.023</cdr:y>
    </cdr:from>
    <cdr:to>
      <cdr:x>0.98684</cdr:x>
      <cdr:y>0.15146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98425" y="141513"/>
          <a:ext cx="7694385" cy="79057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cs typeface="Calibri"/>
            </a:rPr>
            <a:t>Use of Family Planning</a:t>
          </a:r>
        </a:p>
      </cdr:txBody>
    </cdr:sp>
  </cdr:relSizeAnchor>
</c:userShapes>
</file>

<file path=ppt/drawings/drawing10.xml><?xml version="1.0" encoding="utf-8"?>
<c:userShapes xmlns:c="http://schemas.openxmlformats.org/drawingml/2006/chart">
  <cdr:relSizeAnchor xmlns:cdr="http://schemas.openxmlformats.org/drawingml/2006/chartDrawing">
    <cdr:from>
      <cdr:x>0.03427</cdr:x>
      <cdr:y>0.03379</cdr:y>
    </cdr:from>
    <cdr:to>
      <cdr:x>0.96231</cdr:x>
      <cdr:y>0.15452</cdr:y>
    </cdr:to>
    <cdr:sp macro="" textlink="">
      <cdr:nvSpPr>
        <cdr:cNvPr id="2" name="TextBox 1">
          <a:extLst xmlns:a="http://schemas.openxmlformats.org/drawingml/2006/main">
            <a:ext uri="{FF2B5EF4-FFF2-40B4-BE49-F238E27FC236}">
              <a16:creationId xmlns:a16="http://schemas.microsoft.com/office/drawing/2014/main" id="{D448EA71-F378-20F8-DAD7-1FDFCC310218}"/>
            </a:ext>
          </a:extLst>
        </cdr:cNvPr>
        <cdr:cNvSpPr txBox="1"/>
      </cdr:nvSpPr>
      <cdr:spPr>
        <a:xfrm xmlns:a="http://schemas.openxmlformats.org/drawingml/2006/main">
          <a:off x="250824" y="207964"/>
          <a:ext cx="6791325" cy="742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0.11576</cdr:y>
    </cdr:to>
    <cdr:sp macro="" textlink="">
      <cdr:nvSpPr>
        <cdr:cNvPr id="3" name="title">
          <a:extLst xmlns:a="http://schemas.openxmlformats.org/drawingml/2006/main">
            <a:ext uri="{FF2B5EF4-FFF2-40B4-BE49-F238E27FC236}">
              <a16:creationId xmlns:a16="http://schemas.microsoft.com/office/drawing/2014/main" id="{E62E9253-6F80-6212-C900-F6452AF5C4A1}"/>
            </a:ext>
          </a:extLst>
        </cdr:cNvPr>
        <cdr:cNvSpPr txBox="1"/>
      </cdr:nvSpPr>
      <cdr:spPr>
        <a:xfrm xmlns:a="http://schemas.openxmlformats.org/drawingml/2006/main">
          <a:off x="0" y="0"/>
          <a:ext cx="7885829" cy="71187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ysClr val="windowText" lastClr="000000"/>
              </a:solidFill>
              <a:latin typeface="Source Sans Pro" panose="020B0503030403020204" pitchFamily="34" charset="0"/>
            </a:rPr>
            <a:t>Decision Making about Family Planning</a:t>
          </a:r>
        </a:p>
      </cdr:txBody>
    </cdr:sp>
  </cdr:relSizeAnchor>
  <cdr:relSizeAnchor xmlns:cdr="http://schemas.openxmlformats.org/drawingml/2006/chartDrawing">
    <cdr:from>
      <cdr:x>0.03297</cdr:x>
      <cdr:y>0.15607</cdr:y>
    </cdr:from>
    <cdr:to>
      <cdr:x>0.88031</cdr:x>
      <cdr:y>0.21953</cdr:y>
    </cdr:to>
    <cdr:sp macro="" textlink="">
      <cdr:nvSpPr>
        <cdr:cNvPr id="4" name="TextBox 3">
          <a:extLst xmlns:a="http://schemas.openxmlformats.org/drawingml/2006/main">
            <a:ext uri="{FF2B5EF4-FFF2-40B4-BE49-F238E27FC236}">
              <a16:creationId xmlns:a16="http://schemas.microsoft.com/office/drawing/2014/main" id="{4CCD3FFB-B1CC-ED84-B34C-96F6B0D9DF92}"/>
            </a:ext>
          </a:extLst>
        </cdr:cNvPr>
        <cdr:cNvSpPr txBox="1"/>
      </cdr:nvSpPr>
      <cdr:spPr>
        <a:xfrm xmlns:a="http://schemas.openxmlformats.org/drawingml/2006/main">
          <a:off x="241299" y="960439"/>
          <a:ext cx="6200775"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0.0026</cdr:x>
      <cdr:y>0.09448</cdr:y>
    </cdr:from>
    <cdr:to>
      <cdr:x>1</cdr:x>
      <cdr:y>0.20291</cdr:y>
    </cdr:to>
    <cdr:sp macro="" textlink="">
      <cdr:nvSpPr>
        <cdr:cNvPr id="5" name="subtitle">
          <a:extLst xmlns:a="http://schemas.openxmlformats.org/drawingml/2006/main">
            <a:ext uri="{FF2B5EF4-FFF2-40B4-BE49-F238E27FC236}">
              <a16:creationId xmlns:a16="http://schemas.microsoft.com/office/drawing/2014/main" id="{4CC8AD33-0E10-A1A3-72C8-45993E4EBC10}"/>
            </a:ext>
          </a:extLst>
        </cdr:cNvPr>
        <cdr:cNvSpPr txBox="1"/>
      </cdr:nvSpPr>
      <cdr:spPr>
        <a:xfrm xmlns:a="http://schemas.openxmlformats.org/drawingml/2006/main">
          <a:off x="20503" y="580976"/>
          <a:ext cx="7865326" cy="666784"/>
        </a:xfrm>
        <a:prstGeom xmlns:a="http://schemas.openxmlformats.org/drawingml/2006/main" prst="rect">
          <a:avLst/>
        </a:prstGeom>
      </cdr:spPr>
      <cdr:txBody>
        <a:bodyPr xmlns:a="http://schemas.openxmlformats.org/drawingml/2006/main" vertOverflow="clip" horzOverflow="clip" wrap="square" rtlCol="0">
          <a:noAutofit/>
        </a:bodyPr>
        <a:lstStyle xmlns:a="http://schemas.openxmlformats.org/drawingml/2006/main"/>
        <a:p xmlns:a="http://schemas.openxmlformats.org/drawingml/2006/main">
          <a:r>
            <a:rPr lang="en-US" sz="1800" b="0" i="1" baseline="0">
              <a:solidFill>
                <a:sysClr val="windowText" lastClr="000000"/>
              </a:solidFill>
              <a:latin typeface="Source Sans Pro" panose="020B0503030403020204" pitchFamily="34" charset="0"/>
            </a:rPr>
            <a:t>Percent distribution of married women age 15-49 by person who usually makes the decision to use or not use family planning </a:t>
          </a:r>
        </a:p>
      </cdr:txBody>
    </cdr:sp>
  </cdr:relSizeAnchor>
  <cdr:relSizeAnchor xmlns:cdr="http://schemas.openxmlformats.org/drawingml/2006/chartDrawing">
    <cdr:from>
      <cdr:x>0.02647</cdr:x>
      <cdr:y>0.28642</cdr:y>
    </cdr:from>
    <cdr:to>
      <cdr:x>0.32844</cdr:x>
      <cdr:y>1</cdr:y>
    </cdr:to>
    <cdr:sp macro="" textlink="">
      <cdr:nvSpPr>
        <cdr:cNvPr id="6" name="decision_making_box">
          <a:extLst xmlns:a="http://schemas.openxmlformats.org/drawingml/2006/main">
            <a:ext uri="{FF2B5EF4-FFF2-40B4-BE49-F238E27FC236}">
              <a16:creationId xmlns:a16="http://schemas.microsoft.com/office/drawing/2014/main" id="{2DB53C78-DA00-2BC5-996C-8D5C0A276C42}"/>
            </a:ext>
          </a:extLst>
        </cdr:cNvPr>
        <cdr:cNvSpPr txBox="1"/>
      </cdr:nvSpPr>
      <cdr:spPr>
        <a:xfrm xmlns:a="http://schemas.openxmlformats.org/drawingml/2006/main">
          <a:off x="218095" y="1784449"/>
          <a:ext cx="2488030" cy="4445733"/>
        </a:xfrm>
        <a:prstGeom xmlns:a="http://schemas.openxmlformats.org/drawingml/2006/main" prst="rect">
          <a:avLst/>
        </a:prstGeom>
        <a:solidFill xmlns:a="http://schemas.openxmlformats.org/drawingml/2006/main">
          <a:schemeClr val="accent1"/>
        </a:solidFill>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GB" sz="2200" dirty="0">
              <a:latin typeface="Source Sans Pro SemiBold" panose="020B0603030403020204" pitchFamily="34" charset="0"/>
              <a:ea typeface="Source Sans Pro SemiBold" panose="020B0603030403020204" pitchFamily="34" charset="0"/>
            </a:rPr>
            <a:t>95% of married women participate in decision making about family planning. </a:t>
          </a:r>
        </a:p>
      </cdr:txBody>
    </cdr:sp>
  </cdr:relSizeAnchor>
  <cdr:relSizeAnchor xmlns:cdr="http://schemas.openxmlformats.org/drawingml/2006/chartDrawing">
    <cdr:from>
      <cdr:x>0</cdr:x>
      <cdr:y>0.94084</cdr:y>
    </cdr:from>
    <cdr:to>
      <cdr:x>0.33971</cdr:x>
      <cdr:y>0.99671</cdr:y>
    </cdr:to>
    <cdr:sp macro="" textlink="">
      <cdr:nvSpPr>
        <cdr:cNvPr id="7" name="footnote">
          <a:extLst xmlns:a="http://schemas.openxmlformats.org/drawingml/2006/main">
            <a:ext uri="{FF2B5EF4-FFF2-40B4-BE49-F238E27FC236}">
              <a16:creationId xmlns:a16="http://schemas.microsoft.com/office/drawing/2014/main" id="{E1DAF791-06B7-8366-CA4E-0D976B48BA86}"/>
            </a:ext>
          </a:extLst>
        </cdr:cNvPr>
        <cdr:cNvSpPr txBox="1"/>
      </cdr:nvSpPr>
      <cdr:spPr>
        <a:xfrm xmlns:a="http://schemas.openxmlformats.org/drawingml/2006/main">
          <a:off x="0" y="5440363"/>
          <a:ext cx="2486025" cy="32302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fld id="{E616AFB9-0525-4E34-B8A6-3902207F4870}" type="TxLink">
            <a:rPr lang="en-US" sz="1400" b="0" i="1" u="none" strike="noStrike">
              <a:solidFill>
                <a:schemeClr val="tx1"/>
              </a:solidFill>
              <a:latin typeface="Source Sans Pro" panose="020B0503030403020204" pitchFamily="34" charset="0"/>
              <a:ea typeface="Source Sans Pro" panose="020B0503030403020204" pitchFamily="34" charset="0"/>
              <a:cs typeface="Calibri"/>
            </a:rPr>
            <a:pPr/>
            <a:t> </a:t>
          </a:fld>
          <a:endParaRPr lang="en-US" sz="1400" i="1">
            <a:solidFill>
              <a:schemeClr val="tx1"/>
            </a:solidFill>
            <a:latin typeface="Source Sans Pro" panose="020B0503030403020204" pitchFamily="34" charset="0"/>
            <a:ea typeface="Source Sans Pro" panose="020B0503030403020204" pitchFamily="34"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cdr:x>
      <cdr:y>0.09336</cdr:y>
    </cdr:from>
    <cdr:to>
      <cdr:x>1</cdr:x>
      <cdr:y>0.21296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81608"/>
          <a:ext cx="7892634" cy="7450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married women age 15-49 who were ever pressured by their husbands or any other family member to become pregnant when they did not want to</a:t>
          </a:r>
        </a:p>
      </cdr:txBody>
    </cdr:sp>
  </cdr:relSizeAnchor>
  <cdr:relSizeAnchor xmlns:cdr="http://schemas.openxmlformats.org/drawingml/2006/chartDrawing">
    <cdr:from>
      <cdr:x>0</cdr:x>
      <cdr:y>1.60521E-7</cdr:y>
    </cdr:from>
    <cdr:to>
      <cdr:x>1</cdr:x>
      <cdr:y>0.10746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7892634" cy="66947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Pressure to Become Pregnant by Age</a:t>
          </a:r>
        </a:p>
      </cdr:txBody>
    </cdr:sp>
  </cdr:relSizeAnchor>
  <cdr:relSizeAnchor xmlns:cdr="http://schemas.openxmlformats.org/drawingml/2006/chartDrawing">
    <cdr:from>
      <cdr:x>0.77083</cdr:x>
      <cdr:y>0.12588</cdr:y>
    </cdr:from>
    <cdr:to>
      <cdr:x>1</cdr:x>
      <cdr:y>0.19089</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6087024" y="774675"/>
          <a:ext cx="1809690" cy="40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99F87C9B-7B90-4B99-B4FE-58939F9D2356}"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cdr:x>
      <cdr:y>0.10338</cdr:y>
    </cdr:from>
    <cdr:to>
      <cdr:x>1</cdr:x>
      <cdr:y>0.2127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57786"/>
          <a:ext cx="7896711" cy="69556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ever-married women and all men age 15-49 who heard or saw specific family planning messages in the last 12 months</a:t>
          </a:r>
        </a:p>
      </cdr:txBody>
    </cdr:sp>
  </cdr:relSizeAnchor>
  <cdr:relSizeAnchor xmlns:cdr="http://schemas.openxmlformats.org/drawingml/2006/chartDrawing">
    <cdr:from>
      <cdr:x>0</cdr:x>
      <cdr:y>0</cdr:y>
    </cdr:from>
    <cdr:to>
      <cdr:x>1</cdr:x>
      <cdr:y>0.10493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6711" cy="66765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Exposure to Family Planning Messages</a:t>
          </a: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0.20542</cdr:y>
    </cdr:from>
    <cdr:to>
      <cdr:x>1</cdr:x>
      <cdr:y>0.32709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63033"/>
          <a:ext cx="7322491" cy="7481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Among ever-married women age 15-49 who are not using family planning, percent who, during the last 12 months: </a:t>
          </a:r>
        </a:p>
      </cdr:txBody>
    </cdr:sp>
  </cdr:relSizeAnchor>
  <cdr:relSizeAnchor xmlns:cdr="http://schemas.openxmlformats.org/drawingml/2006/chartDrawing">
    <cdr:from>
      <cdr:x>0</cdr:x>
      <cdr:y>0</cdr:y>
    </cdr:from>
    <cdr:to>
      <cdr:x>1</cdr:x>
      <cdr:y>0.20087</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2630" cy="123824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Nonusers' Contact with Family Planning Providers</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0.1049</cdr:y>
    </cdr:from>
    <cdr:to>
      <cdr:x>1</cdr:x>
      <cdr:y>0.26633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46228"/>
          <a:ext cx="7892631" cy="99446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ever-married women age 15-49 who used emergency contraception in the last 12 months</a:t>
          </a:r>
        </a:p>
      </cdr:txBody>
    </cdr:sp>
  </cdr:relSizeAnchor>
  <cdr:relSizeAnchor xmlns:cdr="http://schemas.openxmlformats.org/drawingml/2006/chartDrawing">
    <cdr:from>
      <cdr:x>0</cdr:x>
      <cdr:y>0</cdr:y>
    </cdr:from>
    <cdr:to>
      <cdr:x>1</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79093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Use of Emergency Contraception by Age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0.00748</cdr:y>
    </cdr:from>
    <cdr:to>
      <cdr:x>1</cdr:x>
      <cdr:y>0.12976</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46031"/>
          <a:ext cx="7324344" cy="7524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Family Planning Use</a:t>
          </a:r>
        </a:p>
      </cdr:txBody>
    </cdr:sp>
  </cdr:relSizeAnchor>
  <cdr:relSizeAnchor xmlns:cdr="http://schemas.openxmlformats.org/drawingml/2006/chartDrawing">
    <cdr:from>
      <cdr:x>0</cdr:x>
      <cdr:y>0.12049</cdr:y>
    </cdr:from>
    <cdr:to>
      <cdr:x>1</cdr:x>
      <cdr:y>0.19788</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742248"/>
          <a:ext cx="7885830" cy="4767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married women age 15-49 using:</a:t>
          </a:r>
        </a:p>
      </cdr:txBody>
    </cdr:sp>
  </cdr:relSizeAnchor>
  <cdr:relSizeAnchor xmlns:cdr="http://schemas.openxmlformats.org/drawingml/2006/chartDrawing">
    <cdr:from>
      <cdr:x>0.63509</cdr:x>
      <cdr:y>0.45198</cdr:y>
    </cdr:from>
    <cdr:to>
      <cdr:x>0.9615</cdr:x>
      <cdr:y>0.51234</cdr:y>
    </cdr:to>
    <cdr:sp macro="" textlink="">
      <cdr:nvSpPr>
        <cdr:cNvPr id="5" name="any modern method">
          <a:extLst xmlns:a="http://schemas.openxmlformats.org/drawingml/2006/main">
            <a:ext uri="{FF2B5EF4-FFF2-40B4-BE49-F238E27FC236}">
              <a16:creationId xmlns:a16="http://schemas.microsoft.com/office/drawing/2014/main" id="{A5998350-1027-DCFE-0CDD-54E0FB62AFD4}"/>
            </a:ext>
          </a:extLst>
        </cdr:cNvPr>
        <cdr:cNvSpPr txBox="1"/>
      </cdr:nvSpPr>
      <cdr:spPr>
        <a:xfrm xmlns:a="http://schemas.openxmlformats.org/drawingml/2006/main">
          <a:off x="4648719" y="2913926"/>
          <a:ext cx="2389247" cy="38914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5"/>
              </a:solidFill>
              <a:latin typeface="Source Sans Pro" panose="020B0503030403020204" pitchFamily="34" charset="0"/>
            </a:rPr>
            <a:t>Any modern method</a:t>
          </a:r>
        </a:p>
      </cdr:txBody>
    </cdr:sp>
  </cdr:relSizeAnchor>
  <cdr:relSizeAnchor xmlns:cdr="http://schemas.openxmlformats.org/drawingml/2006/chartDrawing">
    <cdr:from>
      <cdr:x>0.44294</cdr:x>
      <cdr:y>0.78785</cdr:y>
    </cdr:from>
    <cdr:to>
      <cdr:x>0.79797</cdr:x>
      <cdr:y>0.85441</cdr:y>
    </cdr:to>
    <cdr:sp macro="" textlink="">
      <cdr:nvSpPr>
        <cdr:cNvPr id="6" name="any trad method">
          <a:extLst xmlns:a="http://schemas.openxmlformats.org/drawingml/2006/main">
            <a:ext uri="{FF2B5EF4-FFF2-40B4-BE49-F238E27FC236}">
              <a16:creationId xmlns:a16="http://schemas.microsoft.com/office/drawing/2014/main" id="{1F35457C-12E2-0A50-E7DA-50AF525BC6A0}"/>
            </a:ext>
          </a:extLst>
        </cdr:cNvPr>
        <cdr:cNvSpPr txBox="1"/>
      </cdr:nvSpPr>
      <cdr:spPr>
        <a:xfrm xmlns:a="http://schemas.openxmlformats.org/drawingml/2006/main">
          <a:off x="3242205" y="5079269"/>
          <a:ext cx="2598739" cy="4291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2"/>
              </a:solidFill>
              <a:latin typeface="Source Sans Pro" panose="020B0503030403020204" pitchFamily="34" charset="0"/>
            </a:rPr>
            <a:t>Any traditional method</a:t>
          </a: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0.113</cdr:y>
    </cdr:from>
    <cdr:to>
      <cdr:x>1</cdr:x>
      <cdr:y>0.22942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95668"/>
          <a:ext cx="7321169" cy="71675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family planning users age 15-49 by most recent source of method</a:t>
          </a:r>
        </a:p>
      </cdr:txBody>
    </cdr:sp>
  </cdr:relSizeAnchor>
  <cdr:relSizeAnchor xmlns:cdr="http://schemas.openxmlformats.org/drawingml/2006/chartDrawing">
    <cdr:from>
      <cdr:x>0.62924</cdr:x>
      <cdr:y>0.93066</cdr:y>
    </cdr:from>
    <cdr:to>
      <cdr:x>0.97446</cdr:x>
      <cdr:y>0.98246</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608740" y="5726599"/>
          <a:ext cx="2528540" cy="3187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400" b="0" i="1" u="none" strike="noStrike" baseline="0">
              <a:solidFill>
                <a:schemeClr val="tx1"/>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cdr:y>
    </cdr:from>
    <cdr:to>
      <cdr:x>0.99975</cdr:x>
      <cdr:y>0.11386</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0" y="0"/>
          <a:ext cx="7322513" cy="70061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Source of Family Planning Methods</a:t>
          </a:r>
        </a:p>
      </cdr:txBody>
    </cdr:sp>
  </cdr:relSizeAnchor>
</c:userShapes>
</file>

<file path=ppt/drawings/drawing5.xml><?xml version="1.0" encoding="utf-8"?>
<c:userShapes xmlns:c="http://schemas.openxmlformats.org/drawingml/2006/chart">
  <cdr:relSizeAnchor xmlns:cdr="http://schemas.openxmlformats.org/drawingml/2006/chartDrawing">
    <cdr:from>
      <cdr:x>0</cdr:x>
      <cdr:y>0.11104</cdr:y>
    </cdr:from>
    <cdr:to>
      <cdr:x>1</cdr:x>
      <cdr:y>0.27247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3696"/>
          <a:ext cx="7317994" cy="9939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Among ever-married women age 15-49 who started their last episode of modern family planning use within the 5 years nefore the survey, percent who: </a:t>
          </a:r>
        </a:p>
      </cdr:txBody>
    </cdr:sp>
  </cdr:relSizeAnchor>
  <cdr:relSizeAnchor xmlns:cdr="http://schemas.openxmlformats.org/drawingml/2006/chartDrawing">
    <cdr:from>
      <cdr:x>0</cdr:x>
      <cdr:y>0</cdr:y>
    </cdr:from>
    <cdr:to>
      <cdr:x>1</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79093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Informed Choice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0.11094</cdr:y>
    </cdr:from>
    <cdr:to>
      <cdr:x>1</cdr:x>
      <cdr:y>0.19082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1918"/>
          <a:ext cx="7895357" cy="4910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married women age 15-49  by need for family planning</a:t>
          </a:r>
        </a:p>
      </cdr:txBody>
    </cdr:sp>
  </cdr:relSizeAnchor>
  <cdr:relSizeAnchor xmlns:cdr="http://schemas.openxmlformats.org/drawingml/2006/chartDrawing">
    <cdr:from>
      <cdr:x>0.64854</cdr:x>
      <cdr:y>0.94613</cdr:y>
    </cdr:from>
    <cdr:to>
      <cdr:x>1</cdr:x>
      <cdr:y>0.99793</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748097" y="5824804"/>
          <a:ext cx="2573072" cy="3189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400" b="0" i="1" u="none" strike="noStrike" baseline="0">
              <a:solidFill>
                <a:sysClr val="windowText" lastClr="000000"/>
              </a:solidFill>
              <a:latin typeface="Source Sans Pro" panose="020B0503030403020204" pitchFamily="34" charset="0"/>
              <a:ea typeface="Source Sans Pro" panose="020B0503030403020204" pitchFamily="34" charset="0"/>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0.00025</cdr:x>
      <cdr:y>0</cdr:y>
    </cdr:from>
    <cdr:to>
      <cdr:x>1</cdr:x>
      <cdr:y>0.11386</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1814" y="0"/>
          <a:ext cx="7319355" cy="70097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Demand for Family Planning</a:t>
          </a:r>
        </a:p>
      </cdr:txBody>
    </cdr:sp>
  </cdr:relSizeAnchor>
</c:userShapes>
</file>

<file path=ppt/drawings/drawing7.xml><?xml version="1.0" encoding="utf-8"?>
<c:userShapes xmlns:c="http://schemas.openxmlformats.org/drawingml/2006/chart">
  <cdr:relSizeAnchor xmlns:cdr="http://schemas.openxmlformats.org/drawingml/2006/chartDrawing">
    <cdr:from>
      <cdr:x>0</cdr:x>
      <cdr:y>0.11183</cdr:y>
    </cdr:from>
    <cdr:to>
      <cdr:x>1</cdr:x>
      <cdr:y>0.18877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7109"/>
          <a:ext cx="7899439" cy="4726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married women age 15-49  with a need for family planning</a:t>
          </a:r>
        </a:p>
      </cdr:txBody>
    </cdr:sp>
  </cdr:relSizeAnchor>
  <cdr:relSizeAnchor xmlns:cdr="http://schemas.openxmlformats.org/drawingml/2006/chartDrawing">
    <cdr:from>
      <cdr:x>0.64854</cdr:x>
      <cdr:y>0.94613</cdr:y>
    </cdr:from>
    <cdr:to>
      <cdr:x>1</cdr:x>
      <cdr:y>0.99793</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748097" y="5824804"/>
          <a:ext cx="2573072" cy="3189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400" b="0" i="1" u="none" strike="noStrike" baseline="0">
              <a:solidFill>
                <a:sysClr val="windowText" lastClr="000000"/>
              </a:solidFill>
              <a:latin typeface="Source Sans Pro" panose="020B0503030403020204" pitchFamily="34" charset="0"/>
              <a:ea typeface="Source Sans Pro" panose="020B0503030403020204" pitchFamily="34" charset="0"/>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cdr:y>
    </cdr:from>
    <cdr:to>
      <cdr:x>0.99975</cdr:x>
      <cdr:y>0.12365</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0" y="0"/>
          <a:ext cx="7897464" cy="759731"/>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Demand for Family Planning Satisfied</a:t>
          </a:r>
        </a:p>
      </cdr:txBody>
    </cdr:sp>
  </cdr:relSizeAnchor>
</c:userShapes>
</file>

<file path=ppt/drawings/drawing8.xml><?xml version="1.0" encoding="utf-8"?>
<c:userShapes xmlns:c="http://schemas.openxmlformats.org/drawingml/2006/chart">
  <cdr:relSizeAnchor xmlns:cdr="http://schemas.openxmlformats.org/drawingml/2006/chartDrawing">
    <cdr:from>
      <cdr:x>0.00168</cdr:x>
      <cdr:y>0.24182</cdr:y>
    </cdr:from>
    <cdr:to>
      <cdr:x>1</cdr:x>
      <cdr:y>0.37582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3826" y="1512177"/>
          <a:ext cx="8215774" cy="8379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currently married women age 15-49 whose demand for family planning is satisfied by modern methods</a:t>
          </a:r>
        </a:p>
      </cdr:txBody>
    </cdr:sp>
  </cdr:relSizeAnchor>
  <cdr:relSizeAnchor xmlns:cdr="http://schemas.openxmlformats.org/drawingml/2006/chartDrawing">
    <cdr:from>
      <cdr:x>1.26657E-7</cdr:x>
      <cdr:y>0.00133</cdr:y>
    </cdr:from>
    <cdr:to>
      <cdr:x>0.78569</cdr:x>
      <cdr:y>0.29994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8290"/>
          <a:ext cx="6203301" cy="1861331"/>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Demand for Family Planning Satisfied by Modern Methods by Education </a:t>
          </a:r>
        </a:p>
      </cdr:txBody>
    </cdr:sp>
  </cdr:relSizeAnchor>
  <cdr:relSizeAnchor xmlns:cdr="http://schemas.openxmlformats.org/drawingml/2006/chartDrawing">
    <cdr:from>
      <cdr:x>0.77083</cdr:x>
      <cdr:y>0.10421</cdr:y>
    </cdr:from>
    <cdr:to>
      <cdr:x>1</cdr:x>
      <cdr:y>0.16922</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5640929" y="641304"/>
          <a:ext cx="1677065" cy="40006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3.7.1</a:t>
          </a:r>
        </a:p>
      </cdr:txBody>
    </cdr:sp>
  </cdr:relSizeAnchor>
  <cdr:relSizeAnchor xmlns:cdr="http://schemas.openxmlformats.org/drawingml/2006/chartDrawing">
    <cdr:from>
      <cdr:x>0.80612</cdr:x>
      <cdr:y>0</cdr:y>
    </cdr:from>
    <cdr:to>
      <cdr:x>0.96428</cdr:x>
      <cdr:y>0.12037</cdr:y>
    </cdr:to>
    <cdr:pic>
      <cdr:nvPicPr>
        <cdr:cNvPr id="4" name="SDG" descr="A picture containing text&#10;&#10;Description automatically generated">
          <a:extLst xmlns:a="http://schemas.openxmlformats.org/drawingml/2006/main">
            <a:ext uri="{FF2B5EF4-FFF2-40B4-BE49-F238E27FC236}">
              <a16:creationId xmlns:a16="http://schemas.microsoft.com/office/drawing/2014/main" id="{F16B130F-8022-C2A5-0F85-78718CBF91DC}"/>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7414" cy="740747"/>
        </a:xfrm>
        <a:prstGeom xmlns:a="http://schemas.openxmlformats.org/drawingml/2006/main" prst="rect">
          <a:avLst/>
        </a:prstGeom>
      </cdr:spPr>
    </cdr:pic>
  </cdr:relSizeAnchor>
</c:userShapes>
</file>

<file path=ppt/drawings/drawing9.xml><?xml version="1.0" encoding="utf-8"?>
<c:userShapes xmlns:c="http://schemas.openxmlformats.org/drawingml/2006/chart">
  <cdr:relSizeAnchor xmlns:cdr="http://schemas.openxmlformats.org/drawingml/2006/chartDrawing">
    <cdr:from>
      <cdr:x>0</cdr:x>
      <cdr:y>0.23932</cdr:y>
    </cdr:from>
    <cdr:to>
      <cdr:x>0.96873</cdr:x>
      <cdr:y>0.34914</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500120"/>
          <a:ext cx="7943988" cy="6883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currently married women age 15-49 whose demand for family planning is satisfied by modern methods</a:t>
          </a:r>
        </a:p>
      </cdr:txBody>
    </cdr:sp>
  </cdr:relSizeAnchor>
  <cdr:relSizeAnchor xmlns:cdr="http://schemas.openxmlformats.org/drawingml/2006/chartDrawing">
    <cdr:from>
      <cdr:x>1.21945E-7</cdr:x>
      <cdr:y>0</cdr:y>
    </cdr:from>
    <cdr:to>
      <cdr:x>0.77786</cdr:x>
      <cdr:y>0.24161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0"/>
          <a:ext cx="6378775" cy="151448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Demand for Family Planning Satisfied by Modern Methods by Wealth </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0.9117</cdr:y>
    </cdr:from>
    <cdr:to>
      <cdr:x>1</cdr:x>
      <cdr:y>0.97328</cdr:y>
    </cdr:to>
    <cdr:grpSp>
      <cdr:nvGrpSpPr>
        <cdr:cNvPr id="7" name="Group 6">
          <a:extLst xmlns:a="http://schemas.openxmlformats.org/drawingml/2006/main">
            <a:ext uri="{FF2B5EF4-FFF2-40B4-BE49-F238E27FC236}">
              <a16:creationId xmlns:a16="http://schemas.microsoft.com/office/drawing/2014/main" id="{01B14AFF-54D3-727D-2E4F-A54845FDA27E}"/>
            </a:ext>
          </a:extLst>
        </cdr:cNvPr>
        <cdr:cNvGrpSpPr/>
      </cdr:nvGrpSpPr>
      <cdr:grpSpPr>
        <a:xfrm xmlns:a="http://schemas.openxmlformats.org/drawingml/2006/main">
          <a:off x="0" y="5815111"/>
          <a:ext cx="8200416" cy="392776"/>
          <a:chOff x="0" y="0"/>
          <a:chExt cx="8274941" cy="379170"/>
        </a:xfrm>
      </cdr:grpSpPr>
      <cdr:sp macro="" textlink="">
        <cdr:nvSpPr>
          <cdr:cNvPr id="8" name="Arrow: Right 7">
            <a:extLst xmlns:a="http://schemas.openxmlformats.org/drawingml/2006/main">
              <a:ext uri="{FF2B5EF4-FFF2-40B4-BE49-F238E27FC236}">
                <a16:creationId xmlns:a16="http://schemas.microsoft.com/office/drawing/2014/main" id="{CFA07953-FF30-A857-EA50-37266248DB53}"/>
              </a:ext>
            </a:extLst>
          </cdr:cNvPr>
          <cdr:cNvSpPr/>
        </cdr:nvSpPr>
        <cdr:spPr>
          <a:xfrm xmlns:a="http://schemas.openxmlformats.org/drawingml/2006/main">
            <a:off x="1087769" y="19957"/>
            <a:ext cx="5828961" cy="359213"/>
          </a:xfrm>
          <a:prstGeom xmlns:a="http://schemas.openxmlformats.org/drawingml/2006/main" prst="rightArrow">
            <a:avLst/>
          </a:prstGeom>
          <a:solidFill xmlns:a="http://schemas.openxmlformats.org/drawingml/2006/main">
            <a:srgbClr val="00FFCC"/>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sp macro="" textlink="">
        <cdr:nvSpPr>
          <cdr:cNvPr id="9" name="Poorest">
            <a:extLst xmlns:a="http://schemas.openxmlformats.org/drawingml/2006/main">
              <a:ext uri="{FF2B5EF4-FFF2-40B4-BE49-F238E27FC236}">
                <a16:creationId xmlns:a16="http://schemas.microsoft.com/office/drawing/2014/main" id="{6301206A-7E0C-B336-E847-CE6EF73D58E4}"/>
              </a:ext>
            </a:extLst>
          </cdr:cNvPr>
          <cdr:cNvSpPr txBox="1"/>
        </cdr:nvSpPr>
        <cdr:spPr>
          <a:xfrm xmlns:a="http://schemas.openxmlformats.org/drawingml/2006/main">
            <a:off x="0" y="39006"/>
            <a:ext cx="1134895" cy="31929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900" dirty="0">
                <a:latin typeface="Source Sans Pro" panose="020B0503030403020204" pitchFamily="34" charset="0"/>
                <a:ea typeface="Source Sans Pro" panose="020B0503030403020204" pitchFamily="34" charset="0"/>
              </a:rPr>
              <a:t>Poorest</a:t>
            </a:r>
            <a:endParaRPr lang="en-US" dirty="0">
              <a:latin typeface="Source Sans Pro" panose="020B0503030403020204" pitchFamily="34" charset="0"/>
              <a:ea typeface="Source Sans Pro" panose="020B0503030403020204" pitchFamily="34" charset="0"/>
            </a:endParaRPr>
          </a:p>
        </cdr:txBody>
      </cdr:sp>
      <cdr:sp macro="" textlink="">
        <cdr:nvSpPr>
          <cdr:cNvPr id="10" name="Wealthiest">
            <a:extLst xmlns:a="http://schemas.openxmlformats.org/drawingml/2006/main">
              <a:ext uri="{FF2B5EF4-FFF2-40B4-BE49-F238E27FC236}">
                <a16:creationId xmlns:a16="http://schemas.microsoft.com/office/drawing/2014/main" id="{DD6692D6-00A8-3FA4-22AC-BB956306B74F}"/>
              </a:ext>
            </a:extLst>
          </cdr:cNvPr>
          <cdr:cNvSpPr txBox="1"/>
        </cdr:nvSpPr>
        <cdr:spPr>
          <a:xfrm xmlns:a="http://schemas.openxmlformats.org/drawingml/2006/main">
            <a:off x="6888499" y="0"/>
            <a:ext cx="1386442" cy="3592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900" dirty="0">
                <a:latin typeface="Source Sans Pro" panose="020B0503030403020204" pitchFamily="34" charset="0"/>
                <a:ea typeface="Source Sans Pro" panose="020B0503030403020204" pitchFamily="34" charset="0"/>
              </a:rPr>
              <a:t>Wealthiest</a:t>
            </a:r>
            <a:endParaRPr lang="en-US" dirty="0">
              <a:latin typeface="Source Sans Pro" panose="020B0503030403020204" pitchFamily="34" charset="0"/>
              <a:ea typeface="Source Sans Pro" panose="020B0503030403020204" pitchFamily="34" charset="0"/>
            </a:endParaRPr>
          </a:p>
        </cdr:txBody>
      </cdr:sp>
    </cdr:grpSp>
  </cdr:relSizeAnchor>
  <cdr:relSizeAnchor xmlns:cdr="http://schemas.openxmlformats.org/drawingml/2006/chartDrawing">
    <cdr:from>
      <cdr:x>0.77748</cdr:x>
      <cdr:y>0.10881</cdr:y>
    </cdr:from>
    <cdr:to>
      <cdr:x>0.99745</cdr:x>
      <cdr:y>0.16759</cdr:y>
    </cdr:to>
    <cdr:sp macro="" textlink="">
      <cdr:nvSpPr>
        <cdr:cNvPr id="3" name="SDG_Indicator">
          <a:extLst xmlns:a="http://schemas.openxmlformats.org/drawingml/2006/main">
            <a:ext uri="{FF2B5EF4-FFF2-40B4-BE49-F238E27FC236}">
              <a16:creationId xmlns:a16="http://schemas.microsoft.com/office/drawing/2014/main" id="{074F126B-FD22-6465-1AEF-2EDD4C98F503}"/>
            </a:ext>
          </a:extLst>
        </cdr:cNvPr>
        <cdr:cNvSpPr txBox="1"/>
      </cdr:nvSpPr>
      <cdr:spPr>
        <a:xfrm xmlns:a="http://schemas.openxmlformats.org/drawingml/2006/main">
          <a:off x="5689599" y="669925"/>
          <a:ext cx="1609725" cy="361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3.7.1</a:t>
          </a:r>
        </a:p>
      </cdr:txBody>
    </cdr:sp>
  </cdr:relSizeAnchor>
  <cdr:relSizeAnchor xmlns:cdr="http://schemas.openxmlformats.org/drawingml/2006/chartDrawing">
    <cdr:from>
      <cdr:x>0.81132</cdr:x>
      <cdr:y>0</cdr:y>
    </cdr:from>
    <cdr:to>
      <cdr:x>0.96948</cdr:x>
      <cdr:y>0.12031</cdr:y>
    </cdr:to>
    <cdr:pic>
      <cdr:nvPicPr>
        <cdr:cNvPr id="4" name="SDG" descr="A picture containing text&#10;&#10;Description automatically generated">
          <a:extLst xmlns:a="http://schemas.openxmlformats.org/drawingml/2006/main">
            <a:ext uri="{FF2B5EF4-FFF2-40B4-BE49-F238E27FC236}">
              <a16:creationId xmlns:a16="http://schemas.microsoft.com/office/drawing/2014/main" id="{F5ABA2E8-5124-857A-1696-C5F523A072C6}"/>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37250" y="0"/>
          <a:ext cx="1157414" cy="740747"/>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9/3/2024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9/3/2024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60% of currently married women in Jordan use any method of family planning, and 38% use any modern method. The most popular modern methods among currently married women are IUDs (20%), the pill (8%), and male condoms (6%). 22% of currently married women use any traditional method of family planning. Among ever-married women, 56% use any modern method of family planning. </a:t>
            </a:r>
          </a:p>
          <a:p>
            <a:endParaRPr lang="en-US" dirty="0"/>
          </a:p>
          <a:p>
            <a:r>
              <a:rPr lang="en-US" dirty="0"/>
              <a:t>Table 7.3.</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255491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Demand for family planning satisfied by modern methods varies by governorate, from 37% in </a:t>
            </a:r>
            <a:r>
              <a:rPr lang="en-US" dirty="0" err="1"/>
              <a:t>Ma’an</a:t>
            </a:r>
            <a:r>
              <a:rPr lang="en-US" dirty="0"/>
              <a:t> to 62% in Madaba.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93% of currently married women participate in decision making about family planning, including 18% of women who made their own decision to use or not use family planning and 77% of women who made the decision jointly with their husband. 4% of currently married women said it was mainly their husband's decision.</a:t>
            </a:r>
          </a:p>
          <a:p>
            <a:endParaRPr lang="en-US" dirty="0"/>
          </a:p>
          <a:p>
            <a:r>
              <a:rPr lang="en-US" dirty="0"/>
              <a:t>Table 7.15.</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741941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7% of married women reported that they were pressured by their husbands or another family member to become pregnant when they did not want to. This varies slightly by age, from 3% of women age 15-19 to 9% of women age 35-39.</a:t>
            </a:r>
          </a:p>
          <a:p>
            <a:endParaRPr lang="en-US" dirty="0"/>
          </a:p>
          <a:p>
            <a:r>
              <a:rPr lang="en-US" dirty="0"/>
              <a:t>Table 7.17.</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698684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general, more ever-married women heard or saw specific family planning messages than men in the last 12 months. Community meeting or event is the most popular source of family planning messages for ever-married women, followed by social media. For men, social media is the most popular source of family planning messages. Still, 42% of men and 7% of ever-married women were not exposed to any family planning messages in the 12 months before the survey.</a:t>
            </a:r>
          </a:p>
          <a:p>
            <a:endParaRPr lang="en-US" dirty="0"/>
          </a:p>
          <a:p>
            <a:r>
              <a:rPr lang="en-US" dirty="0"/>
              <a:t>Tables 7.19.1 &amp; 7.19.2.</a:t>
            </a:r>
          </a:p>
          <a:p>
            <a:endParaRPr lang="en-US" dirty="0"/>
          </a:p>
          <a:p>
            <a:r>
              <a:rPr lang="en-US" dirty="0"/>
              <a:t>Social media includes platforms such as Facebook, Twitter, or Instagram. </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496479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Three-quarters of ever-married women who are not using family planning did not discuss family planning with a fieldworker or during a health facility visit in the 12 months before the survey. 8% were visited by a fieldworker who discussed family planning, 24% visited a health facility and discussed family planning, and 39% of ever-married women visited a health facility but did not discuss family planning.</a:t>
            </a:r>
          </a:p>
          <a:p>
            <a:endParaRPr lang="en-US" dirty="0"/>
          </a:p>
          <a:p>
            <a:r>
              <a:rPr lang="en-US"/>
              <a:t>Table 7.20.</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1050442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Fewer than 1% of women age 15-49 used emergency contraception in the last 12 months before the survey. This does not vary by age.</a:t>
            </a:r>
          </a:p>
          <a:p>
            <a:endParaRPr lang="en-US" dirty="0"/>
          </a:p>
          <a:p>
            <a:r>
              <a:rPr lang="en-US" dirty="0"/>
              <a:t>Table 7.6.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2532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 of any modern method of family planning in Jordan increased from 27% in 1990 to 42% in 2012 and declined slightly to 37% in 2017-18 before increasing to 38% in 2023. The use of any traditional method increased from 13% in 1990 to 19% in 2012 and declined to 14% in 2017-18 before increasing to 22% in 2023.</a:t>
            </a:r>
          </a:p>
          <a:p>
            <a:endParaRPr lang="en-US" dirty="0"/>
          </a:p>
          <a:p>
            <a:r>
              <a:rPr lang="en-US" dirty="0"/>
              <a:t>Table 7.4.1.</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582483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public sector is the primary source of injectables (76%) and IUDs (53%), while the private sector is the primary source of male condoms (57%) and pills (52%).</a:t>
            </a:r>
          </a:p>
          <a:p>
            <a:endParaRPr lang="en-US" dirty="0"/>
          </a:p>
          <a:p>
            <a:r>
              <a:rPr lang="en-US" dirty="0"/>
              <a:t>Table 7.9.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253401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69% of ever-married women who use a modern method of family planning were informed about side effects or problems of method used, 66% were informed about what to do if they experienced side effects, and 68% were informed about other methods that could be used. 56% of ever-married women currently using a modern method of family planning were provided with all 3 types of information at the time they started their last episode of use.</a:t>
            </a:r>
          </a:p>
          <a:p>
            <a:endParaRPr lang="en-US" dirty="0"/>
          </a:p>
          <a:p>
            <a:r>
              <a:rPr lang="en-US" dirty="0"/>
              <a:t>Table 7.11.</a:t>
            </a:r>
          </a:p>
          <a:p>
            <a:endParaRPr lang="en-US" dirty="0"/>
          </a:p>
          <a:p>
            <a:r>
              <a:rPr lang="en-US" dirty="0"/>
              <a:t>Notes: Table includes users of only the methods listed individually. Figures in parentheses are based on 25–49 unweighted cases. An asterisk indicates that a figure is based on fewer than 25 unweighted cases and has been suppressed.</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4081994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 of currently married women have an unmet need for family planning, including 5% who want to delay or space out births and 6% who do not want any more children. 60% of currently married women have a met need for family planning, which is the percent of women currently using a method of family planning.</a:t>
            </a:r>
          </a:p>
          <a:p>
            <a:endParaRPr lang="en-US" dirty="0"/>
          </a:p>
          <a:p>
            <a:r>
              <a:rPr lang="en-US" dirty="0"/>
              <a:t>Table 7.14.</a:t>
            </a:r>
          </a:p>
          <a:p>
            <a:endParaRPr lang="en-US" dirty="0"/>
          </a:p>
          <a:p>
            <a:r>
              <a:rPr lang="en-US" dirty="0"/>
              <a:t>Note: Numbers in this table correspond to the revised definition of unmet need described in Bradley et al., 2012.</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948119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currently married women with demand for family planning, 85% of the demand is satisfied. 54% of demand for family planning is satisfied by modern methods, and 15% of the demand is not satisfied.</a:t>
            </a:r>
          </a:p>
          <a:p>
            <a:endParaRPr lang="en-US" dirty="0"/>
          </a:p>
          <a:p>
            <a:r>
              <a:rPr lang="en-US" dirty="0"/>
              <a:t>Table 7.14.</a:t>
            </a:r>
          </a:p>
          <a:p>
            <a:endParaRPr lang="en-US" dirty="0"/>
          </a:p>
          <a:p>
            <a:r>
              <a:rPr lang="en-US" dirty="0"/>
              <a:t>Note: Numbers in this table correspond to the revised definition of unmet need described in Bradley et al., 2012.</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636060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Demand for family planning satisfied by modern methods varies only slightly by education, from 53% of currently married women with more than secondary education to 57% of women with less than secondary education whose demand is satisfied by modern methods.</a:t>
            </a:r>
          </a:p>
          <a:p>
            <a:endParaRPr lang="en-US" dirty="0"/>
          </a:p>
          <a:p>
            <a:r>
              <a:rPr lang="en-US" dirty="0"/>
              <a:t>Table 7.14. </a:t>
            </a:r>
          </a:p>
          <a:p>
            <a:endParaRPr lang="en-US" dirty="0"/>
          </a:p>
          <a:p>
            <a:r>
              <a:rPr lang="en-US" dirty="0"/>
              <a:t>Modern methods include female </a:t>
            </a:r>
            <a:r>
              <a:rPr lang="en-US" dirty="0" err="1"/>
              <a:t>sterilisation</a:t>
            </a:r>
            <a:r>
              <a:rPr lang="en-US" dirty="0"/>
              <a:t>, male </a:t>
            </a:r>
            <a:r>
              <a:rPr lang="en-US" dirty="0" err="1"/>
              <a:t>sterilisation</a:t>
            </a:r>
            <a:r>
              <a:rPr lang="en-US" dirty="0"/>
              <a:t>, IUD, injectables, implants, pill, male condom, female condom, emergency contraception, lactational </a:t>
            </a:r>
            <a:r>
              <a:rPr lang="en-US" dirty="0" err="1"/>
              <a:t>amenorrhoea</a:t>
            </a:r>
            <a:r>
              <a:rPr lang="en-US" dirty="0"/>
              <a:t>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790406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Demand for family planning satisfied by modern methods does not vary much by wealth quintile, and there is no clear pattern between demand satisfied and household wealth.</a:t>
            </a:r>
          </a:p>
          <a:p>
            <a:endParaRPr lang="en-US" dirty="0"/>
          </a:p>
          <a:p>
            <a:r>
              <a:rPr lang="en-US" dirty="0"/>
              <a:t>Table 7.14. Modern methods include female </a:t>
            </a:r>
            <a:r>
              <a:rPr lang="en-US" dirty="0" err="1"/>
              <a:t>sterilisation</a:t>
            </a:r>
            <a:r>
              <a:rPr lang="en-US" dirty="0"/>
              <a:t>, male </a:t>
            </a:r>
            <a:r>
              <a:rPr lang="en-US" dirty="0" err="1"/>
              <a:t>sterilisation</a:t>
            </a:r>
            <a:r>
              <a:rPr lang="en-US" dirty="0"/>
              <a:t>, IUD, injectables, implants, pill, male condom, female condom, emergency contraception, lactational </a:t>
            </a:r>
            <a:r>
              <a:rPr lang="en-US" dirty="0" err="1"/>
              <a:t>amenorrhoea</a:t>
            </a:r>
            <a:r>
              <a:rPr lang="en-US" dirty="0"/>
              <a:t>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1849798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3" name="Title Placeholder 1">
            <a:extLst>
              <a:ext uri="{FF2B5EF4-FFF2-40B4-BE49-F238E27FC236}">
                <a16:creationId xmlns:a16="http://schemas.microsoft.com/office/drawing/2014/main" id="{EE956070-929A-9623-3B92-9500479ED41C}"/>
              </a:ext>
            </a:extLst>
          </p:cNvPr>
          <p:cNvSpPr txBox="1">
            <a:spLocks/>
          </p:cNvSpPr>
          <p:nvPr userDrawn="1"/>
        </p:nvSpPr>
        <p:spPr>
          <a:xfrm>
            <a:off x="628650" y="1038813"/>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t>#JordanDHS #JPFHS</a:t>
            </a:r>
            <a:endParaRPr lang="en-US" b="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9/3/2024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9/3/2024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#JordanDHS #JPFHS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7D764846-F13D-82AB-99E8-AD08188DA9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dem1">
            <a:extLst>
              <a:ext uri="{FF2B5EF4-FFF2-40B4-BE49-F238E27FC236}">
                <a16:creationId xmlns:a16="http://schemas.microsoft.com/office/drawing/2014/main" id="{FF893BA2-2EE8-44C0-A3FF-20D31E381194}"/>
              </a:ext>
            </a:extLst>
          </p:cNvPr>
          <p:cNvGraphicFramePr>
            <a:graphicFrameLocks/>
          </p:cNvGraphicFramePr>
          <p:nvPr>
            <p:extLst>
              <p:ext uri="{D42A27DB-BD31-4B8C-83A1-F6EECF244321}">
                <p14:modId xmlns:p14="http://schemas.microsoft.com/office/powerpoint/2010/main" val="3458649782"/>
              </p:ext>
            </p:extLst>
          </p:nvPr>
        </p:nvGraphicFramePr>
        <p:xfrm>
          <a:off x="443345" y="313226"/>
          <a:ext cx="8229599" cy="62315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65034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dem1">
            <a:extLst>
              <a:ext uri="{FF2B5EF4-FFF2-40B4-BE49-F238E27FC236}">
                <a16:creationId xmlns:a16="http://schemas.microsoft.com/office/drawing/2014/main" id="{AD6A4DC3-5392-4CAC-90F0-3E1D34C34180}"/>
              </a:ext>
            </a:extLst>
          </p:cNvPr>
          <p:cNvGraphicFramePr>
            <a:graphicFrameLocks/>
          </p:cNvGraphicFramePr>
          <p:nvPr>
            <p:extLst>
              <p:ext uri="{D42A27DB-BD31-4B8C-83A1-F6EECF244321}">
                <p14:modId xmlns:p14="http://schemas.microsoft.com/office/powerpoint/2010/main" val="287392814"/>
              </p:ext>
            </p:extLst>
          </p:nvPr>
        </p:nvGraphicFramePr>
        <p:xfrm>
          <a:off x="489527" y="317308"/>
          <a:ext cx="8201891" cy="62233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3863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dem3">
            <a:extLst>
              <a:ext uri="{FF2B5EF4-FFF2-40B4-BE49-F238E27FC236}">
                <a16:creationId xmlns:a16="http://schemas.microsoft.com/office/drawing/2014/main" id="{F7D81B5A-05A3-432B-9D4B-9C70785F055B}"/>
              </a:ext>
            </a:extLst>
          </p:cNvPr>
          <p:cNvGraphicFramePr>
            <a:graphicFrameLocks/>
          </p:cNvGraphicFramePr>
          <p:nvPr>
            <p:extLst>
              <p:ext uri="{D42A27DB-BD31-4B8C-83A1-F6EECF244321}">
                <p14:modId xmlns:p14="http://schemas.microsoft.com/office/powerpoint/2010/main" val="2156973610"/>
              </p:ext>
            </p:extLst>
          </p:nvPr>
        </p:nvGraphicFramePr>
        <p:xfrm>
          <a:off x="480291" y="302341"/>
          <a:ext cx="8229600" cy="62533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6134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dem4">
            <a:extLst>
              <a:ext uri="{FF2B5EF4-FFF2-40B4-BE49-F238E27FC236}">
                <a16:creationId xmlns:a16="http://schemas.microsoft.com/office/drawing/2014/main" id="{01591967-14F3-4307-8F12-98223FFC22B6}"/>
              </a:ext>
            </a:extLst>
          </p:cNvPr>
          <p:cNvGraphicFramePr>
            <a:graphicFrameLocks/>
          </p:cNvGraphicFramePr>
          <p:nvPr>
            <p:extLst>
              <p:ext uri="{D42A27DB-BD31-4B8C-83A1-F6EECF244321}">
                <p14:modId xmlns:p14="http://schemas.microsoft.com/office/powerpoint/2010/main" val="508201360"/>
              </p:ext>
            </p:extLst>
          </p:nvPr>
        </p:nvGraphicFramePr>
        <p:xfrm>
          <a:off x="505839" y="294858"/>
          <a:ext cx="8200416" cy="63783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3389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143689"/>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GB" dirty="0"/>
              <a:t>Demand for Family Planning Satisfied</a:t>
            </a:r>
            <a:br>
              <a:rPr lang="en-GB" dirty="0"/>
            </a:br>
            <a:r>
              <a:rPr lang="en-GB" dirty="0"/>
              <a:t>by Modern Methods by Governorate</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6773313" y="3698051"/>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54%</a:t>
            </a:r>
          </a:p>
        </p:txBody>
      </p:sp>
      <p:sp>
        <p:nvSpPr>
          <p:cNvPr id="10" name="Content Placeholder 2">
            <a:extLst>
              <a:ext uri="{FF2B5EF4-FFF2-40B4-BE49-F238E27FC236}">
                <a16:creationId xmlns:a16="http://schemas.microsoft.com/office/drawing/2014/main" id="{F771182A-32DE-C278-1E07-AC2B79BB595B}"/>
              </a:ext>
            </a:extLst>
          </p:cNvPr>
          <p:cNvSpPr>
            <a:spLocks noGrp="1"/>
          </p:cNvSpPr>
          <p:nvPr>
            <p:ph idx="1"/>
          </p:nvPr>
        </p:nvSpPr>
        <p:spPr>
          <a:xfrm>
            <a:off x="367769" y="1106123"/>
            <a:ext cx="7886699" cy="718460"/>
          </a:xfrm>
        </p:spPr>
        <p:txBody>
          <a:bodyPr>
            <a:normAutofit/>
          </a:bodyPr>
          <a:lstStyle/>
          <a:p>
            <a:r>
              <a:rPr lang="en-GB" dirty="0"/>
              <a:t>Percent of married women age 15-49 whose demand for family planning</a:t>
            </a:r>
            <a:br>
              <a:rPr lang="en-GB" dirty="0"/>
            </a:br>
            <a:r>
              <a:rPr lang="en-GB" dirty="0"/>
              <a:t>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CCBCAD-8661-B6FF-CA36-82ACE6FA96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grpSp>
        <p:nvGrpSpPr>
          <p:cNvPr id="4" name="Group 19">
            <a:extLst>
              <a:ext uri="{FF2B5EF4-FFF2-40B4-BE49-F238E27FC236}">
                <a16:creationId xmlns:a16="http://schemas.microsoft.com/office/drawing/2014/main" id="{CDE87CCA-71FA-F3A4-E2E6-859738DB5131}"/>
              </a:ext>
            </a:extLst>
          </p:cNvPr>
          <p:cNvGrpSpPr>
            <a:grpSpLocks noChangeAspect="1"/>
          </p:cNvGrpSpPr>
          <p:nvPr/>
        </p:nvGrpSpPr>
        <p:grpSpPr bwMode="auto">
          <a:xfrm>
            <a:off x="2566661" y="1238531"/>
            <a:ext cx="5785179" cy="5581617"/>
            <a:chOff x="1069" y="214"/>
            <a:chExt cx="4064" cy="3921"/>
          </a:xfrm>
          <a:solidFill>
            <a:schemeClr val="accent2"/>
          </a:solidFill>
        </p:grpSpPr>
        <p:sp>
          <p:nvSpPr>
            <p:cNvPr id="5" name="Freeform 20">
              <a:extLst>
                <a:ext uri="{FF2B5EF4-FFF2-40B4-BE49-F238E27FC236}">
                  <a16:creationId xmlns:a16="http://schemas.microsoft.com/office/drawing/2014/main" id="{38371C38-D9E3-B705-404C-1AEF437790EA}"/>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1">
              <a:extLst>
                <a:ext uri="{FF2B5EF4-FFF2-40B4-BE49-F238E27FC236}">
                  <a16:creationId xmlns:a16="http://schemas.microsoft.com/office/drawing/2014/main" id="{6F5AA790-9496-EF78-CF98-3F710FE77A6D}"/>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2">
              <a:extLst>
                <a:ext uri="{FF2B5EF4-FFF2-40B4-BE49-F238E27FC236}">
                  <a16:creationId xmlns:a16="http://schemas.microsoft.com/office/drawing/2014/main" id="{583ACC8B-205B-37F0-2FA4-3027B7AC7050}"/>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3">
              <a:extLst>
                <a:ext uri="{FF2B5EF4-FFF2-40B4-BE49-F238E27FC236}">
                  <a16:creationId xmlns:a16="http://schemas.microsoft.com/office/drawing/2014/main" id="{B19100AD-DA51-FC05-CE57-2FE56D53A396}"/>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4">
              <a:extLst>
                <a:ext uri="{FF2B5EF4-FFF2-40B4-BE49-F238E27FC236}">
                  <a16:creationId xmlns:a16="http://schemas.microsoft.com/office/drawing/2014/main" id="{D1BC971E-6C23-23CA-4BFF-1A62D718B119}"/>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5">
              <a:extLst>
                <a:ext uri="{FF2B5EF4-FFF2-40B4-BE49-F238E27FC236}">
                  <a16:creationId xmlns:a16="http://schemas.microsoft.com/office/drawing/2014/main" id="{1D8A4A26-98FC-49EE-BBAF-72F1133C5001}"/>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6">
              <a:extLst>
                <a:ext uri="{FF2B5EF4-FFF2-40B4-BE49-F238E27FC236}">
                  <a16:creationId xmlns:a16="http://schemas.microsoft.com/office/drawing/2014/main" id="{11B1F255-B314-A108-E0CD-E5CEF638363F}"/>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7">
              <a:extLst>
                <a:ext uri="{FF2B5EF4-FFF2-40B4-BE49-F238E27FC236}">
                  <a16:creationId xmlns:a16="http://schemas.microsoft.com/office/drawing/2014/main" id="{BCE6D640-8E10-30A8-28EE-EA435B18D6B8}"/>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28">
              <a:extLst>
                <a:ext uri="{FF2B5EF4-FFF2-40B4-BE49-F238E27FC236}">
                  <a16:creationId xmlns:a16="http://schemas.microsoft.com/office/drawing/2014/main" id="{A9F469ED-C8B2-1391-8B6E-F652C16A30E7}"/>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29">
              <a:extLst>
                <a:ext uri="{FF2B5EF4-FFF2-40B4-BE49-F238E27FC236}">
                  <a16:creationId xmlns:a16="http://schemas.microsoft.com/office/drawing/2014/main" id="{94353511-A642-2097-8073-DA586A42A098}"/>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30">
              <a:extLst>
                <a:ext uri="{FF2B5EF4-FFF2-40B4-BE49-F238E27FC236}">
                  <a16:creationId xmlns:a16="http://schemas.microsoft.com/office/drawing/2014/main" id="{9E7DA5D6-F79B-D28E-F73F-F08B5940F2FF}"/>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31">
              <a:extLst>
                <a:ext uri="{FF2B5EF4-FFF2-40B4-BE49-F238E27FC236}">
                  <a16:creationId xmlns:a16="http://schemas.microsoft.com/office/drawing/2014/main" id="{BADD6EC8-819A-1536-7E67-EB10CA374D53}"/>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29" name="TextBox 1028">
            <a:extLst>
              <a:ext uri="{FF2B5EF4-FFF2-40B4-BE49-F238E27FC236}">
                <a16:creationId xmlns:a16="http://schemas.microsoft.com/office/drawing/2014/main" id="{85869D76-CB9A-27E7-445E-F443021C7843}"/>
              </a:ext>
            </a:extLst>
          </p:cNvPr>
          <p:cNvSpPr txBox="1"/>
          <p:nvPr/>
        </p:nvSpPr>
        <p:spPr>
          <a:xfrm>
            <a:off x="4879639" y="2953390"/>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54%</a:t>
            </a:r>
          </a:p>
        </p:txBody>
      </p:sp>
      <p:sp>
        <p:nvSpPr>
          <p:cNvPr id="1030" name="TextBox 1029">
            <a:extLst>
              <a:ext uri="{FF2B5EF4-FFF2-40B4-BE49-F238E27FC236}">
                <a16:creationId xmlns:a16="http://schemas.microsoft.com/office/drawing/2014/main" id="{7BA89FF1-7D93-677A-390E-C74005F3EB4F}"/>
              </a:ext>
            </a:extLst>
          </p:cNvPr>
          <p:cNvSpPr txBox="1"/>
          <p:nvPr/>
        </p:nvSpPr>
        <p:spPr>
          <a:xfrm>
            <a:off x="6052521" y="2153990"/>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42%</a:t>
            </a:r>
          </a:p>
        </p:txBody>
      </p:sp>
      <p:sp>
        <p:nvSpPr>
          <p:cNvPr id="1031" name="TextBox 1030">
            <a:extLst>
              <a:ext uri="{FF2B5EF4-FFF2-40B4-BE49-F238E27FC236}">
                <a16:creationId xmlns:a16="http://schemas.microsoft.com/office/drawing/2014/main" id="{D4F1ED01-5B82-E65E-A868-B9397596E314}"/>
              </a:ext>
            </a:extLst>
          </p:cNvPr>
          <p:cNvSpPr txBox="1"/>
          <p:nvPr/>
        </p:nvSpPr>
        <p:spPr>
          <a:xfrm>
            <a:off x="4161922" y="1454035"/>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51%</a:t>
            </a:r>
          </a:p>
        </p:txBody>
      </p:sp>
      <p:sp>
        <p:nvSpPr>
          <p:cNvPr id="1032" name="TextBox 1031">
            <a:extLst>
              <a:ext uri="{FF2B5EF4-FFF2-40B4-BE49-F238E27FC236}">
                <a16:creationId xmlns:a16="http://schemas.microsoft.com/office/drawing/2014/main" id="{FC4532E3-A8E7-3E99-CA5D-5A7076658E6F}"/>
              </a:ext>
            </a:extLst>
          </p:cNvPr>
          <p:cNvSpPr txBox="1"/>
          <p:nvPr/>
        </p:nvSpPr>
        <p:spPr>
          <a:xfrm>
            <a:off x="2920933" y="1454829"/>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50%</a:t>
            </a:r>
          </a:p>
        </p:txBody>
      </p:sp>
      <p:sp>
        <p:nvSpPr>
          <p:cNvPr id="1040" name="TextBox 1039">
            <a:extLst>
              <a:ext uri="{FF2B5EF4-FFF2-40B4-BE49-F238E27FC236}">
                <a16:creationId xmlns:a16="http://schemas.microsoft.com/office/drawing/2014/main" id="{83F32BED-023F-7C50-BD3E-AA77397D819B}"/>
              </a:ext>
            </a:extLst>
          </p:cNvPr>
          <p:cNvSpPr txBox="1"/>
          <p:nvPr/>
        </p:nvSpPr>
        <p:spPr>
          <a:xfrm>
            <a:off x="2055074" y="2141953"/>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51%</a:t>
            </a:r>
          </a:p>
        </p:txBody>
      </p:sp>
      <p:sp>
        <p:nvSpPr>
          <p:cNvPr id="1042" name="TextBox 1041">
            <a:extLst>
              <a:ext uri="{FF2B5EF4-FFF2-40B4-BE49-F238E27FC236}">
                <a16:creationId xmlns:a16="http://schemas.microsoft.com/office/drawing/2014/main" id="{902AE31B-BF2E-C301-9824-3442234063FD}"/>
              </a:ext>
            </a:extLst>
          </p:cNvPr>
          <p:cNvSpPr txBox="1"/>
          <p:nvPr/>
        </p:nvSpPr>
        <p:spPr>
          <a:xfrm>
            <a:off x="3552802" y="3247188"/>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57%</a:t>
            </a:r>
          </a:p>
        </p:txBody>
      </p:sp>
      <p:sp>
        <p:nvSpPr>
          <p:cNvPr id="1043" name="TextBox 1042">
            <a:extLst>
              <a:ext uri="{FF2B5EF4-FFF2-40B4-BE49-F238E27FC236}">
                <a16:creationId xmlns:a16="http://schemas.microsoft.com/office/drawing/2014/main" id="{5D307C67-6DC5-7BA7-1306-49802A6144C8}"/>
              </a:ext>
            </a:extLst>
          </p:cNvPr>
          <p:cNvSpPr txBox="1"/>
          <p:nvPr/>
        </p:nvSpPr>
        <p:spPr>
          <a:xfrm>
            <a:off x="3042553" y="3801242"/>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50%</a:t>
            </a:r>
          </a:p>
        </p:txBody>
      </p:sp>
      <p:sp>
        <p:nvSpPr>
          <p:cNvPr id="1045" name="TextBox 1044">
            <a:extLst>
              <a:ext uri="{FF2B5EF4-FFF2-40B4-BE49-F238E27FC236}">
                <a16:creationId xmlns:a16="http://schemas.microsoft.com/office/drawing/2014/main" id="{0B142BA1-9DFA-1D21-73E2-73D788EFC40A}"/>
              </a:ext>
            </a:extLst>
          </p:cNvPr>
          <p:cNvSpPr txBox="1"/>
          <p:nvPr/>
        </p:nvSpPr>
        <p:spPr>
          <a:xfrm>
            <a:off x="1647232" y="3540753"/>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62%</a:t>
            </a:r>
          </a:p>
        </p:txBody>
      </p:sp>
      <p:sp>
        <p:nvSpPr>
          <p:cNvPr id="1047" name="TextBox 1046">
            <a:extLst>
              <a:ext uri="{FF2B5EF4-FFF2-40B4-BE49-F238E27FC236}">
                <a16:creationId xmlns:a16="http://schemas.microsoft.com/office/drawing/2014/main" id="{EF252C02-17BC-3B55-4DD4-ED5568145D0F}"/>
              </a:ext>
            </a:extLst>
          </p:cNvPr>
          <p:cNvSpPr txBox="1"/>
          <p:nvPr/>
        </p:nvSpPr>
        <p:spPr>
          <a:xfrm>
            <a:off x="2071945" y="2796010"/>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60%</a:t>
            </a:r>
          </a:p>
        </p:txBody>
      </p:sp>
      <p:sp>
        <p:nvSpPr>
          <p:cNvPr id="1048" name="TextBox 1047">
            <a:extLst>
              <a:ext uri="{FF2B5EF4-FFF2-40B4-BE49-F238E27FC236}">
                <a16:creationId xmlns:a16="http://schemas.microsoft.com/office/drawing/2014/main" id="{B51F7529-BF36-F04D-BA21-443BEA112074}"/>
              </a:ext>
            </a:extLst>
          </p:cNvPr>
          <p:cNvSpPr txBox="1"/>
          <p:nvPr/>
        </p:nvSpPr>
        <p:spPr>
          <a:xfrm>
            <a:off x="3012634" y="4290654"/>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51%</a:t>
            </a:r>
          </a:p>
        </p:txBody>
      </p:sp>
      <p:sp>
        <p:nvSpPr>
          <p:cNvPr id="1049" name="TextBox 1048">
            <a:extLst>
              <a:ext uri="{FF2B5EF4-FFF2-40B4-BE49-F238E27FC236}">
                <a16:creationId xmlns:a16="http://schemas.microsoft.com/office/drawing/2014/main" id="{0B735C3C-50F4-3122-D253-490885D85109}"/>
              </a:ext>
            </a:extLst>
          </p:cNvPr>
          <p:cNvSpPr txBox="1"/>
          <p:nvPr/>
        </p:nvSpPr>
        <p:spPr>
          <a:xfrm>
            <a:off x="2545479" y="5800178"/>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56%</a:t>
            </a:r>
          </a:p>
        </p:txBody>
      </p:sp>
      <p:cxnSp>
        <p:nvCxnSpPr>
          <p:cNvPr id="1050" name="Straight Connector 1049">
            <a:extLst>
              <a:ext uri="{FF2B5EF4-FFF2-40B4-BE49-F238E27FC236}">
                <a16:creationId xmlns:a16="http://schemas.microsoft.com/office/drawing/2014/main" id="{08C11156-12FB-52C0-1941-B493E308A74D}"/>
              </a:ext>
            </a:extLst>
          </p:cNvPr>
          <p:cNvCxnSpPr>
            <a:cxnSpLocks/>
          </p:cNvCxnSpPr>
          <p:nvPr/>
        </p:nvCxnSpPr>
        <p:spPr>
          <a:xfrm flipV="1">
            <a:off x="2833067" y="3036439"/>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6BD6223D-ADBF-5D6E-D714-E471EBBAA645}"/>
              </a:ext>
            </a:extLst>
          </p:cNvPr>
          <p:cNvSpPr txBox="1"/>
          <p:nvPr/>
        </p:nvSpPr>
        <p:spPr>
          <a:xfrm>
            <a:off x="4314645" y="4667438"/>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37%</a:t>
            </a:r>
          </a:p>
        </p:txBody>
      </p:sp>
      <p:cxnSp>
        <p:nvCxnSpPr>
          <p:cNvPr id="1052" name="Straight Connector 1051">
            <a:extLst>
              <a:ext uri="{FF2B5EF4-FFF2-40B4-BE49-F238E27FC236}">
                <a16:creationId xmlns:a16="http://schemas.microsoft.com/office/drawing/2014/main" id="{CD3E606F-FC88-B2BC-7C43-453A3003CB7B}"/>
              </a:ext>
            </a:extLst>
          </p:cNvPr>
          <p:cNvCxnSpPr>
            <a:cxnSpLocks/>
          </p:cNvCxnSpPr>
          <p:nvPr/>
        </p:nvCxnSpPr>
        <p:spPr>
          <a:xfrm>
            <a:off x="3098460" y="2509205"/>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3" name="Straight Connector 1052">
            <a:extLst>
              <a:ext uri="{FF2B5EF4-FFF2-40B4-BE49-F238E27FC236}">
                <a16:creationId xmlns:a16="http://schemas.microsoft.com/office/drawing/2014/main" id="{2226830A-B005-DC9B-44B4-F8C4CFB37D02}"/>
              </a:ext>
            </a:extLst>
          </p:cNvPr>
          <p:cNvCxnSpPr>
            <a:cxnSpLocks/>
          </p:cNvCxnSpPr>
          <p:nvPr/>
        </p:nvCxnSpPr>
        <p:spPr>
          <a:xfrm flipH="1">
            <a:off x="2915052" y="3639005"/>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1D4C6A53-D295-8E69-6DB2-4C1C5FDA9DA7}"/>
              </a:ext>
            </a:extLst>
          </p:cNvPr>
          <p:cNvCxnSpPr>
            <a:cxnSpLocks/>
          </p:cNvCxnSpPr>
          <p:nvPr/>
        </p:nvCxnSpPr>
        <p:spPr>
          <a:xfrm flipV="1">
            <a:off x="3817109" y="2068647"/>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B0266042-5173-5A80-F47E-63A1CF41CB96}"/>
              </a:ext>
            </a:extLst>
          </p:cNvPr>
          <p:cNvCxnSpPr>
            <a:cxnSpLocks/>
            <a:stCxn id="1032" idx="2"/>
          </p:cNvCxnSpPr>
          <p:nvPr/>
        </p:nvCxnSpPr>
        <p:spPr>
          <a:xfrm flipH="1">
            <a:off x="3614541" y="1942655"/>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b="1" i="0">
                <a:solidFill>
                  <a:schemeClr val="accent5"/>
                </a:solidFill>
              </a:rPr>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C55E1548-D870-571F-7CBE-378D0EE8D0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dm">
            <a:extLst>
              <a:ext uri="{FF2B5EF4-FFF2-40B4-BE49-F238E27FC236}">
                <a16:creationId xmlns:a16="http://schemas.microsoft.com/office/drawing/2014/main" id="{E8CA3F75-2167-4B3F-9BC0-FCD377BAE1C1}"/>
              </a:ext>
            </a:extLst>
          </p:cNvPr>
          <p:cNvGraphicFramePr>
            <a:graphicFrameLocks/>
          </p:cNvGraphicFramePr>
          <p:nvPr>
            <p:extLst>
              <p:ext uri="{D42A27DB-BD31-4B8C-83A1-F6EECF244321}">
                <p14:modId xmlns:p14="http://schemas.microsoft.com/office/powerpoint/2010/main" val="2333834987"/>
              </p:ext>
            </p:extLst>
          </p:nvPr>
        </p:nvGraphicFramePr>
        <p:xfrm>
          <a:off x="457200" y="313909"/>
          <a:ext cx="8239327" cy="6230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612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ress">
            <a:extLst>
              <a:ext uri="{FF2B5EF4-FFF2-40B4-BE49-F238E27FC236}">
                <a16:creationId xmlns:a16="http://schemas.microsoft.com/office/drawing/2014/main" id="{42BC467D-43A3-4A9E-9191-BE7D2D8C38FE}"/>
              </a:ext>
            </a:extLst>
          </p:cNvPr>
          <p:cNvGraphicFramePr>
            <a:graphicFrameLocks/>
          </p:cNvGraphicFramePr>
          <p:nvPr>
            <p:extLst>
              <p:ext uri="{D42A27DB-BD31-4B8C-83A1-F6EECF244321}">
                <p14:modId xmlns:p14="http://schemas.microsoft.com/office/powerpoint/2010/main" val="98636960"/>
              </p:ext>
            </p:extLst>
          </p:nvPr>
        </p:nvGraphicFramePr>
        <p:xfrm>
          <a:off x="437745" y="294178"/>
          <a:ext cx="8307421" cy="6269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41911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b="1" i="0">
                <a:solidFill>
                  <a:schemeClr val="accent5"/>
                </a:solidFill>
              </a:rPr>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70AC130E-2B2E-55B5-236A-3AFAAF94C4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exp">
            <a:extLst>
              <a:ext uri="{FF2B5EF4-FFF2-40B4-BE49-F238E27FC236}">
                <a16:creationId xmlns:a16="http://schemas.microsoft.com/office/drawing/2014/main" id="{0D5F2994-8F04-4CEF-8519-03FC2EE0898F}"/>
              </a:ext>
            </a:extLst>
          </p:cNvPr>
          <p:cNvGraphicFramePr>
            <a:graphicFrameLocks/>
          </p:cNvGraphicFramePr>
          <p:nvPr>
            <p:extLst>
              <p:ext uri="{D42A27DB-BD31-4B8C-83A1-F6EECF244321}">
                <p14:modId xmlns:p14="http://schemas.microsoft.com/office/powerpoint/2010/main" val="745643396"/>
              </p:ext>
            </p:extLst>
          </p:nvPr>
        </p:nvGraphicFramePr>
        <p:xfrm>
          <a:off x="447472" y="236801"/>
          <a:ext cx="8307421" cy="63843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14943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b="1" i="0" dirty="0">
                <a:solidFill>
                  <a:schemeClr val="accent5"/>
                </a:solidFill>
              </a:rPr>
              <a:t>Use of family planning</a:t>
            </a:r>
          </a:p>
          <a:p>
            <a:pPr marL="342900" indent="-342900" algn="l">
              <a:buFont typeface="Arial" panose="020B0604020202020204" pitchFamily="34" charset="0"/>
              <a:buChar char="•"/>
            </a:pPr>
            <a:r>
              <a:rPr lang="en-GB" sz="3200" i="0" dirty="0"/>
              <a:t>Source of family planning methods and informed choice</a:t>
            </a:r>
          </a:p>
          <a:p>
            <a:pPr marL="342900" indent="-342900" algn="l">
              <a:buFont typeface="Arial" panose="020B0604020202020204" pitchFamily="34" charset="0"/>
              <a:buChar char="•"/>
            </a:pPr>
            <a:r>
              <a:rPr lang="en-GB" sz="3200" i="0" dirty="0"/>
              <a:t>Unmet need and demand for family planning satisfied</a:t>
            </a:r>
          </a:p>
          <a:p>
            <a:pPr marL="342900" indent="-342900" algn="l">
              <a:buFont typeface="Arial" panose="020B0604020202020204" pitchFamily="34" charset="0"/>
              <a:buChar char="•"/>
            </a:pPr>
            <a:r>
              <a:rPr lang="en-GB" sz="3200" i="0" dirty="0"/>
              <a:t>Decision making about family planning</a:t>
            </a:r>
          </a:p>
          <a:p>
            <a:pPr marL="342900" indent="-342900" algn="l">
              <a:buFont typeface="Arial" panose="020B0604020202020204" pitchFamily="34" charset="0"/>
              <a:buChar char="•"/>
            </a:pPr>
            <a:r>
              <a:rPr lang="en-GB"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B93A3B51-88F6-13D5-2038-18D9DF2C82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nonuse">
            <a:extLst>
              <a:ext uri="{FF2B5EF4-FFF2-40B4-BE49-F238E27FC236}">
                <a16:creationId xmlns:a16="http://schemas.microsoft.com/office/drawing/2014/main" id="{944B45E1-9590-4F2A-A146-E7CED1788EF5}"/>
              </a:ext>
            </a:extLst>
          </p:cNvPr>
          <p:cNvGraphicFramePr>
            <a:graphicFrameLocks/>
          </p:cNvGraphicFramePr>
          <p:nvPr>
            <p:extLst>
              <p:ext uri="{D42A27DB-BD31-4B8C-83A1-F6EECF244321}">
                <p14:modId xmlns:p14="http://schemas.microsoft.com/office/powerpoint/2010/main" val="895386536"/>
              </p:ext>
            </p:extLst>
          </p:nvPr>
        </p:nvGraphicFramePr>
        <p:xfrm>
          <a:off x="428017" y="354730"/>
          <a:ext cx="8278237" cy="61485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6398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200" b="1" i="0" dirty="0">
                <a:solidFill>
                  <a:schemeClr val="accent5"/>
                </a:solidFill>
              </a:rPr>
              <a:t>38% </a:t>
            </a:r>
            <a:r>
              <a:rPr lang="en-GB" sz="2200" i="0" dirty="0"/>
              <a:t>of currently married women and</a:t>
            </a:r>
            <a:r>
              <a:rPr lang="en-GB" sz="2200" b="1" i="0" dirty="0">
                <a:solidFill>
                  <a:schemeClr val="accent5"/>
                </a:solidFill>
              </a:rPr>
              <a:t> 35%</a:t>
            </a:r>
            <a:r>
              <a:rPr lang="en-GB" sz="2200" i="0" dirty="0"/>
              <a:t> of ever-married women age 15-49 are using </a:t>
            </a:r>
            <a:r>
              <a:rPr lang="en-GB" sz="2200" b="1" i="0" dirty="0">
                <a:solidFill>
                  <a:schemeClr val="accent5"/>
                </a:solidFill>
              </a:rPr>
              <a:t>modern family planning methods</a:t>
            </a:r>
            <a:r>
              <a:rPr lang="en-GB" sz="2200" i="0" dirty="0"/>
              <a:t>.</a:t>
            </a:r>
          </a:p>
          <a:p>
            <a:pPr marL="285750" indent="-285750">
              <a:lnSpc>
                <a:spcPct val="100000"/>
              </a:lnSpc>
              <a:buFont typeface="Arial" panose="020B0604020202020204" pitchFamily="34" charset="0"/>
              <a:buChar char="•"/>
            </a:pPr>
            <a:r>
              <a:rPr lang="en-GB" sz="2200" b="1" i="0" dirty="0">
                <a:solidFill>
                  <a:schemeClr val="accent5"/>
                </a:solidFill>
              </a:rPr>
              <a:t>&lt;1% </a:t>
            </a:r>
            <a:r>
              <a:rPr lang="en-GB" sz="2200" i="0" dirty="0"/>
              <a:t>of women age 15-49 used </a:t>
            </a:r>
            <a:r>
              <a:rPr lang="en-GB" sz="2200" b="1" i="0" dirty="0">
                <a:solidFill>
                  <a:schemeClr val="accent5"/>
                </a:solidFill>
              </a:rPr>
              <a:t>emergency contraception </a:t>
            </a:r>
            <a:r>
              <a:rPr lang="en-GB" sz="2200" i="0" dirty="0"/>
              <a:t>in the last 12 months.</a:t>
            </a:r>
          </a:p>
          <a:p>
            <a:pPr marL="285750" indent="-285750">
              <a:lnSpc>
                <a:spcPct val="100000"/>
              </a:lnSpc>
              <a:buFont typeface="Arial" panose="020B0604020202020204" pitchFamily="34" charset="0"/>
              <a:buChar char="•"/>
            </a:pPr>
            <a:r>
              <a:rPr lang="en-GB" sz="2200" b="1" i="0" dirty="0">
                <a:solidFill>
                  <a:schemeClr val="accent5"/>
                </a:solidFill>
              </a:rPr>
              <a:t>76% </a:t>
            </a:r>
            <a:r>
              <a:rPr lang="en-GB" sz="2200" i="0" dirty="0"/>
              <a:t>of injectable users and </a:t>
            </a:r>
            <a:r>
              <a:rPr lang="en-GB" sz="2200" b="1" i="0" dirty="0">
                <a:solidFill>
                  <a:schemeClr val="accent5"/>
                </a:solidFill>
              </a:rPr>
              <a:t>53% </a:t>
            </a:r>
            <a:r>
              <a:rPr lang="en-GB" sz="2200" i="0" dirty="0"/>
              <a:t>of IUD users obtained their family planning method from the</a:t>
            </a:r>
            <a:r>
              <a:rPr lang="en-GB" sz="2200" b="1" i="0" dirty="0">
                <a:solidFill>
                  <a:schemeClr val="accent5"/>
                </a:solidFill>
              </a:rPr>
              <a:t> public sector</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chemeClr val="accent5"/>
                </a:solidFill>
              </a:rPr>
              <a:t>57% </a:t>
            </a:r>
            <a:r>
              <a:rPr lang="en-GB" sz="2200" i="0" dirty="0"/>
              <a:t>of male condom users and </a:t>
            </a:r>
            <a:r>
              <a:rPr lang="en-GB" sz="2200" b="1" i="0" dirty="0">
                <a:solidFill>
                  <a:schemeClr val="accent5"/>
                </a:solidFill>
              </a:rPr>
              <a:t>52% </a:t>
            </a:r>
            <a:r>
              <a:rPr lang="en-GB" sz="2200" i="0" dirty="0"/>
              <a:t>of pill users obtained their family planning method from the</a:t>
            </a:r>
            <a:r>
              <a:rPr lang="en-GB" sz="2200" b="1" i="0" dirty="0">
                <a:solidFill>
                  <a:schemeClr val="accent5"/>
                </a:solidFill>
              </a:rPr>
              <a:t> private medical sector</a:t>
            </a:r>
            <a:r>
              <a:rPr lang="en-GB" sz="2200" i="0" dirty="0"/>
              <a:t>.</a:t>
            </a:r>
          </a:p>
          <a:p>
            <a:pPr marL="285750" indent="-285750">
              <a:lnSpc>
                <a:spcPct val="100000"/>
              </a:lnSpc>
              <a:buFont typeface="Arial" panose="020B0604020202020204" pitchFamily="34" charset="0"/>
              <a:buChar char="•"/>
            </a:pPr>
            <a:r>
              <a:rPr lang="en-GB" sz="2200" b="1" i="0" dirty="0">
                <a:solidFill>
                  <a:schemeClr val="accent5"/>
                </a:solidFill>
              </a:rPr>
              <a:t>54% </a:t>
            </a:r>
            <a:r>
              <a:rPr lang="en-GB" sz="2200" i="0" dirty="0"/>
              <a:t>of the demand for family planning among currently married women is </a:t>
            </a:r>
            <a:r>
              <a:rPr lang="en-GB" sz="2200" b="1" i="0" dirty="0">
                <a:solidFill>
                  <a:schemeClr val="accent5"/>
                </a:solidFill>
              </a:rPr>
              <a:t>satisfied by modern methods</a:t>
            </a:r>
            <a:r>
              <a:rPr lang="en-GB" sz="2200" i="0" dirty="0"/>
              <a:t>.</a:t>
            </a:r>
          </a:p>
          <a:p>
            <a:pPr marL="285750" indent="-285750">
              <a:lnSpc>
                <a:spcPct val="100000"/>
              </a:lnSpc>
              <a:buFont typeface="Arial" panose="020B0604020202020204" pitchFamily="34" charset="0"/>
              <a:buChar char="•"/>
            </a:pPr>
            <a:r>
              <a:rPr lang="en-GB" sz="2200" b="1" i="0" dirty="0">
                <a:solidFill>
                  <a:schemeClr val="accent5"/>
                </a:solidFill>
              </a:rPr>
              <a:t>95% </a:t>
            </a:r>
            <a:r>
              <a:rPr lang="en-GB" sz="2200" i="0" dirty="0"/>
              <a:t>of currently married women age 15-49 </a:t>
            </a:r>
            <a:r>
              <a:rPr lang="en-GB" sz="2200" b="1" i="0" dirty="0">
                <a:solidFill>
                  <a:schemeClr val="accent5"/>
                </a:solidFill>
              </a:rPr>
              <a:t>participate in decisions about family planning</a:t>
            </a:r>
            <a:r>
              <a:rPr lang="en-GB" sz="2200" i="0" dirty="0"/>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use">
            <a:extLst>
              <a:ext uri="{FF2B5EF4-FFF2-40B4-BE49-F238E27FC236}">
                <a16:creationId xmlns:a16="http://schemas.microsoft.com/office/drawing/2014/main" id="{C62FDBC9-F880-42CA-8CF3-C862C95E1BF8}"/>
              </a:ext>
            </a:extLst>
          </p:cNvPr>
          <p:cNvGraphicFramePr>
            <a:graphicFrameLocks/>
          </p:cNvGraphicFramePr>
          <p:nvPr>
            <p:extLst>
              <p:ext uri="{D42A27DB-BD31-4B8C-83A1-F6EECF244321}">
                <p14:modId xmlns:p14="http://schemas.microsoft.com/office/powerpoint/2010/main" val="292533192"/>
              </p:ext>
            </p:extLst>
          </p:nvPr>
        </p:nvGraphicFramePr>
        <p:xfrm>
          <a:off x="443346" y="321481"/>
          <a:ext cx="8285018" cy="62150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3296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emerg">
            <a:extLst>
              <a:ext uri="{FF2B5EF4-FFF2-40B4-BE49-F238E27FC236}">
                <a16:creationId xmlns:a16="http://schemas.microsoft.com/office/drawing/2014/main" id="{64F1FC37-96F1-440B-8EE2-0E6B9B5427F7}"/>
              </a:ext>
            </a:extLst>
          </p:cNvPr>
          <p:cNvGraphicFramePr>
            <a:graphicFrameLocks/>
          </p:cNvGraphicFramePr>
          <p:nvPr>
            <p:extLst>
              <p:ext uri="{D42A27DB-BD31-4B8C-83A1-F6EECF244321}">
                <p14:modId xmlns:p14="http://schemas.microsoft.com/office/powerpoint/2010/main" val="3493527818"/>
              </p:ext>
            </p:extLst>
          </p:nvPr>
        </p:nvGraphicFramePr>
        <p:xfrm>
          <a:off x="406400" y="294178"/>
          <a:ext cx="8285018" cy="6269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7377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trend">
            <a:extLst>
              <a:ext uri="{FF2B5EF4-FFF2-40B4-BE49-F238E27FC236}">
                <a16:creationId xmlns:a16="http://schemas.microsoft.com/office/drawing/2014/main" id="{C989C14E-64D5-4255-B1C2-AD5C55803DB2}"/>
              </a:ext>
            </a:extLst>
          </p:cNvPr>
          <p:cNvGraphicFramePr>
            <a:graphicFrameLocks/>
          </p:cNvGraphicFramePr>
          <p:nvPr>
            <p:extLst>
              <p:ext uri="{D42A27DB-BD31-4B8C-83A1-F6EECF244321}">
                <p14:modId xmlns:p14="http://schemas.microsoft.com/office/powerpoint/2010/main" val="4108625418"/>
              </p:ext>
            </p:extLst>
          </p:nvPr>
        </p:nvGraphicFramePr>
        <p:xfrm>
          <a:off x="452582" y="205503"/>
          <a:ext cx="8229600" cy="64469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5420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b="1" i="0">
                <a:solidFill>
                  <a:schemeClr val="accent5"/>
                </a:solidFill>
              </a:rPr>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84391B0D-EE58-219B-B540-907644CDF7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source">
            <a:extLst>
              <a:ext uri="{FF2B5EF4-FFF2-40B4-BE49-F238E27FC236}">
                <a16:creationId xmlns:a16="http://schemas.microsoft.com/office/drawing/2014/main" id="{D0BB0EBF-E551-4B57-8142-330FB4DAC0DD}"/>
              </a:ext>
            </a:extLst>
          </p:cNvPr>
          <p:cNvGraphicFramePr>
            <a:graphicFrameLocks/>
          </p:cNvGraphicFramePr>
          <p:nvPr>
            <p:extLst>
              <p:ext uri="{D42A27DB-BD31-4B8C-83A1-F6EECF244321}">
                <p14:modId xmlns:p14="http://schemas.microsoft.com/office/powerpoint/2010/main" val="1130613233"/>
              </p:ext>
            </p:extLst>
          </p:nvPr>
        </p:nvGraphicFramePr>
        <p:xfrm>
          <a:off x="434109" y="309147"/>
          <a:ext cx="8285018" cy="62397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59309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infchoi">
            <a:extLst>
              <a:ext uri="{FF2B5EF4-FFF2-40B4-BE49-F238E27FC236}">
                <a16:creationId xmlns:a16="http://schemas.microsoft.com/office/drawing/2014/main" id="{7D1A6CA0-3232-409E-8A96-F5C0433C1867}"/>
              </a:ext>
            </a:extLst>
          </p:cNvPr>
          <p:cNvGraphicFramePr>
            <a:graphicFrameLocks/>
          </p:cNvGraphicFramePr>
          <p:nvPr>
            <p:extLst>
              <p:ext uri="{D42A27DB-BD31-4B8C-83A1-F6EECF244321}">
                <p14:modId xmlns:p14="http://schemas.microsoft.com/office/powerpoint/2010/main" val="630373693"/>
              </p:ext>
            </p:extLst>
          </p:nvPr>
        </p:nvGraphicFramePr>
        <p:xfrm>
          <a:off x="406401" y="353821"/>
          <a:ext cx="8294254" cy="61503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318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b="1" i="0" dirty="0">
                <a:solidFill>
                  <a:schemeClr val="accent5"/>
                </a:solidFill>
              </a:rPr>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76010DC0-BE06-06A7-4C3A-93FA6C9DEA4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VMX3MACP777Z-1177381151-42312</_dlc_DocId>
    <_dlc_DocIdUrl xmlns="d16efad5-0601-4cf0-b7c2-89968258c777">
      <Url>https://icfonline.sharepoint.com/sites/ihd-dhs/Dissemination/_layouts/15/DocIdRedir.aspx?ID=VMX3MACP777Z-1177381151-42312</Url>
      <Description>VMX3MACP777Z-1177381151-42312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C7D36E3-B5B0-49D7-96A7-C98BB218FB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http://schemas.microsoft.com/office/2006/documentManagement/types"/>
    <ds:schemaRef ds:uri="83c4e5ee-5eea-4e8c-8b50-726738bccb6e"/>
    <ds:schemaRef ds:uri="http://schemas.microsoft.com/office/infopath/2007/PartnerControls"/>
    <ds:schemaRef ds:uri="http://purl.org/dc/terms/"/>
    <ds:schemaRef ds:uri="http://www.w3.org/XML/1998/namespace"/>
    <ds:schemaRef ds:uri="http://schemas.microsoft.com/office/2006/metadata/properties"/>
    <ds:schemaRef ds:uri="fa6a9aea-fb0f-4ddd-aff8-712634b7d5fe"/>
    <ds:schemaRef ds:uri="http://purl.org/dc/elements/1.1/"/>
    <ds:schemaRef ds:uri="http://purl.org/dc/dcmitype/"/>
    <ds:schemaRef ds:uri="http://schemas.openxmlformats.org/package/2006/metadata/core-properties"/>
    <ds:schemaRef ds:uri="d16efad5-0601-4cf0-b7c2-89968258c777"/>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2827</TotalTime>
  <Words>1804</Words>
  <Application>Microsoft Office PowerPoint</Application>
  <PresentationFormat>On-screen Show (4:3)</PresentationFormat>
  <Paragraphs>189</Paragraphs>
  <Slides>21</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4</cp:revision>
  <dcterms:created xsi:type="dcterms:W3CDTF">2022-12-05T19:39:34Z</dcterms:created>
  <dcterms:modified xsi:type="dcterms:W3CDTF">2024-09-03T06:36:54Z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44f7b680-889b-455e-a512-a2e788f29930</vt:lpwstr>
  </property>
  <property fmtid="{D5CDD505-2E9C-101B-9397-08002B2CF9AE}" pid="4" name="MediaServiceImageTags">
    <vt:lpwstr/>
  </property>
</Properties>
</file>