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4.xml" ContentType="application/vnd.openxmlformats-officedocument.drawingml.chartshapes+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5.xml" ContentType="application/vnd.openxmlformats-officedocument.drawingml.chartshapes+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6.xml" ContentType="application/vnd.openxmlformats-officedocument.drawingml.chartshapes+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7.xml" ContentType="application/vnd.openxmlformats-officedocument.drawingml.chartshapes+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8.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4"/>
  </p:notesMasterIdLst>
  <p:handoutMasterIdLst>
    <p:handoutMasterId r:id="rId25"/>
  </p:handoutMasterIdLst>
  <p:sldIdLst>
    <p:sldId id="256" r:id="rId8"/>
    <p:sldId id="260" r:id="rId9"/>
    <p:sldId id="290" r:id="rId10"/>
    <p:sldId id="291" r:id="rId11"/>
    <p:sldId id="292" r:id="rId12"/>
    <p:sldId id="266" r:id="rId13"/>
    <p:sldId id="267" r:id="rId14"/>
    <p:sldId id="269" r:id="rId15"/>
    <p:sldId id="271" r:id="rId16"/>
    <p:sldId id="270" r:id="rId17"/>
    <p:sldId id="293" r:id="rId18"/>
    <p:sldId id="294" r:id="rId19"/>
    <p:sldId id="295" r:id="rId20"/>
    <p:sldId id="296" r:id="rId21"/>
    <p:sldId id="297" r:id="rId22"/>
    <p:sldId id="28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CC"/>
    <a:srgbClr val="A366FF"/>
    <a:srgbClr val="E0CCFF"/>
    <a:srgbClr val="6600FF"/>
    <a:srgbClr val="FDB813"/>
    <a:srgbClr val="52B24F"/>
    <a:srgbClr val="FFD53F"/>
    <a:srgbClr val="F4F07A"/>
    <a:srgbClr val="16B9ED"/>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3A476E-7D63-4E83-AF71-AA9CECB0FEA0}" v="8" dt="2024-07-22T15:39:14.4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4" d="100"/>
          <a:sy n="94" d="100"/>
        </p:scale>
        <p:origin x="976" y="60"/>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8f966b24-7479-4073-89bd-2f70180eddce" providerId="ADAL" clId="{B0D6FD67-B7C3-40C1-AC50-06030105E7CC}"/>
    <pc:docChg chg="delSld">
      <pc:chgData name="Hanner, Olsen" userId="8f966b24-7479-4073-89bd-2f70180eddce" providerId="ADAL" clId="{B0D6FD67-B7C3-40C1-AC50-06030105E7CC}" dt="2024-03-27T15:21:43.422" v="21" actId="47"/>
      <pc:docMkLst>
        <pc:docMk/>
      </pc:docMkLst>
      <pc:sldChg chg="del">
        <pc:chgData name="Hanner, Olsen" userId="8f966b24-7479-4073-89bd-2f70180eddce" providerId="ADAL" clId="{B0D6FD67-B7C3-40C1-AC50-06030105E7CC}" dt="2024-03-27T15:21:38.578" v="0" actId="47"/>
        <pc:sldMkLst>
          <pc:docMk/>
          <pc:sldMk cId="3210214258" sldId="304"/>
        </pc:sldMkLst>
      </pc:sldChg>
      <pc:sldChg chg="del">
        <pc:chgData name="Hanner, Olsen" userId="8f966b24-7479-4073-89bd-2f70180eddce" providerId="ADAL" clId="{B0D6FD67-B7C3-40C1-AC50-06030105E7CC}" dt="2024-03-27T15:21:38.970" v="1" actId="47"/>
        <pc:sldMkLst>
          <pc:docMk/>
          <pc:sldMk cId="517543909" sldId="305"/>
        </pc:sldMkLst>
      </pc:sldChg>
      <pc:sldChg chg="del">
        <pc:chgData name="Hanner, Olsen" userId="8f966b24-7479-4073-89bd-2f70180eddce" providerId="ADAL" clId="{B0D6FD67-B7C3-40C1-AC50-06030105E7CC}" dt="2024-03-27T15:21:39.190" v="2" actId="47"/>
        <pc:sldMkLst>
          <pc:docMk/>
          <pc:sldMk cId="2128234949" sldId="306"/>
        </pc:sldMkLst>
      </pc:sldChg>
      <pc:sldChg chg="del">
        <pc:chgData name="Hanner, Olsen" userId="8f966b24-7479-4073-89bd-2f70180eddce" providerId="ADAL" clId="{B0D6FD67-B7C3-40C1-AC50-06030105E7CC}" dt="2024-03-27T15:21:39.394" v="3" actId="47"/>
        <pc:sldMkLst>
          <pc:docMk/>
          <pc:sldMk cId="1969096516" sldId="307"/>
        </pc:sldMkLst>
      </pc:sldChg>
      <pc:sldChg chg="del">
        <pc:chgData name="Hanner, Olsen" userId="8f966b24-7479-4073-89bd-2f70180eddce" providerId="ADAL" clId="{B0D6FD67-B7C3-40C1-AC50-06030105E7CC}" dt="2024-03-27T15:21:39.566" v="4" actId="47"/>
        <pc:sldMkLst>
          <pc:docMk/>
          <pc:sldMk cId="2674944179" sldId="308"/>
        </pc:sldMkLst>
      </pc:sldChg>
      <pc:sldChg chg="del">
        <pc:chgData name="Hanner, Olsen" userId="8f966b24-7479-4073-89bd-2f70180eddce" providerId="ADAL" clId="{B0D6FD67-B7C3-40C1-AC50-06030105E7CC}" dt="2024-03-27T15:21:39.739" v="5" actId="47"/>
        <pc:sldMkLst>
          <pc:docMk/>
          <pc:sldMk cId="904488169" sldId="309"/>
        </pc:sldMkLst>
      </pc:sldChg>
      <pc:sldChg chg="del">
        <pc:chgData name="Hanner, Olsen" userId="8f966b24-7479-4073-89bd-2f70180eddce" providerId="ADAL" clId="{B0D6FD67-B7C3-40C1-AC50-06030105E7CC}" dt="2024-03-27T15:21:39.959" v="6" actId="47"/>
        <pc:sldMkLst>
          <pc:docMk/>
          <pc:sldMk cId="1221628390" sldId="310"/>
        </pc:sldMkLst>
      </pc:sldChg>
      <pc:sldChg chg="del">
        <pc:chgData name="Hanner, Olsen" userId="8f966b24-7479-4073-89bd-2f70180eddce" providerId="ADAL" clId="{B0D6FD67-B7C3-40C1-AC50-06030105E7CC}" dt="2024-03-27T15:21:40.195" v="7" actId="47"/>
        <pc:sldMkLst>
          <pc:docMk/>
          <pc:sldMk cId="2362644930" sldId="311"/>
        </pc:sldMkLst>
      </pc:sldChg>
      <pc:sldChg chg="del">
        <pc:chgData name="Hanner, Olsen" userId="8f966b24-7479-4073-89bd-2f70180eddce" providerId="ADAL" clId="{B0D6FD67-B7C3-40C1-AC50-06030105E7CC}" dt="2024-03-27T15:21:40.383" v="8" actId="47"/>
        <pc:sldMkLst>
          <pc:docMk/>
          <pc:sldMk cId="734068275" sldId="312"/>
        </pc:sldMkLst>
      </pc:sldChg>
      <pc:sldChg chg="del">
        <pc:chgData name="Hanner, Olsen" userId="8f966b24-7479-4073-89bd-2f70180eddce" providerId="ADAL" clId="{B0D6FD67-B7C3-40C1-AC50-06030105E7CC}" dt="2024-03-27T15:21:40.619" v="9" actId="47"/>
        <pc:sldMkLst>
          <pc:docMk/>
          <pc:sldMk cId="2937701351" sldId="313"/>
        </pc:sldMkLst>
      </pc:sldChg>
      <pc:sldChg chg="del">
        <pc:chgData name="Hanner, Olsen" userId="8f966b24-7479-4073-89bd-2f70180eddce" providerId="ADAL" clId="{B0D6FD67-B7C3-40C1-AC50-06030105E7CC}" dt="2024-03-27T15:21:40.814" v="10" actId="47"/>
        <pc:sldMkLst>
          <pc:docMk/>
          <pc:sldMk cId="781427549" sldId="314"/>
        </pc:sldMkLst>
      </pc:sldChg>
      <pc:sldChg chg="del">
        <pc:chgData name="Hanner, Olsen" userId="8f966b24-7479-4073-89bd-2f70180eddce" providerId="ADAL" clId="{B0D6FD67-B7C3-40C1-AC50-06030105E7CC}" dt="2024-03-27T15:21:41.063" v="11" actId="47"/>
        <pc:sldMkLst>
          <pc:docMk/>
          <pc:sldMk cId="1418756457" sldId="315"/>
        </pc:sldMkLst>
      </pc:sldChg>
      <pc:sldChg chg="del">
        <pc:chgData name="Hanner, Olsen" userId="8f966b24-7479-4073-89bd-2f70180eddce" providerId="ADAL" clId="{B0D6FD67-B7C3-40C1-AC50-06030105E7CC}" dt="2024-03-27T15:21:41.257" v="12" actId="47"/>
        <pc:sldMkLst>
          <pc:docMk/>
          <pc:sldMk cId="2007725864" sldId="316"/>
        </pc:sldMkLst>
      </pc:sldChg>
      <pc:sldChg chg="del">
        <pc:chgData name="Hanner, Olsen" userId="8f966b24-7479-4073-89bd-2f70180eddce" providerId="ADAL" clId="{B0D6FD67-B7C3-40C1-AC50-06030105E7CC}" dt="2024-03-27T15:21:41.507" v="13" actId="47"/>
        <pc:sldMkLst>
          <pc:docMk/>
          <pc:sldMk cId="2533221385" sldId="317"/>
        </pc:sldMkLst>
      </pc:sldChg>
      <pc:sldChg chg="del">
        <pc:chgData name="Hanner, Olsen" userId="8f966b24-7479-4073-89bd-2f70180eddce" providerId="ADAL" clId="{B0D6FD67-B7C3-40C1-AC50-06030105E7CC}" dt="2024-03-27T15:21:41.712" v="14" actId="47"/>
        <pc:sldMkLst>
          <pc:docMk/>
          <pc:sldMk cId="845603208" sldId="318"/>
        </pc:sldMkLst>
      </pc:sldChg>
      <pc:sldChg chg="del">
        <pc:chgData name="Hanner, Olsen" userId="8f966b24-7479-4073-89bd-2f70180eddce" providerId="ADAL" clId="{B0D6FD67-B7C3-40C1-AC50-06030105E7CC}" dt="2024-03-27T15:21:41.885" v="15" actId="47"/>
        <pc:sldMkLst>
          <pc:docMk/>
          <pc:sldMk cId="815401086" sldId="319"/>
        </pc:sldMkLst>
      </pc:sldChg>
      <pc:sldChg chg="del">
        <pc:chgData name="Hanner, Olsen" userId="8f966b24-7479-4073-89bd-2f70180eddce" providerId="ADAL" clId="{B0D6FD67-B7C3-40C1-AC50-06030105E7CC}" dt="2024-03-27T15:21:42.058" v="16" actId="47"/>
        <pc:sldMkLst>
          <pc:docMk/>
          <pc:sldMk cId="3313009820" sldId="320"/>
        </pc:sldMkLst>
      </pc:sldChg>
      <pc:sldChg chg="del">
        <pc:chgData name="Hanner, Olsen" userId="8f966b24-7479-4073-89bd-2f70180eddce" providerId="ADAL" clId="{B0D6FD67-B7C3-40C1-AC50-06030105E7CC}" dt="2024-03-27T15:21:42.262" v="17" actId="47"/>
        <pc:sldMkLst>
          <pc:docMk/>
          <pc:sldMk cId="2041411331" sldId="321"/>
        </pc:sldMkLst>
      </pc:sldChg>
      <pc:sldChg chg="del">
        <pc:chgData name="Hanner, Olsen" userId="8f966b24-7479-4073-89bd-2f70180eddce" providerId="ADAL" clId="{B0D6FD67-B7C3-40C1-AC50-06030105E7CC}" dt="2024-03-27T15:21:42.450" v="18" actId="47"/>
        <pc:sldMkLst>
          <pc:docMk/>
          <pc:sldMk cId="4141702072" sldId="322"/>
        </pc:sldMkLst>
      </pc:sldChg>
      <pc:sldChg chg="del">
        <pc:chgData name="Hanner, Olsen" userId="8f966b24-7479-4073-89bd-2f70180eddce" providerId="ADAL" clId="{B0D6FD67-B7C3-40C1-AC50-06030105E7CC}" dt="2024-03-27T15:21:42.655" v="19" actId="47"/>
        <pc:sldMkLst>
          <pc:docMk/>
          <pc:sldMk cId="1003611018" sldId="323"/>
        </pc:sldMkLst>
      </pc:sldChg>
      <pc:sldChg chg="del">
        <pc:chgData name="Hanner, Olsen" userId="8f966b24-7479-4073-89bd-2f70180eddce" providerId="ADAL" clId="{B0D6FD67-B7C3-40C1-AC50-06030105E7CC}" dt="2024-03-27T15:21:43.016" v="20" actId="47"/>
        <pc:sldMkLst>
          <pc:docMk/>
          <pc:sldMk cId="2559653623" sldId="324"/>
        </pc:sldMkLst>
      </pc:sldChg>
      <pc:sldChg chg="del">
        <pc:chgData name="Hanner, Olsen" userId="8f966b24-7479-4073-89bd-2f70180eddce" providerId="ADAL" clId="{B0D6FD67-B7C3-40C1-AC50-06030105E7CC}" dt="2024-03-27T15:21:43.422" v="21" actId="47"/>
        <pc:sldMkLst>
          <pc:docMk/>
          <pc:sldMk cId="669658134" sldId="325"/>
        </pc:sldMkLst>
      </pc:sldChg>
    </pc:docChg>
  </pc:docChgLst>
  <pc:docChgLst>
    <pc:chgData name="Zachary, Blake" userId="0bdc2457-2c50-48ce-9822-0764288e9642" providerId="ADAL" clId="{78450802-9201-4D03-8950-FF95F61EF3C8}"/>
    <pc:docChg chg="custSel addSld delSld modSld">
      <pc:chgData name="Zachary, Blake" userId="0bdc2457-2c50-48ce-9822-0764288e9642" providerId="ADAL" clId="{78450802-9201-4D03-8950-FF95F61EF3C8}" dt="2024-03-28T19:49:52.840" v="54" actId="47"/>
      <pc:docMkLst>
        <pc:docMk/>
      </pc:docMkLst>
      <pc:sldChg chg="addSp modSp add del modNotes">
        <pc:chgData name="Zachary, Blake" userId="0bdc2457-2c50-48ce-9822-0764288e9642" providerId="ADAL" clId="{78450802-9201-4D03-8950-FF95F61EF3C8}" dt="2024-03-28T19:49:52.840" v="54" actId="47"/>
        <pc:sldMkLst>
          <pc:docMk/>
          <pc:sldMk cId="1098456222" sldId="290"/>
        </pc:sldMkLst>
        <pc:graphicFrameChg chg="add mod">
          <ac:chgData name="Zachary, Blake" userId="0bdc2457-2c50-48ce-9822-0764288e9642" providerId="ADAL" clId="{78450802-9201-4D03-8950-FF95F61EF3C8}" dt="2024-03-28T19:48:37.186" v="1"/>
          <ac:graphicFrameMkLst>
            <pc:docMk/>
            <pc:sldMk cId="1098456222" sldId="290"/>
            <ac:graphicFrameMk id="2" creationId="{7276DECA-AA42-40AC-B5CD-A7B52B43B669}"/>
          </ac:graphicFrameMkLst>
        </pc:graphicFrameChg>
      </pc:sldChg>
      <pc:sldChg chg="addSp modSp add del modNotes">
        <pc:chgData name="Zachary, Blake" userId="0bdc2457-2c50-48ce-9822-0764288e9642" providerId="ADAL" clId="{78450802-9201-4D03-8950-FF95F61EF3C8}" dt="2024-03-28T19:49:52.840" v="54" actId="47"/>
        <pc:sldMkLst>
          <pc:docMk/>
          <pc:sldMk cId="1212172404" sldId="291"/>
        </pc:sldMkLst>
        <pc:graphicFrameChg chg="add mod">
          <ac:chgData name="Zachary, Blake" userId="0bdc2457-2c50-48ce-9822-0764288e9642" providerId="ADAL" clId="{78450802-9201-4D03-8950-FF95F61EF3C8}" dt="2024-03-28T19:48:38.298" v="4"/>
          <ac:graphicFrameMkLst>
            <pc:docMk/>
            <pc:sldMk cId="1212172404" sldId="291"/>
            <ac:graphicFrameMk id="2" creationId="{B7FE0AD2-9AE4-4D4B-914D-1553C75C5CB7}"/>
          </ac:graphicFrameMkLst>
        </pc:graphicFrameChg>
      </pc:sldChg>
      <pc:sldChg chg="addSp modSp add del modNotes">
        <pc:chgData name="Zachary, Blake" userId="0bdc2457-2c50-48ce-9822-0764288e9642" providerId="ADAL" clId="{78450802-9201-4D03-8950-FF95F61EF3C8}" dt="2024-03-28T19:49:52.840" v="54" actId="47"/>
        <pc:sldMkLst>
          <pc:docMk/>
          <pc:sldMk cId="1703054906" sldId="292"/>
        </pc:sldMkLst>
        <pc:graphicFrameChg chg="add mod">
          <ac:chgData name="Zachary, Blake" userId="0bdc2457-2c50-48ce-9822-0764288e9642" providerId="ADAL" clId="{78450802-9201-4D03-8950-FF95F61EF3C8}" dt="2024-03-28T19:48:40.264" v="7"/>
          <ac:graphicFrameMkLst>
            <pc:docMk/>
            <pc:sldMk cId="1703054906" sldId="292"/>
            <ac:graphicFrameMk id="2" creationId="{EB9AB62C-A082-432F-94A0-5744B64EE6B5}"/>
          </ac:graphicFrameMkLst>
        </pc:graphicFrameChg>
      </pc:sldChg>
      <pc:sldChg chg="addSp modSp add del modNotes">
        <pc:chgData name="Zachary, Blake" userId="0bdc2457-2c50-48ce-9822-0764288e9642" providerId="ADAL" clId="{78450802-9201-4D03-8950-FF95F61EF3C8}" dt="2024-03-28T19:49:52.840" v="54" actId="47"/>
        <pc:sldMkLst>
          <pc:docMk/>
          <pc:sldMk cId="3829335243" sldId="293"/>
        </pc:sldMkLst>
        <pc:graphicFrameChg chg="add mod">
          <ac:chgData name="Zachary, Blake" userId="0bdc2457-2c50-48ce-9822-0764288e9642" providerId="ADAL" clId="{78450802-9201-4D03-8950-FF95F61EF3C8}" dt="2024-03-28T19:48:42.248" v="10"/>
          <ac:graphicFrameMkLst>
            <pc:docMk/>
            <pc:sldMk cId="3829335243" sldId="293"/>
            <ac:graphicFrameMk id="2" creationId="{80E66CAC-DB91-462C-B877-F8C707BAA487}"/>
          </ac:graphicFrameMkLst>
        </pc:graphicFrameChg>
      </pc:sldChg>
      <pc:sldChg chg="addSp modSp add del modNotes">
        <pc:chgData name="Zachary, Blake" userId="0bdc2457-2c50-48ce-9822-0764288e9642" providerId="ADAL" clId="{78450802-9201-4D03-8950-FF95F61EF3C8}" dt="2024-03-28T19:49:52.840" v="54" actId="47"/>
        <pc:sldMkLst>
          <pc:docMk/>
          <pc:sldMk cId="2089103293" sldId="294"/>
        </pc:sldMkLst>
        <pc:graphicFrameChg chg="add mod">
          <ac:chgData name="Zachary, Blake" userId="0bdc2457-2c50-48ce-9822-0764288e9642" providerId="ADAL" clId="{78450802-9201-4D03-8950-FF95F61EF3C8}" dt="2024-03-28T19:48:44.261" v="13"/>
          <ac:graphicFrameMkLst>
            <pc:docMk/>
            <pc:sldMk cId="2089103293" sldId="294"/>
            <ac:graphicFrameMk id="2" creationId="{2C670109-E2EA-41E6-A497-014C62DACBDC}"/>
          </ac:graphicFrameMkLst>
        </pc:graphicFrameChg>
      </pc:sldChg>
      <pc:sldChg chg="addSp modSp add del modNotes">
        <pc:chgData name="Zachary, Blake" userId="0bdc2457-2c50-48ce-9822-0764288e9642" providerId="ADAL" clId="{78450802-9201-4D03-8950-FF95F61EF3C8}" dt="2024-03-28T19:49:52.840" v="54" actId="47"/>
        <pc:sldMkLst>
          <pc:docMk/>
          <pc:sldMk cId="2127212525" sldId="295"/>
        </pc:sldMkLst>
        <pc:graphicFrameChg chg="add mod">
          <ac:chgData name="Zachary, Blake" userId="0bdc2457-2c50-48ce-9822-0764288e9642" providerId="ADAL" clId="{78450802-9201-4D03-8950-FF95F61EF3C8}" dt="2024-03-28T19:48:46.245" v="16"/>
          <ac:graphicFrameMkLst>
            <pc:docMk/>
            <pc:sldMk cId="2127212525" sldId="295"/>
            <ac:graphicFrameMk id="2" creationId="{094BEA79-ED26-4BCB-A88F-D03E528CF78E}"/>
          </ac:graphicFrameMkLst>
        </pc:graphicFrameChg>
      </pc:sldChg>
      <pc:sldChg chg="addSp modSp add del modNotes">
        <pc:chgData name="Zachary, Blake" userId="0bdc2457-2c50-48ce-9822-0764288e9642" providerId="ADAL" clId="{78450802-9201-4D03-8950-FF95F61EF3C8}" dt="2024-03-28T19:49:52.840" v="54" actId="47"/>
        <pc:sldMkLst>
          <pc:docMk/>
          <pc:sldMk cId="2053168560" sldId="296"/>
        </pc:sldMkLst>
        <pc:graphicFrameChg chg="add mod">
          <ac:chgData name="Zachary, Blake" userId="0bdc2457-2c50-48ce-9822-0764288e9642" providerId="ADAL" clId="{78450802-9201-4D03-8950-FF95F61EF3C8}" dt="2024-03-28T19:48:49.563" v="19"/>
          <ac:graphicFrameMkLst>
            <pc:docMk/>
            <pc:sldMk cId="2053168560" sldId="296"/>
            <ac:graphicFrameMk id="2" creationId="{B449FDA0-4A73-4B2A-9D3F-192F8D1CB4E8}"/>
          </ac:graphicFrameMkLst>
        </pc:graphicFrameChg>
      </pc:sldChg>
      <pc:sldChg chg="addSp modSp add del modNotes">
        <pc:chgData name="Zachary, Blake" userId="0bdc2457-2c50-48ce-9822-0764288e9642" providerId="ADAL" clId="{78450802-9201-4D03-8950-FF95F61EF3C8}" dt="2024-03-28T19:49:52.840" v="54" actId="47"/>
        <pc:sldMkLst>
          <pc:docMk/>
          <pc:sldMk cId="2151334318" sldId="297"/>
        </pc:sldMkLst>
        <pc:graphicFrameChg chg="add mod">
          <ac:chgData name="Zachary, Blake" userId="0bdc2457-2c50-48ce-9822-0764288e9642" providerId="ADAL" clId="{78450802-9201-4D03-8950-FF95F61EF3C8}" dt="2024-03-28T19:48:50.684" v="22"/>
          <ac:graphicFrameMkLst>
            <pc:docMk/>
            <pc:sldMk cId="2151334318" sldId="297"/>
            <ac:graphicFrameMk id="2" creationId="{8BF55ED8-0F73-4589-9873-9E3F29436A09}"/>
          </ac:graphicFrameMkLst>
        </pc:graphicFrameChg>
      </pc:sldChg>
      <pc:sldChg chg="addSp modSp add del modNotes">
        <pc:chgData name="Zachary, Blake" userId="0bdc2457-2c50-48ce-9822-0764288e9642" providerId="ADAL" clId="{78450802-9201-4D03-8950-FF95F61EF3C8}" dt="2024-03-28T19:49:52.840" v="54" actId="47"/>
        <pc:sldMkLst>
          <pc:docMk/>
          <pc:sldMk cId="3126880488" sldId="298"/>
        </pc:sldMkLst>
        <pc:graphicFrameChg chg="add mod">
          <ac:chgData name="Zachary, Blake" userId="0bdc2457-2c50-48ce-9822-0764288e9642" providerId="ADAL" clId="{78450802-9201-4D03-8950-FF95F61EF3C8}" dt="2024-03-28T19:48:52.417" v="25"/>
          <ac:graphicFrameMkLst>
            <pc:docMk/>
            <pc:sldMk cId="3126880488" sldId="298"/>
            <ac:graphicFrameMk id="2" creationId="{DA5A8EDB-877F-4AD8-95E2-45561AA41CC8}"/>
          </ac:graphicFrameMkLst>
        </pc:graphicFrameChg>
      </pc:sldChg>
      <pc:sldChg chg="addSp modSp add del modNotes">
        <pc:chgData name="Zachary, Blake" userId="0bdc2457-2c50-48ce-9822-0764288e9642" providerId="ADAL" clId="{78450802-9201-4D03-8950-FF95F61EF3C8}" dt="2024-03-28T19:49:52.840" v="54" actId="47"/>
        <pc:sldMkLst>
          <pc:docMk/>
          <pc:sldMk cId="2415757156" sldId="299"/>
        </pc:sldMkLst>
        <pc:graphicFrameChg chg="add mod">
          <ac:chgData name="Zachary, Blake" userId="0bdc2457-2c50-48ce-9822-0764288e9642" providerId="ADAL" clId="{78450802-9201-4D03-8950-FF95F61EF3C8}" dt="2024-03-28T19:48:54.745" v="28"/>
          <ac:graphicFrameMkLst>
            <pc:docMk/>
            <pc:sldMk cId="2415757156" sldId="299"/>
            <ac:graphicFrameMk id="2" creationId="{D67A87F7-A39B-47F8-A1E9-5EB11E7E2718}"/>
          </ac:graphicFrameMkLst>
        </pc:graphicFrameChg>
      </pc:sldChg>
      <pc:sldChg chg="addSp modSp add del modNotes">
        <pc:chgData name="Zachary, Blake" userId="0bdc2457-2c50-48ce-9822-0764288e9642" providerId="ADAL" clId="{78450802-9201-4D03-8950-FF95F61EF3C8}" dt="2024-03-28T19:49:52.840" v="54" actId="47"/>
        <pc:sldMkLst>
          <pc:docMk/>
          <pc:sldMk cId="1932981468" sldId="300"/>
        </pc:sldMkLst>
        <pc:graphicFrameChg chg="add mod">
          <ac:chgData name="Zachary, Blake" userId="0bdc2457-2c50-48ce-9822-0764288e9642" providerId="ADAL" clId="{78450802-9201-4D03-8950-FF95F61EF3C8}" dt="2024-03-28T19:48:56.278" v="31"/>
          <ac:graphicFrameMkLst>
            <pc:docMk/>
            <pc:sldMk cId="1932981468" sldId="300"/>
            <ac:graphicFrameMk id="2" creationId="{29DEC0D6-EA29-4EDC-94FF-3839981B10DB}"/>
          </ac:graphicFrameMkLst>
        </pc:graphicFrameChg>
      </pc:sldChg>
      <pc:sldChg chg="addSp modSp add del modNotes">
        <pc:chgData name="Zachary, Blake" userId="0bdc2457-2c50-48ce-9822-0764288e9642" providerId="ADAL" clId="{78450802-9201-4D03-8950-FF95F61EF3C8}" dt="2024-03-28T19:49:52.840" v="54" actId="47"/>
        <pc:sldMkLst>
          <pc:docMk/>
          <pc:sldMk cId="2400074687" sldId="301"/>
        </pc:sldMkLst>
        <pc:graphicFrameChg chg="add mod">
          <ac:chgData name="Zachary, Blake" userId="0bdc2457-2c50-48ce-9822-0764288e9642" providerId="ADAL" clId="{78450802-9201-4D03-8950-FF95F61EF3C8}" dt="2024-03-28T19:48:58.307" v="34"/>
          <ac:graphicFrameMkLst>
            <pc:docMk/>
            <pc:sldMk cId="2400074687" sldId="301"/>
            <ac:graphicFrameMk id="2" creationId="{20A98DFF-3C70-358F-4F3D-B932A2675B32}"/>
          </ac:graphicFrameMkLst>
        </pc:graphicFrameChg>
      </pc:sldChg>
      <pc:sldChg chg="addSp modSp add del modNotes">
        <pc:chgData name="Zachary, Blake" userId="0bdc2457-2c50-48ce-9822-0764288e9642" providerId="ADAL" clId="{78450802-9201-4D03-8950-FF95F61EF3C8}" dt="2024-03-28T19:49:52.840" v="54" actId="47"/>
        <pc:sldMkLst>
          <pc:docMk/>
          <pc:sldMk cId="3997693269" sldId="302"/>
        </pc:sldMkLst>
        <pc:graphicFrameChg chg="add mod">
          <ac:chgData name="Zachary, Blake" userId="0bdc2457-2c50-48ce-9822-0764288e9642" providerId="ADAL" clId="{78450802-9201-4D03-8950-FF95F61EF3C8}" dt="2024-03-28T19:49:00.514" v="37"/>
          <ac:graphicFrameMkLst>
            <pc:docMk/>
            <pc:sldMk cId="3997693269" sldId="302"/>
            <ac:graphicFrameMk id="2" creationId="{8032FD7D-F8C9-4970-BEFE-34C77EF3F793}"/>
          </ac:graphicFrameMkLst>
        </pc:graphicFrameChg>
      </pc:sldChg>
      <pc:sldChg chg="addSp modSp add del modNotes">
        <pc:chgData name="Zachary, Blake" userId="0bdc2457-2c50-48ce-9822-0764288e9642" providerId="ADAL" clId="{78450802-9201-4D03-8950-FF95F61EF3C8}" dt="2024-03-28T19:49:52.840" v="54" actId="47"/>
        <pc:sldMkLst>
          <pc:docMk/>
          <pc:sldMk cId="290534308" sldId="303"/>
        </pc:sldMkLst>
        <pc:graphicFrameChg chg="add mod">
          <ac:chgData name="Zachary, Blake" userId="0bdc2457-2c50-48ce-9822-0764288e9642" providerId="ADAL" clId="{78450802-9201-4D03-8950-FF95F61EF3C8}" dt="2024-03-28T19:49:02.397" v="40"/>
          <ac:graphicFrameMkLst>
            <pc:docMk/>
            <pc:sldMk cId="290534308" sldId="303"/>
            <ac:graphicFrameMk id="2" creationId="{47E478E0-0932-4C64-B514-73D316AA82B7}"/>
          </ac:graphicFrameMkLst>
        </pc:graphicFrameChg>
      </pc:sldChg>
      <pc:sldChg chg="addSp modSp add del modNotes">
        <pc:chgData name="Zachary, Blake" userId="0bdc2457-2c50-48ce-9822-0764288e9642" providerId="ADAL" clId="{78450802-9201-4D03-8950-FF95F61EF3C8}" dt="2024-03-28T19:49:52.840" v="54" actId="47"/>
        <pc:sldMkLst>
          <pc:docMk/>
          <pc:sldMk cId="3132615149" sldId="304"/>
        </pc:sldMkLst>
        <pc:graphicFrameChg chg="add mod">
          <ac:chgData name="Zachary, Blake" userId="0bdc2457-2c50-48ce-9822-0764288e9642" providerId="ADAL" clId="{78450802-9201-4D03-8950-FF95F61EF3C8}" dt="2024-03-28T19:49:04.412" v="43"/>
          <ac:graphicFrameMkLst>
            <pc:docMk/>
            <pc:sldMk cId="3132615149" sldId="304"/>
            <ac:graphicFrameMk id="2" creationId="{210373C2-8D6B-4BC0-9CC2-918C32D3C037}"/>
          </ac:graphicFrameMkLst>
        </pc:graphicFrameChg>
      </pc:sldChg>
      <pc:sldChg chg="addSp modSp add del modNotes">
        <pc:chgData name="Zachary, Blake" userId="0bdc2457-2c50-48ce-9822-0764288e9642" providerId="ADAL" clId="{78450802-9201-4D03-8950-FF95F61EF3C8}" dt="2024-03-28T19:49:52.840" v="54" actId="47"/>
        <pc:sldMkLst>
          <pc:docMk/>
          <pc:sldMk cId="2012718727" sldId="305"/>
        </pc:sldMkLst>
        <pc:graphicFrameChg chg="add mod">
          <ac:chgData name="Zachary, Blake" userId="0bdc2457-2c50-48ce-9822-0764288e9642" providerId="ADAL" clId="{78450802-9201-4D03-8950-FF95F61EF3C8}" dt="2024-03-28T19:49:06.404" v="46"/>
          <ac:graphicFrameMkLst>
            <pc:docMk/>
            <pc:sldMk cId="2012718727" sldId="305"/>
            <ac:graphicFrameMk id="2" creationId="{7DA06DBA-EF13-4485-A010-23FDBA69ABC1}"/>
          </ac:graphicFrameMkLst>
        </pc:graphicFrameChg>
      </pc:sldChg>
      <pc:sldChg chg="addSp modSp add del modNotes">
        <pc:chgData name="Zachary, Blake" userId="0bdc2457-2c50-48ce-9822-0764288e9642" providerId="ADAL" clId="{78450802-9201-4D03-8950-FF95F61EF3C8}" dt="2024-03-28T19:49:52.840" v="54" actId="47"/>
        <pc:sldMkLst>
          <pc:docMk/>
          <pc:sldMk cId="483475948" sldId="306"/>
        </pc:sldMkLst>
        <pc:graphicFrameChg chg="add mod">
          <ac:chgData name="Zachary, Blake" userId="0bdc2457-2c50-48ce-9822-0764288e9642" providerId="ADAL" clId="{78450802-9201-4D03-8950-FF95F61EF3C8}" dt="2024-03-28T19:49:08.446" v="49"/>
          <ac:graphicFrameMkLst>
            <pc:docMk/>
            <pc:sldMk cId="483475948" sldId="306"/>
            <ac:graphicFrameMk id="2" creationId="{B7E3E76A-379F-4B5C-BF1E-49C5BFECD0DF}"/>
          </ac:graphicFrameMkLst>
        </pc:graphicFrameChg>
      </pc:sldChg>
      <pc:sldChg chg="addSp modSp add del modNotes">
        <pc:chgData name="Zachary, Blake" userId="0bdc2457-2c50-48ce-9822-0764288e9642" providerId="ADAL" clId="{78450802-9201-4D03-8950-FF95F61EF3C8}" dt="2024-03-28T19:49:52.840" v="54" actId="47"/>
        <pc:sldMkLst>
          <pc:docMk/>
          <pc:sldMk cId="3707114556" sldId="307"/>
        </pc:sldMkLst>
        <pc:graphicFrameChg chg="add mod">
          <ac:chgData name="Zachary, Blake" userId="0bdc2457-2c50-48ce-9822-0764288e9642" providerId="ADAL" clId="{78450802-9201-4D03-8950-FF95F61EF3C8}" dt="2024-03-28T19:49:10.877" v="52"/>
          <ac:graphicFrameMkLst>
            <pc:docMk/>
            <pc:sldMk cId="3707114556" sldId="307"/>
            <ac:graphicFrameMk id="2" creationId="{DCB4F2F5-FA8D-4F22-B635-3AB7F28E2700}"/>
          </ac:graphicFrameMkLst>
        </pc:graphicFrameChg>
      </pc:sldChg>
    </pc:docChg>
  </pc:docChgLst>
  <pc:docChgLst>
    <pc:chgData name="Zachary, Blake" userId="0bdc2457-2c50-48ce-9822-0764288e9642" providerId="ADAL" clId="{A3675B02-AD91-42ED-B048-FC004F485CE6}"/>
    <pc:docChg chg="addSld delSld modSld">
      <pc:chgData name="Zachary, Blake" userId="0bdc2457-2c50-48ce-9822-0764288e9642" providerId="ADAL" clId="{A3675B02-AD91-42ED-B048-FC004F485CE6}" dt="2024-05-08T16:51:59.113" v="13" actId="47"/>
      <pc:docMkLst>
        <pc:docMk/>
      </pc:docMkLst>
      <pc:sldChg chg="del mod">
        <pc:chgData name="Zachary, Blake" userId="0bdc2457-2c50-48ce-9822-0764288e9642" providerId="ADAL" clId="{A3675B02-AD91-42ED-B048-FC004F485CE6}" dt="2024-05-08T16:51:59.113" v="13" actId="47"/>
        <pc:sldMkLst>
          <pc:docMk/>
          <pc:sldMk cId="3964247471" sldId="290"/>
        </pc:sldMkLst>
      </pc:sldChg>
      <pc:sldChg chg="del">
        <pc:chgData name="Zachary, Blake" userId="0bdc2457-2c50-48ce-9822-0764288e9642" providerId="ADAL" clId="{A3675B02-AD91-42ED-B048-FC004F485CE6}" dt="2024-05-08T16:51:59.113" v="13" actId="47"/>
        <pc:sldMkLst>
          <pc:docMk/>
          <pc:sldMk cId="3234801625" sldId="291"/>
        </pc:sldMkLst>
      </pc:sldChg>
      <pc:sldChg chg="del">
        <pc:chgData name="Zachary, Blake" userId="0bdc2457-2c50-48ce-9822-0764288e9642" providerId="ADAL" clId="{A3675B02-AD91-42ED-B048-FC004F485CE6}" dt="2024-05-08T16:51:59.113" v="13" actId="47"/>
        <pc:sldMkLst>
          <pc:docMk/>
          <pc:sldMk cId="3967347416" sldId="292"/>
        </pc:sldMkLst>
      </pc:sldChg>
      <pc:sldChg chg="del">
        <pc:chgData name="Zachary, Blake" userId="0bdc2457-2c50-48ce-9822-0764288e9642" providerId="ADAL" clId="{A3675B02-AD91-42ED-B048-FC004F485CE6}" dt="2024-05-08T16:51:59.113" v="13" actId="47"/>
        <pc:sldMkLst>
          <pc:docMk/>
          <pc:sldMk cId="3080466957" sldId="293"/>
        </pc:sldMkLst>
      </pc:sldChg>
      <pc:sldChg chg="del">
        <pc:chgData name="Zachary, Blake" userId="0bdc2457-2c50-48ce-9822-0764288e9642" providerId="ADAL" clId="{A3675B02-AD91-42ED-B048-FC004F485CE6}" dt="2024-05-08T16:51:59.113" v="13" actId="47"/>
        <pc:sldMkLst>
          <pc:docMk/>
          <pc:sldMk cId="2731859936" sldId="294"/>
        </pc:sldMkLst>
      </pc:sldChg>
      <pc:sldChg chg="del">
        <pc:chgData name="Zachary, Blake" userId="0bdc2457-2c50-48ce-9822-0764288e9642" providerId="ADAL" clId="{A3675B02-AD91-42ED-B048-FC004F485CE6}" dt="2024-05-08T16:51:59.113" v="13" actId="47"/>
        <pc:sldMkLst>
          <pc:docMk/>
          <pc:sldMk cId="2442197157" sldId="295"/>
        </pc:sldMkLst>
      </pc:sldChg>
      <pc:sldChg chg="del">
        <pc:chgData name="Zachary, Blake" userId="0bdc2457-2c50-48ce-9822-0764288e9642" providerId="ADAL" clId="{A3675B02-AD91-42ED-B048-FC004F485CE6}" dt="2024-05-08T16:51:59.113" v="13" actId="47"/>
        <pc:sldMkLst>
          <pc:docMk/>
          <pc:sldMk cId="3148765771" sldId="296"/>
        </pc:sldMkLst>
      </pc:sldChg>
      <pc:sldChg chg="del">
        <pc:chgData name="Zachary, Blake" userId="0bdc2457-2c50-48ce-9822-0764288e9642" providerId="ADAL" clId="{A3675B02-AD91-42ED-B048-FC004F485CE6}" dt="2024-05-08T16:51:59.113" v="13" actId="47"/>
        <pc:sldMkLst>
          <pc:docMk/>
          <pc:sldMk cId="1354056756" sldId="297"/>
        </pc:sldMkLst>
      </pc:sldChg>
      <pc:sldChg chg="addSp modSp new del mod">
        <pc:chgData name="Zachary, Blake" userId="0bdc2457-2c50-48ce-9822-0764288e9642" providerId="ADAL" clId="{A3675B02-AD91-42ED-B048-FC004F485CE6}" dt="2024-05-08T16:51:59.113" v="13" actId="47"/>
        <pc:sldMkLst>
          <pc:docMk/>
          <pc:sldMk cId="476800723" sldId="298"/>
        </pc:sldMkLst>
        <pc:graphicFrameChg chg="add mod">
          <ac:chgData name="Zachary, Blake" userId="0bdc2457-2c50-48ce-9822-0764288e9642" providerId="ADAL" clId="{A3675B02-AD91-42ED-B048-FC004F485CE6}" dt="2024-05-08T15:41:27.994" v="3"/>
          <ac:graphicFrameMkLst>
            <pc:docMk/>
            <pc:sldMk cId="476800723" sldId="298"/>
            <ac:graphicFrameMk id="2" creationId="{02C0CDFD-81DE-CC88-0016-488E8E0063FC}"/>
          </ac:graphicFrameMkLst>
        </pc:graphicFrameChg>
        <pc:graphicFrameChg chg="add mod">
          <ac:chgData name="Zachary, Blake" userId="0bdc2457-2c50-48ce-9822-0764288e9642" providerId="ADAL" clId="{A3675B02-AD91-42ED-B048-FC004F485CE6}" dt="2024-05-08T15:42:47.056" v="5"/>
          <ac:graphicFrameMkLst>
            <pc:docMk/>
            <pc:sldMk cId="476800723" sldId="298"/>
            <ac:graphicFrameMk id="3" creationId="{B7FE0AD2-9AE4-4D4B-914D-1553C75C5CB7}"/>
          </ac:graphicFrameMkLst>
        </pc:graphicFrameChg>
        <pc:graphicFrameChg chg="add mod">
          <ac:chgData name="Zachary, Blake" userId="0bdc2457-2c50-48ce-9822-0764288e9642" providerId="ADAL" clId="{A3675B02-AD91-42ED-B048-FC004F485CE6}" dt="2024-05-08T15:42:59.876" v="7"/>
          <ac:graphicFrameMkLst>
            <pc:docMk/>
            <pc:sldMk cId="476800723" sldId="298"/>
            <ac:graphicFrameMk id="4" creationId="{B7FE0AD2-9AE4-4D4B-914D-1553C75C5CB7}"/>
          </ac:graphicFrameMkLst>
        </pc:graphicFrameChg>
        <pc:graphicFrameChg chg="add mod">
          <ac:chgData name="Zachary, Blake" userId="0bdc2457-2c50-48ce-9822-0764288e9642" providerId="ADAL" clId="{A3675B02-AD91-42ED-B048-FC004F485CE6}" dt="2024-05-08T15:43:12.284" v="10"/>
          <ac:graphicFrameMkLst>
            <pc:docMk/>
            <pc:sldMk cId="476800723" sldId="298"/>
            <ac:graphicFrameMk id="5" creationId="{B7FE0AD2-9AE4-4D4B-914D-1553C75C5CB7}"/>
          </ac:graphicFrameMkLst>
        </pc:graphicFrameChg>
        <pc:graphicFrameChg chg="add mod">
          <ac:chgData name="Zachary, Blake" userId="0bdc2457-2c50-48ce-9822-0764288e9642" providerId="ADAL" clId="{A3675B02-AD91-42ED-B048-FC004F485CE6}" dt="2024-05-08T15:43:38.001" v="12"/>
          <ac:graphicFrameMkLst>
            <pc:docMk/>
            <pc:sldMk cId="476800723" sldId="298"/>
            <ac:graphicFrameMk id="6" creationId="{B7FE0AD2-9AE4-4D4B-914D-1553C75C5CB7}"/>
          </ac:graphicFrameMkLst>
        </pc:graphicFrameChg>
      </pc:sldChg>
    </pc:docChg>
  </pc:docChgLst>
  <pc:docChgLst>
    <pc:chgData name="McFarland, Annette (CNTR)" userId="e93d1f50-85ab-41a8-a34a-185a53159573" providerId="ADAL" clId="{EC1EBB33-BD53-4EEC-98C3-A48F057F6D0C}"/>
    <pc:docChg chg="undo custSel addSld delSld modSld sldOrd modMainMaster">
      <pc:chgData name="McFarland, Annette (CNTR)" userId="e93d1f50-85ab-41a8-a34a-185a53159573" providerId="ADAL" clId="{EC1EBB33-BD53-4EEC-98C3-A48F057F6D0C}" dt="2024-05-08T15:46:50.755" v="429" actId="27918"/>
      <pc:docMkLst>
        <pc:docMk/>
      </pc:docMkLst>
      <pc:sldChg chg="addSp modSp">
        <pc:chgData name="McFarland, Annette (CNTR)" userId="e93d1f50-85ab-41a8-a34a-185a53159573" providerId="ADAL" clId="{EC1EBB33-BD53-4EEC-98C3-A48F057F6D0C}" dt="2024-04-30T17:57:17.673" v="387"/>
        <pc:sldMkLst>
          <pc:docMk/>
          <pc:sldMk cId="109857222" sldId="256"/>
        </pc:sldMkLst>
        <pc:spChg chg="add mod">
          <ac:chgData name="McFarland, Annette (CNTR)" userId="e93d1f50-85ab-41a8-a34a-185a53159573" providerId="ADAL" clId="{EC1EBB33-BD53-4EEC-98C3-A48F057F6D0C}" dt="2024-04-30T17:57:17.673" v="387"/>
          <ac:spMkLst>
            <pc:docMk/>
            <pc:sldMk cId="109857222" sldId="256"/>
            <ac:spMk id="2" creationId="{E2E8A7C1-31DD-1B03-42B8-EEEDB59FB5D8}"/>
          </ac:spMkLst>
        </pc:spChg>
      </pc:sldChg>
      <pc:sldChg chg="addSp delSp modSp mod">
        <pc:chgData name="McFarland, Annette (CNTR)" userId="e93d1f50-85ab-41a8-a34a-185a53159573" providerId="ADAL" clId="{EC1EBB33-BD53-4EEC-98C3-A48F057F6D0C}" dt="2024-05-08T15:35:05.572" v="399"/>
        <pc:sldMkLst>
          <pc:docMk/>
          <pc:sldMk cId="2163988523" sldId="260"/>
        </pc:sldMkLst>
        <pc:spChg chg="del">
          <ac:chgData name="McFarland, Annette (CNTR)" userId="e93d1f50-85ab-41a8-a34a-185a53159573" providerId="ADAL" clId="{EC1EBB33-BD53-4EEC-98C3-A48F057F6D0C}" dt="2024-05-08T15:35:02.486" v="396" actId="478"/>
          <ac:spMkLst>
            <pc:docMk/>
            <pc:sldMk cId="2163988523" sldId="260"/>
            <ac:spMk id="6" creationId="{5D0F14F3-1A09-3E96-BCB2-D8B940E469DA}"/>
          </ac:spMkLst>
        </pc:spChg>
        <pc:spChg chg="del">
          <ac:chgData name="McFarland, Annette (CNTR)" userId="e93d1f50-85ab-41a8-a34a-185a53159573" providerId="ADAL" clId="{EC1EBB33-BD53-4EEC-98C3-A48F057F6D0C}" dt="2024-05-08T15:35:04.425" v="398" actId="478"/>
          <ac:spMkLst>
            <pc:docMk/>
            <pc:sldMk cId="2163988523" sldId="260"/>
            <ac:spMk id="7" creationId="{CE64F085-394F-89FE-55C1-94E5F28AFADD}"/>
          </ac:spMkLst>
        </pc:spChg>
        <pc:spChg chg="del">
          <ac:chgData name="McFarland, Annette (CNTR)" userId="e93d1f50-85ab-41a8-a34a-185a53159573" providerId="ADAL" clId="{EC1EBB33-BD53-4EEC-98C3-A48F057F6D0C}" dt="2024-05-08T15:35:03.695" v="397" actId="478"/>
          <ac:spMkLst>
            <pc:docMk/>
            <pc:sldMk cId="2163988523" sldId="260"/>
            <ac:spMk id="8" creationId="{E39DAA33-FEFE-A8BD-BBEA-A8F3D8B80ECE}"/>
          </ac:spMkLst>
        </pc:spChg>
        <pc:picChg chg="add mod">
          <ac:chgData name="McFarland, Annette (CNTR)" userId="e93d1f50-85ab-41a8-a34a-185a53159573" providerId="ADAL" clId="{EC1EBB33-BD53-4EEC-98C3-A48F057F6D0C}" dt="2024-05-08T15:35:05.572" v="399"/>
          <ac:picMkLst>
            <pc:docMk/>
            <pc:sldMk cId="2163988523" sldId="260"/>
            <ac:picMk id="2" creationId="{E1A0DCFC-8A81-6200-4F34-BBF3E5F53D9B}"/>
          </ac:picMkLst>
        </pc:picChg>
      </pc:sldChg>
      <pc:sldChg chg="modSp mod delCm modCm">
        <pc:chgData name="McFarland, Annette (CNTR)" userId="e93d1f50-85ab-41a8-a34a-185a53159573" providerId="ADAL" clId="{EC1EBB33-BD53-4EEC-98C3-A48F057F6D0C}" dt="2024-04-30T17:26:01.655" v="156"/>
        <pc:sldMkLst>
          <pc:docMk/>
          <pc:sldMk cId="1273125120" sldId="266"/>
        </pc:sldMkLst>
        <pc:spChg chg="mod">
          <ac:chgData name="McFarland, Annette (CNTR)" userId="e93d1f50-85ab-41a8-a34a-185a53159573" providerId="ADAL" clId="{EC1EBB33-BD53-4EEC-98C3-A48F057F6D0C}" dt="2024-04-30T17:25:19.064" v="155" actId="27636"/>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del mod">
              <pc226:chgData name="McFarland, Annette (CNTR)" userId="e93d1f50-85ab-41a8-a34a-185a53159573" providerId="ADAL" clId="{EC1EBB33-BD53-4EEC-98C3-A48F057F6D0C}" dt="2024-04-30T17:26:01.655" v="156"/>
              <pc2:cmMkLst xmlns:pc2="http://schemas.microsoft.com/office/powerpoint/2019/9/main/command">
                <pc:docMk/>
                <pc:sldMk cId="1273125120" sldId="266"/>
                <pc2:cmMk id="{E3D2230C-8190-460F-BB18-ED46871B795A}"/>
              </pc2:cmMkLst>
            </pc226:cmChg>
          </p:ext>
        </pc:extLst>
      </pc:sldChg>
      <pc:sldChg chg="modSp mod">
        <pc:chgData name="McFarland, Annette (CNTR)" userId="e93d1f50-85ab-41a8-a34a-185a53159573" providerId="ADAL" clId="{EC1EBB33-BD53-4EEC-98C3-A48F057F6D0C}" dt="2024-04-30T17:27:58.731" v="217" actId="20577"/>
        <pc:sldMkLst>
          <pc:docMk/>
          <pc:sldMk cId="4262632132" sldId="267"/>
        </pc:sldMkLst>
        <pc:spChg chg="mod">
          <ac:chgData name="McFarland, Annette (CNTR)" userId="e93d1f50-85ab-41a8-a34a-185a53159573" providerId="ADAL" clId="{EC1EBB33-BD53-4EEC-98C3-A48F057F6D0C}" dt="2024-04-30T17:27:58.731" v="217" actId="20577"/>
          <ac:spMkLst>
            <pc:docMk/>
            <pc:sldMk cId="4262632132" sldId="267"/>
            <ac:spMk id="3" creationId="{4660752A-9B01-8FBB-7885-654F5F674490}"/>
          </ac:spMkLst>
        </pc:spChg>
        <pc:graphicFrameChg chg="modGraphic">
          <ac:chgData name="McFarland, Annette (CNTR)" userId="e93d1f50-85ab-41a8-a34a-185a53159573" providerId="ADAL" clId="{EC1EBB33-BD53-4EEC-98C3-A48F057F6D0C}" dt="2024-04-30T17:27:12.531" v="180" actId="207"/>
          <ac:graphicFrameMkLst>
            <pc:docMk/>
            <pc:sldMk cId="4262632132" sldId="267"/>
            <ac:graphicFrameMk id="4" creationId="{1A10FEBB-B99F-D7EE-7F62-C9CD013AFC27}"/>
          </ac:graphicFrameMkLst>
        </pc:graphicFrameChg>
      </pc:sldChg>
      <pc:sldChg chg="addSp delSp modSp mod">
        <pc:chgData name="McFarland, Annette (CNTR)" userId="e93d1f50-85ab-41a8-a34a-185a53159573" providerId="ADAL" clId="{EC1EBB33-BD53-4EEC-98C3-A48F057F6D0C}" dt="2024-05-08T15:35:11.260" v="403"/>
        <pc:sldMkLst>
          <pc:docMk/>
          <pc:sldMk cId="528443413" sldId="269"/>
        </pc:sldMkLst>
        <pc:spChg chg="del">
          <ac:chgData name="McFarland, Annette (CNTR)" userId="e93d1f50-85ab-41a8-a34a-185a53159573" providerId="ADAL" clId="{EC1EBB33-BD53-4EEC-98C3-A48F057F6D0C}" dt="2024-05-08T15:35:09.686" v="401" actId="478"/>
          <ac:spMkLst>
            <pc:docMk/>
            <pc:sldMk cId="528443413" sldId="269"/>
            <ac:spMk id="6" creationId="{5D0F14F3-1A09-3E96-BCB2-D8B940E469DA}"/>
          </ac:spMkLst>
        </pc:spChg>
        <pc:spChg chg="del">
          <ac:chgData name="McFarland, Annette (CNTR)" userId="e93d1f50-85ab-41a8-a34a-185a53159573" providerId="ADAL" clId="{EC1EBB33-BD53-4EEC-98C3-A48F057F6D0C}" dt="2024-05-08T15:35:10.305" v="402" actId="478"/>
          <ac:spMkLst>
            <pc:docMk/>
            <pc:sldMk cId="528443413" sldId="269"/>
            <ac:spMk id="7" creationId="{CE64F085-394F-89FE-55C1-94E5F28AFADD}"/>
          </ac:spMkLst>
        </pc:spChg>
        <pc:spChg chg="del">
          <ac:chgData name="McFarland, Annette (CNTR)" userId="e93d1f50-85ab-41a8-a34a-185a53159573" providerId="ADAL" clId="{EC1EBB33-BD53-4EEC-98C3-A48F057F6D0C}" dt="2024-05-08T15:35:08.921" v="400" actId="478"/>
          <ac:spMkLst>
            <pc:docMk/>
            <pc:sldMk cId="528443413" sldId="269"/>
            <ac:spMk id="8" creationId="{E39DAA33-FEFE-A8BD-BBEA-A8F3D8B80ECE}"/>
          </ac:spMkLst>
        </pc:spChg>
        <pc:picChg chg="add mod">
          <ac:chgData name="McFarland, Annette (CNTR)" userId="e93d1f50-85ab-41a8-a34a-185a53159573" providerId="ADAL" clId="{EC1EBB33-BD53-4EEC-98C3-A48F057F6D0C}" dt="2024-05-08T15:35:11.260" v="403"/>
          <ac:picMkLst>
            <pc:docMk/>
            <pc:sldMk cId="528443413" sldId="269"/>
            <ac:picMk id="2" creationId="{812F647B-0008-2FC0-FC4C-0AE352261A23}"/>
          </ac:picMkLst>
        </pc:picChg>
      </pc:sldChg>
      <pc:sldChg chg="addSp delSp modSp mod">
        <pc:chgData name="McFarland, Annette (CNTR)" userId="e93d1f50-85ab-41a8-a34a-185a53159573" providerId="ADAL" clId="{EC1EBB33-BD53-4EEC-98C3-A48F057F6D0C}" dt="2024-05-08T15:35:26.511" v="407"/>
        <pc:sldMkLst>
          <pc:docMk/>
          <pc:sldMk cId="3367104273" sldId="270"/>
        </pc:sldMkLst>
        <pc:spChg chg="del">
          <ac:chgData name="McFarland, Annette (CNTR)" userId="e93d1f50-85ab-41a8-a34a-185a53159573" providerId="ADAL" clId="{EC1EBB33-BD53-4EEC-98C3-A48F057F6D0C}" dt="2024-05-08T15:35:23.911" v="404" actId="478"/>
          <ac:spMkLst>
            <pc:docMk/>
            <pc:sldMk cId="3367104273" sldId="270"/>
            <ac:spMk id="6" creationId="{5D0F14F3-1A09-3E96-BCB2-D8B940E469DA}"/>
          </ac:spMkLst>
        </pc:spChg>
        <pc:spChg chg="del">
          <ac:chgData name="McFarland, Annette (CNTR)" userId="e93d1f50-85ab-41a8-a34a-185a53159573" providerId="ADAL" clId="{EC1EBB33-BD53-4EEC-98C3-A48F057F6D0C}" dt="2024-05-08T15:35:25.404" v="406" actId="478"/>
          <ac:spMkLst>
            <pc:docMk/>
            <pc:sldMk cId="3367104273" sldId="270"/>
            <ac:spMk id="7" creationId="{CE64F085-394F-89FE-55C1-94E5F28AFADD}"/>
          </ac:spMkLst>
        </pc:spChg>
        <pc:spChg chg="del">
          <ac:chgData name="McFarland, Annette (CNTR)" userId="e93d1f50-85ab-41a8-a34a-185a53159573" providerId="ADAL" clId="{EC1EBB33-BD53-4EEC-98C3-A48F057F6D0C}" dt="2024-05-08T15:35:24.759" v="405" actId="478"/>
          <ac:spMkLst>
            <pc:docMk/>
            <pc:sldMk cId="3367104273" sldId="270"/>
            <ac:spMk id="8" creationId="{E39DAA33-FEFE-A8BD-BBEA-A8F3D8B80ECE}"/>
          </ac:spMkLst>
        </pc:spChg>
        <pc:picChg chg="add mod">
          <ac:chgData name="McFarland, Annette (CNTR)" userId="e93d1f50-85ab-41a8-a34a-185a53159573" providerId="ADAL" clId="{EC1EBB33-BD53-4EEC-98C3-A48F057F6D0C}" dt="2024-05-08T15:35:26.511" v="407"/>
          <ac:picMkLst>
            <pc:docMk/>
            <pc:sldMk cId="3367104273" sldId="270"/>
            <ac:picMk id="2" creationId="{8588AEC1-A040-7BED-D8F8-401C68761DE2}"/>
          </ac:picMkLst>
        </pc:picChg>
      </pc:sldChg>
      <pc:sldChg chg="addSp delSp modSp mod">
        <pc:chgData name="McFarland, Annette (CNTR)" userId="e93d1f50-85ab-41a8-a34a-185a53159573" providerId="ADAL" clId="{EC1EBB33-BD53-4EEC-98C3-A48F057F6D0C}" dt="2024-04-30T17:32:21.523" v="260" actId="732"/>
        <pc:sldMkLst>
          <pc:docMk/>
          <pc:sldMk cId="52877160" sldId="271"/>
        </pc:sldMkLst>
        <pc:spChg chg="mod">
          <ac:chgData name="McFarland, Annette (CNTR)" userId="e93d1f50-85ab-41a8-a34a-185a53159573" providerId="ADAL" clId="{EC1EBB33-BD53-4EEC-98C3-A48F057F6D0C}" dt="2024-04-30T17:28:52.389" v="225" actId="20577"/>
          <ac:spMkLst>
            <pc:docMk/>
            <pc:sldMk cId="52877160" sldId="271"/>
            <ac:spMk id="3" creationId="{4660752A-9B01-8FBB-7885-654F5F674490}"/>
          </ac:spMkLst>
        </pc:spChg>
        <pc:spChg chg="mod">
          <ac:chgData name="McFarland, Annette (CNTR)" userId="e93d1f50-85ab-41a8-a34a-185a53159573" providerId="ADAL" clId="{EC1EBB33-BD53-4EEC-98C3-A48F057F6D0C}" dt="2024-04-30T17:29:54.547" v="234" actId="20577"/>
          <ac:spMkLst>
            <pc:docMk/>
            <pc:sldMk cId="52877160" sldId="271"/>
            <ac:spMk id="8" creationId="{19AEBACF-1CFA-6A0E-CC2E-447C02158C3E}"/>
          </ac:spMkLst>
        </pc:spChg>
        <pc:spChg chg="mod">
          <ac:chgData name="McFarland, Annette (CNTR)" userId="e93d1f50-85ab-41a8-a34a-185a53159573" providerId="ADAL" clId="{EC1EBB33-BD53-4EEC-98C3-A48F057F6D0C}" dt="2024-04-30T17:29:45.165" v="232" actId="20577"/>
          <ac:spMkLst>
            <pc:docMk/>
            <pc:sldMk cId="52877160" sldId="271"/>
            <ac:spMk id="9" creationId="{5A110002-1467-F957-A145-6E0C91C79BDA}"/>
          </ac:spMkLst>
        </pc:spChg>
        <pc:grpChg chg="del">
          <ac:chgData name="McFarland, Annette (CNTR)" userId="e93d1f50-85ab-41a8-a34a-185a53159573" providerId="ADAL" clId="{EC1EBB33-BD53-4EEC-98C3-A48F057F6D0C}" dt="2024-04-30T17:30:15.126" v="237" actId="165"/>
          <ac:grpSpMkLst>
            <pc:docMk/>
            <pc:sldMk cId="52877160" sldId="271"/>
            <ac:grpSpMk id="17" creationId="{B0A80D2E-6186-9946-9D68-AF1640AEA1B6}"/>
          </ac:grpSpMkLst>
        </pc:grpChg>
        <pc:picChg chg="del mod">
          <ac:chgData name="McFarland, Annette (CNTR)" userId="e93d1f50-85ab-41a8-a34a-185a53159573" providerId="ADAL" clId="{EC1EBB33-BD53-4EEC-98C3-A48F057F6D0C}" dt="2024-04-30T17:31:48.468" v="253" actId="478"/>
          <ac:picMkLst>
            <pc:docMk/>
            <pc:sldMk cId="52877160" sldId="271"/>
            <ac:picMk id="2" creationId="{E93BC4E1-9CF1-1167-5E63-AE51A8448F4E}"/>
          </ac:picMkLst>
        </pc:picChg>
        <pc:picChg chg="add mod modCrop">
          <ac:chgData name="McFarland, Annette (CNTR)" userId="e93d1f50-85ab-41a8-a34a-185a53159573" providerId="ADAL" clId="{EC1EBB33-BD53-4EEC-98C3-A48F057F6D0C}" dt="2024-04-30T17:31:32.327" v="250" actId="1076"/>
          <ac:picMkLst>
            <pc:docMk/>
            <pc:sldMk cId="52877160" sldId="271"/>
            <ac:picMk id="4" creationId="{3C74CE8A-D737-ADC2-0625-B446E5C6C46B}"/>
          </ac:picMkLst>
        </pc:picChg>
        <pc:picChg chg="del mod topLvl">
          <ac:chgData name="McFarland, Annette (CNTR)" userId="e93d1f50-85ab-41a8-a34a-185a53159573" providerId="ADAL" clId="{EC1EBB33-BD53-4EEC-98C3-A48F057F6D0C}" dt="2024-04-30T17:30:23.776" v="240" actId="478"/>
          <ac:picMkLst>
            <pc:docMk/>
            <pc:sldMk cId="52877160" sldId="271"/>
            <ac:picMk id="5" creationId="{789A4105-D72A-7B8E-7B2B-E65990397951}"/>
          </ac:picMkLst>
        </pc:picChg>
        <pc:picChg chg="mod topLvl">
          <ac:chgData name="McFarland, Annette (CNTR)" userId="e93d1f50-85ab-41a8-a34a-185a53159573" providerId="ADAL" clId="{EC1EBB33-BD53-4EEC-98C3-A48F057F6D0C}" dt="2024-04-30T17:30:15.126" v="237" actId="165"/>
          <ac:picMkLst>
            <pc:docMk/>
            <pc:sldMk cId="52877160" sldId="271"/>
            <ac:picMk id="7" creationId="{5A80D062-34C2-A088-3A5E-04A7DA076FF8}"/>
          </ac:picMkLst>
        </pc:picChg>
        <pc:picChg chg="mod topLvl">
          <ac:chgData name="McFarland, Annette (CNTR)" userId="e93d1f50-85ab-41a8-a34a-185a53159573" providerId="ADAL" clId="{EC1EBB33-BD53-4EEC-98C3-A48F057F6D0C}" dt="2024-04-30T17:30:15.126" v="237" actId="165"/>
          <ac:picMkLst>
            <pc:docMk/>
            <pc:sldMk cId="52877160" sldId="271"/>
            <ac:picMk id="10" creationId="{4EF4713C-8320-5B9D-65A6-9A8BCFA2DAC9}"/>
          </ac:picMkLst>
        </pc:picChg>
        <pc:picChg chg="mod topLvl">
          <ac:chgData name="McFarland, Annette (CNTR)" userId="e93d1f50-85ab-41a8-a34a-185a53159573" providerId="ADAL" clId="{EC1EBB33-BD53-4EEC-98C3-A48F057F6D0C}" dt="2024-04-30T17:30:15.126" v="237" actId="165"/>
          <ac:picMkLst>
            <pc:docMk/>
            <pc:sldMk cId="52877160" sldId="271"/>
            <ac:picMk id="11" creationId="{609B5BBC-CAD5-85BF-BCE1-12CBBA30EB97}"/>
          </ac:picMkLst>
        </pc:picChg>
        <pc:picChg chg="mod topLvl">
          <ac:chgData name="McFarland, Annette (CNTR)" userId="e93d1f50-85ab-41a8-a34a-185a53159573" providerId="ADAL" clId="{EC1EBB33-BD53-4EEC-98C3-A48F057F6D0C}" dt="2024-04-30T17:30:15.126" v="237" actId="165"/>
          <ac:picMkLst>
            <pc:docMk/>
            <pc:sldMk cId="52877160" sldId="271"/>
            <ac:picMk id="12" creationId="{7F51D2D0-3380-9900-53CC-F97556239B7A}"/>
          </ac:picMkLst>
        </pc:picChg>
        <pc:picChg chg="add mod">
          <ac:chgData name="McFarland, Annette (CNTR)" userId="e93d1f50-85ab-41a8-a34a-185a53159573" providerId="ADAL" clId="{EC1EBB33-BD53-4EEC-98C3-A48F057F6D0C}" dt="2024-04-30T17:31:59.374" v="256" actId="1076"/>
          <ac:picMkLst>
            <pc:docMk/>
            <pc:sldMk cId="52877160" sldId="271"/>
            <ac:picMk id="13" creationId="{9D232E73-3F2D-876A-89BF-2451EBF734AB}"/>
          </ac:picMkLst>
        </pc:picChg>
        <pc:picChg chg="add mod ord">
          <ac:chgData name="McFarland, Annette (CNTR)" userId="e93d1f50-85ab-41a8-a34a-185a53159573" providerId="ADAL" clId="{EC1EBB33-BD53-4EEC-98C3-A48F057F6D0C}" dt="2024-04-30T17:32:12.291" v="259" actId="167"/>
          <ac:picMkLst>
            <pc:docMk/>
            <pc:sldMk cId="52877160" sldId="271"/>
            <ac:picMk id="14" creationId="{630889FF-1B82-B33F-0F79-7EAD31BB104F}"/>
          </ac:picMkLst>
        </pc:picChg>
        <pc:picChg chg="mod topLvl">
          <ac:chgData name="McFarland, Annette (CNTR)" userId="e93d1f50-85ab-41a8-a34a-185a53159573" providerId="ADAL" clId="{EC1EBB33-BD53-4EEC-98C3-A48F057F6D0C}" dt="2024-04-30T17:31:40.778" v="252" actId="14100"/>
          <ac:picMkLst>
            <pc:docMk/>
            <pc:sldMk cId="52877160" sldId="271"/>
            <ac:picMk id="15" creationId="{ACF57019-FCBA-85F6-08BD-B4F73C74C392}"/>
          </ac:picMkLst>
        </pc:picChg>
        <pc:picChg chg="mod modCrop">
          <ac:chgData name="McFarland, Annette (CNTR)" userId="e93d1f50-85ab-41a8-a34a-185a53159573" providerId="ADAL" clId="{EC1EBB33-BD53-4EEC-98C3-A48F057F6D0C}" dt="2024-04-30T17:32:21.523" v="260" actId="732"/>
          <ac:picMkLst>
            <pc:docMk/>
            <pc:sldMk cId="52877160" sldId="271"/>
            <ac:picMk id="19" creationId="{26EDD504-E2D3-12DA-44CF-5F0CB0196A0E}"/>
          </ac:picMkLst>
        </pc:picChg>
        <pc:picChg chg="del">
          <ac:chgData name="McFarland, Annette (CNTR)" userId="e93d1f50-85ab-41a8-a34a-185a53159573" providerId="ADAL" clId="{EC1EBB33-BD53-4EEC-98C3-A48F057F6D0C}" dt="2024-04-30T17:31:49.156" v="254" actId="478"/>
          <ac:picMkLst>
            <pc:docMk/>
            <pc:sldMk cId="52877160" sldId="271"/>
            <ac:picMk id="20" creationId="{C3F04A50-5640-BF1B-4583-9308DC814E58}"/>
          </ac:picMkLst>
        </pc:picChg>
      </pc:sldChg>
      <pc:sldChg chg="del">
        <pc:chgData name="McFarland, Annette (CNTR)" userId="e93d1f50-85ab-41a8-a34a-185a53159573" providerId="ADAL" clId="{EC1EBB33-BD53-4EEC-98C3-A48F057F6D0C}" dt="2024-04-30T17:44:10.335" v="261" actId="2696"/>
        <pc:sldMkLst>
          <pc:docMk/>
          <pc:sldMk cId="454941652" sldId="273"/>
        </pc:sldMkLst>
      </pc:sldChg>
      <pc:sldChg chg="addSp delSp modSp del mod delCm">
        <pc:chgData name="McFarland, Annette (CNTR)" userId="e93d1f50-85ab-41a8-a34a-185a53159573" providerId="ADAL" clId="{EC1EBB33-BD53-4EEC-98C3-A48F057F6D0C}" dt="2024-04-30T17:52:18.315" v="323" actId="47"/>
        <pc:sldMkLst>
          <pc:docMk/>
          <pc:sldMk cId="3303905315" sldId="278"/>
        </pc:sldMkLst>
        <pc:spChg chg="mod">
          <ac:chgData name="McFarland, Annette (CNTR)" userId="e93d1f50-85ab-41a8-a34a-185a53159573" providerId="ADAL" clId="{EC1EBB33-BD53-4EEC-98C3-A48F057F6D0C}" dt="2024-04-30T17:46:58.483" v="294" actId="27636"/>
          <ac:spMkLst>
            <pc:docMk/>
            <pc:sldMk cId="3303905315" sldId="278"/>
            <ac:spMk id="2" creationId="{6AA74B7B-36AF-A7A5-D5E5-A9172DCE655C}"/>
          </ac:spMkLst>
        </pc:spChg>
        <pc:spChg chg="mod">
          <ac:chgData name="McFarland, Annette (CNTR)" userId="e93d1f50-85ab-41a8-a34a-185a53159573" providerId="ADAL" clId="{EC1EBB33-BD53-4EEC-98C3-A48F057F6D0C}" dt="2024-04-30T17:50:42.508" v="307" actId="14100"/>
          <ac:spMkLst>
            <pc:docMk/>
            <pc:sldMk cId="3303905315" sldId="278"/>
            <ac:spMk id="3" creationId="{50B28AC5-2484-C681-1E51-654A978D440B}"/>
          </ac:spMkLst>
        </pc:spChg>
        <pc:spChg chg="del">
          <ac:chgData name="McFarland, Annette (CNTR)" userId="e93d1f50-85ab-41a8-a34a-185a53159573" providerId="ADAL" clId="{EC1EBB33-BD53-4EEC-98C3-A48F057F6D0C}" dt="2024-04-30T17:46:05.258" v="268" actId="478"/>
          <ac:spMkLst>
            <pc:docMk/>
            <pc:sldMk cId="3303905315" sldId="278"/>
            <ac:spMk id="35" creationId="{198B86C6-DD0C-57C0-572A-9E8FBE372CEB}"/>
          </ac:spMkLst>
        </pc:spChg>
        <pc:spChg chg="del">
          <ac:chgData name="McFarland, Annette (CNTR)" userId="e93d1f50-85ab-41a8-a34a-185a53159573" providerId="ADAL" clId="{EC1EBB33-BD53-4EEC-98C3-A48F057F6D0C}" dt="2024-04-30T17:45:58.164" v="263" actId="478"/>
          <ac:spMkLst>
            <pc:docMk/>
            <pc:sldMk cId="3303905315" sldId="278"/>
            <ac:spMk id="36" creationId="{E9B31D6C-FC5F-1FDF-9D14-369471C1D5ED}"/>
          </ac:spMkLst>
        </pc:spChg>
        <pc:spChg chg="del mod">
          <ac:chgData name="McFarland, Annette (CNTR)" userId="e93d1f50-85ab-41a8-a34a-185a53159573" providerId="ADAL" clId="{EC1EBB33-BD53-4EEC-98C3-A48F057F6D0C}" dt="2024-04-30T17:46:01.859" v="266" actId="478"/>
          <ac:spMkLst>
            <pc:docMk/>
            <pc:sldMk cId="3303905315" sldId="278"/>
            <ac:spMk id="37" creationId="{5CD57FC9-220F-C243-0F66-B25294BF91AF}"/>
          </ac:spMkLst>
        </pc:spChg>
        <pc:spChg chg="del">
          <ac:chgData name="McFarland, Annette (CNTR)" userId="e93d1f50-85ab-41a8-a34a-185a53159573" providerId="ADAL" clId="{EC1EBB33-BD53-4EEC-98C3-A48F057F6D0C}" dt="2024-04-30T17:46:03.489" v="267" actId="478"/>
          <ac:spMkLst>
            <pc:docMk/>
            <pc:sldMk cId="3303905315" sldId="278"/>
            <ac:spMk id="38" creationId="{4A2A16B3-1F85-6AAB-2CC0-18F11E4785EA}"/>
          </ac:spMkLst>
        </pc:spChg>
        <pc:spChg chg="del">
          <ac:chgData name="McFarland, Annette (CNTR)" userId="e93d1f50-85ab-41a8-a34a-185a53159573" providerId="ADAL" clId="{EC1EBB33-BD53-4EEC-98C3-A48F057F6D0C}" dt="2024-04-30T17:45:58.164" v="263" actId="478"/>
          <ac:spMkLst>
            <pc:docMk/>
            <pc:sldMk cId="3303905315" sldId="278"/>
            <ac:spMk id="39" creationId="{313AEB0E-9A50-D35A-A76C-B22614EEA076}"/>
          </ac:spMkLst>
        </pc:spChg>
        <pc:spChg chg="del">
          <ac:chgData name="McFarland, Annette (CNTR)" userId="e93d1f50-85ab-41a8-a34a-185a53159573" providerId="ADAL" clId="{EC1EBB33-BD53-4EEC-98C3-A48F057F6D0C}" dt="2024-04-30T17:45:58.164" v="263" actId="478"/>
          <ac:spMkLst>
            <pc:docMk/>
            <pc:sldMk cId="3303905315" sldId="278"/>
            <ac:spMk id="40" creationId="{F27DCABC-B87E-3F19-0FEF-FBB407E3B205}"/>
          </ac:spMkLst>
        </pc:spChg>
        <pc:spChg chg="del">
          <ac:chgData name="McFarland, Annette (CNTR)" userId="e93d1f50-85ab-41a8-a34a-185a53159573" providerId="ADAL" clId="{EC1EBB33-BD53-4EEC-98C3-A48F057F6D0C}" dt="2024-04-30T17:45:58.164" v="263" actId="478"/>
          <ac:spMkLst>
            <pc:docMk/>
            <pc:sldMk cId="3303905315" sldId="278"/>
            <ac:spMk id="41" creationId="{2A55A2C9-6012-C348-FC53-59E38CC5FED9}"/>
          </ac:spMkLst>
        </pc:spChg>
        <pc:spChg chg="del">
          <ac:chgData name="McFarland, Annette (CNTR)" userId="e93d1f50-85ab-41a8-a34a-185a53159573" providerId="ADAL" clId="{EC1EBB33-BD53-4EEC-98C3-A48F057F6D0C}" dt="2024-04-30T17:45:58.164" v="263" actId="478"/>
          <ac:spMkLst>
            <pc:docMk/>
            <pc:sldMk cId="3303905315" sldId="278"/>
            <ac:spMk id="42" creationId="{03E0D3C8-7548-D02B-6A92-31B4087BD006}"/>
          </ac:spMkLst>
        </pc:spChg>
        <pc:spChg chg="del">
          <ac:chgData name="McFarland, Annette (CNTR)" userId="e93d1f50-85ab-41a8-a34a-185a53159573" providerId="ADAL" clId="{EC1EBB33-BD53-4EEC-98C3-A48F057F6D0C}" dt="2024-04-30T17:45:58.164" v="263" actId="478"/>
          <ac:spMkLst>
            <pc:docMk/>
            <pc:sldMk cId="3303905315" sldId="278"/>
            <ac:spMk id="43" creationId="{B1DC4EF6-B05D-61A9-CC0B-02D5849B3D37}"/>
          </ac:spMkLst>
        </pc:spChg>
        <pc:spChg chg="del">
          <ac:chgData name="McFarland, Annette (CNTR)" userId="e93d1f50-85ab-41a8-a34a-185a53159573" providerId="ADAL" clId="{EC1EBB33-BD53-4EEC-98C3-A48F057F6D0C}" dt="2024-04-30T17:45:58.164" v="263" actId="478"/>
          <ac:spMkLst>
            <pc:docMk/>
            <pc:sldMk cId="3303905315" sldId="278"/>
            <ac:spMk id="44" creationId="{5D0DB9D3-122B-25A3-4F1D-129711C7021C}"/>
          </ac:spMkLst>
        </pc:spChg>
        <pc:spChg chg="del">
          <ac:chgData name="McFarland, Annette (CNTR)" userId="e93d1f50-85ab-41a8-a34a-185a53159573" providerId="ADAL" clId="{EC1EBB33-BD53-4EEC-98C3-A48F057F6D0C}" dt="2024-04-30T17:45:58.164" v="263" actId="478"/>
          <ac:spMkLst>
            <pc:docMk/>
            <pc:sldMk cId="3303905315" sldId="278"/>
            <ac:spMk id="45" creationId="{B597DD0E-6B53-ABDB-5FE7-8E19B757A13C}"/>
          </ac:spMkLst>
        </pc:spChg>
        <pc:spChg chg="del">
          <ac:chgData name="McFarland, Annette (CNTR)" userId="e93d1f50-85ab-41a8-a34a-185a53159573" providerId="ADAL" clId="{EC1EBB33-BD53-4EEC-98C3-A48F057F6D0C}" dt="2024-04-30T17:45:58.164" v="263" actId="478"/>
          <ac:spMkLst>
            <pc:docMk/>
            <pc:sldMk cId="3303905315" sldId="278"/>
            <ac:spMk id="46" creationId="{66EAF6C7-602E-BAE7-CD54-932186943A59}"/>
          </ac:spMkLst>
        </pc:spChg>
        <pc:spChg chg="del">
          <ac:chgData name="McFarland, Annette (CNTR)" userId="e93d1f50-85ab-41a8-a34a-185a53159573" providerId="ADAL" clId="{EC1EBB33-BD53-4EEC-98C3-A48F057F6D0C}" dt="2024-04-30T17:45:58.164" v="263" actId="478"/>
          <ac:spMkLst>
            <pc:docMk/>
            <pc:sldMk cId="3303905315" sldId="278"/>
            <ac:spMk id="47" creationId="{21B36218-11BE-6667-4530-7C0E1702386D}"/>
          </ac:spMkLst>
        </pc:spChg>
        <pc:spChg chg="del">
          <ac:chgData name="McFarland, Annette (CNTR)" userId="e93d1f50-85ab-41a8-a34a-185a53159573" providerId="ADAL" clId="{EC1EBB33-BD53-4EEC-98C3-A48F057F6D0C}" dt="2024-04-30T17:45:58.164" v="263" actId="478"/>
          <ac:spMkLst>
            <pc:docMk/>
            <pc:sldMk cId="3303905315" sldId="278"/>
            <ac:spMk id="48" creationId="{61EC4098-BC6F-1139-18DC-9491E09C4EA8}"/>
          </ac:spMkLst>
        </pc:spChg>
        <pc:spChg chg="del">
          <ac:chgData name="McFarland, Annette (CNTR)" userId="e93d1f50-85ab-41a8-a34a-185a53159573" providerId="ADAL" clId="{EC1EBB33-BD53-4EEC-98C3-A48F057F6D0C}" dt="2024-04-30T17:45:58.164" v="263" actId="478"/>
          <ac:spMkLst>
            <pc:docMk/>
            <pc:sldMk cId="3303905315" sldId="278"/>
            <ac:spMk id="49" creationId="{CB6028F1-7140-EA49-F5C1-EFA62A569116}"/>
          </ac:spMkLst>
        </pc:spChg>
        <pc:spChg chg="del">
          <ac:chgData name="McFarland, Annette (CNTR)" userId="e93d1f50-85ab-41a8-a34a-185a53159573" providerId="ADAL" clId="{EC1EBB33-BD53-4EEC-98C3-A48F057F6D0C}" dt="2024-04-30T17:45:58.164" v="263" actId="478"/>
          <ac:spMkLst>
            <pc:docMk/>
            <pc:sldMk cId="3303905315" sldId="278"/>
            <ac:spMk id="50" creationId="{B41203BB-A225-16C2-B635-16D6B343AF89}"/>
          </ac:spMkLst>
        </pc:spChg>
        <pc:spChg chg="del">
          <ac:chgData name="McFarland, Annette (CNTR)" userId="e93d1f50-85ab-41a8-a34a-185a53159573" providerId="ADAL" clId="{EC1EBB33-BD53-4EEC-98C3-A48F057F6D0C}" dt="2024-04-30T17:45:58.164" v="263" actId="478"/>
          <ac:spMkLst>
            <pc:docMk/>
            <pc:sldMk cId="3303905315" sldId="278"/>
            <ac:spMk id="51" creationId="{827117BD-E978-7D07-6146-C576D9BDDB6F}"/>
          </ac:spMkLst>
        </pc:spChg>
        <pc:spChg chg="del">
          <ac:chgData name="McFarland, Annette (CNTR)" userId="e93d1f50-85ab-41a8-a34a-185a53159573" providerId="ADAL" clId="{EC1EBB33-BD53-4EEC-98C3-A48F057F6D0C}" dt="2024-04-30T17:45:58.164" v="263" actId="478"/>
          <ac:spMkLst>
            <pc:docMk/>
            <pc:sldMk cId="3303905315" sldId="278"/>
            <ac:spMk id="52" creationId="{6F0C6D96-77F5-34FE-1A41-EE5E48B6576B}"/>
          </ac:spMkLst>
        </pc:spChg>
        <pc:spChg chg="del">
          <ac:chgData name="McFarland, Annette (CNTR)" userId="e93d1f50-85ab-41a8-a34a-185a53159573" providerId="ADAL" clId="{EC1EBB33-BD53-4EEC-98C3-A48F057F6D0C}" dt="2024-04-30T17:45:58.164" v="263" actId="478"/>
          <ac:spMkLst>
            <pc:docMk/>
            <pc:sldMk cId="3303905315" sldId="278"/>
            <ac:spMk id="54" creationId="{7D219A80-B805-A7A8-5625-C7E6E09DF3E4}"/>
          </ac:spMkLst>
        </pc:spChg>
        <pc:spChg chg="del">
          <ac:chgData name="McFarland, Annette (CNTR)" userId="e93d1f50-85ab-41a8-a34a-185a53159573" providerId="ADAL" clId="{EC1EBB33-BD53-4EEC-98C3-A48F057F6D0C}" dt="2024-04-30T17:46:09.747" v="270" actId="478"/>
          <ac:spMkLst>
            <pc:docMk/>
            <pc:sldMk cId="3303905315" sldId="278"/>
            <ac:spMk id="55" creationId="{6C43D562-705F-0282-7B56-4755FE66457C}"/>
          </ac:spMkLst>
        </pc:spChg>
        <pc:spChg chg="del">
          <ac:chgData name="McFarland, Annette (CNTR)" userId="e93d1f50-85ab-41a8-a34a-185a53159573" providerId="ADAL" clId="{EC1EBB33-BD53-4EEC-98C3-A48F057F6D0C}" dt="2024-04-30T17:45:58.164" v="263" actId="478"/>
          <ac:spMkLst>
            <pc:docMk/>
            <pc:sldMk cId="3303905315" sldId="278"/>
            <ac:spMk id="56" creationId="{64158C01-8D0C-003F-EB03-5C4F6A703C9A}"/>
          </ac:spMkLst>
        </pc:spChg>
        <pc:spChg chg="del">
          <ac:chgData name="McFarland, Annette (CNTR)" userId="e93d1f50-85ab-41a8-a34a-185a53159573" providerId="ADAL" clId="{EC1EBB33-BD53-4EEC-98C3-A48F057F6D0C}" dt="2024-04-30T17:45:58.164" v="263" actId="478"/>
          <ac:spMkLst>
            <pc:docMk/>
            <pc:sldMk cId="3303905315" sldId="278"/>
            <ac:spMk id="57" creationId="{FBE8F03B-F138-EABE-FE03-7CDB3ECF2B8D}"/>
          </ac:spMkLst>
        </pc:spChg>
        <pc:spChg chg="del">
          <ac:chgData name="McFarland, Annette (CNTR)" userId="e93d1f50-85ab-41a8-a34a-185a53159573" providerId="ADAL" clId="{EC1EBB33-BD53-4EEC-98C3-A48F057F6D0C}" dt="2024-04-30T17:46:07.596" v="269" actId="478"/>
          <ac:spMkLst>
            <pc:docMk/>
            <pc:sldMk cId="3303905315" sldId="278"/>
            <ac:spMk id="58" creationId="{9525E136-2A9C-4CCB-AB01-3D24BFE938A2}"/>
          </ac:spMkLst>
        </pc:spChg>
        <pc:spChg chg="del">
          <ac:chgData name="McFarland, Annette (CNTR)" userId="e93d1f50-85ab-41a8-a34a-185a53159573" providerId="ADAL" clId="{EC1EBB33-BD53-4EEC-98C3-A48F057F6D0C}" dt="2024-04-30T17:45:58.164" v="263" actId="478"/>
          <ac:spMkLst>
            <pc:docMk/>
            <pc:sldMk cId="3303905315" sldId="278"/>
            <ac:spMk id="59" creationId="{D516575E-90B0-1FC5-F33B-02BF727702C9}"/>
          </ac:spMkLst>
        </pc:spChg>
        <pc:spChg chg="del">
          <ac:chgData name="McFarland, Annette (CNTR)" userId="e93d1f50-85ab-41a8-a34a-185a53159573" providerId="ADAL" clId="{EC1EBB33-BD53-4EEC-98C3-A48F057F6D0C}" dt="2024-04-30T17:45:58.164" v="263" actId="478"/>
          <ac:spMkLst>
            <pc:docMk/>
            <pc:sldMk cId="3303905315" sldId="278"/>
            <ac:spMk id="61" creationId="{499EA205-30D0-D459-14C3-C2BC55CA2C3E}"/>
          </ac:spMkLst>
        </pc:spChg>
        <pc:spChg chg="mod">
          <ac:chgData name="McFarland, Annette (CNTR)" userId="e93d1f50-85ab-41a8-a34a-185a53159573" providerId="ADAL" clId="{EC1EBB33-BD53-4EEC-98C3-A48F057F6D0C}" dt="2024-04-30T17:51:26.302" v="317" actId="20577"/>
          <ac:spMkLst>
            <pc:docMk/>
            <pc:sldMk cId="3303905315" sldId="278"/>
            <ac:spMk id="63" creationId="{44E608E9-71F6-7651-16FD-E39DF3094A25}"/>
          </ac:spMkLst>
        </pc:spChg>
        <pc:spChg chg="mod">
          <ac:chgData name="McFarland, Annette (CNTR)" userId="e93d1f50-85ab-41a8-a34a-185a53159573" providerId="ADAL" clId="{EC1EBB33-BD53-4EEC-98C3-A48F057F6D0C}" dt="2024-04-30T17:46:31.699" v="275" actId="207"/>
          <ac:spMkLst>
            <pc:docMk/>
            <pc:sldMk cId="3303905315" sldId="278"/>
            <ac:spMk id="66" creationId="{4202240C-E713-2E75-B309-80801301B46E}"/>
          </ac:spMkLst>
        </pc:spChg>
        <pc:spChg chg="mod">
          <ac:chgData name="McFarland, Annette (CNTR)" userId="e93d1f50-85ab-41a8-a34a-185a53159573" providerId="ADAL" clId="{EC1EBB33-BD53-4EEC-98C3-A48F057F6D0C}" dt="2024-04-30T17:46:21.455" v="273" actId="207"/>
          <ac:spMkLst>
            <pc:docMk/>
            <pc:sldMk cId="3303905315" sldId="278"/>
            <ac:spMk id="67" creationId="{9EFDC9E5-14A2-ED6C-5502-8ED9B3D8C261}"/>
          </ac:spMkLst>
        </pc:spChg>
        <pc:spChg chg="mod">
          <ac:chgData name="McFarland, Annette (CNTR)" userId="e93d1f50-85ab-41a8-a34a-185a53159573" providerId="ADAL" clId="{EC1EBB33-BD53-4EEC-98C3-A48F057F6D0C}" dt="2024-04-30T17:46:21.455" v="273" actId="207"/>
          <ac:spMkLst>
            <pc:docMk/>
            <pc:sldMk cId="3303905315" sldId="278"/>
            <ac:spMk id="68" creationId="{4AC45820-DEF7-9C09-B226-B432365FF5C4}"/>
          </ac:spMkLst>
        </pc:spChg>
        <pc:spChg chg="mod">
          <ac:chgData name="McFarland, Annette (CNTR)" userId="e93d1f50-85ab-41a8-a34a-185a53159573" providerId="ADAL" clId="{EC1EBB33-BD53-4EEC-98C3-A48F057F6D0C}" dt="2024-04-30T17:46:21.455" v="273" actId="207"/>
          <ac:spMkLst>
            <pc:docMk/>
            <pc:sldMk cId="3303905315" sldId="278"/>
            <ac:spMk id="69" creationId="{C90D77E6-2D63-D815-C415-C71FB5023998}"/>
          </ac:spMkLst>
        </pc:spChg>
        <pc:spChg chg="mod">
          <ac:chgData name="McFarland, Annette (CNTR)" userId="e93d1f50-85ab-41a8-a34a-185a53159573" providerId="ADAL" clId="{EC1EBB33-BD53-4EEC-98C3-A48F057F6D0C}" dt="2024-04-30T17:46:21.455" v="273" actId="207"/>
          <ac:spMkLst>
            <pc:docMk/>
            <pc:sldMk cId="3303905315" sldId="278"/>
            <ac:spMk id="70" creationId="{5D8D0C3C-DD91-743E-564A-E3BEACA3716F}"/>
          </ac:spMkLst>
        </pc:spChg>
        <pc:spChg chg="mod">
          <ac:chgData name="McFarland, Annette (CNTR)" userId="e93d1f50-85ab-41a8-a34a-185a53159573" providerId="ADAL" clId="{EC1EBB33-BD53-4EEC-98C3-A48F057F6D0C}" dt="2024-04-30T17:46:21.455" v="273" actId="207"/>
          <ac:spMkLst>
            <pc:docMk/>
            <pc:sldMk cId="3303905315" sldId="278"/>
            <ac:spMk id="71" creationId="{5CDDD29D-7A20-30B3-7684-D09AC28DBB68}"/>
          </ac:spMkLst>
        </pc:spChg>
        <pc:spChg chg="mod">
          <ac:chgData name="McFarland, Annette (CNTR)" userId="e93d1f50-85ab-41a8-a34a-185a53159573" providerId="ADAL" clId="{EC1EBB33-BD53-4EEC-98C3-A48F057F6D0C}" dt="2024-04-30T17:46:21.455" v="273" actId="207"/>
          <ac:spMkLst>
            <pc:docMk/>
            <pc:sldMk cId="3303905315" sldId="278"/>
            <ac:spMk id="72" creationId="{8C888898-A19E-19D7-6E32-3EB30A80F98B}"/>
          </ac:spMkLst>
        </pc:spChg>
        <pc:spChg chg="mod">
          <ac:chgData name="McFarland, Annette (CNTR)" userId="e93d1f50-85ab-41a8-a34a-185a53159573" providerId="ADAL" clId="{EC1EBB33-BD53-4EEC-98C3-A48F057F6D0C}" dt="2024-04-30T17:46:21.455" v="273" actId="207"/>
          <ac:spMkLst>
            <pc:docMk/>
            <pc:sldMk cId="3303905315" sldId="278"/>
            <ac:spMk id="73" creationId="{90014BC6-5C42-7D52-061B-474054EAACC0}"/>
          </ac:spMkLst>
        </pc:spChg>
        <pc:spChg chg="mod">
          <ac:chgData name="McFarland, Annette (CNTR)" userId="e93d1f50-85ab-41a8-a34a-185a53159573" providerId="ADAL" clId="{EC1EBB33-BD53-4EEC-98C3-A48F057F6D0C}" dt="2024-04-30T17:46:21.455" v="273" actId="207"/>
          <ac:spMkLst>
            <pc:docMk/>
            <pc:sldMk cId="3303905315" sldId="278"/>
            <ac:spMk id="74" creationId="{28E86D95-97DA-76FE-745B-BC6FAAD950FE}"/>
          </ac:spMkLst>
        </pc:spChg>
        <pc:spChg chg="mod">
          <ac:chgData name="McFarland, Annette (CNTR)" userId="e93d1f50-85ab-41a8-a34a-185a53159573" providerId="ADAL" clId="{EC1EBB33-BD53-4EEC-98C3-A48F057F6D0C}" dt="2024-04-30T17:46:21.455" v="273" actId="207"/>
          <ac:spMkLst>
            <pc:docMk/>
            <pc:sldMk cId="3303905315" sldId="278"/>
            <ac:spMk id="75" creationId="{0B9D6944-5894-3D51-98BA-2ECEFF38463B}"/>
          </ac:spMkLst>
        </pc:spChg>
        <pc:spChg chg="mod">
          <ac:chgData name="McFarland, Annette (CNTR)" userId="e93d1f50-85ab-41a8-a34a-185a53159573" providerId="ADAL" clId="{EC1EBB33-BD53-4EEC-98C3-A48F057F6D0C}" dt="2024-04-30T17:46:21.455" v="273" actId="207"/>
          <ac:spMkLst>
            <pc:docMk/>
            <pc:sldMk cId="3303905315" sldId="278"/>
            <ac:spMk id="76" creationId="{95A5957B-AE66-195C-6DE7-A1E68E4E3079}"/>
          </ac:spMkLst>
        </pc:spChg>
        <pc:spChg chg="mod">
          <ac:chgData name="McFarland, Annette (CNTR)" userId="e93d1f50-85ab-41a8-a34a-185a53159573" providerId="ADAL" clId="{EC1EBB33-BD53-4EEC-98C3-A48F057F6D0C}" dt="2024-04-30T17:46:21.455" v="273" actId="207"/>
          <ac:spMkLst>
            <pc:docMk/>
            <pc:sldMk cId="3303905315" sldId="278"/>
            <ac:spMk id="77" creationId="{73865CCF-CB3F-D1E0-D60F-AF637FB61161}"/>
          </ac:spMkLst>
        </pc:spChg>
        <pc:spChg chg="mod">
          <ac:chgData name="McFarland, Annette (CNTR)" userId="e93d1f50-85ab-41a8-a34a-185a53159573" providerId="ADAL" clId="{EC1EBB33-BD53-4EEC-98C3-A48F057F6D0C}" dt="2024-04-30T17:46:21.455" v="273" actId="207"/>
          <ac:spMkLst>
            <pc:docMk/>
            <pc:sldMk cId="3303905315" sldId="278"/>
            <ac:spMk id="78" creationId="{381CF268-3EEF-3098-3B88-FCF4C2D0B746}"/>
          </ac:spMkLst>
        </pc:spChg>
        <pc:spChg chg="add mod">
          <ac:chgData name="McFarland, Annette (CNTR)" userId="e93d1f50-85ab-41a8-a34a-185a53159573" providerId="ADAL" clId="{EC1EBB33-BD53-4EEC-98C3-A48F057F6D0C}" dt="2024-04-30T17:46:11.527" v="271"/>
          <ac:spMkLst>
            <pc:docMk/>
            <pc:sldMk cId="3303905315" sldId="278"/>
            <ac:spMk id="79" creationId="{4986D962-ADE4-70BE-BA5F-65DC4323AC01}"/>
          </ac:spMkLst>
        </pc:spChg>
        <pc:spChg chg="add del mod">
          <ac:chgData name="McFarland, Annette (CNTR)" userId="e93d1f50-85ab-41a8-a34a-185a53159573" providerId="ADAL" clId="{EC1EBB33-BD53-4EEC-98C3-A48F057F6D0C}" dt="2024-04-30T17:49:59.333" v="300" actId="478"/>
          <ac:spMkLst>
            <pc:docMk/>
            <pc:sldMk cId="3303905315" sldId="278"/>
            <ac:spMk id="80" creationId="{F7182CEC-538F-F6FB-43B8-414C12DDC3B2}"/>
          </ac:spMkLst>
        </pc:spChg>
        <pc:spChg chg="add del mod">
          <ac:chgData name="McFarland, Annette (CNTR)" userId="e93d1f50-85ab-41a8-a34a-185a53159573" providerId="ADAL" clId="{EC1EBB33-BD53-4EEC-98C3-A48F057F6D0C}" dt="2024-04-30T17:49:44.828" v="296" actId="478"/>
          <ac:spMkLst>
            <pc:docMk/>
            <pc:sldMk cId="3303905315" sldId="278"/>
            <ac:spMk id="81" creationId="{72F7CA41-964B-F4A1-4023-E8A813D32D5B}"/>
          </ac:spMkLst>
        </pc:spChg>
        <pc:spChg chg="add del mod">
          <ac:chgData name="McFarland, Annette (CNTR)" userId="e93d1f50-85ab-41a8-a34a-185a53159573" providerId="ADAL" clId="{EC1EBB33-BD53-4EEC-98C3-A48F057F6D0C}" dt="2024-04-30T17:49:59.333" v="300" actId="478"/>
          <ac:spMkLst>
            <pc:docMk/>
            <pc:sldMk cId="3303905315" sldId="278"/>
            <ac:spMk id="82" creationId="{A6511990-1FBE-51BB-D185-72B4E15D039C}"/>
          </ac:spMkLst>
        </pc:spChg>
        <pc:spChg chg="add del mod">
          <ac:chgData name="McFarland, Annette (CNTR)" userId="e93d1f50-85ab-41a8-a34a-185a53159573" providerId="ADAL" clId="{EC1EBB33-BD53-4EEC-98C3-A48F057F6D0C}" dt="2024-04-30T17:49:59.333" v="300" actId="478"/>
          <ac:spMkLst>
            <pc:docMk/>
            <pc:sldMk cId="3303905315" sldId="278"/>
            <ac:spMk id="83" creationId="{9B52251C-830F-4DF4-2855-5FA7FFE57334}"/>
          </ac:spMkLst>
        </pc:spChg>
        <pc:spChg chg="add del mod">
          <ac:chgData name="McFarland, Annette (CNTR)" userId="e93d1f50-85ab-41a8-a34a-185a53159573" providerId="ADAL" clId="{EC1EBB33-BD53-4EEC-98C3-A48F057F6D0C}" dt="2024-04-30T17:49:59.333" v="300" actId="478"/>
          <ac:spMkLst>
            <pc:docMk/>
            <pc:sldMk cId="3303905315" sldId="278"/>
            <ac:spMk id="84" creationId="{E8DE8BE3-407D-AA71-ACC1-030A021172A0}"/>
          </ac:spMkLst>
        </pc:spChg>
        <pc:spChg chg="add del mod">
          <ac:chgData name="McFarland, Annette (CNTR)" userId="e93d1f50-85ab-41a8-a34a-185a53159573" providerId="ADAL" clId="{EC1EBB33-BD53-4EEC-98C3-A48F057F6D0C}" dt="2024-04-30T17:49:59.333" v="300" actId="478"/>
          <ac:spMkLst>
            <pc:docMk/>
            <pc:sldMk cId="3303905315" sldId="278"/>
            <ac:spMk id="85" creationId="{55FDFB28-EC12-232B-12A8-DE56E9CF2403}"/>
          </ac:spMkLst>
        </pc:spChg>
        <pc:spChg chg="add del mod">
          <ac:chgData name="McFarland, Annette (CNTR)" userId="e93d1f50-85ab-41a8-a34a-185a53159573" providerId="ADAL" clId="{EC1EBB33-BD53-4EEC-98C3-A48F057F6D0C}" dt="2024-04-30T17:49:59.333" v="300" actId="478"/>
          <ac:spMkLst>
            <pc:docMk/>
            <pc:sldMk cId="3303905315" sldId="278"/>
            <ac:spMk id="86" creationId="{29404C44-6B17-CA71-FA47-6DF4D54F9178}"/>
          </ac:spMkLst>
        </pc:spChg>
        <pc:spChg chg="add del mod">
          <ac:chgData name="McFarland, Annette (CNTR)" userId="e93d1f50-85ab-41a8-a34a-185a53159573" providerId="ADAL" clId="{EC1EBB33-BD53-4EEC-98C3-A48F057F6D0C}" dt="2024-04-30T17:49:59.333" v="300" actId="478"/>
          <ac:spMkLst>
            <pc:docMk/>
            <pc:sldMk cId="3303905315" sldId="278"/>
            <ac:spMk id="87" creationId="{54AAB5AB-9448-C803-2DA6-74C39C478E46}"/>
          </ac:spMkLst>
        </pc:spChg>
        <pc:spChg chg="add del mod">
          <ac:chgData name="McFarland, Annette (CNTR)" userId="e93d1f50-85ab-41a8-a34a-185a53159573" providerId="ADAL" clId="{EC1EBB33-BD53-4EEC-98C3-A48F057F6D0C}" dt="2024-04-30T17:49:59.333" v="300" actId="478"/>
          <ac:spMkLst>
            <pc:docMk/>
            <pc:sldMk cId="3303905315" sldId="278"/>
            <ac:spMk id="88" creationId="{6DF817C7-FD06-37D4-559E-600EE9B74C2E}"/>
          </ac:spMkLst>
        </pc:spChg>
        <pc:spChg chg="add del mod">
          <ac:chgData name="McFarland, Annette (CNTR)" userId="e93d1f50-85ab-41a8-a34a-185a53159573" providerId="ADAL" clId="{EC1EBB33-BD53-4EEC-98C3-A48F057F6D0C}" dt="2024-04-30T17:49:59.333" v="300" actId="478"/>
          <ac:spMkLst>
            <pc:docMk/>
            <pc:sldMk cId="3303905315" sldId="278"/>
            <ac:spMk id="89" creationId="{C8CE17B1-4801-5B85-63FF-8FD1D3B8967A}"/>
          </ac:spMkLst>
        </pc:spChg>
        <pc:spChg chg="add del mod">
          <ac:chgData name="McFarland, Annette (CNTR)" userId="e93d1f50-85ab-41a8-a34a-185a53159573" providerId="ADAL" clId="{EC1EBB33-BD53-4EEC-98C3-A48F057F6D0C}" dt="2024-04-30T17:49:59.333" v="300" actId="478"/>
          <ac:spMkLst>
            <pc:docMk/>
            <pc:sldMk cId="3303905315" sldId="278"/>
            <ac:spMk id="90" creationId="{53594EAA-FB55-24C4-D2F0-5A55E46A7CA1}"/>
          </ac:spMkLst>
        </pc:spChg>
        <pc:spChg chg="add del mod">
          <ac:chgData name="McFarland, Annette (CNTR)" userId="e93d1f50-85ab-41a8-a34a-185a53159573" providerId="ADAL" clId="{EC1EBB33-BD53-4EEC-98C3-A48F057F6D0C}" dt="2024-04-30T17:49:59.333" v="300" actId="478"/>
          <ac:spMkLst>
            <pc:docMk/>
            <pc:sldMk cId="3303905315" sldId="278"/>
            <ac:spMk id="92" creationId="{4562B4BB-1946-443A-F513-5802B1443EE7}"/>
          </ac:spMkLst>
        </pc:spChg>
        <pc:spChg chg="mod">
          <ac:chgData name="McFarland, Annette (CNTR)" userId="e93d1f50-85ab-41a8-a34a-185a53159573" providerId="ADAL" clId="{EC1EBB33-BD53-4EEC-98C3-A48F057F6D0C}" dt="2024-04-30T17:50:09.827" v="302" actId="1076"/>
          <ac:spMkLst>
            <pc:docMk/>
            <pc:sldMk cId="3303905315" sldId="278"/>
            <ac:spMk id="97" creationId="{8A637311-4385-7336-4CF9-C3C9808F486B}"/>
          </ac:spMkLst>
        </pc:spChg>
        <pc:spChg chg="mod">
          <ac:chgData name="McFarland, Annette (CNTR)" userId="e93d1f50-85ab-41a8-a34a-185a53159573" providerId="ADAL" clId="{EC1EBB33-BD53-4EEC-98C3-A48F057F6D0C}" dt="2024-04-30T17:50:09.827" v="302" actId="1076"/>
          <ac:spMkLst>
            <pc:docMk/>
            <pc:sldMk cId="3303905315" sldId="278"/>
            <ac:spMk id="98" creationId="{F4BCC239-2679-A97B-0907-E6D16F51CA1E}"/>
          </ac:spMkLst>
        </pc:spChg>
        <pc:spChg chg="mod">
          <ac:chgData name="McFarland, Annette (CNTR)" userId="e93d1f50-85ab-41a8-a34a-185a53159573" providerId="ADAL" clId="{EC1EBB33-BD53-4EEC-98C3-A48F057F6D0C}" dt="2024-04-30T17:50:09.827" v="302" actId="1076"/>
          <ac:spMkLst>
            <pc:docMk/>
            <pc:sldMk cId="3303905315" sldId="278"/>
            <ac:spMk id="99" creationId="{0687E3F0-6AD2-1BC4-955B-32EB59A4066B}"/>
          </ac:spMkLst>
        </pc:spChg>
        <pc:spChg chg="mod">
          <ac:chgData name="McFarland, Annette (CNTR)" userId="e93d1f50-85ab-41a8-a34a-185a53159573" providerId="ADAL" clId="{EC1EBB33-BD53-4EEC-98C3-A48F057F6D0C}" dt="2024-04-30T17:50:09.827" v="302" actId="1076"/>
          <ac:spMkLst>
            <pc:docMk/>
            <pc:sldMk cId="3303905315" sldId="278"/>
            <ac:spMk id="100" creationId="{E388BD78-ED64-7CAE-8479-1D94C63E1291}"/>
          </ac:spMkLst>
        </pc:spChg>
        <pc:spChg chg="mod">
          <ac:chgData name="McFarland, Annette (CNTR)" userId="e93d1f50-85ab-41a8-a34a-185a53159573" providerId="ADAL" clId="{EC1EBB33-BD53-4EEC-98C3-A48F057F6D0C}" dt="2024-04-30T17:50:09.827" v="302" actId="1076"/>
          <ac:spMkLst>
            <pc:docMk/>
            <pc:sldMk cId="3303905315" sldId="278"/>
            <ac:spMk id="101" creationId="{C8E73AA1-514F-BAFB-F230-DE26D17DB493}"/>
          </ac:spMkLst>
        </pc:spChg>
        <pc:spChg chg="mod">
          <ac:chgData name="McFarland, Annette (CNTR)" userId="e93d1f50-85ab-41a8-a34a-185a53159573" providerId="ADAL" clId="{EC1EBB33-BD53-4EEC-98C3-A48F057F6D0C}" dt="2024-04-30T17:50:09.827" v="302" actId="1076"/>
          <ac:spMkLst>
            <pc:docMk/>
            <pc:sldMk cId="3303905315" sldId="278"/>
            <ac:spMk id="102" creationId="{1D1E313D-8A53-7007-57A6-69710B66DAC4}"/>
          </ac:spMkLst>
        </pc:spChg>
        <pc:spChg chg="mod">
          <ac:chgData name="McFarland, Annette (CNTR)" userId="e93d1f50-85ab-41a8-a34a-185a53159573" providerId="ADAL" clId="{EC1EBB33-BD53-4EEC-98C3-A48F057F6D0C}" dt="2024-04-30T17:50:09.827" v="302" actId="1076"/>
          <ac:spMkLst>
            <pc:docMk/>
            <pc:sldMk cId="3303905315" sldId="278"/>
            <ac:spMk id="103" creationId="{547F335A-40F3-65FE-D9CE-457F59F29D89}"/>
          </ac:spMkLst>
        </pc:spChg>
        <pc:spChg chg="mod">
          <ac:chgData name="McFarland, Annette (CNTR)" userId="e93d1f50-85ab-41a8-a34a-185a53159573" providerId="ADAL" clId="{EC1EBB33-BD53-4EEC-98C3-A48F057F6D0C}" dt="2024-04-30T17:50:09.827" v="302" actId="1076"/>
          <ac:spMkLst>
            <pc:docMk/>
            <pc:sldMk cId="3303905315" sldId="278"/>
            <ac:spMk id="104" creationId="{C68F1B7F-BF90-94EA-451E-2278641EBBF6}"/>
          </ac:spMkLst>
        </pc:spChg>
        <pc:spChg chg="mod">
          <ac:chgData name="McFarland, Annette (CNTR)" userId="e93d1f50-85ab-41a8-a34a-185a53159573" providerId="ADAL" clId="{EC1EBB33-BD53-4EEC-98C3-A48F057F6D0C}" dt="2024-04-30T17:50:09.827" v="302" actId="1076"/>
          <ac:spMkLst>
            <pc:docMk/>
            <pc:sldMk cId="3303905315" sldId="278"/>
            <ac:spMk id="105" creationId="{F277FD97-C784-AAA1-C727-0F5CFBDE5D37}"/>
          </ac:spMkLst>
        </pc:spChg>
        <pc:spChg chg="mod">
          <ac:chgData name="McFarland, Annette (CNTR)" userId="e93d1f50-85ab-41a8-a34a-185a53159573" providerId="ADAL" clId="{EC1EBB33-BD53-4EEC-98C3-A48F057F6D0C}" dt="2024-04-30T17:50:09.827" v="302" actId="1076"/>
          <ac:spMkLst>
            <pc:docMk/>
            <pc:sldMk cId="3303905315" sldId="278"/>
            <ac:spMk id="106" creationId="{E4820982-509F-9C69-9EE7-49C1736583EF}"/>
          </ac:spMkLst>
        </pc:spChg>
        <pc:spChg chg="mod">
          <ac:chgData name="McFarland, Annette (CNTR)" userId="e93d1f50-85ab-41a8-a34a-185a53159573" providerId="ADAL" clId="{EC1EBB33-BD53-4EEC-98C3-A48F057F6D0C}" dt="2024-04-30T17:50:09.827" v="302" actId="1076"/>
          <ac:spMkLst>
            <pc:docMk/>
            <pc:sldMk cId="3303905315" sldId="278"/>
            <ac:spMk id="107" creationId="{76AFCCA3-DA96-3C65-13E4-1ED471BF2890}"/>
          </ac:spMkLst>
        </pc:spChg>
        <pc:spChg chg="mod">
          <ac:chgData name="McFarland, Annette (CNTR)" userId="e93d1f50-85ab-41a8-a34a-185a53159573" providerId="ADAL" clId="{EC1EBB33-BD53-4EEC-98C3-A48F057F6D0C}" dt="2024-04-30T17:50:09.827" v="302" actId="1076"/>
          <ac:spMkLst>
            <pc:docMk/>
            <pc:sldMk cId="3303905315" sldId="278"/>
            <ac:spMk id="108" creationId="{CF734E77-781F-0F4B-4690-8459ECC4A9E2}"/>
          </ac:spMkLst>
        </pc:spChg>
        <pc:spChg chg="mod">
          <ac:chgData name="McFarland, Annette (CNTR)" userId="e93d1f50-85ab-41a8-a34a-185a53159573" providerId="ADAL" clId="{EC1EBB33-BD53-4EEC-98C3-A48F057F6D0C}" dt="2024-04-30T17:50:09.827" v="302" actId="1076"/>
          <ac:spMkLst>
            <pc:docMk/>
            <pc:sldMk cId="3303905315" sldId="278"/>
            <ac:spMk id="109" creationId="{843C44B1-630D-6A6D-FFDE-37612368D952}"/>
          </ac:spMkLst>
        </pc:spChg>
        <pc:spChg chg="add mod">
          <ac:chgData name="McFarland, Annette (CNTR)" userId="e93d1f50-85ab-41a8-a34a-185a53159573" providerId="ADAL" clId="{EC1EBB33-BD53-4EEC-98C3-A48F057F6D0C}" dt="2024-04-30T17:50:09.827" v="302" actId="1076"/>
          <ac:spMkLst>
            <pc:docMk/>
            <pc:sldMk cId="3303905315" sldId="278"/>
            <ac:spMk id="110" creationId="{CB57BC85-9B63-2735-C263-EF8B1A018D00}"/>
          </ac:spMkLst>
        </pc:spChg>
        <pc:spChg chg="add mod">
          <ac:chgData name="McFarland, Annette (CNTR)" userId="e93d1f50-85ab-41a8-a34a-185a53159573" providerId="ADAL" clId="{EC1EBB33-BD53-4EEC-98C3-A48F057F6D0C}" dt="2024-04-30T17:50:09.827" v="302" actId="1076"/>
          <ac:spMkLst>
            <pc:docMk/>
            <pc:sldMk cId="3303905315" sldId="278"/>
            <ac:spMk id="111" creationId="{72EFDE1F-D647-675A-593E-7538011112A8}"/>
          </ac:spMkLst>
        </pc:spChg>
        <pc:spChg chg="add mod">
          <ac:chgData name="McFarland, Annette (CNTR)" userId="e93d1f50-85ab-41a8-a34a-185a53159573" providerId="ADAL" clId="{EC1EBB33-BD53-4EEC-98C3-A48F057F6D0C}" dt="2024-04-30T17:50:09.827" v="302" actId="1076"/>
          <ac:spMkLst>
            <pc:docMk/>
            <pc:sldMk cId="3303905315" sldId="278"/>
            <ac:spMk id="112" creationId="{2530E29F-98D7-EC8E-59B3-01FF413EE32A}"/>
          </ac:spMkLst>
        </pc:spChg>
        <pc:spChg chg="add mod">
          <ac:chgData name="McFarland, Annette (CNTR)" userId="e93d1f50-85ab-41a8-a34a-185a53159573" providerId="ADAL" clId="{EC1EBB33-BD53-4EEC-98C3-A48F057F6D0C}" dt="2024-04-30T17:50:09.827" v="302" actId="1076"/>
          <ac:spMkLst>
            <pc:docMk/>
            <pc:sldMk cId="3303905315" sldId="278"/>
            <ac:spMk id="113" creationId="{07E49D7B-33F2-E760-2A1C-34B494453CBB}"/>
          </ac:spMkLst>
        </pc:spChg>
        <pc:spChg chg="add mod">
          <ac:chgData name="McFarland, Annette (CNTR)" userId="e93d1f50-85ab-41a8-a34a-185a53159573" providerId="ADAL" clId="{EC1EBB33-BD53-4EEC-98C3-A48F057F6D0C}" dt="2024-04-30T17:50:09.827" v="302" actId="1076"/>
          <ac:spMkLst>
            <pc:docMk/>
            <pc:sldMk cId="3303905315" sldId="278"/>
            <ac:spMk id="114" creationId="{0A005DCD-0E24-3FD4-1579-82E82154C422}"/>
          </ac:spMkLst>
        </pc:spChg>
        <pc:spChg chg="add mod">
          <ac:chgData name="McFarland, Annette (CNTR)" userId="e93d1f50-85ab-41a8-a34a-185a53159573" providerId="ADAL" clId="{EC1EBB33-BD53-4EEC-98C3-A48F057F6D0C}" dt="2024-04-30T17:50:09.827" v="302" actId="1076"/>
          <ac:spMkLst>
            <pc:docMk/>
            <pc:sldMk cId="3303905315" sldId="278"/>
            <ac:spMk id="115" creationId="{D5C44624-D200-7BE1-609B-DFD02754F1F4}"/>
          </ac:spMkLst>
        </pc:spChg>
        <pc:spChg chg="add mod">
          <ac:chgData name="McFarland, Annette (CNTR)" userId="e93d1f50-85ab-41a8-a34a-185a53159573" providerId="ADAL" clId="{EC1EBB33-BD53-4EEC-98C3-A48F057F6D0C}" dt="2024-04-30T17:50:09.827" v="302" actId="1076"/>
          <ac:spMkLst>
            <pc:docMk/>
            <pc:sldMk cId="3303905315" sldId="278"/>
            <ac:spMk id="116" creationId="{D8483562-E577-794F-605B-B4D522468B0B}"/>
          </ac:spMkLst>
        </pc:spChg>
        <pc:spChg chg="add mod">
          <ac:chgData name="McFarland, Annette (CNTR)" userId="e93d1f50-85ab-41a8-a34a-185a53159573" providerId="ADAL" clId="{EC1EBB33-BD53-4EEC-98C3-A48F057F6D0C}" dt="2024-04-30T17:50:09.827" v="302" actId="1076"/>
          <ac:spMkLst>
            <pc:docMk/>
            <pc:sldMk cId="3303905315" sldId="278"/>
            <ac:spMk id="117" creationId="{131D38DF-9FFE-54AD-B20A-9F668720DDB6}"/>
          </ac:spMkLst>
        </pc:spChg>
        <pc:spChg chg="add mod">
          <ac:chgData name="McFarland, Annette (CNTR)" userId="e93d1f50-85ab-41a8-a34a-185a53159573" providerId="ADAL" clId="{EC1EBB33-BD53-4EEC-98C3-A48F057F6D0C}" dt="2024-04-30T17:50:09.827" v="302" actId="1076"/>
          <ac:spMkLst>
            <pc:docMk/>
            <pc:sldMk cId="3303905315" sldId="278"/>
            <ac:spMk id="118" creationId="{C94C5DEC-A0E1-4F01-D3DB-42242982ECAF}"/>
          </ac:spMkLst>
        </pc:spChg>
        <pc:spChg chg="add mod">
          <ac:chgData name="McFarland, Annette (CNTR)" userId="e93d1f50-85ab-41a8-a34a-185a53159573" providerId="ADAL" clId="{EC1EBB33-BD53-4EEC-98C3-A48F057F6D0C}" dt="2024-04-30T17:50:09.827" v="302" actId="1076"/>
          <ac:spMkLst>
            <pc:docMk/>
            <pc:sldMk cId="3303905315" sldId="278"/>
            <ac:spMk id="119" creationId="{FB28E8F2-F04B-F917-A6FB-29F8EAFA4F1B}"/>
          </ac:spMkLst>
        </pc:spChg>
        <pc:spChg chg="add mod">
          <ac:chgData name="McFarland, Annette (CNTR)" userId="e93d1f50-85ab-41a8-a34a-185a53159573" providerId="ADAL" clId="{EC1EBB33-BD53-4EEC-98C3-A48F057F6D0C}" dt="2024-04-30T17:50:09.827" v="302" actId="1076"/>
          <ac:spMkLst>
            <pc:docMk/>
            <pc:sldMk cId="3303905315" sldId="278"/>
            <ac:spMk id="120" creationId="{A35B8B97-4186-9C27-DA29-CE9D6347012E}"/>
          </ac:spMkLst>
        </pc:spChg>
        <pc:spChg chg="add mod">
          <ac:chgData name="McFarland, Annette (CNTR)" userId="e93d1f50-85ab-41a8-a34a-185a53159573" providerId="ADAL" clId="{EC1EBB33-BD53-4EEC-98C3-A48F057F6D0C}" dt="2024-04-30T17:50:09.827" v="302" actId="1076"/>
          <ac:spMkLst>
            <pc:docMk/>
            <pc:sldMk cId="3303905315" sldId="278"/>
            <ac:spMk id="121" creationId="{5B354CA7-7A35-004A-1F47-BAFD21776FDD}"/>
          </ac:spMkLst>
        </pc:spChg>
        <pc:spChg chg="add mod">
          <ac:chgData name="McFarland, Annette (CNTR)" userId="e93d1f50-85ab-41a8-a34a-185a53159573" providerId="ADAL" clId="{EC1EBB33-BD53-4EEC-98C3-A48F057F6D0C}" dt="2024-04-30T17:50:09.827" v="302" actId="1076"/>
          <ac:spMkLst>
            <pc:docMk/>
            <pc:sldMk cId="3303905315" sldId="278"/>
            <ac:spMk id="123" creationId="{F2DAD0BB-A683-D8B2-DF2E-8427CA3DCEC2}"/>
          </ac:spMkLst>
        </pc:spChg>
        <pc:grpChg chg="del">
          <ac:chgData name="McFarland, Annette (CNTR)" userId="e93d1f50-85ab-41a8-a34a-185a53159573" providerId="ADAL" clId="{EC1EBB33-BD53-4EEC-98C3-A48F057F6D0C}" dt="2024-04-30T17:45:59.482" v="264" actId="478"/>
          <ac:grpSpMkLst>
            <pc:docMk/>
            <pc:sldMk cId="3303905315" sldId="278"/>
            <ac:grpSpMk id="5" creationId="{86521BE0-A778-628B-B6CB-766E6E1C2AFF}"/>
          </ac:grpSpMkLst>
        </pc:grpChg>
        <pc:grpChg chg="add del mod">
          <ac:chgData name="McFarland, Annette (CNTR)" userId="e93d1f50-85ab-41a8-a34a-185a53159573" providerId="ADAL" clId="{EC1EBB33-BD53-4EEC-98C3-A48F057F6D0C}" dt="2024-04-30T17:49:40.181" v="295" actId="478"/>
          <ac:grpSpMkLst>
            <pc:docMk/>
            <pc:sldMk cId="3303905315" sldId="278"/>
            <ac:grpSpMk id="65" creationId="{38FCFE2F-E21B-11BD-E7E2-84917C9F02AB}"/>
          </ac:grpSpMkLst>
        </pc:grpChg>
        <pc:grpChg chg="add mod">
          <ac:chgData name="McFarland, Annette (CNTR)" userId="e93d1f50-85ab-41a8-a34a-185a53159573" providerId="ADAL" clId="{EC1EBB33-BD53-4EEC-98C3-A48F057F6D0C}" dt="2024-04-30T17:50:09.827" v="302" actId="1076"/>
          <ac:grpSpMkLst>
            <pc:docMk/>
            <pc:sldMk cId="3303905315" sldId="278"/>
            <ac:grpSpMk id="96" creationId="{3999AE79-4C1C-7106-F14E-AEA96BE4B851}"/>
          </ac:grpSpMkLst>
        </pc:grpChg>
        <pc:cxnChg chg="del">
          <ac:chgData name="McFarland, Annette (CNTR)" userId="e93d1f50-85ab-41a8-a34a-185a53159573" providerId="ADAL" clId="{EC1EBB33-BD53-4EEC-98C3-A48F057F6D0C}" dt="2024-04-30T17:45:58.164" v="263" actId="478"/>
          <ac:cxnSpMkLst>
            <pc:docMk/>
            <pc:sldMk cId="3303905315" sldId="278"/>
            <ac:cxnSpMk id="53" creationId="{7E35DB01-1D65-1347-8A11-60276C88A906}"/>
          </ac:cxnSpMkLst>
        </pc:cxnChg>
        <pc:cxnChg chg="del">
          <ac:chgData name="McFarland, Annette (CNTR)" userId="e93d1f50-85ab-41a8-a34a-185a53159573" providerId="ADAL" clId="{EC1EBB33-BD53-4EEC-98C3-A48F057F6D0C}" dt="2024-04-30T17:45:58.164" v="263" actId="478"/>
          <ac:cxnSpMkLst>
            <pc:docMk/>
            <pc:sldMk cId="3303905315" sldId="278"/>
            <ac:cxnSpMk id="60" creationId="{65F59C92-5AD5-917B-B276-5847C235A6D0}"/>
          </ac:cxnSpMkLst>
        </pc:cxnChg>
        <pc:cxnChg chg="del">
          <ac:chgData name="McFarland, Annette (CNTR)" userId="e93d1f50-85ab-41a8-a34a-185a53159573" providerId="ADAL" clId="{EC1EBB33-BD53-4EEC-98C3-A48F057F6D0C}" dt="2024-04-30T17:45:58.164" v="263" actId="478"/>
          <ac:cxnSpMkLst>
            <pc:docMk/>
            <pc:sldMk cId="3303905315" sldId="278"/>
            <ac:cxnSpMk id="62" creationId="{224F9534-7D5E-8CA0-759C-F2D654AC42F3}"/>
          </ac:cxnSpMkLst>
        </pc:cxnChg>
        <pc:cxnChg chg="add del mod">
          <ac:chgData name="McFarland, Annette (CNTR)" userId="e93d1f50-85ab-41a8-a34a-185a53159573" providerId="ADAL" clId="{EC1EBB33-BD53-4EEC-98C3-A48F057F6D0C}" dt="2024-04-30T17:49:59.333" v="300" actId="478"/>
          <ac:cxnSpMkLst>
            <pc:docMk/>
            <pc:sldMk cId="3303905315" sldId="278"/>
            <ac:cxnSpMk id="91" creationId="{7C06B59F-9B23-52B9-2E4B-2B167B649E26}"/>
          </ac:cxnSpMkLst>
        </pc:cxnChg>
        <pc:cxnChg chg="add del mod">
          <ac:chgData name="McFarland, Annette (CNTR)" userId="e93d1f50-85ab-41a8-a34a-185a53159573" providerId="ADAL" clId="{EC1EBB33-BD53-4EEC-98C3-A48F057F6D0C}" dt="2024-04-30T17:49:59.333" v="300" actId="478"/>
          <ac:cxnSpMkLst>
            <pc:docMk/>
            <pc:sldMk cId="3303905315" sldId="278"/>
            <ac:cxnSpMk id="93" creationId="{042B7921-67C2-C6ED-3109-B857EA9A5587}"/>
          </ac:cxnSpMkLst>
        </pc:cxnChg>
        <pc:cxnChg chg="add del mod">
          <ac:chgData name="McFarland, Annette (CNTR)" userId="e93d1f50-85ab-41a8-a34a-185a53159573" providerId="ADAL" clId="{EC1EBB33-BD53-4EEC-98C3-A48F057F6D0C}" dt="2024-04-30T17:49:59.333" v="300" actId="478"/>
          <ac:cxnSpMkLst>
            <pc:docMk/>
            <pc:sldMk cId="3303905315" sldId="278"/>
            <ac:cxnSpMk id="94" creationId="{2693E2DD-FBD3-008C-BA7B-ADA5AE13D0EB}"/>
          </ac:cxnSpMkLst>
        </pc:cxnChg>
        <pc:cxnChg chg="add del mod">
          <ac:chgData name="McFarland, Annette (CNTR)" userId="e93d1f50-85ab-41a8-a34a-185a53159573" providerId="ADAL" clId="{EC1EBB33-BD53-4EEC-98C3-A48F057F6D0C}" dt="2024-04-30T17:49:59.333" v="300" actId="478"/>
          <ac:cxnSpMkLst>
            <pc:docMk/>
            <pc:sldMk cId="3303905315" sldId="278"/>
            <ac:cxnSpMk id="95" creationId="{B165C4E4-1B3C-AF20-D280-C2B7CF9C3BD7}"/>
          </ac:cxnSpMkLst>
        </pc:cxnChg>
        <pc:cxnChg chg="add mod">
          <ac:chgData name="McFarland, Annette (CNTR)" userId="e93d1f50-85ab-41a8-a34a-185a53159573" providerId="ADAL" clId="{EC1EBB33-BD53-4EEC-98C3-A48F057F6D0C}" dt="2024-04-30T17:50:09.827" v="302" actId="1076"/>
          <ac:cxnSpMkLst>
            <pc:docMk/>
            <pc:sldMk cId="3303905315" sldId="278"/>
            <ac:cxnSpMk id="122" creationId="{BEA4AE9A-D416-EAFB-4F4F-618B4054D86D}"/>
          </ac:cxnSpMkLst>
        </pc:cxnChg>
        <pc:cxnChg chg="add mod">
          <ac:chgData name="McFarland, Annette (CNTR)" userId="e93d1f50-85ab-41a8-a34a-185a53159573" providerId="ADAL" clId="{EC1EBB33-BD53-4EEC-98C3-A48F057F6D0C}" dt="2024-04-30T17:50:09.827" v="302" actId="1076"/>
          <ac:cxnSpMkLst>
            <pc:docMk/>
            <pc:sldMk cId="3303905315" sldId="278"/>
            <ac:cxnSpMk id="124" creationId="{B1C8A72E-8939-F217-21C2-E364652AD5A9}"/>
          </ac:cxnSpMkLst>
        </pc:cxnChg>
        <pc:cxnChg chg="add mod">
          <ac:chgData name="McFarland, Annette (CNTR)" userId="e93d1f50-85ab-41a8-a34a-185a53159573" providerId="ADAL" clId="{EC1EBB33-BD53-4EEC-98C3-A48F057F6D0C}" dt="2024-04-30T17:50:09.827" v="302" actId="1076"/>
          <ac:cxnSpMkLst>
            <pc:docMk/>
            <pc:sldMk cId="3303905315" sldId="278"/>
            <ac:cxnSpMk id="125" creationId="{48CD088A-F66B-1A97-15F6-7236848CB44A}"/>
          </ac:cxnSpMkLst>
        </pc:cxnChg>
        <pc:cxnChg chg="add mod">
          <ac:chgData name="McFarland, Annette (CNTR)" userId="e93d1f50-85ab-41a8-a34a-185a53159573" providerId="ADAL" clId="{EC1EBB33-BD53-4EEC-98C3-A48F057F6D0C}" dt="2024-04-30T17:50:09.827" v="302" actId="1076"/>
          <ac:cxnSpMkLst>
            <pc:docMk/>
            <pc:sldMk cId="3303905315" sldId="278"/>
            <ac:cxnSpMk id="126" creationId="{F0088A81-CD10-DF12-280E-AF0259F89C5A}"/>
          </ac:cxnSpMkLst>
        </pc:cxn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EC1EBB33-BD53-4EEC-98C3-A48F057F6D0C}" dt="2024-04-30T17:44:24.703" v="262"/>
              <pc2:cmMkLst xmlns:pc2="http://schemas.microsoft.com/office/powerpoint/2019/9/main/command">
                <pc:docMk/>
                <pc:sldMk cId="3303905315" sldId="278"/>
                <pc2:cmMk id="{D8FDDF7F-9E51-4639-853B-E48DF87D4B0B}"/>
              </pc2:cmMkLst>
            </pc226:cmChg>
          </p:ext>
        </pc:extLst>
      </pc:sldChg>
      <pc:sldChg chg="del">
        <pc:chgData name="McFarland, Annette (CNTR)" userId="e93d1f50-85ab-41a8-a34a-185a53159573" providerId="ADAL" clId="{EC1EBB33-BD53-4EEC-98C3-A48F057F6D0C}" dt="2024-04-30T17:51:41.608" v="318" actId="47"/>
        <pc:sldMkLst>
          <pc:docMk/>
          <pc:sldMk cId="2037355660" sldId="280"/>
        </pc:sldMkLst>
      </pc:sldChg>
      <pc:sldChg chg="modSp mod ord">
        <pc:chgData name="McFarland, Annette (CNTR)" userId="e93d1f50-85ab-41a8-a34a-185a53159573" providerId="ADAL" clId="{EC1EBB33-BD53-4EEC-98C3-A48F057F6D0C}" dt="2024-04-30T17:55:07.340" v="384" actId="113"/>
        <pc:sldMkLst>
          <pc:docMk/>
          <pc:sldMk cId="3475639167" sldId="289"/>
        </pc:sldMkLst>
        <pc:spChg chg="mod">
          <ac:chgData name="McFarland, Annette (CNTR)" userId="e93d1f50-85ab-41a8-a34a-185a53159573" providerId="ADAL" clId="{EC1EBB33-BD53-4EEC-98C3-A48F057F6D0C}" dt="2024-04-30T17:55:07.340" v="384" actId="113"/>
          <ac:spMkLst>
            <pc:docMk/>
            <pc:sldMk cId="3475639167" sldId="289"/>
            <ac:spMk id="3" creationId="{F2A31AE5-F919-CA50-BF07-AF012D87D146}"/>
          </ac:spMkLst>
        </pc:spChg>
      </pc:sldChg>
      <pc:sldChg chg="add del">
        <pc:chgData name="McFarland, Annette (CNTR)" userId="e93d1f50-85ab-41a8-a34a-185a53159573" providerId="ADAL" clId="{EC1EBB33-BD53-4EEC-98C3-A48F057F6D0C}" dt="2024-04-30T14:58:48.555" v="136" actId="47"/>
        <pc:sldMkLst>
          <pc:docMk/>
          <pc:sldMk cId="1320986746" sldId="290"/>
        </pc:sldMkLst>
      </pc:sldChg>
      <pc:sldChg chg="addSp modSp add mod modNotes">
        <pc:chgData name="McFarland, Annette (CNTR)" userId="e93d1f50-85ab-41a8-a34a-185a53159573" providerId="ADAL" clId="{EC1EBB33-BD53-4EEC-98C3-A48F057F6D0C}" dt="2024-05-08T15:46:50.755" v="429" actId="27918"/>
        <pc:sldMkLst>
          <pc:docMk/>
          <pc:sldMk cId="3964247471" sldId="290"/>
        </pc:sldMkLst>
        <pc:graphicFrameChg chg="add mod">
          <ac:chgData name="McFarland, Annette (CNTR)" userId="e93d1f50-85ab-41a8-a34a-185a53159573" providerId="ADAL" clId="{EC1EBB33-BD53-4EEC-98C3-A48F057F6D0C}" dt="2024-05-08T15:40:30.162" v="428" actId="207"/>
          <ac:graphicFrameMkLst>
            <pc:docMk/>
            <pc:sldMk cId="3964247471" sldId="290"/>
            <ac:graphicFrameMk id="2" creationId="{B7FE0AD2-9AE4-4D4B-914D-1553C75C5CB7}"/>
          </ac:graphicFrameMkLst>
        </pc:graphicFrameChg>
      </pc:sldChg>
      <pc:sldChg chg="addSp modSp add del mod modNotes">
        <pc:chgData name="McFarland, Annette (CNTR)" userId="e93d1f50-85ab-41a8-a34a-185a53159573" providerId="ADAL" clId="{EC1EBB33-BD53-4EEC-98C3-A48F057F6D0C}" dt="2024-04-30T17:24:49.679" v="152" actId="2696"/>
        <pc:sldMkLst>
          <pc:docMk/>
          <pc:sldMk cId="1247594327" sldId="291"/>
        </pc:sldMkLst>
        <pc:graphicFrameChg chg="add mod">
          <ac:chgData name="McFarland, Annette (CNTR)" userId="e93d1f50-85ab-41a8-a34a-185a53159573" providerId="ADAL" clId="{EC1EBB33-BD53-4EEC-98C3-A48F057F6D0C}" dt="2024-04-30T14:51:14.200" v="78"/>
          <ac:graphicFrameMkLst>
            <pc:docMk/>
            <pc:sldMk cId="1247594327" sldId="291"/>
            <ac:graphicFrameMk id="2" creationId="{B7FE0AD2-9AE4-4D4B-914D-1553C75C5CB7}"/>
          </ac:graphicFrameMkLst>
        </pc:graphicFrameChg>
      </pc:sldChg>
      <pc:sldChg chg="add del">
        <pc:chgData name="McFarland, Annette (CNTR)" userId="e93d1f50-85ab-41a8-a34a-185a53159573" providerId="ADAL" clId="{EC1EBB33-BD53-4EEC-98C3-A48F057F6D0C}" dt="2024-05-08T15:34:37.190" v="388" actId="47"/>
        <pc:sldMkLst>
          <pc:docMk/>
          <pc:sldMk cId="1676472552" sldId="291"/>
        </pc:sldMkLst>
      </pc:sldChg>
      <pc:sldChg chg="addSp modSp add modNotes">
        <pc:chgData name="McFarland, Annette (CNTR)" userId="e93d1f50-85ab-41a8-a34a-185a53159573" providerId="ADAL" clId="{EC1EBB33-BD53-4EEC-98C3-A48F057F6D0C}" dt="2024-05-08T15:39:14.051" v="413"/>
        <pc:sldMkLst>
          <pc:docMk/>
          <pc:sldMk cId="3234801625" sldId="291"/>
        </pc:sldMkLst>
        <pc:graphicFrameChg chg="add mod">
          <ac:chgData name="McFarland, Annette (CNTR)" userId="e93d1f50-85ab-41a8-a34a-185a53159573" providerId="ADAL" clId="{EC1EBB33-BD53-4EEC-98C3-A48F057F6D0C}" dt="2024-05-08T15:39:14.051" v="413"/>
          <ac:graphicFrameMkLst>
            <pc:docMk/>
            <pc:sldMk cId="3234801625" sldId="291"/>
            <ac:graphicFrameMk id="2" creationId="{80E66CAC-DB91-462C-B877-F8C707BAA487}"/>
          </ac:graphicFrameMkLst>
        </pc:graphicFrameChg>
      </pc:sldChg>
      <pc:sldChg chg="addSp modSp add del mod modNotes">
        <pc:chgData name="McFarland, Annette (CNTR)" userId="e93d1f50-85ab-41a8-a34a-185a53159573" providerId="ADAL" clId="{EC1EBB33-BD53-4EEC-98C3-A48F057F6D0C}" dt="2024-04-30T17:24:49.679" v="152" actId="2696"/>
        <pc:sldMkLst>
          <pc:docMk/>
          <pc:sldMk cId="518226342" sldId="292"/>
        </pc:sldMkLst>
        <pc:graphicFrameChg chg="add mod">
          <ac:chgData name="McFarland, Annette (CNTR)" userId="e93d1f50-85ab-41a8-a34a-185a53159573" providerId="ADAL" clId="{EC1EBB33-BD53-4EEC-98C3-A48F057F6D0C}" dt="2024-04-30T14:52:33.465" v="89"/>
          <ac:graphicFrameMkLst>
            <pc:docMk/>
            <pc:sldMk cId="518226342" sldId="292"/>
            <ac:graphicFrameMk id="2" creationId="{80E66CAC-DB91-462C-B877-F8C707BAA487}"/>
          </ac:graphicFrameMkLst>
        </pc:graphicFrameChg>
      </pc:sldChg>
      <pc:sldChg chg="add del">
        <pc:chgData name="McFarland, Annette (CNTR)" userId="e93d1f50-85ab-41a8-a34a-185a53159573" providerId="ADAL" clId="{EC1EBB33-BD53-4EEC-98C3-A48F057F6D0C}" dt="2024-05-08T15:34:37.984" v="389" actId="47"/>
        <pc:sldMkLst>
          <pc:docMk/>
          <pc:sldMk cId="2363524239" sldId="292"/>
        </pc:sldMkLst>
      </pc:sldChg>
      <pc:sldChg chg="addSp modSp add modNotes">
        <pc:chgData name="McFarland, Annette (CNTR)" userId="e93d1f50-85ab-41a8-a34a-185a53159573" providerId="ADAL" clId="{EC1EBB33-BD53-4EEC-98C3-A48F057F6D0C}" dt="2024-05-08T15:39:18.443" v="416"/>
        <pc:sldMkLst>
          <pc:docMk/>
          <pc:sldMk cId="3967347416" sldId="292"/>
        </pc:sldMkLst>
        <pc:graphicFrameChg chg="add mod">
          <ac:chgData name="McFarland, Annette (CNTR)" userId="e93d1f50-85ab-41a8-a34a-185a53159573" providerId="ADAL" clId="{EC1EBB33-BD53-4EEC-98C3-A48F057F6D0C}" dt="2024-05-08T15:39:18.443" v="416"/>
          <ac:graphicFrameMkLst>
            <pc:docMk/>
            <pc:sldMk cId="3967347416" sldId="292"/>
            <ac:graphicFrameMk id="2" creationId="{2C670109-E2EA-41E6-A497-014C62DACBDC}"/>
          </ac:graphicFrameMkLst>
        </pc:graphicFrameChg>
      </pc:sldChg>
      <pc:sldChg chg="addSp modSp add modNotes">
        <pc:chgData name="McFarland, Annette (CNTR)" userId="e93d1f50-85ab-41a8-a34a-185a53159573" providerId="ADAL" clId="{EC1EBB33-BD53-4EEC-98C3-A48F057F6D0C}" dt="2024-05-08T15:39:23.160" v="418"/>
        <pc:sldMkLst>
          <pc:docMk/>
          <pc:sldMk cId="3080466957" sldId="293"/>
        </pc:sldMkLst>
        <pc:graphicFrameChg chg="add mod">
          <ac:chgData name="McFarland, Annette (CNTR)" userId="e93d1f50-85ab-41a8-a34a-185a53159573" providerId="ADAL" clId="{EC1EBB33-BD53-4EEC-98C3-A48F057F6D0C}" dt="2024-05-08T15:39:23.160" v="418"/>
          <ac:graphicFrameMkLst>
            <pc:docMk/>
            <pc:sldMk cId="3080466957" sldId="293"/>
            <ac:graphicFrameMk id="2" creationId="{D67A87F7-A39B-47F8-A1E9-5EB11E7E2718}"/>
          </ac:graphicFrameMkLst>
        </pc:graphicFrameChg>
      </pc:sldChg>
      <pc:sldChg chg="add del">
        <pc:chgData name="McFarland, Annette (CNTR)" userId="e93d1f50-85ab-41a8-a34a-185a53159573" providerId="ADAL" clId="{EC1EBB33-BD53-4EEC-98C3-A48F057F6D0C}" dt="2024-05-08T15:34:38.747" v="390" actId="47"/>
        <pc:sldMkLst>
          <pc:docMk/>
          <pc:sldMk cId="3880622872" sldId="293"/>
        </pc:sldMkLst>
      </pc:sldChg>
      <pc:sldChg chg="addSp modSp add del mod modNotes">
        <pc:chgData name="McFarland, Annette (CNTR)" userId="e93d1f50-85ab-41a8-a34a-185a53159573" providerId="ADAL" clId="{EC1EBB33-BD53-4EEC-98C3-A48F057F6D0C}" dt="2024-04-30T17:24:49.679" v="152" actId="2696"/>
        <pc:sldMkLst>
          <pc:docMk/>
          <pc:sldMk cId="4215117949" sldId="293"/>
        </pc:sldMkLst>
        <pc:graphicFrameChg chg="add mod">
          <ac:chgData name="McFarland, Annette (CNTR)" userId="e93d1f50-85ab-41a8-a34a-185a53159573" providerId="ADAL" clId="{EC1EBB33-BD53-4EEC-98C3-A48F057F6D0C}" dt="2024-04-30T14:53:15.248" v="94" actId="14100"/>
          <ac:graphicFrameMkLst>
            <pc:docMk/>
            <pc:sldMk cId="4215117949" sldId="293"/>
            <ac:graphicFrameMk id="2" creationId="{2C670109-E2EA-41E6-A497-014C62DACBDC}"/>
          </ac:graphicFrameMkLst>
        </pc:graphicFrameChg>
      </pc:sldChg>
      <pc:sldChg chg="addSp modSp add del mod modNotes">
        <pc:chgData name="McFarland, Annette (CNTR)" userId="e93d1f50-85ab-41a8-a34a-185a53159573" providerId="ADAL" clId="{EC1EBB33-BD53-4EEC-98C3-A48F057F6D0C}" dt="2024-04-30T14:54:52.249" v="97" actId="47"/>
        <pc:sldMkLst>
          <pc:docMk/>
          <pc:sldMk cId="611714864" sldId="294"/>
        </pc:sldMkLst>
        <pc:graphicFrameChg chg="add mod">
          <ac:chgData name="McFarland, Annette (CNTR)" userId="e93d1f50-85ab-41a8-a34a-185a53159573" providerId="ADAL" clId="{EC1EBB33-BD53-4EEC-98C3-A48F057F6D0C}" dt="2024-04-30T14:53:22.940" v="96" actId="14100"/>
          <ac:graphicFrameMkLst>
            <pc:docMk/>
            <pc:sldMk cId="611714864" sldId="294"/>
            <ac:graphicFrameMk id="2" creationId="{094BEA79-ED26-4BCB-A88F-D03E528CF78E}"/>
          </ac:graphicFrameMkLst>
        </pc:graphicFrameChg>
      </pc:sldChg>
      <pc:sldChg chg="addSp modSp add modNotes">
        <pc:chgData name="McFarland, Annette (CNTR)" userId="e93d1f50-85ab-41a8-a34a-185a53159573" providerId="ADAL" clId="{EC1EBB33-BD53-4EEC-98C3-A48F057F6D0C}" dt="2024-05-08T15:39:25.975" v="420"/>
        <pc:sldMkLst>
          <pc:docMk/>
          <pc:sldMk cId="2731859936" sldId="294"/>
        </pc:sldMkLst>
        <pc:graphicFrameChg chg="add mod">
          <ac:chgData name="McFarland, Annette (CNTR)" userId="e93d1f50-85ab-41a8-a34a-185a53159573" providerId="ADAL" clId="{EC1EBB33-BD53-4EEC-98C3-A48F057F6D0C}" dt="2024-05-08T15:39:25.975" v="420"/>
          <ac:graphicFrameMkLst>
            <pc:docMk/>
            <pc:sldMk cId="2731859936" sldId="294"/>
            <ac:graphicFrameMk id="2" creationId="{20A98DFF-3C70-358F-4F3D-B932A2675B32}"/>
          </ac:graphicFrameMkLst>
        </pc:graphicFrameChg>
      </pc:sldChg>
      <pc:sldChg chg="addSp modSp add modNotes">
        <pc:chgData name="McFarland, Annette (CNTR)" userId="e93d1f50-85ab-41a8-a34a-185a53159573" providerId="ADAL" clId="{EC1EBB33-BD53-4EEC-98C3-A48F057F6D0C}" dt="2024-05-08T15:39:27.339" v="422" actId="20577"/>
        <pc:sldMkLst>
          <pc:docMk/>
          <pc:sldMk cId="2442197157" sldId="295"/>
        </pc:sldMkLst>
        <pc:graphicFrameChg chg="add mod">
          <ac:chgData name="McFarland, Annette (CNTR)" userId="e93d1f50-85ab-41a8-a34a-185a53159573" providerId="ADAL" clId="{EC1EBB33-BD53-4EEC-98C3-A48F057F6D0C}" dt="2024-05-08T15:39:27.329" v="421"/>
          <ac:graphicFrameMkLst>
            <pc:docMk/>
            <pc:sldMk cId="2442197157" sldId="295"/>
            <ac:graphicFrameMk id="2" creationId="{8032FD7D-F8C9-4970-BEFE-34C77EF3F793}"/>
          </ac:graphicFrameMkLst>
        </pc:graphicFrameChg>
      </pc:sldChg>
      <pc:sldChg chg="addSp modSp add del modNotes">
        <pc:chgData name="McFarland, Annette (CNTR)" userId="e93d1f50-85ab-41a8-a34a-185a53159573" providerId="ADAL" clId="{EC1EBB33-BD53-4EEC-98C3-A48F057F6D0C}" dt="2024-04-30T14:54:53.235" v="98" actId="47"/>
        <pc:sldMkLst>
          <pc:docMk/>
          <pc:sldMk cId="3945938805" sldId="295"/>
        </pc:sldMkLst>
        <pc:graphicFrameChg chg="add mod">
          <ac:chgData name="McFarland, Annette (CNTR)" userId="e93d1f50-85ab-41a8-a34a-185a53159573" providerId="ADAL" clId="{EC1EBB33-BD53-4EEC-98C3-A48F057F6D0C}" dt="2024-04-30T14:47:21.133" v="38"/>
          <ac:graphicFrameMkLst>
            <pc:docMk/>
            <pc:sldMk cId="3945938805" sldId="295"/>
            <ac:graphicFrameMk id="2" creationId="{B449FDA0-4A73-4B2A-9D3F-192F8D1CB4E8}"/>
          </ac:graphicFrameMkLst>
        </pc:graphicFrameChg>
      </pc:sldChg>
      <pc:sldChg chg="addSp modSp add del modNotes">
        <pc:chgData name="McFarland, Annette (CNTR)" userId="e93d1f50-85ab-41a8-a34a-185a53159573" providerId="ADAL" clId="{EC1EBB33-BD53-4EEC-98C3-A48F057F6D0C}" dt="2024-04-30T14:54:54.618" v="99" actId="47"/>
        <pc:sldMkLst>
          <pc:docMk/>
          <pc:sldMk cId="2998686491" sldId="296"/>
        </pc:sldMkLst>
        <pc:graphicFrameChg chg="add mod">
          <ac:chgData name="McFarland, Annette (CNTR)" userId="e93d1f50-85ab-41a8-a34a-185a53159573" providerId="ADAL" clId="{EC1EBB33-BD53-4EEC-98C3-A48F057F6D0C}" dt="2024-04-30T14:47:23.303" v="42"/>
          <ac:graphicFrameMkLst>
            <pc:docMk/>
            <pc:sldMk cId="2998686491" sldId="296"/>
            <ac:graphicFrameMk id="2" creationId="{8BF55ED8-0F73-4589-9873-9E3F29436A09}"/>
          </ac:graphicFrameMkLst>
        </pc:graphicFrameChg>
      </pc:sldChg>
      <pc:sldChg chg="addSp modSp add modNotes">
        <pc:chgData name="McFarland, Annette (CNTR)" userId="e93d1f50-85ab-41a8-a34a-185a53159573" providerId="ADAL" clId="{EC1EBB33-BD53-4EEC-98C3-A48F057F6D0C}" dt="2024-05-08T15:39:31.375" v="425"/>
        <pc:sldMkLst>
          <pc:docMk/>
          <pc:sldMk cId="3148765771" sldId="296"/>
        </pc:sldMkLst>
        <pc:graphicFrameChg chg="add mod">
          <ac:chgData name="McFarland, Annette (CNTR)" userId="e93d1f50-85ab-41a8-a34a-185a53159573" providerId="ADAL" clId="{EC1EBB33-BD53-4EEC-98C3-A48F057F6D0C}" dt="2024-05-08T15:39:31.375" v="425"/>
          <ac:graphicFrameMkLst>
            <pc:docMk/>
            <pc:sldMk cId="3148765771" sldId="296"/>
            <ac:graphicFrameMk id="2" creationId="{47E478E0-0932-4C64-B514-73D316AA82B7}"/>
          </ac:graphicFrameMkLst>
        </pc:graphicFrameChg>
      </pc:sldChg>
      <pc:sldChg chg="addSp modSp add modNotes">
        <pc:chgData name="McFarland, Annette (CNTR)" userId="e93d1f50-85ab-41a8-a34a-185a53159573" providerId="ADAL" clId="{EC1EBB33-BD53-4EEC-98C3-A48F057F6D0C}" dt="2024-05-08T15:39:35.770" v="427" actId="20577"/>
        <pc:sldMkLst>
          <pc:docMk/>
          <pc:sldMk cId="1354056756" sldId="297"/>
        </pc:sldMkLst>
        <pc:graphicFrameChg chg="add mod">
          <ac:chgData name="McFarland, Annette (CNTR)" userId="e93d1f50-85ab-41a8-a34a-185a53159573" providerId="ADAL" clId="{EC1EBB33-BD53-4EEC-98C3-A48F057F6D0C}" dt="2024-05-08T15:39:34.887" v="426"/>
          <ac:graphicFrameMkLst>
            <pc:docMk/>
            <pc:sldMk cId="1354056756" sldId="297"/>
            <ac:graphicFrameMk id="2" creationId="{210373C2-8D6B-4BC0-9CC2-918C32D3C037}"/>
          </ac:graphicFrameMkLst>
        </pc:graphicFrameChg>
      </pc:sldChg>
      <pc:sldChg chg="addSp modSp add del modNotes">
        <pc:chgData name="McFarland, Annette (CNTR)" userId="e93d1f50-85ab-41a8-a34a-185a53159573" providerId="ADAL" clId="{EC1EBB33-BD53-4EEC-98C3-A48F057F6D0C}" dt="2024-04-30T14:54:56.184" v="100" actId="47"/>
        <pc:sldMkLst>
          <pc:docMk/>
          <pc:sldMk cId="2944464274" sldId="297"/>
        </pc:sldMkLst>
        <pc:graphicFrameChg chg="add mod">
          <ac:chgData name="McFarland, Annette (CNTR)" userId="e93d1f50-85ab-41a8-a34a-185a53159573" providerId="ADAL" clId="{EC1EBB33-BD53-4EEC-98C3-A48F057F6D0C}" dt="2024-04-30T14:47:25.173" v="44"/>
          <ac:graphicFrameMkLst>
            <pc:docMk/>
            <pc:sldMk cId="2944464274" sldId="297"/>
            <ac:graphicFrameMk id="2" creationId="{DA5A8EDB-877F-4AD8-95E2-45561AA41CC8}"/>
          </ac:graphicFrameMkLst>
        </pc:graphicFrameChg>
      </pc:sldChg>
      <pc:sldChg chg="addSp modSp add del mod ord modNotes">
        <pc:chgData name="McFarland, Annette (CNTR)" userId="e93d1f50-85ab-41a8-a34a-185a53159573" providerId="ADAL" clId="{EC1EBB33-BD53-4EEC-98C3-A48F057F6D0C}" dt="2024-05-08T15:34:43.441" v="391" actId="47"/>
        <pc:sldMkLst>
          <pc:docMk/>
          <pc:sldMk cId="2103141318" sldId="298"/>
        </pc:sldMkLst>
        <pc:graphicFrameChg chg="add mod">
          <ac:chgData name="McFarland, Annette (CNTR)" userId="e93d1f50-85ab-41a8-a34a-185a53159573" providerId="ADAL" clId="{EC1EBB33-BD53-4EEC-98C3-A48F057F6D0C}" dt="2024-04-30T14:55:03.886" v="101" actId="14100"/>
          <ac:graphicFrameMkLst>
            <pc:docMk/>
            <pc:sldMk cId="2103141318" sldId="298"/>
            <ac:graphicFrameMk id="2" creationId="{D67A87F7-A39B-47F8-A1E9-5EB11E7E2718}"/>
          </ac:graphicFrameMkLst>
        </pc:graphicFrameChg>
      </pc:sldChg>
      <pc:sldChg chg="addSp modSp add del mod modNotes">
        <pc:chgData name="McFarland, Annette (CNTR)" userId="e93d1f50-85ab-41a8-a34a-185a53159573" providerId="ADAL" clId="{EC1EBB33-BD53-4EEC-98C3-A48F057F6D0C}" dt="2024-05-08T15:34:44.240" v="392" actId="47"/>
        <pc:sldMkLst>
          <pc:docMk/>
          <pc:sldMk cId="212648217" sldId="299"/>
        </pc:sldMkLst>
        <pc:graphicFrameChg chg="add mod">
          <ac:chgData name="McFarland, Annette (CNTR)" userId="e93d1f50-85ab-41a8-a34a-185a53159573" providerId="ADAL" clId="{EC1EBB33-BD53-4EEC-98C3-A48F057F6D0C}" dt="2024-04-30T14:56:00.455" v="109"/>
          <ac:graphicFrameMkLst>
            <pc:docMk/>
            <pc:sldMk cId="212648217" sldId="299"/>
            <ac:graphicFrameMk id="2" creationId="{20A98DFF-3C70-358F-4F3D-B932A2675B32}"/>
          </ac:graphicFrameMkLst>
        </pc:graphicFrameChg>
      </pc:sldChg>
      <pc:sldChg chg="addSp modSp add del mod modNotes">
        <pc:chgData name="McFarland, Annette (CNTR)" userId="e93d1f50-85ab-41a8-a34a-185a53159573" providerId="ADAL" clId="{EC1EBB33-BD53-4EEC-98C3-A48F057F6D0C}" dt="2024-05-08T15:34:45.424" v="393" actId="47"/>
        <pc:sldMkLst>
          <pc:docMk/>
          <pc:sldMk cId="2787559376" sldId="300"/>
        </pc:sldMkLst>
        <pc:graphicFrameChg chg="add mod">
          <ac:chgData name="McFarland, Annette (CNTR)" userId="e93d1f50-85ab-41a8-a34a-185a53159573" providerId="ADAL" clId="{EC1EBB33-BD53-4EEC-98C3-A48F057F6D0C}" dt="2024-04-30T14:56:23.936" v="114" actId="14100"/>
          <ac:graphicFrameMkLst>
            <pc:docMk/>
            <pc:sldMk cId="2787559376" sldId="300"/>
            <ac:graphicFrameMk id="2" creationId="{8032FD7D-F8C9-4970-BEFE-34C77EF3F793}"/>
          </ac:graphicFrameMkLst>
        </pc:graphicFrameChg>
      </pc:sldChg>
      <pc:sldChg chg="addSp modSp add del mod modNotes">
        <pc:chgData name="McFarland, Annette (CNTR)" userId="e93d1f50-85ab-41a8-a34a-185a53159573" providerId="ADAL" clId="{EC1EBB33-BD53-4EEC-98C3-A48F057F6D0C}" dt="2024-05-08T15:34:46.096" v="394" actId="47"/>
        <pc:sldMkLst>
          <pc:docMk/>
          <pc:sldMk cId="1904191176" sldId="301"/>
        </pc:sldMkLst>
        <pc:graphicFrameChg chg="add mod">
          <ac:chgData name="McFarland, Annette (CNTR)" userId="e93d1f50-85ab-41a8-a34a-185a53159573" providerId="ADAL" clId="{EC1EBB33-BD53-4EEC-98C3-A48F057F6D0C}" dt="2024-04-30T14:56:30.586" v="116" actId="14100"/>
          <ac:graphicFrameMkLst>
            <pc:docMk/>
            <pc:sldMk cId="1904191176" sldId="301"/>
            <ac:graphicFrameMk id="2" creationId="{47E478E0-0932-4C64-B514-73D316AA82B7}"/>
          </ac:graphicFrameMkLst>
        </pc:graphicFrameChg>
      </pc:sldChg>
      <pc:sldChg chg="addSp modSp add del mod modNotes">
        <pc:chgData name="McFarland, Annette (CNTR)" userId="e93d1f50-85ab-41a8-a34a-185a53159573" providerId="ADAL" clId="{EC1EBB33-BD53-4EEC-98C3-A48F057F6D0C}" dt="2024-05-08T15:34:48.005" v="395" actId="47"/>
        <pc:sldMkLst>
          <pc:docMk/>
          <pc:sldMk cId="3618074977" sldId="302"/>
        </pc:sldMkLst>
        <pc:graphicFrameChg chg="add mod">
          <ac:chgData name="McFarland, Annette (CNTR)" userId="e93d1f50-85ab-41a8-a34a-185a53159573" providerId="ADAL" clId="{EC1EBB33-BD53-4EEC-98C3-A48F057F6D0C}" dt="2024-04-30T17:23:12.285" v="151"/>
          <ac:graphicFrameMkLst>
            <pc:docMk/>
            <pc:sldMk cId="3618074977" sldId="302"/>
            <ac:graphicFrameMk id="2" creationId="{210373C2-8D6B-4BC0-9CC2-918C32D3C037}"/>
          </ac:graphicFrameMkLst>
        </pc:graphicFrameChg>
      </pc:sldChg>
      <pc:sldChg chg="addSp modSp add del mod modNotes">
        <pc:chgData name="McFarland, Annette (CNTR)" userId="e93d1f50-85ab-41a8-a34a-185a53159573" providerId="ADAL" clId="{EC1EBB33-BD53-4EEC-98C3-A48F057F6D0C}" dt="2024-04-30T14:58:27.487" v="135" actId="47"/>
        <pc:sldMkLst>
          <pc:docMk/>
          <pc:sldMk cId="334560043" sldId="303"/>
        </pc:sldMkLst>
        <pc:graphicFrameChg chg="add mod">
          <ac:chgData name="McFarland, Annette (CNTR)" userId="e93d1f50-85ab-41a8-a34a-185a53159573" providerId="ADAL" clId="{EC1EBB33-BD53-4EEC-98C3-A48F057F6D0C}" dt="2024-04-30T14:58:01.002" v="134" actId="207"/>
          <ac:graphicFrameMkLst>
            <pc:docMk/>
            <pc:sldMk cId="334560043" sldId="303"/>
            <ac:graphicFrameMk id="2" creationId="{7DA06DBA-EF13-4485-A010-23FDBA69ABC1}"/>
          </ac:graphicFrameMkLst>
        </pc:graphicFrameChg>
      </pc:sldChg>
      <pc:sldMasterChg chg="addSp modSp mod modSldLayout">
        <pc:chgData name="McFarland, Annette (CNTR)" userId="e93d1f50-85ab-41a8-a34a-185a53159573" providerId="ADAL" clId="{EC1EBB33-BD53-4EEC-98C3-A48F057F6D0C}" dt="2024-04-30T17:56:47.285" v="386"/>
        <pc:sldMasterMkLst>
          <pc:docMk/>
          <pc:sldMasterMk cId="3850865728" sldId="2147483662"/>
        </pc:sldMasterMkLst>
        <pc:spChg chg="mod">
          <ac:chgData name="McFarland, Annette (CNTR)" userId="e93d1f50-85ab-41a8-a34a-185a53159573" providerId="ADAL" clId="{EC1EBB33-BD53-4EEC-98C3-A48F057F6D0C}" dt="2024-04-30T14:44:05.697" v="18" actId="20577"/>
          <ac:spMkLst>
            <pc:docMk/>
            <pc:sldMasterMk cId="3850865728" sldId="2147483662"/>
            <ac:spMk id="2" creationId="{A1AF6A25-C05E-275F-43E1-F8E93E3EEC0C}"/>
          </ac:spMkLst>
        </pc:spChg>
        <pc:spChg chg="mod">
          <ac:chgData name="McFarland, Annette (CNTR)" userId="e93d1f50-85ab-41a8-a34a-185a53159573" providerId="ADAL" clId="{EC1EBB33-BD53-4EEC-98C3-A48F057F6D0C}" dt="2024-04-30T14:44:01.731" v="16"/>
          <ac:spMkLst>
            <pc:docMk/>
            <pc:sldMasterMk cId="3850865728" sldId="2147483662"/>
            <ac:spMk id="4" creationId="{0B609212-0AFA-BD44-BB7F-4D988B3E7A6C}"/>
          </ac:spMkLst>
        </pc:spChg>
        <pc:spChg chg="mod">
          <ac:chgData name="McFarland, Annette (CNTR)" userId="e93d1f50-85ab-41a8-a34a-185a53159573" providerId="ADAL" clId="{EC1EBB33-BD53-4EEC-98C3-A48F057F6D0C}" dt="2024-04-30T14:44:18.755" v="19" actId="207"/>
          <ac:spMkLst>
            <pc:docMk/>
            <pc:sldMasterMk cId="3850865728" sldId="2147483662"/>
            <ac:spMk id="7" creationId="{2139826A-640E-12A1-234F-57C1984C22CC}"/>
          </ac:spMkLst>
        </pc:spChg>
        <pc:spChg chg="mod">
          <ac:chgData name="McFarland, Annette (CNTR)" userId="e93d1f50-85ab-41a8-a34a-185a53159573" providerId="ADAL" clId="{EC1EBB33-BD53-4EEC-98C3-A48F057F6D0C}" dt="2024-04-30T14:44:22.565" v="20" actId="207"/>
          <ac:spMkLst>
            <pc:docMk/>
            <pc:sldMasterMk cId="3850865728" sldId="2147483662"/>
            <ac:spMk id="8" creationId="{BD89CD6A-460E-F8B9-A2A8-47A478D0A124}"/>
          </ac:spMkLst>
        </pc:spChg>
        <pc:picChg chg="add mod">
          <ac:chgData name="McFarland, Annette (CNTR)" userId="e93d1f50-85ab-41a8-a34a-185a53159573" providerId="ADAL" clId="{EC1EBB33-BD53-4EEC-98C3-A48F057F6D0C}" dt="2024-04-30T14:44:34.099" v="21"/>
          <ac:picMkLst>
            <pc:docMk/>
            <pc:sldMasterMk cId="3850865728" sldId="2147483662"/>
            <ac:picMk id="3" creationId="{9AE9A693-1870-7A7E-25A8-4A8494C9C59C}"/>
          </ac:picMkLst>
        </pc:picChg>
        <pc:sldLayoutChg chg="addSp delSp modSp mod">
          <pc:chgData name="McFarland, Annette (CNTR)" userId="e93d1f50-85ab-41a8-a34a-185a53159573" providerId="ADAL" clId="{EC1EBB33-BD53-4EEC-98C3-A48F057F6D0C}" dt="2024-04-30T17:56:47.285" v="386"/>
          <pc:sldLayoutMkLst>
            <pc:docMk/>
            <pc:sldMasterMk cId="3850865728" sldId="2147483662"/>
            <pc:sldLayoutMk cId="3824787925" sldId="2147483686"/>
          </pc:sldLayoutMkLst>
          <pc:spChg chg="add mod">
            <ac:chgData name="McFarland, Annette (CNTR)" userId="e93d1f50-85ab-41a8-a34a-185a53159573" providerId="ADAL" clId="{EC1EBB33-BD53-4EEC-98C3-A48F057F6D0C}" dt="2024-04-30T17:56:47.285" v="386"/>
            <ac:spMkLst>
              <pc:docMk/>
              <pc:sldMasterMk cId="3850865728" sldId="2147483662"/>
              <pc:sldLayoutMk cId="3824787925" sldId="2147483686"/>
              <ac:spMk id="2" creationId="{1C9741F8-C28B-B814-3533-8F15DC1E5D62}"/>
            </ac:spMkLst>
          </pc:spChg>
          <pc:spChg chg="del">
            <ac:chgData name="McFarland, Annette (CNTR)" userId="e93d1f50-85ab-41a8-a34a-185a53159573" providerId="ADAL" clId="{EC1EBB33-BD53-4EEC-98C3-A48F057F6D0C}" dt="2024-04-30T17:56:41.448" v="385" actId="478"/>
            <ac:spMkLst>
              <pc:docMk/>
              <pc:sldMasterMk cId="3850865728" sldId="2147483662"/>
              <pc:sldLayoutMk cId="3824787925" sldId="2147483686"/>
              <ac:spMk id="4" creationId="{EC71831F-1B8F-EA98-3184-E4EB3C6D8FB1}"/>
            </ac:spMkLst>
          </pc:spChg>
        </pc:sldLayoutChg>
      </pc:sldMasterChg>
      <pc:sldMasterChg chg="setBg">
        <pc:chgData name="McFarland, Annette (CNTR)" userId="e93d1f50-85ab-41a8-a34a-185a53159573" providerId="ADAL" clId="{EC1EBB33-BD53-4EEC-98C3-A48F057F6D0C}" dt="2024-04-30T14:44:53.449" v="24"/>
        <pc:sldMasterMkLst>
          <pc:docMk/>
          <pc:sldMasterMk cId="3984714580" sldId="2147483687"/>
        </pc:sldMasterMkLst>
      </pc:sldMasterChg>
      <pc:sldMasterChg chg="setBg">
        <pc:chgData name="McFarland, Annette (CNTR)" userId="e93d1f50-85ab-41a8-a34a-185a53159573" providerId="ADAL" clId="{EC1EBB33-BD53-4EEC-98C3-A48F057F6D0C}" dt="2024-04-30T14:48:24.853" v="61"/>
        <pc:sldMasterMkLst>
          <pc:docMk/>
          <pc:sldMasterMk cId="4158362135" sldId="2147483697"/>
        </pc:sldMasterMkLst>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612260828837581E-2"/>
          <c:y val="0.35693896825303967"/>
          <c:w val="0.96457146605537458"/>
          <c:h val="0.52160526560693388"/>
        </c:manualLayout>
      </c:layout>
      <c:barChart>
        <c:barDir val="col"/>
        <c:grouping val="clustered"/>
        <c:varyColors val="0"/>
        <c:ser>
          <c:idx val="0"/>
          <c:order val="0"/>
          <c:tx>
            <c:strRef>
              <c:f>cft_1!$B$10</c:f>
              <c:strCache>
                <c:ptCount val="1"/>
                <c:pt idx="0">
                  <c:v>Jordan</c:v>
                </c:pt>
              </c:strCache>
            </c:strRef>
          </c:tx>
          <c:spPr>
            <a:solidFill>
              <a:schemeClr val="accent5"/>
            </a:solidFill>
            <a:ln>
              <a:noFill/>
            </a:ln>
            <a:effectLst/>
          </c:spPr>
          <c:invertIfNegative val="0"/>
          <c:dLbls>
            <c:dLbl>
              <c:idx val="0"/>
              <c:tx>
                <c:rich>
                  <a:bodyPr/>
                  <a:lstStyle/>
                  <a:p>
                    <a:r>
                      <a:rPr lang="en-US"/>
                      <a: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BEFC-4A05-BD2C-21304FEFE02F}"/>
                </c:ext>
              </c:extLst>
            </c:dLbl>
            <c:dLbl>
              <c:idx val="2"/>
              <c:tx>
                <c:rich>
                  <a:bodyPr/>
                  <a:lstStyle/>
                  <a:p>
                    <a:r>
                      <a:rPr lang="en-US"/>
                      <a:t>&gt;99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EFC-4A05-BD2C-21304FEFE02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cft_1!$A$11:$A$14</c:f>
              <c:strCache>
                <c:ptCount val="4"/>
                <c:pt idx="0">
                  <c:v>Cooking</c:v>
                </c:pt>
                <c:pt idx="1">
                  <c:v>Heating</c:v>
                </c:pt>
                <c:pt idx="2">
                  <c:v>Lighting</c:v>
                </c:pt>
                <c:pt idx="3">
                  <c:v>Cooking, heating, and lighting</c:v>
                </c:pt>
              </c:strCache>
            </c:strRef>
          </c:cat>
          <c:val>
            <c:numRef>
              <c:f>cft_1!$B$11:$B$14</c:f>
              <c:numCache>
                <c:formatCode>General</c:formatCode>
                <c:ptCount val="4"/>
                <c:pt idx="0">
                  <c:v>99</c:v>
                </c:pt>
                <c:pt idx="1">
                  <c:v>78</c:v>
                </c:pt>
                <c:pt idx="2">
                  <c:v>99</c:v>
                </c:pt>
                <c:pt idx="3">
                  <c:v>78</c:v>
                </c:pt>
              </c:numCache>
            </c:numRef>
          </c:val>
          <c:extLst>
            <c:ext xmlns:c16="http://schemas.microsoft.com/office/drawing/2014/chart" uri="{C3380CC4-5D6E-409C-BE32-E72D297353CC}">
              <c16:uniqueId val="{00000002-BEFC-4A05-BD2C-21304FEFE02F}"/>
            </c:ext>
          </c:extLst>
        </c:ser>
        <c:ser>
          <c:idx val="1"/>
          <c:order val="1"/>
          <c:tx>
            <c:strRef>
              <c:f>cft_1!$C$10</c:f>
              <c:strCache>
                <c:ptCount val="1"/>
                <c:pt idx="0">
                  <c:v>Urban</c:v>
                </c:pt>
              </c:strCache>
            </c:strRef>
          </c:tx>
          <c:spPr>
            <a:solidFill>
              <a:schemeClr val="accent4"/>
            </a:solidFill>
            <a:ln>
              <a:noFill/>
            </a:ln>
            <a:effectLst/>
          </c:spPr>
          <c:invertIfNegative val="0"/>
          <c:dLbls>
            <c:dLbl>
              <c:idx val="0"/>
              <c:tx>
                <c:rich>
                  <a:bodyPr/>
                  <a:lstStyle/>
                  <a:p>
                    <a:r>
                      <a:rPr lang="en-US"/>
                      <a:t>&gt;99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EFC-4A05-BD2C-21304FEFE02F}"/>
                </c:ext>
              </c:extLst>
            </c:dLbl>
            <c:dLbl>
              <c:idx val="2"/>
              <c:tx>
                <c:rich>
                  <a:bodyPr/>
                  <a:lstStyle/>
                  <a:p>
                    <a:r>
                      <a:rPr lang="en-US"/>
                      <a:t>&gt;99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EFC-4A05-BD2C-21304FEFE02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cft_1!$A$11:$A$14</c:f>
              <c:strCache>
                <c:ptCount val="4"/>
                <c:pt idx="0">
                  <c:v>Cooking</c:v>
                </c:pt>
                <c:pt idx="1">
                  <c:v>Heating</c:v>
                </c:pt>
                <c:pt idx="2">
                  <c:v>Lighting</c:v>
                </c:pt>
                <c:pt idx="3">
                  <c:v>Cooking, heating, and lighting</c:v>
                </c:pt>
              </c:strCache>
            </c:strRef>
          </c:cat>
          <c:val>
            <c:numRef>
              <c:f>cft_1!$C$11:$C$14</c:f>
              <c:numCache>
                <c:formatCode>General</c:formatCode>
                <c:ptCount val="4"/>
                <c:pt idx="0">
                  <c:v>99</c:v>
                </c:pt>
                <c:pt idx="1">
                  <c:v>80</c:v>
                </c:pt>
                <c:pt idx="2">
                  <c:v>99</c:v>
                </c:pt>
                <c:pt idx="3">
                  <c:v>80</c:v>
                </c:pt>
              </c:numCache>
            </c:numRef>
          </c:val>
          <c:extLst>
            <c:ext xmlns:c16="http://schemas.microsoft.com/office/drawing/2014/chart" uri="{C3380CC4-5D6E-409C-BE32-E72D297353CC}">
              <c16:uniqueId val="{00000005-BEFC-4A05-BD2C-21304FEFE02F}"/>
            </c:ext>
          </c:extLst>
        </c:ser>
        <c:ser>
          <c:idx val="2"/>
          <c:order val="2"/>
          <c:tx>
            <c:strRef>
              <c:f>cft_1!$D$10</c:f>
              <c:strCache>
                <c:ptCount val="1"/>
                <c:pt idx="0">
                  <c:v>Rural</c:v>
                </c:pt>
              </c:strCache>
            </c:strRef>
          </c:tx>
          <c:spPr>
            <a:solidFill>
              <a:schemeClr val="accent3"/>
            </a:solidFill>
            <a:ln>
              <a:noFill/>
            </a:ln>
            <a:effectLst/>
          </c:spPr>
          <c:invertIfNegative val="0"/>
          <c:dLbls>
            <c:dLbl>
              <c:idx val="2"/>
              <c:tx>
                <c:rich>
                  <a:bodyPr/>
                  <a:lstStyle/>
                  <a:p>
                    <a:r>
                      <a:rPr lang="en-US"/>
                      <a:t>&gt;99</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EFC-4A05-BD2C-21304FEFE02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cft_1!$A$11:$A$14</c:f>
              <c:strCache>
                <c:ptCount val="4"/>
                <c:pt idx="0">
                  <c:v>Cooking</c:v>
                </c:pt>
                <c:pt idx="1">
                  <c:v>Heating</c:v>
                </c:pt>
                <c:pt idx="2">
                  <c:v>Lighting</c:v>
                </c:pt>
                <c:pt idx="3">
                  <c:v>Cooking, heating, and lighting</c:v>
                </c:pt>
              </c:strCache>
            </c:strRef>
          </c:cat>
          <c:val>
            <c:numRef>
              <c:f>cft_1!$D$11:$D$14</c:f>
              <c:numCache>
                <c:formatCode>General</c:formatCode>
                <c:ptCount val="4"/>
                <c:pt idx="0">
                  <c:v>99</c:v>
                </c:pt>
                <c:pt idx="1">
                  <c:v>66</c:v>
                </c:pt>
                <c:pt idx="2">
                  <c:v>99</c:v>
                </c:pt>
                <c:pt idx="3">
                  <c:v>66</c:v>
                </c:pt>
              </c:numCache>
            </c:numRef>
          </c:val>
          <c:extLst>
            <c:ext xmlns:c16="http://schemas.microsoft.com/office/drawing/2014/chart" uri="{C3380CC4-5D6E-409C-BE32-E72D297353CC}">
              <c16:uniqueId val="{00000007-BEFC-4A05-BD2C-21304FEFE02F}"/>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 sourceLinked="0"/>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0"/>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21015012009279974"/>
          <c:y val="0.25636541234773513"/>
          <c:w val="0.52071980780804394"/>
          <c:h val="6.374563042175449E-2"/>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612260828837581E-2"/>
          <c:y val="0.34427171981752391"/>
          <c:w val="0.96457146605537458"/>
          <c:h val="0.53568810682828849"/>
        </c:manualLayout>
      </c:layout>
      <c:barChart>
        <c:barDir val="col"/>
        <c:grouping val="clustered"/>
        <c:varyColors val="0"/>
        <c:ser>
          <c:idx val="0"/>
          <c:order val="0"/>
          <c:tx>
            <c:strRef>
              <c:f>ict!$B$10</c:f>
              <c:strCache>
                <c:ptCount val="1"/>
                <c:pt idx="0">
                  <c:v>Jordan</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ict!$A$11:$A$14</c:f>
              <c:strCache>
                <c:ptCount val="4"/>
                <c:pt idx="0">
                  <c:v>Radio or tape recorder</c:v>
                </c:pt>
                <c:pt idx="1">
                  <c:v>Television</c:v>
                </c:pt>
                <c:pt idx="2">
                  <c:v>Mobile phone</c:v>
                </c:pt>
                <c:pt idx="3">
                  <c:v>Computer</c:v>
                </c:pt>
              </c:strCache>
            </c:strRef>
          </c:cat>
          <c:val>
            <c:numRef>
              <c:f>ict!$B$11:$B$14</c:f>
              <c:numCache>
                <c:formatCode>General</c:formatCode>
                <c:ptCount val="4"/>
                <c:pt idx="0">
                  <c:v>8</c:v>
                </c:pt>
                <c:pt idx="1">
                  <c:v>98</c:v>
                </c:pt>
                <c:pt idx="2">
                  <c:v>98</c:v>
                </c:pt>
                <c:pt idx="3">
                  <c:v>29</c:v>
                </c:pt>
              </c:numCache>
            </c:numRef>
          </c:val>
          <c:extLst>
            <c:ext xmlns:c16="http://schemas.microsoft.com/office/drawing/2014/chart" uri="{C3380CC4-5D6E-409C-BE32-E72D297353CC}">
              <c16:uniqueId val="{00000000-26E5-4650-B07B-0F6CD2A05D40}"/>
            </c:ext>
          </c:extLst>
        </c:ser>
        <c:ser>
          <c:idx val="1"/>
          <c:order val="1"/>
          <c:tx>
            <c:strRef>
              <c:f>ict!$C$10</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ict!$A$11:$A$14</c:f>
              <c:strCache>
                <c:ptCount val="4"/>
                <c:pt idx="0">
                  <c:v>Radio or tape recorder</c:v>
                </c:pt>
                <c:pt idx="1">
                  <c:v>Television</c:v>
                </c:pt>
                <c:pt idx="2">
                  <c:v>Mobile phone</c:v>
                </c:pt>
                <c:pt idx="3">
                  <c:v>Computer</c:v>
                </c:pt>
              </c:strCache>
            </c:strRef>
          </c:cat>
          <c:val>
            <c:numRef>
              <c:f>ict!$C$11:$C$14</c:f>
              <c:numCache>
                <c:formatCode>General</c:formatCode>
                <c:ptCount val="4"/>
                <c:pt idx="0">
                  <c:v>8</c:v>
                </c:pt>
                <c:pt idx="1">
                  <c:v>98</c:v>
                </c:pt>
                <c:pt idx="2">
                  <c:v>98</c:v>
                </c:pt>
                <c:pt idx="3">
                  <c:v>30</c:v>
                </c:pt>
              </c:numCache>
            </c:numRef>
          </c:val>
          <c:extLst>
            <c:ext xmlns:c16="http://schemas.microsoft.com/office/drawing/2014/chart" uri="{C3380CC4-5D6E-409C-BE32-E72D297353CC}">
              <c16:uniqueId val="{00000001-26E5-4650-B07B-0F6CD2A05D40}"/>
            </c:ext>
          </c:extLst>
        </c:ser>
        <c:ser>
          <c:idx val="2"/>
          <c:order val="2"/>
          <c:tx>
            <c:strRef>
              <c:f>ict!$D$10</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ict!$A$11:$A$14</c:f>
              <c:strCache>
                <c:ptCount val="4"/>
                <c:pt idx="0">
                  <c:v>Radio or tape recorder</c:v>
                </c:pt>
                <c:pt idx="1">
                  <c:v>Television</c:v>
                </c:pt>
                <c:pt idx="2">
                  <c:v>Mobile phone</c:v>
                </c:pt>
                <c:pt idx="3">
                  <c:v>Computer</c:v>
                </c:pt>
              </c:strCache>
            </c:strRef>
          </c:cat>
          <c:val>
            <c:numRef>
              <c:f>ict!$D$11:$D$14</c:f>
              <c:numCache>
                <c:formatCode>General</c:formatCode>
                <c:ptCount val="4"/>
                <c:pt idx="0">
                  <c:v>6</c:v>
                </c:pt>
                <c:pt idx="1">
                  <c:v>97</c:v>
                </c:pt>
                <c:pt idx="2">
                  <c:v>97</c:v>
                </c:pt>
                <c:pt idx="3">
                  <c:v>15</c:v>
                </c:pt>
              </c:numCache>
            </c:numRef>
          </c:val>
          <c:extLst>
            <c:ext xmlns:c16="http://schemas.microsoft.com/office/drawing/2014/chart" uri="{C3380CC4-5D6E-409C-BE32-E72D297353CC}">
              <c16:uniqueId val="{00000002-26E5-4650-B07B-0F6CD2A05D40}"/>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 sourceLinked="0"/>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0"/>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2370927867543996"/>
          <c:y val="0.23530029885679371"/>
          <c:w val="0.52071980780804394"/>
          <c:h val="6.374563042175449E-2"/>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065116037228973E-2"/>
          <c:y val="0.35281151241681713"/>
          <c:w val="0.96457146605537458"/>
          <c:h val="0.5195617031897759"/>
        </c:manualLayout>
      </c:layout>
      <c:barChart>
        <c:barDir val="col"/>
        <c:grouping val="clustered"/>
        <c:varyColors val="0"/>
        <c:ser>
          <c:idx val="0"/>
          <c:order val="0"/>
          <c:tx>
            <c:strRef>
              <c:f>transpo!$B$10</c:f>
              <c:strCache>
                <c:ptCount val="1"/>
                <c:pt idx="0">
                  <c:v>Jordan</c:v>
                </c:pt>
              </c:strCache>
            </c:strRef>
          </c:tx>
          <c:spPr>
            <a:solidFill>
              <a:schemeClr val="accent5"/>
            </a:solidFill>
            <a:ln>
              <a:noFill/>
            </a:ln>
            <a:effectLst/>
          </c:spPr>
          <c:invertIfNegative val="0"/>
          <c:dLbls>
            <c:dLbl>
              <c:idx val="1"/>
              <c:tx>
                <c:rich>
                  <a:bodyPr/>
                  <a:lstStyle/>
                  <a:p>
                    <a:r>
                      <a:rPr lang="en-US"/>
                      <a: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6AC8-4D1A-A4CE-0C784F38609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transpo!$A$11:$A$14</c:f>
              <c:strCache>
                <c:ptCount val="4"/>
                <c:pt idx="0">
                  <c:v>Bicycle</c:v>
                </c:pt>
                <c:pt idx="1">
                  <c:v>Animal drawn cart</c:v>
                </c:pt>
                <c:pt idx="2">
                  <c:v>Motorcycle/ scooter</c:v>
                </c:pt>
                <c:pt idx="3">
                  <c:v>Car/ truck</c:v>
                </c:pt>
              </c:strCache>
            </c:strRef>
          </c:cat>
          <c:val>
            <c:numRef>
              <c:f>transpo!$B$11:$B$14</c:f>
              <c:numCache>
                <c:formatCode>General</c:formatCode>
                <c:ptCount val="4"/>
                <c:pt idx="0">
                  <c:v>7</c:v>
                </c:pt>
                <c:pt idx="1">
                  <c:v>1</c:v>
                </c:pt>
                <c:pt idx="2">
                  <c:v>2</c:v>
                </c:pt>
                <c:pt idx="3">
                  <c:v>55</c:v>
                </c:pt>
              </c:numCache>
            </c:numRef>
          </c:val>
          <c:extLst>
            <c:ext xmlns:c16="http://schemas.microsoft.com/office/drawing/2014/chart" uri="{C3380CC4-5D6E-409C-BE32-E72D297353CC}">
              <c16:uniqueId val="{00000001-6AC8-4D1A-A4CE-0C784F386099}"/>
            </c:ext>
          </c:extLst>
        </c:ser>
        <c:ser>
          <c:idx val="1"/>
          <c:order val="1"/>
          <c:tx>
            <c:strRef>
              <c:f>transpo!$C$10</c:f>
              <c:strCache>
                <c:ptCount val="1"/>
                <c:pt idx="0">
                  <c:v>Urban</c:v>
                </c:pt>
              </c:strCache>
            </c:strRef>
          </c:tx>
          <c:spPr>
            <a:solidFill>
              <a:schemeClr val="accent4"/>
            </a:solidFill>
            <a:ln>
              <a:noFill/>
            </a:ln>
            <a:effectLst/>
          </c:spPr>
          <c:invertIfNegative val="0"/>
          <c:dLbls>
            <c:dLbl>
              <c:idx val="1"/>
              <c:tx>
                <c:rich>
                  <a:bodyPr/>
                  <a:lstStyle/>
                  <a:p>
                    <a:r>
                      <a:rPr lang="en-US"/>
                      <a: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6AC8-4D1A-A4CE-0C784F38609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transpo!$A$11:$A$14</c:f>
              <c:strCache>
                <c:ptCount val="4"/>
                <c:pt idx="0">
                  <c:v>Bicycle</c:v>
                </c:pt>
                <c:pt idx="1">
                  <c:v>Animal drawn cart</c:v>
                </c:pt>
                <c:pt idx="2">
                  <c:v>Motorcycle/ scooter</c:v>
                </c:pt>
                <c:pt idx="3">
                  <c:v>Car/ truck</c:v>
                </c:pt>
              </c:strCache>
            </c:strRef>
          </c:cat>
          <c:val>
            <c:numRef>
              <c:f>transpo!$C$11:$C$14</c:f>
              <c:numCache>
                <c:formatCode>General</c:formatCode>
                <c:ptCount val="4"/>
                <c:pt idx="0">
                  <c:v>7</c:v>
                </c:pt>
                <c:pt idx="1">
                  <c:v>1</c:v>
                </c:pt>
                <c:pt idx="2">
                  <c:v>2</c:v>
                </c:pt>
                <c:pt idx="3">
                  <c:v>55</c:v>
                </c:pt>
              </c:numCache>
            </c:numRef>
          </c:val>
          <c:extLst>
            <c:ext xmlns:c16="http://schemas.microsoft.com/office/drawing/2014/chart" uri="{C3380CC4-5D6E-409C-BE32-E72D297353CC}">
              <c16:uniqueId val="{00000003-6AC8-4D1A-A4CE-0C784F386099}"/>
            </c:ext>
          </c:extLst>
        </c:ser>
        <c:ser>
          <c:idx val="2"/>
          <c:order val="2"/>
          <c:tx>
            <c:strRef>
              <c:f>transpo!$D$10</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transpo!$A$11:$A$14</c:f>
              <c:strCache>
                <c:ptCount val="4"/>
                <c:pt idx="0">
                  <c:v>Bicycle</c:v>
                </c:pt>
                <c:pt idx="1">
                  <c:v>Animal drawn cart</c:v>
                </c:pt>
                <c:pt idx="2">
                  <c:v>Motorcycle/ scooter</c:v>
                </c:pt>
                <c:pt idx="3">
                  <c:v>Car/ truck</c:v>
                </c:pt>
              </c:strCache>
            </c:strRef>
          </c:cat>
          <c:val>
            <c:numRef>
              <c:f>transpo!$D$11:$D$14</c:f>
              <c:numCache>
                <c:formatCode>General</c:formatCode>
                <c:ptCount val="4"/>
                <c:pt idx="0">
                  <c:v>5</c:v>
                </c:pt>
                <c:pt idx="1">
                  <c:v>1</c:v>
                </c:pt>
                <c:pt idx="2">
                  <c:v>1</c:v>
                </c:pt>
                <c:pt idx="3">
                  <c:v>59</c:v>
                </c:pt>
              </c:numCache>
            </c:numRef>
          </c:val>
          <c:extLst>
            <c:ext xmlns:c16="http://schemas.microsoft.com/office/drawing/2014/chart" uri="{C3380CC4-5D6E-409C-BE32-E72D297353CC}">
              <c16:uniqueId val="{00000004-6AC8-4D1A-A4CE-0C784F386099}"/>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 sourceLinked="0"/>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0"/>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21015018230012175"/>
          <c:y val="0.2847944526993561"/>
          <c:w val="0.52071980780804394"/>
          <c:h val="6.374563042175449E-2"/>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solidFill>
              <a:ln w="19050">
                <a:solidFill>
                  <a:schemeClr val="tx1"/>
                </a:solidFill>
              </a:ln>
              <a:effectLst/>
            </c:spPr>
            <c:extLst>
              <c:ext xmlns:c16="http://schemas.microsoft.com/office/drawing/2014/chart" uri="{C3380CC4-5D6E-409C-BE32-E72D297353CC}">
                <c16:uniqueId val="{00000002-A166-4849-8FB3-75DEF0DC38E0}"/>
              </c:ext>
            </c:extLst>
          </c:dPt>
          <c:dPt>
            <c:idx val="1"/>
            <c:bubble3D val="0"/>
            <c:spPr>
              <a:solidFill>
                <a:schemeClr val="tx1"/>
              </a:solidFill>
              <a:ln w="19050">
                <a:solidFill>
                  <a:schemeClr val="tx1"/>
                </a:solidFill>
              </a:ln>
              <a:effectLst/>
            </c:spPr>
            <c:extLst>
              <c:ext xmlns:c16="http://schemas.microsoft.com/office/drawing/2014/chart" uri="{C3380CC4-5D6E-409C-BE32-E72D297353CC}">
                <c16:uniqueId val="{00000001-A166-4849-8FB3-75DEF0DC38E0}"/>
              </c:ext>
            </c:extLst>
          </c:dPt>
          <c:cat>
            <c:strRef>
              <c:f>Sheet1!$A$2:$A$3</c:f>
              <c:strCache>
                <c:ptCount val="2"/>
                <c:pt idx="0">
                  <c:v>other</c:v>
                </c:pt>
                <c:pt idx="1">
                  <c:v>under 15</c:v>
                </c:pt>
              </c:strCache>
            </c:strRef>
          </c:cat>
          <c:val>
            <c:numRef>
              <c:f>Sheet1!$B$2:$B$3</c:f>
              <c:numCache>
                <c:formatCode>General</c:formatCode>
                <c:ptCount val="2"/>
                <c:pt idx="0">
                  <c:v>67</c:v>
                </c:pt>
                <c:pt idx="1">
                  <c:v>33</c:v>
                </c:pt>
              </c:numCache>
            </c:numRef>
          </c:val>
          <c:extLst>
            <c:ext xmlns:c16="http://schemas.microsoft.com/office/drawing/2014/chart" uri="{C3380CC4-5D6E-409C-BE32-E72D297353CC}">
              <c16:uniqueId val="{00000000-A166-4849-8FB3-75DEF0DC38E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30699468946511638"/>
          <c:w val="0.638279252800526"/>
          <c:h val="0.60944665766363104"/>
        </c:manualLayout>
      </c:layout>
      <c:barChart>
        <c:barDir val="col"/>
        <c:grouping val="percentStacked"/>
        <c:varyColors val="0"/>
        <c:ser>
          <c:idx val="0"/>
          <c:order val="0"/>
          <c:tx>
            <c:strRef>
              <c:f>water1!$B$10</c:f>
              <c:strCache>
                <c:ptCount val="1"/>
                <c:pt idx="0">
                  <c:v>At least basic service</c:v>
                </c:pt>
              </c:strCache>
            </c:strRef>
          </c:tx>
          <c:spPr>
            <a:solidFill>
              <a:srgbClr val="16B9ED"/>
            </a:solidFill>
            <a:ln>
              <a:noFill/>
            </a:ln>
            <a:effectLst/>
          </c:spPr>
          <c:invertIfNegative val="0"/>
          <c:dLbls>
            <c:dLbl>
              <c:idx val="0"/>
              <c:tx>
                <c:rich>
                  <a:bodyPr/>
                  <a:lstStyle/>
                  <a:p>
                    <a:r>
                      <a:rPr lang="en-US"/>
                      <a:t>&gt;</a:t>
                    </a:r>
                    <a:fld id="{A017B658-CA69-49F9-AB92-C093AF75363E}"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720-4121-B8C0-E398DE1B771C}"/>
                </c:ext>
              </c:extLst>
            </c:dLbl>
            <c:dLbl>
              <c:idx val="1"/>
              <c:tx>
                <c:rich>
                  <a:bodyPr/>
                  <a:lstStyle/>
                  <a:p>
                    <a:r>
                      <a:rPr lang="en-US"/>
                      <a:t>&gt;</a:t>
                    </a:r>
                    <a:fld id="{8680AEEC-D87E-47BD-AB96-592B41FDC148}" type="VALUE">
                      <a:rPr lang="en-US"/>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720-4121-B8C0-E398DE1B771C}"/>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water1!$A$11:$A$13</c:f>
              <c:strCache>
                <c:ptCount val="3"/>
                <c:pt idx="0">
                  <c:v>Jordan</c:v>
                </c:pt>
                <c:pt idx="1">
                  <c:v>Urban</c:v>
                </c:pt>
                <c:pt idx="2">
                  <c:v>Rural</c:v>
                </c:pt>
              </c:strCache>
            </c:strRef>
          </c:cat>
          <c:val>
            <c:numRef>
              <c:f>water1!$B$11:$B$13</c:f>
              <c:numCache>
                <c:formatCode>General</c:formatCode>
                <c:ptCount val="3"/>
                <c:pt idx="0">
                  <c:v>99</c:v>
                </c:pt>
                <c:pt idx="1">
                  <c:v>99</c:v>
                </c:pt>
                <c:pt idx="2">
                  <c:v>99</c:v>
                </c:pt>
              </c:numCache>
            </c:numRef>
          </c:val>
          <c:extLst>
            <c:ext xmlns:c16="http://schemas.microsoft.com/office/drawing/2014/chart" uri="{C3380CC4-5D6E-409C-BE32-E72D297353CC}">
              <c16:uniqueId val="{00000002-7720-4121-B8C0-E398DE1B771C}"/>
            </c:ext>
          </c:extLst>
        </c:ser>
        <c:ser>
          <c:idx val="1"/>
          <c:order val="1"/>
          <c:tx>
            <c:strRef>
              <c:f>water1!$C$10</c:f>
              <c:strCache>
                <c:ptCount val="1"/>
                <c:pt idx="0">
                  <c:v>Limited service</c:v>
                </c:pt>
              </c:strCache>
            </c:strRef>
          </c:tx>
          <c:spPr>
            <a:solidFill>
              <a:srgbClr val="F4F07A"/>
            </a:solidFill>
            <a:ln>
              <a:noFill/>
            </a:ln>
            <a:effectLst/>
          </c:spPr>
          <c:invertIfNegative val="0"/>
          <c:dLbls>
            <c:dLbl>
              <c:idx val="0"/>
              <c:layout>
                <c:manualLayout>
                  <c:x val="0"/>
                  <c:y val="-2.2339461307157554E-2"/>
                </c:manualLayout>
              </c:layout>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7720-4121-B8C0-E398DE1B771C}"/>
                </c:ext>
              </c:extLst>
            </c:dLbl>
            <c:dLbl>
              <c:idx val="1"/>
              <c:layout>
                <c:manualLayout>
                  <c:x val="-5.8992452253914299E-17"/>
                  <c:y val="-2.2339461307157554E-2"/>
                </c:manualLayout>
              </c:layout>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7720-4121-B8C0-E398DE1B771C}"/>
                </c:ext>
              </c:extLst>
            </c:dLbl>
            <c:dLbl>
              <c:idx val="2"/>
              <c:layout>
                <c:manualLayout>
                  <c:x val="4.826710942343734E-3"/>
                  <c:y val="1.21851607129950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720-4121-B8C0-E398DE1B771C}"/>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water1!$A$11:$A$13</c:f>
              <c:strCache>
                <c:ptCount val="3"/>
                <c:pt idx="0">
                  <c:v>Jordan</c:v>
                </c:pt>
                <c:pt idx="1">
                  <c:v>Urban</c:v>
                </c:pt>
                <c:pt idx="2">
                  <c:v>Rural</c:v>
                </c:pt>
              </c:strCache>
            </c:strRef>
          </c:cat>
          <c:val>
            <c:numRef>
              <c:f>water1!$C$11:$C$13</c:f>
              <c:numCache>
                <c:formatCode>General</c:formatCode>
                <c:ptCount val="3"/>
                <c:pt idx="0">
                  <c:v>1</c:v>
                </c:pt>
                <c:pt idx="1">
                  <c:v>1</c:v>
                </c:pt>
                <c:pt idx="2">
                  <c:v>1</c:v>
                </c:pt>
              </c:numCache>
            </c:numRef>
          </c:val>
          <c:extLst>
            <c:ext xmlns:c16="http://schemas.microsoft.com/office/drawing/2014/chart" uri="{C3380CC4-5D6E-409C-BE32-E72D297353CC}">
              <c16:uniqueId val="{00000006-7720-4121-B8C0-E398DE1B771C}"/>
            </c:ext>
          </c:extLst>
        </c:ser>
        <c:ser>
          <c:idx val="2"/>
          <c:order val="2"/>
          <c:tx>
            <c:strRef>
              <c:f>water1!$D$10</c:f>
              <c:strCache>
                <c:ptCount val="1"/>
                <c:pt idx="0">
                  <c:v>Unimproved</c:v>
                </c:pt>
              </c:strCache>
            </c:strRef>
          </c:tx>
          <c:spPr>
            <a:solidFill>
              <a:srgbClr val="FFD53F"/>
            </a:solidFill>
            <a:ln>
              <a:noFill/>
            </a:ln>
            <a:effectLst/>
          </c:spPr>
          <c:invertIfNegative val="0"/>
          <c:dLbls>
            <c:dLbl>
              <c:idx val="0"/>
              <c:layout>
                <c:manualLayout>
                  <c:x val="0"/>
                  <c:y val="2.8432041663654987E-2"/>
                </c:manualLayout>
              </c:layout>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7720-4121-B8C0-E398DE1B771C}"/>
                </c:ext>
              </c:extLst>
            </c:dLbl>
            <c:dLbl>
              <c:idx val="1"/>
              <c:layout>
                <c:manualLayout>
                  <c:x val="-5.8992452253914299E-17"/>
                  <c:y val="2.4370321425989983E-2"/>
                </c:manualLayout>
              </c:layout>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7720-4121-B8C0-E398DE1B771C}"/>
                </c:ext>
              </c:extLst>
            </c:dLbl>
            <c:dLbl>
              <c:idx val="2"/>
              <c:layout>
                <c:manualLayout>
                  <c:x val="-1.6089036474479113E-3"/>
                  <c:y val="-2.6401181544822523E-2"/>
                </c:manualLayout>
              </c:layout>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7720-4121-B8C0-E398DE1B771C}"/>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water1!$A$11:$A$13</c:f>
              <c:strCache>
                <c:ptCount val="3"/>
                <c:pt idx="0">
                  <c:v>Jordan</c:v>
                </c:pt>
                <c:pt idx="1">
                  <c:v>Urban</c:v>
                </c:pt>
                <c:pt idx="2">
                  <c:v>Rural</c:v>
                </c:pt>
              </c:strCache>
            </c:strRef>
          </c:cat>
          <c:val>
            <c:numRef>
              <c:f>water1!$D$11:$D$13</c:f>
              <c:numCache>
                <c:formatCode>General</c:formatCode>
                <c:ptCount val="3"/>
                <c:pt idx="0">
                  <c:v>1</c:v>
                </c:pt>
                <c:pt idx="1">
                  <c:v>1</c:v>
                </c:pt>
                <c:pt idx="2">
                  <c:v>1</c:v>
                </c:pt>
              </c:numCache>
            </c:numRef>
          </c:val>
          <c:extLst>
            <c:ext xmlns:c16="http://schemas.microsoft.com/office/drawing/2014/chart" uri="{C3380CC4-5D6E-409C-BE32-E72D297353CC}">
              <c16:uniqueId val="{0000000A-7720-4121-B8C0-E398DE1B771C}"/>
            </c:ext>
          </c:extLst>
        </c:ser>
        <c:dLbls>
          <c:showLegendKey val="0"/>
          <c:showVal val="0"/>
          <c:showCatName val="0"/>
          <c:showSerName val="0"/>
          <c:showPercent val="0"/>
          <c:showBubbleSize val="0"/>
        </c:dLbls>
        <c:gapWidth val="100"/>
        <c:overlap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r"/>
      <c:layout>
        <c:manualLayout>
          <c:xMode val="edge"/>
          <c:yMode val="edge"/>
          <c:x val="0.69092394422568104"/>
          <c:y val="0.42615410004674781"/>
          <c:w val="0.29138218631378565"/>
          <c:h val="0.23433275258664013"/>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rich>
      </c:tx>
      <c:layout>
        <c:manualLayout>
          <c:xMode val="edge"/>
          <c:yMode val="edge"/>
          <c:x val="2.0456562276492712E-2"/>
          <c:y val="1.856510135341552E-2"/>
        </c:manualLayout>
      </c:layout>
      <c:overlay val="0"/>
      <c:spPr>
        <a:noFill/>
        <a:ln>
          <a:noFill/>
        </a:ln>
        <a:effectLst/>
      </c:spPr>
      <c:txPr>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txPr>
    </c:title>
    <c:autoTitleDeleted val="0"/>
    <c:plotArea>
      <c:layout>
        <c:manualLayout>
          <c:layoutTarget val="inner"/>
          <c:xMode val="edge"/>
          <c:yMode val="edge"/>
          <c:x val="0.21474819465552991"/>
          <c:y val="0.27261138262298384"/>
          <c:w val="0.60347712774839646"/>
          <c:h val="0.71726158815037033"/>
        </c:manualLayout>
      </c:layout>
      <c:pieChart>
        <c:varyColors val="1"/>
        <c:ser>
          <c:idx val="0"/>
          <c:order val="0"/>
          <c:tx>
            <c:strRef>
              <c:f>drkwtr!$B$10</c:f>
              <c:strCache>
                <c:ptCount val="1"/>
                <c:pt idx="0">
                  <c:v>Sales</c:v>
                </c:pt>
              </c:strCache>
            </c:strRef>
          </c:tx>
          <c:spPr>
            <a:solidFill>
              <a:schemeClr val="accent5"/>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B02-4E08-9DA3-CDCD5F5EF6A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B02-4E08-9DA3-CDCD5F5EF6A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B02-4E08-9DA3-CDCD5F5EF6A3}"/>
              </c:ext>
            </c:extLst>
          </c:dPt>
          <c:dPt>
            <c:idx val="3"/>
            <c:bubble3D val="0"/>
            <c:spPr>
              <a:solidFill>
                <a:schemeClr val="accent5"/>
              </a:solidFill>
              <a:ln w="19050">
                <a:solidFill>
                  <a:schemeClr val="lt1"/>
                </a:solidFill>
              </a:ln>
              <a:effectLst/>
            </c:spPr>
            <c:extLst>
              <c:ext xmlns:c16="http://schemas.microsoft.com/office/drawing/2014/chart" uri="{C3380CC4-5D6E-409C-BE32-E72D297353CC}">
                <c16:uniqueId val="{00000007-0B02-4E08-9DA3-CDCD5F5EF6A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0B02-4E08-9DA3-CDCD5F5EF6A3}"/>
              </c:ext>
            </c:extLst>
          </c:dPt>
          <c:dLbls>
            <c:dLbl>
              <c:idx val="1"/>
              <c:tx>
                <c:rich>
                  <a:bodyPr/>
                  <a:lstStyle/>
                  <a:p>
                    <a:fld id="{86C97B76-D127-46D8-B00D-058C0BAFFB31}" type="CATEGORYNAME">
                      <a:rPr lang="en-US"/>
                      <a:pPr/>
                      <a:t>[CATEGORY NAME]</a:t>
                    </a:fld>
                    <a:r>
                      <a:rPr lang="en-US" baseline="0"/>
                      <a:t>
50%</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0B02-4E08-9DA3-CDCD5F5EF6A3}"/>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7-0B02-4E08-9DA3-CDCD5F5EF6A3}"/>
                </c:ext>
              </c:extLst>
            </c:dLbl>
            <c:dLbl>
              <c:idx val="4"/>
              <c:layout>
                <c:manualLayout>
                  <c:x val="6.5206135779689908E-2"/>
                  <c:y val="0.22159082139817357"/>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0B02-4E08-9DA3-CDCD5F5EF6A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extLst>
          </c:dLbls>
          <c:cat>
            <c:strRef>
              <c:f>drkwtr!$A$11:$A$15</c:f>
              <c:strCache>
                <c:ptCount val="4"/>
                <c:pt idx="0">
                  <c:v>Adult female 
age 15+</c:v>
                </c:pt>
                <c:pt idx="1">
                  <c:v>Adult male 
age 15+</c:v>
                </c:pt>
                <c:pt idx="2">
                  <c:v>Male child under age 15</c:v>
                </c:pt>
                <c:pt idx="3">
                  <c:v>Person not in household</c:v>
                </c:pt>
              </c:strCache>
            </c:strRef>
          </c:cat>
          <c:val>
            <c:numRef>
              <c:f>drkwtr!$B$11:$B$15</c:f>
              <c:numCache>
                <c:formatCode>General</c:formatCode>
                <c:ptCount val="5"/>
                <c:pt idx="0">
                  <c:v>9</c:v>
                </c:pt>
                <c:pt idx="1">
                  <c:v>50</c:v>
                </c:pt>
                <c:pt idx="2">
                  <c:v>1</c:v>
                </c:pt>
                <c:pt idx="3">
                  <c:v>41</c:v>
                </c:pt>
              </c:numCache>
            </c:numRef>
          </c:val>
          <c:extLst>
            <c:ext xmlns:c16="http://schemas.microsoft.com/office/drawing/2014/chart" uri="{C3380CC4-5D6E-409C-BE32-E72D297353CC}">
              <c16:uniqueId val="{0000000A-0B02-4E08-9DA3-CDCD5F5EF6A3}"/>
            </c:ext>
          </c:extLst>
        </c:ser>
        <c:dLbls>
          <c:dLblPos val="bestFit"/>
          <c:showLegendKey val="0"/>
          <c:showVal val="1"/>
          <c:showCatName val="0"/>
          <c:showSerName val="0"/>
          <c:showPercent val="0"/>
          <c:showBubbleSize val="0"/>
          <c:showLeaderLines val="0"/>
        </c:dLbls>
        <c:firstSliceAng val="45"/>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31772167585093403"/>
          <c:w val="0.94383016614176451"/>
          <c:h val="0.59633817095649289"/>
        </c:manualLayout>
      </c:layout>
      <c:barChart>
        <c:barDir val="col"/>
        <c:grouping val="clustered"/>
        <c:varyColors val="1"/>
        <c:ser>
          <c:idx val="0"/>
          <c:order val="0"/>
          <c:tx>
            <c:strRef>
              <c:f>avlwtr!$B$10</c:f>
              <c:strCache>
                <c:ptCount val="1"/>
                <c:pt idx="0">
                  <c:v>Column1</c:v>
                </c:pt>
              </c:strCache>
            </c:strRef>
          </c:tx>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8434-4D90-AB4E-C170688DC8A1}"/>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3-8434-4D90-AB4E-C170688DC8A1}"/>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8434-4D90-AB4E-C170688DC8A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avlwtr!$A$11:$A$13</c:f>
              <c:strCache>
                <c:ptCount val="3"/>
                <c:pt idx="0">
                  <c:v>Jordan</c:v>
                </c:pt>
                <c:pt idx="1">
                  <c:v>Urban</c:v>
                </c:pt>
                <c:pt idx="2">
                  <c:v>Rural</c:v>
                </c:pt>
              </c:strCache>
            </c:strRef>
          </c:cat>
          <c:val>
            <c:numRef>
              <c:f>avlwtr!$B$11:$B$13</c:f>
              <c:numCache>
                <c:formatCode>General</c:formatCode>
                <c:ptCount val="3"/>
                <c:pt idx="0">
                  <c:v>85</c:v>
                </c:pt>
                <c:pt idx="1">
                  <c:v>86</c:v>
                </c:pt>
                <c:pt idx="2">
                  <c:v>75</c:v>
                </c:pt>
              </c:numCache>
            </c:numRef>
          </c:val>
          <c:extLst>
            <c:ext xmlns:c16="http://schemas.microsoft.com/office/drawing/2014/chart" uri="{C3380CC4-5D6E-409C-BE32-E72D297353CC}">
              <c16:uniqueId val="{00000006-8434-4D90-AB4E-C170688DC8A1}"/>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8731026288E-2"/>
          <c:y val="0.31684852817017806"/>
          <c:w val="0.638279252800526"/>
          <c:h val="0.59546713945436103"/>
        </c:manualLayout>
      </c:layout>
      <c:barChart>
        <c:barDir val="col"/>
        <c:grouping val="percentStacked"/>
        <c:varyColors val="0"/>
        <c:ser>
          <c:idx val="0"/>
          <c:order val="0"/>
          <c:tx>
            <c:strRef>
              <c:f>sani!$B$10</c:f>
              <c:strCache>
                <c:ptCount val="1"/>
                <c:pt idx="0">
                  <c:v>At least basic service</c:v>
                </c:pt>
              </c:strCache>
            </c:strRef>
          </c:tx>
          <c:spPr>
            <a:solidFill>
              <a:srgbClr val="52B24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sani!$A$11:$A$13</c:f>
              <c:strCache>
                <c:ptCount val="3"/>
                <c:pt idx="0">
                  <c:v>Jordan</c:v>
                </c:pt>
                <c:pt idx="1">
                  <c:v>Urban</c:v>
                </c:pt>
                <c:pt idx="2">
                  <c:v>Rural</c:v>
                </c:pt>
              </c:strCache>
            </c:strRef>
          </c:cat>
          <c:val>
            <c:numRef>
              <c:f>sani!$B$11:$B$13</c:f>
              <c:numCache>
                <c:formatCode>General</c:formatCode>
                <c:ptCount val="3"/>
                <c:pt idx="0">
                  <c:v>97</c:v>
                </c:pt>
                <c:pt idx="1">
                  <c:v>97</c:v>
                </c:pt>
                <c:pt idx="2">
                  <c:v>96</c:v>
                </c:pt>
              </c:numCache>
            </c:numRef>
          </c:val>
          <c:extLst>
            <c:ext xmlns:c16="http://schemas.microsoft.com/office/drawing/2014/chart" uri="{C3380CC4-5D6E-409C-BE32-E72D297353CC}">
              <c16:uniqueId val="{00000000-977A-48EF-ADA5-129A5C1062B9}"/>
            </c:ext>
          </c:extLst>
        </c:ser>
        <c:ser>
          <c:idx val="1"/>
          <c:order val="1"/>
          <c:tx>
            <c:strRef>
              <c:f>sani!$C$10</c:f>
              <c:strCache>
                <c:ptCount val="1"/>
                <c:pt idx="0">
                  <c:v>Limited service</c:v>
                </c:pt>
              </c:strCache>
            </c:strRef>
          </c:tx>
          <c:spPr>
            <a:solidFill>
              <a:srgbClr val="F4F07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sani!$A$11:$A$13</c:f>
              <c:strCache>
                <c:ptCount val="3"/>
                <c:pt idx="0">
                  <c:v>Jordan</c:v>
                </c:pt>
                <c:pt idx="1">
                  <c:v>Urban</c:v>
                </c:pt>
                <c:pt idx="2">
                  <c:v>Rural</c:v>
                </c:pt>
              </c:strCache>
            </c:strRef>
          </c:cat>
          <c:val>
            <c:numRef>
              <c:f>sani!$C$11:$C$13</c:f>
              <c:numCache>
                <c:formatCode>General</c:formatCode>
                <c:ptCount val="3"/>
                <c:pt idx="0">
                  <c:v>3</c:v>
                </c:pt>
                <c:pt idx="1">
                  <c:v>3</c:v>
                </c:pt>
                <c:pt idx="2">
                  <c:v>4</c:v>
                </c:pt>
              </c:numCache>
            </c:numRef>
          </c:val>
          <c:extLst>
            <c:ext xmlns:c16="http://schemas.microsoft.com/office/drawing/2014/chart" uri="{C3380CC4-5D6E-409C-BE32-E72D297353CC}">
              <c16:uniqueId val="{00000001-977A-48EF-ADA5-129A5C1062B9}"/>
            </c:ext>
          </c:extLst>
        </c:ser>
        <c:ser>
          <c:idx val="2"/>
          <c:order val="2"/>
          <c:tx>
            <c:strRef>
              <c:f>sani!$D$10</c:f>
              <c:strCache>
                <c:ptCount val="1"/>
                <c:pt idx="0">
                  <c:v>Unimproved</c:v>
                </c:pt>
              </c:strCache>
            </c:strRef>
          </c:tx>
          <c:spPr>
            <a:solidFill>
              <a:srgbClr val="FFD53F"/>
            </a:solidFill>
            <a:ln>
              <a:noFill/>
            </a:ln>
            <a:effectLst/>
          </c:spPr>
          <c:invertIfNegative val="0"/>
          <c:dLbls>
            <c:dLbl>
              <c:idx val="0"/>
              <c:layout>
                <c:manualLayout>
                  <c:x val="0"/>
                  <c:y val="-1.0149889086487642E-2"/>
                </c:manualLayout>
              </c:layout>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977A-48EF-ADA5-129A5C1062B9}"/>
                </c:ext>
              </c:extLst>
            </c:dLbl>
            <c:dLbl>
              <c:idx val="1"/>
              <c:layout>
                <c:manualLayout>
                  <c:x val="0"/>
                  <c:y val="-1.0149889086487642E-2"/>
                </c:manualLayout>
              </c:layout>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977A-48EF-ADA5-129A5C1062B9}"/>
                </c:ext>
              </c:extLst>
            </c:dLbl>
            <c:dLbl>
              <c:idx val="2"/>
              <c:layout>
                <c:manualLayout>
                  <c:x val="6.3581106895831536E-17"/>
                  <c:y val="-1.2179866903785126E-2"/>
                </c:manualLayout>
              </c:layout>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977A-48EF-ADA5-129A5C1062B9}"/>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sani!$A$11:$A$13</c:f>
              <c:strCache>
                <c:ptCount val="3"/>
                <c:pt idx="0">
                  <c:v>Jordan</c:v>
                </c:pt>
                <c:pt idx="1">
                  <c:v>Urban</c:v>
                </c:pt>
                <c:pt idx="2">
                  <c:v>Rural</c:v>
                </c:pt>
              </c:strCache>
            </c:strRef>
          </c:cat>
          <c:val>
            <c:numRef>
              <c:f>sani!$D$11:$D$13</c:f>
              <c:numCache>
                <c:formatCode>General</c:formatCode>
                <c:ptCount val="3"/>
                <c:pt idx="0">
                  <c:v>1</c:v>
                </c:pt>
                <c:pt idx="1">
                  <c:v>1</c:v>
                </c:pt>
                <c:pt idx="2">
                  <c:v>1</c:v>
                </c:pt>
              </c:numCache>
            </c:numRef>
          </c:val>
          <c:extLst>
            <c:ext xmlns:c16="http://schemas.microsoft.com/office/drawing/2014/chart" uri="{C3380CC4-5D6E-409C-BE32-E72D297353CC}">
              <c16:uniqueId val="{00000005-977A-48EF-ADA5-129A5C1062B9}"/>
            </c:ext>
          </c:extLst>
        </c:ser>
        <c:ser>
          <c:idx val="3"/>
          <c:order val="3"/>
          <c:tx>
            <c:strRef>
              <c:f>sani!$E$10</c:f>
              <c:strCache>
                <c:ptCount val="1"/>
                <c:pt idx="0">
                  <c:v>Open defecation</c:v>
                </c:pt>
              </c:strCache>
            </c:strRef>
          </c:tx>
          <c:spPr>
            <a:solidFill>
              <a:srgbClr val="FDB813"/>
            </a:solidFill>
            <a:ln>
              <a:noFill/>
            </a:ln>
            <a:effectLst/>
          </c:spPr>
          <c:invertIfNegative val="0"/>
          <c:dLbls>
            <c:dLbl>
              <c:idx val="0"/>
              <c:layout>
                <c:manualLayout>
                  <c:x val="-1.5895276723957884E-17"/>
                  <c:y val="-2.8419689442165292E-2"/>
                </c:manualLayout>
              </c:layout>
              <c:tx>
                <c:rich>
                  <a:bodyPr/>
                  <a:lstStyle/>
                  <a:p>
                    <a:r>
                      <a:rPr lang="en-US"/>
                      <a:t>&lt;1</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977A-48EF-ADA5-129A5C1062B9}"/>
                </c:ext>
              </c:extLst>
            </c:dLbl>
            <c:dLbl>
              <c:idx val="1"/>
              <c:layout>
                <c:manualLayout>
                  <c:x val="-6.3581106895831536E-17"/>
                  <c:y val="-2.8419689442165292E-2"/>
                </c:manualLayout>
              </c:layout>
              <c:tx>
                <c:rich>
                  <a:bodyPr/>
                  <a:lstStyle/>
                  <a:p>
                    <a:r>
                      <a:rPr lang="en-US"/>
                      <a:t>&lt;1</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977A-48EF-ADA5-129A5C1062B9}"/>
                </c:ext>
              </c:extLst>
            </c:dLbl>
            <c:dLbl>
              <c:idx val="2"/>
              <c:layout>
                <c:manualLayout>
                  <c:x val="-6.3581106895831536E-17"/>
                  <c:y val="-2.6389711624867772E-2"/>
                </c:manualLayout>
              </c:layout>
              <c:tx>
                <c:rich>
                  <a:bodyPr/>
                  <a:lstStyle/>
                  <a:p>
                    <a:r>
                      <a:rPr lang="en-US"/>
                      <a:t>&lt;1</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977A-48EF-ADA5-129A5C1062B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sani!$A$11:$A$13</c:f>
              <c:strCache>
                <c:ptCount val="3"/>
                <c:pt idx="0">
                  <c:v>Jordan</c:v>
                </c:pt>
                <c:pt idx="1">
                  <c:v>Urban</c:v>
                </c:pt>
                <c:pt idx="2">
                  <c:v>Rural</c:v>
                </c:pt>
              </c:strCache>
            </c:strRef>
          </c:cat>
          <c:val>
            <c:numRef>
              <c:f>sani!$E$11:$E$13</c:f>
              <c:numCache>
                <c:formatCode>General</c:formatCode>
                <c:ptCount val="3"/>
                <c:pt idx="0">
                  <c:v>1</c:v>
                </c:pt>
                <c:pt idx="1">
                  <c:v>1</c:v>
                </c:pt>
                <c:pt idx="2">
                  <c:v>1</c:v>
                </c:pt>
              </c:numCache>
            </c:numRef>
          </c:val>
          <c:extLst>
            <c:ext xmlns:c16="http://schemas.microsoft.com/office/drawing/2014/chart" uri="{C3380CC4-5D6E-409C-BE32-E72D297353CC}">
              <c16:uniqueId val="{00000009-977A-48EF-ADA5-129A5C1062B9}"/>
            </c:ext>
          </c:extLst>
        </c:ser>
        <c:dLbls>
          <c:showLegendKey val="0"/>
          <c:showVal val="0"/>
          <c:showCatName val="0"/>
          <c:showSerName val="0"/>
          <c:showPercent val="0"/>
          <c:showBubbleSize val="0"/>
        </c:dLbls>
        <c:gapWidth val="100"/>
        <c:overlap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r"/>
      <c:layout>
        <c:manualLayout>
          <c:xMode val="edge"/>
          <c:yMode val="edge"/>
          <c:x val="0.67549639940450634"/>
          <c:y val="0.44884577812964044"/>
          <c:w val="0.31409993850643825"/>
          <c:h val="0.23433275258664013"/>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rich>
      </c:tx>
      <c:layout>
        <c:manualLayout>
          <c:xMode val="edge"/>
          <c:yMode val="edge"/>
          <c:x val="2.0456562276492712E-2"/>
          <c:y val="1.856510135341552E-2"/>
        </c:manualLayout>
      </c:layout>
      <c:overlay val="0"/>
      <c:spPr>
        <a:noFill/>
        <a:ln>
          <a:noFill/>
        </a:ln>
        <a:effectLst/>
      </c:spPr>
      <c:txPr>
        <a:bodyPr rot="0" spcFirstLastPara="1" vertOverflow="ellipsis" vert="horz" wrap="square" anchor="t" anchorCtr="0"/>
        <a:lstStyle/>
        <a:p>
          <a:pPr>
            <a:defRPr sz="3600" b="0" i="0" u="none" strike="noStrike" kern="1200" spc="0" baseline="0">
              <a:solidFill>
                <a:sysClr val="windowText" lastClr="000000"/>
              </a:solidFill>
              <a:latin typeface="Source Sans Pro" panose="020B0503030403020204" pitchFamily="34" charset="0"/>
              <a:ea typeface="+mn-ea"/>
              <a:cs typeface="+mn-cs"/>
            </a:defRPr>
          </a:pPr>
          <a:endParaRPr lang="en-US"/>
        </a:p>
      </c:txPr>
    </c:title>
    <c:autoTitleDeleted val="0"/>
    <c:plotArea>
      <c:layout>
        <c:manualLayout>
          <c:layoutTarget val="inner"/>
          <c:xMode val="edge"/>
          <c:yMode val="edge"/>
          <c:x val="0.2290426635210179"/>
          <c:y val="0.32198686017696665"/>
          <c:w val="0.53496119109092644"/>
          <c:h val="0.67742866749471231"/>
        </c:manualLayout>
      </c:layout>
      <c:pieChart>
        <c:varyColors val="1"/>
        <c:ser>
          <c:idx val="0"/>
          <c:order val="0"/>
          <c:tx>
            <c:strRef>
              <c:f>excr1!$B$10</c:f>
              <c:strCache>
                <c:ptCount val="1"/>
                <c:pt idx="0">
                  <c:v>Sales</c:v>
                </c:pt>
              </c:strCache>
            </c:strRef>
          </c:tx>
          <c:spPr>
            <a:solidFill>
              <a:schemeClr val="accent1"/>
            </a:solidFill>
          </c:spPr>
          <c:dPt>
            <c:idx val="0"/>
            <c:bubble3D val="0"/>
            <c:spPr>
              <a:solidFill>
                <a:schemeClr val="accent5"/>
              </a:solidFill>
              <a:ln w="19050">
                <a:solidFill>
                  <a:schemeClr val="lt1"/>
                </a:solidFill>
              </a:ln>
              <a:effectLst/>
            </c:spPr>
            <c:extLst>
              <c:ext xmlns:c16="http://schemas.microsoft.com/office/drawing/2014/chart" uri="{C3380CC4-5D6E-409C-BE32-E72D297353CC}">
                <c16:uniqueId val="{00000001-A3D9-468F-9749-5C84A51E9813}"/>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A3D9-468F-9749-5C84A51E9813}"/>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A3D9-468F-9749-5C84A51E981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A3D9-468F-9749-5C84A51E9813}"/>
              </c:ext>
            </c:extLst>
          </c:dPt>
          <c:dLbls>
            <c:dLbl>
              <c:idx val="0"/>
              <c:delete val="1"/>
              <c:extLst>
                <c:ext xmlns:c15="http://schemas.microsoft.com/office/drawing/2012/chart" uri="{CE6537A1-D6FC-4f65-9D91-7224C49458BB}"/>
                <c:ext xmlns:c16="http://schemas.microsoft.com/office/drawing/2014/chart" uri="{C3380CC4-5D6E-409C-BE32-E72D297353CC}">
                  <c16:uniqueId val="{00000001-A3D9-468F-9749-5C84A51E9813}"/>
                </c:ext>
              </c:extLst>
            </c:dLbl>
            <c:dLbl>
              <c:idx val="1"/>
              <c:layout>
                <c:manualLayout>
                  <c:x val="-7.3718005199264504E-3"/>
                  <c:y val="0.10301783426656874"/>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ysClr val="windowText" lastClr="000000"/>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32666639951778009"/>
                      <c:h val="0.19933921547048394"/>
                    </c:manualLayout>
                  </c15:layout>
                </c:ext>
                <c:ext xmlns:c16="http://schemas.microsoft.com/office/drawing/2014/chart" uri="{C3380CC4-5D6E-409C-BE32-E72D297353CC}">
                  <c16:uniqueId val="{00000003-A3D9-468F-9749-5C84A51E9813}"/>
                </c:ext>
              </c:extLst>
            </c:dLbl>
            <c:dLbl>
              <c:idx val="2"/>
              <c:layout>
                <c:manualLayout>
                  <c:x val="-5.5732877078514302E-4"/>
                  <c:y val="1.5189239740727688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ysClr val="windowText" lastClr="000000"/>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6920264930798116"/>
                      <c:h val="0.2164634718282116"/>
                    </c:manualLayout>
                  </c15:layout>
                </c:ext>
                <c:ext xmlns:c16="http://schemas.microsoft.com/office/drawing/2014/chart" uri="{C3380CC4-5D6E-409C-BE32-E72D297353CC}">
                  <c16:uniqueId val="{00000005-A3D9-468F-9749-5C84A51E9813}"/>
                </c:ext>
              </c:extLst>
            </c:dLbl>
            <c:dLbl>
              <c:idx val="3"/>
              <c:layout>
                <c:manualLayout>
                  <c:x val="-4.9618121771962034E-3"/>
                  <c:y val="8.7332613518484078E-2"/>
                </c:manualLayout>
              </c:layout>
              <c:tx>
                <c:rich>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SemiBold" panose="020B0603030403020204" pitchFamily="34" charset="0"/>
                        <a:ea typeface="Source Sans Pro SemiBold" panose="020B0603030403020204" pitchFamily="34" charset="0"/>
                        <a:cs typeface="+mn-cs"/>
                      </a:defRPr>
                    </a:pPr>
                    <a:fld id="{A256ED46-14B3-4FD9-9C70-35484A53C15B}" type="CATEGORYNAME">
                      <a:rPr lang="en-US">
                        <a:latin typeface="Source Sans Pro SemiBold" panose="020B0603030403020204" pitchFamily="34" charset="0"/>
                        <a:ea typeface="Source Sans Pro SemiBold" panose="020B0603030403020204" pitchFamily="34" charset="0"/>
                      </a:rPr>
                      <a:pPr>
                        <a:defRPr sz="1800" b="1">
                          <a:solidFill>
                            <a:sysClr val="windowText" lastClr="000000"/>
                          </a:solidFill>
                          <a:latin typeface="Source Sans Pro SemiBold" panose="020B0603030403020204" pitchFamily="34" charset="0"/>
                          <a:ea typeface="Source Sans Pro SemiBold" panose="020B0603030403020204" pitchFamily="34" charset="0"/>
                        </a:defRPr>
                      </a:pPr>
                      <a:t>[CATEGORY NAME]</a:t>
                    </a:fld>
                    <a:r>
                      <a:rPr lang="en-US" baseline="0">
                        <a:latin typeface="Source Sans Pro SemiBold" panose="020B0603030403020204" pitchFamily="34" charset="0"/>
                        <a:ea typeface="Source Sans Pro SemiBold" panose="020B0603030403020204" pitchFamily="34" charset="0"/>
                      </a:rPr>
                      <a:t>
&lt;1%</a:t>
                    </a: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481749738871781"/>
                      <c:h val="0.30608198385419166"/>
                    </c:manualLayout>
                  </c15:layout>
                  <c15:dlblFieldTable/>
                  <c15:showDataLabelsRange val="0"/>
                </c:ext>
                <c:ext xmlns:c16="http://schemas.microsoft.com/office/drawing/2014/chart" uri="{C3380CC4-5D6E-409C-BE32-E72D297353CC}">
                  <c16:uniqueId val="{00000007-A3D9-468F-9749-5C84A51E981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extLst>
          </c:dLbls>
          <c:cat>
            <c:strRef>
              <c:f>excr1!$A$11:$A$14</c:f>
              <c:strCache>
                <c:ptCount val="4"/>
                <c:pt idx="0">
                  <c:v>Connected to sewer</c:v>
                </c:pt>
                <c:pt idx="1">
                  <c:v>Safe disposal in situ of excreta from on-site sanitation facilities</c:v>
                </c:pt>
                <c:pt idx="2">
                  <c:v>Removal of excreta for treatment off-site</c:v>
                </c:pt>
                <c:pt idx="3">
                  <c:v>Lack appropriate management of household excreta</c:v>
                </c:pt>
              </c:strCache>
            </c:strRef>
          </c:cat>
          <c:val>
            <c:numRef>
              <c:f>excr1!$B$11:$B$14</c:f>
              <c:numCache>
                <c:formatCode>General</c:formatCode>
                <c:ptCount val="4"/>
                <c:pt idx="0">
                  <c:v>72</c:v>
                </c:pt>
                <c:pt idx="1">
                  <c:v>17</c:v>
                </c:pt>
                <c:pt idx="2">
                  <c:v>11</c:v>
                </c:pt>
                <c:pt idx="3">
                  <c:v>1</c:v>
                </c:pt>
              </c:numCache>
            </c:numRef>
          </c:val>
          <c:extLst>
            <c:ext xmlns:c16="http://schemas.microsoft.com/office/drawing/2014/chart" uri="{C3380CC4-5D6E-409C-BE32-E72D297353CC}">
              <c16:uniqueId val="{00000008-A3D9-468F-9749-5C84A51E9813}"/>
            </c:ext>
          </c:extLst>
        </c:ser>
        <c:dLbls>
          <c:dLblPos val="bestFit"/>
          <c:showLegendKey val="0"/>
          <c:showVal val="1"/>
          <c:showCatName val="0"/>
          <c:showSerName val="0"/>
          <c:showPercent val="0"/>
          <c:showBubbleSize val="0"/>
          <c:showLeaderLines val="0"/>
        </c:dLbls>
        <c:firstSliceAng val="10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4.xml.rels><?xml version="1.0" encoding="UTF-8" standalone="yes"?>
<Relationships xmlns="http://schemas.openxmlformats.org/package/2006/relationships"><Relationship Id="rId1" Type="http://schemas.openxmlformats.org/officeDocument/2006/relationships/image" Target="../media/image7.png"/></Relationships>
</file>

<file path=ppt/drawings/_rels/drawing6.xml.rels><?xml version="1.0" encoding="UTF-8" standalone="yes"?>
<Relationships xmlns="http://schemas.openxmlformats.org/package/2006/relationships"><Relationship Id="rId1" Type="http://schemas.openxmlformats.org/officeDocument/2006/relationships/image" Target="../media/image7.png"/></Relationships>
</file>

<file path=ppt/drawings/_rels/drawing7.xml.rels><?xml version="1.0" encoding="UTF-8" standalone="yes"?>
<Relationships xmlns="http://schemas.openxmlformats.org/package/2006/relationships"><Relationship Id="rId1" Type="http://schemas.openxmlformats.org/officeDocument/2006/relationships/image" Target="../media/image7.png"/></Relationships>
</file>

<file path=ppt/drawings/_rels/drawing8.xml.rels><?xml version="1.0" encoding="UTF-8" standalone="yes"?>
<Relationships xmlns="http://schemas.openxmlformats.org/package/2006/relationships"><Relationship Id="rId1" Type="http://schemas.openxmlformats.org/officeDocument/2006/relationships/image" Target="../media/image7.png"/></Relationships>
</file>

<file path=ppt/drawings/drawing1.xml><?xml version="1.0" encoding="utf-8"?>
<c:userShapes xmlns:c="http://schemas.openxmlformats.org/drawingml/2006/chart">
  <cdr:relSizeAnchor xmlns:cdr="http://schemas.openxmlformats.org/drawingml/2006/chartDrawing">
    <cdr:from>
      <cdr:x>0</cdr:x>
      <cdr:y>0.19728</cdr:y>
    </cdr:from>
    <cdr:to>
      <cdr:x>1</cdr:x>
      <cdr:y>0.25987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33803"/>
          <a:ext cx="7329332" cy="39144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dirty="0">
              <a:solidFill>
                <a:sysClr val="windowText" lastClr="000000"/>
              </a:solidFill>
              <a:latin typeface="Source Sans Pro" panose="020B0503030403020204" pitchFamily="34" charset="0"/>
              <a:ea typeface="Source Sans Pro" panose="020B0503030403020204" pitchFamily="34" charset="0"/>
              <a:cs typeface="Calibri"/>
            </a:rPr>
            <a:t>Percent of household population relying on clean fuels and technologies for:</a:t>
          </a:r>
        </a:p>
      </cdr:txBody>
    </cdr:sp>
  </cdr:relSizeAnchor>
  <cdr:relSizeAnchor xmlns:cdr="http://schemas.openxmlformats.org/drawingml/2006/chartDrawing">
    <cdr:from>
      <cdr:x>0</cdr:x>
      <cdr:y>0</cdr:y>
    </cdr:from>
    <cdr:to>
      <cdr:x>1</cdr:x>
      <cdr:y>0.19701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21169" cy="121238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dirty="0">
              <a:solidFill>
                <a:sysClr val="windowText" lastClr="000000"/>
              </a:solidFill>
              <a:latin typeface="Source Sans Pro" panose="020B0503030403020204" pitchFamily="34" charset="0"/>
              <a:ea typeface="Source Sans Pro" panose="020B0503030403020204" pitchFamily="34" charset="0"/>
              <a:cs typeface="Calibri"/>
            </a:rPr>
            <a:t>Primary Reliance on Clean Fuels and Technologies by Residence</a:t>
          </a:r>
        </a:p>
      </cdr:txBody>
    </cdr:sp>
  </cdr:relSizeAnchor>
</c:userShapes>
</file>

<file path=ppt/drawings/drawing2.xml><?xml version="1.0" encoding="utf-8"?>
<c:userShapes xmlns:c="http://schemas.openxmlformats.org/drawingml/2006/chart">
  <cdr:relSizeAnchor xmlns:cdr="http://schemas.openxmlformats.org/drawingml/2006/chartDrawing">
    <cdr:from>
      <cdr:x>0.0013</cdr:x>
      <cdr:y>0.17476</cdr:y>
    </cdr:from>
    <cdr:to>
      <cdr:x>1</cdr:x>
      <cdr:y>0.24612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10939" y="1094314"/>
          <a:ext cx="8403387" cy="44684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dirty="0">
              <a:solidFill>
                <a:sysClr val="windowText" lastClr="000000"/>
              </a:solidFill>
              <a:latin typeface="Source Sans Pro" panose="020B0503030403020204" pitchFamily="34" charset="0"/>
              <a:ea typeface="Source Sans Pro" panose="020B0503030403020204" pitchFamily="34" charset="0"/>
              <a:cs typeface="Calibri"/>
            </a:rPr>
            <a:t>Percent of households with a:</a:t>
          </a:r>
        </a:p>
      </cdr:txBody>
    </cdr:sp>
  </cdr:relSizeAnchor>
  <cdr:relSizeAnchor xmlns:cdr="http://schemas.openxmlformats.org/drawingml/2006/chartDrawing">
    <cdr:from>
      <cdr:x>0</cdr:x>
      <cdr:y>0</cdr:y>
    </cdr:from>
    <cdr:to>
      <cdr:x>1</cdr:x>
      <cdr:y>0.27981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13007" cy="1752147"/>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solidFill>
                <a:sysClr val="windowText" lastClr="000000"/>
              </a:solidFill>
              <a:latin typeface="Source Sans Pro" panose="020B0503030403020204" pitchFamily="34" charset="0"/>
              <a:ea typeface="Source Sans Pro" panose="020B0503030403020204" pitchFamily="34" charset="0"/>
              <a:cs typeface="Calibri"/>
            </a:rPr>
            <a:t>Households with Information Communication Technology by Residence</a:t>
          </a:r>
        </a:p>
      </cdr:txBody>
    </cdr:sp>
  </cdr:relSizeAnchor>
</c:userShapes>
</file>

<file path=ppt/drawings/drawing3.xml><?xml version="1.0" encoding="utf-8"?>
<c:userShapes xmlns:c="http://schemas.openxmlformats.org/drawingml/2006/chart">
  <cdr:relSizeAnchor xmlns:cdr="http://schemas.openxmlformats.org/drawingml/2006/chartDrawing">
    <cdr:from>
      <cdr:x>0.01006</cdr:x>
      <cdr:y>0.21469</cdr:y>
    </cdr:from>
    <cdr:to>
      <cdr:x>1</cdr:x>
      <cdr:y>0.26902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79419" y="1321204"/>
          <a:ext cx="7815065" cy="33434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a:solidFill>
                <a:sysClr val="windowText" lastClr="000000"/>
              </a:solidFill>
              <a:latin typeface="Source Sans Pro" panose="020B0503030403020204" pitchFamily="34" charset="0"/>
              <a:ea typeface="Source Sans Pro" panose="020B0503030403020204" pitchFamily="34" charset="0"/>
              <a:cs typeface="Calibri"/>
            </a:rPr>
            <a:t>Percent of households with a(n):</a:t>
          </a:r>
        </a:p>
      </cdr:txBody>
    </cdr:sp>
  </cdr:relSizeAnchor>
  <cdr:relSizeAnchor xmlns:cdr="http://schemas.openxmlformats.org/drawingml/2006/chartDrawing">
    <cdr:from>
      <cdr:x>0</cdr:x>
      <cdr:y>0</cdr:y>
    </cdr:from>
    <cdr:to>
      <cdr:x>1</cdr:x>
      <cdr:y>0.20423</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1762" cy="125681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solidFill>
                <a:sysClr val="windowText" lastClr="000000"/>
              </a:solidFill>
              <a:latin typeface="Source Sans Pro" panose="020B0503030403020204" pitchFamily="34" charset="0"/>
              <a:ea typeface="Source Sans Pro" panose="020B0503030403020204" pitchFamily="34" charset="0"/>
              <a:cs typeface="Calibri"/>
            </a:rPr>
            <a:t>Households with a Means of Transportation by Residence</a:t>
          </a:r>
        </a:p>
      </cdr:txBody>
    </cdr:sp>
  </cdr:relSizeAnchor>
</c:userShapes>
</file>

<file path=ppt/drawings/drawing4.xml><?xml version="1.0" encoding="utf-8"?>
<c:userShapes xmlns:c="http://schemas.openxmlformats.org/drawingml/2006/chart">
  <cdr:relSizeAnchor xmlns:cdr="http://schemas.openxmlformats.org/drawingml/2006/chartDrawing">
    <cdr:from>
      <cdr:x>0</cdr:x>
      <cdr:y>0.20996</cdr:y>
    </cdr:from>
    <cdr:to>
      <cdr:x>0.98989</cdr:x>
      <cdr:y>0.28203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92606"/>
          <a:ext cx="7812425" cy="44369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a:solidFill>
                <a:sysClr val="windowText" lastClr="000000"/>
              </a:solidFill>
              <a:latin typeface="Source Sans Pro" panose="020B0503030403020204" pitchFamily="34" charset="0"/>
              <a:ea typeface="Source Sans Pro" panose="020B0503030403020204" pitchFamily="34" charset="0"/>
            </a:rPr>
            <a:t>Percent distribution of household population by drinking water service ladder</a:t>
          </a:r>
        </a:p>
      </cdr:txBody>
    </cdr:sp>
  </cdr:relSizeAnchor>
  <cdr:relSizeAnchor xmlns:cdr="http://schemas.openxmlformats.org/drawingml/2006/chartDrawing">
    <cdr:from>
      <cdr:x>0.68294</cdr:x>
      <cdr:y>0.9482</cdr:y>
    </cdr:from>
    <cdr:to>
      <cdr:x>1</cdr:x>
      <cdr:y>1</cdr:y>
    </cdr:to>
    <cdr:sp macro="" textlink="">
      <cdr:nvSpPr>
        <cdr:cNvPr id="3" name="footnote">
          <a:extLst xmlns:a="http://schemas.openxmlformats.org/drawingml/2006/main">
            <a:ext uri="{FF2B5EF4-FFF2-40B4-BE49-F238E27FC236}">
              <a16:creationId xmlns:a16="http://schemas.microsoft.com/office/drawing/2014/main" id="{FD13E1A7-A956-D9FD-0EAF-5AC13EB5B26A}"/>
            </a:ext>
          </a:extLst>
        </cdr:cNvPr>
        <cdr:cNvSpPr txBox="1"/>
      </cdr:nvSpPr>
      <cdr:spPr>
        <a:xfrm xmlns:a="http://schemas.openxmlformats.org/drawingml/2006/main">
          <a:off x="5392056" y="5837538"/>
          <a:ext cx="2503333" cy="3189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0" i="1" baseline="0">
              <a:latin typeface="Source Sans Pro" panose="020B0503030403020204" pitchFamily="34" charset="0"/>
            </a:rPr>
            <a:t>Figures ≠ 100% due to rounding.</a:t>
          </a:r>
        </a:p>
      </cdr:txBody>
    </cdr:sp>
  </cdr:relSizeAnchor>
  <cdr:relSizeAnchor xmlns:cdr="http://schemas.openxmlformats.org/drawingml/2006/chartDrawing">
    <cdr:from>
      <cdr:x>0</cdr:x>
      <cdr:y>0.00464</cdr:y>
    </cdr:from>
    <cdr:to>
      <cdr:x>0.80712</cdr:x>
      <cdr:y>0.21214</cdr:y>
    </cdr:to>
    <cdr:sp macro="" textlink="">
      <cdr:nvSpPr>
        <cdr:cNvPr id="4" name="title">
          <a:extLst xmlns:a="http://schemas.openxmlformats.org/drawingml/2006/main">
            <a:ext uri="{FF2B5EF4-FFF2-40B4-BE49-F238E27FC236}">
              <a16:creationId xmlns:a16="http://schemas.microsoft.com/office/drawing/2014/main" id="{46D9824B-E37C-1572-3548-C400078A55D2}"/>
            </a:ext>
          </a:extLst>
        </cdr:cNvPr>
        <cdr:cNvSpPr txBox="1"/>
      </cdr:nvSpPr>
      <cdr:spPr>
        <a:xfrm xmlns:a="http://schemas.openxmlformats.org/drawingml/2006/main">
          <a:off x="0" y="28575"/>
          <a:ext cx="6872234" cy="127699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a:solidFill>
                <a:sysClr val="windowText" lastClr="000000"/>
              </a:solidFill>
              <a:latin typeface="Source Sans Pro" panose="020B0503030403020204" pitchFamily="34" charset="0"/>
              <a:ea typeface="Source Sans Pro" panose="020B0503030403020204" pitchFamily="34" charset="0"/>
              <a:cs typeface="Calibri"/>
            </a:rPr>
            <a:t>Drinking Water Service by Residence</a:t>
          </a:r>
        </a:p>
      </cdr:txBody>
    </cdr:sp>
  </cdr:relSizeAnchor>
  <cdr:relSizeAnchor xmlns:cdr="http://schemas.openxmlformats.org/drawingml/2006/chartDrawing">
    <cdr:from>
      <cdr:x>0.7677</cdr:x>
      <cdr:y>0.1181</cdr:y>
    </cdr:from>
    <cdr:to>
      <cdr:x>0.99667</cdr:x>
      <cdr:y>0.21859</cdr:y>
    </cdr:to>
    <cdr:sp macro="" textlink="">
      <cdr:nvSpPr>
        <cdr:cNvPr id="5" name="SDG_Indicator">
          <a:extLst xmlns:a="http://schemas.openxmlformats.org/drawingml/2006/main">
            <a:ext uri="{FF2B5EF4-FFF2-40B4-BE49-F238E27FC236}">
              <a16:creationId xmlns:a16="http://schemas.microsoft.com/office/drawing/2014/main" id="{C8DD4B1E-EADA-1651-33DA-E98D456DDE6E}"/>
            </a:ext>
          </a:extLst>
        </cdr:cNvPr>
        <cdr:cNvSpPr txBox="1"/>
      </cdr:nvSpPr>
      <cdr:spPr>
        <a:xfrm xmlns:a="http://schemas.openxmlformats.org/drawingml/2006/main">
          <a:off x="5622925" y="727075"/>
          <a:ext cx="1677065" cy="61867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1.4.1, 6.1.1</a:t>
          </a:r>
        </a:p>
      </cdr:txBody>
    </cdr:sp>
  </cdr:relSizeAnchor>
  <cdr:relSizeAnchor xmlns:cdr="http://schemas.openxmlformats.org/drawingml/2006/chartDrawing">
    <cdr:from>
      <cdr:x>0.79926</cdr:x>
      <cdr:y>0.01599</cdr:y>
    </cdr:from>
    <cdr:to>
      <cdr:x>0.95735</cdr:x>
      <cdr:y>0.13625</cdr:y>
    </cdr:to>
    <cdr:pic>
      <cdr:nvPicPr>
        <cdr:cNvPr id="6" name="SDG" descr="A picture containing text&#10;&#10;Description automatically generated">
          <a:extLst xmlns:a="http://schemas.openxmlformats.org/drawingml/2006/main">
            <a:ext uri="{FF2B5EF4-FFF2-40B4-BE49-F238E27FC236}">
              <a16:creationId xmlns:a16="http://schemas.microsoft.com/office/drawing/2014/main" id="{EEF46D33-3546-B2C2-5D06-F2F33535E54D}"/>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51525" y="98425"/>
          <a:ext cx="1157414" cy="740377"/>
        </a:xfrm>
        <a:prstGeom xmlns:a="http://schemas.openxmlformats.org/drawingml/2006/main" prst="rect">
          <a:avLst/>
        </a:prstGeom>
      </cdr:spPr>
    </cdr:pic>
  </cdr:relSizeAnchor>
</c:userShapes>
</file>

<file path=ppt/drawings/drawing5.xml><?xml version="1.0" encoding="utf-8"?>
<c:userShapes xmlns:c="http://schemas.openxmlformats.org/drawingml/2006/chart">
  <cdr:relSizeAnchor xmlns:cdr="http://schemas.openxmlformats.org/drawingml/2006/chartDrawing">
    <cdr:from>
      <cdr:x>0.03427</cdr:x>
      <cdr:y>0.03379</cdr:y>
    </cdr:from>
    <cdr:to>
      <cdr:x>0.96231</cdr:x>
      <cdr:y>0.15452</cdr:y>
    </cdr:to>
    <cdr:sp macro="" textlink="">
      <cdr:nvSpPr>
        <cdr:cNvPr id="2" name="TextBox 1">
          <a:extLst xmlns:a="http://schemas.openxmlformats.org/drawingml/2006/main">
            <a:ext uri="{FF2B5EF4-FFF2-40B4-BE49-F238E27FC236}">
              <a16:creationId xmlns:a16="http://schemas.microsoft.com/office/drawing/2014/main" id="{D448EA71-F378-20F8-DAD7-1FDFCC310218}"/>
            </a:ext>
          </a:extLst>
        </cdr:cNvPr>
        <cdr:cNvSpPr txBox="1"/>
      </cdr:nvSpPr>
      <cdr:spPr>
        <a:xfrm xmlns:a="http://schemas.openxmlformats.org/drawingml/2006/main">
          <a:off x="250824" y="207964"/>
          <a:ext cx="6791325" cy="7429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0.01475</cdr:x>
      <cdr:y>0.02299</cdr:y>
    </cdr:from>
    <cdr:to>
      <cdr:x>0.98964</cdr:x>
      <cdr:y>0.12976</cdr:y>
    </cdr:to>
    <cdr:sp macro="" textlink="">
      <cdr:nvSpPr>
        <cdr:cNvPr id="3" name="title">
          <a:extLst xmlns:a="http://schemas.openxmlformats.org/drawingml/2006/main">
            <a:ext uri="{FF2B5EF4-FFF2-40B4-BE49-F238E27FC236}">
              <a16:creationId xmlns:a16="http://schemas.microsoft.com/office/drawing/2014/main" id="{E62E9253-6F80-6212-C900-F6452AF5C4A1}"/>
            </a:ext>
          </a:extLst>
        </cdr:cNvPr>
        <cdr:cNvSpPr txBox="1"/>
      </cdr:nvSpPr>
      <cdr:spPr>
        <a:xfrm xmlns:a="http://schemas.openxmlformats.org/drawingml/2006/main">
          <a:off x="107950" y="141505"/>
          <a:ext cx="7134225" cy="6570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3600" baseline="0">
              <a:solidFill>
                <a:sysClr val="windowText" lastClr="000000"/>
              </a:solidFill>
              <a:latin typeface="Source Sans Pro" panose="020B0503030403020204" pitchFamily="34" charset="0"/>
            </a:rPr>
            <a:t>Person Collecting Drinking Water</a:t>
          </a:r>
        </a:p>
      </cdr:txBody>
    </cdr:sp>
  </cdr:relSizeAnchor>
  <cdr:relSizeAnchor xmlns:cdr="http://schemas.openxmlformats.org/drawingml/2006/chartDrawing">
    <cdr:from>
      <cdr:x>0.03297</cdr:x>
      <cdr:y>0.15607</cdr:y>
    </cdr:from>
    <cdr:to>
      <cdr:x>0.88031</cdr:x>
      <cdr:y>0.21953</cdr:y>
    </cdr:to>
    <cdr:sp macro="" textlink="">
      <cdr:nvSpPr>
        <cdr:cNvPr id="4" name="TextBox 3">
          <a:extLst xmlns:a="http://schemas.openxmlformats.org/drawingml/2006/main">
            <a:ext uri="{FF2B5EF4-FFF2-40B4-BE49-F238E27FC236}">
              <a16:creationId xmlns:a16="http://schemas.microsoft.com/office/drawing/2014/main" id="{4CCD3FFB-B1CC-ED84-B34C-96F6B0D9DF92}"/>
            </a:ext>
          </a:extLst>
        </cdr:cNvPr>
        <cdr:cNvSpPr txBox="1"/>
      </cdr:nvSpPr>
      <cdr:spPr>
        <a:xfrm xmlns:a="http://schemas.openxmlformats.org/drawingml/2006/main">
          <a:off x="241299" y="960439"/>
          <a:ext cx="6200775" cy="3905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0.01562</cdr:x>
      <cdr:y>0.13442</cdr:y>
    </cdr:from>
    <cdr:to>
      <cdr:x>0.93584</cdr:x>
      <cdr:y>0.29264</cdr:y>
    </cdr:to>
    <cdr:sp macro="" textlink="">
      <cdr:nvSpPr>
        <cdr:cNvPr id="5" name="subtitle">
          <a:extLst xmlns:a="http://schemas.openxmlformats.org/drawingml/2006/main">
            <a:ext uri="{FF2B5EF4-FFF2-40B4-BE49-F238E27FC236}">
              <a16:creationId xmlns:a16="http://schemas.microsoft.com/office/drawing/2014/main" id="{4CC8AD33-0E10-A1A3-72C8-45993E4EBC10}"/>
            </a:ext>
          </a:extLst>
        </cdr:cNvPr>
        <cdr:cNvSpPr txBox="1"/>
      </cdr:nvSpPr>
      <cdr:spPr>
        <a:xfrm xmlns:a="http://schemas.openxmlformats.org/drawingml/2006/main">
          <a:off x="114301" y="827612"/>
          <a:ext cx="6734174" cy="974202"/>
        </a:xfrm>
        <a:prstGeom xmlns:a="http://schemas.openxmlformats.org/drawingml/2006/main" prst="rect">
          <a:avLst/>
        </a:prstGeom>
      </cdr:spPr>
      <cdr:txBody>
        <a:bodyPr xmlns:a="http://schemas.openxmlformats.org/drawingml/2006/main" vertOverflow="clip" horzOverflow="clip" wrap="square" rtlCol="0">
          <a:noAutofit/>
        </a:bodyPr>
        <a:lstStyle xmlns:a="http://schemas.openxmlformats.org/drawingml/2006/main"/>
        <a:p xmlns:a="http://schemas.openxmlformats.org/drawingml/2006/main">
          <a:r>
            <a:rPr lang="en-US" sz="1800" b="0" i="1" baseline="0">
              <a:solidFill>
                <a:sysClr val="windowText" lastClr="000000"/>
              </a:solidFill>
              <a:latin typeface="Source Sans Pro" panose="020B0503030403020204" pitchFamily="34" charset="0"/>
            </a:rPr>
            <a:t>Among household population without drinking water on premises, percent distribution by person who usually collects water</a:t>
          </a:r>
        </a:p>
      </cdr:txBody>
    </cdr:sp>
  </cdr:relSizeAnchor>
  <cdr:relSizeAnchor xmlns:cdr="http://schemas.openxmlformats.org/drawingml/2006/chartDrawing">
    <cdr:from>
      <cdr:x>0.65729</cdr:x>
      <cdr:y>0.94312</cdr:y>
    </cdr:from>
    <cdr:to>
      <cdr:x>1</cdr:x>
      <cdr:y>0.9949</cdr:y>
    </cdr:to>
    <cdr:sp macro="" textlink="">
      <cdr:nvSpPr>
        <cdr:cNvPr id="6" name="footnote">
          <a:extLst xmlns:a="http://schemas.openxmlformats.org/drawingml/2006/main">
            <a:ext uri="{FF2B5EF4-FFF2-40B4-BE49-F238E27FC236}">
              <a16:creationId xmlns:a16="http://schemas.microsoft.com/office/drawing/2014/main" id="{C50B0C1A-2347-EA23-D228-12047D71BB00}"/>
            </a:ext>
          </a:extLst>
        </cdr:cNvPr>
        <cdr:cNvSpPr txBox="1"/>
      </cdr:nvSpPr>
      <cdr:spPr>
        <a:xfrm xmlns:a="http://schemas.openxmlformats.org/drawingml/2006/main">
          <a:off x="5182104" y="5803900"/>
          <a:ext cx="2701947" cy="31861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400" b="0" i="1" baseline="0">
              <a:latin typeface="Source Sans Pro" panose="020B0503030403020204" pitchFamily="34" charset="0"/>
              <a:ea typeface="Source Sans Pro" panose="020B0503030403020204" pitchFamily="34" charset="0"/>
            </a:rPr>
            <a:t>Figure ≠ 100% due to rounding.</a:t>
          </a:r>
        </a:p>
      </cdr:txBody>
    </cdr:sp>
  </cdr:relSizeAnchor>
</c:userShapes>
</file>

<file path=ppt/drawings/drawing6.xml><?xml version="1.0" encoding="utf-8"?>
<c:userShapes xmlns:c="http://schemas.openxmlformats.org/drawingml/2006/chart">
  <cdr:relSizeAnchor xmlns:cdr="http://schemas.openxmlformats.org/drawingml/2006/chartDrawing">
    <cdr:from>
      <cdr:x>0</cdr:x>
      <cdr:y>0.19544</cdr:y>
    </cdr:from>
    <cdr:to>
      <cdr:x>0.98313</cdr:x>
      <cdr:y>0.30527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03325"/>
          <a:ext cx="7194539" cy="6762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household population with sufficient quantities of drinking water in the last month</a:t>
          </a:r>
        </a:p>
      </cdr:txBody>
    </cdr:sp>
  </cdr:relSizeAnchor>
  <cdr:relSizeAnchor xmlns:cdr="http://schemas.openxmlformats.org/drawingml/2006/chartDrawing">
    <cdr:from>
      <cdr:x>0</cdr:x>
      <cdr:y>0</cdr:y>
    </cdr:from>
    <cdr:to>
      <cdr:x>0.78876</cdr:x>
      <cdr:y>0.20008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5772142" cy="12319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Availability of Sufficient Drinking Water by Residence</a:t>
          </a:r>
        </a:p>
      </cdr:txBody>
    </cdr:sp>
  </cdr:relSizeAnchor>
  <cdr:relSizeAnchor xmlns:cdr="http://schemas.openxmlformats.org/drawingml/2006/chartDrawing">
    <cdr:from>
      <cdr:x>0.77083</cdr:x>
      <cdr:y>0.12588</cdr:y>
    </cdr:from>
    <cdr:to>
      <cdr:x>1</cdr:x>
      <cdr:y>0.19089</cdr:y>
    </cdr:to>
    <cdr:sp macro="" textlink="">
      <cdr:nvSpPr>
        <cdr:cNvPr id="3" name="SDG_Indicator">
          <a:extLst xmlns:a="http://schemas.openxmlformats.org/drawingml/2006/main">
            <a:ext uri="{FF2B5EF4-FFF2-40B4-BE49-F238E27FC236}">
              <a16:creationId xmlns:a16="http://schemas.microsoft.com/office/drawing/2014/main" id="{6950F88D-0C8D-2A0D-B4B7-5024CF00D074}"/>
            </a:ext>
          </a:extLst>
        </cdr:cNvPr>
        <cdr:cNvSpPr txBox="1"/>
      </cdr:nvSpPr>
      <cdr:spPr>
        <a:xfrm xmlns:a="http://schemas.openxmlformats.org/drawingml/2006/main">
          <a:off x="6087024" y="774675"/>
          <a:ext cx="1809690" cy="40006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6.1.1</a:t>
          </a:r>
        </a:p>
      </cdr:txBody>
    </cdr:sp>
  </cdr:relSizeAnchor>
  <cdr:relSizeAnchor xmlns:cdr="http://schemas.openxmlformats.org/drawingml/2006/chartDrawing">
    <cdr:from>
      <cdr:x>0.80855</cdr:x>
      <cdr:y>0.01599</cdr:y>
    </cdr:from>
    <cdr:to>
      <cdr:x>0.96671</cdr:x>
      <cdr:y>0.1363</cdr:y>
    </cdr:to>
    <cdr:pic>
      <cdr:nvPicPr>
        <cdr:cNvPr id="4" name="SDG" descr="A picture containing text&#10;&#10;Description automatically generated">
          <a:extLst xmlns:a="http://schemas.openxmlformats.org/drawingml/2006/main">
            <a:ext uri="{FF2B5EF4-FFF2-40B4-BE49-F238E27FC236}">
              <a16:creationId xmlns:a16="http://schemas.microsoft.com/office/drawing/2014/main" id="{1A2098F6-0D54-CB66-57A7-3CBFA0086A48}"/>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6384925" y="98425"/>
          <a:ext cx="1248944" cy="740378"/>
        </a:xfrm>
        <a:prstGeom xmlns:a="http://schemas.openxmlformats.org/drawingml/2006/main" prst="rect">
          <a:avLst/>
        </a:prstGeom>
      </cdr:spPr>
    </cdr:pic>
  </cdr:relSizeAnchor>
</c:userShapes>
</file>

<file path=ppt/drawings/drawing7.xml><?xml version="1.0" encoding="utf-8"?>
<c:userShapes xmlns:c="http://schemas.openxmlformats.org/drawingml/2006/chart">
  <cdr:relSizeAnchor xmlns:cdr="http://schemas.openxmlformats.org/drawingml/2006/chartDrawing">
    <cdr:from>
      <cdr:x>0</cdr:x>
      <cdr:y>0.20531</cdr:y>
    </cdr:from>
    <cdr:to>
      <cdr:x>0.9673</cdr:x>
      <cdr:y>0.2681</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63998"/>
          <a:ext cx="7081767" cy="3865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a:solidFill>
                <a:sysClr val="windowText" lastClr="000000"/>
              </a:solidFill>
              <a:latin typeface="Source Sans Pro" panose="020B0503030403020204" pitchFamily="34" charset="0"/>
              <a:ea typeface="Source Sans Pro" panose="020B0503030403020204" pitchFamily="34" charset="0"/>
            </a:rPr>
            <a:t>Percent distribution of household population by type of sanitation service</a:t>
          </a:r>
        </a:p>
      </cdr:txBody>
    </cdr:sp>
  </cdr:relSizeAnchor>
  <cdr:relSizeAnchor xmlns:cdr="http://schemas.openxmlformats.org/drawingml/2006/chartDrawing">
    <cdr:from>
      <cdr:x>0.65087</cdr:x>
      <cdr:y>0.9482</cdr:y>
    </cdr:from>
    <cdr:to>
      <cdr:x>1</cdr:x>
      <cdr:y>1</cdr:y>
    </cdr:to>
    <cdr:sp macro="" textlink="">
      <cdr:nvSpPr>
        <cdr:cNvPr id="3" name="footnote">
          <a:extLst xmlns:a="http://schemas.openxmlformats.org/drawingml/2006/main">
            <a:ext uri="{FF2B5EF4-FFF2-40B4-BE49-F238E27FC236}">
              <a16:creationId xmlns:a16="http://schemas.microsoft.com/office/drawing/2014/main" id="{FD13E1A7-A956-D9FD-0EAF-5AC13EB5B26A}"/>
            </a:ext>
          </a:extLst>
        </cdr:cNvPr>
        <cdr:cNvSpPr txBox="1"/>
      </cdr:nvSpPr>
      <cdr:spPr>
        <a:xfrm xmlns:a="http://schemas.openxmlformats.org/drawingml/2006/main">
          <a:off x="4767196" y="5837538"/>
          <a:ext cx="2557148" cy="3189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0" i="1" baseline="0">
              <a:latin typeface="Source Sans Pro" panose="020B0503030403020204" pitchFamily="34" charset="0"/>
            </a:rPr>
            <a:t>Figures ≠ 100% due to rounding.</a:t>
          </a:r>
        </a:p>
      </cdr:txBody>
    </cdr:sp>
  </cdr:relSizeAnchor>
  <cdr:relSizeAnchor xmlns:cdr="http://schemas.openxmlformats.org/drawingml/2006/chartDrawing">
    <cdr:from>
      <cdr:x>0</cdr:x>
      <cdr:y>0</cdr:y>
    </cdr:from>
    <cdr:to>
      <cdr:x>0.79344</cdr:x>
      <cdr:y>0.19848</cdr:y>
    </cdr:to>
    <cdr:sp macro="" textlink="">
      <cdr:nvSpPr>
        <cdr:cNvPr id="4" name="title">
          <a:extLst xmlns:a="http://schemas.openxmlformats.org/drawingml/2006/main">
            <a:ext uri="{FF2B5EF4-FFF2-40B4-BE49-F238E27FC236}">
              <a16:creationId xmlns:a16="http://schemas.microsoft.com/office/drawing/2014/main" id="{46D9824B-E37C-1572-3548-C400078A55D2}"/>
            </a:ext>
          </a:extLst>
        </cdr:cNvPr>
        <cdr:cNvSpPr txBox="1"/>
      </cdr:nvSpPr>
      <cdr:spPr>
        <a:xfrm xmlns:a="http://schemas.openxmlformats.org/drawingml/2006/main">
          <a:off x="0" y="0"/>
          <a:ext cx="5808890" cy="122192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a:solidFill>
                <a:sysClr val="windowText" lastClr="000000"/>
              </a:solidFill>
              <a:latin typeface="Source Sans Pro" panose="020B0503030403020204" pitchFamily="34" charset="0"/>
              <a:ea typeface="Source Sans Pro" panose="020B0503030403020204" pitchFamily="34" charset="0"/>
              <a:cs typeface="Calibri"/>
            </a:rPr>
            <a:t>Sanitation Service Ladder by Residence</a:t>
          </a:r>
        </a:p>
      </cdr:txBody>
    </cdr:sp>
  </cdr:relSizeAnchor>
  <cdr:relSizeAnchor xmlns:cdr="http://schemas.openxmlformats.org/drawingml/2006/chartDrawing">
    <cdr:from>
      <cdr:x>0.7677</cdr:x>
      <cdr:y>0.1181</cdr:y>
    </cdr:from>
    <cdr:to>
      <cdr:x>0.99667</cdr:x>
      <cdr:y>0.21859</cdr:y>
    </cdr:to>
    <cdr:sp macro="" textlink="">
      <cdr:nvSpPr>
        <cdr:cNvPr id="5" name="SDG_Indicator">
          <a:extLst xmlns:a="http://schemas.openxmlformats.org/drawingml/2006/main">
            <a:ext uri="{FF2B5EF4-FFF2-40B4-BE49-F238E27FC236}">
              <a16:creationId xmlns:a16="http://schemas.microsoft.com/office/drawing/2014/main" id="{C8DD4B1E-EADA-1651-33DA-E98D456DDE6E}"/>
            </a:ext>
          </a:extLst>
        </cdr:cNvPr>
        <cdr:cNvSpPr txBox="1"/>
      </cdr:nvSpPr>
      <cdr:spPr>
        <a:xfrm xmlns:a="http://schemas.openxmlformats.org/drawingml/2006/main">
          <a:off x="5620461" y="727076"/>
          <a:ext cx="1676329" cy="61866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1.4.1, 6.2.1</a:t>
          </a:r>
        </a:p>
      </cdr:txBody>
    </cdr:sp>
  </cdr:relSizeAnchor>
  <cdr:relSizeAnchor xmlns:cdr="http://schemas.openxmlformats.org/drawingml/2006/chartDrawing">
    <cdr:from>
      <cdr:x>0.80316</cdr:x>
      <cdr:y>0.0098</cdr:y>
    </cdr:from>
    <cdr:to>
      <cdr:x>0.96126</cdr:x>
      <cdr:y>0.13006</cdr:y>
    </cdr:to>
    <cdr:pic>
      <cdr:nvPicPr>
        <cdr:cNvPr id="6" name="SDG" descr="A picture containing text&#10;&#10;Description automatically generated">
          <a:extLst xmlns:a="http://schemas.openxmlformats.org/drawingml/2006/main">
            <a:ext uri="{FF2B5EF4-FFF2-40B4-BE49-F238E27FC236}">
              <a16:creationId xmlns:a16="http://schemas.microsoft.com/office/drawing/2014/main" id="{AB4B5CC7-DBAD-FB63-FEB2-6F3E91F0D051}"/>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80100" y="60325"/>
          <a:ext cx="1157414" cy="740377"/>
        </a:xfrm>
        <a:prstGeom xmlns:a="http://schemas.openxmlformats.org/drawingml/2006/main" prst="rect">
          <a:avLst/>
        </a:prstGeom>
      </cdr:spPr>
    </cdr:pic>
  </cdr:relSizeAnchor>
</c:userShapes>
</file>

<file path=ppt/drawings/drawing8.xml><?xml version="1.0" encoding="utf-8"?>
<c:userShapes xmlns:c="http://schemas.openxmlformats.org/drawingml/2006/chart">
  <cdr:relSizeAnchor xmlns:cdr="http://schemas.openxmlformats.org/drawingml/2006/chartDrawing">
    <cdr:from>
      <cdr:x>0.03427</cdr:x>
      <cdr:y>0.03379</cdr:y>
    </cdr:from>
    <cdr:to>
      <cdr:x>0.96231</cdr:x>
      <cdr:y>0.15452</cdr:y>
    </cdr:to>
    <cdr:sp macro="" textlink="">
      <cdr:nvSpPr>
        <cdr:cNvPr id="2" name="TextBox 1">
          <a:extLst xmlns:a="http://schemas.openxmlformats.org/drawingml/2006/main">
            <a:ext uri="{FF2B5EF4-FFF2-40B4-BE49-F238E27FC236}">
              <a16:creationId xmlns:a16="http://schemas.microsoft.com/office/drawing/2014/main" id="{D448EA71-F378-20F8-DAD7-1FDFCC310218}"/>
            </a:ext>
          </a:extLst>
        </cdr:cNvPr>
        <cdr:cNvSpPr txBox="1"/>
      </cdr:nvSpPr>
      <cdr:spPr>
        <a:xfrm xmlns:a="http://schemas.openxmlformats.org/drawingml/2006/main">
          <a:off x="250824" y="207964"/>
          <a:ext cx="6791325" cy="7429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1.26685E-7</cdr:x>
      <cdr:y>0</cdr:y>
    </cdr:from>
    <cdr:to>
      <cdr:x>0.78193</cdr:x>
      <cdr:y>0.21953</cdr:y>
    </cdr:to>
    <cdr:sp macro="" textlink="">
      <cdr:nvSpPr>
        <cdr:cNvPr id="3" name="title">
          <a:extLst xmlns:a="http://schemas.openxmlformats.org/drawingml/2006/main">
            <a:ext uri="{FF2B5EF4-FFF2-40B4-BE49-F238E27FC236}">
              <a16:creationId xmlns:a16="http://schemas.microsoft.com/office/drawing/2014/main" id="{E62E9253-6F80-6212-C900-F6452AF5C4A1}"/>
            </a:ext>
          </a:extLst>
        </cdr:cNvPr>
        <cdr:cNvSpPr txBox="1"/>
      </cdr:nvSpPr>
      <cdr:spPr>
        <a:xfrm xmlns:a="http://schemas.openxmlformats.org/drawingml/2006/main">
          <a:off x="1" y="0"/>
          <a:ext cx="6172200" cy="12692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ysClr val="windowText" lastClr="000000"/>
              </a:solidFill>
              <a:latin typeface="Source Sans Pro" panose="020B0503030403020204" pitchFamily="34" charset="0"/>
            </a:rPr>
            <a:t>Appropriate Management of Household Excreta</a:t>
          </a:r>
        </a:p>
      </cdr:txBody>
    </cdr:sp>
  </cdr:relSizeAnchor>
  <cdr:relSizeAnchor xmlns:cdr="http://schemas.openxmlformats.org/drawingml/2006/chartDrawing">
    <cdr:from>
      <cdr:x>0.03297</cdr:x>
      <cdr:y>0.15607</cdr:y>
    </cdr:from>
    <cdr:to>
      <cdr:x>0.88031</cdr:x>
      <cdr:y>0.21953</cdr:y>
    </cdr:to>
    <cdr:sp macro="" textlink="">
      <cdr:nvSpPr>
        <cdr:cNvPr id="4" name="TextBox 3">
          <a:extLst xmlns:a="http://schemas.openxmlformats.org/drawingml/2006/main">
            <a:ext uri="{FF2B5EF4-FFF2-40B4-BE49-F238E27FC236}">
              <a16:creationId xmlns:a16="http://schemas.microsoft.com/office/drawing/2014/main" id="{4CCD3FFB-B1CC-ED84-B34C-96F6B0D9DF92}"/>
            </a:ext>
          </a:extLst>
        </cdr:cNvPr>
        <cdr:cNvSpPr txBox="1"/>
      </cdr:nvSpPr>
      <cdr:spPr>
        <a:xfrm xmlns:a="http://schemas.openxmlformats.org/drawingml/2006/main">
          <a:off x="241299" y="960439"/>
          <a:ext cx="6200775" cy="3905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0.19965</cdr:y>
    </cdr:from>
    <cdr:to>
      <cdr:x>1</cdr:x>
      <cdr:y>0.32922</cdr:y>
    </cdr:to>
    <cdr:sp macro="" textlink="">
      <cdr:nvSpPr>
        <cdr:cNvPr id="5" name="subtitle">
          <a:extLst xmlns:a="http://schemas.openxmlformats.org/drawingml/2006/main">
            <a:ext uri="{FF2B5EF4-FFF2-40B4-BE49-F238E27FC236}">
              <a16:creationId xmlns:a16="http://schemas.microsoft.com/office/drawing/2014/main" id="{4CC8AD33-0E10-A1A3-72C8-45993E4EBC10}"/>
            </a:ext>
          </a:extLst>
        </cdr:cNvPr>
        <cdr:cNvSpPr txBox="1"/>
      </cdr:nvSpPr>
      <cdr:spPr>
        <a:xfrm xmlns:a="http://schemas.openxmlformats.org/drawingml/2006/main">
          <a:off x="0" y="1149392"/>
          <a:ext cx="7313457" cy="745939"/>
        </a:xfrm>
        <a:prstGeom xmlns:a="http://schemas.openxmlformats.org/drawingml/2006/main" prst="rect">
          <a:avLst/>
        </a:prstGeom>
      </cdr:spPr>
      <cdr:txBody>
        <a:bodyPr xmlns:a="http://schemas.openxmlformats.org/drawingml/2006/main" vertOverflow="clip" horzOverflow="clip" wrap="square" rtlCol="0">
          <a:noAutofit/>
        </a:bodyPr>
        <a:lstStyle xmlns:a="http://schemas.openxmlformats.org/drawingml/2006/main"/>
        <a:p xmlns:a="http://schemas.openxmlformats.org/drawingml/2006/main">
          <a:r>
            <a:rPr lang="en-US" sz="1800" b="0" i="1" baseline="0">
              <a:solidFill>
                <a:sysClr val="windowText" lastClr="000000"/>
              </a:solidFill>
              <a:latin typeface="Source Sans Pro" panose="020B0503030403020204" pitchFamily="34" charset="0"/>
            </a:rPr>
            <a:t>Percent distribution of household population by management of household excreta</a:t>
          </a:r>
        </a:p>
      </cdr:txBody>
    </cdr:sp>
  </cdr:relSizeAnchor>
  <cdr:relSizeAnchor xmlns:cdr="http://schemas.openxmlformats.org/drawingml/2006/chartDrawing">
    <cdr:from>
      <cdr:x>0.77083</cdr:x>
      <cdr:y>0.11915</cdr:y>
    </cdr:from>
    <cdr:to>
      <cdr:x>1</cdr:x>
      <cdr:y>0.18837</cdr:y>
    </cdr:to>
    <cdr:sp macro="" textlink="">
      <cdr:nvSpPr>
        <cdr:cNvPr id="7" name="SDG_Indicator">
          <a:extLst xmlns:a="http://schemas.openxmlformats.org/drawingml/2006/main">
            <a:ext uri="{FF2B5EF4-FFF2-40B4-BE49-F238E27FC236}">
              <a16:creationId xmlns:a16="http://schemas.microsoft.com/office/drawing/2014/main" id="{25B36167-3F8E-698C-BF9D-D402DF00CCFE}"/>
            </a:ext>
          </a:extLst>
        </cdr:cNvPr>
        <cdr:cNvSpPr txBox="1"/>
      </cdr:nvSpPr>
      <cdr:spPr>
        <a:xfrm xmlns:a="http://schemas.openxmlformats.org/drawingml/2006/main">
          <a:off x="5640929" y="688975"/>
          <a:ext cx="1677065" cy="40027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6.2.1</a:t>
          </a:r>
        </a:p>
      </cdr:txBody>
    </cdr:sp>
  </cdr:relSizeAnchor>
  <cdr:relSizeAnchor xmlns:cdr="http://schemas.openxmlformats.org/drawingml/2006/chartDrawing">
    <cdr:from>
      <cdr:x>0.80872</cdr:x>
      <cdr:y>0</cdr:y>
    </cdr:from>
    <cdr:to>
      <cdr:x>0.96688</cdr:x>
      <cdr:y>0.1281</cdr:y>
    </cdr:to>
    <cdr:pic>
      <cdr:nvPicPr>
        <cdr:cNvPr id="8" name="SDG" descr="A picture containing text&#10;&#10;Description automatically generated">
          <a:extLst xmlns:a="http://schemas.openxmlformats.org/drawingml/2006/main">
            <a:ext uri="{FF2B5EF4-FFF2-40B4-BE49-F238E27FC236}">
              <a16:creationId xmlns:a16="http://schemas.microsoft.com/office/drawing/2014/main" id="{8DDEB89C-C5B7-806C-754A-C2D45C808C88}"/>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18200" y="0"/>
          <a:ext cx="1157414" cy="740759"/>
        </a:xfrm>
        <a:prstGeom xmlns:a="http://schemas.openxmlformats.org/drawingml/2006/main" prst="rect">
          <a:avLst/>
        </a:prstGeom>
      </cdr:spPr>
    </cdr:pic>
  </cdr:relSizeAnchor>
  <cdr:relSizeAnchor xmlns:cdr="http://schemas.openxmlformats.org/drawingml/2006/chartDrawing">
    <cdr:from>
      <cdr:x>0.65782</cdr:x>
      <cdr:y>0.9449</cdr:y>
    </cdr:from>
    <cdr:to>
      <cdr:x>1</cdr:x>
      <cdr:y>1</cdr:y>
    </cdr:to>
    <cdr:sp macro="" textlink="">
      <cdr:nvSpPr>
        <cdr:cNvPr id="6" name="footnote">
          <a:extLst xmlns:a="http://schemas.openxmlformats.org/drawingml/2006/main">
            <a:ext uri="{FF2B5EF4-FFF2-40B4-BE49-F238E27FC236}">
              <a16:creationId xmlns:a16="http://schemas.microsoft.com/office/drawing/2014/main" id="{8F716DB0-B57A-8FE8-1C8F-9947B5C51262}"/>
            </a:ext>
          </a:extLst>
        </cdr:cNvPr>
        <cdr:cNvSpPr txBox="1"/>
      </cdr:nvSpPr>
      <cdr:spPr>
        <a:xfrm xmlns:a="http://schemas.openxmlformats.org/drawingml/2006/main">
          <a:off x="4810938" y="5439824"/>
          <a:ext cx="2502519" cy="31721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400" b="0" i="1" baseline="0">
              <a:latin typeface="Source Sans Pro" panose="020B0503030403020204" pitchFamily="34" charset="0"/>
              <a:ea typeface="Source Sans Pro" panose="020B0503030403020204" pitchFamily="34" charset="0"/>
            </a:rPr>
            <a:t>Figure ≠ 100% due to rounding.</a:t>
          </a:r>
        </a:p>
      </cdr:txBody>
    </cdr:sp>
  </cdr:relSizeAnchor>
  <cdr:relSizeAnchor xmlns:cdr="http://schemas.openxmlformats.org/drawingml/2006/chartDrawing">
    <cdr:from>
      <cdr:x>0.29825</cdr:x>
      <cdr:y>0.70675</cdr:y>
    </cdr:from>
    <cdr:to>
      <cdr:x>0.4897</cdr:x>
      <cdr:y>0.89701</cdr:y>
    </cdr:to>
    <cdr:sp macro="" textlink="">
      <cdr:nvSpPr>
        <cdr:cNvPr id="9" name="TextBox 8">
          <a:extLst xmlns:a="http://schemas.openxmlformats.org/drawingml/2006/main">
            <a:ext uri="{FF2B5EF4-FFF2-40B4-BE49-F238E27FC236}">
              <a16:creationId xmlns:a16="http://schemas.microsoft.com/office/drawing/2014/main" id="{7528C027-43F6-64DB-1DBF-C80BCC6EC32C}"/>
            </a:ext>
          </a:extLst>
        </cdr:cNvPr>
        <cdr:cNvSpPr txBox="1"/>
      </cdr:nvSpPr>
      <cdr:spPr>
        <a:xfrm xmlns:a="http://schemas.openxmlformats.org/drawingml/2006/main">
          <a:off x="2181226" y="4068764"/>
          <a:ext cx="1400175" cy="10953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a:solidFill>
                <a:schemeClr val="bg1"/>
              </a:solidFill>
              <a:latin typeface="Source Sans Pro" panose="020B0503030403020204" pitchFamily="34" charset="0"/>
              <a:ea typeface="Source Sans Pro" panose="020B0503030403020204" pitchFamily="34" charset="0"/>
            </a:rPr>
            <a:t>Connected to sewer</a:t>
          </a:r>
        </a:p>
        <a:p xmlns:a="http://schemas.openxmlformats.org/drawingml/2006/main">
          <a:pPr algn="ctr"/>
          <a:r>
            <a:rPr lang="en-US" sz="1800" b="1">
              <a:solidFill>
                <a:schemeClr val="bg1"/>
              </a:solidFill>
              <a:latin typeface="Source Sans Pro" panose="020B0503030403020204" pitchFamily="34" charset="0"/>
              <a:ea typeface="Source Sans Pro" panose="020B0503030403020204" pitchFamily="34" charset="0"/>
            </a:rPr>
            <a:t>72%</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7/22/2024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7/22/2024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of the household population in Jordan relies on clean fuels and technologies for cooking and lighting. 78% of the household population rely on clean fuels and technologies for heating, which is more common in urban areas (80%) than rural areas (66%). Table 2.4.</a:t>
            </a:r>
          </a:p>
          <a:p>
            <a:endParaRPr lang="en-US" dirty="0"/>
          </a:p>
          <a:p>
            <a:r>
              <a:rPr lang="en-US" dirty="0"/>
              <a:t>Cooking = Includes stoves/cookers using electricity and LPG/natural gas | Heating = central heating, electricity, LPG/cooking gas, and solar air heater | Lighting = includes electricity, solar lantern, rechargeable flashlight/torch/lantern, battery powered flashlight/torch/lantern, and biogas lamp</a:t>
            </a:r>
          </a:p>
          <a:p>
            <a:endParaRPr lang="en-US" dirty="0"/>
          </a:p>
          <a:p>
            <a:r>
              <a:rPr lang="en-US" dirty="0"/>
              <a:t>Heating and Lighting = Includes stoves/cookers using electricity, LPG/natural gas/biogas, solar, and alcohol/ethanol.</a:t>
            </a:r>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3922345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72% of the household population live in households that are connected to the sewer. Fewer than 1% of the population lack appropriate management of household excreta. Table 16.9. </a:t>
            </a:r>
          </a:p>
          <a:p>
            <a:endParaRPr lang="en-US" dirty="0"/>
          </a:p>
          <a:p>
            <a:r>
              <a:rPr lang="en-US" dirty="0"/>
              <a:t>Note: On-site sanitation facilities are those where the excreta are stored in a septic tank, pit latrine, or composting toilet.</a:t>
            </a:r>
          </a:p>
        </p:txBody>
      </p:sp>
      <p:sp>
        <p:nvSpPr>
          <p:cNvPr id="4" name="Slide Number Placeholder 3"/>
          <p:cNvSpPr>
            <a:spLocks noGrp="1"/>
          </p:cNvSpPr>
          <p:nvPr>
            <p:ph type="sldNum" sz="quarter" idx="5"/>
          </p:nvPr>
        </p:nvSpPr>
        <p:spPr/>
        <p:txBody>
          <a:bodyPr/>
          <a:lstStyle/>
          <a:p>
            <a:fld id="{C7E0D0A6-21A2-4992-953A-4ACAAFC886D8}" type="slidenum">
              <a:rPr lang="en-US" smtClean="0"/>
              <a:t>15</a:t>
            </a:fld>
            <a:endParaRPr lang="en-US"/>
          </a:p>
        </p:txBody>
      </p:sp>
    </p:spTree>
    <p:extLst>
      <p:ext uri="{BB962C8B-B14F-4D97-AF65-F5344CB8AC3E}">
        <p14:creationId xmlns:p14="http://schemas.microsoft.com/office/powerpoint/2010/main" val="1585613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households own a television and mobile phone, regardless of residence. Nearly 3 in 10 households own a computer, which are more common in urban areas than in rural areas. Table 2.5.</a:t>
            </a:r>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2927717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Cars are the most popular means of transportation, owned by 55% of households in Jordan. Cars are more common among rural households (59%) than urban households (55%). Table 2.5.</a:t>
            </a:r>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2068841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7</a:t>
            </a:fld>
            <a:endParaRPr lang="en-US"/>
          </a:p>
        </p:txBody>
      </p:sp>
    </p:spTree>
    <p:extLst>
      <p:ext uri="{BB962C8B-B14F-4D97-AF65-F5344CB8AC3E}">
        <p14:creationId xmlns:p14="http://schemas.microsoft.com/office/powerpoint/2010/main" val="80060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Pie chart comes from Table 2.7. Add the cells for &lt;5, 5-9, and 10-14 from the final column in the table. </a:t>
            </a:r>
          </a:p>
          <a:p>
            <a:pPr marL="171450" indent="-171450">
              <a:buFont typeface="Arial" panose="020B0604020202020204" pitchFamily="34" charset="0"/>
              <a:buChar char="•"/>
            </a:pPr>
            <a:r>
              <a:rPr lang="en-US"/>
              <a:t>Household graphic comes from Table 2.8. Click on the grey house you want to change, choose Picture Format tab from top Menu, choose Crop. Manually adjust the width of the house until it’s close enough to the percent you’re looking for. </a:t>
            </a:r>
          </a:p>
          <a:p>
            <a:pPr marL="171450" indent="-171450">
              <a:buFont typeface="Arial" panose="020B0604020202020204" pitchFamily="34" charset="0"/>
              <a:buChar char="•"/>
            </a:pPr>
            <a:r>
              <a:rPr lang="en-US"/>
              <a:t>Person graphic comes from Table 2.8. Use same technique as above to adjust the graphic.</a:t>
            </a: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9</a:t>
            </a:fld>
            <a:endParaRPr lang="en-US"/>
          </a:p>
        </p:txBody>
      </p:sp>
    </p:spTree>
    <p:extLst>
      <p:ext uri="{BB962C8B-B14F-4D97-AF65-F5344CB8AC3E}">
        <p14:creationId xmlns:p14="http://schemas.microsoft.com/office/powerpoint/2010/main" val="1770515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of the household population in Jordan have access to at least basic drinking water service. Table 16.2.</a:t>
            </a:r>
          </a:p>
          <a:p>
            <a:endParaRPr lang="en-US" dirty="0"/>
          </a:p>
          <a:p>
            <a:r>
              <a:rPr lang="en-US" dirty="0"/>
              <a:t>Note: Service ladder concept/definitions based on the WHO/UNICEF Joint Monitoring </a:t>
            </a:r>
            <a:r>
              <a:rPr lang="en-US" dirty="0" err="1"/>
              <a:t>Programme</a:t>
            </a:r>
            <a:r>
              <a:rPr lang="en-US" dirty="0"/>
              <a:t> for Water Supply, Sanitation, and Hygiene (JMP). At least basic service = Drinking water from an improved source, provided either water is on the premises or round-trip collection time is &lt;30 minutes. Includes safely managed drinking water, which is not shown separately. Limited service = drinking water from an improved source, provided round-trip collection time is more than 30 minutes or is unknown. Unimproved =  drinking water from an unprotected dug well or unprotected spring. </a:t>
            </a:r>
          </a:p>
        </p:txBody>
      </p:sp>
      <p:sp>
        <p:nvSpPr>
          <p:cNvPr id="4" name="Slide Number Placeholder 3"/>
          <p:cNvSpPr>
            <a:spLocks noGrp="1"/>
          </p:cNvSpPr>
          <p:nvPr>
            <p:ph type="sldNum" sz="quarter" idx="5"/>
          </p:nvPr>
        </p:nvSpPr>
        <p:spPr/>
        <p:txBody>
          <a:bodyPr/>
          <a:lstStyle/>
          <a:p>
            <a:fld id="{C7E0D0A6-21A2-4992-953A-4ACAAFC886D8}" type="slidenum">
              <a:rPr lang="en-US" smtClean="0"/>
              <a:t>11</a:t>
            </a:fld>
            <a:endParaRPr lang="en-US"/>
          </a:p>
        </p:txBody>
      </p:sp>
    </p:spTree>
    <p:extLst>
      <p:ext uri="{BB962C8B-B14F-4D97-AF65-F5344CB8AC3E}">
        <p14:creationId xmlns:p14="http://schemas.microsoft.com/office/powerpoint/2010/main" val="1625464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Adult men over age 15 are the most common person who usually collects drinking water used in the household (50%), followed by a person not in the household (41%). Table 16.3.</a:t>
            </a:r>
          </a:p>
        </p:txBody>
      </p:sp>
      <p:sp>
        <p:nvSpPr>
          <p:cNvPr id="4" name="Slide Number Placeholder 3"/>
          <p:cNvSpPr>
            <a:spLocks noGrp="1"/>
          </p:cNvSpPr>
          <p:nvPr>
            <p:ph type="sldNum" sz="quarter" idx="5"/>
          </p:nvPr>
        </p:nvSpPr>
        <p:spPr/>
        <p:txBody>
          <a:bodyPr/>
          <a:lstStyle/>
          <a:p>
            <a:fld id="{C7E0D0A6-21A2-4992-953A-4ACAAFC886D8}" type="slidenum">
              <a:rPr lang="en-US" smtClean="0"/>
              <a:t>12</a:t>
            </a:fld>
            <a:endParaRPr lang="en-US"/>
          </a:p>
        </p:txBody>
      </p:sp>
    </p:spTree>
    <p:extLst>
      <p:ext uri="{BB962C8B-B14F-4D97-AF65-F5344CB8AC3E}">
        <p14:creationId xmlns:p14="http://schemas.microsoft.com/office/powerpoint/2010/main" val="853951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85% of the household population in Jordan had sufficient quantities of drinking water in the month before the survey. Table 16.4.</a:t>
            </a:r>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4043517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97% of the household population in Jordan have access to at least basic sanitation service, and 3% have </a:t>
            </a:r>
            <a:r>
              <a:rPr lang="en-US" dirty="0" err="1"/>
              <a:t>acces</a:t>
            </a:r>
            <a:r>
              <a:rPr lang="en-US" dirty="0"/>
              <a:t> to limited sanitation service. This does not vary much by residence. Table 16.7. </a:t>
            </a:r>
          </a:p>
          <a:p>
            <a:endParaRPr lang="en-US" dirty="0"/>
          </a:p>
          <a:p>
            <a:r>
              <a:rPr lang="en-US" dirty="0"/>
              <a:t>Note: Service ladder concept/definitions based on the WHO/UNICEF Joint Monitoring </a:t>
            </a:r>
            <a:r>
              <a:rPr lang="en-US" dirty="0" err="1"/>
              <a:t>Programme</a:t>
            </a:r>
            <a:r>
              <a:rPr lang="en-US" dirty="0"/>
              <a:t> for Water Supply, Sanitation, and Hygiene (JMP). Unimproved = Use of flush/pour flush toilet not to sewer, septic tank, or pit latrine, pit latrines without a slab/open pit, hanging toilets/latrines, or buckets. Limited service = the use of improved facilities shared by 2 or more households. At least basic service = the use of improved facilities that are not shared with other households. Includes safely managed sanitation service, which is not shown separately.</a:t>
            </a:r>
          </a:p>
        </p:txBody>
      </p:sp>
      <p:sp>
        <p:nvSpPr>
          <p:cNvPr id="4" name="Slide Number Placeholder 3"/>
          <p:cNvSpPr>
            <a:spLocks noGrp="1"/>
          </p:cNvSpPr>
          <p:nvPr>
            <p:ph type="sldNum" sz="quarter" idx="5"/>
          </p:nvPr>
        </p:nvSpPr>
        <p:spPr/>
        <p:txBody>
          <a:bodyPr/>
          <a:lstStyle/>
          <a:p>
            <a:fld id="{C7E0D0A6-21A2-4992-953A-4ACAAFC886D8}" type="slidenum">
              <a:rPr lang="en-US" smtClean="0"/>
              <a:t>14</a:t>
            </a:fld>
            <a:endParaRPr lang="en-US"/>
          </a:p>
        </p:txBody>
      </p:sp>
    </p:spTree>
    <p:extLst>
      <p:ext uri="{BB962C8B-B14F-4D97-AF65-F5344CB8AC3E}">
        <p14:creationId xmlns:p14="http://schemas.microsoft.com/office/powerpoint/2010/main" val="3131461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2" name="Title Placeholder 1">
            <a:extLst>
              <a:ext uri="{FF2B5EF4-FFF2-40B4-BE49-F238E27FC236}">
                <a16:creationId xmlns:a16="http://schemas.microsoft.com/office/drawing/2014/main" id="{1C9741F8-C28B-B814-3533-8F15DC1E5D62}"/>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a:t>#JordanDHS #JPFHS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7/22/2024</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7/22/2024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a:t>#JordanDHS #JPFHS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a:solidFill>
                  <a:schemeClr val="bg1"/>
                </a:solidFill>
                <a:latin typeface="Source Sans Pro" panose="020B0503030403020204" pitchFamily="34" charset="0"/>
                <a:ea typeface="Source Sans Pro" panose="020B0503030403020204" pitchFamily="34" charset="0"/>
              </a:rPr>
              <a:t>2023 Jordan Population and Family Health Survey (JPFHS)</a:t>
            </a:r>
          </a:p>
        </p:txBody>
      </p:sp>
      <p:pic>
        <p:nvPicPr>
          <p:cNvPr id="3" name="Picture 2" descr="A stone building in the desert&#10;&#10;Description automatically generated">
            <a:extLst>
              <a:ext uri="{FF2B5EF4-FFF2-40B4-BE49-F238E27FC236}">
                <a16:creationId xmlns:a16="http://schemas.microsoft.com/office/drawing/2014/main" id="{9AE9A693-1870-7A7E-25A8-4A8494C9C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0"/>
            <a:ext cx="9144000" cy="1655762"/>
          </a:xfrm>
          <a:prstGeom prst="rect">
            <a:avLst/>
          </a:prstGeom>
        </p:spPr>
        <p:txBody>
          <a:bodyPr/>
          <a:lstStyle/>
          <a:p>
            <a:r>
              <a:rPr lang="en-US"/>
              <a:t>Housing Characteristics, Household Population, Water, Sanitation, and Hygiene</a:t>
            </a:r>
          </a:p>
        </p:txBody>
      </p:sp>
      <p:sp>
        <p:nvSpPr>
          <p:cNvPr id="2" name="Title Placeholder 1">
            <a:extLst>
              <a:ext uri="{FF2B5EF4-FFF2-40B4-BE49-F238E27FC236}">
                <a16:creationId xmlns:a16="http://schemas.microsoft.com/office/drawing/2014/main" id="{E2E8A7C1-31DD-1B03-42B8-EEEDB59FB5D8}"/>
              </a:ext>
            </a:extLst>
          </p:cNvPr>
          <p:cNvSpPr txBox="1">
            <a:spLocks/>
          </p:cNvSpPr>
          <p:nvPr/>
        </p:nvSpPr>
        <p:spPr>
          <a:xfrm>
            <a:off x="628650" y="105668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a:t>#JordanDHS #JPFHS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GB" sz="3200" i="0"/>
              <a:t>Housing Characteristics</a:t>
            </a:r>
          </a:p>
          <a:p>
            <a:pPr marL="342900" indent="-342900" algn="l">
              <a:buFont typeface="Arial" panose="020B0604020202020204" pitchFamily="34" charset="0"/>
              <a:buChar char="•"/>
            </a:pPr>
            <a:r>
              <a:rPr lang="en-GB" sz="3200" i="0"/>
              <a:t>Household Population</a:t>
            </a:r>
          </a:p>
          <a:p>
            <a:pPr marL="342900" indent="-342900" algn="l">
              <a:buFont typeface="Arial" panose="020B0604020202020204" pitchFamily="34" charset="0"/>
              <a:buChar char="•"/>
            </a:pPr>
            <a:r>
              <a:rPr lang="en-GB" sz="3200" b="1" i="0">
                <a:solidFill>
                  <a:schemeClr val="accent5"/>
                </a:solidFill>
              </a:rPr>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12712"/>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16</a:t>
            </a:r>
            <a:r>
              <a:rPr lang="en-US" sz="2000"/>
              <a:t> of the Final Report</a:t>
            </a:r>
          </a:p>
        </p:txBody>
      </p:sp>
      <p:pic>
        <p:nvPicPr>
          <p:cNvPr id="2" name="Picture 1" descr="A stone building in a desert&#10;&#10;Description automatically generated">
            <a:extLst>
              <a:ext uri="{FF2B5EF4-FFF2-40B4-BE49-F238E27FC236}">
                <a16:creationId xmlns:a16="http://schemas.microsoft.com/office/drawing/2014/main" id="{8588AEC1-A040-7BED-D8F8-401C68761D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67104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water1">
            <a:extLst>
              <a:ext uri="{FF2B5EF4-FFF2-40B4-BE49-F238E27FC236}">
                <a16:creationId xmlns:a16="http://schemas.microsoft.com/office/drawing/2014/main" id="{D67A87F7-A39B-47F8-A1E9-5EB11E7E2718}"/>
              </a:ext>
            </a:extLst>
          </p:cNvPr>
          <p:cNvGraphicFramePr>
            <a:graphicFrameLocks/>
          </p:cNvGraphicFramePr>
          <p:nvPr>
            <p:extLst>
              <p:ext uri="{D42A27DB-BD31-4B8C-83A1-F6EECF244321}">
                <p14:modId xmlns:p14="http://schemas.microsoft.com/office/powerpoint/2010/main" val="2868166928"/>
              </p:ext>
            </p:extLst>
          </p:nvPr>
        </p:nvGraphicFramePr>
        <p:xfrm>
          <a:off x="397165" y="300658"/>
          <a:ext cx="8321962" cy="62566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714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rkwtr">
            <a:extLst>
              <a:ext uri="{FF2B5EF4-FFF2-40B4-BE49-F238E27FC236}">
                <a16:creationId xmlns:a16="http://schemas.microsoft.com/office/drawing/2014/main" id="{20A98DFF-3C70-358F-4F3D-B932A2675B32}"/>
              </a:ext>
            </a:extLst>
          </p:cNvPr>
          <p:cNvGraphicFramePr>
            <a:graphicFrameLocks/>
          </p:cNvGraphicFramePr>
          <p:nvPr>
            <p:extLst>
              <p:ext uri="{D42A27DB-BD31-4B8C-83A1-F6EECF244321}">
                <p14:modId xmlns:p14="http://schemas.microsoft.com/office/powerpoint/2010/main" val="1022741727"/>
              </p:ext>
            </p:extLst>
          </p:nvPr>
        </p:nvGraphicFramePr>
        <p:xfrm>
          <a:off x="461819" y="320975"/>
          <a:ext cx="8248072" cy="62160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92087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avlwtr">
            <a:extLst>
              <a:ext uri="{FF2B5EF4-FFF2-40B4-BE49-F238E27FC236}">
                <a16:creationId xmlns:a16="http://schemas.microsoft.com/office/drawing/2014/main" id="{8032FD7D-F8C9-4970-BEFE-34C77EF3F793}"/>
              </a:ext>
            </a:extLst>
          </p:cNvPr>
          <p:cNvGraphicFramePr>
            <a:graphicFrameLocks/>
          </p:cNvGraphicFramePr>
          <p:nvPr>
            <p:extLst>
              <p:ext uri="{D42A27DB-BD31-4B8C-83A1-F6EECF244321}">
                <p14:modId xmlns:p14="http://schemas.microsoft.com/office/powerpoint/2010/main" val="2320957924"/>
              </p:ext>
            </p:extLst>
          </p:nvPr>
        </p:nvGraphicFramePr>
        <p:xfrm>
          <a:off x="461819" y="293498"/>
          <a:ext cx="8257308" cy="62710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09164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sani">
            <a:extLst>
              <a:ext uri="{FF2B5EF4-FFF2-40B4-BE49-F238E27FC236}">
                <a16:creationId xmlns:a16="http://schemas.microsoft.com/office/drawing/2014/main" id="{47E478E0-0932-4C64-B514-73D316AA82B7}"/>
              </a:ext>
            </a:extLst>
          </p:cNvPr>
          <p:cNvGraphicFramePr>
            <a:graphicFrameLocks/>
          </p:cNvGraphicFramePr>
          <p:nvPr>
            <p:extLst>
              <p:ext uri="{D42A27DB-BD31-4B8C-83A1-F6EECF244321}">
                <p14:modId xmlns:p14="http://schemas.microsoft.com/office/powerpoint/2010/main" val="1255816634"/>
              </p:ext>
            </p:extLst>
          </p:nvPr>
        </p:nvGraphicFramePr>
        <p:xfrm>
          <a:off x="461818" y="337399"/>
          <a:ext cx="8266546" cy="61832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5233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xcr1">
            <a:extLst>
              <a:ext uri="{FF2B5EF4-FFF2-40B4-BE49-F238E27FC236}">
                <a16:creationId xmlns:a16="http://schemas.microsoft.com/office/drawing/2014/main" id="{210373C2-8D6B-4BC0-9CC2-918C32D3C037}"/>
              </a:ext>
            </a:extLst>
          </p:cNvPr>
          <p:cNvGraphicFramePr>
            <a:graphicFrameLocks/>
          </p:cNvGraphicFramePr>
          <p:nvPr>
            <p:extLst>
              <p:ext uri="{D42A27DB-BD31-4B8C-83A1-F6EECF244321}">
                <p14:modId xmlns:p14="http://schemas.microsoft.com/office/powerpoint/2010/main" val="1288466491"/>
              </p:ext>
            </p:extLst>
          </p:nvPr>
        </p:nvGraphicFramePr>
        <p:xfrm>
          <a:off x="424873" y="542544"/>
          <a:ext cx="8285018" cy="60152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25529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362243"/>
          </a:xfrm>
        </p:spPr>
        <p:txBody>
          <a:bodyPr>
            <a:normAutofit fontScale="92500" lnSpcReduction="20000"/>
          </a:bodyPr>
          <a:lstStyle/>
          <a:p>
            <a:pPr marL="285750" indent="-285750">
              <a:lnSpc>
                <a:spcPct val="120000"/>
              </a:lnSpc>
              <a:buFont typeface="Arial" panose="020B0604020202020204" pitchFamily="34" charset="0"/>
              <a:buChar char="•"/>
            </a:pPr>
            <a:r>
              <a:rPr lang="en-US" sz="2800" i="0"/>
              <a:t>Nearly all of the household population relies on </a:t>
            </a:r>
            <a:r>
              <a:rPr lang="en-US" sz="2800" b="1" i="0">
                <a:solidFill>
                  <a:schemeClr val="accent5"/>
                </a:solidFill>
              </a:rPr>
              <a:t>clean fuels and technologies</a:t>
            </a:r>
            <a:r>
              <a:rPr lang="en-US" sz="2800" i="0"/>
              <a:t> for </a:t>
            </a:r>
            <a:r>
              <a:rPr lang="en-US" sz="2800" b="1" i="0">
                <a:solidFill>
                  <a:schemeClr val="accent5"/>
                </a:solidFill>
              </a:rPr>
              <a:t>cooking and lighting</a:t>
            </a:r>
            <a:r>
              <a:rPr lang="en-US" sz="2800" i="0"/>
              <a:t>, and </a:t>
            </a:r>
            <a:r>
              <a:rPr lang="en-US" sz="2800" b="1" i="0">
                <a:solidFill>
                  <a:schemeClr val="accent5"/>
                </a:solidFill>
              </a:rPr>
              <a:t>78% </a:t>
            </a:r>
            <a:r>
              <a:rPr lang="en-US" sz="2800" i="0"/>
              <a:t>rely on clean fuels and technologies for </a:t>
            </a:r>
            <a:r>
              <a:rPr lang="en-US" sz="2800" b="1" i="0">
                <a:solidFill>
                  <a:schemeClr val="accent5"/>
                </a:solidFill>
              </a:rPr>
              <a:t>heating</a:t>
            </a:r>
            <a:r>
              <a:rPr lang="en-US" sz="2800" i="0"/>
              <a:t>.</a:t>
            </a:r>
            <a:endParaRPr lang="en-GB" sz="2800" i="0"/>
          </a:p>
          <a:p>
            <a:pPr marL="285750" indent="-285750">
              <a:lnSpc>
                <a:spcPct val="120000"/>
              </a:lnSpc>
              <a:buFont typeface="Arial" panose="020B0604020202020204" pitchFamily="34" charset="0"/>
              <a:buChar char="•"/>
            </a:pPr>
            <a:r>
              <a:rPr lang="en-GB" sz="2800" b="1" i="0">
                <a:solidFill>
                  <a:schemeClr val="accent5"/>
                </a:solidFill>
              </a:rPr>
              <a:t>Over 99%</a:t>
            </a:r>
            <a:r>
              <a:rPr lang="en-GB" sz="2800" i="0"/>
              <a:t> of the population has at least </a:t>
            </a:r>
            <a:r>
              <a:rPr lang="en-GB" sz="2800" b="1" i="0">
                <a:solidFill>
                  <a:schemeClr val="accent5"/>
                </a:solidFill>
              </a:rPr>
              <a:t>basic drinking water service</a:t>
            </a:r>
            <a:r>
              <a:rPr lang="en-GB" sz="2800" i="0"/>
              <a:t>.</a:t>
            </a:r>
          </a:p>
          <a:p>
            <a:pPr marL="285750" indent="-285750">
              <a:lnSpc>
                <a:spcPct val="120000"/>
              </a:lnSpc>
              <a:buFont typeface="Arial" panose="020B0604020202020204" pitchFamily="34" charset="0"/>
              <a:buChar char="•"/>
            </a:pPr>
            <a:r>
              <a:rPr lang="en-GB" sz="2800" b="1" i="0">
                <a:solidFill>
                  <a:schemeClr val="accent5"/>
                </a:solidFill>
              </a:rPr>
              <a:t>85% </a:t>
            </a:r>
            <a:r>
              <a:rPr lang="en-GB" sz="2800" i="0"/>
              <a:t>of the population had </a:t>
            </a:r>
            <a:r>
              <a:rPr lang="en-GB" sz="2800" b="1" i="0">
                <a:solidFill>
                  <a:schemeClr val="accent5"/>
                </a:solidFill>
              </a:rPr>
              <a:t>sufficient quantities of drinking water </a:t>
            </a:r>
            <a:r>
              <a:rPr lang="en-GB" sz="2800" i="0"/>
              <a:t>in the last month.</a:t>
            </a:r>
          </a:p>
          <a:p>
            <a:pPr marL="285750" indent="-285750">
              <a:lnSpc>
                <a:spcPct val="120000"/>
              </a:lnSpc>
              <a:buFont typeface="Arial" panose="020B0604020202020204" pitchFamily="34" charset="0"/>
              <a:buChar char="•"/>
            </a:pPr>
            <a:r>
              <a:rPr lang="en-GB" sz="2800" b="1" i="0">
                <a:solidFill>
                  <a:schemeClr val="accent5"/>
                </a:solidFill>
              </a:rPr>
              <a:t>97% </a:t>
            </a:r>
            <a:r>
              <a:rPr lang="en-GB" sz="2800" i="0"/>
              <a:t>of the population has at least </a:t>
            </a:r>
            <a:r>
              <a:rPr lang="en-GB" sz="2800" b="1" i="0">
                <a:solidFill>
                  <a:schemeClr val="accent5"/>
                </a:solidFill>
              </a:rPr>
              <a:t>basic sanitation service</a:t>
            </a:r>
            <a:r>
              <a:rPr lang="en-GB" sz="2800" i="0"/>
              <a:t>.</a:t>
            </a:r>
            <a:endParaRPr lang="en-GB" sz="2800" b="1" i="0">
              <a:solidFill>
                <a:schemeClr val="accent5"/>
              </a:solidFill>
            </a:endParaRPr>
          </a:p>
          <a:p>
            <a:pPr marL="285750" indent="-285750">
              <a:lnSpc>
                <a:spcPct val="120000"/>
              </a:lnSpc>
              <a:buFont typeface="Arial" panose="020B0604020202020204" pitchFamily="34" charset="0"/>
              <a:buChar char="•"/>
            </a:pPr>
            <a:r>
              <a:rPr lang="en-GB" sz="2800" b="1" i="0">
                <a:solidFill>
                  <a:schemeClr val="accent5"/>
                </a:solidFill>
              </a:rPr>
              <a:t>Over 99%</a:t>
            </a:r>
            <a:r>
              <a:rPr lang="en-GB" sz="2800" i="0"/>
              <a:t> of the population has </a:t>
            </a:r>
            <a:r>
              <a:rPr lang="en-GB" sz="2800" b="1" i="0">
                <a:solidFill>
                  <a:schemeClr val="accent5"/>
                </a:solidFill>
              </a:rPr>
              <a:t>appropriate management of household excreta</a:t>
            </a:r>
            <a:r>
              <a:rPr lang="en-GB" sz="2800" i="0"/>
              <a:t>.</a:t>
            </a:r>
            <a:endParaRPr lang="en-US" sz="2800" i="0"/>
          </a:p>
          <a:p>
            <a:pPr marL="285750" indent="-285750">
              <a:lnSpc>
                <a:spcPct val="120000"/>
              </a:lnSpc>
              <a:buFont typeface="Arial" panose="020B0604020202020204" pitchFamily="34" charset="0"/>
              <a:buChar char="•"/>
            </a:pPr>
            <a:endParaRPr lang="en-US" sz="2800" i="0"/>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b="1" i="0">
                <a:solidFill>
                  <a:schemeClr val="accent5"/>
                </a:solidFill>
              </a:rPr>
              <a:t>Housing Characteristics</a:t>
            </a:r>
          </a:p>
          <a:p>
            <a:pPr marL="342900" indent="-342900" algn="l">
              <a:buFont typeface="Arial" panose="020B0604020202020204" pitchFamily="34" charset="0"/>
              <a:buChar char="•"/>
            </a:pPr>
            <a:r>
              <a:rPr lang="en-US" sz="3200" i="0"/>
              <a:t>Household Population</a:t>
            </a:r>
          </a:p>
          <a:p>
            <a:pPr marL="342900" indent="-342900" algn="l">
              <a:buFont typeface="Arial" panose="020B0604020202020204" pitchFamily="34" charset="0"/>
              <a:buChar char="•"/>
            </a:pPr>
            <a:r>
              <a:rPr lang="en-US" sz="3200" i="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2</a:t>
            </a:r>
            <a:r>
              <a:rPr lang="en-US" sz="2000"/>
              <a:t> of the Final Report</a:t>
            </a:r>
          </a:p>
        </p:txBody>
      </p:sp>
      <p:pic>
        <p:nvPicPr>
          <p:cNvPr id="2" name="Picture 1" descr="A stone building in a desert&#10;&#10;Description automatically generated">
            <a:extLst>
              <a:ext uri="{FF2B5EF4-FFF2-40B4-BE49-F238E27FC236}">
                <a16:creationId xmlns:a16="http://schemas.microsoft.com/office/drawing/2014/main" id="{E1A0DCFC-8A81-6200-4F34-BBF3E5F53D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ft_1">
            <a:extLst>
              <a:ext uri="{FF2B5EF4-FFF2-40B4-BE49-F238E27FC236}">
                <a16:creationId xmlns:a16="http://schemas.microsoft.com/office/drawing/2014/main" id="{B7FE0AD2-9AE4-4D4B-914D-1553C75C5CB7}"/>
              </a:ext>
            </a:extLst>
          </p:cNvPr>
          <p:cNvGraphicFramePr>
            <a:graphicFrameLocks/>
          </p:cNvGraphicFramePr>
          <p:nvPr>
            <p:extLst>
              <p:ext uri="{D42A27DB-BD31-4B8C-83A1-F6EECF244321}">
                <p14:modId xmlns:p14="http://schemas.microsoft.com/office/powerpoint/2010/main" val="4048400843"/>
              </p:ext>
            </p:extLst>
          </p:nvPr>
        </p:nvGraphicFramePr>
        <p:xfrm>
          <a:off x="406399" y="333674"/>
          <a:ext cx="8358909" cy="61906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53912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ct">
            <a:extLst>
              <a:ext uri="{FF2B5EF4-FFF2-40B4-BE49-F238E27FC236}">
                <a16:creationId xmlns:a16="http://schemas.microsoft.com/office/drawing/2014/main" id="{80E66CAC-DB91-462C-B877-F8C707BAA487}"/>
              </a:ext>
            </a:extLst>
          </p:cNvPr>
          <p:cNvGraphicFramePr>
            <a:graphicFrameLocks/>
          </p:cNvGraphicFramePr>
          <p:nvPr>
            <p:extLst>
              <p:ext uri="{D42A27DB-BD31-4B8C-83A1-F6EECF244321}">
                <p14:modId xmlns:p14="http://schemas.microsoft.com/office/powerpoint/2010/main" val="3227625071"/>
              </p:ext>
            </p:extLst>
          </p:nvPr>
        </p:nvGraphicFramePr>
        <p:xfrm>
          <a:off x="369456" y="298069"/>
          <a:ext cx="8414326" cy="62618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88633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ranspo">
            <a:extLst>
              <a:ext uri="{FF2B5EF4-FFF2-40B4-BE49-F238E27FC236}">
                <a16:creationId xmlns:a16="http://schemas.microsoft.com/office/drawing/2014/main" id="{2C670109-E2EA-41E6-A497-014C62DACBDC}"/>
              </a:ext>
            </a:extLst>
          </p:cNvPr>
          <p:cNvGraphicFramePr>
            <a:graphicFrameLocks/>
          </p:cNvGraphicFramePr>
          <p:nvPr>
            <p:extLst>
              <p:ext uri="{D42A27DB-BD31-4B8C-83A1-F6EECF244321}">
                <p14:modId xmlns:p14="http://schemas.microsoft.com/office/powerpoint/2010/main" val="186809134"/>
              </p:ext>
            </p:extLst>
          </p:nvPr>
        </p:nvGraphicFramePr>
        <p:xfrm>
          <a:off x="397164" y="298069"/>
          <a:ext cx="8386618" cy="62618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00803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en-US" sz="40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1381125"/>
            <a:ext cx="7886700" cy="4708525"/>
          </a:xfrm>
        </p:spPr>
        <p:txBody>
          <a:bodyPr>
            <a:normAutofit lnSpcReduction="10000"/>
          </a:bodyPr>
          <a:lstStyle/>
          <a:p>
            <a:pPr marL="342900" indent="-342900" algn="l">
              <a:buFont typeface="Arial" panose="020B0604020202020204" pitchFamily="34" charset="0"/>
              <a:buChar char="•"/>
            </a:pPr>
            <a:r>
              <a:rPr lang="en-US" sz="2800" i="0">
                <a:solidFill>
                  <a:schemeClr val="tx1"/>
                </a:solidFill>
              </a:rPr>
              <a:t>Wealth is determined by scoring households based on a set of characteristics including ownership of various consumer goods.</a:t>
            </a:r>
          </a:p>
          <a:p>
            <a:pPr marL="342900" indent="-342900" algn="l">
              <a:buFont typeface="Arial" panose="020B0604020202020204" pitchFamily="34" charset="0"/>
              <a:buChar char="•"/>
            </a:pPr>
            <a:r>
              <a:rPr lang="en-US" sz="2800" i="0">
                <a:solidFill>
                  <a:schemeClr val="tx1"/>
                </a:solidFill>
              </a:rPr>
              <a:t>Households are then ranked from lowest to highest score.</a:t>
            </a:r>
          </a:p>
          <a:p>
            <a:pPr marL="342900" indent="-342900" algn="l">
              <a:buFont typeface="Arial" panose="020B0604020202020204" pitchFamily="34" charset="0"/>
              <a:buChar char="•"/>
            </a:pPr>
            <a:r>
              <a:rPr lang="en-US" sz="2800" i="0">
                <a:solidFill>
                  <a:schemeClr val="tx1"/>
                </a:solidFill>
              </a:rPr>
              <a:t>The list is then separated into 5 equal pieces (or quintiles), each representing 20% of the population.</a:t>
            </a:r>
          </a:p>
          <a:p>
            <a:pPr marL="342900" indent="-342900" algn="l">
              <a:buFont typeface="Arial" panose="020B0604020202020204" pitchFamily="34" charset="0"/>
              <a:buChar char="•"/>
            </a:pPr>
            <a:r>
              <a:rPr lang="en-US" sz="2800" i="0">
                <a:solidFill>
                  <a:schemeClr val="tx1"/>
                </a:solidFill>
              </a:rPr>
              <a:t>Those in the highest quintile (top 20%) may not be “wealthy” but they are of higher socioeconomic status than 80% of the population.</a:t>
            </a:r>
          </a:p>
        </p:txBody>
      </p:sp>
    </p:spTree>
    <p:extLst>
      <p:ext uri="{BB962C8B-B14F-4D97-AF65-F5344CB8AC3E}">
        <p14:creationId xmlns:p14="http://schemas.microsoft.com/office/powerpoint/2010/main" val="1273125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en-US" sz="40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3743325"/>
            <a:ext cx="8034339" cy="1819275"/>
          </a:xfrm>
        </p:spPr>
        <p:txBody>
          <a:bodyPr>
            <a:normAutofit fontScale="92500" lnSpcReduction="20000"/>
          </a:bodyPr>
          <a:lstStyle/>
          <a:p>
            <a:pPr>
              <a:lnSpc>
                <a:spcPct val="130000"/>
              </a:lnSpc>
            </a:pPr>
            <a:r>
              <a:rPr lang="en-US" sz="2800" i="0">
                <a:solidFill>
                  <a:schemeClr val="tx1"/>
                </a:solidFill>
              </a:rPr>
              <a:t>By governorate, </a:t>
            </a:r>
            <a:r>
              <a:rPr lang="en-US" sz="2800" b="1" i="0">
                <a:solidFill>
                  <a:schemeClr val="accent5"/>
                </a:solidFill>
              </a:rPr>
              <a:t>Mafraq (58%) </a:t>
            </a:r>
            <a:r>
              <a:rPr lang="en-US" sz="2800" i="0">
                <a:solidFill>
                  <a:schemeClr val="tx1"/>
                </a:solidFill>
              </a:rPr>
              <a:t>has the highest proportion of households in the </a:t>
            </a:r>
            <a:r>
              <a:rPr lang="en-US" sz="2800" b="1" i="0">
                <a:solidFill>
                  <a:schemeClr val="accent5"/>
                </a:solidFill>
              </a:rPr>
              <a:t>poorest</a:t>
            </a:r>
            <a:r>
              <a:rPr lang="en-US" sz="2800" i="0">
                <a:solidFill>
                  <a:schemeClr val="tx1"/>
                </a:solidFill>
              </a:rPr>
              <a:t> </a:t>
            </a:r>
            <a:r>
              <a:rPr lang="en-US" sz="2800" b="1" i="0">
                <a:solidFill>
                  <a:schemeClr val="accent5"/>
                </a:solidFill>
              </a:rPr>
              <a:t>quintile</a:t>
            </a:r>
            <a:r>
              <a:rPr lang="en-US" sz="2800" i="0">
                <a:solidFill>
                  <a:schemeClr val="tx1"/>
                </a:solidFill>
              </a:rPr>
              <a:t>, </a:t>
            </a:r>
            <a:br>
              <a:rPr lang="en-US" sz="2800" i="0">
                <a:solidFill>
                  <a:schemeClr val="tx1"/>
                </a:solidFill>
              </a:rPr>
            </a:br>
            <a:r>
              <a:rPr lang="en-US" sz="2800" i="0">
                <a:solidFill>
                  <a:schemeClr val="tx1"/>
                </a:solidFill>
              </a:rPr>
              <a:t>while </a:t>
            </a:r>
            <a:r>
              <a:rPr lang="en-US" sz="2800" b="1" i="0">
                <a:solidFill>
                  <a:schemeClr val="accent5"/>
                </a:solidFill>
              </a:rPr>
              <a:t>Amman (31%)</a:t>
            </a:r>
            <a:r>
              <a:rPr lang="en-US" sz="2800" i="0">
                <a:solidFill>
                  <a:schemeClr val="tx1"/>
                </a:solidFill>
              </a:rPr>
              <a:t> has the highest proportion of households in the </a:t>
            </a:r>
            <a:r>
              <a:rPr lang="en-US" sz="2800" b="1" i="0">
                <a:solidFill>
                  <a:schemeClr val="accent5"/>
                </a:solidFill>
              </a:rPr>
              <a:t>wealthiest quintile</a:t>
            </a:r>
            <a:r>
              <a:rPr lang="en-US" sz="2800" i="0">
                <a:solidFill>
                  <a:schemeClr val="tx1"/>
                </a:solidFill>
              </a:rPr>
              <a:t>.</a:t>
            </a:r>
          </a:p>
        </p:txBody>
      </p:sp>
      <p:graphicFrame>
        <p:nvGraphicFramePr>
          <p:cNvPr id="4" name="Table 4">
            <a:extLst>
              <a:ext uri="{FF2B5EF4-FFF2-40B4-BE49-F238E27FC236}">
                <a16:creationId xmlns:a16="http://schemas.microsoft.com/office/drawing/2014/main" id="{1A10FEBB-B99F-D7EE-7F62-C9CD013AFC27}"/>
              </a:ext>
            </a:extLst>
          </p:cNvPr>
          <p:cNvGraphicFramePr>
            <a:graphicFrameLocks noGrp="1"/>
          </p:cNvGraphicFramePr>
          <p:nvPr>
            <p:extLst>
              <p:ext uri="{D42A27DB-BD31-4B8C-83A1-F6EECF244321}">
                <p14:modId xmlns:p14="http://schemas.microsoft.com/office/powerpoint/2010/main" val="48846809"/>
              </p:ext>
            </p:extLst>
          </p:nvPr>
        </p:nvGraphicFramePr>
        <p:xfrm>
          <a:off x="623886" y="1482725"/>
          <a:ext cx="8034339" cy="1554480"/>
        </p:xfrm>
        <a:graphic>
          <a:graphicData uri="http://schemas.openxmlformats.org/drawingml/2006/table">
            <a:tbl>
              <a:tblPr firstRow="1" bandRow="1">
                <a:tableStyleId>{5C22544A-7EE6-4342-B048-85BDC9FD1C3A}</a:tableStyleId>
              </a:tblPr>
              <a:tblGrid>
                <a:gridCol w="1246011">
                  <a:extLst>
                    <a:ext uri="{9D8B030D-6E8A-4147-A177-3AD203B41FA5}">
                      <a16:colId xmlns:a16="http://schemas.microsoft.com/office/drawing/2014/main" val="1450762116"/>
                    </a:ext>
                  </a:extLst>
                </a:gridCol>
                <a:gridCol w="1324056">
                  <a:extLst>
                    <a:ext uri="{9D8B030D-6E8A-4147-A177-3AD203B41FA5}">
                      <a16:colId xmlns:a16="http://schemas.microsoft.com/office/drawing/2014/main" val="1592744898"/>
                    </a:ext>
                  </a:extLst>
                </a:gridCol>
                <a:gridCol w="1278659">
                  <a:extLst>
                    <a:ext uri="{9D8B030D-6E8A-4147-A177-3AD203B41FA5}">
                      <a16:colId xmlns:a16="http://schemas.microsoft.com/office/drawing/2014/main" val="3421851231"/>
                    </a:ext>
                  </a:extLst>
                </a:gridCol>
                <a:gridCol w="1338597">
                  <a:extLst>
                    <a:ext uri="{9D8B030D-6E8A-4147-A177-3AD203B41FA5}">
                      <a16:colId xmlns:a16="http://schemas.microsoft.com/office/drawing/2014/main" val="568046940"/>
                    </a:ext>
                  </a:extLst>
                </a:gridCol>
                <a:gridCol w="1258681">
                  <a:extLst>
                    <a:ext uri="{9D8B030D-6E8A-4147-A177-3AD203B41FA5}">
                      <a16:colId xmlns:a16="http://schemas.microsoft.com/office/drawing/2014/main" val="368392426"/>
                    </a:ext>
                  </a:extLst>
                </a:gridCol>
                <a:gridCol w="1588335">
                  <a:extLst>
                    <a:ext uri="{9D8B030D-6E8A-4147-A177-3AD203B41FA5}">
                      <a16:colId xmlns:a16="http://schemas.microsoft.com/office/drawing/2014/main" val="3293824966"/>
                    </a:ext>
                  </a:extLst>
                </a:gridCol>
              </a:tblGrid>
              <a:tr h="370840">
                <a:tc>
                  <a:txBody>
                    <a:bodyPr/>
                    <a:lstStyle/>
                    <a:p>
                      <a:endParaRPr lang="en-US" sz="2800">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Lowest</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2</a:t>
                      </a:r>
                      <a:r>
                        <a:rPr lang="en-US" sz="2800" baseline="30000">
                          <a:solidFill>
                            <a:schemeClr val="tx1"/>
                          </a:solidFill>
                          <a:latin typeface="Source Sans Pro" panose="020B0503030403020204" pitchFamily="34" charset="0"/>
                          <a:ea typeface="Source Sans Pro" panose="020B0503030403020204" pitchFamily="34" charset="0"/>
                        </a:rPr>
                        <a:t>nd</a:t>
                      </a:r>
                      <a:endParaRPr lang="en-US" sz="2800">
                        <a:solidFill>
                          <a:schemeClr val="tx1"/>
                        </a:solidFill>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Middle</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4</a:t>
                      </a:r>
                      <a:r>
                        <a:rPr lang="en-US" sz="2800" baseline="30000">
                          <a:solidFill>
                            <a:schemeClr val="tx1"/>
                          </a:solidFill>
                          <a:latin typeface="Source Sans Pro" panose="020B0503030403020204" pitchFamily="34" charset="0"/>
                          <a:ea typeface="Source Sans Pro" panose="020B0503030403020204" pitchFamily="34" charset="0"/>
                        </a:rPr>
                        <a:t>th</a:t>
                      </a:r>
                      <a:r>
                        <a:rPr lang="en-US" sz="2800">
                          <a:solidFill>
                            <a:schemeClr val="tx1"/>
                          </a:solidFill>
                          <a:latin typeface="Source Sans Pro" panose="020B0503030403020204" pitchFamily="34" charset="0"/>
                          <a:ea typeface="Source Sans Pro" panose="020B0503030403020204" pitchFamily="34" charset="0"/>
                        </a:rPr>
                        <a:t> </a:t>
                      </a:r>
                    </a:p>
                  </a:txBody>
                  <a:tcPr>
                    <a:noFill/>
                  </a:tcPr>
                </a:tc>
                <a:tc>
                  <a:txBody>
                    <a:bodyPr/>
                    <a:lstStyle/>
                    <a:p>
                      <a:pPr marL="0" indent="0" algn="ctr"/>
                      <a:r>
                        <a:rPr lang="en-US" sz="2800">
                          <a:solidFill>
                            <a:schemeClr val="tx1"/>
                          </a:solidFill>
                          <a:latin typeface="Source Sans Pro" panose="020B0503030403020204" pitchFamily="34" charset="0"/>
                          <a:ea typeface="Source Sans Pro" panose="020B0503030403020204" pitchFamily="34" charset="0"/>
                        </a:rPr>
                        <a:t>Highest</a:t>
                      </a:r>
                    </a:p>
                  </a:txBody>
                  <a:tcPr>
                    <a:noFill/>
                  </a:tcPr>
                </a:tc>
                <a:extLst>
                  <a:ext uri="{0D108BD9-81ED-4DB2-BD59-A6C34878D82A}">
                    <a16:rowId xmlns:a16="http://schemas.microsoft.com/office/drawing/2014/main" val="4102787418"/>
                  </a:ext>
                </a:extLst>
              </a:tr>
              <a:tr h="370840">
                <a:tc>
                  <a:txBody>
                    <a:bodyPr/>
                    <a:lstStyle/>
                    <a:p>
                      <a:r>
                        <a:rPr lang="en-US" sz="2800" b="1">
                          <a:solidFill>
                            <a:schemeClr val="accent4"/>
                          </a:solidFill>
                          <a:latin typeface="Source Sans Pro SemiBold" panose="020B0603030403020204" pitchFamily="34" charset="0"/>
                          <a:ea typeface="Source Sans Pro SemiBold" panose="020B0603030403020204" pitchFamily="34" charset="0"/>
                        </a:rPr>
                        <a:t>Urban</a:t>
                      </a:r>
                    </a:p>
                  </a:txBody>
                  <a:tcPr>
                    <a:noFill/>
                  </a:tcPr>
                </a:tc>
                <a:tc>
                  <a:txBody>
                    <a:bodyPr/>
                    <a:lstStyle/>
                    <a:p>
                      <a:pPr algn="ctr"/>
                      <a:r>
                        <a:rPr lang="en-US" sz="2800" b="1">
                          <a:solidFill>
                            <a:schemeClr val="accent4"/>
                          </a:solidFill>
                          <a:latin typeface="Source Sans Pro SemiBold" panose="020B0603030403020204" pitchFamily="34" charset="0"/>
                          <a:ea typeface="Source Sans Pro SemiBold" panose="020B0603030403020204" pitchFamily="34" charset="0"/>
                        </a:rPr>
                        <a:t>19%</a:t>
                      </a:r>
                    </a:p>
                  </a:txBody>
                  <a:tcPr>
                    <a:noFill/>
                  </a:tcPr>
                </a:tc>
                <a:tc>
                  <a:txBody>
                    <a:bodyPr/>
                    <a:lstStyle/>
                    <a:p>
                      <a:pPr algn="ctr"/>
                      <a:r>
                        <a:rPr lang="en-US" sz="2800" b="1">
                          <a:solidFill>
                            <a:schemeClr val="accent4"/>
                          </a:solidFill>
                          <a:latin typeface="Source Sans Pro SemiBold" panose="020B0603030403020204" pitchFamily="34" charset="0"/>
                          <a:ea typeface="Source Sans Pro SemiBold" panose="020B0603030403020204" pitchFamily="34" charset="0"/>
                        </a:rPr>
                        <a:t>19%</a:t>
                      </a:r>
                    </a:p>
                  </a:txBody>
                  <a:tcPr>
                    <a:noFill/>
                  </a:tcPr>
                </a:tc>
                <a:tc>
                  <a:txBody>
                    <a:bodyPr/>
                    <a:lstStyle/>
                    <a:p>
                      <a:pPr algn="ctr"/>
                      <a:r>
                        <a:rPr lang="en-US" sz="2800" b="1">
                          <a:solidFill>
                            <a:schemeClr val="accent4"/>
                          </a:solidFill>
                          <a:latin typeface="Source Sans Pro SemiBold" panose="020B0603030403020204" pitchFamily="34" charset="0"/>
                          <a:ea typeface="Source Sans Pro SemiBold" panose="020B0603030403020204" pitchFamily="34" charset="0"/>
                        </a:rPr>
                        <a:t>20%</a:t>
                      </a:r>
                    </a:p>
                  </a:txBody>
                  <a:tcPr>
                    <a:noFill/>
                  </a:tcPr>
                </a:tc>
                <a:tc>
                  <a:txBody>
                    <a:bodyPr/>
                    <a:lstStyle/>
                    <a:p>
                      <a:pPr algn="ctr"/>
                      <a:r>
                        <a:rPr lang="en-US" sz="2800" b="1">
                          <a:solidFill>
                            <a:schemeClr val="accent4"/>
                          </a:solidFill>
                          <a:latin typeface="Source Sans Pro SemiBold" panose="020B0603030403020204" pitchFamily="34" charset="0"/>
                          <a:ea typeface="Source Sans Pro SemiBold" panose="020B0603030403020204" pitchFamily="34" charset="0"/>
                        </a:rPr>
                        <a:t>20%</a:t>
                      </a:r>
                    </a:p>
                  </a:txBody>
                  <a:tcPr>
                    <a:noFill/>
                  </a:tcPr>
                </a:tc>
                <a:tc>
                  <a:txBody>
                    <a:bodyPr/>
                    <a:lstStyle/>
                    <a:p>
                      <a:pPr algn="ctr"/>
                      <a:r>
                        <a:rPr lang="en-US" sz="2800" b="1">
                          <a:solidFill>
                            <a:schemeClr val="accent4"/>
                          </a:solidFill>
                          <a:latin typeface="Source Sans Pro SemiBold" panose="020B0603030403020204" pitchFamily="34" charset="0"/>
                          <a:ea typeface="Source Sans Pro SemiBold" panose="020B0603030403020204" pitchFamily="34" charset="0"/>
                        </a:rPr>
                        <a:t>22%</a:t>
                      </a:r>
                    </a:p>
                  </a:txBody>
                  <a:tcPr>
                    <a:noFill/>
                  </a:tcPr>
                </a:tc>
                <a:extLst>
                  <a:ext uri="{0D108BD9-81ED-4DB2-BD59-A6C34878D82A}">
                    <a16:rowId xmlns:a16="http://schemas.microsoft.com/office/drawing/2014/main" val="1336006022"/>
                  </a:ext>
                </a:extLst>
              </a:tr>
              <a:tr h="370840">
                <a:tc>
                  <a:txBody>
                    <a:bodyPr/>
                    <a:lstStyle/>
                    <a:p>
                      <a:r>
                        <a:rPr lang="en-US" sz="2800" b="1">
                          <a:solidFill>
                            <a:schemeClr val="accent3">
                              <a:lumMod val="75000"/>
                            </a:schemeClr>
                          </a:solidFill>
                          <a:latin typeface="Source Sans Pro SemiBold" panose="020B0603030403020204" pitchFamily="34" charset="0"/>
                          <a:ea typeface="Source Sans Pro SemiBold" panose="020B0603030403020204" pitchFamily="34" charset="0"/>
                        </a:rPr>
                        <a:t>Rural</a:t>
                      </a:r>
                    </a:p>
                  </a:txBody>
                  <a:tcPr>
                    <a:noFill/>
                  </a:tcPr>
                </a:tc>
                <a:tc>
                  <a:txBody>
                    <a:bodyPr/>
                    <a:lstStyle/>
                    <a:p>
                      <a:pPr algn="ctr"/>
                      <a:r>
                        <a:rPr lang="en-US" sz="2800" b="1">
                          <a:solidFill>
                            <a:schemeClr val="accent3">
                              <a:lumMod val="75000"/>
                            </a:schemeClr>
                          </a:solidFill>
                          <a:latin typeface="Source Sans Pro SemiBold" panose="020B0603030403020204" pitchFamily="34" charset="0"/>
                          <a:ea typeface="Source Sans Pro SemiBold" panose="020B0603030403020204" pitchFamily="34" charset="0"/>
                        </a:rPr>
                        <a:t>25%</a:t>
                      </a:r>
                    </a:p>
                  </a:txBody>
                  <a:tcPr>
                    <a:noFill/>
                  </a:tcPr>
                </a:tc>
                <a:tc>
                  <a:txBody>
                    <a:bodyPr/>
                    <a:lstStyle/>
                    <a:p>
                      <a:pPr algn="ctr"/>
                      <a:r>
                        <a:rPr lang="en-US" sz="2800" b="1">
                          <a:solidFill>
                            <a:schemeClr val="accent3">
                              <a:lumMod val="75000"/>
                            </a:schemeClr>
                          </a:solidFill>
                          <a:latin typeface="Source Sans Pro SemiBold" panose="020B0603030403020204" pitchFamily="34" charset="0"/>
                          <a:ea typeface="Source Sans Pro SemiBold" panose="020B0603030403020204" pitchFamily="34" charset="0"/>
                        </a:rPr>
                        <a:t>27%</a:t>
                      </a:r>
                    </a:p>
                  </a:txBody>
                  <a:tcPr>
                    <a:noFill/>
                  </a:tcPr>
                </a:tc>
                <a:tc>
                  <a:txBody>
                    <a:bodyPr/>
                    <a:lstStyle/>
                    <a:p>
                      <a:pPr algn="ctr"/>
                      <a:r>
                        <a:rPr lang="en-US" sz="2800" b="1">
                          <a:solidFill>
                            <a:schemeClr val="accent3">
                              <a:lumMod val="75000"/>
                            </a:schemeClr>
                          </a:solidFill>
                          <a:latin typeface="Source Sans Pro SemiBold" panose="020B0603030403020204" pitchFamily="34" charset="0"/>
                          <a:ea typeface="Source Sans Pro SemiBold" panose="020B0603030403020204" pitchFamily="34" charset="0"/>
                        </a:rPr>
                        <a:t>25%</a:t>
                      </a:r>
                    </a:p>
                  </a:txBody>
                  <a:tcPr>
                    <a:noFill/>
                  </a:tcPr>
                </a:tc>
                <a:tc>
                  <a:txBody>
                    <a:bodyPr/>
                    <a:lstStyle/>
                    <a:p>
                      <a:pPr algn="ctr"/>
                      <a:r>
                        <a:rPr lang="en-US" sz="2800" b="1">
                          <a:solidFill>
                            <a:schemeClr val="accent3">
                              <a:lumMod val="75000"/>
                            </a:schemeClr>
                          </a:solidFill>
                          <a:latin typeface="Source Sans Pro SemiBold" panose="020B0603030403020204" pitchFamily="34" charset="0"/>
                          <a:ea typeface="Source Sans Pro SemiBold" panose="020B0603030403020204" pitchFamily="34" charset="0"/>
                        </a:rPr>
                        <a:t>18%</a:t>
                      </a:r>
                    </a:p>
                  </a:txBody>
                  <a:tcPr>
                    <a:noFill/>
                  </a:tcPr>
                </a:tc>
                <a:tc>
                  <a:txBody>
                    <a:bodyPr/>
                    <a:lstStyle/>
                    <a:p>
                      <a:pPr algn="ctr"/>
                      <a:r>
                        <a:rPr lang="en-US" sz="2800" b="1">
                          <a:solidFill>
                            <a:schemeClr val="accent3">
                              <a:lumMod val="75000"/>
                            </a:schemeClr>
                          </a:solidFill>
                          <a:latin typeface="Source Sans Pro SemiBold" panose="020B0603030403020204" pitchFamily="34" charset="0"/>
                          <a:ea typeface="Source Sans Pro SemiBold" panose="020B0603030403020204" pitchFamily="34" charset="0"/>
                        </a:rPr>
                        <a:t>5%</a:t>
                      </a:r>
                    </a:p>
                  </a:txBody>
                  <a:tcPr>
                    <a:noFill/>
                  </a:tcPr>
                </a:tc>
                <a:extLst>
                  <a:ext uri="{0D108BD9-81ED-4DB2-BD59-A6C34878D82A}">
                    <a16:rowId xmlns:a16="http://schemas.microsoft.com/office/drawing/2014/main" val="2154753640"/>
                  </a:ext>
                </a:extLst>
              </a:tr>
            </a:tbl>
          </a:graphicData>
        </a:graphic>
      </p:graphicFrame>
    </p:spTree>
    <p:extLst>
      <p:ext uri="{BB962C8B-B14F-4D97-AF65-F5344CB8AC3E}">
        <p14:creationId xmlns:p14="http://schemas.microsoft.com/office/powerpoint/2010/main" val="4262632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i="0"/>
              <a:t>Housing Characteristics</a:t>
            </a:r>
          </a:p>
          <a:p>
            <a:pPr marL="342900" indent="-342900" algn="l">
              <a:buFont typeface="Arial" panose="020B0604020202020204" pitchFamily="34" charset="0"/>
              <a:buChar char="•"/>
            </a:pPr>
            <a:r>
              <a:rPr lang="en-US" sz="3200" b="1" i="0">
                <a:solidFill>
                  <a:schemeClr val="accent5"/>
                </a:solidFill>
              </a:rPr>
              <a:t>Household Population</a:t>
            </a:r>
          </a:p>
          <a:p>
            <a:pPr marL="342900" indent="-342900" algn="l">
              <a:buFont typeface="Arial" panose="020B0604020202020204" pitchFamily="34" charset="0"/>
              <a:buChar char="•"/>
            </a:pPr>
            <a:r>
              <a:rPr lang="en-US" sz="3200" i="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5153"/>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2</a:t>
            </a:r>
            <a:r>
              <a:rPr lang="en-US" sz="2000"/>
              <a:t> of the Final Report</a:t>
            </a:r>
          </a:p>
        </p:txBody>
      </p:sp>
      <p:pic>
        <p:nvPicPr>
          <p:cNvPr id="2" name="Picture 1" descr="A stone building in a desert&#10;&#10;Description automatically generated">
            <a:extLst>
              <a:ext uri="{FF2B5EF4-FFF2-40B4-BE49-F238E27FC236}">
                <a16:creationId xmlns:a16="http://schemas.microsoft.com/office/drawing/2014/main" id="{812F647B-0008-2FC0-FC4C-0AE352261A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28443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Icon&#10;&#10;Description automatically generated with low confidence">
            <a:extLst>
              <a:ext uri="{FF2B5EF4-FFF2-40B4-BE49-F238E27FC236}">
                <a16:creationId xmlns:a16="http://schemas.microsoft.com/office/drawing/2014/main" id="{630889FF-1B82-B33F-0F79-7EAD31BB10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4596" y="2128982"/>
            <a:ext cx="842600" cy="842600"/>
          </a:xfrm>
          <a:prstGeom prst="rect">
            <a:avLst/>
          </a:prstGeom>
        </p:spPr>
      </p:pic>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747393" y="1055556"/>
            <a:ext cx="3195263" cy="1018047"/>
          </a:xfrm>
        </p:spPr>
        <p:txBody>
          <a:bodyPr>
            <a:normAutofit fontScale="92500" lnSpcReduction="20000"/>
          </a:bodyPr>
          <a:lstStyle/>
          <a:p>
            <a:r>
              <a:rPr lang="en-US" sz="2800" b="1" i="0">
                <a:solidFill>
                  <a:schemeClr val="accent5"/>
                </a:solidFill>
              </a:rPr>
              <a:t>33% </a:t>
            </a:r>
            <a:r>
              <a:rPr lang="en-US" sz="2800" i="0">
                <a:solidFill>
                  <a:schemeClr val="tx1"/>
                </a:solidFill>
              </a:rPr>
              <a:t>of Jordan’s population is </a:t>
            </a:r>
            <a:r>
              <a:rPr lang="en-US" sz="2800" b="1" i="0">
                <a:solidFill>
                  <a:schemeClr val="accent5"/>
                </a:solidFill>
              </a:rPr>
              <a:t>under age 15</a:t>
            </a:r>
            <a:r>
              <a:rPr lang="en-US" sz="2800" i="0">
                <a:solidFill>
                  <a:schemeClr val="tx1"/>
                </a:solidFill>
              </a:rPr>
              <a:t>.</a:t>
            </a:r>
          </a:p>
        </p:txBody>
      </p:sp>
      <p:sp>
        <p:nvSpPr>
          <p:cNvPr id="8" name="Text Placeholder 2">
            <a:extLst>
              <a:ext uri="{FF2B5EF4-FFF2-40B4-BE49-F238E27FC236}">
                <a16:creationId xmlns:a16="http://schemas.microsoft.com/office/drawing/2014/main" id="{19AEBACF-1CFA-6A0E-CC2E-447C02158C3E}"/>
              </a:ext>
            </a:extLst>
          </p:cNvPr>
          <p:cNvSpPr txBox="1">
            <a:spLocks/>
          </p:cNvSpPr>
          <p:nvPr/>
        </p:nvSpPr>
        <p:spPr>
          <a:xfrm>
            <a:off x="-2" y="4242759"/>
            <a:ext cx="9144000" cy="5619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i="0">
                <a:solidFill>
                  <a:schemeClr val="tx1"/>
                </a:solidFill>
              </a:rPr>
              <a:t>Households have an average of </a:t>
            </a:r>
            <a:r>
              <a:rPr lang="en-US" sz="2800" b="1" i="0">
                <a:solidFill>
                  <a:schemeClr val="accent5"/>
                </a:solidFill>
              </a:rPr>
              <a:t>4.8 members</a:t>
            </a:r>
            <a:r>
              <a:rPr lang="en-US" sz="2800" i="0">
                <a:solidFill>
                  <a:schemeClr val="tx1"/>
                </a:solidFill>
              </a:rPr>
              <a:t>.</a:t>
            </a:r>
          </a:p>
        </p:txBody>
      </p:sp>
      <p:sp>
        <p:nvSpPr>
          <p:cNvPr id="9" name="Text Placeholder 2">
            <a:extLst>
              <a:ext uri="{FF2B5EF4-FFF2-40B4-BE49-F238E27FC236}">
                <a16:creationId xmlns:a16="http://schemas.microsoft.com/office/drawing/2014/main" id="{5A110002-1467-F957-A145-6E0C91C79BDA}"/>
              </a:ext>
            </a:extLst>
          </p:cNvPr>
          <p:cNvSpPr txBox="1">
            <a:spLocks/>
          </p:cNvSpPr>
          <p:nvPr/>
        </p:nvSpPr>
        <p:spPr>
          <a:xfrm>
            <a:off x="4631764" y="1044256"/>
            <a:ext cx="4387518" cy="10006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b="1" i="0">
                <a:solidFill>
                  <a:schemeClr val="accent5"/>
                </a:solidFill>
              </a:rPr>
              <a:t>15%</a:t>
            </a:r>
            <a:r>
              <a:rPr lang="en-US" sz="2800" i="0">
                <a:solidFill>
                  <a:schemeClr val="tx1"/>
                </a:solidFill>
              </a:rPr>
              <a:t> of households are </a:t>
            </a:r>
            <a:r>
              <a:rPr lang="en-US" sz="2800" b="1" i="0">
                <a:solidFill>
                  <a:schemeClr val="accent5"/>
                </a:solidFill>
              </a:rPr>
              <a:t>headed by women</a:t>
            </a:r>
            <a:r>
              <a:rPr lang="en-US" sz="2800" i="0">
                <a:solidFill>
                  <a:schemeClr val="tx1"/>
                </a:solidFill>
              </a:rPr>
              <a:t>.</a:t>
            </a:r>
          </a:p>
        </p:txBody>
      </p:sp>
      <p:pic>
        <p:nvPicPr>
          <p:cNvPr id="18" name="Picture 17">
            <a:extLst>
              <a:ext uri="{FF2B5EF4-FFF2-40B4-BE49-F238E27FC236}">
                <a16:creationId xmlns:a16="http://schemas.microsoft.com/office/drawing/2014/main" id="{257FCD19-84D5-8471-F566-EF62B0A3919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589090" y="2128983"/>
            <a:ext cx="842600" cy="842600"/>
          </a:xfrm>
          <a:prstGeom prst="rect">
            <a:avLst/>
          </a:prstGeom>
        </p:spPr>
      </p:pic>
      <p:pic>
        <p:nvPicPr>
          <p:cNvPr id="19" name="Picture 18">
            <a:extLst>
              <a:ext uri="{FF2B5EF4-FFF2-40B4-BE49-F238E27FC236}">
                <a16:creationId xmlns:a16="http://schemas.microsoft.com/office/drawing/2014/main" id="{26EDD504-E2D3-12DA-44CF-5F0CB0196A0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9778"/>
          <a:stretch/>
        </p:blipFill>
        <p:spPr>
          <a:xfrm>
            <a:off x="5414598" y="2128983"/>
            <a:ext cx="423169" cy="842600"/>
          </a:xfrm>
          <a:prstGeom prst="rect">
            <a:avLst/>
          </a:prstGeom>
        </p:spPr>
      </p:pic>
      <p:pic>
        <p:nvPicPr>
          <p:cNvPr id="21" name="Picture 20" descr="Icon&#10;&#10;Description automatically generated with low confidence">
            <a:extLst>
              <a:ext uri="{FF2B5EF4-FFF2-40B4-BE49-F238E27FC236}">
                <a16:creationId xmlns:a16="http://schemas.microsoft.com/office/drawing/2014/main" id="{9D53BC9F-263B-B0EF-60EE-5AC434675B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5614" y="2128983"/>
            <a:ext cx="842600" cy="842600"/>
          </a:xfrm>
          <a:prstGeom prst="rect">
            <a:avLst/>
          </a:prstGeom>
        </p:spPr>
      </p:pic>
      <p:pic>
        <p:nvPicPr>
          <p:cNvPr id="22" name="Picture 21" descr="Icon&#10;&#10;Description automatically generated with low confidence">
            <a:extLst>
              <a:ext uri="{FF2B5EF4-FFF2-40B4-BE49-F238E27FC236}">
                <a16:creationId xmlns:a16="http://schemas.microsoft.com/office/drawing/2014/main" id="{CC949830-F1B3-1658-99E3-E4B160F8C2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1120" y="2136246"/>
            <a:ext cx="842600" cy="842600"/>
          </a:xfrm>
          <a:prstGeom prst="rect">
            <a:avLst/>
          </a:prstGeom>
        </p:spPr>
      </p:pic>
      <p:pic>
        <p:nvPicPr>
          <p:cNvPr id="23" name="Picture 22" descr="Icon&#10;&#10;Description automatically generated with low confidence">
            <a:extLst>
              <a:ext uri="{FF2B5EF4-FFF2-40B4-BE49-F238E27FC236}">
                <a16:creationId xmlns:a16="http://schemas.microsoft.com/office/drawing/2014/main" id="{7E8626AC-562A-ADC0-CB46-B2380591FB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8" y="2982825"/>
            <a:ext cx="842600" cy="842600"/>
          </a:xfrm>
          <a:prstGeom prst="rect">
            <a:avLst/>
          </a:prstGeom>
        </p:spPr>
      </p:pic>
      <p:pic>
        <p:nvPicPr>
          <p:cNvPr id="24" name="Picture 23" descr="Icon&#10;&#10;Description automatically generated with low confidence">
            <a:extLst>
              <a:ext uri="{FF2B5EF4-FFF2-40B4-BE49-F238E27FC236}">
                <a16:creationId xmlns:a16="http://schemas.microsoft.com/office/drawing/2014/main" id="{3AEA9D39-D770-5BE1-49CF-9FC9FABE1A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7506" y="2982825"/>
            <a:ext cx="842600" cy="842600"/>
          </a:xfrm>
          <a:prstGeom prst="rect">
            <a:avLst/>
          </a:prstGeom>
        </p:spPr>
      </p:pic>
      <p:pic>
        <p:nvPicPr>
          <p:cNvPr id="25" name="Picture 24" descr="Icon&#10;&#10;Description automatically generated with low confidence">
            <a:extLst>
              <a:ext uri="{FF2B5EF4-FFF2-40B4-BE49-F238E27FC236}">
                <a16:creationId xmlns:a16="http://schemas.microsoft.com/office/drawing/2014/main" id="{1BEC3A91-185F-677F-A916-DC7703515E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3014" y="2990088"/>
            <a:ext cx="842600" cy="842600"/>
          </a:xfrm>
          <a:prstGeom prst="rect">
            <a:avLst/>
          </a:prstGeom>
        </p:spPr>
      </p:pic>
      <p:pic>
        <p:nvPicPr>
          <p:cNvPr id="26" name="Picture 25" descr="Icon&#10;&#10;Description automatically generated with low confidence">
            <a:extLst>
              <a:ext uri="{FF2B5EF4-FFF2-40B4-BE49-F238E27FC236}">
                <a16:creationId xmlns:a16="http://schemas.microsoft.com/office/drawing/2014/main" id="{FBB6DA96-80D8-6C4C-CACE-F0D89219AC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8522" y="2982825"/>
            <a:ext cx="842600" cy="842600"/>
          </a:xfrm>
          <a:prstGeom prst="rect">
            <a:avLst/>
          </a:prstGeom>
        </p:spPr>
      </p:pic>
      <p:pic>
        <p:nvPicPr>
          <p:cNvPr id="27" name="Picture 26" descr="Icon&#10;&#10;Description automatically generated with low confidence">
            <a:extLst>
              <a:ext uri="{FF2B5EF4-FFF2-40B4-BE49-F238E27FC236}">
                <a16:creationId xmlns:a16="http://schemas.microsoft.com/office/drawing/2014/main" id="{A044B5A7-A11A-3795-0D88-CDE681F9CD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4028" y="2990088"/>
            <a:ext cx="842600" cy="842600"/>
          </a:xfrm>
          <a:prstGeom prst="rect">
            <a:avLst/>
          </a:prstGeom>
        </p:spPr>
      </p:pic>
      <p:pic>
        <p:nvPicPr>
          <p:cNvPr id="15" name="Picture 14" descr="Icon&#10;&#10;Description automatically generated">
            <a:extLst>
              <a:ext uri="{FF2B5EF4-FFF2-40B4-BE49-F238E27FC236}">
                <a16:creationId xmlns:a16="http://schemas.microsoft.com/office/drawing/2014/main" id="{ACF57019-FCBA-85F6-08BD-B4F73C74C3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605" t="16913" r="30913" b="16297"/>
          <a:stretch/>
        </p:blipFill>
        <p:spPr>
          <a:xfrm>
            <a:off x="6736149" y="4861702"/>
            <a:ext cx="853690" cy="1554557"/>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5A80D062-34C2-A088-3A5E-04A7DA076FF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965" t="17009" r="32258" b="16423"/>
          <a:stretch/>
        </p:blipFill>
        <p:spPr>
          <a:xfrm>
            <a:off x="1475406" y="4879108"/>
            <a:ext cx="835489" cy="1554557"/>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4EF4713C-8320-5B9D-65A6-9A8BCFA2DAC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965" t="17009" r="32258" b="16423"/>
          <a:stretch/>
        </p:blipFill>
        <p:spPr>
          <a:xfrm>
            <a:off x="2792576" y="4879108"/>
            <a:ext cx="835489" cy="1554558"/>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609B5BBC-CAD5-85BF-BCE1-12CBBA30E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965" t="17009" r="32258" b="16423"/>
          <a:stretch/>
        </p:blipFill>
        <p:spPr>
          <a:xfrm>
            <a:off x="4109746" y="4879108"/>
            <a:ext cx="835489" cy="1554558"/>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7F51D2D0-3380-9900-53CC-F97556239B7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965" t="17009" r="32258" b="16423"/>
          <a:stretch/>
        </p:blipFill>
        <p:spPr>
          <a:xfrm>
            <a:off x="5426916" y="4879108"/>
            <a:ext cx="835489" cy="1554558"/>
          </a:xfrm>
          <a:prstGeom prst="rect">
            <a:avLst/>
          </a:prstGeom>
        </p:spPr>
      </p:pic>
      <p:graphicFrame>
        <p:nvGraphicFramePr>
          <p:cNvPr id="6" name="Chart 5">
            <a:extLst>
              <a:ext uri="{FF2B5EF4-FFF2-40B4-BE49-F238E27FC236}">
                <a16:creationId xmlns:a16="http://schemas.microsoft.com/office/drawing/2014/main" id="{38DBBE3D-6949-EFD7-F206-E4F21428E689}"/>
              </a:ext>
            </a:extLst>
          </p:cNvPr>
          <p:cNvGraphicFramePr/>
          <p:nvPr>
            <p:extLst>
              <p:ext uri="{D42A27DB-BD31-4B8C-83A1-F6EECF244321}">
                <p14:modId xmlns:p14="http://schemas.microsoft.com/office/powerpoint/2010/main" val="2887032190"/>
              </p:ext>
            </p:extLst>
          </p:nvPr>
        </p:nvGraphicFramePr>
        <p:xfrm>
          <a:off x="885369" y="1888129"/>
          <a:ext cx="2766187" cy="2134259"/>
        </p:xfrm>
        <a:graphic>
          <a:graphicData uri="http://schemas.openxmlformats.org/drawingml/2006/chart">
            <c:chart xmlns:c="http://schemas.openxmlformats.org/drawingml/2006/chart" xmlns:r="http://schemas.openxmlformats.org/officeDocument/2006/relationships" r:id="rId7"/>
          </a:graphicData>
        </a:graphic>
      </p:graphicFrame>
      <p:sp>
        <p:nvSpPr>
          <p:cNvPr id="16" name="Title 1">
            <a:extLst>
              <a:ext uri="{FF2B5EF4-FFF2-40B4-BE49-F238E27FC236}">
                <a16:creationId xmlns:a16="http://schemas.microsoft.com/office/drawing/2014/main" id="{84FB37FA-57B7-82B0-11D2-A495A7B1D177}"/>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Household Population</a:t>
            </a:r>
          </a:p>
        </p:txBody>
      </p:sp>
      <p:pic>
        <p:nvPicPr>
          <p:cNvPr id="4" name="Picture 3" descr="Shape&#10;&#10;Description automatically generated with low confidence">
            <a:extLst>
              <a:ext uri="{FF2B5EF4-FFF2-40B4-BE49-F238E27FC236}">
                <a16:creationId xmlns:a16="http://schemas.microsoft.com/office/drawing/2014/main" id="{3C74CE8A-D737-ADC2-0625-B446E5C6C46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965" t="17009" r="41937" b="16423"/>
          <a:stretch/>
        </p:blipFill>
        <p:spPr>
          <a:xfrm>
            <a:off x="6736148" y="4861702"/>
            <a:ext cx="609450" cy="1554558"/>
          </a:xfrm>
          <a:prstGeom prst="rect">
            <a:avLst/>
          </a:prstGeom>
        </p:spPr>
      </p:pic>
      <p:pic>
        <p:nvPicPr>
          <p:cNvPr id="13" name="Picture 12" descr="Icon&#10;&#10;Description automatically generated with low confidence">
            <a:extLst>
              <a:ext uri="{FF2B5EF4-FFF2-40B4-BE49-F238E27FC236}">
                <a16:creationId xmlns:a16="http://schemas.microsoft.com/office/drawing/2014/main" id="{9D232E73-3F2D-876A-89BF-2451EBF734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7196" y="2128982"/>
            <a:ext cx="842600" cy="842600"/>
          </a:xfrm>
          <a:prstGeom prst="rect">
            <a:avLst/>
          </a:prstGeom>
        </p:spPr>
      </p:pic>
    </p:spTree>
    <p:extLst>
      <p:ext uri="{BB962C8B-B14F-4D97-AF65-F5344CB8AC3E}">
        <p14:creationId xmlns:p14="http://schemas.microsoft.com/office/powerpoint/2010/main" val="52877160"/>
      </p:ext>
    </p:extLst>
  </p:cSld>
  <p:clrMapOvr>
    <a:masterClrMapping/>
  </p:clrMapOvr>
</p:sld>
</file>

<file path=ppt/theme/theme1.xml><?xml version="1.0" encoding="utf-8"?>
<a:theme xmlns:a="http://schemas.openxmlformats.org/drawingml/2006/main" name="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VMX3MACP777Z-1177381151-42309</_dlc_DocId>
    <_dlc_DocIdUrl xmlns="d16efad5-0601-4cf0-b7c2-89968258c777">
      <Url>https://icfonline.sharepoint.com/sites/ihd-dhs/Dissemination/_layouts/15/DocIdRedir.aspx?ID=VMX3MACP777Z-1177381151-42309</Url>
      <Description>VMX3MACP777Z-1177381151-42309</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CFCA39A9-D6B1-4CF1-8DF7-13848C8BA442}"/>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9</TotalTime>
  <Words>1267</Words>
  <Application>Microsoft Office PowerPoint</Application>
  <PresentationFormat>On-screen Show (4:3)</PresentationFormat>
  <Paragraphs>127</Paragraphs>
  <Slides>16</Slides>
  <Notes>10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PowerPoint Presentation</vt:lpstr>
      <vt:lpstr>PowerPoint Presentation</vt:lpstr>
      <vt:lpstr>PowerPoint Presentation</vt:lpstr>
      <vt:lpstr>Wealth Index</vt:lpstr>
      <vt:lpstr>Wealth Index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3</cp:revision>
  <dcterms:created xsi:type="dcterms:W3CDTF">2022-12-05T19:39:34Z</dcterms:created>
  <dcterms:modified xsi:type="dcterms:W3CDTF">2024-07-22T15:39:16Z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1ccb6cfb-9015-4bdc-adf4-5933d14f7149</vt:lpwstr>
  </property>
  <property fmtid="{D5CDD505-2E9C-101B-9397-08002B2CF9AE}" pid="4" name="MediaServiceImageTags">
    <vt:lpwstr/>
  </property>
</Properties>
</file>