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9.xml" ContentType="application/vnd.openxmlformats-officedocument.drawingml.chartshapes+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0.xml" ContentType="application/vnd.openxmlformats-officedocument.drawingml.chartshapes+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1.xml" ContentType="application/vnd.openxmlformats-officedocument.drawingml.chartshapes+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2.xml" ContentType="application/vnd.openxmlformats-officedocument.drawingml.chartshapes+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3.xml" ContentType="application/vnd.openxmlformats-officedocument.drawingml.chartshapes+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4.xml" ContentType="application/vnd.openxmlformats-officedocument.drawingml.chartshapes+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15.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3"/>
  </p:notesMasterIdLst>
  <p:handoutMasterIdLst>
    <p:handoutMasterId r:id="rId34"/>
  </p:handoutMasterIdLst>
  <p:sldIdLst>
    <p:sldId id="256" r:id="rId8"/>
    <p:sldId id="260" r:id="rId9"/>
    <p:sldId id="369" r:id="rId10"/>
    <p:sldId id="370" r:id="rId11"/>
    <p:sldId id="371" r:id="rId12"/>
    <p:sldId id="372" r:id="rId13"/>
    <p:sldId id="355" r:id="rId14"/>
    <p:sldId id="343" r:id="rId15"/>
    <p:sldId id="354" r:id="rId16"/>
    <p:sldId id="373" r:id="rId17"/>
    <p:sldId id="360" r:id="rId18"/>
    <p:sldId id="374" r:id="rId19"/>
    <p:sldId id="375" r:id="rId20"/>
    <p:sldId id="339" r:id="rId21"/>
    <p:sldId id="376" r:id="rId22"/>
    <p:sldId id="377" r:id="rId23"/>
    <p:sldId id="378" r:id="rId24"/>
    <p:sldId id="379" r:id="rId25"/>
    <p:sldId id="367" r:id="rId26"/>
    <p:sldId id="380" r:id="rId27"/>
    <p:sldId id="366" r:id="rId28"/>
    <p:sldId id="381" r:id="rId29"/>
    <p:sldId id="382" r:id="rId30"/>
    <p:sldId id="383"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D5D"/>
    <a:srgbClr val="70AD47"/>
    <a:srgbClr val="033160"/>
    <a:srgbClr val="00FFCC"/>
    <a:srgbClr val="B3003C"/>
    <a:srgbClr val="E6BA00"/>
    <a:srgbClr val="0563C1"/>
    <a:srgbClr val="D0CECE"/>
    <a:srgbClr val="6600FF"/>
    <a:srgbClr val="007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774FD9-782A-43F0-A41D-12B1F63EBBA7}" v="73" dt="2024-08-27T11:11:47.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86296" autoAdjust="0"/>
  </p:normalViewPr>
  <p:slideViewPr>
    <p:cSldViewPr snapToGrid="0">
      <p:cViewPr varScale="1">
        <p:scale>
          <a:sx n="85" d="100"/>
          <a:sy n="85" d="100"/>
        </p:scale>
        <p:origin x="1040" y="64"/>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6/11/relationships/changesInfo" Target="changesInfos/changesInfo1.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AC774FD9-782A-43F0-A41D-12B1F63EBBA7}"/>
    <pc:docChg chg="modSld">
      <pc:chgData name="McFarland, Annette (CNTR)" userId="e93d1f50-85ab-41a8-a34a-185a53159573" providerId="ADAL" clId="{AC774FD9-782A-43F0-A41D-12B1F63EBBA7}" dt="2024-08-27T11:11:47.828" v="232" actId="478"/>
      <pc:docMkLst>
        <pc:docMk/>
      </pc:docMkLst>
      <pc:sldChg chg="delSp modSp mod">
        <pc:chgData name="McFarland, Annette (CNTR)" userId="e93d1f50-85ab-41a8-a34a-185a53159573" providerId="ADAL" clId="{AC774FD9-782A-43F0-A41D-12B1F63EBBA7}" dt="2024-08-27T11:08:06.207" v="231" actId="478"/>
        <pc:sldMkLst>
          <pc:docMk/>
          <pc:sldMk cId="2781894779" sldId="343"/>
        </pc:sldMkLst>
        <pc:spChg chg="del">
          <ac:chgData name="McFarland, Annette (CNTR)" userId="e93d1f50-85ab-41a8-a34a-185a53159573" providerId="ADAL" clId="{AC774FD9-782A-43F0-A41D-12B1F63EBBA7}" dt="2024-08-27T11:08:06.207" v="231" actId="478"/>
          <ac:spMkLst>
            <pc:docMk/>
            <pc:sldMk cId="2781894779" sldId="343"/>
            <ac:spMk id="1029" creationId="{F1B5823F-0019-4524-9285-3BBB0D9B7482}"/>
          </ac:spMkLst>
        </pc:spChg>
        <pc:spChg chg="mod">
          <ac:chgData name="McFarland, Annette (CNTR)" userId="e93d1f50-85ab-41a8-a34a-185a53159573" providerId="ADAL" clId="{AC774FD9-782A-43F0-A41D-12B1F63EBBA7}" dt="2024-07-11T20:35:47.806" v="3" actId="207"/>
          <ac:spMkLst>
            <pc:docMk/>
            <pc:sldMk cId="2781894779" sldId="343"/>
            <ac:spMk id="1050" creationId="{C72B3015-FDE5-6367-7D7B-A333C6A55013}"/>
          </ac:spMkLst>
        </pc:spChg>
        <pc:spChg chg="mod">
          <ac:chgData name="McFarland, Annette (CNTR)" userId="e93d1f50-85ab-41a8-a34a-185a53159573" providerId="ADAL" clId="{AC774FD9-782A-43F0-A41D-12B1F63EBBA7}" dt="2024-07-11T20:35:47.806" v="3" actId="207"/>
          <ac:spMkLst>
            <pc:docMk/>
            <pc:sldMk cId="2781894779" sldId="343"/>
            <ac:spMk id="1052" creationId="{DBC87F74-D4FB-15E2-5130-B326DB0DF4F8}"/>
          </ac:spMkLst>
        </pc:spChg>
      </pc:sldChg>
      <pc:sldChg chg="delSp modSp mod">
        <pc:chgData name="McFarland, Annette (CNTR)" userId="e93d1f50-85ab-41a8-a34a-185a53159573" providerId="ADAL" clId="{AC774FD9-782A-43F0-A41D-12B1F63EBBA7}" dt="2024-08-27T11:11:47.828" v="232" actId="478"/>
        <pc:sldMkLst>
          <pc:docMk/>
          <pc:sldMk cId="2042778756" sldId="354"/>
        </pc:sldMkLst>
        <pc:spChg chg="del">
          <ac:chgData name="McFarland, Annette (CNTR)" userId="e93d1f50-85ab-41a8-a34a-185a53159573" providerId="ADAL" clId="{AC774FD9-782A-43F0-A41D-12B1F63EBBA7}" dt="2024-08-27T11:11:47.828" v="232" actId="478"/>
          <ac:spMkLst>
            <pc:docMk/>
            <pc:sldMk cId="2042778756" sldId="354"/>
            <ac:spMk id="1029" creationId="{84F7AA28-6147-D19B-C246-F6F0335F09E2}"/>
          </ac:spMkLst>
        </pc:spChg>
        <pc:spChg chg="mod">
          <ac:chgData name="McFarland, Annette (CNTR)" userId="e93d1f50-85ab-41a8-a34a-185a53159573" providerId="ADAL" clId="{AC774FD9-782A-43F0-A41D-12B1F63EBBA7}" dt="2024-07-11T20:37:12.227" v="4" actId="207"/>
          <ac:spMkLst>
            <pc:docMk/>
            <pc:sldMk cId="2042778756" sldId="354"/>
            <ac:spMk id="1031" creationId="{5E1D7C58-D54C-671B-E010-AD492CA643BB}"/>
          </ac:spMkLst>
        </pc:spChg>
        <pc:spChg chg="mod">
          <ac:chgData name="McFarland, Annette (CNTR)" userId="e93d1f50-85ab-41a8-a34a-185a53159573" providerId="ADAL" clId="{AC774FD9-782A-43F0-A41D-12B1F63EBBA7}" dt="2024-07-11T20:37:12.227" v="4" actId="207"/>
          <ac:spMkLst>
            <pc:docMk/>
            <pc:sldMk cId="2042778756" sldId="354"/>
            <ac:spMk id="1052" creationId="{64CD3211-B895-CB10-9D50-D92EEFF836D9}"/>
          </ac:spMkLst>
        </pc:spChg>
      </pc:sldChg>
      <pc:sldChg chg="delSp modSp mod">
        <pc:chgData name="McFarland, Annette (CNTR)" userId="e93d1f50-85ab-41a8-a34a-185a53159573" providerId="ADAL" clId="{AC774FD9-782A-43F0-A41D-12B1F63EBBA7}" dt="2024-08-27T08:47:14.376" v="230" actId="478"/>
        <pc:sldMkLst>
          <pc:docMk/>
          <pc:sldMk cId="564221537" sldId="355"/>
        </pc:sldMkLst>
        <pc:spChg chg="del">
          <ac:chgData name="McFarland, Annette (CNTR)" userId="e93d1f50-85ab-41a8-a34a-185a53159573" providerId="ADAL" clId="{AC774FD9-782A-43F0-A41D-12B1F63EBBA7}" dt="2024-08-27T08:47:14.376" v="230" actId="478"/>
          <ac:spMkLst>
            <pc:docMk/>
            <pc:sldMk cId="564221537" sldId="355"/>
            <ac:spMk id="1029" creationId="{2CC91DA5-277C-AC1E-9F8F-D1805B36F064}"/>
          </ac:spMkLst>
        </pc:spChg>
        <pc:spChg chg="mod">
          <ac:chgData name="McFarland, Annette (CNTR)" userId="e93d1f50-85ab-41a8-a34a-185a53159573" providerId="ADAL" clId="{AC774FD9-782A-43F0-A41D-12B1F63EBBA7}" dt="2024-07-11T20:33:55.363" v="0" actId="207"/>
          <ac:spMkLst>
            <pc:docMk/>
            <pc:sldMk cId="564221537" sldId="355"/>
            <ac:spMk id="1031" creationId="{F112B354-2C96-CFD0-C0A9-15B5B096B845}"/>
          </ac:spMkLst>
        </pc:spChg>
        <pc:spChg chg="mod">
          <ac:chgData name="McFarland, Annette (CNTR)" userId="e93d1f50-85ab-41a8-a34a-185a53159573" providerId="ADAL" clId="{AC774FD9-782A-43F0-A41D-12B1F63EBBA7}" dt="2024-07-11T20:34:07.980" v="2" actId="1076"/>
          <ac:spMkLst>
            <pc:docMk/>
            <pc:sldMk cId="564221537" sldId="355"/>
            <ac:spMk id="1049" creationId="{8BFD58F1-542B-F105-3AF9-EBC29D707439}"/>
          </ac:spMkLst>
        </pc:spChg>
        <pc:spChg chg="mod">
          <ac:chgData name="McFarland, Annette (CNTR)" userId="e93d1f50-85ab-41a8-a34a-185a53159573" providerId="ADAL" clId="{AC774FD9-782A-43F0-A41D-12B1F63EBBA7}" dt="2024-07-11T20:33:55.363" v="0" actId="207"/>
          <ac:spMkLst>
            <pc:docMk/>
            <pc:sldMk cId="564221537" sldId="355"/>
            <ac:spMk id="1052" creationId="{7DFA8F4C-9EF5-2197-1F33-C30A8BE788C5}"/>
          </ac:spMkLst>
        </pc:spChg>
      </pc:sldChg>
      <pc:sldChg chg="modSp">
        <pc:chgData name="McFarland, Annette (CNTR)" userId="e93d1f50-85ab-41a8-a34a-185a53159573" providerId="ADAL" clId="{AC774FD9-782A-43F0-A41D-12B1F63EBBA7}" dt="2024-07-11T20:37:53.410" v="5"/>
        <pc:sldMkLst>
          <pc:docMk/>
          <pc:sldMk cId="684047014" sldId="374"/>
        </pc:sldMkLst>
        <pc:graphicFrameChg chg="mod">
          <ac:chgData name="McFarland, Annette (CNTR)" userId="e93d1f50-85ab-41a8-a34a-185a53159573" providerId="ADAL" clId="{AC774FD9-782A-43F0-A41D-12B1F63EBBA7}" dt="2024-07-11T20:37:53.410" v="5"/>
          <ac:graphicFrameMkLst>
            <pc:docMk/>
            <pc:sldMk cId="684047014" sldId="374"/>
            <ac:graphicFrameMk id="2" creationId="{7B5D4FB1-8924-45DD-94CB-67F2DF8256A8}"/>
          </ac:graphicFrameMkLst>
        </pc:graphicFrameChg>
      </pc:sldChg>
      <pc:sldChg chg="modSp mod">
        <pc:chgData name="McFarland, Annette (CNTR)" userId="e93d1f50-85ab-41a8-a34a-185a53159573" providerId="ADAL" clId="{AC774FD9-782A-43F0-A41D-12B1F63EBBA7}" dt="2024-07-11T20:40:56.332" v="8"/>
        <pc:sldMkLst>
          <pc:docMk/>
          <pc:sldMk cId="1371236873" sldId="376"/>
        </pc:sldMkLst>
        <pc:graphicFrameChg chg="mod">
          <ac:chgData name="McFarland, Annette (CNTR)" userId="e93d1f50-85ab-41a8-a34a-185a53159573" providerId="ADAL" clId="{AC774FD9-782A-43F0-A41D-12B1F63EBBA7}" dt="2024-07-11T20:40:56.332" v="8"/>
          <ac:graphicFrameMkLst>
            <pc:docMk/>
            <pc:sldMk cId="1371236873" sldId="376"/>
            <ac:graphicFrameMk id="2" creationId="{A6BC9912-C144-47E9-A239-B917BB14A908}"/>
          </ac:graphicFrameMkLst>
        </pc:graphicFrameChg>
      </pc:sldChg>
      <pc:sldChg chg="modSp">
        <pc:chgData name="McFarland, Annette (CNTR)" userId="e93d1f50-85ab-41a8-a34a-185a53159573" providerId="ADAL" clId="{AC774FD9-782A-43F0-A41D-12B1F63EBBA7}" dt="2024-07-11T20:41:08.160" v="9"/>
        <pc:sldMkLst>
          <pc:docMk/>
          <pc:sldMk cId="2730499362" sldId="377"/>
        </pc:sldMkLst>
        <pc:graphicFrameChg chg="mod">
          <ac:chgData name="McFarland, Annette (CNTR)" userId="e93d1f50-85ab-41a8-a34a-185a53159573" providerId="ADAL" clId="{AC774FD9-782A-43F0-A41D-12B1F63EBBA7}" dt="2024-07-11T20:41:08.160" v="9"/>
          <ac:graphicFrameMkLst>
            <pc:docMk/>
            <pc:sldMk cId="2730499362" sldId="377"/>
            <ac:graphicFrameMk id="2" creationId="{25BB8E46-DBEC-4235-9195-A19FE6CAAC33}"/>
          </ac:graphicFrameMkLst>
        </pc:graphicFrameChg>
      </pc:sldChg>
      <pc:sldChg chg="modSp mod">
        <pc:chgData name="McFarland, Annette (CNTR)" userId="e93d1f50-85ab-41a8-a34a-185a53159573" providerId="ADAL" clId="{AC774FD9-782A-43F0-A41D-12B1F63EBBA7}" dt="2024-07-11T20:42:27.752" v="14"/>
        <pc:sldMkLst>
          <pc:docMk/>
          <pc:sldMk cId="2821172851" sldId="378"/>
        </pc:sldMkLst>
        <pc:graphicFrameChg chg="mod">
          <ac:chgData name="McFarland, Annette (CNTR)" userId="e93d1f50-85ab-41a8-a34a-185a53159573" providerId="ADAL" clId="{AC774FD9-782A-43F0-A41D-12B1F63EBBA7}" dt="2024-07-11T20:42:27.752" v="14"/>
          <ac:graphicFrameMkLst>
            <pc:docMk/>
            <pc:sldMk cId="2821172851" sldId="378"/>
            <ac:graphicFrameMk id="2" creationId="{479AEC90-2650-4814-B458-9D1CD7407651}"/>
          </ac:graphicFrameMkLst>
        </pc:graphicFrameChg>
      </pc:sldChg>
      <pc:sldChg chg="addSp modSp mod modNotesTx">
        <pc:chgData name="McFarland, Annette (CNTR)" userId="e93d1f50-85ab-41a8-a34a-185a53159573" providerId="ADAL" clId="{AC774FD9-782A-43F0-A41D-12B1F63EBBA7}" dt="2024-07-11T20:48:56.278" v="224" actId="20577"/>
        <pc:sldMkLst>
          <pc:docMk/>
          <pc:sldMk cId="4049192503" sldId="380"/>
        </pc:sldMkLst>
        <pc:spChg chg="add mod">
          <ac:chgData name="McFarland, Annette (CNTR)" userId="e93d1f50-85ab-41a8-a34a-185a53159573" providerId="ADAL" clId="{AC774FD9-782A-43F0-A41D-12B1F63EBBA7}" dt="2024-07-11T20:46:04.461" v="16"/>
          <ac:spMkLst>
            <pc:docMk/>
            <pc:sldMk cId="4049192503" sldId="380"/>
            <ac:spMk id="3" creationId="{03EB5EEB-BF8D-24CA-45C0-14C4EC022224}"/>
          </ac:spMkLst>
        </pc:spChg>
        <pc:spChg chg="add mod">
          <ac:chgData name="McFarland, Annette (CNTR)" userId="e93d1f50-85ab-41a8-a34a-185a53159573" providerId="ADAL" clId="{AC774FD9-782A-43F0-A41D-12B1F63EBBA7}" dt="2024-07-11T20:46:04.461" v="16"/>
          <ac:spMkLst>
            <pc:docMk/>
            <pc:sldMk cId="4049192503" sldId="380"/>
            <ac:spMk id="4" creationId="{D77FF594-BA93-0F1C-0934-F3EDD6E813E9}"/>
          </ac:spMkLst>
        </pc:spChg>
        <pc:spChg chg="add mod">
          <ac:chgData name="McFarland, Annette (CNTR)" userId="e93d1f50-85ab-41a8-a34a-185a53159573" providerId="ADAL" clId="{AC774FD9-782A-43F0-A41D-12B1F63EBBA7}" dt="2024-07-11T20:47:21.740" v="25" actId="1076"/>
          <ac:spMkLst>
            <pc:docMk/>
            <pc:sldMk cId="4049192503" sldId="380"/>
            <ac:spMk id="7" creationId="{03EB5EEB-BF8D-24CA-45C0-14C4EC022224}"/>
          </ac:spMkLst>
        </pc:spChg>
        <pc:spChg chg="add mod">
          <ac:chgData name="McFarland, Annette (CNTR)" userId="e93d1f50-85ab-41a8-a34a-185a53159573" providerId="ADAL" clId="{AC774FD9-782A-43F0-A41D-12B1F63EBBA7}" dt="2024-07-11T20:47:21.740" v="25" actId="1076"/>
          <ac:spMkLst>
            <pc:docMk/>
            <pc:sldMk cId="4049192503" sldId="380"/>
            <ac:spMk id="8" creationId="{D77FF594-BA93-0F1C-0934-F3EDD6E813E9}"/>
          </ac:spMkLst>
        </pc:spChg>
        <pc:graphicFrameChg chg="mod">
          <ac:chgData name="McFarland, Annette (CNTR)" userId="e93d1f50-85ab-41a8-a34a-185a53159573" providerId="ADAL" clId="{AC774FD9-782A-43F0-A41D-12B1F63EBBA7}" dt="2024-07-11T20:47:26.740" v="26"/>
          <ac:graphicFrameMkLst>
            <pc:docMk/>
            <pc:sldMk cId="4049192503" sldId="380"/>
            <ac:graphicFrameMk id="2" creationId="{D291B459-1331-44F8-9EC8-D0200EDF5BA7}"/>
          </ac:graphicFrameMkLst>
        </pc:graphicFrameChg>
        <pc:cxnChg chg="add mod">
          <ac:chgData name="McFarland, Annette (CNTR)" userId="e93d1f50-85ab-41a8-a34a-185a53159573" providerId="ADAL" clId="{AC774FD9-782A-43F0-A41D-12B1F63EBBA7}" dt="2024-07-11T20:46:04.461" v="16"/>
          <ac:cxnSpMkLst>
            <pc:docMk/>
            <pc:sldMk cId="4049192503" sldId="380"/>
            <ac:cxnSpMk id="5" creationId="{4741AE96-7209-481D-2A47-98F70CC0DD90}"/>
          </ac:cxnSpMkLst>
        </pc:cxnChg>
        <pc:cxnChg chg="add mod">
          <ac:chgData name="McFarland, Annette (CNTR)" userId="e93d1f50-85ab-41a8-a34a-185a53159573" providerId="ADAL" clId="{AC774FD9-782A-43F0-A41D-12B1F63EBBA7}" dt="2024-07-11T20:46:04.461" v="16"/>
          <ac:cxnSpMkLst>
            <pc:docMk/>
            <pc:sldMk cId="4049192503" sldId="380"/>
            <ac:cxnSpMk id="6" creationId="{2176DF04-47ED-99BF-F961-82DE434841AA}"/>
          </ac:cxnSpMkLst>
        </pc:cxnChg>
        <pc:cxnChg chg="add mod">
          <ac:chgData name="McFarland, Annette (CNTR)" userId="e93d1f50-85ab-41a8-a34a-185a53159573" providerId="ADAL" clId="{AC774FD9-782A-43F0-A41D-12B1F63EBBA7}" dt="2024-07-11T20:47:21.740" v="25" actId="1076"/>
          <ac:cxnSpMkLst>
            <pc:docMk/>
            <pc:sldMk cId="4049192503" sldId="380"/>
            <ac:cxnSpMk id="9" creationId="{4741AE96-7209-481D-2A47-98F70CC0DD90}"/>
          </ac:cxnSpMkLst>
        </pc:cxnChg>
        <pc:cxnChg chg="add mod">
          <ac:chgData name="McFarland, Annette (CNTR)" userId="e93d1f50-85ab-41a8-a34a-185a53159573" providerId="ADAL" clId="{AC774FD9-782A-43F0-A41D-12B1F63EBBA7}" dt="2024-07-11T20:47:21.740" v="25" actId="1076"/>
          <ac:cxnSpMkLst>
            <pc:docMk/>
            <pc:sldMk cId="4049192503" sldId="380"/>
            <ac:cxnSpMk id="10" creationId="{2176DF04-47ED-99BF-F961-82DE434841AA}"/>
          </ac:cxnSpMkLst>
        </pc:cxnChg>
      </pc:sldChg>
      <pc:sldChg chg="mod modNotesTx">
        <pc:chgData name="McFarland, Annette (CNTR)" userId="e93d1f50-85ab-41a8-a34a-185a53159573" providerId="ADAL" clId="{AC774FD9-782A-43F0-A41D-12B1F63EBBA7}" dt="2024-07-11T20:51:50.186" v="229"/>
        <pc:sldMkLst>
          <pc:docMk/>
          <pc:sldMk cId="1998239007" sldId="381"/>
        </pc:sldMkLst>
      </pc:sldChg>
    </pc:docChg>
  </pc:docChgLst>
  <pc:docChgLst>
    <pc:chgData name="McFarland, Annette (CNTR)" userId="e93d1f50-85ab-41a8-a34a-185a53159573" providerId="ADAL" clId="{5807826D-9CF2-45BF-937C-D5405E0265C3}"/>
    <pc:docChg chg="modSld">
      <pc:chgData name="McFarland, Annette (CNTR)" userId="e93d1f50-85ab-41a8-a34a-185a53159573" providerId="ADAL" clId="{5807826D-9CF2-45BF-937C-D5405E0265C3}" dt="2024-05-29T15:41:32.864" v="1" actId="27918"/>
      <pc:docMkLst>
        <pc:docMk/>
      </pc:docMkLst>
      <pc:sldChg chg="mod">
        <pc:chgData name="McFarland, Annette (CNTR)" userId="e93d1f50-85ab-41a8-a34a-185a53159573" providerId="ADAL" clId="{5807826D-9CF2-45BF-937C-D5405E0265C3}" dt="2024-05-29T15:41:32.864" v="1" actId="27918"/>
        <pc:sldMkLst>
          <pc:docMk/>
          <pc:sldMk cId="1274459490" sldId="369"/>
        </pc:sldMkLst>
      </pc:sldChg>
    </pc:docChg>
  </pc:docChgLst>
  <pc:docChgLst>
    <pc:chgData name="Hanner, Olsen" userId="8f966b24-7479-4073-89bd-2f70180eddce" providerId="ADAL" clId="{0D241664-063D-49DA-9A20-6DB4B87D4F2C}"/>
    <pc:docChg chg="delSld">
      <pc:chgData name="Hanner, Olsen" userId="8f966b24-7479-4073-89bd-2f70180eddce" providerId="ADAL" clId="{0D241664-063D-49DA-9A20-6DB4B87D4F2C}" dt="2024-03-27T15:25:09.366" v="14" actId="47"/>
      <pc:docMkLst>
        <pc:docMk/>
      </pc:docMkLst>
      <pc:sldChg chg="del">
        <pc:chgData name="Hanner, Olsen" userId="8f966b24-7479-4073-89bd-2f70180eddce" providerId="ADAL" clId="{0D241664-063D-49DA-9A20-6DB4B87D4F2C}" dt="2024-03-27T15:25:06.712" v="0" actId="47"/>
        <pc:sldMkLst>
          <pc:docMk/>
          <pc:sldMk cId="624573980" sldId="369"/>
        </pc:sldMkLst>
      </pc:sldChg>
      <pc:sldChg chg="del">
        <pc:chgData name="Hanner, Olsen" userId="8f966b24-7479-4073-89bd-2f70180eddce" providerId="ADAL" clId="{0D241664-063D-49DA-9A20-6DB4B87D4F2C}" dt="2024-03-27T15:25:06.906" v="1" actId="47"/>
        <pc:sldMkLst>
          <pc:docMk/>
          <pc:sldMk cId="1526260593" sldId="370"/>
        </pc:sldMkLst>
      </pc:sldChg>
      <pc:sldChg chg="del">
        <pc:chgData name="Hanner, Olsen" userId="8f966b24-7479-4073-89bd-2f70180eddce" providerId="ADAL" clId="{0D241664-063D-49DA-9A20-6DB4B87D4F2C}" dt="2024-03-27T15:25:07.073" v="2" actId="47"/>
        <pc:sldMkLst>
          <pc:docMk/>
          <pc:sldMk cId="938921606" sldId="371"/>
        </pc:sldMkLst>
      </pc:sldChg>
      <pc:sldChg chg="del">
        <pc:chgData name="Hanner, Olsen" userId="8f966b24-7479-4073-89bd-2f70180eddce" providerId="ADAL" clId="{0D241664-063D-49DA-9A20-6DB4B87D4F2C}" dt="2024-03-27T15:25:07.246" v="3" actId="47"/>
        <pc:sldMkLst>
          <pc:docMk/>
          <pc:sldMk cId="4136882663" sldId="372"/>
        </pc:sldMkLst>
      </pc:sldChg>
      <pc:sldChg chg="del">
        <pc:chgData name="Hanner, Olsen" userId="8f966b24-7479-4073-89bd-2f70180eddce" providerId="ADAL" clId="{0D241664-063D-49DA-9A20-6DB4B87D4F2C}" dt="2024-03-27T15:25:07.403" v="4" actId="47"/>
        <pc:sldMkLst>
          <pc:docMk/>
          <pc:sldMk cId="1945402718" sldId="373"/>
        </pc:sldMkLst>
      </pc:sldChg>
      <pc:sldChg chg="del">
        <pc:chgData name="Hanner, Olsen" userId="8f966b24-7479-4073-89bd-2f70180eddce" providerId="ADAL" clId="{0D241664-063D-49DA-9A20-6DB4B87D4F2C}" dt="2024-03-27T15:25:07.545" v="5" actId="47"/>
        <pc:sldMkLst>
          <pc:docMk/>
          <pc:sldMk cId="877439926" sldId="374"/>
        </pc:sldMkLst>
      </pc:sldChg>
      <pc:sldChg chg="del">
        <pc:chgData name="Hanner, Olsen" userId="8f966b24-7479-4073-89bd-2f70180eddce" providerId="ADAL" clId="{0D241664-063D-49DA-9A20-6DB4B87D4F2C}" dt="2024-03-27T15:25:07.654" v="6" actId="47"/>
        <pc:sldMkLst>
          <pc:docMk/>
          <pc:sldMk cId="1621207054" sldId="375"/>
        </pc:sldMkLst>
      </pc:sldChg>
      <pc:sldChg chg="del">
        <pc:chgData name="Hanner, Olsen" userId="8f966b24-7479-4073-89bd-2f70180eddce" providerId="ADAL" clId="{0D241664-063D-49DA-9A20-6DB4B87D4F2C}" dt="2024-03-27T15:25:07.780" v="7" actId="47"/>
        <pc:sldMkLst>
          <pc:docMk/>
          <pc:sldMk cId="3264972696" sldId="376"/>
        </pc:sldMkLst>
      </pc:sldChg>
      <pc:sldChg chg="del">
        <pc:chgData name="Hanner, Olsen" userId="8f966b24-7479-4073-89bd-2f70180eddce" providerId="ADAL" clId="{0D241664-063D-49DA-9A20-6DB4B87D4F2C}" dt="2024-03-27T15:25:07.938" v="8" actId="47"/>
        <pc:sldMkLst>
          <pc:docMk/>
          <pc:sldMk cId="277832542" sldId="377"/>
        </pc:sldMkLst>
      </pc:sldChg>
      <pc:sldChg chg="del">
        <pc:chgData name="Hanner, Olsen" userId="8f966b24-7479-4073-89bd-2f70180eddce" providerId="ADAL" clId="{0D241664-063D-49DA-9A20-6DB4B87D4F2C}" dt="2024-03-27T15:25:08.065" v="9" actId="47"/>
        <pc:sldMkLst>
          <pc:docMk/>
          <pc:sldMk cId="724537639" sldId="378"/>
        </pc:sldMkLst>
      </pc:sldChg>
      <pc:sldChg chg="del">
        <pc:chgData name="Hanner, Olsen" userId="8f966b24-7479-4073-89bd-2f70180eddce" providerId="ADAL" clId="{0D241664-063D-49DA-9A20-6DB4B87D4F2C}" dt="2024-03-27T15:25:08.299" v="10" actId="47"/>
        <pc:sldMkLst>
          <pc:docMk/>
          <pc:sldMk cId="752743633" sldId="379"/>
        </pc:sldMkLst>
      </pc:sldChg>
      <pc:sldChg chg="del">
        <pc:chgData name="Hanner, Olsen" userId="8f966b24-7479-4073-89bd-2f70180eddce" providerId="ADAL" clId="{0D241664-063D-49DA-9A20-6DB4B87D4F2C}" dt="2024-03-27T15:25:08.472" v="11" actId="47"/>
        <pc:sldMkLst>
          <pc:docMk/>
          <pc:sldMk cId="3624347506" sldId="380"/>
        </pc:sldMkLst>
      </pc:sldChg>
      <pc:sldChg chg="del">
        <pc:chgData name="Hanner, Olsen" userId="8f966b24-7479-4073-89bd-2f70180eddce" providerId="ADAL" clId="{0D241664-063D-49DA-9A20-6DB4B87D4F2C}" dt="2024-03-27T15:25:08.786" v="12" actId="47"/>
        <pc:sldMkLst>
          <pc:docMk/>
          <pc:sldMk cId="318650507" sldId="381"/>
        </pc:sldMkLst>
      </pc:sldChg>
      <pc:sldChg chg="del">
        <pc:chgData name="Hanner, Olsen" userId="8f966b24-7479-4073-89bd-2f70180eddce" providerId="ADAL" clId="{0D241664-063D-49DA-9A20-6DB4B87D4F2C}" dt="2024-03-27T15:25:09.069" v="13" actId="47"/>
        <pc:sldMkLst>
          <pc:docMk/>
          <pc:sldMk cId="3910284051" sldId="382"/>
        </pc:sldMkLst>
      </pc:sldChg>
      <pc:sldChg chg="del">
        <pc:chgData name="Hanner, Olsen" userId="8f966b24-7479-4073-89bd-2f70180eddce" providerId="ADAL" clId="{0D241664-063D-49DA-9A20-6DB4B87D4F2C}" dt="2024-03-27T15:25:09.366" v="14" actId="47"/>
        <pc:sldMkLst>
          <pc:docMk/>
          <pc:sldMk cId="229967494" sldId="383"/>
        </pc:sldMkLst>
      </pc:sldChg>
    </pc:docChg>
  </pc:docChgLst>
  <pc:docChgLst>
    <pc:chgData name="Zachary, Blake" userId="0bdc2457-2c50-48ce-9822-0764288e9642" providerId="ADAL" clId="{6DC10265-D97B-48DA-8C3D-6AFDA8EEC5A6}"/>
    <pc:docChg chg="custSel addSld delSld modSld">
      <pc:chgData name="Zachary, Blake" userId="0bdc2457-2c50-48ce-9822-0764288e9642" providerId="ADAL" clId="{6DC10265-D97B-48DA-8C3D-6AFDA8EEC5A6}" dt="2024-03-29T21:06:15.932" v="57" actId="47"/>
      <pc:docMkLst>
        <pc:docMk/>
      </pc:docMkLst>
      <pc:sldChg chg="addSp modSp add del modNotes">
        <pc:chgData name="Zachary, Blake" userId="0bdc2457-2c50-48ce-9822-0764288e9642" providerId="ADAL" clId="{6DC10265-D97B-48DA-8C3D-6AFDA8EEC5A6}" dt="2024-03-29T21:06:15.932" v="57" actId="47"/>
        <pc:sldMkLst>
          <pc:docMk/>
          <pc:sldMk cId="195108323" sldId="369"/>
        </pc:sldMkLst>
        <pc:graphicFrameChg chg="add mod">
          <ac:chgData name="Zachary, Blake" userId="0bdc2457-2c50-48ce-9822-0764288e9642" providerId="ADAL" clId="{6DC10265-D97B-48DA-8C3D-6AFDA8EEC5A6}" dt="2024-03-29T21:05:03.070" v="1"/>
          <ac:graphicFrameMkLst>
            <pc:docMk/>
            <pc:sldMk cId="195108323" sldId="369"/>
            <ac:graphicFrameMk id="2" creationId="{C0A5F155-7B91-41E0-AD48-9F066D6119CD}"/>
          </ac:graphicFrameMkLst>
        </pc:graphicFrameChg>
      </pc:sldChg>
      <pc:sldChg chg="addSp modSp add del modNotes">
        <pc:chgData name="Zachary, Blake" userId="0bdc2457-2c50-48ce-9822-0764288e9642" providerId="ADAL" clId="{6DC10265-D97B-48DA-8C3D-6AFDA8EEC5A6}" dt="2024-03-29T21:06:15.932" v="57" actId="47"/>
        <pc:sldMkLst>
          <pc:docMk/>
          <pc:sldMk cId="3554139796" sldId="370"/>
        </pc:sldMkLst>
        <pc:graphicFrameChg chg="add mod">
          <ac:chgData name="Zachary, Blake" userId="0bdc2457-2c50-48ce-9822-0764288e9642" providerId="ADAL" clId="{6DC10265-D97B-48DA-8C3D-6AFDA8EEC5A6}" dt="2024-03-29T21:05:05.047" v="4"/>
          <ac:graphicFrameMkLst>
            <pc:docMk/>
            <pc:sldMk cId="3554139796" sldId="370"/>
            <ac:graphicFrameMk id="2" creationId="{EF7BEA03-37D5-4C2F-9CDF-E42AA1757E63}"/>
          </ac:graphicFrameMkLst>
        </pc:graphicFrameChg>
      </pc:sldChg>
      <pc:sldChg chg="addSp modSp add del modNotes">
        <pc:chgData name="Zachary, Blake" userId="0bdc2457-2c50-48ce-9822-0764288e9642" providerId="ADAL" clId="{6DC10265-D97B-48DA-8C3D-6AFDA8EEC5A6}" dt="2024-03-29T21:06:15.932" v="57" actId="47"/>
        <pc:sldMkLst>
          <pc:docMk/>
          <pc:sldMk cId="3783635620" sldId="371"/>
        </pc:sldMkLst>
        <pc:graphicFrameChg chg="add mod">
          <ac:chgData name="Zachary, Blake" userId="0bdc2457-2c50-48ce-9822-0764288e9642" providerId="ADAL" clId="{6DC10265-D97B-48DA-8C3D-6AFDA8EEC5A6}" dt="2024-03-29T21:05:07.044" v="7"/>
          <ac:graphicFrameMkLst>
            <pc:docMk/>
            <pc:sldMk cId="3783635620" sldId="371"/>
            <ac:graphicFrameMk id="2" creationId="{FE2FB0A1-644E-457D-A8DB-47A51134FFFC}"/>
          </ac:graphicFrameMkLst>
        </pc:graphicFrameChg>
      </pc:sldChg>
      <pc:sldChg chg="addSp modSp add del modNotes">
        <pc:chgData name="Zachary, Blake" userId="0bdc2457-2c50-48ce-9822-0764288e9642" providerId="ADAL" clId="{6DC10265-D97B-48DA-8C3D-6AFDA8EEC5A6}" dt="2024-03-29T21:06:15.932" v="57" actId="47"/>
        <pc:sldMkLst>
          <pc:docMk/>
          <pc:sldMk cId="4248613269" sldId="372"/>
        </pc:sldMkLst>
        <pc:graphicFrameChg chg="add mod">
          <ac:chgData name="Zachary, Blake" userId="0bdc2457-2c50-48ce-9822-0764288e9642" providerId="ADAL" clId="{6DC10265-D97B-48DA-8C3D-6AFDA8EEC5A6}" dt="2024-03-29T21:05:09.047" v="10"/>
          <ac:graphicFrameMkLst>
            <pc:docMk/>
            <pc:sldMk cId="4248613269" sldId="372"/>
            <ac:graphicFrameMk id="2" creationId="{70185DDF-8C17-4160-905E-D981908640EE}"/>
          </ac:graphicFrameMkLst>
        </pc:graphicFrameChg>
      </pc:sldChg>
      <pc:sldChg chg="addSp modSp add del modNotes">
        <pc:chgData name="Zachary, Blake" userId="0bdc2457-2c50-48ce-9822-0764288e9642" providerId="ADAL" clId="{6DC10265-D97B-48DA-8C3D-6AFDA8EEC5A6}" dt="2024-03-29T21:06:15.932" v="57" actId="47"/>
        <pc:sldMkLst>
          <pc:docMk/>
          <pc:sldMk cId="3401152857" sldId="373"/>
        </pc:sldMkLst>
        <pc:graphicFrameChg chg="add mod">
          <ac:chgData name="Zachary, Blake" userId="0bdc2457-2c50-48ce-9822-0764288e9642" providerId="ADAL" clId="{6DC10265-D97B-48DA-8C3D-6AFDA8EEC5A6}" dt="2024-03-29T21:05:11.037" v="13"/>
          <ac:graphicFrameMkLst>
            <pc:docMk/>
            <pc:sldMk cId="3401152857" sldId="373"/>
            <ac:graphicFrameMk id="2" creationId="{FF87B992-8482-4B77-B9AD-C26B684C3BBF}"/>
          </ac:graphicFrameMkLst>
        </pc:graphicFrameChg>
      </pc:sldChg>
      <pc:sldChg chg="addSp modSp add del modNotes">
        <pc:chgData name="Zachary, Blake" userId="0bdc2457-2c50-48ce-9822-0764288e9642" providerId="ADAL" clId="{6DC10265-D97B-48DA-8C3D-6AFDA8EEC5A6}" dt="2024-03-29T21:06:15.932" v="57" actId="47"/>
        <pc:sldMkLst>
          <pc:docMk/>
          <pc:sldMk cId="2559855308" sldId="374"/>
        </pc:sldMkLst>
        <pc:graphicFrameChg chg="add mod">
          <ac:chgData name="Zachary, Blake" userId="0bdc2457-2c50-48ce-9822-0764288e9642" providerId="ADAL" clId="{6DC10265-D97B-48DA-8C3D-6AFDA8EEC5A6}" dt="2024-03-29T21:05:12.328" v="16"/>
          <ac:graphicFrameMkLst>
            <pc:docMk/>
            <pc:sldMk cId="2559855308" sldId="374"/>
            <ac:graphicFrameMk id="2" creationId="{7B5D4FB1-8924-45DD-94CB-67F2DF8256A8}"/>
          </ac:graphicFrameMkLst>
        </pc:graphicFrameChg>
      </pc:sldChg>
      <pc:sldChg chg="addSp modSp add del modNotes">
        <pc:chgData name="Zachary, Blake" userId="0bdc2457-2c50-48ce-9822-0764288e9642" providerId="ADAL" clId="{6DC10265-D97B-48DA-8C3D-6AFDA8EEC5A6}" dt="2024-03-29T21:06:15.932" v="57" actId="47"/>
        <pc:sldMkLst>
          <pc:docMk/>
          <pc:sldMk cId="576469987" sldId="375"/>
        </pc:sldMkLst>
        <pc:graphicFrameChg chg="add mod">
          <ac:chgData name="Zachary, Blake" userId="0bdc2457-2c50-48ce-9822-0764288e9642" providerId="ADAL" clId="{6DC10265-D97B-48DA-8C3D-6AFDA8EEC5A6}" dt="2024-03-29T21:05:13.177" v="19"/>
          <ac:graphicFrameMkLst>
            <pc:docMk/>
            <pc:sldMk cId="576469987" sldId="375"/>
            <ac:graphicFrameMk id="2" creationId="{61A3909D-384B-4AAB-BB42-963851E73705}"/>
          </ac:graphicFrameMkLst>
        </pc:graphicFrameChg>
      </pc:sldChg>
      <pc:sldChg chg="addSp modSp add del modNotes">
        <pc:chgData name="Zachary, Blake" userId="0bdc2457-2c50-48ce-9822-0764288e9642" providerId="ADAL" clId="{6DC10265-D97B-48DA-8C3D-6AFDA8EEC5A6}" dt="2024-03-29T21:06:15.932" v="57" actId="47"/>
        <pc:sldMkLst>
          <pc:docMk/>
          <pc:sldMk cId="2656912479" sldId="376"/>
        </pc:sldMkLst>
        <pc:graphicFrameChg chg="add mod">
          <ac:chgData name="Zachary, Blake" userId="0bdc2457-2c50-48ce-9822-0764288e9642" providerId="ADAL" clId="{6DC10265-D97B-48DA-8C3D-6AFDA8EEC5A6}" dt="2024-03-29T21:05:15.188" v="22"/>
          <ac:graphicFrameMkLst>
            <pc:docMk/>
            <pc:sldMk cId="2656912479" sldId="376"/>
            <ac:graphicFrameMk id="2" creationId="{A6BC9912-C144-47E9-A239-B917BB14A908}"/>
          </ac:graphicFrameMkLst>
        </pc:graphicFrameChg>
      </pc:sldChg>
      <pc:sldChg chg="addSp modSp add del modNotes">
        <pc:chgData name="Zachary, Blake" userId="0bdc2457-2c50-48ce-9822-0764288e9642" providerId="ADAL" clId="{6DC10265-D97B-48DA-8C3D-6AFDA8EEC5A6}" dt="2024-03-29T21:06:15.932" v="57" actId="47"/>
        <pc:sldMkLst>
          <pc:docMk/>
          <pc:sldMk cId="3803874554" sldId="377"/>
        </pc:sldMkLst>
        <pc:graphicFrameChg chg="add mod">
          <ac:chgData name="Zachary, Blake" userId="0bdc2457-2c50-48ce-9822-0764288e9642" providerId="ADAL" clId="{6DC10265-D97B-48DA-8C3D-6AFDA8EEC5A6}" dt="2024-03-29T21:05:17.206" v="25"/>
          <ac:graphicFrameMkLst>
            <pc:docMk/>
            <pc:sldMk cId="3803874554" sldId="377"/>
            <ac:graphicFrameMk id="2" creationId="{25BB8E46-DBEC-4235-9195-A19FE6CAAC33}"/>
          </ac:graphicFrameMkLst>
        </pc:graphicFrameChg>
      </pc:sldChg>
      <pc:sldChg chg="addSp modSp add del modNotes">
        <pc:chgData name="Zachary, Blake" userId="0bdc2457-2c50-48ce-9822-0764288e9642" providerId="ADAL" clId="{6DC10265-D97B-48DA-8C3D-6AFDA8EEC5A6}" dt="2024-03-29T21:06:15.932" v="57" actId="47"/>
        <pc:sldMkLst>
          <pc:docMk/>
          <pc:sldMk cId="1919239097" sldId="378"/>
        </pc:sldMkLst>
        <pc:graphicFrameChg chg="add mod">
          <ac:chgData name="Zachary, Blake" userId="0bdc2457-2c50-48ce-9822-0764288e9642" providerId="ADAL" clId="{6DC10265-D97B-48DA-8C3D-6AFDA8EEC5A6}" dt="2024-03-29T21:05:19.168" v="28"/>
          <ac:graphicFrameMkLst>
            <pc:docMk/>
            <pc:sldMk cId="1919239097" sldId="378"/>
            <ac:graphicFrameMk id="2" creationId="{479AEC90-2650-4814-B458-9D1CD7407651}"/>
          </ac:graphicFrameMkLst>
        </pc:graphicFrameChg>
      </pc:sldChg>
      <pc:sldChg chg="addSp modSp add del modNotes">
        <pc:chgData name="Zachary, Blake" userId="0bdc2457-2c50-48ce-9822-0764288e9642" providerId="ADAL" clId="{6DC10265-D97B-48DA-8C3D-6AFDA8EEC5A6}" dt="2024-03-29T21:06:15.932" v="57" actId="47"/>
        <pc:sldMkLst>
          <pc:docMk/>
          <pc:sldMk cId="3270365731" sldId="379"/>
        </pc:sldMkLst>
        <pc:graphicFrameChg chg="add mod">
          <ac:chgData name="Zachary, Blake" userId="0bdc2457-2c50-48ce-9822-0764288e9642" providerId="ADAL" clId="{6DC10265-D97B-48DA-8C3D-6AFDA8EEC5A6}" dt="2024-03-29T21:05:21.165" v="31"/>
          <ac:graphicFrameMkLst>
            <pc:docMk/>
            <pc:sldMk cId="3270365731" sldId="379"/>
            <ac:graphicFrameMk id="2" creationId="{DC2A9DCA-9CEE-4694-92B4-AA9BEDFB1C1B}"/>
          </ac:graphicFrameMkLst>
        </pc:graphicFrameChg>
      </pc:sldChg>
      <pc:sldChg chg="addSp modSp add del modNotes">
        <pc:chgData name="Zachary, Blake" userId="0bdc2457-2c50-48ce-9822-0764288e9642" providerId="ADAL" clId="{6DC10265-D97B-48DA-8C3D-6AFDA8EEC5A6}" dt="2024-03-29T21:06:15.932" v="57" actId="47"/>
        <pc:sldMkLst>
          <pc:docMk/>
          <pc:sldMk cId="505276680" sldId="380"/>
        </pc:sldMkLst>
        <pc:graphicFrameChg chg="add mod">
          <ac:chgData name="Zachary, Blake" userId="0bdc2457-2c50-48ce-9822-0764288e9642" providerId="ADAL" clId="{6DC10265-D97B-48DA-8C3D-6AFDA8EEC5A6}" dt="2024-03-29T21:05:23.159" v="34"/>
          <ac:graphicFrameMkLst>
            <pc:docMk/>
            <pc:sldMk cId="505276680" sldId="380"/>
            <ac:graphicFrameMk id="2" creationId="{38ABCD2C-0B4A-4A93-9298-604FD17DB834}"/>
          </ac:graphicFrameMkLst>
        </pc:graphicFrameChg>
      </pc:sldChg>
      <pc:sldChg chg="addSp modSp add del modNotes">
        <pc:chgData name="Zachary, Blake" userId="0bdc2457-2c50-48ce-9822-0764288e9642" providerId="ADAL" clId="{6DC10265-D97B-48DA-8C3D-6AFDA8EEC5A6}" dt="2024-03-29T21:06:15.932" v="57" actId="47"/>
        <pc:sldMkLst>
          <pc:docMk/>
          <pc:sldMk cId="1673690838" sldId="381"/>
        </pc:sldMkLst>
        <pc:graphicFrameChg chg="add mod">
          <ac:chgData name="Zachary, Blake" userId="0bdc2457-2c50-48ce-9822-0764288e9642" providerId="ADAL" clId="{6DC10265-D97B-48DA-8C3D-6AFDA8EEC5A6}" dt="2024-03-29T21:05:25.157" v="37"/>
          <ac:graphicFrameMkLst>
            <pc:docMk/>
            <pc:sldMk cId="1673690838" sldId="381"/>
            <ac:graphicFrameMk id="2" creationId="{5DFA3757-88EC-482F-92E7-7E2056400AC6}"/>
          </ac:graphicFrameMkLst>
        </pc:graphicFrameChg>
      </pc:sldChg>
      <pc:sldChg chg="addSp modSp add del modNotes">
        <pc:chgData name="Zachary, Blake" userId="0bdc2457-2c50-48ce-9822-0764288e9642" providerId="ADAL" clId="{6DC10265-D97B-48DA-8C3D-6AFDA8EEC5A6}" dt="2024-03-29T21:06:15.932" v="57" actId="47"/>
        <pc:sldMkLst>
          <pc:docMk/>
          <pc:sldMk cId="198967952" sldId="382"/>
        </pc:sldMkLst>
        <pc:graphicFrameChg chg="add mod">
          <ac:chgData name="Zachary, Blake" userId="0bdc2457-2c50-48ce-9822-0764288e9642" providerId="ADAL" clId="{6DC10265-D97B-48DA-8C3D-6AFDA8EEC5A6}" dt="2024-03-29T21:05:27.181" v="40"/>
          <ac:graphicFrameMkLst>
            <pc:docMk/>
            <pc:sldMk cId="198967952" sldId="382"/>
            <ac:graphicFrameMk id="2" creationId="{611812E8-2195-4F7A-8ACF-BFB0B2D67023}"/>
          </ac:graphicFrameMkLst>
        </pc:graphicFrameChg>
      </pc:sldChg>
      <pc:sldChg chg="addSp modSp add del modNotes">
        <pc:chgData name="Zachary, Blake" userId="0bdc2457-2c50-48ce-9822-0764288e9642" providerId="ADAL" clId="{6DC10265-D97B-48DA-8C3D-6AFDA8EEC5A6}" dt="2024-03-29T21:06:15.932" v="57" actId="47"/>
        <pc:sldMkLst>
          <pc:docMk/>
          <pc:sldMk cId="1124897337" sldId="383"/>
        </pc:sldMkLst>
        <pc:graphicFrameChg chg="add mod">
          <ac:chgData name="Zachary, Blake" userId="0bdc2457-2c50-48ce-9822-0764288e9642" providerId="ADAL" clId="{6DC10265-D97B-48DA-8C3D-6AFDA8EEC5A6}" dt="2024-03-29T21:05:29.190" v="43"/>
          <ac:graphicFrameMkLst>
            <pc:docMk/>
            <pc:sldMk cId="1124897337" sldId="383"/>
            <ac:graphicFrameMk id="2" creationId="{ACCAA329-B852-43EA-BC24-00B18F0242D1}"/>
          </ac:graphicFrameMkLst>
        </pc:graphicFrameChg>
      </pc:sldChg>
      <pc:sldChg chg="addSp modSp add del modNotes">
        <pc:chgData name="Zachary, Blake" userId="0bdc2457-2c50-48ce-9822-0764288e9642" providerId="ADAL" clId="{6DC10265-D97B-48DA-8C3D-6AFDA8EEC5A6}" dt="2024-03-29T21:06:15.932" v="57" actId="47"/>
        <pc:sldMkLst>
          <pc:docMk/>
          <pc:sldMk cId="1238052216" sldId="384"/>
        </pc:sldMkLst>
        <pc:graphicFrameChg chg="add mod">
          <ac:chgData name="Zachary, Blake" userId="0bdc2457-2c50-48ce-9822-0764288e9642" providerId="ADAL" clId="{6DC10265-D97B-48DA-8C3D-6AFDA8EEC5A6}" dt="2024-03-29T21:05:31.160" v="46"/>
          <ac:graphicFrameMkLst>
            <pc:docMk/>
            <pc:sldMk cId="1238052216" sldId="384"/>
            <ac:graphicFrameMk id="2" creationId="{D291B459-1331-44F8-9EC8-D0200EDF5BA7}"/>
          </ac:graphicFrameMkLst>
        </pc:graphicFrameChg>
      </pc:sldChg>
      <pc:sldChg chg="addSp modSp add del modNotes">
        <pc:chgData name="Zachary, Blake" userId="0bdc2457-2c50-48ce-9822-0764288e9642" providerId="ADAL" clId="{6DC10265-D97B-48DA-8C3D-6AFDA8EEC5A6}" dt="2024-03-29T21:06:15.932" v="57" actId="47"/>
        <pc:sldMkLst>
          <pc:docMk/>
          <pc:sldMk cId="1896804979" sldId="385"/>
        </pc:sldMkLst>
        <pc:graphicFrameChg chg="add mod">
          <ac:chgData name="Zachary, Blake" userId="0bdc2457-2c50-48ce-9822-0764288e9642" providerId="ADAL" clId="{6DC10265-D97B-48DA-8C3D-6AFDA8EEC5A6}" dt="2024-03-29T21:05:33.166" v="49"/>
          <ac:graphicFrameMkLst>
            <pc:docMk/>
            <pc:sldMk cId="1896804979" sldId="385"/>
            <ac:graphicFrameMk id="2" creationId="{B1F7AECF-60BF-4144-864D-DB3A53E61772}"/>
          </ac:graphicFrameMkLst>
        </pc:graphicFrameChg>
      </pc:sldChg>
      <pc:sldChg chg="addSp modSp add del modNotes">
        <pc:chgData name="Zachary, Blake" userId="0bdc2457-2c50-48ce-9822-0764288e9642" providerId="ADAL" clId="{6DC10265-D97B-48DA-8C3D-6AFDA8EEC5A6}" dt="2024-03-29T21:06:15.932" v="57" actId="47"/>
        <pc:sldMkLst>
          <pc:docMk/>
          <pc:sldMk cId="635399852" sldId="386"/>
        </pc:sldMkLst>
        <pc:graphicFrameChg chg="add mod">
          <ac:chgData name="Zachary, Blake" userId="0bdc2457-2c50-48ce-9822-0764288e9642" providerId="ADAL" clId="{6DC10265-D97B-48DA-8C3D-6AFDA8EEC5A6}" dt="2024-03-29T21:05:35.164" v="52"/>
          <ac:graphicFrameMkLst>
            <pc:docMk/>
            <pc:sldMk cId="635399852" sldId="386"/>
            <ac:graphicFrameMk id="2" creationId="{99CBC62F-7457-4AC5-BC83-F060360F738F}"/>
          </ac:graphicFrameMkLst>
        </pc:graphicFrameChg>
      </pc:sldChg>
      <pc:sldChg chg="addSp modSp add del modNotes">
        <pc:chgData name="Zachary, Blake" userId="0bdc2457-2c50-48ce-9822-0764288e9642" providerId="ADAL" clId="{6DC10265-D97B-48DA-8C3D-6AFDA8EEC5A6}" dt="2024-03-29T21:06:15.932" v="57" actId="47"/>
        <pc:sldMkLst>
          <pc:docMk/>
          <pc:sldMk cId="1063756071" sldId="387"/>
        </pc:sldMkLst>
        <pc:graphicFrameChg chg="add mod">
          <ac:chgData name="Zachary, Blake" userId="0bdc2457-2c50-48ce-9822-0764288e9642" providerId="ADAL" clId="{6DC10265-D97B-48DA-8C3D-6AFDA8EEC5A6}" dt="2024-03-29T21:05:37.167" v="55"/>
          <ac:graphicFrameMkLst>
            <pc:docMk/>
            <pc:sldMk cId="1063756071" sldId="387"/>
            <ac:graphicFrameMk id="2" creationId="{59E17127-E715-41F7-9B04-59122855C6B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21954103190602989"/>
          <c:w val="0.96185323900679709"/>
          <c:h val="0.705755714981807"/>
        </c:manualLayout>
      </c:layout>
      <c:lineChart>
        <c:grouping val="standard"/>
        <c:varyColors val="0"/>
        <c:ser>
          <c:idx val="0"/>
          <c:order val="0"/>
          <c:tx>
            <c:strRef>
              <c:f>grow_tre!$B$10</c:f>
              <c:strCache>
                <c:ptCount val="1"/>
                <c:pt idx="0">
                  <c:v>Stunted</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4"/>
              <c:layout>
                <c:manualLayout>
                  <c:x val="-2.014191139626946E-2"/>
                  <c:y val="2.57336882440432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2A-4B6E-A884-B4274E7E09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grow_tre!$A$11:$A$15</c:f>
              <c:strCache>
                <c:ptCount val="5"/>
                <c:pt idx="0">
                  <c:v>1997 JPFHS</c:v>
                </c:pt>
                <c:pt idx="1">
                  <c:v>2002 JPFHS</c:v>
                </c:pt>
                <c:pt idx="2">
                  <c:v>2009 JPFHS</c:v>
                </c:pt>
                <c:pt idx="3">
                  <c:v>2012 JPFHS</c:v>
                </c:pt>
                <c:pt idx="4">
                  <c:v>2023 JPFHS</c:v>
                </c:pt>
              </c:strCache>
            </c:strRef>
          </c:cat>
          <c:val>
            <c:numRef>
              <c:f>grow_tre!$B$11:$B$15</c:f>
              <c:numCache>
                <c:formatCode>0</c:formatCode>
                <c:ptCount val="5"/>
                <c:pt idx="0" formatCode="General">
                  <c:v>11</c:v>
                </c:pt>
                <c:pt idx="1">
                  <c:v>12</c:v>
                </c:pt>
                <c:pt idx="2" formatCode="General">
                  <c:v>8</c:v>
                </c:pt>
                <c:pt idx="3" formatCode="General">
                  <c:v>8</c:v>
                </c:pt>
                <c:pt idx="4" formatCode="General">
                  <c:v>8</c:v>
                </c:pt>
              </c:numCache>
            </c:numRef>
          </c:val>
          <c:smooth val="0"/>
          <c:extLst>
            <c:ext xmlns:c16="http://schemas.microsoft.com/office/drawing/2014/chart" uri="{C3380CC4-5D6E-409C-BE32-E72D297353CC}">
              <c16:uniqueId val="{00000001-F12A-4B6E-A884-B4274E7E0959}"/>
            </c:ext>
          </c:extLst>
        </c:ser>
        <c:ser>
          <c:idx val="1"/>
          <c:order val="1"/>
          <c:tx>
            <c:strRef>
              <c:f>grow_tre!$C$10</c:f>
              <c:strCache>
                <c:ptCount val="1"/>
                <c:pt idx="0">
                  <c:v>Wasted</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2.0141911396269474E-2"/>
                  <c:y val="3.10579877188799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12A-4B6E-A884-B4274E7E0959}"/>
                </c:ext>
              </c:extLst>
            </c:dLbl>
            <c:dLbl>
              <c:idx val="1"/>
              <c:layout>
                <c:manualLayout>
                  <c:x val="-2.014191139626946E-2"/>
                  <c:y val="1.8888342869682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12A-4B6E-A884-B4274E7E0959}"/>
                </c:ext>
              </c:extLst>
            </c:dLbl>
            <c:dLbl>
              <c:idx val="2"/>
              <c:layout>
                <c:manualLayout>
                  <c:x val="-2.1661766629460188E-2"/>
                  <c:y val="2.49731652942810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12A-4B6E-A884-B4274E7E0959}"/>
                </c:ext>
              </c:extLst>
            </c:dLbl>
            <c:dLbl>
              <c:idx val="3"/>
              <c:layout>
                <c:manualLayout>
                  <c:x val="-2.1661766629460132E-2"/>
                  <c:y val="2.70014394358139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12A-4B6E-A884-B4274E7E0959}"/>
                </c:ext>
              </c:extLst>
            </c:dLbl>
            <c:dLbl>
              <c:idx val="4"/>
              <c:layout>
                <c:manualLayout>
                  <c:x val="-2.014191139626946E-2"/>
                  <c:y val="2.29448911527480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12A-4B6E-A884-B4274E7E09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grow_tre!$A$11:$A$15</c:f>
              <c:strCache>
                <c:ptCount val="5"/>
                <c:pt idx="0">
                  <c:v>1997 JPFHS</c:v>
                </c:pt>
                <c:pt idx="1">
                  <c:v>2002 JPFHS</c:v>
                </c:pt>
                <c:pt idx="2">
                  <c:v>2009 JPFHS</c:v>
                </c:pt>
                <c:pt idx="3">
                  <c:v>2012 JPFHS</c:v>
                </c:pt>
                <c:pt idx="4">
                  <c:v>2023 JPFHS</c:v>
                </c:pt>
              </c:strCache>
            </c:strRef>
          </c:cat>
          <c:val>
            <c:numRef>
              <c:f>grow_tre!$C$11:$C$15</c:f>
              <c:numCache>
                <c:formatCode>General</c:formatCode>
                <c:ptCount val="5"/>
                <c:pt idx="0">
                  <c:v>2</c:v>
                </c:pt>
                <c:pt idx="1">
                  <c:v>2</c:v>
                </c:pt>
                <c:pt idx="2">
                  <c:v>2</c:v>
                </c:pt>
                <c:pt idx="3">
                  <c:v>2</c:v>
                </c:pt>
                <c:pt idx="4">
                  <c:v>2</c:v>
                </c:pt>
              </c:numCache>
            </c:numRef>
          </c:val>
          <c:smooth val="0"/>
          <c:extLst>
            <c:ext xmlns:c16="http://schemas.microsoft.com/office/drawing/2014/chart" uri="{C3380CC4-5D6E-409C-BE32-E72D297353CC}">
              <c16:uniqueId val="{00000007-F12A-4B6E-A884-B4274E7E0959}"/>
            </c:ext>
          </c:extLst>
        </c:ser>
        <c:ser>
          <c:idx val="2"/>
          <c:order val="2"/>
          <c:tx>
            <c:strRef>
              <c:f>grow_tre!$D$10</c:f>
              <c:strCache>
                <c:ptCount val="1"/>
                <c:pt idx="0">
                  <c:v>Underweight</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Pt>
            <c:idx val="0"/>
            <c:marker>
              <c:symbol val="circle"/>
              <c:size val="5"/>
              <c:spPr>
                <a:solidFill>
                  <a:schemeClr val="accent2"/>
                </a:solidFill>
                <a:ln w="9525">
                  <a:solidFill>
                    <a:schemeClr val="accent2"/>
                  </a:solidFill>
                </a:ln>
                <a:effectLst/>
              </c:spPr>
            </c:marker>
            <c:bubble3D val="0"/>
            <c:spPr>
              <a:ln w="28575" cap="rnd">
                <a:solidFill>
                  <a:schemeClr val="accent2"/>
                </a:solidFill>
                <a:round/>
              </a:ln>
              <a:effectLst/>
            </c:spPr>
            <c:extLst>
              <c:ext xmlns:c16="http://schemas.microsoft.com/office/drawing/2014/chart" uri="{C3380CC4-5D6E-409C-BE32-E72D297353CC}">
                <c16:uniqueId val="{00000009-F12A-4B6E-A884-B4274E7E0959}"/>
              </c:ext>
            </c:extLst>
          </c:dPt>
          <c:dPt>
            <c:idx val="1"/>
            <c:marker>
              <c:symbol val="circle"/>
              <c:size val="5"/>
              <c:spPr>
                <a:solidFill>
                  <a:schemeClr val="accent2"/>
                </a:solidFill>
                <a:ln w="9525">
                  <a:solidFill>
                    <a:schemeClr val="accent2"/>
                  </a:solidFill>
                </a:ln>
                <a:effectLst/>
              </c:spPr>
            </c:marker>
            <c:bubble3D val="0"/>
            <c:spPr>
              <a:ln w="28575" cap="rnd">
                <a:solidFill>
                  <a:schemeClr val="accent2"/>
                </a:solidFill>
                <a:round/>
              </a:ln>
              <a:effectLst/>
            </c:spPr>
            <c:extLst>
              <c:ext xmlns:c16="http://schemas.microsoft.com/office/drawing/2014/chart" uri="{C3380CC4-5D6E-409C-BE32-E72D297353CC}">
                <c16:uniqueId val="{0000000B-F12A-4B6E-A884-B4274E7E0959}"/>
              </c:ext>
            </c:extLst>
          </c:dPt>
          <c:dPt>
            <c:idx val="2"/>
            <c:marker>
              <c:symbol val="circle"/>
              <c:size val="5"/>
              <c:spPr>
                <a:solidFill>
                  <a:schemeClr val="accent2"/>
                </a:solidFill>
                <a:ln w="9525">
                  <a:solidFill>
                    <a:schemeClr val="accent2"/>
                  </a:solidFill>
                </a:ln>
                <a:effectLst/>
              </c:spPr>
            </c:marker>
            <c:bubble3D val="0"/>
            <c:spPr>
              <a:ln w="28575" cap="rnd">
                <a:solidFill>
                  <a:schemeClr val="accent2"/>
                </a:solidFill>
                <a:round/>
              </a:ln>
              <a:effectLst/>
            </c:spPr>
            <c:extLst>
              <c:ext xmlns:c16="http://schemas.microsoft.com/office/drawing/2014/chart" uri="{C3380CC4-5D6E-409C-BE32-E72D297353CC}">
                <c16:uniqueId val="{0000000D-F12A-4B6E-A884-B4274E7E0959}"/>
              </c:ext>
            </c:extLst>
          </c:dPt>
          <c:dPt>
            <c:idx val="3"/>
            <c:marker>
              <c:symbol val="circle"/>
              <c:size val="5"/>
              <c:spPr>
                <a:solidFill>
                  <a:schemeClr val="accent2"/>
                </a:solidFill>
                <a:ln w="9525">
                  <a:solidFill>
                    <a:schemeClr val="accent2"/>
                  </a:solidFill>
                </a:ln>
                <a:effectLst/>
              </c:spPr>
            </c:marker>
            <c:bubble3D val="0"/>
            <c:spPr>
              <a:ln w="28575" cap="rnd">
                <a:solidFill>
                  <a:schemeClr val="accent2"/>
                </a:solidFill>
                <a:round/>
              </a:ln>
              <a:effectLst/>
            </c:spPr>
            <c:extLst>
              <c:ext xmlns:c16="http://schemas.microsoft.com/office/drawing/2014/chart" uri="{C3380CC4-5D6E-409C-BE32-E72D297353CC}">
                <c16:uniqueId val="{0000000F-F12A-4B6E-A884-B4274E7E0959}"/>
              </c:ext>
            </c:extLst>
          </c:dPt>
          <c:dLbls>
            <c:dLbl>
              <c:idx val="1"/>
              <c:layout>
                <c:manualLayout>
                  <c:x val="-4.9433590643628133E-3"/>
                  <c:y val="-1.48317945866161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12A-4B6E-A884-B4274E7E0959}"/>
                </c:ext>
              </c:extLst>
            </c:dLbl>
            <c:dLbl>
              <c:idx val="2"/>
              <c:layout>
                <c:manualLayout>
                  <c:x val="-2.1661766629460188E-2"/>
                  <c:y val="-2.49731652942810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12A-4B6E-A884-B4274E7E0959}"/>
                </c:ext>
              </c:extLst>
            </c:dLbl>
            <c:dLbl>
              <c:idx val="3"/>
              <c:layout>
                <c:manualLayout>
                  <c:x val="-4.1419884660938849E-2"/>
                  <c:y val="-1.68600687281491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F12A-4B6E-A884-B4274E7E09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grow_tre!$A$11:$A$15</c:f>
              <c:strCache>
                <c:ptCount val="5"/>
                <c:pt idx="0">
                  <c:v>1997 JPFHS</c:v>
                </c:pt>
                <c:pt idx="1">
                  <c:v>2002 JPFHS</c:v>
                </c:pt>
                <c:pt idx="2">
                  <c:v>2009 JPFHS</c:v>
                </c:pt>
                <c:pt idx="3">
                  <c:v>2012 JPFHS</c:v>
                </c:pt>
                <c:pt idx="4">
                  <c:v>2023 JPFHS</c:v>
                </c:pt>
              </c:strCache>
            </c:strRef>
          </c:cat>
          <c:val>
            <c:numRef>
              <c:f>grow_tre!$D$11:$D$15</c:f>
              <c:numCache>
                <c:formatCode>General</c:formatCode>
                <c:ptCount val="5"/>
                <c:pt idx="0">
                  <c:v>4</c:v>
                </c:pt>
                <c:pt idx="1">
                  <c:v>4</c:v>
                </c:pt>
                <c:pt idx="2">
                  <c:v>2</c:v>
                </c:pt>
                <c:pt idx="3" formatCode="0">
                  <c:v>3</c:v>
                </c:pt>
                <c:pt idx="4">
                  <c:v>3</c:v>
                </c:pt>
              </c:numCache>
            </c:numRef>
          </c:val>
          <c:smooth val="0"/>
          <c:extLst>
            <c:ext xmlns:c16="http://schemas.microsoft.com/office/drawing/2014/chart" uri="{C3380CC4-5D6E-409C-BE32-E72D297353CC}">
              <c16:uniqueId val="{00000011-F12A-4B6E-A884-B4274E7E0959}"/>
            </c:ext>
          </c:extLst>
        </c:ser>
        <c:ser>
          <c:idx val="3"/>
          <c:order val="3"/>
          <c:tx>
            <c:strRef>
              <c:f>grow_tre!$E$10</c:f>
              <c:strCache>
                <c:ptCount val="1"/>
                <c:pt idx="0">
                  <c:v>Overweight</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2.0141911396269474E-2"/>
                  <c:y val="2.16771399609772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F12A-4B6E-A884-B4274E7E0959}"/>
                </c:ext>
              </c:extLst>
            </c:dLbl>
            <c:dLbl>
              <c:idx val="2"/>
              <c:layout>
                <c:manualLayout>
                  <c:x val="-3.2300753261794879E-2"/>
                  <c:y val="-1.48317945866161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F12A-4B6E-A884-B4274E7E09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grow_tre!$A$11:$A$15</c:f>
              <c:strCache>
                <c:ptCount val="5"/>
                <c:pt idx="0">
                  <c:v>1997 JPFHS</c:v>
                </c:pt>
                <c:pt idx="1">
                  <c:v>2002 JPFHS</c:v>
                </c:pt>
                <c:pt idx="2">
                  <c:v>2009 JPFHS</c:v>
                </c:pt>
                <c:pt idx="3">
                  <c:v>2012 JPFHS</c:v>
                </c:pt>
                <c:pt idx="4">
                  <c:v>2023 JPFHS</c:v>
                </c:pt>
              </c:strCache>
            </c:strRef>
          </c:cat>
          <c:val>
            <c:numRef>
              <c:f>grow_tre!$E$11:$E$15</c:f>
              <c:numCache>
                <c:formatCode>General</c:formatCode>
                <c:ptCount val="5"/>
                <c:pt idx="0">
                  <c:v>4</c:v>
                </c:pt>
                <c:pt idx="1">
                  <c:v>5</c:v>
                </c:pt>
                <c:pt idx="2">
                  <c:v>7</c:v>
                </c:pt>
                <c:pt idx="3">
                  <c:v>4</c:v>
                </c:pt>
                <c:pt idx="4">
                  <c:v>9</c:v>
                </c:pt>
              </c:numCache>
            </c:numRef>
          </c:val>
          <c:smooth val="0"/>
          <c:extLst>
            <c:ext xmlns:c16="http://schemas.microsoft.com/office/drawing/2014/chart" uri="{C3380CC4-5D6E-409C-BE32-E72D297353CC}">
              <c16:uniqueId val="{00000016-F12A-4B6E-A884-B4274E7E0959}"/>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30"/>
          <c:min val="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60626797781499031"/>
          <c:y val="0.24291547138375127"/>
          <c:w val="0.38186223488701632"/>
          <c:h val="0.7567403859651356"/>
        </c:manualLayout>
      </c:layout>
      <c:barChart>
        <c:barDir val="bar"/>
        <c:grouping val="clustered"/>
        <c:varyColors val="0"/>
        <c:ser>
          <c:idx val="0"/>
          <c:order val="0"/>
          <c:tx>
            <c:strRef>
              <c:f>iycf!$B$10</c:f>
              <c:strCache>
                <c:ptCount val="1"/>
                <c:pt idx="0">
                  <c:v>Column3</c:v>
                </c:pt>
              </c:strCache>
            </c:strRef>
          </c:tx>
          <c:spPr>
            <a:solidFill>
              <a:schemeClr val="accent5"/>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8D87-425C-A557-596050E6B5C2}"/>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8D87-425C-A557-596050E6B5C2}"/>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8D87-425C-A557-596050E6B5C2}"/>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7-8D87-425C-A557-596050E6B5C2}"/>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9-8D87-425C-A557-596050E6B5C2}"/>
              </c:ext>
            </c:extLst>
          </c:dPt>
          <c:dPt>
            <c:idx val="5"/>
            <c:invertIfNegative val="0"/>
            <c:bubble3D val="0"/>
            <c:spPr>
              <a:solidFill>
                <a:schemeClr val="accent3"/>
              </a:solidFill>
              <a:ln>
                <a:noFill/>
              </a:ln>
              <a:effectLst/>
            </c:spPr>
            <c:extLst>
              <c:ext xmlns:c16="http://schemas.microsoft.com/office/drawing/2014/chart" uri="{C3380CC4-5D6E-409C-BE32-E72D297353CC}">
                <c16:uniqueId val="{0000000B-8D87-425C-A557-596050E6B5C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iycf!$A$11:$A$16</c:f>
              <c:strCache>
                <c:ptCount val="6"/>
                <c:pt idx="0">
                  <c:v>Fed breast milk</c:v>
                </c:pt>
                <c:pt idx="1">
                  <c:v>Fed foods and beverages from at
least 5 out of 8 food groups</c:v>
                </c:pt>
                <c:pt idx="2">
                  <c:v>Fed solid, semi-solid, or soft foods (but also including milk feeds for non-breastfed children) the minimum number of times or more</c:v>
                </c:pt>
                <c:pt idx="3">
                  <c:v>Given at least two milk feeds</c:v>
                </c:pt>
                <c:pt idx="4">
                  <c:v>Fed egg and/or flesh food</c:v>
                </c:pt>
                <c:pt idx="5">
                  <c:v>Fed from a bottle with a nipple</c:v>
                </c:pt>
              </c:strCache>
            </c:strRef>
          </c:cat>
          <c:val>
            <c:numRef>
              <c:f>iycf!$B$11:$B$16</c:f>
              <c:numCache>
                <c:formatCode>General</c:formatCode>
                <c:ptCount val="6"/>
                <c:pt idx="0">
                  <c:v>24</c:v>
                </c:pt>
                <c:pt idx="1">
                  <c:v>42</c:v>
                </c:pt>
                <c:pt idx="2">
                  <c:v>60</c:v>
                </c:pt>
                <c:pt idx="3">
                  <c:v>92</c:v>
                </c:pt>
                <c:pt idx="4">
                  <c:v>62</c:v>
                </c:pt>
                <c:pt idx="5">
                  <c:v>67</c:v>
                </c:pt>
              </c:numCache>
            </c:numRef>
          </c:val>
          <c:extLst>
            <c:ext xmlns:c16="http://schemas.microsoft.com/office/drawing/2014/chart" uri="{C3380CC4-5D6E-409C-BE32-E72D297353CC}">
              <c16:uniqueId val="{0000000C-8D87-425C-A557-596050E6B5C2}"/>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General"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24964045013712899"/>
          <c:w val="0.94383016614176451"/>
          <c:h val="0.67425715491068472"/>
        </c:manualLayout>
      </c:layout>
      <c:barChart>
        <c:barDir val="col"/>
        <c:grouping val="clustered"/>
        <c:varyColors val="1"/>
        <c:ser>
          <c:idx val="0"/>
          <c:order val="0"/>
          <c:tx>
            <c:strRef>
              <c:f>iycf_res!$B$10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C5E-4354-ADC3-09454F6128EB}"/>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8C5E-4354-ADC3-09454F6128EB}"/>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8C5E-4354-ADC3-09454F6128E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iycf_res!$A$11:$A$13</c:f>
              <c:strCache>
                <c:ptCount val="3"/>
                <c:pt idx="0">
                  <c:v>Jordan</c:v>
                </c:pt>
                <c:pt idx="1">
                  <c:v>Urban</c:v>
                </c:pt>
                <c:pt idx="2">
                  <c:v>Rural</c:v>
                </c:pt>
              </c:strCache>
            </c:strRef>
          </c:cat>
          <c:val>
            <c:numRef>
              <c:f>iycf_res!$B$11:$B$13</c:f>
              <c:numCache>
                <c:formatCode>General</c:formatCode>
                <c:ptCount val="3"/>
                <c:pt idx="0">
                  <c:v>14</c:v>
                </c:pt>
                <c:pt idx="1">
                  <c:v>15</c:v>
                </c:pt>
                <c:pt idx="2">
                  <c:v>7</c:v>
                </c:pt>
              </c:numCache>
            </c:numRef>
          </c:val>
          <c:extLst>
            <c:ext xmlns:c16="http://schemas.microsoft.com/office/drawing/2014/chart" uri="{C3380CC4-5D6E-409C-BE32-E72D297353CC}">
              <c16:uniqueId val="{00000006-8C5E-4354-ADC3-09454F6128EB}"/>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926544897413142E-3"/>
          <c:y val="0.33697476857932757"/>
          <c:w val="0.98546555244511014"/>
          <c:h val="0.4852199037566044"/>
        </c:manualLayout>
      </c:layout>
      <c:barChart>
        <c:barDir val="col"/>
        <c:grouping val="clustered"/>
        <c:varyColors val="1"/>
        <c:ser>
          <c:idx val="0"/>
          <c:order val="0"/>
          <c:tx>
            <c:strRef>
              <c:f>mn_supp!$B$10</c:f>
              <c:strCache>
                <c:ptCount val="1"/>
                <c:pt idx="0">
                  <c:v>Column1</c:v>
                </c:pt>
              </c:strCache>
            </c:strRef>
          </c:tx>
          <c:spPr>
            <a:solidFill>
              <a:schemeClr val="accent5"/>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66B9-4A51-8B17-53EC8D303212}"/>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66B9-4A51-8B17-53EC8D30321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mn_supp!$A$11:$A$12</c:f>
              <c:strCache>
                <c:ptCount val="2"/>
                <c:pt idx="0">
                  <c:v>Iron tablets or
syrups in last
12 months</c:v>
                </c:pt>
                <c:pt idx="1">
                  <c:v>Vitamin A
supplements at any time</c:v>
                </c:pt>
              </c:strCache>
            </c:strRef>
          </c:cat>
          <c:val>
            <c:numRef>
              <c:f>mn_supp!$B$11:$B$12</c:f>
              <c:numCache>
                <c:formatCode>General</c:formatCode>
                <c:ptCount val="2"/>
                <c:pt idx="0">
                  <c:v>16</c:v>
                </c:pt>
                <c:pt idx="1">
                  <c:v>64</c:v>
                </c:pt>
              </c:numCache>
            </c:numRef>
          </c:val>
          <c:extLst>
            <c:ext xmlns:c16="http://schemas.microsoft.com/office/drawing/2014/chart" uri="{C3380CC4-5D6E-409C-BE32-E72D297353CC}">
              <c16:uniqueId val="{00000004-66B9-4A51-8B17-53EC8D303212}"/>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0099156344729"/>
          <c:y val="0.31162291563480271"/>
          <c:w val="0.79029900843655265"/>
          <c:h val="0.66994458159297698"/>
        </c:manualLayout>
      </c:layout>
      <c:barChart>
        <c:barDir val="bar"/>
        <c:grouping val="stacked"/>
        <c:varyColors val="0"/>
        <c:ser>
          <c:idx val="0"/>
          <c:order val="0"/>
          <c:tx>
            <c:strRef>
              <c:f>nut_wmn!$B$10</c:f>
              <c:strCache>
                <c:ptCount val="1"/>
                <c:pt idx="0">
                  <c:v>Moderately or severely thin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nut_wmn!$A$11:$A$12</c:f>
              <c:strCache>
                <c:ptCount val="2"/>
                <c:pt idx="0">
                  <c:v>Women
age 15-19</c:v>
                </c:pt>
                <c:pt idx="1">
                  <c:v>Women
age 20-49</c:v>
                </c:pt>
              </c:strCache>
            </c:strRef>
          </c:cat>
          <c:val>
            <c:numRef>
              <c:f>nut_wmn!$B$11:$B$12</c:f>
              <c:numCache>
                <c:formatCode>General</c:formatCode>
                <c:ptCount val="2"/>
                <c:pt idx="0">
                  <c:v>1</c:v>
                </c:pt>
                <c:pt idx="1">
                  <c:v>1</c:v>
                </c:pt>
              </c:numCache>
            </c:numRef>
          </c:val>
          <c:extLst>
            <c:ext xmlns:c16="http://schemas.microsoft.com/office/drawing/2014/chart" uri="{C3380CC4-5D6E-409C-BE32-E72D297353CC}">
              <c16:uniqueId val="{00000000-2DD1-4C3D-BD92-F21CE0C9A3CB}"/>
            </c:ext>
          </c:extLst>
        </c:ser>
        <c:ser>
          <c:idx val="1"/>
          <c:order val="1"/>
          <c:tx>
            <c:strRef>
              <c:f>nut_wmn!$C$10</c:f>
              <c:strCache>
                <c:ptCount val="1"/>
                <c:pt idx="0">
                  <c:v>Mildly thin</c:v>
                </c:pt>
              </c:strCache>
            </c:strRef>
          </c:tx>
          <c:spPr>
            <a:solidFill>
              <a:schemeClr val="accent3"/>
            </a:solidFill>
            <a:ln>
              <a:noFill/>
            </a:ln>
            <a:effectLst/>
          </c:spPr>
          <c:invertIfNegative val="0"/>
          <c:dLbls>
            <c:dLbl>
              <c:idx val="1"/>
              <c:layout>
                <c:manualLayout>
                  <c:x val="4.6082949308755483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DD1-4C3D-BD92-F21CE0C9A3C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nut_wmn!$A$11:$A$12</c:f>
              <c:strCache>
                <c:ptCount val="2"/>
                <c:pt idx="0">
                  <c:v>Women
age 15-19</c:v>
                </c:pt>
                <c:pt idx="1">
                  <c:v>Women
age 20-49</c:v>
                </c:pt>
              </c:strCache>
            </c:strRef>
          </c:cat>
          <c:val>
            <c:numRef>
              <c:f>nut_wmn!$C$11:$C$12</c:f>
              <c:numCache>
                <c:formatCode>General</c:formatCode>
                <c:ptCount val="2"/>
                <c:pt idx="0">
                  <c:v>9</c:v>
                </c:pt>
                <c:pt idx="1">
                  <c:v>2</c:v>
                </c:pt>
              </c:numCache>
            </c:numRef>
          </c:val>
          <c:extLst>
            <c:ext xmlns:c16="http://schemas.microsoft.com/office/drawing/2014/chart" uri="{C3380CC4-5D6E-409C-BE32-E72D297353CC}">
              <c16:uniqueId val="{00000001-2DD1-4C3D-BD92-F21CE0C9A3CB}"/>
            </c:ext>
          </c:extLst>
        </c:ser>
        <c:ser>
          <c:idx val="2"/>
          <c:order val="2"/>
          <c:tx>
            <c:strRef>
              <c:f>nut_wmn!$D$10</c:f>
              <c:strCache>
                <c:ptCount val="1"/>
                <c:pt idx="0">
                  <c:v>Normal</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nut_wmn!$A$11:$A$12</c:f>
              <c:strCache>
                <c:ptCount val="2"/>
                <c:pt idx="0">
                  <c:v>Women
age 15-19</c:v>
                </c:pt>
                <c:pt idx="1">
                  <c:v>Women
age 20-49</c:v>
                </c:pt>
              </c:strCache>
            </c:strRef>
          </c:cat>
          <c:val>
            <c:numRef>
              <c:f>nut_wmn!$D$11:$D$12</c:f>
              <c:numCache>
                <c:formatCode>0</c:formatCode>
                <c:ptCount val="2"/>
                <c:pt idx="0">
                  <c:v>55</c:v>
                </c:pt>
                <c:pt idx="1">
                  <c:v>33</c:v>
                </c:pt>
              </c:numCache>
            </c:numRef>
          </c:val>
          <c:extLst>
            <c:ext xmlns:c16="http://schemas.microsoft.com/office/drawing/2014/chart" uri="{C3380CC4-5D6E-409C-BE32-E72D297353CC}">
              <c16:uniqueId val="{00000002-2DD1-4C3D-BD92-F21CE0C9A3CB}"/>
            </c:ext>
          </c:extLst>
        </c:ser>
        <c:ser>
          <c:idx val="3"/>
          <c:order val="3"/>
          <c:tx>
            <c:strRef>
              <c:f>nut_wmn!$E$10</c:f>
              <c:strCache>
                <c:ptCount val="1"/>
                <c:pt idx="0">
                  <c:v>Overweight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nut_wmn!$A$11:$A$12</c:f>
              <c:strCache>
                <c:ptCount val="2"/>
                <c:pt idx="0">
                  <c:v>Women
age 15-19</c:v>
                </c:pt>
                <c:pt idx="1">
                  <c:v>Women
age 20-49</c:v>
                </c:pt>
              </c:strCache>
            </c:strRef>
          </c:cat>
          <c:val>
            <c:numRef>
              <c:f>nut_wmn!$E$11:$E$12</c:f>
              <c:numCache>
                <c:formatCode>General</c:formatCode>
                <c:ptCount val="2"/>
                <c:pt idx="0">
                  <c:v>23</c:v>
                </c:pt>
                <c:pt idx="1">
                  <c:v>32</c:v>
                </c:pt>
              </c:numCache>
            </c:numRef>
          </c:val>
          <c:extLst>
            <c:ext xmlns:c16="http://schemas.microsoft.com/office/drawing/2014/chart" uri="{C3380CC4-5D6E-409C-BE32-E72D297353CC}">
              <c16:uniqueId val="{00000003-2DD1-4C3D-BD92-F21CE0C9A3CB}"/>
            </c:ext>
          </c:extLst>
        </c:ser>
        <c:ser>
          <c:idx val="4"/>
          <c:order val="4"/>
          <c:tx>
            <c:strRef>
              <c:f>nut_wmn!$F$10</c:f>
              <c:strCache>
                <c:ptCount val="1"/>
                <c:pt idx="0">
                  <c:v>Obese</c:v>
                </c:pt>
              </c:strCache>
            </c:strRef>
          </c:tx>
          <c:spPr>
            <a:solidFill>
              <a:schemeClr val="accent5"/>
            </a:solidFill>
            <a:ln>
              <a:noFill/>
            </a:ln>
            <a:effectLst/>
          </c:spPr>
          <c:invertIfNegative val="0"/>
          <c:dLbls>
            <c:dLbl>
              <c:idx val="1"/>
              <c:layout>
                <c:manualLayout>
                  <c:x val="3.4663847340415679E-3"/>
                  <c:y val="2.063727918111276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DD1-4C3D-BD92-F21CE0C9A3C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nut_wmn!$A$11:$A$12</c:f>
              <c:strCache>
                <c:ptCount val="2"/>
                <c:pt idx="0">
                  <c:v>Women
age 15-19</c:v>
                </c:pt>
                <c:pt idx="1">
                  <c:v>Women
age 20-49</c:v>
                </c:pt>
              </c:strCache>
            </c:strRef>
          </c:cat>
          <c:val>
            <c:numRef>
              <c:f>nut_wmn!$F$11:$F$12</c:f>
              <c:numCache>
                <c:formatCode>General</c:formatCode>
                <c:ptCount val="2"/>
                <c:pt idx="0">
                  <c:v>12</c:v>
                </c:pt>
                <c:pt idx="1">
                  <c:v>32</c:v>
                </c:pt>
              </c:numCache>
            </c:numRef>
          </c:val>
          <c:extLst>
            <c:ext xmlns:c16="http://schemas.microsoft.com/office/drawing/2014/chart" uri="{C3380CC4-5D6E-409C-BE32-E72D297353CC}">
              <c16:uniqueId val="{00000005-2DD1-4C3D-BD92-F21CE0C9A3CB}"/>
            </c:ext>
          </c:extLst>
        </c:ser>
        <c:dLbls>
          <c:dLblPos val="ctr"/>
          <c:showLegendKey val="0"/>
          <c:showVal val="1"/>
          <c:showCatName val="0"/>
          <c:showSerName val="0"/>
          <c:showPercent val="0"/>
          <c:showBubbleSize val="0"/>
        </c:dLbls>
        <c:gapWidth val="150"/>
        <c:overlap val="100"/>
        <c:axId val="98288576"/>
        <c:axId val="308749280"/>
      </c:barChart>
      <c:catAx>
        <c:axId val="982885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308749280"/>
        <c:crosses val="autoZero"/>
        <c:auto val="1"/>
        <c:lblAlgn val="ctr"/>
        <c:lblOffset val="100"/>
        <c:noMultiLvlLbl val="0"/>
      </c:catAx>
      <c:valAx>
        <c:axId val="308749280"/>
        <c:scaling>
          <c:orientation val="minMax"/>
          <c:max val="100"/>
        </c:scaling>
        <c:delete val="1"/>
        <c:axPos val="b"/>
        <c:numFmt formatCode="General" sourceLinked="1"/>
        <c:majorTickMark val="out"/>
        <c:minorTickMark val="none"/>
        <c:tickLblPos val="nextTo"/>
        <c:crossAx val="98288576"/>
        <c:crosses val="autoZero"/>
        <c:crossBetween val="between"/>
      </c:valAx>
      <c:spPr>
        <a:noFill/>
        <a:ln>
          <a:noFill/>
        </a:ln>
        <a:effectLst/>
      </c:spPr>
    </c:plotArea>
    <c:legend>
      <c:legendPos val="t"/>
      <c:layout>
        <c:manualLayout>
          <c:xMode val="edge"/>
          <c:yMode val="edge"/>
          <c:x val="0"/>
          <c:y val="0.22494634307412911"/>
          <c:w val="1"/>
          <c:h val="7.985847051436548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1079043704232362"/>
          <c:w val="0.94383016614176451"/>
          <c:h val="0.61310723975253467"/>
        </c:manualLayout>
      </c:layout>
      <c:barChart>
        <c:barDir val="col"/>
        <c:grouping val="clustered"/>
        <c:varyColors val="1"/>
        <c:ser>
          <c:idx val="0"/>
          <c:order val="0"/>
          <c:tx>
            <c:strRef>
              <c:f>mdd_wmn!$B$10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DA85-479C-9B60-5EF29789F6D5}"/>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DA85-479C-9B60-5EF29789F6D5}"/>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DA85-479C-9B60-5EF29789F6D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mdd_wmn!$A$11:$A$13</c:f>
              <c:strCache>
                <c:ptCount val="3"/>
                <c:pt idx="0">
                  <c:v>Jordan</c:v>
                </c:pt>
                <c:pt idx="1">
                  <c:v>Urban</c:v>
                </c:pt>
                <c:pt idx="2">
                  <c:v>Rural</c:v>
                </c:pt>
              </c:strCache>
            </c:strRef>
          </c:cat>
          <c:val>
            <c:numRef>
              <c:f>mdd_wmn!$B$11:$B$13</c:f>
              <c:numCache>
                <c:formatCode>General</c:formatCode>
                <c:ptCount val="3"/>
                <c:pt idx="0">
                  <c:v>76</c:v>
                </c:pt>
                <c:pt idx="1">
                  <c:v>76</c:v>
                </c:pt>
                <c:pt idx="2">
                  <c:v>77</c:v>
                </c:pt>
              </c:numCache>
            </c:numRef>
          </c:val>
          <c:extLst>
            <c:ext xmlns:c16="http://schemas.microsoft.com/office/drawing/2014/chart" uri="{C3380CC4-5D6E-409C-BE32-E72D297353CC}">
              <c16:uniqueId val="{00000006-DA85-479C-9B60-5EF29789F6D5}"/>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24965085346753"/>
          <c:w val="0.94383016614176451"/>
          <c:h val="0.60092001187688238"/>
        </c:manualLayout>
      </c:layout>
      <c:barChart>
        <c:barDir val="col"/>
        <c:grouping val="clustered"/>
        <c:varyColors val="1"/>
        <c:ser>
          <c:idx val="0"/>
          <c:order val="0"/>
          <c:tx>
            <c:strRef>
              <c:f>unheal_wmn!$B$10</c:f>
              <c:strCache>
                <c:ptCount val="1"/>
                <c:pt idx="0">
                  <c:v>Jordan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F6B4-4483-9FAF-9654FFF36190}"/>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F6B4-4483-9FAF-9654FFF3619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unheal_wmn!$A$11:$A$12</c:f>
              <c:strCache>
                <c:ptCount val="2"/>
                <c:pt idx="0">
                  <c:v>Sweet beverages</c:v>
                </c:pt>
                <c:pt idx="1">
                  <c:v>Unhealthy food</c:v>
                </c:pt>
              </c:strCache>
            </c:strRef>
          </c:cat>
          <c:val>
            <c:numRef>
              <c:f>unheal_wmn!$B$11:$B$12</c:f>
              <c:numCache>
                <c:formatCode>General</c:formatCode>
                <c:ptCount val="2"/>
                <c:pt idx="0">
                  <c:v>93</c:v>
                </c:pt>
                <c:pt idx="1">
                  <c:v>78</c:v>
                </c:pt>
              </c:numCache>
            </c:numRef>
          </c:val>
          <c:extLst>
            <c:ext xmlns:c16="http://schemas.microsoft.com/office/drawing/2014/chart" uri="{C3380CC4-5D6E-409C-BE32-E72D297353CC}">
              <c16:uniqueId val="{00000004-F6B4-4483-9FAF-9654FFF36190}"/>
            </c:ext>
          </c:extLst>
        </c:ser>
        <c:ser>
          <c:idx val="1"/>
          <c:order val="1"/>
          <c:tx>
            <c:strRef>
              <c:f>unheal_wmn!$C$10</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unheal_wmn!$A$11:$A$12</c:f>
              <c:strCache>
                <c:ptCount val="2"/>
                <c:pt idx="0">
                  <c:v>Sweet beverages</c:v>
                </c:pt>
                <c:pt idx="1">
                  <c:v>Unhealthy food</c:v>
                </c:pt>
              </c:strCache>
            </c:strRef>
          </c:cat>
          <c:val>
            <c:numRef>
              <c:f>unheal_wmn!$C$11:$C$12</c:f>
              <c:numCache>
                <c:formatCode>General</c:formatCode>
                <c:ptCount val="2"/>
                <c:pt idx="0">
                  <c:v>93</c:v>
                </c:pt>
                <c:pt idx="1">
                  <c:v>78</c:v>
                </c:pt>
              </c:numCache>
            </c:numRef>
          </c:val>
          <c:extLst>
            <c:ext xmlns:c16="http://schemas.microsoft.com/office/drawing/2014/chart" uri="{C3380CC4-5D6E-409C-BE32-E72D297353CC}">
              <c16:uniqueId val="{00000005-F6B4-4483-9FAF-9654FFF36190}"/>
            </c:ext>
          </c:extLst>
        </c:ser>
        <c:ser>
          <c:idx val="2"/>
          <c:order val="2"/>
          <c:tx>
            <c:strRef>
              <c:f>unheal_wmn!$D$10</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unheal_wmn!$A$11:$A$12</c:f>
              <c:strCache>
                <c:ptCount val="2"/>
                <c:pt idx="0">
                  <c:v>Sweet beverages</c:v>
                </c:pt>
                <c:pt idx="1">
                  <c:v>Unhealthy food</c:v>
                </c:pt>
              </c:strCache>
            </c:strRef>
          </c:cat>
          <c:val>
            <c:numRef>
              <c:f>unheal_wmn!$D$11:$D$12</c:f>
              <c:numCache>
                <c:formatCode>General</c:formatCode>
                <c:ptCount val="2"/>
                <c:pt idx="0">
                  <c:v>95</c:v>
                </c:pt>
                <c:pt idx="1">
                  <c:v>78</c:v>
                </c:pt>
              </c:numCache>
            </c:numRef>
          </c:val>
          <c:extLst>
            <c:ext xmlns:c16="http://schemas.microsoft.com/office/drawing/2014/chart" uri="{C3380CC4-5D6E-409C-BE32-E72D297353CC}">
              <c16:uniqueId val="{00000006-F6B4-4483-9FAF-9654FFF36190}"/>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5875036787449623"/>
          <c:y val="0.24939315956642363"/>
          <c:w val="0.46902457148776022"/>
          <c:h val="5.857705112823645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32230468425525388"/>
          <c:w val="0.94383016614176451"/>
          <c:h val="0.60239084873772386"/>
        </c:manualLayout>
      </c:layout>
      <c:barChart>
        <c:barDir val="col"/>
        <c:grouping val="clustered"/>
        <c:varyColors val="0"/>
        <c:ser>
          <c:idx val="0"/>
          <c:order val="0"/>
          <c:tx>
            <c:strRef>
              <c:f>grow_sex!$A$11</c:f>
              <c:strCache>
                <c:ptCount val="1"/>
                <c:pt idx="0">
                  <c:v>Female</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EC3C-477A-A5B2-00827146820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grow_sex!$B$10:$D$10</c:f>
              <c:strCache>
                <c:ptCount val="3"/>
                <c:pt idx="0">
                  <c:v>Stunted</c:v>
                </c:pt>
                <c:pt idx="1">
                  <c:v>Wasted</c:v>
                </c:pt>
                <c:pt idx="2">
                  <c:v>Overweight</c:v>
                </c:pt>
              </c:strCache>
            </c:strRef>
          </c:cat>
          <c:val>
            <c:numRef>
              <c:f>grow_sex!$B$11:$D$11</c:f>
              <c:numCache>
                <c:formatCode>General</c:formatCode>
                <c:ptCount val="3"/>
                <c:pt idx="0">
                  <c:v>9</c:v>
                </c:pt>
                <c:pt idx="1">
                  <c:v>3</c:v>
                </c:pt>
                <c:pt idx="2">
                  <c:v>9</c:v>
                </c:pt>
              </c:numCache>
            </c:numRef>
          </c:val>
          <c:extLst>
            <c:ext xmlns:c16="http://schemas.microsoft.com/office/drawing/2014/chart" uri="{C3380CC4-5D6E-409C-BE32-E72D297353CC}">
              <c16:uniqueId val="{00000001-EC3C-477A-A5B2-008271468203}"/>
            </c:ext>
          </c:extLst>
        </c:ser>
        <c:ser>
          <c:idx val="1"/>
          <c:order val="1"/>
          <c:tx>
            <c:strRef>
              <c:f>grow_sex!$A$12</c:f>
              <c:strCache>
                <c:ptCount val="1"/>
                <c:pt idx="0">
                  <c:v>Male</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3-EC3C-477A-A5B2-00827146820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grow_sex!$B$10:$D$10</c:f>
              <c:strCache>
                <c:ptCount val="3"/>
                <c:pt idx="0">
                  <c:v>Stunted</c:v>
                </c:pt>
                <c:pt idx="1">
                  <c:v>Wasted</c:v>
                </c:pt>
                <c:pt idx="2">
                  <c:v>Overweight</c:v>
                </c:pt>
              </c:strCache>
            </c:strRef>
          </c:cat>
          <c:val>
            <c:numRef>
              <c:f>grow_sex!$B$12:$D$12</c:f>
              <c:numCache>
                <c:formatCode>General</c:formatCode>
                <c:ptCount val="3"/>
                <c:pt idx="0">
                  <c:v>8</c:v>
                </c:pt>
                <c:pt idx="1">
                  <c:v>2</c:v>
                </c:pt>
                <c:pt idx="2">
                  <c:v>9</c:v>
                </c:pt>
              </c:numCache>
            </c:numRef>
          </c:val>
          <c:extLst>
            <c:ext xmlns:c16="http://schemas.microsoft.com/office/drawing/2014/chart" uri="{C3380CC4-5D6E-409C-BE32-E72D297353CC}">
              <c16:uniqueId val="{00000004-EC3C-477A-A5B2-008271468203}"/>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960554281171726"/>
          <c:y val="0.25725049999041549"/>
          <c:w val="0.27433282946118842"/>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2565273479423212"/>
          <c:w val="0.94383016614176451"/>
          <c:h val="0.59613341025139754"/>
        </c:manualLayout>
      </c:layout>
      <c:barChart>
        <c:barDir val="col"/>
        <c:grouping val="clustered"/>
        <c:varyColors val="0"/>
        <c:ser>
          <c:idx val="0"/>
          <c:order val="0"/>
          <c:tx>
            <c:strRef>
              <c:f>grow_edu!$A$11</c:f>
              <c:strCache>
                <c:ptCount val="1"/>
                <c:pt idx="0">
                  <c:v>No education</c:v>
                </c:pt>
              </c:strCache>
            </c:strRef>
          </c:tx>
          <c:spPr>
            <a:solidFill>
              <a:schemeClr val="accent4"/>
            </a:solidFill>
            <a:ln>
              <a:noFill/>
            </a:ln>
            <a:effectLst/>
          </c:spPr>
          <c:invertIfNegative val="0"/>
          <c:dPt>
            <c:idx val="0"/>
            <c:invertIfNegative val="0"/>
            <c:bubble3D val="0"/>
            <c:spPr>
              <a:solidFill>
                <a:schemeClr val="accent4">
                  <a:lumMod val="50000"/>
                </a:schemeClr>
              </a:solidFill>
              <a:ln>
                <a:noFill/>
              </a:ln>
              <a:effectLst/>
            </c:spPr>
            <c:extLst>
              <c:ext xmlns:c16="http://schemas.microsoft.com/office/drawing/2014/chart" uri="{C3380CC4-5D6E-409C-BE32-E72D297353CC}">
                <c16:uniqueId val="{00000000-FD70-4513-9E75-865A5A6010F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grow_edu!$B$10:$D$10</c:f>
              <c:strCache>
                <c:ptCount val="3"/>
                <c:pt idx="0">
                  <c:v>Stunted</c:v>
                </c:pt>
                <c:pt idx="1">
                  <c:v>Wasted</c:v>
                </c:pt>
                <c:pt idx="2">
                  <c:v>Overweight</c:v>
                </c:pt>
              </c:strCache>
            </c:strRef>
          </c:cat>
          <c:val>
            <c:numRef>
              <c:f>grow_edu!$B$11:$D$11</c:f>
              <c:numCache>
                <c:formatCode>General</c:formatCode>
                <c:ptCount val="3"/>
                <c:pt idx="0">
                  <c:v>13</c:v>
                </c:pt>
                <c:pt idx="1">
                  <c:v>2</c:v>
                </c:pt>
                <c:pt idx="2">
                  <c:v>10</c:v>
                </c:pt>
              </c:numCache>
            </c:numRef>
          </c:val>
          <c:extLst>
            <c:ext xmlns:c16="http://schemas.microsoft.com/office/drawing/2014/chart" uri="{C3380CC4-5D6E-409C-BE32-E72D297353CC}">
              <c16:uniqueId val="{00000001-FD70-4513-9E75-865A5A6010F7}"/>
            </c:ext>
          </c:extLst>
        </c:ser>
        <c:ser>
          <c:idx val="1"/>
          <c:order val="1"/>
          <c:tx>
            <c:strRef>
              <c:f>grow_edu!$A$12</c:f>
              <c:strCache>
                <c:ptCount val="1"/>
                <c:pt idx="0">
                  <c:v>Less than secondary </c:v>
                </c:pt>
              </c:strCache>
            </c:strRef>
          </c:tx>
          <c:spPr>
            <a:solidFill>
              <a:schemeClr val="accent4">
                <a:lumMod val="60000"/>
                <a:lumOff val="40000"/>
              </a:schemeClr>
            </a:solidFill>
            <a:ln>
              <a:noFill/>
            </a:ln>
            <a:effectLst/>
          </c:spPr>
          <c:invertIfNegative val="0"/>
          <c:dPt>
            <c:idx val="0"/>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3-FD70-4513-9E75-865A5A6010F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grow_edu!$B$10:$D$10</c:f>
              <c:strCache>
                <c:ptCount val="3"/>
                <c:pt idx="0">
                  <c:v>Stunted</c:v>
                </c:pt>
                <c:pt idx="1">
                  <c:v>Wasted</c:v>
                </c:pt>
                <c:pt idx="2">
                  <c:v>Overweight</c:v>
                </c:pt>
              </c:strCache>
            </c:strRef>
          </c:cat>
          <c:val>
            <c:numRef>
              <c:f>grow_edu!$B$12:$D$12</c:f>
              <c:numCache>
                <c:formatCode>General</c:formatCode>
                <c:ptCount val="3"/>
                <c:pt idx="0">
                  <c:v>12</c:v>
                </c:pt>
                <c:pt idx="1">
                  <c:v>2</c:v>
                </c:pt>
                <c:pt idx="2">
                  <c:v>8</c:v>
                </c:pt>
              </c:numCache>
            </c:numRef>
          </c:val>
          <c:extLst>
            <c:ext xmlns:c16="http://schemas.microsoft.com/office/drawing/2014/chart" uri="{C3380CC4-5D6E-409C-BE32-E72D297353CC}">
              <c16:uniqueId val="{00000004-FD70-4513-9E75-865A5A6010F7}"/>
            </c:ext>
          </c:extLst>
        </c:ser>
        <c:ser>
          <c:idx val="2"/>
          <c:order val="2"/>
          <c:tx>
            <c:strRef>
              <c:f>grow_edu!$A$13</c:f>
              <c:strCache>
                <c:ptCount val="1"/>
                <c:pt idx="0">
                  <c:v>Secondary</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grow_edu!$B$10:$D$10</c:f>
              <c:strCache>
                <c:ptCount val="3"/>
                <c:pt idx="0">
                  <c:v>Stunted</c:v>
                </c:pt>
                <c:pt idx="1">
                  <c:v>Wasted</c:v>
                </c:pt>
                <c:pt idx="2">
                  <c:v>Overweight</c:v>
                </c:pt>
              </c:strCache>
            </c:strRef>
          </c:cat>
          <c:val>
            <c:numRef>
              <c:f>grow_edu!$B$13:$D$13</c:f>
              <c:numCache>
                <c:formatCode>General</c:formatCode>
                <c:ptCount val="3"/>
                <c:pt idx="0">
                  <c:v>7</c:v>
                </c:pt>
                <c:pt idx="1">
                  <c:v>2</c:v>
                </c:pt>
                <c:pt idx="2">
                  <c:v>9</c:v>
                </c:pt>
              </c:numCache>
            </c:numRef>
          </c:val>
          <c:extLst>
            <c:ext xmlns:c16="http://schemas.microsoft.com/office/drawing/2014/chart" uri="{C3380CC4-5D6E-409C-BE32-E72D297353CC}">
              <c16:uniqueId val="{00000005-FD70-4513-9E75-865A5A6010F7}"/>
            </c:ext>
          </c:extLst>
        </c:ser>
        <c:ser>
          <c:idx val="3"/>
          <c:order val="3"/>
          <c:tx>
            <c:strRef>
              <c:f>grow_edu!$A$14</c:f>
              <c:strCache>
                <c:ptCount val="1"/>
                <c:pt idx="0">
                  <c:v>More than secondary</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grow_edu!$B$10:$D$10</c:f>
              <c:strCache>
                <c:ptCount val="3"/>
                <c:pt idx="0">
                  <c:v>Stunted</c:v>
                </c:pt>
                <c:pt idx="1">
                  <c:v>Wasted</c:v>
                </c:pt>
                <c:pt idx="2">
                  <c:v>Overweight</c:v>
                </c:pt>
              </c:strCache>
            </c:strRef>
          </c:cat>
          <c:val>
            <c:numRef>
              <c:f>grow_edu!$B$14:$D$14</c:f>
              <c:numCache>
                <c:formatCode>General</c:formatCode>
                <c:ptCount val="3"/>
                <c:pt idx="0">
                  <c:v>7</c:v>
                </c:pt>
                <c:pt idx="1">
                  <c:v>3</c:v>
                </c:pt>
                <c:pt idx="2">
                  <c:v>10</c:v>
                </c:pt>
              </c:numCache>
            </c:numRef>
          </c:val>
          <c:extLst>
            <c:ext xmlns:c16="http://schemas.microsoft.com/office/drawing/2014/chart" uri="{C3380CC4-5D6E-409C-BE32-E72D297353CC}">
              <c16:uniqueId val="{00000006-FD70-4513-9E75-865A5A6010F7}"/>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
          <c:y val="0.25228180383427906"/>
          <c:w val="0.99889641386420058"/>
          <c:h val="7.283375338858176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3700610668887437"/>
          <c:w val="0.94383016614176451"/>
          <c:h val="0.58477996249897823"/>
        </c:manualLayout>
      </c:layout>
      <c:barChart>
        <c:barDir val="col"/>
        <c:grouping val="clustered"/>
        <c:varyColors val="0"/>
        <c:ser>
          <c:idx val="0"/>
          <c:order val="0"/>
          <c:tx>
            <c:strRef>
              <c:f>grow_wea!$A$11</c:f>
              <c:strCache>
                <c:ptCount val="1"/>
                <c:pt idx="0">
                  <c:v>Lowest</c:v>
                </c:pt>
              </c:strCache>
            </c:strRef>
          </c:tx>
          <c:spPr>
            <a:solidFill>
              <a:schemeClr val="accent6">
                <a:lumMod val="50000"/>
              </a:schemeClr>
            </a:solidFill>
            <a:ln>
              <a:noFill/>
            </a:ln>
            <a:effectLst/>
          </c:spPr>
          <c:invertIfNegative val="0"/>
          <c:dPt>
            <c:idx val="0"/>
            <c:invertIfNegative val="0"/>
            <c:bubble3D val="0"/>
            <c:extLst>
              <c:ext xmlns:c16="http://schemas.microsoft.com/office/drawing/2014/chart" uri="{C3380CC4-5D6E-409C-BE32-E72D297353CC}">
                <c16:uniqueId val="{00000000-D74D-4AD0-AEA4-1EBA4E38BA3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grow_wea!$B$10:$D$10</c:f>
              <c:strCache>
                <c:ptCount val="3"/>
                <c:pt idx="0">
                  <c:v>Stunted</c:v>
                </c:pt>
                <c:pt idx="1">
                  <c:v>Wasted</c:v>
                </c:pt>
                <c:pt idx="2">
                  <c:v>Overweight</c:v>
                </c:pt>
              </c:strCache>
            </c:strRef>
          </c:cat>
          <c:val>
            <c:numRef>
              <c:f>grow_wea!$B$11:$D$11</c:f>
              <c:numCache>
                <c:formatCode>General</c:formatCode>
                <c:ptCount val="3"/>
                <c:pt idx="0">
                  <c:v>12</c:v>
                </c:pt>
                <c:pt idx="1">
                  <c:v>2</c:v>
                </c:pt>
                <c:pt idx="2">
                  <c:v>7</c:v>
                </c:pt>
              </c:numCache>
            </c:numRef>
          </c:val>
          <c:extLst>
            <c:ext xmlns:c16="http://schemas.microsoft.com/office/drawing/2014/chart" uri="{C3380CC4-5D6E-409C-BE32-E72D297353CC}">
              <c16:uniqueId val="{00000001-D74D-4AD0-AEA4-1EBA4E38BA3C}"/>
            </c:ext>
          </c:extLst>
        </c:ser>
        <c:ser>
          <c:idx val="1"/>
          <c:order val="1"/>
          <c:tx>
            <c:strRef>
              <c:f>grow_wea!$A$12</c:f>
              <c:strCache>
                <c:ptCount val="1"/>
                <c:pt idx="0">
                  <c:v>Second</c:v>
                </c:pt>
              </c:strCache>
            </c:strRef>
          </c:tx>
          <c:spPr>
            <a:solidFill>
              <a:schemeClr val="accent6">
                <a:lumMod val="75000"/>
              </a:schemeClr>
            </a:solidFill>
            <a:ln>
              <a:noFill/>
            </a:ln>
            <a:effectLst/>
          </c:spPr>
          <c:invertIfNegative val="0"/>
          <c:dPt>
            <c:idx val="0"/>
            <c:invertIfNegative val="0"/>
            <c:bubble3D val="0"/>
            <c:spPr>
              <a:solidFill>
                <a:schemeClr val="accent6">
                  <a:lumMod val="75000"/>
                </a:schemeClr>
              </a:solidFill>
              <a:ln>
                <a:noFill/>
              </a:ln>
              <a:effectLst/>
            </c:spPr>
            <c:extLst>
              <c:ext xmlns:c16="http://schemas.microsoft.com/office/drawing/2014/chart" uri="{C3380CC4-5D6E-409C-BE32-E72D297353CC}">
                <c16:uniqueId val="{00000003-D74D-4AD0-AEA4-1EBA4E38BA3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grow_wea!$B$10:$D$10</c:f>
              <c:strCache>
                <c:ptCount val="3"/>
                <c:pt idx="0">
                  <c:v>Stunted</c:v>
                </c:pt>
                <c:pt idx="1">
                  <c:v>Wasted</c:v>
                </c:pt>
                <c:pt idx="2">
                  <c:v>Overweight</c:v>
                </c:pt>
              </c:strCache>
            </c:strRef>
          </c:cat>
          <c:val>
            <c:numRef>
              <c:f>grow_wea!$B$12:$D$12</c:f>
              <c:numCache>
                <c:formatCode>General</c:formatCode>
                <c:ptCount val="3"/>
                <c:pt idx="0">
                  <c:v>7</c:v>
                </c:pt>
                <c:pt idx="1">
                  <c:v>2</c:v>
                </c:pt>
                <c:pt idx="2">
                  <c:v>8</c:v>
                </c:pt>
              </c:numCache>
            </c:numRef>
          </c:val>
          <c:extLst>
            <c:ext xmlns:c16="http://schemas.microsoft.com/office/drawing/2014/chart" uri="{C3380CC4-5D6E-409C-BE32-E72D297353CC}">
              <c16:uniqueId val="{00000004-D74D-4AD0-AEA4-1EBA4E38BA3C}"/>
            </c:ext>
          </c:extLst>
        </c:ser>
        <c:ser>
          <c:idx val="2"/>
          <c:order val="2"/>
          <c:tx>
            <c:strRef>
              <c:f>grow_wea!$A$13</c:f>
              <c:strCache>
                <c:ptCount val="1"/>
                <c:pt idx="0">
                  <c:v>Middle</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grow_wea!$B$10:$D$10</c:f>
              <c:strCache>
                <c:ptCount val="3"/>
                <c:pt idx="0">
                  <c:v>Stunted</c:v>
                </c:pt>
                <c:pt idx="1">
                  <c:v>Wasted</c:v>
                </c:pt>
                <c:pt idx="2">
                  <c:v>Overweight</c:v>
                </c:pt>
              </c:strCache>
            </c:strRef>
          </c:cat>
          <c:val>
            <c:numRef>
              <c:f>grow_wea!$B$13:$D$13</c:f>
              <c:numCache>
                <c:formatCode>General</c:formatCode>
                <c:ptCount val="3"/>
                <c:pt idx="0">
                  <c:v>7</c:v>
                </c:pt>
                <c:pt idx="1">
                  <c:v>4</c:v>
                </c:pt>
                <c:pt idx="2">
                  <c:v>9</c:v>
                </c:pt>
              </c:numCache>
            </c:numRef>
          </c:val>
          <c:extLst>
            <c:ext xmlns:c16="http://schemas.microsoft.com/office/drawing/2014/chart" uri="{C3380CC4-5D6E-409C-BE32-E72D297353CC}">
              <c16:uniqueId val="{00000005-D74D-4AD0-AEA4-1EBA4E38BA3C}"/>
            </c:ext>
          </c:extLst>
        </c:ser>
        <c:ser>
          <c:idx val="3"/>
          <c:order val="3"/>
          <c:tx>
            <c:strRef>
              <c:f>grow_wea!$A$14</c:f>
              <c:strCache>
                <c:ptCount val="1"/>
                <c:pt idx="0">
                  <c:v>Fourth</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grow_wea!$B$10:$D$10</c:f>
              <c:strCache>
                <c:ptCount val="3"/>
                <c:pt idx="0">
                  <c:v>Stunted</c:v>
                </c:pt>
                <c:pt idx="1">
                  <c:v>Wasted</c:v>
                </c:pt>
                <c:pt idx="2">
                  <c:v>Overweight</c:v>
                </c:pt>
              </c:strCache>
            </c:strRef>
          </c:cat>
          <c:val>
            <c:numRef>
              <c:f>grow_wea!$B$14:$D$14</c:f>
              <c:numCache>
                <c:formatCode>General</c:formatCode>
                <c:ptCount val="3"/>
                <c:pt idx="0">
                  <c:v>6</c:v>
                </c:pt>
                <c:pt idx="1">
                  <c:v>2</c:v>
                </c:pt>
                <c:pt idx="2">
                  <c:v>10</c:v>
                </c:pt>
              </c:numCache>
            </c:numRef>
          </c:val>
          <c:extLst>
            <c:ext xmlns:c16="http://schemas.microsoft.com/office/drawing/2014/chart" uri="{C3380CC4-5D6E-409C-BE32-E72D297353CC}">
              <c16:uniqueId val="{00000006-D74D-4AD0-AEA4-1EBA4E38BA3C}"/>
            </c:ext>
          </c:extLst>
        </c:ser>
        <c:ser>
          <c:idx val="4"/>
          <c:order val="4"/>
          <c:tx>
            <c:strRef>
              <c:f>grow_wea!$A$15</c:f>
              <c:strCache>
                <c:ptCount val="1"/>
                <c:pt idx="0">
                  <c:v>Highest</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grow_wea!$B$10:$D$10</c:f>
              <c:strCache>
                <c:ptCount val="3"/>
                <c:pt idx="0">
                  <c:v>Stunted</c:v>
                </c:pt>
                <c:pt idx="1">
                  <c:v>Wasted</c:v>
                </c:pt>
                <c:pt idx="2">
                  <c:v>Overweight</c:v>
                </c:pt>
              </c:strCache>
            </c:strRef>
          </c:cat>
          <c:val>
            <c:numRef>
              <c:f>grow_wea!$B$15:$D$15</c:f>
              <c:numCache>
                <c:formatCode>General</c:formatCode>
                <c:ptCount val="3"/>
                <c:pt idx="0">
                  <c:v>9</c:v>
                </c:pt>
                <c:pt idx="1">
                  <c:v>2</c:v>
                </c:pt>
                <c:pt idx="2">
                  <c:v>13</c:v>
                </c:pt>
              </c:numCache>
            </c:numRef>
          </c:val>
          <c:extLst>
            <c:ext xmlns:c16="http://schemas.microsoft.com/office/drawing/2014/chart" uri="{C3380CC4-5D6E-409C-BE32-E72D297353CC}">
              <c16:uniqueId val="{00000007-D74D-4AD0-AEA4-1EBA4E38BA3C}"/>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0154333138913189"/>
          <c:y val="0.19549930260361317"/>
          <c:w val="0.77322132267394594"/>
          <c:h val="5.857705112823645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23236877615409515"/>
          <c:w val="0.94383016614176451"/>
          <c:h val="0.61951107176220543"/>
        </c:manualLayout>
      </c:layout>
      <c:barChart>
        <c:barDir val="col"/>
        <c:grouping val="clustered"/>
        <c:varyColors val="0"/>
        <c:ser>
          <c:idx val="0"/>
          <c:order val="0"/>
          <c:tx>
            <c:strRef>
              <c:f>monitor!$B$10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78E4-4811-BAFF-80CCB0E72358}"/>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78E4-4811-BAFF-80CCB0E7235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monitor!$A$11:$A$13</c:f>
              <c:strCache>
                <c:ptCount val="3"/>
                <c:pt idx="0">
                  <c:v>Weight</c:v>
                </c:pt>
                <c:pt idx="1">
                  <c:v>Height</c:v>
                </c:pt>
                <c:pt idx="2">
                  <c:v>Weight and
height</c:v>
                </c:pt>
              </c:strCache>
            </c:strRef>
          </c:cat>
          <c:val>
            <c:numRef>
              <c:f>monitor!$B$11:$B$13</c:f>
              <c:numCache>
                <c:formatCode>General</c:formatCode>
                <c:ptCount val="3"/>
                <c:pt idx="0">
                  <c:v>46</c:v>
                </c:pt>
                <c:pt idx="1">
                  <c:v>44</c:v>
                </c:pt>
                <c:pt idx="2">
                  <c:v>44</c:v>
                </c:pt>
              </c:numCache>
            </c:numRef>
          </c:val>
          <c:extLst>
            <c:ext xmlns:c16="http://schemas.microsoft.com/office/drawing/2014/chart" uri="{C3380CC4-5D6E-409C-BE32-E72D297353CC}">
              <c16:uniqueId val="{00000003-78E4-4811-BAFF-80CCB0E72358}"/>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15878563913054633"/>
          <c:w val="0.94383016614176451"/>
          <c:h val="0.67018053737778116"/>
        </c:manualLayout>
      </c:layout>
      <c:barChart>
        <c:barDir val="col"/>
        <c:grouping val="clustered"/>
        <c:varyColors val="0"/>
        <c:ser>
          <c:idx val="0"/>
          <c:order val="0"/>
          <c:tx>
            <c:strRef>
              <c:f>earlybre!$B$10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D7C9-407F-AC6B-DBCBD3A13F6F}"/>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D7C9-407F-AC6B-DBCBD3A13F6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earlybre!$A$11:$A$13</c:f>
              <c:strCache>
                <c:ptCount val="3"/>
                <c:pt idx="0">
                  <c:v>Ever breastfed</c:v>
                </c:pt>
                <c:pt idx="1">
                  <c:v>Put to the breast within 
1 hour of birth</c:v>
                </c:pt>
                <c:pt idx="2">
                  <c:v>Exclusively breastfed for the first 2 days after birth</c:v>
                </c:pt>
              </c:strCache>
            </c:strRef>
          </c:cat>
          <c:val>
            <c:numRef>
              <c:f>earlybre!$B$11:$B$13</c:f>
              <c:numCache>
                <c:formatCode>General</c:formatCode>
                <c:ptCount val="3"/>
                <c:pt idx="0">
                  <c:v>81</c:v>
                </c:pt>
                <c:pt idx="1">
                  <c:v>34</c:v>
                </c:pt>
                <c:pt idx="2">
                  <c:v>38</c:v>
                </c:pt>
              </c:numCache>
            </c:numRef>
          </c:val>
          <c:extLst>
            <c:ext xmlns:c16="http://schemas.microsoft.com/office/drawing/2014/chart" uri="{C3380CC4-5D6E-409C-BE32-E72D297353CC}">
              <c16:uniqueId val="{00000003-D7C9-407F-AC6B-DBCBD3A13F6F}"/>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87123881903273"/>
          <c:y val="0.25938311921830837"/>
          <c:w val="0.50012876086289437"/>
          <c:h val="0.74061688078169152"/>
        </c:manualLayout>
      </c:layout>
      <c:barChart>
        <c:barDir val="bar"/>
        <c:grouping val="clustered"/>
        <c:varyColors val="0"/>
        <c:ser>
          <c:idx val="0"/>
          <c:order val="0"/>
          <c:tx>
            <c:strRef>
              <c:f>feedstat!$B$10</c:f>
              <c:strCache>
                <c:ptCount val="1"/>
                <c:pt idx="0">
                  <c:v>Sales</c:v>
                </c:pt>
              </c:strCache>
            </c:strRef>
          </c:tx>
          <c:spPr>
            <a:solidFill>
              <a:schemeClr val="accent5"/>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6EF1-484F-A9F2-125786851E76}"/>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6EF1-484F-A9F2-125786851E76}"/>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6EF1-484F-A9F2-125786851E76}"/>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6EF1-484F-A9F2-125786851E76}"/>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6EF1-484F-A9F2-125786851E76}"/>
              </c:ext>
            </c:extLst>
          </c:dPt>
          <c:dPt>
            <c:idx val="5"/>
            <c:invertIfNegative val="0"/>
            <c:bubble3D val="0"/>
            <c:spPr>
              <a:solidFill>
                <a:schemeClr val="accent4"/>
              </a:solidFill>
              <a:ln>
                <a:noFill/>
              </a:ln>
              <a:effectLst/>
            </c:spPr>
            <c:extLst>
              <c:ext xmlns:c16="http://schemas.microsoft.com/office/drawing/2014/chart" uri="{C3380CC4-5D6E-409C-BE32-E72D297353CC}">
                <c16:uniqueId val="{0000000B-6EF1-484F-A9F2-125786851E7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feedstat!$A$11:$A$17</c:f>
              <c:strCache>
                <c:ptCount val="7"/>
                <c:pt idx="0">
                  <c:v>Unknown</c:v>
                </c:pt>
                <c:pt idx="1">
                  <c:v>Breast milk and non-milk liquids</c:v>
                </c:pt>
                <c:pt idx="2">
                  <c:v>Breast milk and plain water only</c:v>
                </c:pt>
                <c:pt idx="3">
                  <c:v>Breast milk and solid, semi-solid, or soft foods</c:v>
                </c:pt>
                <c:pt idx="4">
                  <c:v>Breast milk and formula and/or animal milk</c:v>
                </c:pt>
                <c:pt idx="5">
                  <c:v>Not breastfed</c:v>
                </c:pt>
                <c:pt idx="6">
                  <c:v>Breast milk only (exclusively breastfed)</c:v>
                </c:pt>
              </c:strCache>
            </c:strRef>
          </c:cat>
          <c:val>
            <c:numRef>
              <c:f>feedstat!$B$11:$B$17</c:f>
              <c:numCache>
                <c:formatCode>General</c:formatCode>
                <c:ptCount val="7"/>
                <c:pt idx="0">
                  <c:v>2</c:v>
                </c:pt>
                <c:pt idx="1">
                  <c:v>1</c:v>
                </c:pt>
                <c:pt idx="2">
                  <c:v>5</c:v>
                </c:pt>
                <c:pt idx="3">
                  <c:v>12</c:v>
                </c:pt>
                <c:pt idx="4">
                  <c:v>27</c:v>
                </c:pt>
                <c:pt idx="5">
                  <c:v>30</c:v>
                </c:pt>
                <c:pt idx="6">
                  <c:v>24</c:v>
                </c:pt>
              </c:numCache>
            </c:numRef>
          </c:val>
          <c:extLst>
            <c:ext xmlns:c16="http://schemas.microsoft.com/office/drawing/2014/chart" uri="{C3380CC4-5D6E-409C-BE32-E72D297353CC}">
              <c16:uniqueId val="{0000000C-6EF1-484F-A9F2-125786851E76}"/>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scaling>
        <c:delete val="1"/>
        <c:axPos val="b"/>
        <c:numFmt formatCode="General"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26593069687867382"/>
          <c:w val="0.94383016614176451"/>
          <c:h val="0.65796698013922039"/>
        </c:manualLayout>
      </c:layout>
      <c:barChart>
        <c:barDir val="col"/>
        <c:grouping val="clustered"/>
        <c:varyColors val="1"/>
        <c:ser>
          <c:idx val="0"/>
          <c:order val="0"/>
          <c:tx>
            <c:strRef>
              <c:f>mad_res!$B$10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EE61-4C87-A134-7E2DBE08D616}"/>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EE61-4C87-A134-7E2DBE08D616}"/>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EE61-4C87-A134-7E2DBE08D61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mad_res!$A$11:$A$13</c:f>
              <c:strCache>
                <c:ptCount val="3"/>
                <c:pt idx="0">
                  <c:v>Jordan</c:v>
                </c:pt>
                <c:pt idx="1">
                  <c:v>Urban</c:v>
                </c:pt>
                <c:pt idx="2">
                  <c:v>Rural</c:v>
                </c:pt>
              </c:strCache>
            </c:strRef>
          </c:cat>
          <c:val>
            <c:numRef>
              <c:f>mad_res!$B$11:$B$13</c:f>
              <c:numCache>
                <c:formatCode>General</c:formatCode>
                <c:ptCount val="3"/>
                <c:pt idx="0">
                  <c:v>27</c:v>
                </c:pt>
                <c:pt idx="1">
                  <c:v>27</c:v>
                </c:pt>
                <c:pt idx="2">
                  <c:v>29</c:v>
                </c:pt>
              </c:numCache>
            </c:numRef>
          </c:val>
          <c:extLst>
            <c:ext xmlns:c16="http://schemas.microsoft.com/office/drawing/2014/chart" uri="{C3380CC4-5D6E-409C-BE32-E72D297353CC}">
              <c16:uniqueId val="{00000006-EE61-4C87-A134-7E2DBE08D616}"/>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840857674333E-2"/>
          <c:y val="0.23843294535069054"/>
          <c:w val="0.94383016614176451"/>
          <c:h val="0.6875143580354679"/>
        </c:manualLayout>
      </c:layout>
      <c:barChart>
        <c:barDir val="col"/>
        <c:grouping val="clustered"/>
        <c:varyColors val="0"/>
        <c:ser>
          <c:idx val="0"/>
          <c:order val="0"/>
          <c:tx>
            <c:strRef>
              <c:f>unheal!$B$10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3EF1-4350-A4B1-D06834AC1362}"/>
              </c:ext>
            </c:extLst>
          </c:dPt>
          <c:dPt>
            <c:idx val="1"/>
            <c:invertIfNegative val="0"/>
            <c:bubble3D val="0"/>
            <c:extLst>
              <c:ext xmlns:c16="http://schemas.microsoft.com/office/drawing/2014/chart" uri="{C3380CC4-5D6E-409C-BE32-E72D297353CC}">
                <c16:uniqueId val="{00000001-3EF1-4350-A4B1-D06834AC1362}"/>
              </c:ext>
            </c:extLst>
          </c:dPt>
          <c:dPt>
            <c:idx val="2"/>
            <c:invertIfNegative val="0"/>
            <c:bubble3D val="0"/>
            <c:extLst>
              <c:ext xmlns:c16="http://schemas.microsoft.com/office/drawing/2014/chart" uri="{C3380CC4-5D6E-409C-BE32-E72D297353CC}">
                <c16:uniqueId val="{00000002-3EF1-4350-A4B1-D06834AC136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unheal!$A$11:$A$13</c:f>
              <c:strCache>
                <c:ptCount val="3"/>
                <c:pt idx="0">
                  <c:v>Sweet beverage</c:v>
                </c:pt>
                <c:pt idx="1">
                  <c:v>Unhealthy food</c:v>
                </c:pt>
                <c:pt idx="2">
                  <c:v>Zero vegetable or fruit</c:v>
                </c:pt>
              </c:strCache>
            </c:strRef>
          </c:cat>
          <c:val>
            <c:numRef>
              <c:f>unheal!$B$11:$B$13</c:f>
              <c:numCache>
                <c:formatCode>General</c:formatCode>
                <c:ptCount val="3"/>
                <c:pt idx="0">
                  <c:v>56</c:v>
                </c:pt>
                <c:pt idx="1">
                  <c:v>65</c:v>
                </c:pt>
                <c:pt idx="2">
                  <c:v>33</c:v>
                </c:pt>
              </c:numCache>
            </c:numRef>
          </c:val>
          <c:extLst>
            <c:ext xmlns:c16="http://schemas.microsoft.com/office/drawing/2014/chart" uri="{C3380CC4-5D6E-409C-BE32-E72D297353CC}">
              <c16:uniqueId val="{00000003-3EF1-4350-A4B1-D06834AC1362}"/>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_rels/drawing2.xml.rels><?xml version="1.0" encoding="UTF-8" standalone="yes"?>
<Relationships xmlns="http://schemas.openxmlformats.org/package/2006/relationships"><Relationship Id="rId1" Type="http://schemas.openxmlformats.org/officeDocument/2006/relationships/image" Target="../media/image3.png"/></Relationships>
</file>

<file path=ppt/drawings/_rels/drawing3.xml.rels><?xml version="1.0" encoding="UTF-8" standalone="yes"?>
<Relationships xmlns="http://schemas.openxmlformats.org/package/2006/relationships"><Relationship Id="rId1" Type="http://schemas.openxmlformats.org/officeDocument/2006/relationships/image" Target="../media/image3.png"/></Relationships>
</file>

<file path=ppt/drawings/_rels/drawing4.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1.2681E-7</cdr:x>
      <cdr:y>0</cdr:y>
    </cdr:from>
    <cdr:to>
      <cdr:x>0.82376</cdr:x>
      <cdr:y>0.10795</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1" y="0"/>
          <a:ext cx="6496049" cy="66516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aseline="0">
              <a:solidFill>
                <a:schemeClr val="tx1"/>
              </a:solidFill>
              <a:latin typeface="Source Sans Pro" panose="020B0503030403020204" pitchFamily="34" charset="0"/>
            </a:rPr>
            <a:t>Trends in Child Growth Measures</a:t>
          </a:r>
        </a:p>
      </cdr:txBody>
    </cdr:sp>
  </cdr:relSizeAnchor>
  <cdr:relSizeAnchor xmlns:cdr="http://schemas.openxmlformats.org/drawingml/2006/chartDrawing">
    <cdr:from>
      <cdr:x>0</cdr:x>
      <cdr:y>0.09739</cdr:y>
    </cdr:from>
    <cdr:to>
      <cdr:x>0.81652</cdr:x>
      <cdr:y>0.16979</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600079"/>
          <a:ext cx="6438900" cy="4460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children under age 5 who are malnourished</a:t>
          </a:r>
        </a:p>
      </cdr:txBody>
    </cdr:sp>
  </cdr:relSizeAnchor>
  <cdr:relSizeAnchor xmlns:cdr="http://schemas.openxmlformats.org/drawingml/2006/chartDrawing">
    <cdr:from>
      <cdr:x>0.41059</cdr:x>
      <cdr:y>0.78902</cdr:y>
    </cdr:from>
    <cdr:to>
      <cdr:x>0.79163</cdr:x>
      <cdr:y>0.84938</cdr:y>
    </cdr:to>
    <cdr:sp macro="" textlink="">
      <cdr:nvSpPr>
        <cdr:cNvPr id="5" name="underweight">
          <a:extLst xmlns:a="http://schemas.openxmlformats.org/drawingml/2006/main">
            <a:ext uri="{FF2B5EF4-FFF2-40B4-BE49-F238E27FC236}">
              <a16:creationId xmlns:a16="http://schemas.microsoft.com/office/drawing/2014/main" id="{A5998350-1027-DCFE-0CDD-54E0FB62AFD4}"/>
            </a:ext>
          </a:extLst>
        </cdr:cNvPr>
        <cdr:cNvSpPr txBox="1"/>
      </cdr:nvSpPr>
      <cdr:spPr>
        <a:xfrm xmlns:a="http://schemas.openxmlformats.org/drawingml/2006/main">
          <a:off x="3430896" y="4940463"/>
          <a:ext cx="3183992" cy="37794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2"/>
              </a:solidFill>
              <a:latin typeface="Source Sans Pro" panose="020B0503030403020204" pitchFamily="34" charset="0"/>
            </a:rPr>
            <a:t>Underweight</a:t>
          </a:r>
        </a:p>
      </cdr:txBody>
    </cdr:sp>
  </cdr:relSizeAnchor>
  <cdr:relSizeAnchor xmlns:cdr="http://schemas.openxmlformats.org/drawingml/2006/chartDrawing">
    <cdr:from>
      <cdr:x>0.13331</cdr:x>
      <cdr:y>0.51928</cdr:y>
    </cdr:from>
    <cdr:to>
      <cdr:x>0.42331</cdr:x>
      <cdr:y>0.61138</cdr:y>
    </cdr:to>
    <cdr:sp macro="" textlink="">
      <cdr:nvSpPr>
        <cdr:cNvPr id="7" name="stunted">
          <a:extLst xmlns:a="http://schemas.openxmlformats.org/drawingml/2006/main">
            <a:ext uri="{FF2B5EF4-FFF2-40B4-BE49-F238E27FC236}">
              <a16:creationId xmlns:a16="http://schemas.microsoft.com/office/drawing/2014/main" id="{2867C68D-4BAB-95AF-641B-40A19BA6661A}"/>
            </a:ext>
          </a:extLst>
        </cdr:cNvPr>
        <cdr:cNvSpPr txBox="1"/>
      </cdr:nvSpPr>
      <cdr:spPr>
        <a:xfrm xmlns:a="http://schemas.openxmlformats.org/drawingml/2006/main">
          <a:off x="1113943" y="3251464"/>
          <a:ext cx="2423257" cy="5766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5"/>
              </a:solidFill>
              <a:latin typeface="Source Sans Pro" panose="020B0503030403020204" pitchFamily="34" charset="0"/>
            </a:rPr>
            <a:t>Stunted</a:t>
          </a:r>
        </a:p>
      </cdr:txBody>
    </cdr:sp>
  </cdr:relSizeAnchor>
  <cdr:relSizeAnchor xmlns:cdr="http://schemas.openxmlformats.org/drawingml/2006/chartDrawing">
    <cdr:from>
      <cdr:x>0.82023</cdr:x>
      <cdr:y>0.11892</cdr:y>
    </cdr:from>
    <cdr:to>
      <cdr:x>1</cdr:x>
      <cdr:y>0.24275</cdr:y>
    </cdr:to>
    <cdr:sp macro="" textlink="">
      <cdr:nvSpPr>
        <cdr:cNvPr id="8" name="SDG_Indicator">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6010275" y="731811"/>
          <a:ext cx="1317244" cy="76202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2.2.1, 2.2.2</a:t>
          </a:r>
        </a:p>
      </cdr:txBody>
    </cdr:sp>
  </cdr:relSizeAnchor>
  <cdr:relSizeAnchor xmlns:cdr="http://schemas.openxmlformats.org/drawingml/2006/chartDrawing">
    <cdr:from>
      <cdr:x>0.82847</cdr:x>
      <cdr:y>0.00619</cdr:y>
    </cdr:from>
    <cdr:to>
      <cdr:x>0.98634</cdr:x>
      <cdr:y>0.1265</cdr:y>
    </cdr:to>
    <cdr:pic>
      <cdr:nvPicPr>
        <cdr:cNvPr id="6" name="SDG" descr="A picture containing text&#10;&#10;Description automatically generated">
          <a:extLst xmlns:a="http://schemas.openxmlformats.org/drawingml/2006/main">
            <a:ext uri="{FF2B5EF4-FFF2-40B4-BE49-F238E27FC236}">
              <a16:creationId xmlns:a16="http://schemas.microsoft.com/office/drawing/2014/main" id="{5E8DC238-E32E-0A36-F54C-AEACC1647383}"/>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070600" y="38100"/>
          <a:ext cx="1156829" cy="740377"/>
        </a:xfrm>
        <a:prstGeom xmlns:a="http://schemas.openxmlformats.org/drawingml/2006/main" prst="rect">
          <a:avLst/>
        </a:prstGeom>
      </cdr:spPr>
    </cdr:pic>
  </cdr:relSizeAnchor>
  <cdr:relSizeAnchor xmlns:cdr="http://schemas.openxmlformats.org/drawingml/2006/chartDrawing">
    <cdr:from>
      <cdr:x>0.34127</cdr:x>
      <cdr:y>0.87715</cdr:y>
    </cdr:from>
    <cdr:to>
      <cdr:x>0.47348</cdr:x>
      <cdr:y>0.94964</cdr:y>
    </cdr:to>
    <cdr:sp macro="" textlink="">
      <cdr:nvSpPr>
        <cdr:cNvPr id="9" name="stunted">
          <a:extLst xmlns:a="http://schemas.openxmlformats.org/drawingml/2006/main">
            <a:ext uri="{FF2B5EF4-FFF2-40B4-BE49-F238E27FC236}">
              <a16:creationId xmlns:a16="http://schemas.microsoft.com/office/drawing/2014/main" id="{5D7089F5-30B5-2CF3-1D4B-B5A2CDC6E8F4}"/>
            </a:ext>
          </a:extLst>
        </cdr:cNvPr>
        <cdr:cNvSpPr txBox="1"/>
      </cdr:nvSpPr>
      <cdr:spPr>
        <a:xfrm xmlns:a="http://schemas.openxmlformats.org/drawingml/2006/main">
          <a:off x="2851652" y="5492262"/>
          <a:ext cx="1104754" cy="45389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4"/>
              </a:solidFill>
              <a:latin typeface="Source Sans Pro" panose="020B0503030403020204" pitchFamily="34" charset="0"/>
            </a:rPr>
            <a:t>Wasted</a:t>
          </a:r>
        </a:p>
      </cdr:txBody>
    </cdr:sp>
  </cdr:relSizeAnchor>
  <cdr:relSizeAnchor xmlns:cdr="http://schemas.openxmlformats.org/drawingml/2006/chartDrawing">
    <cdr:from>
      <cdr:x>0.1497</cdr:x>
      <cdr:y>0.70107</cdr:y>
    </cdr:from>
    <cdr:to>
      <cdr:x>0.34607</cdr:x>
      <cdr:y>0.79317</cdr:y>
    </cdr:to>
    <cdr:sp macro="" textlink="">
      <cdr:nvSpPr>
        <cdr:cNvPr id="10" name="stunted">
          <a:extLst xmlns:a="http://schemas.openxmlformats.org/drawingml/2006/main">
            <a:ext uri="{FF2B5EF4-FFF2-40B4-BE49-F238E27FC236}">
              <a16:creationId xmlns:a16="http://schemas.microsoft.com/office/drawing/2014/main" id="{5D7089F5-30B5-2CF3-1D4B-B5A2CDC6E8F4}"/>
            </a:ext>
          </a:extLst>
        </cdr:cNvPr>
        <cdr:cNvSpPr txBox="1"/>
      </cdr:nvSpPr>
      <cdr:spPr>
        <a:xfrm xmlns:a="http://schemas.openxmlformats.org/drawingml/2006/main">
          <a:off x="1250915" y="4389712"/>
          <a:ext cx="1640879" cy="5766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1"/>
              </a:solidFill>
              <a:latin typeface="Source Sans Pro" panose="020B0503030403020204" pitchFamily="34" charset="0"/>
            </a:rPr>
            <a:t>Overweight</a:t>
          </a:r>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cdr:y>
    </cdr:from>
    <cdr:to>
      <cdr:x>1</cdr:x>
      <cdr:y>0.2088</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327519" cy="12842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Infant and Young Child Feeding (ICYF) Indicators</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0.18915</cdr:y>
    </cdr:from>
    <cdr:to>
      <cdr:x>1</cdr:x>
      <cdr:y>0.2614</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1129170"/>
          <a:ext cx="7327519" cy="4313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children who were, during the previous day:</a:t>
          </a:r>
        </a:p>
      </cdr:txBody>
    </cdr:sp>
  </cdr:relSizeAnchor>
  <cdr:relSizeAnchor xmlns:cdr="http://schemas.openxmlformats.org/drawingml/2006/chartDrawing">
    <cdr:from>
      <cdr:x>1.36718E-7</cdr:x>
      <cdr:y>0.24705</cdr:y>
    </cdr:from>
    <cdr:to>
      <cdr:x>0.12393</cdr:x>
      <cdr:y>0.39231</cdr:y>
    </cdr:to>
    <cdr:sp macro="" textlink="">
      <cdr:nvSpPr>
        <cdr:cNvPr id="5" name="Content Placeholder 2">
          <a:extLst xmlns:a="http://schemas.openxmlformats.org/drawingml/2006/main">
            <a:ext uri="{FF2B5EF4-FFF2-40B4-BE49-F238E27FC236}">
              <a16:creationId xmlns:a16="http://schemas.microsoft.com/office/drawing/2014/main" id="{D5D865AD-CC70-8F27-D0C3-D86B160B9B62}"/>
            </a:ext>
          </a:extLst>
        </cdr:cNvPr>
        <cdr:cNvSpPr txBox="1">
          <a:spLocks xmlns:a="http://schemas.openxmlformats.org/drawingml/2006/main"/>
        </cdr:cNvSpPr>
      </cdr:nvSpPr>
      <cdr:spPr>
        <a:xfrm xmlns:a="http://schemas.openxmlformats.org/drawingml/2006/main">
          <a:off x="1" y="1468546"/>
          <a:ext cx="906463" cy="863496"/>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1600" b="0" i="1" baseline="0" dirty="0">
              <a:latin typeface="Source Sans Pro" panose="020B0503030403020204" pitchFamily="34" charset="0"/>
            </a:rPr>
            <a:t>Children age 0-23 months</a:t>
          </a:r>
        </a:p>
      </cdr:txBody>
    </cdr:sp>
  </cdr:relSizeAnchor>
  <cdr:relSizeAnchor xmlns:cdr="http://schemas.openxmlformats.org/drawingml/2006/chartDrawing">
    <cdr:from>
      <cdr:x>0.00258</cdr:x>
      <cdr:y>0.5272</cdr:y>
    </cdr:from>
    <cdr:to>
      <cdr:x>0.12393</cdr:x>
      <cdr:y>0.70966</cdr:y>
    </cdr:to>
    <cdr:sp macro="" textlink="">
      <cdr:nvSpPr>
        <cdr:cNvPr id="6" name="Content Placeholder 2">
          <a:extLst xmlns:a="http://schemas.openxmlformats.org/drawingml/2006/main">
            <a:ext uri="{FF2B5EF4-FFF2-40B4-BE49-F238E27FC236}">
              <a16:creationId xmlns:a16="http://schemas.microsoft.com/office/drawing/2014/main" id="{27B09430-619C-7BCD-E51E-816593BDCB8B}"/>
            </a:ext>
          </a:extLst>
        </cdr:cNvPr>
        <cdr:cNvSpPr txBox="1">
          <a:spLocks xmlns:a="http://schemas.openxmlformats.org/drawingml/2006/main"/>
        </cdr:cNvSpPr>
      </cdr:nvSpPr>
      <cdr:spPr>
        <a:xfrm xmlns:a="http://schemas.openxmlformats.org/drawingml/2006/main">
          <a:off x="18871" y="3133906"/>
          <a:ext cx="887593" cy="1084622"/>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0" i="1" baseline="0" dirty="0">
              <a:latin typeface="Source Sans Pro" panose="020B0503030403020204" pitchFamily="34" charset="0"/>
            </a:rPr>
            <a:t>Children</a:t>
          </a:r>
        </a:p>
        <a:p xmlns:a="http://schemas.openxmlformats.org/drawingml/2006/main">
          <a:pPr algn="ctr"/>
          <a:r>
            <a:rPr lang="en-US" sz="1600" b="0" i="1" baseline="0" dirty="0">
              <a:latin typeface="Source Sans Pro" panose="020B0503030403020204" pitchFamily="34" charset="0"/>
            </a:rPr>
            <a:t>age </a:t>
          </a:r>
          <a:br>
            <a:rPr lang="en-US" sz="1600" b="0" i="1" baseline="0" dirty="0">
              <a:latin typeface="Source Sans Pro" panose="020B0503030403020204" pitchFamily="34" charset="0"/>
            </a:rPr>
          </a:br>
          <a:r>
            <a:rPr lang="en-US" sz="1600" b="0" i="1" baseline="0" dirty="0">
              <a:latin typeface="Source Sans Pro" panose="020B0503030403020204" pitchFamily="34" charset="0"/>
            </a:rPr>
            <a:t>6-23</a:t>
          </a:r>
        </a:p>
        <a:p xmlns:a="http://schemas.openxmlformats.org/drawingml/2006/main">
          <a:pPr algn="ctr"/>
          <a:r>
            <a:rPr lang="en-US" sz="1600" b="0" i="1" baseline="0" dirty="0">
              <a:latin typeface="Source Sans Pro" panose="020B0503030403020204" pitchFamily="34" charset="0"/>
            </a:rPr>
            <a:t>months</a:t>
          </a:r>
        </a:p>
      </cdr:txBody>
    </cdr:sp>
  </cdr:relSizeAnchor>
  <cdr:relSizeAnchor xmlns:cdr="http://schemas.openxmlformats.org/drawingml/2006/chartDrawing">
    <cdr:from>
      <cdr:x>0</cdr:x>
      <cdr:y>0.8487</cdr:y>
    </cdr:from>
    <cdr:to>
      <cdr:x>0.13695</cdr:x>
      <cdr:y>0.94744</cdr:y>
    </cdr:to>
    <cdr:sp macro="" textlink="">
      <cdr:nvSpPr>
        <cdr:cNvPr id="8" name="Content Placeholder 2">
          <a:extLst xmlns:a="http://schemas.openxmlformats.org/drawingml/2006/main">
            <a:ext uri="{FF2B5EF4-FFF2-40B4-BE49-F238E27FC236}">
              <a16:creationId xmlns:a16="http://schemas.microsoft.com/office/drawing/2014/main" id="{377A97BF-9C5D-1BCC-A80C-961DE5F74372}"/>
            </a:ext>
          </a:extLst>
        </cdr:cNvPr>
        <cdr:cNvSpPr txBox="1">
          <a:spLocks xmlns:a="http://schemas.openxmlformats.org/drawingml/2006/main"/>
        </cdr:cNvSpPr>
      </cdr:nvSpPr>
      <cdr:spPr>
        <a:xfrm xmlns:a="http://schemas.openxmlformats.org/drawingml/2006/main">
          <a:off x="0" y="5045040"/>
          <a:ext cx="1001714" cy="586953"/>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0" i="1" baseline="0" dirty="0">
              <a:latin typeface="Source Sans Pro" panose="020B0503030403020204" pitchFamily="34" charset="0"/>
            </a:rPr>
            <a:t>Children age 12-23 months</a:t>
          </a:r>
        </a:p>
      </cdr:txBody>
    </cdr:sp>
  </cdr:relSizeAnchor>
  <cdr:relSizeAnchor xmlns:cdr="http://schemas.openxmlformats.org/drawingml/2006/chartDrawing">
    <cdr:from>
      <cdr:x>0.13245</cdr:x>
      <cdr:y>0.39893</cdr:y>
    </cdr:from>
    <cdr:to>
      <cdr:x>0.13245</cdr:x>
      <cdr:y>0.81109</cdr:y>
    </cdr:to>
    <cdr:cxnSp macro="">
      <cdr:nvCxnSpPr>
        <cdr:cNvPr id="9" name="Straight Connector 8">
          <a:extLst xmlns:a="http://schemas.openxmlformats.org/drawingml/2006/main">
            <a:ext uri="{FF2B5EF4-FFF2-40B4-BE49-F238E27FC236}">
              <a16:creationId xmlns:a16="http://schemas.microsoft.com/office/drawing/2014/main" id="{D04B9959-8687-5C2A-5663-2AA8309F2D66}"/>
            </a:ext>
          </a:extLst>
        </cdr:cNvPr>
        <cdr:cNvCxnSpPr>
          <a:cxnSpLocks xmlns:a="http://schemas.openxmlformats.org/drawingml/2006/main"/>
        </cdr:cNvCxnSpPr>
      </cdr:nvCxnSpPr>
      <cdr:spPr>
        <a:xfrm xmlns:a="http://schemas.openxmlformats.org/drawingml/2006/main">
          <a:off x="1133716" y="2375234"/>
          <a:ext cx="0" cy="2453984"/>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0.13396</cdr:x>
      <cdr:y>0.27146</cdr:y>
    </cdr:from>
    <cdr:to>
      <cdr:x>0.13396</cdr:x>
      <cdr:y>0.33676</cdr:y>
    </cdr:to>
    <cdr:cxnSp macro="">
      <cdr:nvCxnSpPr>
        <cdr:cNvPr id="10" name="Straight Connector 9">
          <a:extLst xmlns:a="http://schemas.openxmlformats.org/drawingml/2006/main">
            <a:ext uri="{FF2B5EF4-FFF2-40B4-BE49-F238E27FC236}">
              <a16:creationId xmlns:a16="http://schemas.microsoft.com/office/drawing/2014/main" id="{C3B6A595-A577-9B0F-210C-8D59BC5EA5DE}"/>
            </a:ext>
          </a:extLst>
        </cdr:cNvPr>
        <cdr:cNvCxnSpPr>
          <a:cxnSpLocks xmlns:a="http://schemas.openxmlformats.org/drawingml/2006/main"/>
        </cdr:cNvCxnSpPr>
      </cdr:nvCxnSpPr>
      <cdr:spPr>
        <a:xfrm xmlns:a="http://schemas.openxmlformats.org/drawingml/2006/main">
          <a:off x="1146633" y="1616246"/>
          <a:ext cx="0" cy="388794"/>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0.13267</cdr:x>
      <cdr:y>0.88723</cdr:y>
    </cdr:from>
    <cdr:to>
      <cdr:x>0.13267</cdr:x>
      <cdr:y>0.95253</cdr:y>
    </cdr:to>
    <cdr:cxnSp macro="">
      <cdr:nvCxnSpPr>
        <cdr:cNvPr id="11" name="Straight Connector 10">
          <a:extLst xmlns:a="http://schemas.openxmlformats.org/drawingml/2006/main">
            <a:ext uri="{FF2B5EF4-FFF2-40B4-BE49-F238E27FC236}">
              <a16:creationId xmlns:a16="http://schemas.microsoft.com/office/drawing/2014/main" id="{141A54CB-7515-77D3-8C43-BC160D3E680B}"/>
            </a:ext>
          </a:extLst>
        </cdr:cNvPr>
        <cdr:cNvCxnSpPr>
          <a:cxnSpLocks xmlns:a="http://schemas.openxmlformats.org/drawingml/2006/main"/>
        </cdr:cNvCxnSpPr>
      </cdr:nvCxnSpPr>
      <cdr:spPr>
        <a:xfrm xmlns:a="http://schemas.openxmlformats.org/drawingml/2006/main">
          <a:off x="1135592" y="5282517"/>
          <a:ext cx="0" cy="388794"/>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11.xml><?xml version="1.0" encoding="utf-8"?>
<c:userShapes xmlns:c="http://schemas.openxmlformats.org/drawingml/2006/chart">
  <cdr:relSizeAnchor xmlns:cdr="http://schemas.openxmlformats.org/drawingml/2006/chartDrawing">
    <cdr:from>
      <cdr:x>0</cdr:x>
      <cdr:y>0.09709</cdr:y>
    </cdr:from>
    <cdr:to>
      <cdr:x>1</cdr:x>
      <cdr:y>0.26831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98269"/>
          <a:ext cx="7885829" cy="10550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Among women age 15-49 whose youngest child age 6-23 months is living with them, percent who talked with a health care provider or community health worker about what to feed their child in the last 6 months</a:t>
          </a:r>
        </a:p>
      </cdr:txBody>
    </cdr:sp>
  </cdr:relSizeAnchor>
  <cdr:relSizeAnchor xmlns:cdr="http://schemas.openxmlformats.org/drawingml/2006/chartDrawing">
    <cdr:from>
      <cdr:x>0</cdr:x>
      <cdr:y>1.62329E-7</cdr:y>
    </cdr:from>
    <cdr:to>
      <cdr:x>1</cdr:x>
      <cdr:y>0.11412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7885829" cy="70303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IYCF Counselling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2.xml><?xml version="1.0" encoding="utf-8"?>
<c:userShapes xmlns:c="http://schemas.openxmlformats.org/drawingml/2006/chart">
  <cdr:relSizeAnchor xmlns:cdr="http://schemas.openxmlformats.org/drawingml/2006/chartDrawing">
    <cdr:from>
      <cdr:x>0</cdr:x>
      <cdr:y>0.19614</cdr:y>
    </cdr:from>
    <cdr:to>
      <cdr:x>1</cdr:x>
      <cdr:y>0.28671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07667"/>
          <a:ext cx="7317994" cy="5576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fld id="{9C3E4D3E-2CC6-4D3C-B3DD-C3A07C0C90F6}" type="TxLink">
            <a:rPr lang="en-US" sz="1800" b="0" i="1" u="none" strike="noStrike" baseline="0">
              <a:solidFill>
                <a:srgbClr val="000000"/>
              </a:solidFill>
              <a:latin typeface="Source Sans Pro" panose="020B0503030403020204" pitchFamily="34" charset="0"/>
              <a:ea typeface="Calibri"/>
              <a:cs typeface="Calibri"/>
            </a:rPr>
            <a:pPr marL="0" indent="0"/>
            <a:t> </a:t>
          </a:fld>
          <a:endParaRPr lang="en-US" sz="1800" b="0" i="1" u="none" strike="noStrike" baseline="0">
            <a:solidFill>
              <a:sysClr val="windowText" lastClr="000000"/>
            </a:solidFill>
            <a:latin typeface="Source Sans Pro" panose="020B0503030403020204" pitchFamily="34" charset="0"/>
            <a:ea typeface="Source Sans Pro" panose="020B0503030403020204" pitchFamily="34" charset="0"/>
            <a:cs typeface="Calibri"/>
          </a:endParaRPr>
        </a:p>
      </cdr:txBody>
    </cdr:sp>
  </cdr:relSizeAnchor>
  <cdr:relSizeAnchor xmlns:cdr="http://schemas.openxmlformats.org/drawingml/2006/chartDrawing">
    <cdr:from>
      <cdr:x>0</cdr:x>
      <cdr:y>0</cdr:y>
    </cdr:from>
    <cdr:to>
      <cdr:x>1</cdr:x>
      <cdr:y>0.19785</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3993" cy="121965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Micronutrient Supplementation among Children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0.23732</cdr:x>
      <cdr:y>0.37334</cdr:y>
    </cdr:from>
    <cdr:to>
      <cdr:x>0.36227</cdr:x>
      <cdr:y>0.52185</cdr:y>
    </cdr:to>
    <cdr:sp macro="" textlink="">
      <cdr:nvSpPr>
        <cdr:cNvPr id="3" name="TextBox 2">
          <a:extLst xmlns:a="http://schemas.openxmlformats.org/drawingml/2006/main">
            <a:ext uri="{FF2B5EF4-FFF2-40B4-BE49-F238E27FC236}">
              <a16:creationId xmlns:a16="http://schemas.microsoft.com/office/drawing/2014/main" id="{0311D77B-04D4-CD0B-1D9E-EEEDC748670D}"/>
            </a:ext>
          </a:extLst>
        </cdr:cNvPr>
        <cdr:cNvSpPr txBox="1"/>
      </cdr:nvSpPr>
      <cdr:spPr>
        <a:xfrm xmlns:a="http://schemas.openxmlformats.org/drawingml/2006/main">
          <a:off x="1736725" y="22987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0.23602</cdr:x>
      <cdr:y>0.27898</cdr:y>
    </cdr:from>
    <cdr:to>
      <cdr:x>0.36097</cdr:x>
      <cdr:y>0.42749</cdr:y>
    </cdr:to>
    <cdr:sp macro="" textlink="">
      <cdr:nvSpPr>
        <cdr:cNvPr id="7" name="TextBox 6">
          <a:extLst xmlns:a="http://schemas.openxmlformats.org/drawingml/2006/main">
            <a:ext uri="{FF2B5EF4-FFF2-40B4-BE49-F238E27FC236}">
              <a16:creationId xmlns:a16="http://schemas.microsoft.com/office/drawing/2014/main" id="{7A9B8241-BC33-E4BB-41F6-209C4818F19A}"/>
            </a:ext>
          </a:extLst>
        </cdr:cNvPr>
        <cdr:cNvSpPr txBox="1"/>
      </cdr:nvSpPr>
      <cdr:spPr>
        <a:xfrm xmlns:a="http://schemas.openxmlformats.org/drawingml/2006/main">
          <a:off x="1727200" y="17176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0.19314</cdr:y>
    </cdr:from>
    <cdr:to>
      <cdr:x>0.57964</cdr:x>
      <cdr:y>0.25486</cdr:y>
    </cdr:to>
    <cdr:sp macro="" textlink="">
      <cdr:nvSpPr>
        <cdr:cNvPr id="9" name="Content Placeholder 2">
          <a:extLst xmlns:a="http://schemas.openxmlformats.org/drawingml/2006/main">
            <a:ext uri="{FF2B5EF4-FFF2-40B4-BE49-F238E27FC236}">
              <a16:creationId xmlns:a16="http://schemas.microsoft.com/office/drawing/2014/main" id="{E2176CB9-D0A7-65C2-5536-CC45BF10399E}"/>
            </a:ext>
          </a:extLst>
        </cdr:cNvPr>
        <cdr:cNvSpPr txBox="1">
          <a:spLocks xmlns:a="http://schemas.openxmlformats.org/drawingml/2006/main"/>
        </cdr:cNvSpPr>
      </cdr:nvSpPr>
      <cdr:spPr>
        <a:xfrm xmlns:a="http://schemas.openxmlformats.org/drawingml/2006/main">
          <a:off x="0" y="1186638"/>
          <a:ext cx="4787873" cy="379208"/>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b="0" i="1" baseline="0" dirty="0">
              <a:solidFill>
                <a:schemeClr val="tx1"/>
              </a:solidFill>
              <a:latin typeface="Source Sans Pro" panose="020B0503030403020204" pitchFamily="34" charset="0"/>
            </a:rPr>
            <a:t>Percent given:</a:t>
          </a:r>
        </a:p>
        <a:p xmlns:a="http://schemas.openxmlformats.org/drawingml/2006/main">
          <a:pPr algn="l"/>
          <a:endParaRPr lang="en-US" b="0" i="1" baseline="0" dirty="0">
            <a:solidFill>
              <a:schemeClr val="tx1"/>
            </a:solidFill>
            <a:latin typeface="Source Sans Pro" panose="020B0503030403020204" pitchFamily="34"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cdr:y>
    </cdr:from>
    <cdr:to>
      <cdr:x>1</cdr:x>
      <cdr:y>0.10809</cdr:y>
    </cdr:to>
    <cdr:sp macro="" textlink="">
      <cdr:nvSpPr>
        <cdr:cNvPr id="2" name="title">
          <a:extLst xmlns:a="http://schemas.openxmlformats.org/drawingml/2006/main">
            <a:ext uri="{FF2B5EF4-FFF2-40B4-BE49-F238E27FC236}">
              <a16:creationId xmlns:a16="http://schemas.microsoft.com/office/drawing/2014/main" id="{A64F8C6A-64AB-DACC-E663-85B476BB5955}"/>
            </a:ext>
          </a:extLst>
        </cdr:cNvPr>
        <cdr:cNvSpPr txBox="1"/>
      </cdr:nvSpPr>
      <cdr:spPr>
        <a:xfrm xmlns:a="http://schemas.openxmlformats.org/drawingml/2006/main">
          <a:off x="0" y="0"/>
          <a:ext cx="7327519" cy="6651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Nutritional Status of Women</a:t>
          </a:r>
        </a:p>
      </cdr:txBody>
    </cdr:sp>
  </cdr:relSizeAnchor>
  <cdr:relSizeAnchor xmlns:cdr="http://schemas.openxmlformats.org/drawingml/2006/chartDrawing">
    <cdr:from>
      <cdr:x>0</cdr:x>
      <cdr:y>0.10653</cdr:y>
    </cdr:from>
    <cdr:to>
      <cdr:x>1</cdr:x>
      <cdr:y>0.23655</cdr:y>
    </cdr:to>
    <cdr:sp macro="" textlink="">
      <cdr:nvSpPr>
        <cdr:cNvPr id="3" name="subtitle">
          <a:extLst xmlns:a="http://schemas.openxmlformats.org/drawingml/2006/main">
            <a:ext uri="{FF2B5EF4-FFF2-40B4-BE49-F238E27FC236}">
              <a16:creationId xmlns:a16="http://schemas.microsoft.com/office/drawing/2014/main" id="{4F672983-2071-BE1F-CF32-707CC8E618B3}"/>
            </a:ext>
          </a:extLst>
        </cdr:cNvPr>
        <cdr:cNvSpPr txBox="1"/>
      </cdr:nvSpPr>
      <cdr:spPr>
        <a:xfrm xmlns:a="http://schemas.openxmlformats.org/drawingml/2006/main">
          <a:off x="0" y="655596"/>
          <a:ext cx="7327519" cy="8001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of women age 20-49 by </a:t>
          </a:r>
          <a:r>
            <a:rPr lang="en-US" sz="1800" i="1" dirty="0">
              <a:solidFill>
                <a:schemeClr val="tx1"/>
              </a:solidFill>
              <a:latin typeface="Source Sans Pro" panose="020B0503030403020204" pitchFamily="34" charset="0"/>
            </a:rPr>
            <a:t>body mass index (BMI) and </a:t>
          </a:r>
          <a:r>
            <a:rPr lang="en-US" sz="1800" b="0" i="1" baseline="0" dirty="0">
              <a:solidFill>
                <a:schemeClr val="tx1"/>
              </a:solidFill>
              <a:latin typeface="Source Sans Pro" panose="020B0503030403020204" pitchFamily="34" charset="0"/>
            </a:rPr>
            <a:t>women age 15-19 by </a:t>
          </a:r>
        </a:p>
        <a:p xmlns:a="http://schemas.openxmlformats.org/drawingml/2006/main">
          <a:r>
            <a:rPr lang="en-US" sz="1800" b="0" i="1" baseline="0" dirty="0">
              <a:solidFill>
                <a:schemeClr val="tx1"/>
              </a:solidFill>
              <a:latin typeface="Source Sans Pro" panose="020B0503030403020204" pitchFamily="34" charset="0"/>
            </a:rPr>
            <a:t>BMI</a:t>
          </a:r>
          <a:r>
            <a:rPr lang="en-US" sz="1800" i="1" dirty="0">
              <a:solidFill>
                <a:schemeClr val="tx1"/>
              </a:solidFill>
              <a:latin typeface="Source Sans Pro" panose="020B0503030403020204" pitchFamily="34" charset="0"/>
            </a:rPr>
            <a:t>-</a:t>
          </a:r>
          <a:r>
            <a:rPr lang="en-US" sz="1800" b="0" i="1" baseline="0" dirty="0">
              <a:solidFill>
                <a:schemeClr val="tx1"/>
              </a:solidFill>
              <a:latin typeface="Source Sans Pro" panose="020B0503030403020204" pitchFamily="34" charset="0"/>
            </a:rPr>
            <a:t>for-age </a:t>
          </a:r>
        </a:p>
      </cdr:txBody>
    </cdr:sp>
  </cdr:relSizeAnchor>
  <cdr:relSizeAnchor xmlns:cdr="http://schemas.openxmlformats.org/drawingml/2006/chartDrawing">
    <cdr:from>
      <cdr:x>0.62637</cdr:x>
      <cdr:y>0.91759</cdr:y>
    </cdr:from>
    <cdr:to>
      <cdr:x>0.98554</cdr:x>
      <cdr:y>0.97678</cdr:y>
    </cdr:to>
    <cdr:sp macro="" textlink="">
      <cdr:nvSpPr>
        <cdr:cNvPr id="4" name="footnote">
          <a:extLst xmlns:a="http://schemas.openxmlformats.org/drawingml/2006/main">
            <a:ext uri="{FF2B5EF4-FFF2-40B4-BE49-F238E27FC236}">
              <a16:creationId xmlns:a16="http://schemas.microsoft.com/office/drawing/2014/main" id="{779CDB6F-AFC1-E27E-9535-5C9D88CBDBF2}"/>
            </a:ext>
          </a:extLst>
        </cdr:cNvPr>
        <cdr:cNvSpPr txBox="1"/>
      </cdr:nvSpPr>
      <cdr:spPr>
        <a:xfrm xmlns:a="http://schemas.openxmlformats.org/drawingml/2006/main">
          <a:off x="5178598" y="5663900"/>
          <a:ext cx="2969551" cy="3653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Figures ≠ 100% due to rounding.</a:t>
          </a:r>
        </a:p>
      </cdr:txBody>
    </cdr:sp>
  </cdr:relSizeAnchor>
</c:userShapes>
</file>

<file path=ppt/drawings/drawing14.xml><?xml version="1.0" encoding="utf-8"?>
<c:userShapes xmlns:c="http://schemas.openxmlformats.org/drawingml/2006/chart">
  <cdr:relSizeAnchor xmlns:cdr="http://schemas.openxmlformats.org/drawingml/2006/chartDrawing">
    <cdr:from>
      <cdr:x>0</cdr:x>
      <cdr:y>0.2054</cdr:y>
    </cdr:from>
    <cdr:to>
      <cdr:x>1</cdr:x>
      <cdr:y>0.29216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65612"/>
          <a:ext cx="7885829" cy="53461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women age 15-49 who consumed foods from 5 or more of 10 food groups</a:t>
          </a:r>
        </a:p>
      </cdr:txBody>
    </cdr:sp>
  </cdr:relSizeAnchor>
  <cdr:relSizeAnchor xmlns:cdr="http://schemas.openxmlformats.org/drawingml/2006/chartDrawing">
    <cdr:from>
      <cdr:x>0</cdr:x>
      <cdr:y>0</cdr:y>
    </cdr:from>
    <cdr:to>
      <cdr:x>1</cdr:x>
      <cdr:y>0.19048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117157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Minimum Dietary Diversity among Women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0.17502</cdr:y>
    </cdr:from>
    <cdr:to>
      <cdr:x>1</cdr:x>
      <cdr:y>0.24705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097569"/>
          <a:ext cx="8324850" cy="4517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women age 15-49 who consumed:</a:t>
          </a:r>
        </a:p>
      </cdr:txBody>
    </cdr:sp>
  </cdr:relSizeAnchor>
  <cdr:relSizeAnchor xmlns:cdr="http://schemas.openxmlformats.org/drawingml/2006/chartDrawing">
    <cdr:from>
      <cdr:x>0</cdr:x>
      <cdr:y>1.59464E-7</cdr:y>
    </cdr:from>
    <cdr:to>
      <cdr:x>1</cdr:x>
      <cdr:y>0.17344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8324850" cy="108762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Unhealthy Food and Beverage Consumption among Women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cdr:x>
      <cdr:y>0.1065</cdr:y>
    </cdr:from>
    <cdr:to>
      <cdr:x>0.77183</cdr:x>
      <cdr:y>0.1755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56456"/>
          <a:ext cx="6094921" cy="4253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children under age 5 who have suboptimal growth</a:t>
          </a:r>
        </a:p>
      </cdr:txBody>
    </cdr:sp>
  </cdr:relSizeAnchor>
  <cdr:relSizeAnchor xmlns:cdr="http://schemas.openxmlformats.org/drawingml/2006/chartDrawing">
    <cdr:from>
      <cdr:x>0</cdr:x>
      <cdr:y>0</cdr:y>
    </cdr:from>
    <cdr:to>
      <cdr:x>0.79961</cdr:x>
      <cdr:y>0.12392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315380" cy="76381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a:latin typeface="Source Sans Pro" panose="020B0503030403020204" pitchFamily="34" charset="0"/>
              <a:cs typeface="Calibri"/>
            </a:rPr>
            <a:t>Child Growth Measures by Sex</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0.10061</cdr:y>
    </cdr:from>
    <cdr:to>
      <cdr:x>1</cdr:x>
      <cdr:y>0.22443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75" y="619145"/>
          <a:ext cx="1685919" cy="7619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2.2.1, 2.2.2</a:t>
          </a:r>
        </a:p>
      </cdr:txBody>
    </cdr:sp>
  </cdr:relSizeAnchor>
  <cdr:relSizeAnchor xmlns:cdr="http://schemas.openxmlformats.org/drawingml/2006/chartDrawing">
    <cdr:from>
      <cdr:x>0.80612</cdr:x>
      <cdr:y>0</cdr:y>
    </cdr:from>
    <cdr:to>
      <cdr:x>0.9642</cdr:x>
      <cdr:y>0.12031</cdr:y>
    </cdr:to>
    <cdr:pic>
      <cdr:nvPicPr>
        <cdr:cNvPr id="12" name="SDG" descr="A picture containing text&#10;&#10;Description automatically generated">
          <a:extLst xmlns:a="http://schemas.openxmlformats.org/drawingml/2006/main">
            <a:ext uri="{FF2B5EF4-FFF2-40B4-BE49-F238E27FC236}">
              <a16:creationId xmlns:a16="http://schemas.microsoft.com/office/drawing/2014/main" id="{BE0AE113-A945-0A10-3DBC-A85BDE91D0A3}"/>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6892" cy="740379"/>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cdr:x>
      <cdr:y>0.184</cdr:y>
    </cdr:from>
    <cdr:to>
      <cdr:x>0.80735</cdr:x>
      <cdr:y>0.25448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149218"/>
          <a:ext cx="6665259" cy="4401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children under age 5 who are malnourished</a:t>
          </a:r>
        </a:p>
      </cdr:txBody>
    </cdr:sp>
  </cdr:relSizeAnchor>
  <cdr:relSizeAnchor xmlns:cdr="http://schemas.openxmlformats.org/drawingml/2006/chartDrawing">
    <cdr:from>
      <cdr:x>0</cdr:x>
      <cdr:y>0</cdr:y>
    </cdr:from>
    <cdr:to>
      <cdr:x>0.78659</cdr:x>
      <cdr:y>0.19048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756275" cy="117280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 Growth Measures by Mother's Education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0.10726</cdr:y>
    </cdr:from>
    <cdr:to>
      <cdr:x>1</cdr:x>
      <cdr:y>0.21555</cdr:y>
    </cdr:to>
    <cdr:sp macro="" textlink="">
      <cdr:nvSpPr>
        <cdr:cNvPr id="3" name="SDG_Indicator">
          <a:extLst xmlns:a="http://schemas.openxmlformats.org/drawingml/2006/main">
            <a:ext uri="{FF2B5EF4-FFF2-40B4-BE49-F238E27FC236}">
              <a16:creationId xmlns:a16="http://schemas.microsoft.com/office/drawing/2014/main" id="{DA27DF7A-EB45-B990-1483-C32D1B5C1F80}"/>
            </a:ext>
          </a:extLst>
        </cdr:cNvPr>
        <cdr:cNvSpPr txBox="1"/>
      </cdr:nvSpPr>
      <cdr:spPr>
        <a:xfrm xmlns:a="http://schemas.openxmlformats.org/drawingml/2006/main">
          <a:off x="5632075" y="660400"/>
          <a:ext cx="1685919" cy="66675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2.2.1 &amp; 2.2.2</a:t>
          </a:r>
        </a:p>
      </cdr:txBody>
    </cdr:sp>
  </cdr:relSizeAnchor>
  <cdr:relSizeAnchor xmlns:cdr="http://schemas.openxmlformats.org/drawingml/2006/chartDrawing">
    <cdr:from>
      <cdr:x>0.80612</cdr:x>
      <cdr:y>0</cdr:y>
    </cdr:from>
    <cdr:to>
      <cdr:x>0.9642</cdr:x>
      <cdr:y>0.12025</cdr:y>
    </cdr:to>
    <cdr:pic>
      <cdr:nvPicPr>
        <cdr:cNvPr id="7" name="SDG" descr="A picture containing text&#10;&#10;Description automatically generated">
          <a:extLst xmlns:a="http://schemas.openxmlformats.org/drawingml/2006/main">
            <a:ext uri="{FF2B5EF4-FFF2-40B4-BE49-F238E27FC236}">
              <a16:creationId xmlns:a16="http://schemas.microsoft.com/office/drawing/2014/main" id="{E7EC2C26-E46F-12C9-7ECB-09DD03E891CE}"/>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6829" cy="740377"/>
        </a:xfrm>
        <a:prstGeom xmlns:a="http://schemas.openxmlformats.org/drawingml/2006/main" prst="rect">
          <a:avLst/>
        </a:prstGeom>
      </cdr:spPr>
    </cdr:pic>
  </cdr:relSizeAnchor>
</c:userShapes>
</file>

<file path=ppt/drawings/drawing4.xml><?xml version="1.0" encoding="utf-8"?>
<c:userShapes xmlns:c="http://schemas.openxmlformats.org/drawingml/2006/chart">
  <cdr:relSizeAnchor xmlns:cdr="http://schemas.openxmlformats.org/drawingml/2006/chartDrawing">
    <cdr:from>
      <cdr:x>0</cdr:x>
      <cdr:y>0.09371</cdr:y>
    </cdr:from>
    <cdr:to>
      <cdr:x>0.76577</cdr:x>
      <cdr:y>0.16419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86958"/>
          <a:ext cx="6301981" cy="44143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children under age 5 who have suboptimal growth</a:t>
          </a:r>
        </a:p>
      </cdr:txBody>
    </cdr:sp>
  </cdr:relSizeAnchor>
  <cdr:relSizeAnchor xmlns:cdr="http://schemas.openxmlformats.org/drawingml/2006/chartDrawing">
    <cdr:from>
      <cdr:x>0.0013</cdr:x>
      <cdr:y>1.5966E-7</cdr:y>
    </cdr:from>
    <cdr:to>
      <cdr:x>0.77097</cdr:x>
      <cdr:y>0.09296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0698" y="1"/>
          <a:ext cx="6334077" cy="58221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Child Growth Measures by Wealth</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0.10726</cdr:y>
    </cdr:from>
    <cdr:to>
      <cdr:x>1</cdr:x>
      <cdr:y>0.21555</cdr:y>
    </cdr:to>
    <cdr:sp macro="" textlink="">
      <cdr:nvSpPr>
        <cdr:cNvPr id="3" name="SDG_Indicator">
          <a:extLst xmlns:a="http://schemas.openxmlformats.org/drawingml/2006/main">
            <a:ext uri="{FF2B5EF4-FFF2-40B4-BE49-F238E27FC236}">
              <a16:creationId xmlns:a16="http://schemas.microsoft.com/office/drawing/2014/main" id="{DA27DF7A-EB45-B990-1483-C32D1B5C1F80}"/>
            </a:ext>
          </a:extLst>
        </cdr:cNvPr>
        <cdr:cNvSpPr txBox="1"/>
      </cdr:nvSpPr>
      <cdr:spPr>
        <a:xfrm xmlns:a="http://schemas.openxmlformats.org/drawingml/2006/main">
          <a:off x="5632075" y="660400"/>
          <a:ext cx="1685919" cy="66675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2.2.1 &amp; 2.2.2</a:t>
          </a:r>
        </a:p>
      </cdr:txBody>
    </cdr:sp>
  </cdr:relSizeAnchor>
  <cdr:relSizeAnchor xmlns:cdr="http://schemas.openxmlformats.org/drawingml/2006/chartDrawing">
    <cdr:from>
      <cdr:x>0.80612</cdr:x>
      <cdr:y>0</cdr:y>
    </cdr:from>
    <cdr:to>
      <cdr:x>0.9642</cdr:x>
      <cdr:y>0.12025</cdr:y>
    </cdr:to>
    <cdr:pic>
      <cdr:nvPicPr>
        <cdr:cNvPr id="7" name="SDG" descr="A picture containing text&#10;&#10;Description automatically generated">
          <a:extLst xmlns:a="http://schemas.openxmlformats.org/drawingml/2006/main">
            <a:ext uri="{FF2B5EF4-FFF2-40B4-BE49-F238E27FC236}">
              <a16:creationId xmlns:a16="http://schemas.microsoft.com/office/drawing/2014/main" id="{E7EC2C26-E46F-12C9-7ECB-09DD03E891CE}"/>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6829" cy="740377"/>
        </a:xfrm>
        <a:prstGeom xmlns:a="http://schemas.openxmlformats.org/drawingml/2006/main" prst="rect">
          <a:avLst/>
        </a:prstGeom>
      </cdr:spPr>
    </cdr:pic>
  </cdr:relSizeAnchor>
  <cdr:relSizeAnchor xmlns:cdr="http://schemas.openxmlformats.org/drawingml/2006/chartDrawing">
    <cdr:from>
      <cdr:x>0</cdr:x>
      <cdr:y>0.27579</cdr:y>
    </cdr:from>
    <cdr:to>
      <cdr:x>1</cdr:x>
      <cdr:y>0.33737</cdr:y>
    </cdr:to>
    <cdr:grpSp>
      <cdr:nvGrpSpPr>
        <cdr:cNvPr id="8" name="Group 7">
          <a:extLst xmlns:a="http://schemas.openxmlformats.org/drawingml/2006/main">
            <a:ext uri="{FF2B5EF4-FFF2-40B4-BE49-F238E27FC236}">
              <a16:creationId xmlns:a16="http://schemas.microsoft.com/office/drawing/2014/main" id="{9B93891F-7FE0-C8DC-6B27-0AD630270771}"/>
            </a:ext>
          </a:extLst>
        </cdr:cNvPr>
        <cdr:cNvGrpSpPr/>
      </cdr:nvGrpSpPr>
      <cdr:grpSpPr>
        <a:xfrm xmlns:a="http://schemas.openxmlformats.org/drawingml/2006/main">
          <a:off x="0" y="1727354"/>
          <a:ext cx="8229600" cy="385694"/>
          <a:chOff x="667648" y="10237008"/>
          <a:chExt cx="7873095" cy="379187"/>
        </a:xfrm>
      </cdr:grpSpPr>
      <cdr:sp macro="" textlink="">
        <cdr:nvSpPr>
          <cdr:cNvPr id="9" name="Arrow: Right 8">
            <a:extLst xmlns:a="http://schemas.openxmlformats.org/drawingml/2006/main">
              <a:ext uri="{FF2B5EF4-FFF2-40B4-BE49-F238E27FC236}">
                <a16:creationId xmlns:a16="http://schemas.microsoft.com/office/drawing/2014/main" id="{07E7D4A9-A2D8-FCFA-930A-28EF4D10D77F}"/>
              </a:ext>
            </a:extLst>
          </cdr:cNvPr>
          <cdr:cNvSpPr/>
        </cdr:nvSpPr>
        <cdr:spPr>
          <a:xfrm xmlns:a="http://schemas.openxmlformats.org/drawingml/2006/main">
            <a:off x="1775271" y="10256966"/>
            <a:ext cx="5423808" cy="359229"/>
          </a:xfrm>
          <a:prstGeom xmlns:a="http://schemas.openxmlformats.org/drawingml/2006/main" prst="right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cdr:txBody>
      </cdr:sp>
      <cdr:sp macro="" textlink="">
        <cdr:nvSpPr>
          <cdr:cNvPr id="10" name="poorest">
            <a:extLst xmlns:a="http://schemas.openxmlformats.org/drawingml/2006/main">
              <a:ext uri="{FF2B5EF4-FFF2-40B4-BE49-F238E27FC236}">
                <a16:creationId xmlns:a16="http://schemas.microsoft.com/office/drawing/2014/main" id="{412E3515-0CCA-54BB-DEDF-C212521396F3}"/>
              </a:ext>
            </a:extLst>
          </cdr:cNvPr>
          <cdr:cNvSpPr txBox="1"/>
        </cdr:nvSpPr>
        <cdr:spPr>
          <a:xfrm xmlns:a="http://schemas.openxmlformats.org/drawingml/2006/main">
            <a:off x="667648" y="10256966"/>
            <a:ext cx="1055914" cy="3193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sp macro="" textlink="">
        <cdr:nvSpPr>
          <cdr:cNvPr id="11" name="wealthiest">
            <a:extLst xmlns:a="http://schemas.openxmlformats.org/drawingml/2006/main">
              <a:ext uri="{FF2B5EF4-FFF2-40B4-BE49-F238E27FC236}">
                <a16:creationId xmlns:a16="http://schemas.microsoft.com/office/drawing/2014/main" id="{6746877B-C94C-C6CA-FFCE-A784D43835B6}"/>
              </a:ext>
            </a:extLst>
          </cdr:cNvPr>
          <cdr:cNvSpPr txBox="1"/>
        </cdr:nvSpPr>
        <cdr:spPr>
          <a:xfrm xmlns:a="http://schemas.openxmlformats.org/drawingml/2006/main">
            <a:off x="7250788" y="10237008"/>
            <a:ext cx="1289955" cy="35922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grpSp>
  </cdr:relSizeAnchor>
</c:userShapes>
</file>

<file path=ppt/drawings/drawing5.xml><?xml version="1.0" encoding="utf-8"?>
<c:userShapes xmlns:c="http://schemas.openxmlformats.org/drawingml/2006/chart">
  <cdr:relSizeAnchor xmlns:cdr="http://schemas.openxmlformats.org/drawingml/2006/chartDrawing">
    <cdr:from>
      <cdr:x>0</cdr:x>
      <cdr:y>0.11413</cdr:y>
    </cdr:from>
    <cdr:to>
      <cdr:x>1</cdr:x>
      <cdr:y>0.22618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02691"/>
          <a:ext cx="7317994" cy="6899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children under age 5 who had selected measurements performed by a healthcare provider in the 3 months before the survey </a:t>
          </a:r>
        </a:p>
      </cdr:txBody>
    </cdr:sp>
  </cdr:relSizeAnchor>
  <cdr:relSizeAnchor xmlns:cdr="http://schemas.openxmlformats.org/drawingml/2006/chartDrawing">
    <cdr:from>
      <cdr:x>0</cdr:x>
      <cdr:y>1.62329E-7</cdr:y>
    </cdr:from>
    <cdr:to>
      <cdr:x>1</cdr:x>
      <cdr:y>0.10787</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7885829" cy="66448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 Growth Monitoring</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6.xml><?xml version="1.0" encoding="utf-8"?>
<c:userShapes xmlns:c="http://schemas.openxmlformats.org/drawingml/2006/chart">
  <cdr:relSizeAnchor xmlns:cdr="http://schemas.openxmlformats.org/drawingml/2006/chartDrawing">
    <cdr:from>
      <cdr:x>0</cdr:x>
      <cdr:y>0.09873</cdr:y>
    </cdr:from>
    <cdr:to>
      <cdr:x>1</cdr:x>
      <cdr:y>0.1604</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08316"/>
          <a:ext cx="7885829" cy="3800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children under age 2 who were:</a:t>
          </a:r>
        </a:p>
      </cdr:txBody>
    </cdr:sp>
  </cdr:relSizeAnchor>
  <cdr:relSizeAnchor xmlns:cdr="http://schemas.openxmlformats.org/drawingml/2006/chartDrawing">
    <cdr:from>
      <cdr:x>0</cdr:x>
      <cdr:y>0</cdr:y>
    </cdr:from>
    <cdr:to>
      <cdr:x>1</cdr:x>
      <cdr:y>0.11248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85829" cy="69305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Early Breastfeeding</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7.xml><?xml version="1.0" encoding="utf-8"?>
<c:userShapes xmlns:c="http://schemas.openxmlformats.org/drawingml/2006/chart">
  <cdr:relSizeAnchor xmlns:cdr="http://schemas.openxmlformats.org/drawingml/2006/chartDrawing">
    <cdr:from>
      <cdr:x>0</cdr:x>
      <cdr:y>0</cdr:y>
    </cdr:from>
    <cdr:to>
      <cdr:x>1</cdr:x>
      <cdr:y>0.22098</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885829" cy="13623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aseline="0" dirty="0">
              <a:solidFill>
                <a:schemeClr val="tx1"/>
              </a:solidFill>
              <a:latin typeface="Source Sans Pro" panose="020B0503030403020204" pitchFamily="34" charset="0"/>
            </a:rPr>
            <a:t>Breastfeeding Status of Children under age 6 months</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0.15975</cdr:y>
    </cdr:from>
    <cdr:to>
      <cdr:x>1</cdr:x>
      <cdr:y>0.28936</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371475" y="988389"/>
          <a:ext cx="8391525" cy="8019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distribution of youngest children under age 6 months living with their mother by feeding category</a:t>
          </a:r>
        </a:p>
      </cdr:txBody>
    </cdr:sp>
  </cdr:relSizeAnchor>
</c:userShapes>
</file>

<file path=ppt/drawings/drawing8.xml><?xml version="1.0" encoding="utf-8"?>
<c:userShapes xmlns:c="http://schemas.openxmlformats.org/drawingml/2006/chart">
  <cdr:relSizeAnchor xmlns:cdr="http://schemas.openxmlformats.org/drawingml/2006/chartDrawing">
    <cdr:from>
      <cdr:x>0</cdr:x>
      <cdr:y>0.11783</cdr:y>
    </cdr:from>
    <cdr:to>
      <cdr:x>1</cdr:x>
      <cdr:y>0.28905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26151"/>
          <a:ext cx="7885829" cy="10551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youngest children age 6-23 months living with their mother who received minimum dietary diversity, minimum meal frequency, and minimum milk feeding frequency</a:t>
          </a:r>
        </a:p>
      </cdr:txBody>
    </cdr:sp>
  </cdr:relSizeAnchor>
  <cdr:relSizeAnchor xmlns:cdr="http://schemas.openxmlformats.org/drawingml/2006/chartDrawing">
    <cdr:from>
      <cdr:x>0</cdr:x>
      <cdr:y>0</cdr:y>
    </cdr:from>
    <cdr:to>
      <cdr:x>1</cdr:x>
      <cdr:y>0.11439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85829" cy="70485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Minimum Acceptable Diet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9.xml><?xml version="1.0" encoding="utf-8"?>
<c:userShapes xmlns:c="http://schemas.openxmlformats.org/drawingml/2006/chart">
  <cdr:relSizeAnchor xmlns:cdr="http://schemas.openxmlformats.org/drawingml/2006/chartDrawing">
    <cdr:from>
      <cdr:x>0</cdr:x>
      <cdr:y>0.10016</cdr:y>
    </cdr:from>
    <cdr:to>
      <cdr:x>1</cdr:x>
      <cdr:y>0.22466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25786"/>
          <a:ext cx="8315324" cy="7778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youngest children age 6-23 months living with their mother who, in the day or night before the survey, consumed: </a:t>
          </a:r>
        </a:p>
      </cdr:txBody>
    </cdr:sp>
  </cdr:relSizeAnchor>
  <cdr:relSizeAnchor xmlns:cdr="http://schemas.openxmlformats.org/drawingml/2006/chartDrawing">
    <cdr:from>
      <cdr:x>0</cdr:x>
      <cdr:y>0</cdr:y>
    </cdr:from>
    <cdr:to>
      <cdr:x>1</cdr:x>
      <cdr:y>0.11439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85829" cy="70530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Unhealthy Feeding Practices</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8/27/2024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Children under age 5 who are stunted (low height for age) has remained unchanged since 2009 at 8%. 2% of children are wasted (low weight for height), and 3% of children under age 5 are underweight (low weight for age). Children overweight has increased to 9% in 2023. </a:t>
            </a:r>
          </a:p>
          <a:p>
            <a:endParaRPr lang="en-US" dirty="0"/>
          </a:p>
          <a:p>
            <a:r>
              <a:rPr lang="en-US" dirty="0"/>
              <a:t>Table 11.1 &amp; STATcompiler.</a:t>
            </a:r>
          </a:p>
          <a:p>
            <a:r>
              <a:rPr lang="en-US" dirty="0"/>
              <a:t>Notes: Each of the indices is expressed in standard deviation units (SD) from the median of the WHO Child Growth Standards. Recumbent length is measured for children under age 2; standing height is measured for all other children.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502913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quarter (24%) of youngest children under 6 months living with their mother are exclusively breastfed. 30% are not breastfed, 27% receive breast milk and formula and/or animal milk, 12% receive breast milk and solid, semi-solid, or soft foods, 5% receive breast milk and plain water only, and 1% receive breast milk and non-milk liquids. </a:t>
            </a:r>
          </a:p>
          <a:p>
            <a:endParaRPr lang="en-US" dirty="0"/>
          </a:p>
          <a:p>
            <a:r>
              <a:rPr lang="en-US" dirty="0"/>
              <a:t>Table 11.5.</a:t>
            </a:r>
          </a:p>
          <a:p>
            <a:r>
              <a:rPr lang="en-US" dirty="0"/>
              <a:t>Notes: Breastfeeding status refers to a "24-hour" period (yesterday during the day or at night). The categories of breast milk only, breast milk and plain water only, breast milk and non-milk liquids, breast milk and formula and/or animal milk, breast milk and solid, semi-solid, or soft foods, and not breastfed are hierarchical and mutually exclusive. Thus, children who receive breast milk and non-milk liquids and who do not receive breast milk and formula and/or animal milk and who do not receive any solid, semi-solid, or soft foods are classified in the non-milk liquid category even though they may also get plain water. Non-milk liquids include fruit juice or fruit-</a:t>
            </a:r>
            <a:r>
              <a:rPr lang="en-US" dirty="0" err="1"/>
              <a:t>flavoured</a:t>
            </a:r>
            <a:r>
              <a:rPr lang="en-US" dirty="0"/>
              <a:t> drinks, chocolate </a:t>
            </a:r>
            <a:r>
              <a:rPr lang="en-US" dirty="0" err="1"/>
              <a:t>flavoured</a:t>
            </a:r>
            <a:r>
              <a:rPr lang="en-US" dirty="0"/>
              <a:t> drinks, sodas, malt drinks, sports drinks, or energy drinks, clear broth or soup, tea, coffee, herbal drinks, soy milk, nut milk, or other liquids. Animal milk here includes liquid yogurt but does not include solid yogurt. Note that animal milk in Table 11.4 excludes liquid yogurt and solid yogurt. Solid, semi-solid, or soft foods includes solid yogurt but not liquid yogurt.</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1600218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11.10</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3593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27% of children were fed a minimum acceptable diet the day before the survey. This does not vary much by residence: 29% of children in rural areas were fed a minimum acceptable diet compared to 27% of children in urban areas. </a:t>
            </a:r>
          </a:p>
          <a:p>
            <a:endParaRPr lang="en-US" dirty="0"/>
          </a:p>
          <a:p>
            <a:r>
              <a:rPr lang="en-US" dirty="0"/>
              <a:t>Table 11.8.</a:t>
            </a:r>
          </a:p>
          <a:p>
            <a:r>
              <a:rPr lang="en-US" dirty="0"/>
              <a:t>Minimum acceptable diet is receiving minimum dietary diversity, minimum meal frequency, and minimum milk feeding frequency.</a:t>
            </a:r>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04010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56% of children age 6-23 months were given a sweet beverage during the previous day. 65% were fed unhealthy foods and 33% of children were not given any fruits or vegetables the previous day. </a:t>
            </a:r>
          </a:p>
          <a:p>
            <a:endParaRPr lang="en-US" dirty="0"/>
          </a:p>
          <a:p>
            <a:r>
              <a:rPr lang="en-US" dirty="0"/>
              <a:t>Table 11.9.</a:t>
            </a:r>
          </a:p>
          <a:p>
            <a:r>
              <a:rPr lang="en-US" dirty="0"/>
              <a:t>Sweet beverages include sweet/</a:t>
            </a:r>
            <a:r>
              <a:rPr lang="en-US" dirty="0" err="1"/>
              <a:t>flavoured</a:t>
            </a:r>
            <a:r>
              <a:rPr lang="en-US" dirty="0"/>
              <a:t> milk, and yogurt drinks, sweet/</a:t>
            </a:r>
            <a:r>
              <a:rPr lang="en-US" dirty="0" err="1"/>
              <a:t>flavoured</a:t>
            </a:r>
            <a:r>
              <a:rPr lang="en-US" dirty="0"/>
              <a:t> soy milks or nut milks, fruit juice and fruit-</a:t>
            </a:r>
            <a:r>
              <a:rPr lang="en-US" dirty="0" err="1"/>
              <a:t>flavoured</a:t>
            </a:r>
            <a:r>
              <a:rPr lang="en-US" dirty="0"/>
              <a:t> drinks, chocolate </a:t>
            </a:r>
            <a:r>
              <a:rPr lang="en-US" dirty="0" err="1"/>
              <a:t>flavoured</a:t>
            </a:r>
            <a:r>
              <a:rPr lang="en-US" dirty="0"/>
              <a:t> drinks, sodas, malt drinks, sports drinks, and energy drinks, sweetened tea, coffee, herbal drinks, and other sweetened liquids. Unhealthy foods are a group of sentinel food types which include sweet foods such as chocolates, candies, pastries, cakes, biscuits, ice cream, popsicles; and fried and salty foods such as chips, crisps, puffs, French fries, fried dough. Vegetables or fruits include dark green, leafy vegetables, such as such as broccoli, spinach, jute mallow, grape leaves, arugula, or other dark green vegetables, pumpkin, carrots, squash, or sweet potatoes that are yellow or orange inside, ripe mangoes, ripe papayas, and other fruits and vegetables including plums, dates, apple, bananas or oranges.</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1006426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67% of children age 0-23 months were fed from a bottle with a nipple the previous day. Among children age 6-23 months, 60% were fed the minimum number of times or </a:t>
            </a:r>
            <a:r>
              <a:rPr lang="en-US" dirty="0" err="1"/>
              <a:t>mroe</a:t>
            </a:r>
            <a:r>
              <a:rPr lang="en-US" dirty="0"/>
              <a:t>, 42% were fed foods and beverages from at </a:t>
            </a:r>
            <a:r>
              <a:rPr lang="en-US" dirty="0" err="1"/>
              <a:t>leat</a:t>
            </a:r>
            <a:r>
              <a:rPr lang="en-US" dirty="0"/>
              <a:t> 5 </a:t>
            </a:r>
            <a:r>
              <a:rPr lang="en-US" dirty="0" err="1"/>
              <a:t>ot</a:t>
            </a:r>
            <a:r>
              <a:rPr lang="en-US" dirty="0"/>
              <a:t> of 8 food groups, 62% were fed egg and/or flesh food, and 92% were given at least two milk feeds. 24% of children age 12-23 months were fed breastmilk the day before the survey. </a:t>
            </a:r>
          </a:p>
          <a:p>
            <a:endParaRPr lang="en-US" dirty="0"/>
          </a:p>
          <a:p>
            <a:r>
              <a:rPr lang="en-US" dirty="0"/>
              <a:t>Table 11.10.</a:t>
            </a:r>
          </a:p>
          <a:p>
            <a:r>
              <a:rPr lang="en-US" dirty="0"/>
              <a:t>Note: the 8 food groups are: 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231017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 of women with a child age 6-23 months received counselling on how to feed their child in the 6 months before the survey. Women in urban areas (15%) are more likely than women in rural areas (7%) to receive IYCF counselling. </a:t>
            </a:r>
          </a:p>
          <a:p>
            <a:endParaRPr lang="en-US" dirty="0"/>
          </a:p>
          <a:p>
            <a:r>
              <a:rPr lang="en-US" dirty="0"/>
              <a:t>Table 11.11. </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923957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2023 JPFHS results showed that 16% of children age 6-59 months had received iron tablets or syrups in the last 12 months. 64% of children age 12-35 months were ever given vitamin A supplements at any time, according to vaccination cards that were observed at the time of the interview.</a:t>
            </a:r>
          </a:p>
          <a:p>
            <a:endParaRPr lang="en-US" dirty="0"/>
          </a:p>
          <a:p>
            <a:r>
              <a:rPr lang="en-US" dirty="0"/>
              <a:t>Table 11.13.</a:t>
            </a:r>
          </a:p>
          <a:p>
            <a:r>
              <a:rPr lang="en-US" dirty="0"/>
              <a:t>Notes: based on mother’s recall, and for Vitamin A supplement, the vaccination card. </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1809457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age 20-49, 3% are thin, 32% are overweight, and 32% are obese according to BMI. 10% of adolescent women age 15-19 are thin according to BMI-for-age and 35% are overweight or obese. </a:t>
            </a:r>
          </a:p>
          <a:p>
            <a:endParaRPr lang="en-US" dirty="0"/>
          </a:p>
          <a:p>
            <a:r>
              <a:rPr lang="en-US" dirty="0"/>
              <a:t>Tables 11.14.1 &amp; 11.14.2.</a:t>
            </a:r>
          </a:p>
          <a:p>
            <a:r>
              <a:rPr lang="en-US" dirty="0"/>
              <a:t>Notes: For women age 15-19, height-for-age and body mass index (BMI)-for-age are expressed in standard deviation units (SD) from the median of the WHO Growth Reference for </a:t>
            </a:r>
            <a:r>
              <a:rPr lang="en-US" dirty="0" err="1"/>
              <a:t>adolesent</a:t>
            </a:r>
            <a:r>
              <a:rPr lang="en-US" dirty="0"/>
              <a:t> women age 15-19. Body mass index-for-age and BMI exclude pregnant women and women with a birth in the preceding 2 months. Note: The Body Mass Index (BMI) is expressed as the ratio of weight in kilograms to the square of height in meters (kg/m2).</a:t>
            </a:r>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1530288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76% of women consumed foods from at least five of the 10 possible food groups (minimum dietary diversity). Minimum dietary diversity among women does not vary much between urban areas (76%) and rural areas (77%).</a:t>
            </a:r>
          </a:p>
          <a:p>
            <a:endParaRPr lang="en-US" dirty="0"/>
          </a:p>
          <a:p>
            <a:r>
              <a:rPr lang="en-US" dirty="0"/>
              <a:t>Table 11.16.</a:t>
            </a:r>
          </a:p>
          <a:p>
            <a:r>
              <a:rPr lang="en-US" dirty="0"/>
              <a:t>Note: Minimum dietary diversity for women defined as consuming foods from 5 or more of the 10 food groups: a. grains, white/pale starchy roots, tubers, and plantains; b. pulses (beans, peas , lentils); c. nuts and seeds; d. dairy (milk, cheese, yogurt, other milk products); e. meat, fish, poultry, organ meats; f. eggs; g. dark green leafy vegetables; h. other vitamin A-rich fruits and vegetables; </a:t>
            </a:r>
            <a:r>
              <a:rPr lang="en-US" dirty="0" err="1"/>
              <a:t>i</a:t>
            </a:r>
            <a:r>
              <a:rPr lang="en-US" dirty="0"/>
              <a:t>. other vegetables; j. other fruits</a:t>
            </a:r>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3141466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93% of women consumed sweet beverages the day before the survey, and 78% of women consumed unhealthy foods. Sweet beverage and unhealthy food consumption do not vary much between urban and rural areas.</a:t>
            </a:r>
          </a:p>
          <a:p>
            <a:endParaRPr lang="en-US" dirty="0"/>
          </a:p>
          <a:p>
            <a:r>
              <a:rPr lang="en-US" dirty="0"/>
              <a:t>Table 11.16.</a:t>
            </a:r>
          </a:p>
          <a:p>
            <a:r>
              <a:rPr lang="en-US" dirty="0"/>
              <a:t>Sweet beverages include fruit juice and fruit-</a:t>
            </a:r>
            <a:r>
              <a:rPr lang="en-US" dirty="0" err="1"/>
              <a:t>flavoured</a:t>
            </a:r>
            <a:r>
              <a:rPr lang="en-US" dirty="0"/>
              <a:t> drinks, sodas, malt drinks, sports drinks, and energy drinks, sweetened tea, coffee, herbal drinks, </a:t>
            </a:r>
            <a:r>
              <a:rPr lang="en-US" dirty="0" err="1"/>
              <a:t>sahlab</a:t>
            </a:r>
            <a:r>
              <a:rPr lang="en-US" dirty="0"/>
              <a:t>, or </a:t>
            </a:r>
            <a:r>
              <a:rPr lang="en-US" dirty="0" err="1"/>
              <a:t>flavoured</a:t>
            </a:r>
            <a:r>
              <a:rPr lang="en-US" dirty="0"/>
              <a:t> milks and other sweetened liquids. Unhealthy foods include sweet foods such as chocolates, candies, pastries, cakes, biscuits, ice-cream, popsicles, Arabic sweets, </a:t>
            </a:r>
            <a:r>
              <a:rPr lang="en-US" dirty="0" err="1"/>
              <a:t>kaak</a:t>
            </a:r>
            <a:r>
              <a:rPr lang="en-US" dirty="0"/>
              <a:t>-u </a:t>
            </a:r>
            <a:r>
              <a:rPr lang="en-US" dirty="0" err="1"/>
              <a:t>maamoul</a:t>
            </a:r>
            <a:r>
              <a:rPr lang="en-US" dirty="0"/>
              <a:t>, sweet biscuits, cakes, candy, cotton candy, chocolates, ice cream, </a:t>
            </a:r>
            <a:r>
              <a:rPr lang="en-US" dirty="0" err="1"/>
              <a:t>halawa</a:t>
            </a:r>
            <a:r>
              <a:rPr lang="en-US" dirty="0"/>
              <a:t> tahini, </a:t>
            </a:r>
            <a:r>
              <a:rPr lang="en-US" dirty="0" err="1"/>
              <a:t>mouhallabia</a:t>
            </a:r>
            <a:r>
              <a:rPr lang="en-US" dirty="0"/>
              <a:t>, or </a:t>
            </a:r>
            <a:r>
              <a:rPr lang="en-US" dirty="0" err="1"/>
              <a:t>riz</a:t>
            </a:r>
            <a:r>
              <a:rPr lang="en-US" dirty="0"/>
              <a:t> bi </a:t>
            </a:r>
            <a:r>
              <a:rPr lang="en-US" dirty="0" err="1"/>
              <a:t>haleeb</a:t>
            </a:r>
            <a:r>
              <a:rPr lang="en-US" dirty="0"/>
              <a:t>; and fried and salty foods such as chips, crisps, puffs, </a:t>
            </a:r>
            <a:r>
              <a:rPr lang="en-US" dirty="0" err="1"/>
              <a:t>french</a:t>
            </a:r>
            <a:r>
              <a:rPr lang="en-US" dirty="0"/>
              <a:t> fries, fried dough, or fried kibbeh, deep fried vegetables, </a:t>
            </a:r>
            <a:r>
              <a:rPr lang="en-US" dirty="0" err="1"/>
              <a:t>sambusak</a:t>
            </a:r>
            <a:r>
              <a:rPr lang="en-US" dirty="0"/>
              <a:t>, or </a:t>
            </a:r>
            <a:r>
              <a:rPr lang="en-US" dirty="0" err="1"/>
              <a:t>indomie</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784747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 growth measures vary little by sex. </a:t>
            </a:r>
          </a:p>
          <a:p>
            <a:endParaRPr lang="en-US" dirty="0"/>
          </a:p>
          <a:p>
            <a:r>
              <a:rPr lang="en-US" dirty="0"/>
              <a:t>Table 11.1.</a:t>
            </a:r>
          </a:p>
          <a:p>
            <a:r>
              <a:rPr lang="en-US" dirty="0"/>
              <a:t>Notes: Each of the indices is expressed in standard deviation units (SD) from the median of the WHO Child Growth Standards. Recumbent length is measured for children under age 2; standing height is measured for all other children.</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264612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Generally stunting declines as mother's education increases. Wasting does not vary much by mother's education, and there is no clear pattern in children overweight by mother's education.</a:t>
            </a:r>
          </a:p>
          <a:p>
            <a:endParaRPr lang="en-US" dirty="0"/>
          </a:p>
          <a:p>
            <a:r>
              <a:rPr lang="en-US" dirty="0"/>
              <a:t>Table 11.1.</a:t>
            </a:r>
          </a:p>
          <a:p>
            <a:r>
              <a:rPr lang="en-US" dirty="0"/>
              <a:t>Notes: Each of the indices is expressed in standard deviation units (SD) from the median of the WHO Child Growth Standards. Recumbent length is measured for children under age 2; standing height is measured for all other children.</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046035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of children under age 5 who are overweight increases with increasing wealth. There is no clear pattern in stunting or wasting by wealth quintile.</a:t>
            </a:r>
          </a:p>
          <a:p>
            <a:endParaRPr lang="en-US" dirty="0"/>
          </a:p>
          <a:p>
            <a:r>
              <a:rPr lang="en-US" dirty="0"/>
              <a:t>Table 11.1. </a:t>
            </a:r>
          </a:p>
          <a:p>
            <a:r>
              <a:rPr lang="en-US" dirty="0"/>
              <a:t>Notes: Each of the indices is expressed in standard deviation units (SD) from the median of the WHO Child Growth Standards. Recumbent length is measured for children under age 2; standing height is measured for all other children.</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1220836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Stunting ranges by governorate, from 5% in </a:t>
            </a:r>
            <a:r>
              <a:rPr lang="en-US" dirty="0" err="1"/>
              <a:t>Ajloun</a:t>
            </a:r>
            <a:r>
              <a:rPr lang="en-US" dirty="0"/>
              <a:t> to 15% in Mafraq.</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623815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Wasting varies by governorate, from &lt;1% in Madaba to 5% in Aqaba.</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989909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Overweight varies by governorate from 7% in </a:t>
            </a:r>
            <a:r>
              <a:rPr lang="en-US" dirty="0" err="1"/>
              <a:t>Tafiela</a:t>
            </a:r>
            <a:r>
              <a:rPr lang="en-US" dirty="0"/>
              <a:t> and Zarqa to 12% in Mafraq.</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681185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3 months before the survey, 46% of children under age 5 had weight measurements taken, 44% had height measurements taken, and 44% had both weight and height measurements taken. </a:t>
            </a:r>
          </a:p>
          <a:p>
            <a:endParaRPr lang="en-US" dirty="0"/>
          </a:p>
          <a:p>
            <a:r>
              <a:rPr lang="en-US" dirty="0"/>
              <a:t>Table 11.2.</a:t>
            </a:r>
          </a:p>
          <a:p>
            <a:r>
              <a:rPr lang="en-US" dirty="0"/>
              <a:t>Note: "Height" refers to length (recumbent measurement) or height (standing measurement).</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163240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81% of last-born children under age 2 were ever breastfed. 34% were put to the breast within 1 hour of birth, and 38% of the last born children under age 2 were exclusively breastfed for the first 2 days after birth. </a:t>
            </a:r>
          </a:p>
          <a:p>
            <a:endParaRPr lang="en-US" dirty="0"/>
          </a:p>
          <a:p>
            <a:r>
              <a:rPr lang="en-US" dirty="0"/>
              <a:t>Table 11.3.</a:t>
            </a:r>
          </a:p>
          <a:p>
            <a:r>
              <a:rPr lang="en-US" dirty="0"/>
              <a:t>Notes: exclusively breastfed for the first 2 days after birth means that the child was given nothing other than breast milk to eat or drink during the first 2 days after delivery. Table is based on children born in the 2 years preceding the survey regardless of whether the children are living or dead at the time of interview.</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085546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F56F3B73-703E-4894-7A06-D18E6B38409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onitor">
            <a:extLst>
              <a:ext uri="{FF2B5EF4-FFF2-40B4-BE49-F238E27FC236}">
                <a16:creationId xmlns:a16="http://schemas.microsoft.com/office/drawing/2014/main" id="{FF87B992-8482-4B77-B9AD-C26B684C3BBF}"/>
              </a:ext>
            </a:extLst>
          </p:cNvPr>
          <p:cNvGraphicFramePr>
            <a:graphicFrameLocks/>
          </p:cNvGraphicFramePr>
          <p:nvPr>
            <p:extLst>
              <p:ext uri="{D42A27DB-BD31-4B8C-83A1-F6EECF244321}">
                <p14:modId xmlns:p14="http://schemas.microsoft.com/office/powerpoint/2010/main" val="2154870135"/>
              </p:ext>
            </p:extLst>
          </p:nvPr>
        </p:nvGraphicFramePr>
        <p:xfrm>
          <a:off x="444137" y="309145"/>
          <a:ext cx="8281852" cy="62397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06163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b="1" i="0" dirty="0">
                <a:solidFill>
                  <a:schemeClr val="accent5"/>
                </a:solidFill>
              </a:rPr>
              <a:t>Breastfeeding and Infant &amp; Young Child Feeding (IYCF) practices</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1E7A459E-8153-4E0C-288E-D783C4D45E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arlybre">
            <a:extLst>
              <a:ext uri="{FF2B5EF4-FFF2-40B4-BE49-F238E27FC236}">
                <a16:creationId xmlns:a16="http://schemas.microsoft.com/office/drawing/2014/main" id="{7B5D4FB1-8924-45DD-94CB-67F2DF8256A8}"/>
              </a:ext>
            </a:extLst>
          </p:cNvPr>
          <p:cNvGraphicFramePr>
            <a:graphicFrameLocks/>
          </p:cNvGraphicFramePr>
          <p:nvPr>
            <p:extLst>
              <p:ext uri="{D42A27DB-BD31-4B8C-83A1-F6EECF244321}">
                <p14:modId xmlns:p14="http://schemas.microsoft.com/office/powerpoint/2010/main" val="680409138"/>
              </p:ext>
            </p:extLst>
          </p:nvPr>
        </p:nvGraphicFramePr>
        <p:xfrm>
          <a:off x="476250" y="311640"/>
          <a:ext cx="8191499" cy="62347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4047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feedstat">
            <a:extLst>
              <a:ext uri="{FF2B5EF4-FFF2-40B4-BE49-F238E27FC236}">
                <a16:creationId xmlns:a16="http://schemas.microsoft.com/office/drawing/2014/main" id="{61A3909D-384B-4AAB-BB42-963851E73705}"/>
              </a:ext>
            </a:extLst>
          </p:cNvPr>
          <p:cNvGraphicFramePr>
            <a:graphicFrameLocks/>
          </p:cNvGraphicFramePr>
          <p:nvPr>
            <p:extLst>
              <p:ext uri="{D42A27DB-BD31-4B8C-83A1-F6EECF244321}">
                <p14:modId xmlns:p14="http://schemas.microsoft.com/office/powerpoint/2010/main" val="3370179933"/>
              </p:ext>
            </p:extLst>
          </p:nvPr>
        </p:nvGraphicFramePr>
        <p:xfrm>
          <a:off x="371475" y="335452"/>
          <a:ext cx="8391525" cy="61870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2786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con&#10;&#10;Description automatically generated">
            <a:extLst>
              <a:ext uri="{FF2B5EF4-FFF2-40B4-BE49-F238E27FC236}">
                <a16:creationId xmlns:a16="http://schemas.microsoft.com/office/drawing/2014/main" id="{784190B8-3799-FCFE-3663-FF83CD355C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12852" y="4704478"/>
            <a:ext cx="1330082" cy="1822534"/>
          </a:xfrm>
          <a:prstGeom prst="rect">
            <a:avLst/>
          </a:prstGeom>
        </p:spPr>
      </p:pic>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GB" dirty="0"/>
              <a:t>Introduction of Complementary Foods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69973"/>
            <a:ext cx="7886700" cy="1328058"/>
          </a:xfrm>
        </p:spPr>
        <p:txBody>
          <a:bodyPr>
            <a:normAutofit/>
          </a:bodyPr>
          <a:lstStyle/>
          <a:p>
            <a:pPr algn="ctr">
              <a:lnSpc>
                <a:spcPct val="110000"/>
              </a:lnSpc>
            </a:pPr>
            <a:r>
              <a:rPr lang="en-GB" sz="3200" b="1" i="0" dirty="0">
                <a:solidFill>
                  <a:schemeClr val="accent5"/>
                </a:solidFill>
              </a:rPr>
              <a:t>81%</a:t>
            </a:r>
            <a:r>
              <a:rPr lang="en-GB" sz="3200" i="0" dirty="0"/>
              <a:t> of children 6-8 months were fed solid, semi-solid, or soft foods the previous day.</a:t>
            </a:r>
            <a:endParaRPr lang="en-GB" sz="3600" b="1" i="0" dirty="0">
              <a:solidFill>
                <a:schemeClr val="accent5"/>
              </a:solidFill>
            </a:endParaRPr>
          </a:p>
        </p:txBody>
      </p:sp>
      <p:pic>
        <p:nvPicPr>
          <p:cNvPr id="5" name="Picture 4" descr="Shape&#10;&#10;Description automatically generated with low confidence">
            <a:extLst>
              <a:ext uri="{FF2B5EF4-FFF2-40B4-BE49-F238E27FC236}">
                <a16:creationId xmlns:a16="http://schemas.microsoft.com/office/drawing/2014/main" id="{1F88B73B-EEE1-0183-F124-9B027958F71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927920" y="4718136"/>
            <a:ext cx="1298567" cy="1808879"/>
          </a:xfrm>
          <a:prstGeom prst="rect">
            <a:avLst/>
          </a:prstGeom>
        </p:spPr>
      </p:pic>
      <p:pic>
        <p:nvPicPr>
          <p:cNvPr id="6" name="Picture 5" descr="Shape&#10;&#10;Description automatically generated with low confidence">
            <a:extLst>
              <a:ext uri="{FF2B5EF4-FFF2-40B4-BE49-F238E27FC236}">
                <a16:creationId xmlns:a16="http://schemas.microsoft.com/office/drawing/2014/main" id="{AD77C697-B779-6D9D-158A-54003357BF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2400069" y="4718137"/>
            <a:ext cx="1298567" cy="1808879"/>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9C297817-C33F-3B47-9958-4CD758B3D9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3872218" y="4718134"/>
            <a:ext cx="1298567" cy="18088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72BEDD55-7627-F03F-7F65-26D281E6D24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62334" b="18572"/>
          <a:stretch/>
        </p:blipFill>
        <p:spPr>
          <a:xfrm>
            <a:off x="5344367" y="4718134"/>
            <a:ext cx="302053" cy="1808879"/>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3872218" y="2895599"/>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A67CD6B7-75FB-E4D1-7199-72E21C446D1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6816516" y="2895600"/>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0758" y="4704479"/>
            <a:ext cx="1330082"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ad_res">
            <a:extLst>
              <a:ext uri="{FF2B5EF4-FFF2-40B4-BE49-F238E27FC236}">
                <a16:creationId xmlns:a16="http://schemas.microsoft.com/office/drawing/2014/main" id="{A6BC9912-C144-47E9-A239-B917BB14A908}"/>
              </a:ext>
            </a:extLst>
          </p:cNvPr>
          <p:cNvGraphicFramePr>
            <a:graphicFrameLocks/>
          </p:cNvGraphicFramePr>
          <p:nvPr>
            <p:extLst>
              <p:ext uri="{D42A27DB-BD31-4B8C-83A1-F6EECF244321}">
                <p14:modId xmlns:p14="http://schemas.microsoft.com/office/powerpoint/2010/main" val="211790136"/>
              </p:ext>
            </p:extLst>
          </p:nvPr>
        </p:nvGraphicFramePr>
        <p:xfrm>
          <a:off x="352425" y="295764"/>
          <a:ext cx="8410575" cy="62664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71236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unheal">
            <a:extLst>
              <a:ext uri="{FF2B5EF4-FFF2-40B4-BE49-F238E27FC236}">
                <a16:creationId xmlns:a16="http://schemas.microsoft.com/office/drawing/2014/main" id="{25BB8E46-DBEC-4235-9195-A19FE6CAAC33}"/>
              </a:ext>
            </a:extLst>
          </p:cNvPr>
          <p:cNvGraphicFramePr>
            <a:graphicFrameLocks/>
          </p:cNvGraphicFramePr>
          <p:nvPr>
            <p:extLst>
              <p:ext uri="{D42A27DB-BD31-4B8C-83A1-F6EECF244321}">
                <p14:modId xmlns:p14="http://schemas.microsoft.com/office/powerpoint/2010/main" val="2531584366"/>
              </p:ext>
            </p:extLst>
          </p:nvPr>
        </p:nvGraphicFramePr>
        <p:xfrm>
          <a:off x="419101" y="305063"/>
          <a:ext cx="8315324" cy="62478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30499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ycf">
            <a:extLst>
              <a:ext uri="{FF2B5EF4-FFF2-40B4-BE49-F238E27FC236}">
                <a16:creationId xmlns:a16="http://schemas.microsoft.com/office/drawing/2014/main" id="{479AEC90-2650-4814-B458-9D1CD7407651}"/>
              </a:ext>
            </a:extLst>
          </p:cNvPr>
          <p:cNvGraphicFramePr>
            <a:graphicFrameLocks/>
          </p:cNvGraphicFramePr>
          <p:nvPr>
            <p:extLst>
              <p:ext uri="{D42A27DB-BD31-4B8C-83A1-F6EECF244321}">
                <p14:modId xmlns:p14="http://schemas.microsoft.com/office/powerpoint/2010/main" val="1908258355"/>
              </p:ext>
            </p:extLst>
          </p:nvPr>
        </p:nvGraphicFramePr>
        <p:xfrm>
          <a:off x="390524" y="452020"/>
          <a:ext cx="8559511" cy="59539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21172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ad_res">
            <a:extLst>
              <a:ext uri="{FF2B5EF4-FFF2-40B4-BE49-F238E27FC236}">
                <a16:creationId xmlns:a16="http://schemas.microsoft.com/office/drawing/2014/main" id="{DC2A9DCA-9CEE-4694-92B4-AA9BEDFB1C1B}"/>
              </a:ext>
            </a:extLst>
          </p:cNvPr>
          <p:cNvGraphicFramePr>
            <a:graphicFrameLocks/>
          </p:cNvGraphicFramePr>
          <p:nvPr>
            <p:extLst>
              <p:ext uri="{D42A27DB-BD31-4B8C-83A1-F6EECF244321}">
                <p14:modId xmlns:p14="http://schemas.microsoft.com/office/powerpoint/2010/main" val="1503078558"/>
              </p:ext>
            </p:extLst>
          </p:nvPr>
        </p:nvGraphicFramePr>
        <p:xfrm>
          <a:off x="419101" y="294177"/>
          <a:ext cx="8315324" cy="62696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33716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b="1" i="0" dirty="0">
                <a:solidFill>
                  <a:schemeClr val="accent5"/>
                </a:solidFill>
              </a:rPr>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0DB887FB-D34F-DFF4-9504-DDB9AB2C7F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b="1" i="0" dirty="0">
                <a:solidFill>
                  <a:schemeClr val="accent5"/>
                </a:solidFill>
              </a:rPr>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chemeClr val="accent5"/>
                </a:solidFill>
              </a:rPr>
              <a:t>Chapter 11 </a:t>
            </a:r>
            <a:r>
              <a:rPr lang="en-GB"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BA606CA6-9FD1-F8FD-46D8-4876766CC4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n_supp">
            <a:extLst>
              <a:ext uri="{FF2B5EF4-FFF2-40B4-BE49-F238E27FC236}">
                <a16:creationId xmlns:a16="http://schemas.microsoft.com/office/drawing/2014/main" id="{D291B459-1331-44F8-9EC8-D0200EDF5BA7}"/>
              </a:ext>
            </a:extLst>
          </p:cNvPr>
          <p:cNvGraphicFramePr>
            <a:graphicFrameLocks/>
          </p:cNvGraphicFramePr>
          <p:nvPr>
            <p:extLst>
              <p:ext uri="{D42A27DB-BD31-4B8C-83A1-F6EECF244321}">
                <p14:modId xmlns:p14="http://schemas.microsoft.com/office/powerpoint/2010/main" val="1180237617"/>
              </p:ext>
            </p:extLst>
          </p:nvPr>
        </p:nvGraphicFramePr>
        <p:xfrm>
          <a:off x="441960" y="356997"/>
          <a:ext cx="8260080" cy="6144006"/>
        </p:xfrm>
        <a:graphic>
          <a:graphicData uri="http://schemas.openxmlformats.org/drawingml/2006/chart">
            <c:chart xmlns:c="http://schemas.openxmlformats.org/drawingml/2006/chart" xmlns:r="http://schemas.openxmlformats.org/officeDocument/2006/relationships" r:id="rId3"/>
          </a:graphicData>
        </a:graphic>
      </p:graphicFrame>
      <p:sp>
        <p:nvSpPr>
          <p:cNvPr id="7" name="vacc_sex label 1">
            <a:extLst>
              <a:ext uri="{FF2B5EF4-FFF2-40B4-BE49-F238E27FC236}">
                <a16:creationId xmlns:a16="http://schemas.microsoft.com/office/drawing/2014/main" id="{03EB5EEB-BF8D-24CA-45C0-14C4EC022224}"/>
              </a:ext>
            </a:extLst>
          </p:cNvPr>
          <p:cNvSpPr txBox="1">
            <a:spLocks/>
          </p:cNvSpPr>
          <p:nvPr/>
        </p:nvSpPr>
        <p:spPr>
          <a:xfrm>
            <a:off x="784596" y="1999129"/>
            <a:ext cx="3327444" cy="437208"/>
          </a:xfrm>
          <a:prstGeom prst="rect">
            <a:avLst/>
          </a:prstGeom>
        </p:spPr>
        <p:txBody>
          <a:bodyPr vert="horz" lIns="91440" tIns="45720" rIns="91440" bIns="45720" rtlCol="0">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b="0" i="1" baseline="0" dirty="0">
                <a:latin typeface="Source Sans Pro" panose="020B0503030403020204" pitchFamily="34" charset="0"/>
              </a:rPr>
              <a:t>Children age 6-59 months</a:t>
            </a:r>
          </a:p>
        </p:txBody>
      </p:sp>
      <p:sp>
        <p:nvSpPr>
          <p:cNvPr id="8" name="vacc_sex label 1">
            <a:extLst>
              <a:ext uri="{FF2B5EF4-FFF2-40B4-BE49-F238E27FC236}">
                <a16:creationId xmlns:a16="http://schemas.microsoft.com/office/drawing/2014/main" id="{D77FF594-BA93-0F1C-0934-F3EDD6E813E9}"/>
              </a:ext>
            </a:extLst>
          </p:cNvPr>
          <p:cNvSpPr txBox="1">
            <a:spLocks/>
          </p:cNvSpPr>
          <p:nvPr/>
        </p:nvSpPr>
        <p:spPr>
          <a:xfrm>
            <a:off x="4811344" y="1983263"/>
            <a:ext cx="3307913" cy="446329"/>
          </a:xfrm>
          <a:prstGeom prst="rect">
            <a:avLst/>
          </a:prstGeom>
        </p:spPr>
        <p:txBody>
          <a:bodyPr vert="horz" lIns="91440" tIns="45720" rIns="91440" bIns="45720" rtlCol="0">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b="0" i="1" baseline="0" dirty="0">
                <a:solidFill>
                  <a:schemeClr val="tx1"/>
                </a:solidFill>
                <a:latin typeface="Source Sans Pro" panose="020B0503030403020204" pitchFamily="34" charset="0"/>
              </a:rPr>
              <a:t>Children age 12-35 months</a:t>
            </a:r>
          </a:p>
        </p:txBody>
      </p:sp>
      <p:cxnSp>
        <p:nvCxnSpPr>
          <p:cNvPr id="9" name="Straight Connector 8">
            <a:extLst>
              <a:ext uri="{FF2B5EF4-FFF2-40B4-BE49-F238E27FC236}">
                <a16:creationId xmlns:a16="http://schemas.microsoft.com/office/drawing/2014/main" id="{4741AE96-7209-481D-2A47-98F70CC0DD90}"/>
              </a:ext>
            </a:extLst>
          </p:cNvPr>
          <p:cNvCxnSpPr>
            <a:cxnSpLocks/>
          </p:cNvCxnSpPr>
          <p:nvPr/>
        </p:nvCxnSpPr>
        <p:spPr>
          <a:xfrm>
            <a:off x="853865" y="2418993"/>
            <a:ext cx="3265375" cy="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176DF04-47ED-99BF-F961-82DE434841AA}"/>
              </a:ext>
            </a:extLst>
          </p:cNvPr>
          <p:cNvCxnSpPr>
            <a:cxnSpLocks/>
          </p:cNvCxnSpPr>
          <p:nvPr/>
        </p:nvCxnSpPr>
        <p:spPr>
          <a:xfrm>
            <a:off x="4871012" y="2415010"/>
            <a:ext cx="31618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9192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b="1" i="0" dirty="0">
                <a:solidFill>
                  <a:schemeClr val="accent5"/>
                </a:solidFill>
              </a:rPr>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B5364694-098C-E0D4-8A04-9024F4D87F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_feed">
            <a:extLst>
              <a:ext uri="{FF2B5EF4-FFF2-40B4-BE49-F238E27FC236}">
                <a16:creationId xmlns:a16="http://schemas.microsoft.com/office/drawing/2014/main" id="{B1F7AECF-60BF-4144-864D-DB3A53E61772}"/>
              </a:ext>
            </a:extLst>
          </p:cNvPr>
          <p:cNvGraphicFramePr>
            <a:graphicFrameLocks/>
          </p:cNvGraphicFramePr>
          <p:nvPr>
            <p:extLst>
              <p:ext uri="{D42A27DB-BD31-4B8C-83A1-F6EECF244321}">
                <p14:modId xmlns:p14="http://schemas.microsoft.com/office/powerpoint/2010/main" val="3907554403"/>
              </p:ext>
            </p:extLst>
          </p:nvPr>
        </p:nvGraphicFramePr>
        <p:xfrm>
          <a:off x="464820" y="342708"/>
          <a:ext cx="8267700" cy="61725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8239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dd_wmn">
            <a:extLst>
              <a:ext uri="{FF2B5EF4-FFF2-40B4-BE49-F238E27FC236}">
                <a16:creationId xmlns:a16="http://schemas.microsoft.com/office/drawing/2014/main" id="{99CBC62F-7457-4AC5-BC83-F060360F738F}"/>
              </a:ext>
            </a:extLst>
          </p:cNvPr>
          <p:cNvGraphicFramePr>
            <a:graphicFrameLocks/>
          </p:cNvGraphicFramePr>
          <p:nvPr>
            <p:extLst>
              <p:ext uri="{D42A27DB-BD31-4B8C-83A1-F6EECF244321}">
                <p14:modId xmlns:p14="http://schemas.microsoft.com/office/powerpoint/2010/main" val="444109554"/>
              </p:ext>
            </p:extLst>
          </p:nvPr>
        </p:nvGraphicFramePr>
        <p:xfrm>
          <a:off x="419101" y="293497"/>
          <a:ext cx="8353424"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65125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unheal_wmn">
            <a:extLst>
              <a:ext uri="{FF2B5EF4-FFF2-40B4-BE49-F238E27FC236}">
                <a16:creationId xmlns:a16="http://schemas.microsoft.com/office/drawing/2014/main" id="{59E17127-E715-41F7-9B04-59122855C6BD}"/>
              </a:ext>
            </a:extLst>
          </p:cNvPr>
          <p:cNvGraphicFramePr>
            <a:graphicFrameLocks/>
          </p:cNvGraphicFramePr>
          <p:nvPr>
            <p:extLst>
              <p:ext uri="{D42A27DB-BD31-4B8C-83A1-F6EECF244321}">
                <p14:modId xmlns:p14="http://schemas.microsoft.com/office/powerpoint/2010/main" val="1072562749"/>
              </p:ext>
            </p:extLst>
          </p:nvPr>
        </p:nvGraphicFramePr>
        <p:xfrm>
          <a:off x="447675" y="293497"/>
          <a:ext cx="8324850" cy="62710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5304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395082"/>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chemeClr val="accent5"/>
                </a:solidFill>
              </a:rPr>
              <a:t>9% </a:t>
            </a:r>
            <a:r>
              <a:rPr lang="en-GB" sz="2400" i="0" dirty="0"/>
              <a:t>of children under age 5 are </a:t>
            </a:r>
            <a:r>
              <a:rPr lang="en-GB" sz="2400" b="1" i="0" dirty="0">
                <a:solidFill>
                  <a:schemeClr val="accent5"/>
                </a:solidFill>
              </a:rPr>
              <a:t>stunted</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2% </a:t>
            </a:r>
            <a:r>
              <a:rPr lang="en-GB" sz="2400" i="0" dirty="0"/>
              <a:t>of children under age 5 are </a:t>
            </a:r>
            <a:r>
              <a:rPr lang="en-GB" sz="2400" b="1" i="0" dirty="0">
                <a:solidFill>
                  <a:schemeClr val="accent5"/>
                </a:solidFill>
              </a:rPr>
              <a:t>wasted</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chemeClr val="accent5"/>
                </a:solidFill>
              </a:rPr>
              <a:t>3% </a:t>
            </a:r>
            <a:r>
              <a:rPr lang="en-GB" sz="2400" i="0" dirty="0"/>
              <a:t>of children under age 5 are </a:t>
            </a:r>
            <a:r>
              <a:rPr lang="en-GB" sz="2400" b="1" i="0" dirty="0">
                <a:solidFill>
                  <a:schemeClr val="accent5"/>
                </a:solidFill>
              </a:rPr>
              <a:t>underweight </a:t>
            </a:r>
            <a:r>
              <a:rPr lang="en-GB" sz="2400" i="0" dirty="0"/>
              <a:t>and </a:t>
            </a:r>
            <a:r>
              <a:rPr lang="en-GB" sz="2400" b="1" i="0" dirty="0">
                <a:solidFill>
                  <a:schemeClr val="accent5"/>
                </a:solidFill>
              </a:rPr>
              <a:t>9% </a:t>
            </a:r>
            <a:r>
              <a:rPr lang="en-GB" sz="2400" i="0" dirty="0"/>
              <a:t>are </a:t>
            </a:r>
            <a:r>
              <a:rPr lang="en-GB" sz="2400" b="1" i="0" dirty="0">
                <a:solidFill>
                  <a:schemeClr val="accent5"/>
                </a:solidFill>
              </a:rPr>
              <a:t>overweight</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chemeClr val="accent5"/>
                </a:solidFill>
              </a:rPr>
              <a:t>24% </a:t>
            </a:r>
            <a:r>
              <a:rPr lang="en-GB" sz="2400" i="0" dirty="0"/>
              <a:t>of children under age 6 months are </a:t>
            </a:r>
            <a:r>
              <a:rPr lang="en-GB" sz="2400" b="1" i="0" dirty="0">
                <a:solidFill>
                  <a:schemeClr val="accent5"/>
                </a:solidFill>
              </a:rPr>
              <a:t>exclusively breastfed</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64% </a:t>
            </a:r>
            <a:r>
              <a:rPr lang="en-GB" sz="2400" i="0" dirty="0"/>
              <a:t>of women age 20-49 and </a:t>
            </a:r>
            <a:r>
              <a:rPr lang="en-GB" sz="2400" b="1" i="0" dirty="0">
                <a:solidFill>
                  <a:schemeClr val="accent5"/>
                </a:solidFill>
              </a:rPr>
              <a:t>35% </a:t>
            </a:r>
            <a:r>
              <a:rPr lang="en-GB" sz="2400" i="0" dirty="0"/>
              <a:t>of women age 15-19 are </a:t>
            </a:r>
            <a:r>
              <a:rPr lang="en-GB" sz="2400" b="1" i="0" dirty="0">
                <a:solidFill>
                  <a:schemeClr val="accent5"/>
                </a:solidFill>
              </a:rPr>
              <a:t>overweight or </a:t>
            </a:r>
            <a:r>
              <a:rPr lang="en-GB" sz="2400" b="1" i="0">
                <a:solidFill>
                  <a:schemeClr val="accent5"/>
                </a:solidFill>
              </a:rPr>
              <a:t>obese</a:t>
            </a:r>
            <a:r>
              <a:rPr lang="en-GB" sz="2400" i="0"/>
              <a:t>.</a:t>
            </a:r>
            <a:endParaRPr lang="en-GB" sz="24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w_tre">
            <a:extLst>
              <a:ext uri="{FF2B5EF4-FFF2-40B4-BE49-F238E27FC236}">
                <a16:creationId xmlns:a16="http://schemas.microsoft.com/office/drawing/2014/main" id="{C0A5F155-7B91-41E0-AD48-9F066D6119CD}"/>
              </a:ext>
            </a:extLst>
          </p:cNvPr>
          <p:cNvGraphicFramePr>
            <a:graphicFrameLocks/>
          </p:cNvGraphicFramePr>
          <p:nvPr>
            <p:extLst>
              <p:ext uri="{D42A27DB-BD31-4B8C-83A1-F6EECF244321}">
                <p14:modId xmlns:p14="http://schemas.microsoft.com/office/powerpoint/2010/main" val="1223767259"/>
              </p:ext>
            </p:extLst>
          </p:nvPr>
        </p:nvGraphicFramePr>
        <p:xfrm>
          <a:off x="408561" y="298259"/>
          <a:ext cx="8356059" cy="62614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4459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w_sex">
            <a:extLst>
              <a:ext uri="{FF2B5EF4-FFF2-40B4-BE49-F238E27FC236}">
                <a16:creationId xmlns:a16="http://schemas.microsoft.com/office/drawing/2014/main" id="{EF7BEA03-37D5-4C2F-9CDF-E42AA1757E63}"/>
              </a:ext>
            </a:extLst>
          </p:cNvPr>
          <p:cNvGraphicFramePr>
            <a:graphicFrameLocks/>
          </p:cNvGraphicFramePr>
          <p:nvPr>
            <p:extLst>
              <p:ext uri="{D42A27DB-BD31-4B8C-83A1-F6EECF244321}">
                <p14:modId xmlns:p14="http://schemas.microsoft.com/office/powerpoint/2010/main" val="3735959582"/>
              </p:ext>
            </p:extLst>
          </p:nvPr>
        </p:nvGraphicFramePr>
        <p:xfrm>
          <a:off x="375312" y="297806"/>
          <a:ext cx="8334348" cy="62623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17109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w_edu">
            <a:extLst>
              <a:ext uri="{FF2B5EF4-FFF2-40B4-BE49-F238E27FC236}">
                <a16:creationId xmlns:a16="http://schemas.microsoft.com/office/drawing/2014/main" id="{FE2FB0A1-644E-457D-A8DB-47A51134FFFC}"/>
              </a:ext>
            </a:extLst>
          </p:cNvPr>
          <p:cNvGraphicFramePr>
            <a:graphicFrameLocks/>
          </p:cNvGraphicFramePr>
          <p:nvPr>
            <p:extLst>
              <p:ext uri="{D42A27DB-BD31-4B8C-83A1-F6EECF244321}">
                <p14:modId xmlns:p14="http://schemas.microsoft.com/office/powerpoint/2010/main" val="2269188632"/>
              </p:ext>
            </p:extLst>
          </p:nvPr>
        </p:nvGraphicFramePr>
        <p:xfrm>
          <a:off x="452847" y="306196"/>
          <a:ext cx="8255724" cy="62456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53404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w_wea">
            <a:extLst>
              <a:ext uri="{FF2B5EF4-FFF2-40B4-BE49-F238E27FC236}">
                <a16:creationId xmlns:a16="http://schemas.microsoft.com/office/drawing/2014/main" id="{70185DDF-8C17-4160-905E-D981908640EE}"/>
              </a:ext>
            </a:extLst>
          </p:cNvPr>
          <p:cNvGraphicFramePr>
            <a:graphicFrameLocks/>
          </p:cNvGraphicFramePr>
          <p:nvPr>
            <p:extLst>
              <p:ext uri="{D42A27DB-BD31-4B8C-83A1-F6EECF244321}">
                <p14:modId xmlns:p14="http://schemas.microsoft.com/office/powerpoint/2010/main" val="118175660"/>
              </p:ext>
            </p:extLst>
          </p:nvPr>
        </p:nvGraphicFramePr>
        <p:xfrm>
          <a:off x="478971" y="297352"/>
          <a:ext cx="8229600" cy="62632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0336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Stunting by Governorate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age 5 who are stunted</a:t>
            </a:r>
          </a:p>
        </p:txBody>
      </p:sp>
      <p:pic>
        <p:nvPicPr>
          <p:cNvPr id="3" name="Picture 2" descr="A picture containing text&#10;&#10;Description automatically generated">
            <a:extLst>
              <a:ext uri="{FF2B5EF4-FFF2-40B4-BE49-F238E27FC236}">
                <a16:creationId xmlns:a16="http://schemas.microsoft.com/office/drawing/2014/main" id="{6A34EE2B-6CD1-1C98-FB3B-D74994DABF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2.2.1</a:t>
            </a:r>
          </a:p>
        </p:txBody>
      </p:sp>
      <p:sp>
        <p:nvSpPr>
          <p:cNvPr id="2" name="TextBox 1">
            <a:extLst>
              <a:ext uri="{FF2B5EF4-FFF2-40B4-BE49-F238E27FC236}">
                <a16:creationId xmlns:a16="http://schemas.microsoft.com/office/drawing/2014/main" id="{17E16CA0-FD2F-23EB-4205-DA1B84D1776A}"/>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8%</a:t>
            </a:r>
          </a:p>
        </p:txBody>
      </p:sp>
      <p:grpSp>
        <p:nvGrpSpPr>
          <p:cNvPr id="6" name="Group 19">
            <a:extLst>
              <a:ext uri="{FF2B5EF4-FFF2-40B4-BE49-F238E27FC236}">
                <a16:creationId xmlns:a16="http://schemas.microsoft.com/office/drawing/2014/main" id="{18AC68CB-87B8-195C-23E1-E8A133966977}"/>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7" name="Freeform 20">
              <a:extLst>
                <a:ext uri="{FF2B5EF4-FFF2-40B4-BE49-F238E27FC236}">
                  <a16:creationId xmlns:a16="http://schemas.microsoft.com/office/drawing/2014/main" id="{B72D2756-4FD6-839A-B550-A805195D8A89}"/>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1">
              <a:extLst>
                <a:ext uri="{FF2B5EF4-FFF2-40B4-BE49-F238E27FC236}">
                  <a16:creationId xmlns:a16="http://schemas.microsoft.com/office/drawing/2014/main" id="{96A51F5F-15FF-794A-5CA6-AAD046ABE7CD}"/>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9BCF5CF3-5151-5045-0139-2DC9554A1738}"/>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111FC003-3262-7596-7221-932D5F6F2F19}"/>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4">
              <a:extLst>
                <a:ext uri="{FF2B5EF4-FFF2-40B4-BE49-F238E27FC236}">
                  <a16:creationId xmlns:a16="http://schemas.microsoft.com/office/drawing/2014/main" id="{E70D6301-F63F-439D-0E18-16E34EB54391}"/>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5">
              <a:extLst>
                <a:ext uri="{FF2B5EF4-FFF2-40B4-BE49-F238E27FC236}">
                  <a16:creationId xmlns:a16="http://schemas.microsoft.com/office/drawing/2014/main" id="{3B395F12-52CE-A219-34F0-A4C360AE8DF1}"/>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6">
              <a:extLst>
                <a:ext uri="{FF2B5EF4-FFF2-40B4-BE49-F238E27FC236}">
                  <a16:creationId xmlns:a16="http://schemas.microsoft.com/office/drawing/2014/main" id="{083286DE-495F-36D6-EB89-1B70139F3A69}"/>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7">
              <a:extLst>
                <a:ext uri="{FF2B5EF4-FFF2-40B4-BE49-F238E27FC236}">
                  <a16:creationId xmlns:a16="http://schemas.microsoft.com/office/drawing/2014/main" id="{CD43E54F-D306-24C2-B783-EDCD68118147}"/>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4" name="Freeform 28">
              <a:extLst>
                <a:ext uri="{FF2B5EF4-FFF2-40B4-BE49-F238E27FC236}">
                  <a16:creationId xmlns:a16="http://schemas.microsoft.com/office/drawing/2014/main" id="{4353E9DB-7BBA-0432-B64C-45E463E60192}"/>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29">
              <a:extLst>
                <a:ext uri="{FF2B5EF4-FFF2-40B4-BE49-F238E27FC236}">
                  <a16:creationId xmlns:a16="http://schemas.microsoft.com/office/drawing/2014/main" id="{F4C19E15-0564-6950-8416-2FB20E3E972B}"/>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30">
              <a:extLst>
                <a:ext uri="{FF2B5EF4-FFF2-40B4-BE49-F238E27FC236}">
                  <a16:creationId xmlns:a16="http://schemas.microsoft.com/office/drawing/2014/main" id="{CF9B37FA-F493-97DF-EE7C-53D6FDC6B775}"/>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1">
              <a:extLst>
                <a:ext uri="{FF2B5EF4-FFF2-40B4-BE49-F238E27FC236}">
                  <a16:creationId xmlns:a16="http://schemas.microsoft.com/office/drawing/2014/main" id="{4CCB0D9D-B03E-30B7-C4AE-508331F02388}"/>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TextBox 1029">
            <a:extLst>
              <a:ext uri="{FF2B5EF4-FFF2-40B4-BE49-F238E27FC236}">
                <a16:creationId xmlns:a16="http://schemas.microsoft.com/office/drawing/2014/main" id="{97D2801E-9F6D-B8FA-9D28-7701C6E399CA}"/>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9%</a:t>
            </a:r>
          </a:p>
        </p:txBody>
      </p:sp>
      <p:sp>
        <p:nvSpPr>
          <p:cNvPr id="1031" name="TextBox 1030">
            <a:extLst>
              <a:ext uri="{FF2B5EF4-FFF2-40B4-BE49-F238E27FC236}">
                <a16:creationId xmlns:a16="http://schemas.microsoft.com/office/drawing/2014/main" id="{F112B354-2C96-CFD0-C0A9-15B5B096B845}"/>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Mafraq</a:t>
            </a:r>
          </a:p>
          <a:p>
            <a:pPr algn="ctr"/>
            <a:r>
              <a:rPr lang="en-US" dirty="0">
                <a:solidFill>
                  <a:schemeClr val="bg1"/>
                </a:solidFill>
                <a:latin typeface="Source Sans Pro SemiBold" panose="020B0603030403020204" pitchFamily="34" charset="0"/>
                <a:ea typeface="Source Sans Pro SemiBold" panose="020B0603030403020204" pitchFamily="34" charset="0"/>
              </a:rPr>
              <a:t>15%</a:t>
            </a:r>
          </a:p>
        </p:txBody>
      </p:sp>
      <p:sp>
        <p:nvSpPr>
          <p:cNvPr id="1032" name="TextBox 1031">
            <a:extLst>
              <a:ext uri="{FF2B5EF4-FFF2-40B4-BE49-F238E27FC236}">
                <a16:creationId xmlns:a16="http://schemas.microsoft.com/office/drawing/2014/main" id="{878CC314-ECA1-455B-FDCD-502CA7DD0197}"/>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a:t>
            </a:r>
          </a:p>
        </p:txBody>
      </p:sp>
      <p:sp>
        <p:nvSpPr>
          <p:cNvPr id="1040" name="TextBox 1039">
            <a:extLst>
              <a:ext uri="{FF2B5EF4-FFF2-40B4-BE49-F238E27FC236}">
                <a16:creationId xmlns:a16="http://schemas.microsoft.com/office/drawing/2014/main" id="{D1931261-6C2E-5448-49A2-EC5D4DCC4338}"/>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7%</a:t>
            </a:r>
          </a:p>
        </p:txBody>
      </p:sp>
      <p:sp>
        <p:nvSpPr>
          <p:cNvPr id="1042" name="TextBox 1041">
            <a:extLst>
              <a:ext uri="{FF2B5EF4-FFF2-40B4-BE49-F238E27FC236}">
                <a16:creationId xmlns:a16="http://schemas.microsoft.com/office/drawing/2014/main" id="{617369D3-5C21-EBF0-8FD5-A5B060AD5FEB}"/>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5%</a:t>
            </a:r>
          </a:p>
        </p:txBody>
      </p:sp>
      <p:sp>
        <p:nvSpPr>
          <p:cNvPr id="1043" name="TextBox 1042">
            <a:extLst>
              <a:ext uri="{FF2B5EF4-FFF2-40B4-BE49-F238E27FC236}">
                <a16:creationId xmlns:a16="http://schemas.microsoft.com/office/drawing/2014/main" id="{C4884D03-19D0-6F43-7A38-C4682B687ECA}"/>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8%</a:t>
            </a:r>
          </a:p>
        </p:txBody>
      </p:sp>
      <p:sp>
        <p:nvSpPr>
          <p:cNvPr id="1045" name="TextBox 1044">
            <a:extLst>
              <a:ext uri="{FF2B5EF4-FFF2-40B4-BE49-F238E27FC236}">
                <a16:creationId xmlns:a16="http://schemas.microsoft.com/office/drawing/2014/main" id="{846FB9C4-82DC-C3CE-3092-6F7840B90DCF}"/>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7%</a:t>
            </a:r>
          </a:p>
        </p:txBody>
      </p:sp>
      <p:sp>
        <p:nvSpPr>
          <p:cNvPr id="1047" name="TextBox 1046">
            <a:extLst>
              <a:ext uri="{FF2B5EF4-FFF2-40B4-BE49-F238E27FC236}">
                <a16:creationId xmlns:a16="http://schemas.microsoft.com/office/drawing/2014/main" id="{705E3DE2-0BF6-AFF0-7D37-64F9FD1630A6}"/>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11%</a:t>
            </a:r>
          </a:p>
        </p:txBody>
      </p:sp>
      <p:sp>
        <p:nvSpPr>
          <p:cNvPr id="1048" name="TextBox 1047">
            <a:extLst>
              <a:ext uri="{FF2B5EF4-FFF2-40B4-BE49-F238E27FC236}">
                <a16:creationId xmlns:a16="http://schemas.microsoft.com/office/drawing/2014/main" id="{0EC6CFFA-D422-85FE-06A7-FBABF060AC68}"/>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8%</a:t>
            </a:r>
          </a:p>
        </p:txBody>
      </p:sp>
      <p:sp>
        <p:nvSpPr>
          <p:cNvPr id="1049" name="TextBox 1048">
            <a:extLst>
              <a:ext uri="{FF2B5EF4-FFF2-40B4-BE49-F238E27FC236}">
                <a16:creationId xmlns:a16="http://schemas.microsoft.com/office/drawing/2014/main" id="{8BFD58F1-542B-F105-3AF9-EBC29D707439}"/>
              </a:ext>
            </a:extLst>
          </p:cNvPr>
          <p:cNvSpPr txBox="1"/>
          <p:nvPr/>
        </p:nvSpPr>
        <p:spPr>
          <a:xfrm>
            <a:off x="3073583" y="4296206"/>
            <a:ext cx="958822" cy="779889"/>
          </a:xfrm>
          <a:prstGeom prst="rect">
            <a:avLst/>
          </a:prstGeom>
        </p:spPr>
        <p:txBody>
          <a:bodyPr vert="horz" wrap="square" lIns="91440" tIns="45720" rIns="91440" bIns="45720" rtlCol="0" anchor="ctr">
            <a:norm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Tafiela</a:t>
            </a:r>
            <a:endParaRPr lang="en-US" dirty="0">
              <a:solidFill>
                <a:schemeClr val="bg1"/>
              </a:solidFill>
              <a:latin typeface="Source Sans Pro SemiBold" panose="020B0603030403020204" pitchFamily="34" charset="0"/>
              <a:ea typeface="Source Sans Pro SemiBold" panose="020B0603030403020204" pitchFamily="34" charset="0"/>
            </a:endParaRPr>
          </a:p>
          <a:p>
            <a:pPr algn="ctr"/>
            <a:r>
              <a:rPr lang="en-US" dirty="0">
                <a:solidFill>
                  <a:schemeClr val="bg1"/>
                </a:solidFill>
                <a:latin typeface="Source Sans Pro SemiBold" panose="020B0603030403020204" pitchFamily="34" charset="0"/>
                <a:ea typeface="Source Sans Pro SemiBold" panose="020B0603030403020204" pitchFamily="34" charset="0"/>
              </a:rPr>
              <a:t>13%</a:t>
            </a:r>
          </a:p>
        </p:txBody>
      </p:sp>
      <p:sp>
        <p:nvSpPr>
          <p:cNvPr id="1050" name="TextBox 1049">
            <a:extLst>
              <a:ext uri="{FF2B5EF4-FFF2-40B4-BE49-F238E27FC236}">
                <a16:creationId xmlns:a16="http://schemas.microsoft.com/office/drawing/2014/main" id="{E34342D0-C534-6067-224C-5EB884FD8776}"/>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9%</a:t>
            </a:r>
          </a:p>
        </p:txBody>
      </p:sp>
      <p:cxnSp>
        <p:nvCxnSpPr>
          <p:cNvPr id="1051" name="Straight Connector 1050">
            <a:extLst>
              <a:ext uri="{FF2B5EF4-FFF2-40B4-BE49-F238E27FC236}">
                <a16:creationId xmlns:a16="http://schemas.microsoft.com/office/drawing/2014/main" id="{474F796C-6D9C-B77C-DAFD-267887295656}"/>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7DFA8F4C-9EF5-2197-1F33-C30A8BE788C5}"/>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Ma’an</a:t>
            </a:r>
            <a:endParaRPr lang="en-US" dirty="0">
              <a:solidFill>
                <a:schemeClr val="bg1"/>
              </a:solidFill>
              <a:latin typeface="Source Sans Pro SemiBold" panose="020B0603030403020204" pitchFamily="34" charset="0"/>
              <a:ea typeface="Source Sans Pro SemiBold" panose="020B0603030403020204" pitchFamily="34" charset="0"/>
            </a:endParaRPr>
          </a:p>
          <a:p>
            <a:pPr algn="ctr"/>
            <a:r>
              <a:rPr lang="en-US" dirty="0">
                <a:solidFill>
                  <a:schemeClr val="bg1"/>
                </a:solidFill>
                <a:latin typeface="Source Sans Pro SemiBold" panose="020B0603030403020204" pitchFamily="34" charset="0"/>
                <a:ea typeface="Source Sans Pro SemiBold" panose="020B0603030403020204" pitchFamily="34" charset="0"/>
              </a:rPr>
              <a:t>13%</a:t>
            </a:r>
          </a:p>
        </p:txBody>
      </p:sp>
      <p:cxnSp>
        <p:nvCxnSpPr>
          <p:cNvPr id="1053" name="Straight Connector 1052">
            <a:extLst>
              <a:ext uri="{FF2B5EF4-FFF2-40B4-BE49-F238E27FC236}">
                <a16:creationId xmlns:a16="http://schemas.microsoft.com/office/drawing/2014/main" id="{568592AA-D5DB-472D-A3F2-26E64E6315D9}"/>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20B3B71F-6162-933E-984D-9A0212D2FED1}"/>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E3060464-D7A1-4284-BD0E-5D237BB3507C}"/>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E6863720-20D8-2BF6-92EA-3AEBA6C13162}"/>
              </a:ext>
            </a:extLst>
          </p:cNvPr>
          <p:cNvCxnSpPr>
            <a:cxnSpLocks/>
            <a:stCxn id="1040"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42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Wasting by Governorate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age 5 who are wasted</a:t>
            </a:r>
          </a:p>
        </p:txBody>
      </p:sp>
      <p:pic>
        <p:nvPicPr>
          <p:cNvPr id="3" name="Picture 2" descr="A picture containing text&#10;&#10;Description automatically generated">
            <a:extLst>
              <a:ext uri="{FF2B5EF4-FFF2-40B4-BE49-F238E27FC236}">
                <a16:creationId xmlns:a16="http://schemas.microsoft.com/office/drawing/2014/main" id="{39FDFED2-F0D4-9A5E-A99D-BF072EF53F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28C566C2-AE93-9B5B-CAAF-BE735701E769}"/>
              </a:ext>
            </a:extLst>
          </p:cNvPr>
          <p:cNvSpPr txBox="1">
            <a:spLocks/>
          </p:cNvSpPr>
          <p:nvPr/>
        </p:nvSpPr>
        <p:spPr>
          <a:xfrm>
            <a:off x="7358851" y="778768"/>
            <a:ext cx="169545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sp>
        <p:nvSpPr>
          <p:cNvPr id="2" name="TextBox 1">
            <a:extLst>
              <a:ext uri="{FF2B5EF4-FFF2-40B4-BE49-F238E27FC236}">
                <a16:creationId xmlns:a16="http://schemas.microsoft.com/office/drawing/2014/main" id="{6C81C1B3-3614-4DD7-E504-124C97250C69}"/>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2%</a:t>
            </a:r>
          </a:p>
        </p:txBody>
      </p:sp>
      <p:grpSp>
        <p:nvGrpSpPr>
          <p:cNvPr id="6" name="Group 19">
            <a:extLst>
              <a:ext uri="{FF2B5EF4-FFF2-40B4-BE49-F238E27FC236}">
                <a16:creationId xmlns:a16="http://schemas.microsoft.com/office/drawing/2014/main" id="{8EF1792D-8198-C300-FA6C-5486F0DBA9D0}"/>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7" name="Freeform 20">
              <a:extLst>
                <a:ext uri="{FF2B5EF4-FFF2-40B4-BE49-F238E27FC236}">
                  <a16:creationId xmlns:a16="http://schemas.microsoft.com/office/drawing/2014/main" id="{9A4E754E-0A62-0771-B68C-49BE7E238096}"/>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1">
              <a:extLst>
                <a:ext uri="{FF2B5EF4-FFF2-40B4-BE49-F238E27FC236}">
                  <a16:creationId xmlns:a16="http://schemas.microsoft.com/office/drawing/2014/main" id="{BBAF2ACF-1511-28AC-9CEA-AAFFAFF62812}"/>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F8F9ED48-2451-D48C-5EDD-7CD02FA5BA13}"/>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4A1525E3-4DAE-71BD-6D22-43D78AE23373}"/>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4">
              <a:extLst>
                <a:ext uri="{FF2B5EF4-FFF2-40B4-BE49-F238E27FC236}">
                  <a16:creationId xmlns:a16="http://schemas.microsoft.com/office/drawing/2014/main" id="{77F56DFB-5EF6-BE17-8664-162ACCA630BA}"/>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5">
              <a:extLst>
                <a:ext uri="{FF2B5EF4-FFF2-40B4-BE49-F238E27FC236}">
                  <a16:creationId xmlns:a16="http://schemas.microsoft.com/office/drawing/2014/main" id="{AB8F3D22-BA98-4BCE-56B1-427A8BF39A15}"/>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6">
              <a:extLst>
                <a:ext uri="{FF2B5EF4-FFF2-40B4-BE49-F238E27FC236}">
                  <a16:creationId xmlns:a16="http://schemas.microsoft.com/office/drawing/2014/main" id="{F14CD585-394B-CA76-D883-2B5A804E4D1B}"/>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7">
              <a:extLst>
                <a:ext uri="{FF2B5EF4-FFF2-40B4-BE49-F238E27FC236}">
                  <a16:creationId xmlns:a16="http://schemas.microsoft.com/office/drawing/2014/main" id="{700C611B-3363-DB31-448A-62E1ACE158BB}"/>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4" name="Freeform 28">
              <a:extLst>
                <a:ext uri="{FF2B5EF4-FFF2-40B4-BE49-F238E27FC236}">
                  <a16:creationId xmlns:a16="http://schemas.microsoft.com/office/drawing/2014/main" id="{9D19C392-718C-8E1F-8C05-04CB81BF8FE6}"/>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29">
              <a:extLst>
                <a:ext uri="{FF2B5EF4-FFF2-40B4-BE49-F238E27FC236}">
                  <a16:creationId xmlns:a16="http://schemas.microsoft.com/office/drawing/2014/main" id="{B5298D4D-200D-F41C-4708-68285B3E4F48}"/>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30">
              <a:extLst>
                <a:ext uri="{FF2B5EF4-FFF2-40B4-BE49-F238E27FC236}">
                  <a16:creationId xmlns:a16="http://schemas.microsoft.com/office/drawing/2014/main" id="{21D8B997-1B78-D0EB-10C6-439F3915E639}"/>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1">
              <a:extLst>
                <a:ext uri="{FF2B5EF4-FFF2-40B4-BE49-F238E27FC236}">
                  <a16:creationId xmlns:a16="http://schemas.microsoft.com/office/drawing/2014/main" id="{08E5FE28-BA64-22C3-D680-DFB9C32E9B96}"/>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TextBox 1029">
            <a:extLst>
              <a:ext uri="{FF2B5EF4-FFF2-40B4-BE49-F238E27FC236}">
                <a16:creationId xmlns:a16="http://schemas.microsoft.com/office/drawing/2014/main" id="{DC125A00-CC51-494D-1412-5D2C2591B3B1}"/>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2%</a:t>
            </a:r>
          </a:p>
        </p:txBody>
      </p:sp>
      <p:sp>
        <p:nvSpPr>
          <p:cNvPr id="1031" name="TextBox 1030">
            <a:extLst>
              <a:ext uri="{FF2B5EF4-FFF2-40B4-BE49-F238E27FC236}">
                <a16:creationId xmlns:a16="http://schemas.microsoft.com/office/drawing/2014/main" id="{E96B8543-09E9-982C-77C3-D082B1F2D2AD}"/>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3%</a:t>
            </a:r>
          </a:p>
        </p:txBody>
      </p:sp>
      <p:sp>
        <p:nvSpPr>
          <p:cNvPr id="1032" name="TextBox 1031">
            <a:extLst>
              <a:ext uri="{FF2B5EF4-FFF2-40B4-BE49-F238E27FC236}">
                <a16:creationId xmlns:a16="http://schemas.microsoft.com/office/drawing/2014/main" id="{4F3D8A92-8A1F-85A9-6935-2213B82F086E}"/>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a:t>
            </a:r>
          </a:p>
        </p:txBody>
      </p:sp>
      <p:sp>
        <p:nvSpPr>
          <p:cNvPr id="1040" name="TextBox 1039">
            <a:extLst>
              <a:ext uri="{FF2B5EF4-FFF2-40B4-BE49-F238E27FC236}">
                <a16:creationId xmlns:a16="http://schemas.microsoft.com/office/drawing/2014/main" id="{3EB8BFD1-2D17-46C0-18EC-1BD9F5E87066}"/>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4%</a:t>
            </a:r>
          </a:p>
        </p:txBody>
      </p:sp>
      <p:sp>
        <p:nvSpPr>
          <p:cNvPr id="1042" name="TextBox 1041">
            <a:extLst>
              <a:ext uri="{FF2B5EF4-FFF2-40B4-BE49-F238E27FC236}">
                <a16:creationId xmlns:a16="http://schemas.microsoft.com/office/drawing/2014/main" id="{BD661DC5-C7C2-604D-EE33-BC8EE38DA075}"/>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a:t>
            </a:r>
          </a:p>
        </p:txBody>
      </p:sp>
      <p:sp>
        <p:nvSpPr>
          <p:cNvPr id="1043" name="TextBox 1042">
            <a:extLst>
              <a:ext uri="{FF2B5EF4-FFF2-40B4-BE49-F238E27FC236}">
                <a16:creationId xmlns:a16="http://schemas.microsoft.com/office/drawing/2014/main" id="{A3537789-571B-055B-F1F9-B5E3E1637235}"/>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2%</a:t>
            </a:r>
          </a:p>
        </p:txBody>
      </p:sp>
      <p:sp>
        <p:nvSpPr>
          <p:cNvPr id="1045" name="TextBox 1044">
            <a:extLst>
              <a:ext uri="{FF2B5EF4-FFF2-40B4-BE49-F238E27FC236}">
                <a16:creationId xmlns:a16="http://schemas.microsoft.com/office/drawing/2014/main" id="{D4C16BEA-6201-5E6B-59D5-BD1A540A2596}"/>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3%</a:t>
            </a:r>
          </a:p>
        </p:txBody>
      </p:sp>
      <p:sp>
        <p:nvSpPr>
          <p:cNvPr id="1047" name="TextBox 1046">
            <a:extLst>
              <a:ext uri="{FF2B5EF4-FFF2-40B4-BE49-F238E27FC236}">
                <a16:creationId xmlns:a16="http://schemas.microsoft.com/office/drawing/2014/main" id="{C6E3908A-35CB-F32E-F50F-276028D86D25}"/>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&lt;1%</a:t>
            </a:r>
          </a:p>
        </p:txBody>
      </p:sp>
      <p:sp>
        <p:nvSpPr>
          <p:cNvPr id="1048" name="TextBox 1047">
            <a:extLst>
              <a:ext uri="{FF2B5EF4-FFF2-40B4-BE49-F238E27FC236}">
                <a16:creationId xmlns:a16="http://schemas.microsoft.com/office/drawing/2014/main" id="{1622C419-A7A2-F587-F6A6-C68ACA15FCFC}"/>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1%</a:t>
            </a:r>
          </a:p>
        </p:txBody>
      </p:sp>
      <p:sp>
        <p:nvSpPr>
          <p:cNvPr id="1049" name="TextBox 1048">
            <a:extLst>
              <a:ext uri="{FF2B5EF4-FFF2-40B4-BE49-F238E27FC236}">
                <a16:creationId xmlns:a16="http://schemas.microsoft.com/office/drawing/2014/main" id="{C4D8BCE4-4319-29C1-9D3D-2CFA66EF380F}"/>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a:t>
            </a:r>
          </a:p>
        </p:txBody>
      </p:sp>
      <p:sp>
        <p:nvSpPr>
          <p:cNvPr id="1050" name="TextBox 1049">
            <a:extLst>
              <a:ext uri="{FF2B5EF4-FFF2-40B4-BE49-F238E27FC236}">
                <a16:creationId xmlns:a16="http://schemas.microsoft.com/office/drawing/2014/main" id="{C72B3015-FDE5-6367-7D7B-A333C6A55013}"/>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Aqaba</a:t>
            </a:r>
          </a:p>
          <a:p>
            <a:pPr algn="ctr"/>
            <a:r>
              <a:rPr lang="en-US" dirty="0">
                <a:solidFill>
                  <a:schemeClr val="bg1"/>
                </a:solidFill>
                <a:latin typeface="Source Sans Pro SemiBold" panose="020B0603030403020204" pitchFamily="34" charset="0"/>
                <a:ea typeface="Source Sans Pro SemiBold" panose="020B0603030403020204" pitchFamily="34" charset="0"/>
              </a:rPr>
              <a:t>5%</a:t>
            </a:r>
          </a:p>
        </p:txBody>
      </p:sp>
      <p:cxnSp>
        <p:nvCxnSpPr>
          <p:cNvPr id="1051" name="Straight Connector 1050">
            <a:extLst>
              <a:ext uri="{FF2B5EF4-FFF2-40B4-BE49-F238E27FC236}">
                <a16:creationId xmlns:a16="http://schemas.microsoft.com/office/drawing/2014/main" id="{6B472B5A-6C30-BCCE-B206-6B6D8B926321}"/>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DBC87F74-D4FB-15E2-5130-B326DB0DF4F8}"/>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Ma’an</a:t>
            </a:r>
            <a:endParaRPr lang="en-US" dirty="0">
              <a:solidFill>
                <a:schemeClr val="bg1"/>
              </a:solidFill>
              <a:latin typeface="Source Sans Pro SemiBold" panose="020B0603030403020204" pitchFamily="34" charset="0"/>
              <a:ea typeface="Source Sans Pro SemiBold" panose="020B0603030403020204" pitchFamily="34" charset="0"/>
            </a:endParaRPr>
          </a:p>
          <a:p>
            <a:pPr algn="ctr"/>
            <a:r>
              <a:rPr lang="en-US" dirty="0">
                <a:solidFill>
                  <a:schemeClr val="bg1"/>
                </a:solidFill>
                <a:latin typeface="Source Sans Pro SemiBold" panose="020B0603030403020204" pitchFamily="34" charset="0"/>
                <a:ea typeface="Source Sans Pro SemiBold" panose="020B0603030403020204" pitchFamily="34" charset="0"/>
              </a:rPr>
              <a:t>4%</a:t>
            </a:r>
          </a:p>
        </p:txBody>
      </p:sp>
      <p:cxnSp>
        <p:nvCxnSpPr>
          <p:cNvPr id="1053" name="Straight Connector 1052">
            <a:extLst>
              <a:ext uri="{FF2B5EF4-FFF2-40B4-BE49-F238E27FC236}">
                <a16:creationId xmlns:a16="http://schemas.microsoft.com/office/drawing/2014/main" id="{6734B5FB-0E74-50C7-DBBC-CDAD79822FBF}"/>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E18C9D86-F29F-C282-FF7B-3285EF23680E}"/>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9F3B8375-F1B6-1B64-3804-DEBB8AD2C0FB}"/>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6464BD11-18AA-9B45-F8E2-F1B3CAED1B41}"/>
              </a:ext>
            </a:extLst>
          </p:cNvPr>
          <p:cNvCxnSpPr>
            <a:cxnSpLocks/>
            <a:stCxn id="1040"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Overweight by Governorate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age 5 who are overweight</a:t>
            </a:r>
          </a:p>
        </p:txBody>
      </p:sp>
      <p:pic>
        <p:nvPicPr>
          <p:cNvPr id="3" name="Picture 2" descr="A picture containing text&#10;&#10;Description automatically generated">
            <a:extLst>
              <a:ext uri="{FF2B5EF4-FFF2-40B4-BE49-F238E27FC236}">
                <a16:creationId xmlns:a16="http://schemas.microsoft.com/office/drawing/2014/main" id="{0F712A5F-B2A4-A87A-BD4B-626C03D0EB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8769A725-48C0-B78E-CF40-2F498FD71EAC}"/>
              </a:ext>
            </a:extLst>
          </p:cNvPr>
          <p:cNvSpPr txBox="1">
            <a:spLocks/>
          </p:cNvSpPr>
          <p:nvPr/>
        </p:nvSpPr>
        <p:spPr>
          <a:xfrm>
            <a:off x="7286619" y="781182"/>
            <a:ext cx="183991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sp>
        <p:nvSpPr>
          <p:cNvPr id="2" name="TextBox 1">
            <a:extLst>
              <a:ext uri="{FF2B5EF4-FFF2-40B4-BE49-F238E27FC236}">
                <a16:creationId xmlns:a16="http://schemas.microsoft.com/office/drawing/2014/main" id="{7D149A63-A33F-6BAA-1AD5-73FEDB461125}"/>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9%</a:t>
            </a:r>
          </a:p>
        </p:txBody>
      </p:sp>
      <p:grpSp>
        <p:nvGrpSpPr>
          <p:cNvPr id="6" name="Group 19">
            <a:extLst>
              <a:ext uri="{FF2B5EF4-FFF2-40B4-BE49-F238E27FC236}">
                <a16:creationId xmlns:a16="http://schemas.microsoft.com/office/drawing/2014/main" id="{CD993691-FC10-A772-BC97-7D3CF0953C43}"/>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7" name="Freeform 20">
              <a:extLst>
                <a:ext uri="{FF2B5EF4-FFF2-40B4-BE49-F238E27FC236}">
                  <a16:creationId xmlns:a16="http://schemas.microsoft.com/office/drawing/2014/main" id="{1A0B2A60-EFBF-F625-6BE5-9F833610D8E0}"/>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1">
              <a:extLst>
                <a:ext uri="{FF2B5EF4-FFF2-40B4-BE49-F238E27FC236}">
                  <a16:creationId xmlns:a16="http://schemas.microsoft.com/office/drawing/2014/main" id="{CBD7E3BC-72AB-9BE3-99F7-DC199AC4423A}"/>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CAA4F9A0-350F-5017-A43F-9DEBC77D4E2C}"/>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A9F0D76A-6ECE-DB15-5FD2-DD30B77AE9B8}"/>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4">
              <a:extLst>
                <a:ext uri="{FF2B5EF4-FFF2-40B4-BE49-F238E27FC236}">
                  <a16:creationId xmlns:a16="http://schemas.microsoft.com/office/drawing/2014/main" id="{8AAEC8A3-E7FB-D109-D4B3-600B2CEFAA4B}"/>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5">
              <a:extLst>
                <a:ext uri="{FF2B5EF4-FFF2-40B4-BE49-F238E27FC236}">
                  <a16:creationId xmlns:a16="http://schemas.microsoft.com/office/drawing/2014/main" id="{70DF2FC0-52D3-F7E5-BC72-82DAC4B1B8BA}"/>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6">
              <a:extLst>
                <a:ext uri="{FF2B5EF4-FFF2-40B4-BE49-F238E27FC236}">
                  <a16:creationId xmlns:a16="http://schemas.microsoft.com/office/drawing/2014/main" id="{533829CA-1ED7-84E9-E06F-C56C39477C19}"/>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7">
              <a:extLst>
                <a:ext uri="{FF2B5EF4-FFF2-40B4-BE49-F238E27FC236}">
                  <a16:creationId xmlns:a16="http://schemas.microsoft.com/office/drawing/2014/main" id="{19477D0B-986B-2557-2759-CC8D97F9C4B9}"/>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4" name="Freeform 28">
              <a:extLst>
                <a:ext uri="{FF2B5EF4-FFF2-40B4-BE49-F238E27FC236}">
                  <a16:creationId xmlns:a16="http://schemas.microsoft.com/office/drawing/2014/main" id="{607C7585-F499-B878-EDAF-155E4084DB97}"/>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29">
              <a:extLst>
                <a:ext uri="{FF2B5EF4-FFF2-40B4-BE49-F238E27FC236}">
                  <a16:creationId xmlns:a16="http://schemas.microsoft.com/office/drawing/2014/main" id="{E21AD050-2619-5F34-91D8-940A957F1937}"/>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30">
              <a:extLst>
                <a:ext uri="{FF2B5EF4-FFF2-40B4-BE49-F238E27FC236}">
                  <a16:creationId xmlns:a16="http://schemas.microsoft.com/office/drawing/2014/main" id="{D6E294A3-C76A-B19B-B2C2-4FCA29CAE306}"/>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1">
              <a:extLst>
                <a:ext uri="{FF2B5EF4-FFF2-40B4-BE49-F238E27FC236}">
                  <a16:creationId xmlns:a16="http://schemas.microsoft.com/office/drawing/2014/main" id="{89E32B7F-6D30-D6ED-27CC-D96AEF19220D}"/>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30" name="TextBox 1029">
            <a:extLst>
              <a:ext uri="{FF2B5EF4-FFF2-40B4-BE49-F238E27FC236}">
                <a16:creationId xmlns:a16="http://schemas.microsoft.com/office/drawing/2014/main" id="{90FBAF04-7FE3-7995-B56D-B4FB5D260A83}"/>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7%</a:t>
            </a:r>
          </a:p>
        </p:txBody>
      </p:sp>
      <p:sp>
        <p:nvSpPr>
          <p:cNvPr id="1031" name="TextBox 1030">
            <a:extLst>
              <a:ext uri="{FF2B5EF4-FFF2-40B4-BE49-F238E27FC236}">
                <a16:creationId xmlns:a16="http://schemas.microsoft.com/office/drawing/2014/main" id="{5E1D7C58-D54C-671B-E010-AD492CA643BB}"/>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Mafraq</a:t>
            </a:r>
          </a:p>
          <a:p>
            <a:pPr algn="ctr"/>
            <a:r>
              <a:rPr lang="en-US" dirty="0">
                <a:solidFill>
                  <a:schemeClr val="bg1"/>
                </a:solidFill>
                <a:latin typeface="Source Sans Pro SemiBold" panose="020B0603030403020204" pitchFamily="34" charset="0"/>
                <a:ea typeface="Source Sans Pro SemiBold" panose="020B0603030403020204" pitchFamily="34" charset="0"/>
              </a:rPr>
              <a:t>12%</a:t>
            </a:r>
          </a:p>
        </p:txBody>
      </p:sp>
      <p:sp>
        <p:nvSpPr>
          <p:cNvPr id="1032" name="TextBox 1031">
            <a:extLst>
              <a:ext uri="{FF2B5EF4-FFF2-40B4-BE49-F238E27FC236}">
                <a16:creationId xmlns:a16="http://schemas.microsoft.com/office/drawing/2014/main" id="{712B81E5-12B5-37D6-63F9-69F377B85C4E}"/>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a:t>
            </a:r>
          </a:p>
        </p:txBody>
      </p:sp>
      <p:sp>
        <p:nvSpPr>
          <p:cNvPr id="1040" name="TextBox 1039">
            <a:extLst>
              <a:ext uri="{FF2B5EF4-FFF2-40B4-BE49-F238E27FC236}">
                <a16:creationId xmlns:a16="http://schemas.microsoft.com/office/drawing/2014/main" id="{61FBA67E-6C54-64A1-514B-8F71F8064986}"/>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10%</a:t>
            </a:r>
          </a:p>
        </p:txBody>
      </p:sp>
      <p:sp>
        <p:nvSpPr>
          <p:cNvPr id="1042" name="TextBox 1041">
            <a:extLst>
              <a:ext uri="{FF2B5EF4-FFF2-40B4-BE49-F238E27FC236}">
                <a16:creationId xmlns:a16="http://schemas.microsoft.com/office/drawing/2014/main" id="{B1DE6B45-943B-9F5D-56AD-185BC30E0194}"/>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a:t>
            </a:r>
          </a:p>
        </p:txBody>
      </p:sp>
      <p:sp>
        <p:nvSpPr>
          <p:cNvPr id="1043" name="TextBox 1042">
            <a:extLst>
              <a:ext uri="{FF2B5EF4-FFF2-40B4-BE49-F238E27FC236}">
                <a16:creationId xmlns:a16="http://schemas.microsoft.com/office/drawing/2014/main" id="{28884556-1754-0233-5B9E-E9BBA4EEAEC1}"/>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9%</a:t>
            </a:r>
          </a:p>
        </p:txBody>
      </p:sp>
      <p:sp>
        <p:nvSpPr>
          <p:cNvPr id="1045" name="TextBox 1044">
            <a:extLst>
              <a:ext uri="{FF2B5EF4-FFF2-40B4-BE49-F238E27FC236}">
                <a16:creationId xmlns:a16="http://schemas.microsoft.com/office/drawing/2014/main" id="{02FB9408-D552-EB2F-3A1E-B3FCEEBC89AE}"/>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10%</a:t>
            </a:r>
          </a:p>
        </p:txBody>
      </p:sp>
      <p:sp>
        <p:nvSpPr>
          <p:cNvPr id="1047" name="TextBox 1046">
            <a:extLst>
              <a:ext uri="{FF2B5EF4-FFF2-40B4-BE49-F238E27FC236}">
                <a16:creationId xmlns:a16="http://schemas.microsoft.com/office/drawing/2014/main" id="{7F7A2949-BAFC-7836-B2A0-CF8328A5B9D8}"/>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11%</a:t>
            </a:r>
          </a:p>
        </p:txBody>
      </p:sp>
      <p:sp>
        <p:nvSpPr>
          <p:cNvPr id="1048" name="TextBox 1047">
            <a:extLst>
              <a:ext uri="{FF2B5EF4-FFF2-40B4-BE49-F238E27FC236}">
                <a16:creationId xmlns:a16="http://schemas.microsoft.com/office/drawing/2014/main" id="{FE3BD353-FEE3-E708-3ACD-AC8A5160E3A9}"/>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9%</a:t>
            </a:r>
          </a:p>
        </p:txBody>
      </p:sp>
      <p:sp>
        <p:nvSpPr>
          <p:cNvPr id="1049" name="TextBox 1048">
            <a:extLst>
              <a:ext uri="{FF2B5EF4-FFF2-40B4-BE49-F238E27FC236}">
                <a16:creationId xmlns:a16="http://schemas.microsoft.com/office/drawing/2014/main" id="{2365A6F0-D308-2C6D-043D-CBC443246A26}"/>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7%</a:t>
            </a:r>
          </a:p>
        </p:txBody>
      </p:sp>
      <p:sp>
        <p:nvSpPr>
          <p:cNvPr id="1050" name="TextBox 1049">
            <a:extLst>
              <a:ext uri="{FF2B5EF4-FFF2-40B4-BE49-F238E27FC236}">
                <a16:creationId xmlns:a16="http://schemas.microsoft.com/office/drawing/2014/main" id="{6D7857F7-6EC3-75F9-3668-835A77EF416C}"/>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8%</a:t>
            </a:r>
          </a:p>
        </p:txBody>
      </p:sp>
      <p:cxnSp>
        <p:nvCxnSpPr>
          <p:cNvPr id="1051" name="Straight Connector 1050">
            <a:extLst>
              <a:ext uri="{FF2B5EF4-FFF2-40B4-BE49-F238E27FC236}">
                <a16:creationId xmlns:a16="http://schemas.microsoft.com/office/drawing/2014/main" id="{EE18B010-7128-B6ED-5E64-6DA89F1ADF37}"/>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64CD3211-B895-CB10-9D50-D92EEFF836D9}"/>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Ma’an</a:t>
            </a:r>
            <a:endParaRPr lang="en-US" dirty="0">
              <a:solidFill>
                <a:schemeClr val="bg1"/>
              </a:solidFill>
              <a:latin typeface="Source Sans Pro SemiBold" panose="020B0603030403020204" pitchFamily="34" charset="0"/>
              <a:ea typeface="Source Sans Pro SemiBold" panose="020B0603030403020204" pitchFamily="34" charset="0"/>
            </a:endParaRPr>
          </a:p>
          <a:p>
            <a:pPr algn="ctr"/>
            <a:r>
              <a:rPr lang="en-US" dirty="0">
                <a:solidFill>
                  <a:schemeClr val="bg1"/>
                </a:solidFill>
                <a:latin typeface="Source Sans Pro SemiBold" panose="020B0603030403020204" pitchFamily="34" charset="0"/>
                <a:ea typeface="Source Sans Pro SemiBold" panose="020B0603030403020204" pitchFamily="34" charset="0"/>
              </a:rPr>
              <a:t>11%</a:t>
            </a:r>
          </a:p>
        </p:txBody>
      </p:sp>
      <p:cxnSp>
        <p:nvCxnSpPr>
          <p:cNvPr id="1053" name="Straight Connector 1052">
            <a:extLst>
              <a:ext uri="{FF2B5EF4-FFF2-40B4-BE49-F238E27FC236}">
                <a16:creationId xmlns:a16="http://schemas.microsoft.com/office/drawing/2014/main" id="{3FDE55E3-5686-7DA1-B822-E3CAA5751753}"/>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0187464E-3603-E9C3-5EE3-02BF6D4DA662}"/>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896296EE-7C2B-C07D-4638-D037F30C6723}"/>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82EB23F5-9145-D7B4-566D-81BF6AE10099}"/>
              </a:ext>
            </a:extLst>
          </p:cNvPr>
          <p:cNvCxnSpPr>
            <a:cxnSpLocks/>
            <a:stCxn id="1040"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2778756"/>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VMX3MACP777Z-1177381151-42287</_dlc_DocId>
    <_dlc_DocIdUrl xmlns="d16efad5-0601-4cf0-b7c2-89968258c777">
      <Url>https://icfonline.sharepoint.com/sites/ihd-dhs/Dissemination/_layouts/15/DocIdRedir.aspx?ID=VMX3MACP777Z-1177381151-42287</Url>
      <Description>VMX3MACP777Z-1177381151-42287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2288CCE-14A4-4045-A6D7-14F8B293F2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E3BE-0910-4E81-BE17-3B9CCC885C4D}">
  <ds:schemaRefs>
    <ds:schemaRef ds:uri="http://purl.org/dc/terms/"/>
    <ds:schemaRef ds:uri="4050c418-ec1a-4a63-84af-e27a3374b796"/>
    <ds:schemaRef ds:uri="http://schemas.microsoft.com/office/infopath/2007/PartnerControls"/>
    <ds:schemaRef ds:uri="http://schemas.microsoft.com/office/2006/metadata/properties"/>
    <ds:schemaRef ds:uri="http://purl.org/dc/dcmitype/"/>
    <ds:schemaRef ds:uri="http://schemas.microsoft.com/office/2006/documentManagement/types"/>
    <ds:schemaRef ds:uri="http://purl.org/dc/elements/1.1/"/>
    <ds:schemaRef ds:uri="http://schemas.openxmlformats.org/package/2006/metadata/core-properties"/>
    <ds:schemaRef ds:uri="fa6a9aea-fb0f-4ddd-aff8-712634b7d5fe"/>
    <ds:schemaRef ds:uri="d16efad5-0601-4cf0-b7c2-89968258c777"/>
    <ds:schemaRef ds:uri="http://www.w3.org/XML/1998/namespace"/>
    <ds:schemaRef ds:uri="83c4e5ee-5eea-4e8c-8b50-726738bccb6e"/>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15757</TotalTime>
  <Words>2627</Words>
  <Application>Microsoft Office PowerPoint</Application>
  <PresentationFormat>On-screen Show (4:3)</PresentationFormat>
  <Paragraphs>259</Paragraphs>
  <Slides>25</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25</vt:i4>
      </vt:variant>
    </vt:vector>
  </HeadingPairs>
  <TitlesOfParts>
    <vt:vector size="32"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Stunting by Governorate</vt:lpstr>
      <vt:lpstr>Wasting by Governorate</vt:lpstr>
      <vt:lpstr>Overweight by Governorate</vt:lpstr>
      <vt:lpstr>PowerPoint Presentation</vt:lpstr>
      <vt:lpstr>PowerPoint Presentation</vt:lpstr>
      <vt:lpstr>PowerPoint Presentation</vt:lpstr>
      <vt:lpstr>PowerPoint Presentation</vt:lpstr>
      <vt:lpstr>Introduction of Complementary Foods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10</cp:revision>
  <dcterms:created xsi:type="dcterms:W3CDTF">2022-12-05T19:39:34Z</dcterms:created>
  <dcterms:modified xsi:type="dcterms:W3CDTF">2024-08-27T11:11:56Z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2bb51b7a-a776-448a-9505-646b2c049023</vt:lpwstr>
  </property>
  <property fmtid="{D5CDD505-2E9C-101B-9397-08002B2CF9AE}" pid="4" name="MediaServiceImageTags">
    <vt:lpwstr/>
  </property>
</Properties>
</file>