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4.xml" ContentType="application/vnd.openxmlformats-officedocument.drawingml.chartshapes+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5.xml" ContentType="application/vnd.openxmlformats-officedocument.drawingml.chartshapes+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6.xml" ContentType="application/vnd.openxmlformats-officedocument.drawingml.chartshapes+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7.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8.xml" ContentType="application/vnd.openxmlformats-officedocument.drawingml.chartshapes+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9.xml" ContentType="application/vnd.openxmlformats-officedocument.drawingml.chartshapes+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10.xml" ContentType="application/vnd.openxmlformats-officedocument.drawingml.chartshape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4"/>
  </p:notesMasterIdLst>
  <p:handoutMasterIdLst>
    <p:handoutMasterId r:id="rId25"/>
  </p:handoutMasterIdLst>
  <p:sldIdLst>
    <p:sldId id="256" r:id="rId8"/>
    <p:sldId id="260" r:id="rId9"/>
    <p:sldId id="326" r:id="rId10"/>
    <p:sldId id="336" r:id="rId11"/>
    <p:sldId id="299" r:id="rId12"/>
    <p:sldId id="337" r:id="rId13"/>
    <p:sldId id="338" r:id="rId14"/>
    <p:sldId id="339" r:id="rId15"/>
    <p:sldId id="340" r:id="rId16"/>
    <p:sldId id="341" r:id="rId17"/>
    <p:sldId id="342" r:id="rId18"/>
    <p:sldId id="343" r:id="rId19"/>
    <p:sldId id="344" r:id="rId20"/>
    <p:sldId id="335" r:id="rId21"/>
    <p:sldId id="345" r:id="rId22"/>
    <p:sldId id="289"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600FF"/>
    <a:srgbClr val="E6BA00"/>
    <a:srgbClr val="0563C1"/>
    <a:srgbClr val="FF6699"/>
    <a:srgbClr val="00FFCC"/>
    <a:srgbClr val="007F66"/>
    <a:srgbClr val="00BF99"/>
    <a:srgbClr val="99FFEB"/>
    <a:srgbClr val="CCFFF5"/>
    <a:srgbClr val="FF0D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1" autoAdjust="0"/>
    <p:restoredTop sz="94660"/>
  </p:normalViewPr>
  <p:slideViewPr>
    <p:cSldViewPr snapToGrid="0">
      <p:cViewPr varScale="1">
        <p:scale>
          <a:sx n="94" d="100"/>
          <a:sy n="94" d="100"/>
        </p:scale>
        <p:origin x="980" y="60"/>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CNTR)" userId="e93d1f50-85ab-41a8-a34a-185a53159573" providerId="ADAL" clId="{ADA1EC67-AFAB-4034-93AF-2E6DAF6460B4}"/>
    <pc:docChg chg="undo custSel addSld delSld modSld sldOrd modMainMaster">
      <pc:chgData name="McFarland, Annette (CNTR)" userId="e93d1f50-85ab-41a8-a34a-185a53159573" providerId="ADAL" clId="{ADA1EC67-AFAB-4034-93AF-2E6DAF6460B4}" dt="2024-05-06T19:17:43.736" v="483" actId="20577"/>
      <pc:docMkLst>
        <pc:docMk/>
      </pc:docMkLst>
      <pc:sldChg chg="modSp mod">
        <pc:chgData name="McFarland, Annette (CNTR)" userId="e93d1f50-85ab-41a8-a34a-185a53159573" providerId="ADAL" clId="{ADA1EC67-AFAB-4034-93AF-2E6DAF6460B4}" dt="2024-05-06T18:48:06.705" v="147" actId="20577"/>
        <pc:sldMkLst>
          <pc:docMk/>
          <pc:sldMk cId="109857222" sldId="256"/>
        </pc:sldMkLst>
        <pc:spChg chg="mod">
          <ac:chgData name="McFarland, Annette (CNTR)" userId="e93d1f50-85ab-41a8-a34a-185a53159573" providerId="ADAL" clId="{ADA1EC67-AFAB-4034-93AF-2E6DAF6460B4}" dt="2024-05-06T18:48:06.705" v="147" actId="20577"/>
          <ac:spMkLst>
            <pc:docMk/>
            <pc:sldMk cId="109857222" sldId="256"/>
            <ac:spMk id="3" creationId="{00000000-0000-0000-0000-000000000000}"/>
          </ac:spMkLst>
        </pc:spChg>
      </pc:sldChg>
      <pc:sldChg chg="addSp delSp modSp mod">
        <pc:chgData name="McFarland, Annette (CNTR)" userId="e93d1f50-85ab-41a8-a34a-185a53159573" providerId="ADAL" clId="{ADA1EC67-AFAB-4034-93AF-2E6DAF6460B4}" dt="2024-05-06T18:55:55.688" v="158" actId="1076"/>
        <pc:sldMkLst>
          <pc:docMk/>
          <pc:sldMk cId="2163988523" sldId="260"/>
        </pc:sldMkLst>
        <pc:spChg chg="del mod">
          <ac:chgData name="McFarland, Annette (CNTR)" userId="e93d1f50-85ab-41a8-a34a-185a53159573" providerId="ADAL" clId="{ADA1EC67-AFAB-4034-93AF-2E6DAF6460B4}" dt="2024-05-06T18:55:28.084" v="154" actId="478"/>
          <ac:spMkLst>
            <pc:docMk/>
            <pc:sldMk cId="2163988523" sldId="260"/>
            <ac:spMk id="3" creationId="{7F10B6DC-6AF4-BFD9-E1D5-B98AA266289F}"/>
          </ac:spMkLst>
        </pc:spChg>
        <pc:spChg chg="add del mod">
          <ac:chgData name="McFarland, Annette (CNTR)" userId="e93d1f50-85ab-41a8-a34a-185a53159573" providerId="ADAL" clId="{ADA1EC67-AFAB-4034-93AF-2E6DAF6460B4}" dt="2024-05-06T18:55:30.488" v="155" actId="478"/>
          <ac:spMkLst>
            <pc:docMk/>
            <pc:sldMk cId="2163988523" sldId="260"/>
            <ac:spMk id="5" creationId="{C4D6BFBD-DCA7-5567-D20F-0AA904E3A446}"/>
          </ac:spMkLst>
        </pc:spChg>
        <pc:spChg chg="del">
          <ac:chgData name="McFarland, Annette (CNTR)" userId="e93d1f50-85ab-41a8-a34a-185a53159573" providerId="ADAL" clId="{ADA1EC67-AFAB-4034-93AF-2E6DAF6460B4}" dt="2024-05-06T18:47:44.513" v="126" actId="478"/>
          <ac:spMkLst>
            <pc:docMk/>
            <pc:sldMk cId="2163988523" sldId="260"/>
            <ac:spMk id="6" creationId="{5D0F14F3-1A09-3E96-BCB2-D8B940E469DA}"/>
          </ac:spMkLst>
        </pc:spChg>
        <pc:spChg chg="del">
          <ac:chgData name="McFarland, Annette (CNTR)" userId="e93d1f50-85ab-41a8-a34a-185a53159573" providerId="ADAL" clId="{ADA1EC67-AFAB-4034-93AF-2E6DAF6460B4}" dt="2024-05-06T18:47:46.440" v="128" actId="478"/>
          <ac:spMkLst>
            <pc:docMk/>
            <pc:sldMk cId="2163988523" sldId="260"/>
            <ac:spMk id="7" creationId="{CE64F085-394F-89FE-55C1-94E5F28AFADD}"/>
          </ac:spMkLst>
        </pc:spChg>
        <pc:spChg chg="del">
          <ac:chgData name="McFarland, Annette (CNTR)" userId="e93d1f50-85ab-41a8-a34a-185a53159573" providerId="ADAL" clId="{ADA1EC67-AFAB-4034-93AF-2E6DAF6460B4}" dt="2024-05-06T18:47:45.361" v="127" actId="478"/>
          <ac:spMkLst>
            <pc:docMk/>
            <pc:sldMk cId="2163988523" sldId="260"/>
            <ac:spMk id="8" creationId="{E39DAA33-FEFE-A8BD-BBEA-A8F3D8B80ECE}"/>
          </ac:spMkLst>
        </pc:spChg>
        <pc:spChg chg="mod">
          <ac:chgData name="McFarland, Annette (CNTR)" userId="e93d1f50-85ab-41a8-a34a-185a53159573" providerId="ADAL" clId="{ADA1EC67-AFAB-4034-93AF-2E6DAF6460B4}" dt="2024-05-06T18:55:44.523" v="157" actId="164"/>
          <ac:spMkLst>
            <pc:docMk/>
            <pc:sldMk cId="2163988523" sldId="260"/>
            <ac:spMk id="9" creationId="{E690F70B-E368-D7F5-795E-B5139345EF71}"/>
          </ac:spMkLst>
        </pc:spChg>
        <pc:grpChg chg="add mod">
          <ac:chgData name="McFarland, Annette (CNTR)" userId="e93d1f50-85ab-41a8-a34a-185a53159573" providerId="ADAL" clId="{ADA1EC67-AFAB-4034-93AF-2E6DAF6460B4}" dt="2024-05-06T18:55:55.688" v="158" actId="1076"/>
          <ac:grpSpMkLst>
            <pc:docMk/>
            <pc:sldMk cId="2163988523" sldId="260"/>
            <ac:grpSpMk id="10" creationId="{97D779FA-E87D-6A85-266B-4414404EAF03}"/>
          </ac:grpSpMkLst>
        </pc:grpChg>
        <pc:picChg chg="add mod">
          <ac:chgData name="McFarland, Annette (CNTR)" userId="e93d1f50-85ab-41a8-a34a-185a53159573" providerId="ADAL" clId="{ADA1EC67-AFAB-4034-93AF-2E6DAF6460B4}" dt="2024-05-06T18:55:44.523" v="157" actId="164"/>
          <ac:picMkLst>
            <pc:docMk/>
            <pc:sldMk cId="2163988523" sldId="260"/>
            <ac:picMk id="2" creationId="{24EF7B2D-838A-D781-A7EC-0856CF52B4A6}"/>
          </ac:picMkLst>
        </pc:picChg>
      </pc:sldChg>
      <pc:sldChg chg="modSp mod">
        <pc:chgData name="McFarland, Annette (CNTR)" userId="e93d1f50-85ab-41a8-a34a-185a53159573" providerId="ADAL" clId="{ADA1EC67-AFAB-4034-93AF-2E6DAF6460B4}" dt="2024-05-06T19:17:43.736" v="483" actId="20577"/>
        <pc:sldMkLst>
          <pc:docMk/>
          <pc:sldMk cId="3475639167" sldId="289"/>
        </pc:sldMkLst>
        <pc:spChg chg="mod">
          <ac:chgData name="McFarland, Annette (CNTR)" userId="e93d1f50-85ab-41a8-a34a-185a53159573" providerId="ADAL" clId="{ADA1EC67-AFAB-4034-93AF-2E6DAF6460B4}" dt="2024-05-06T19:17:43.736" v="483" actId="20577"/>
          <ac:spMkLst>
            <pc:docMk/>
            <pc:sldMk cId="3475639167" sldId="289"/>
            <ac:spMk id="3" creationId="{F2A31AE5-F919-CA50-BF07-AF012D87D146}"/>
          </ac:spMkLst>
        </pc:spChg>
      </pc:sldChg>
      <pc:sldChg chg="addSp delSp modSp mod modNotesTx">
        <pc:chgData name="McFarland, Annette (CNTR)" userId="e93d1f50-85ab-41a8-a34a-185a53159573" providerId="ADAL" clId="{ADA1EC67-AFAB-4034-93AF-2E6DAF6460B4}" dt="2024-05-06T19:05:32.150" v="379" actId="20577"/>
        <pc:sldMkLst>
          <pc:docMk/>
          <pc:sldMk cId="317324267" sldId="299"/>
        </pc:sldMkLst>
        <pc:spChg chg="add del mod">
          <ac:chgData name="McFarland, Annette (CNTR)" userId="e93d1f50-85ab-41a8-a34a-185a53159573" providerId="ADAL" clId="{ADA1EC67-AFAB-4034-93AF-2E6DAF6460B4}" dt="2024-05-06T18:58:26.331" v="192" actId="478"/>
          <ac:spMkLst>
            <pc:docMk/>
            <pc:sldMk cId="317324267" sldId="299"/>
            <ac:spMk id="4" creationId="{0092390E-B873-8147-2EF7-7011ADFDD597}"/>
          </ac:spMkLst>
        </pc:spChg>
        <pc:spChg chg="mod">
          <ac:chgData name="McFarland, Annette (CNTR)" userId="e93d1f50-85ab-41a8-a34a-185a53159573" providerId="ADAL" clId="{ADA1EC67-AFAB-4034-93AF-2E6DAF6460B4}" dt="2024-05-06T19:03:20.366" v="196" actId="207"/>
          <ac:spMkLst>
            <pc:docMk/>
            <pc:sldMk cId="317324267" sldId="299"/>
            <ac:spMk id="6" creationId="{0D415233-8900-80B5-F27D-A783766D8FFA}"/>
          </ac:spMkLst>
        </pc:spChg>
        <pc:spChg chg="mod">
          <ac:chgData name="McFarland, Annette (CNTR)" userId="e93d1f50-85ab-41a8-a34a-185a53159573" providerId="ADAL" clId="{ADA1EC67-AFAB-4034-93AF-2E6DAF6460B4}" dt="2024-05-06T19:03:43.609" v="197" actId="207"/>
          <ac:spMkLst>
            <pc:docMk/>
            <pc:sldMk cId="317324267" sldId="299"/>
            <ac:spMk id="7" creationId="{A2B479BC-58EF-6490-62CF-24B71C3F258A}"/>
          </ac:spMkLst>
        </pc:spChg>
        <pc:spChg chg="del">
          <ac:chgData name="McFarland, Annette (CNTR)" userId="e93d1f50-85ab-41a8-a34a-185a53159573" providerId="ADAL" clId="{ADA1EC67-AFAB-4034-93AF-2E6DAF6460B4}" dt="2024-05-06T18:56:53.954" v="159" actId="478"/>
          <ac:spMkLst>
            <pc:docMk/>
            <pc:sldMk cId="317324267" sldId="299"/>
            <ac:spMk id="8" creationId="{1A5D5D1F-6AE8-32C3-0DF9-D2F8A96FD892}"/>
          </ac:spMkLst>
        </pc:spChg>
        <pc:spChg chg="mod">
          <ac:chgData name="McFarland, Annette (CNTR)" userId="e93d1f50-85ab-41a8-a34a-185a53159573" providerId="ADAL" clId="{ADA1EC67-AFAB-4034-93AF-2E6DAF6460B4}" dt="2024-05-06T18:56:55.055" v="160"/>
          <ac:spMkLst>
            <pc:docMk/>
            <pc:sldMk cId="317324267" sldId="299"/>
            <ac:spMk id="9" creationId="{2DE5743C-55D8-2E33-0DA3-70A28A280A1F}"/>
          </ac:spMkLst>
        </pc:spChg>
        <pc:spChg chg="mod">
          <ac:chgData name="McFarland, Annette (CNTR)" userId="e93d1f50-85ab-41a8-a34a-185a53159573" providerId="ADAL" clId="{ADA1EC67-AFAB-4034-93AF-2E6DAF6460B4}" dt="2024-05-06T19:03:08.516" v="195" actId="207"/>
          <ac:spMkLst>
            <pc:docMk/>
            <pc:sldMk cId="317324267" sldId="299"/>
            <ac:spMk id="10" creationId="{6957B90B-5F73-D8A7-CCDA-2C7AA357636B}"/>
          </ac:spMkLst>
        </pc:spChg>
        <pc:spChg chg="mod">
          <ac:chgData name="McFarland, Annette (CNTR)" userId="e93d1f50-85ab-41a8-a34a-185a53159573" providerId="ADAL" clId="{ADA1EC67-AFAB-4034-93AF-2E6DAF6460B4}" dt="2024-05-06T19:04:05.098" v="199" actId="207"/>
          <ac:spMkLst>
            <pc:docMk/>
            <pc:sldMk cId="317324267" sldId="299"/>
            <ac:spMk id="11" creationId="{7DAFF5D6-43CB-7E96-9274-56517B732EEB}"/>
          </ac:spMkLst>
        </pc:spChg>
        <pc:spChg chg="del">
          <ac:chgData name="McFarland, Annette (CNTR)" userId="e93d1f50-85ab-41a8-a34a-185a53159573" providerId="ADAL" clId="{ADA1EC67-AFAB-4034-93AF-2E6DAF6460B4}" dt="2024-05-06T18:56:53.954" v="159" actId="478"/>
          <ac:spMkLst>
            <pc:docMk/>
            <pc:sldMk cId="317324267" sldId="299"/>
            <ac:spMk id="41" creationId="{D668D04A-DECC-8646-63D2-86090C0B6EC2}"/>
          </ac:spMkLst>
        </pc:spChg>
        <pc:spChg chg="del">
          <ac:chgData name="McFarland, Annette (CNTR)" userId="e93d1f50-85ab-41a8-a34a-185a53159573" providerId="ADAL" clId="{ADA1EC67-AFAB-4034-93AF-2E6DAF6460B4}" dt="2024-05-06T18:56:53.954" v="159" actId="478"/>
          <ac:spMkLst>
            <pc:docMk/>
            <pc:sldMk cId="317324267" sldId="299"/>
            <ac:spMk id="42" creationId="{CF8A5421-9323-A745-9033-6B0858E056E5}"/>
          </ac:spMkLst>
        </pc:spChg>
        <pc:spChg chg="del">
          <ac:chgData name="McFarland, Annette (CNTR)" userId="e93d1f50-85ab-41a8-a34a-185a53159573" providerId="ADAL" clId="{ADA1EC67-AFAB-4034-93AF-2E6DAF6460B4}" dt="2024-05-06T18:56:53.954" v="159" actId="478"/>
          <ac:spMkLst>
            <pc:docMk/>
            <pc:sldMk cId="317324267" sldId="299"/>
            <ac:spMk id="43" creationId="{B7FC13D1-752F-56B6-5609-2A21E3445535}"/>
          </ac:spMkLst>
        </pc:spChg>
        <pc:spChg chg="del">
          <ac:chgData name="McFarland, Annette (CNTR)" userId="e93d1f50-85ab-41a8-a34a-185a53159573" providerId="ADAL" clId="{ADA1EC67-AFAB-4034-93AF-2E6DAF6460B4}" dt="2024-05-06T18:56:53.954" v="159" actId="478"/>
          <ac:spMkLst>
            <pc:docMk/>
            <pc:sldMk cId="317324267" sldId="299"/>
            <ac:spMk id="44" creationId="{4BC63EFC-51D8-5205-E29F-01514C838175}"/>
          </ac:spMkLst>
        </pc:spChg>
        <pc:spChg chg="del">
          <ac:chgData name="McFarland, Annette (CNTR)" userId="e93d1f50-85ab-41a8-a34a-185a53159573" providerId="ADAL" clId="{ADA1EC67-AFAB-4034-93AF-2E6DAF6460B4}" dt="2024-05-06T18:56:53.954" v="159" actId="478"/>
          <ac:spMkLst>
            <pc:docMk/>
            <pc:sldMk cId="317324267" sldId="299"/>
            <ac:spMk id="45" creationId="{BBE6A571-B611-7C03-DEE0-82AB9841B25B}"/>
          </ac:spMkLst>
        </pc:spChg>
        <pc:spChg chg="del">
          <ac:chgData name="McFarland, Annette (CNTR)" userId="e93d1f50-85ab-41a8-a34a-185a53159573" providerId="ADAL" clId="{ADA1EC67-AFAB-4034-93AF-2E6DAF6460B4}" dt="2024-05-06T18:56:53.954" v="159" actId="478"/>
          <ac:spMkLst>
            <pc:docMk/>
            <pc:sldMk cId="317324267" sldId="299"/>
            <ac:spMk id="46" creationId="{42DF423A-99C8-4EB4-85E6-B227F5AC86CF}"/>
          </ac:spMkLst>
        </pc:spChg>
        <pc:spChg chg="del">
          <ac:chgData name="McFarland, Annette (CNTR)" userId="e93d1f50-85ab-41a8-a34a-185a53159573" providerId="ADAL" clId="{ADA1EC67-AFAB-4034-93AF-2E6DAF6460B4}" dt="2024-05-06T18:56:53.954" v="159" actId="478"/>
          <ac:spMkLst>
            <pc:docMk/>
            <pc:sldMk cId="317324267" sldId="299"/>
            <ac:spMk id="47" creationId="{1A54FE55-9EA8-7040-3CAE-58A0BC0B5A7A}"/>
          </ac:spMkLst>
        </pc:spChg>
        <pc:spChg chg="del">
          <ac:chgData name="McFarland, Annette (CNTR)" userId="e93d1f50-85ab-41a8-a34a-185a53159573" providerId="ADAL" clId="{ADA1EC67-AFAB-4034-93AF-2E6DAF6460B4}" dt="2024-05-06T18:56:53.954" v="159" actId="478"/>
          <ac:spMkLst>
            <pc:docMk/>
            <pc:sldMk cId="317324267" sldId="299"/>
            <ac:spMk id="48" creationId="{C745E97A-7FD6-1663-C9EC-826AD8D437D1}"/>
          </ac:spMkLst>
        </pc:spChg>
        <pc:spChg chg="del">
          <ac:chgData name="McFarland, Annette (CNTR)" userId="e93d1f50-85ab-41a8-a34a-185a53159573" providerId="ADAL" clId="{ADA1EC67-AFAB-4034-93AF-2E6DAF6460B4}" dt="2024-05-06T18:56:53.954" v="159" actId="478"/>
          <ac:spMkLst>
            <pc:docMk/>
            <pc:sldMk cId="317324267" sldId="299"/>
            <ac:spMk id="49" creationId="{5A089B96-6EB7-40E6-B695-CA14F03E510E}"/>
          </ac:spMkLst>
        </pc:spChg>
        <pc:spChg chg="del">
          <ac:chgData name="McFarland, Annette (CNTR)" userId="e93d1f50-85ab-41a8-a34a-185a53159573" providerId="ADAL" clId="{ADA1EC67-AFAB-4034-93AF-2E6DAF6460B4}" dt="2024-05-06T18:56:53.954" v="159" actId="478"/>
          <ac:spMkLst>
            <pc:docMk/>
            <pc:sldMk cId="317324267" sldId="299"/>
            <ac:spMk id="50" creationId="{B4A38A1D-ED77-E4A3-DF60-1B2D80DD4252}"/>
          </ac:spMkLst>
        </pc:spChg>
        <pc:spChg chg="del">
          <ac:chgData name="McFarland, Annette (CNTR)" userId="e93d1f50-85ab-41a8-a34a-185a53159573" providerId="ADAL" clId="{ADA1EC67-AFAB-4034-93AF-2E6DAF6460B4}" dt="2024-05-06T18:56:53.954" v="159" actId="478"/>
          <ac:spMkLst>
            <pc:docMk/>
            <pc:sldMk cId="317324267" sldId="299"/>
            <ac:spMk id="51" creationId="{3D949BF7-3246-03FC-D71D-FF2B194A5867}"/>
          </ac:spMkLst>
        </pc:spChg>
        <pc:spChg chg="del">
          <ac:chgData name="McFarland, Annette (CNTR)" userId="e93d1f50-85ab-41a8-a34a-185a53159573" providerId="ADAL" clId="{ADA1EC67-AFAB-4034-93AF-2E6DAF6460B4}" dt="2024-05-06T18:56:53.954" v="159" actId="478"/>
          <ac:spMkLst>
            <pc:docMk/>
            <pc:sldMk cId="317324267" sldId="299"/>
            <ac:spMk id="52" creationId="{D73A6417-5A8E-992C-44F0-86E234C17E10}"/>
          </ac:spMkLst>
        </pc:spChg>
        <pc:spChg chg="del">
          <ac:chgData name="McFarland, Annette (CNTR)" userId="e93d1f50-85ab-41a8-a34a-185a53159573" providerId="ADAL" clId="{ADA1EC67-AFAB-4034-93AF-2E6DAF6460B4}" dt="2024-05-06T18:56:53.954" v="159" actId="478"/>
          <ac:spMkLst>
            <pc:docMk/>
            <pc:sldMk cId="317324267" sldId="299"/>
            <ac:spMk id="53" creationId="{34E58A3B-6C41-24E5-AFB9-0CC8E52DFFBF}"/>
          </ac:spMkLst>
        </pc:spChg>
        <pc:spChg chg="del">
          <ac:chgData name="McFarland, Annette (CNTR)" userId="e93d1f50-85ab-41a8-a34a-185a53159573" providerId="ADAL" clId="{ADA1EC67-AFAB-4034-93AF-2E6DAF6460B4}" dt="2024-05-06T18:56:53.954" v="159" actId="478"/>
          <ac:spMkLst>
            <pc:docMk/>
            <pc:sldMk cId="317324267" sldId="299"/>
            <ac:spMk id="54" creationId="{3C62B939-790C-DB0F-0CF6-1E2C6F585ED4}"/>
          </ac:spMkLst>
        </pc:spChg>
        <pc:spChg chg="del">
          <ac:chgData name="McFarland, Annette (CNTR)" userId="e93d1f50-85ab-41a8-a34a-185a53159573" providerId="ADAL" clId="{ADA1EC67-AFAB-4034-93AF-2E6DAF6460B4}" dt="2024-05-06T18:56:53.954" v="159" actId="478"/>
          <ac:spMkLst>
            <pc:docMk/>
            <pc:sldMk cId="317324267" sldId="299"/>
            <ac:spMk id="55" creationId="{16C6B6BA-7222-2A46-CA43-30A3DC2F40E5}"/>
          </ac:spMkLst>
        </pc:spChg>
        <pc:spChg chg="mod">
          <ac:chgData name="McFarland, Annette (CNTR)" userId="e93d1f50-85ab-41a8-a34a-185a53159573" providerId="ADAL" clId="{ADA1EC67-AFAB-4034-93AF-2E6DAF6460B4}" dt="2024-05-06T18:56:55.055" v="160"/>
          <ac:spMkLst>
            <pc:docMk/>
            <pc:sldMk cId="317324267" sldId="299"/>
            <ac:spMk id="56" creationId="{2BBE77FE-2B56-D6C4-4ECB-748D6FD92F49}"/>
          </ac:spMkLst>
        </pc:spChg>
        <pc:spChg chg="mod">
          <ac:chgData name="McFarland, Annette (CNTR)" userId="e93d1f50-85ab-41a8-a34a-185a53159573" providerId="ADAL" clId="{ADA1EC67-AFAB-4034-93AF-2E6DAF6460B4}" dt="2024-05-06T18:57:06.323" v="170" actId="20577"/>
          <ac:spMkLst>
            <pc:docMk/>
            <pc:sldMk cId="317324267" sldId="299"/>
            <ac:spMk id="58" creationId="{DB0E9556-57C4-FB9F-F4ED-4A86F430775C}"/>
          </ac:spMkLst>
        </pc:spChg>
        <pc:spChg chg="del">
          <ac:chgData name="McFarland, Annette (CNTR)" userId="e93d1f50-85ab-41a8-a34a-185a53159573" providerId="ADAL" clId="{ADA1EC67-AFAB-4034-93AF-2E6DAF6460B4}" dt="2024-05-06T18:56:53.954" v="159" actId="478"/>
          <ac:spMkLst>
            <pc:docMk/>
            <pc:sldMk cId="317324267" sldId="299"/>
            <ac:spMk id="59" creationId="{4D135624-874F-7303-6186-F1323F30C5AA}"/>
          </ac:spMkLst>
        </pc:spChg>
        <pc:spChg chg="del">
          <ac:chgData name="McFarland, Annette (CNTR)" userId="e93d1f50-85ab-41a8-a34a-185a53159573" providerId="ADAL" clId="{ADA1EC67-AFAB-4034-93AF-2E6DAF6460B4}" dt="2024-05-06T18:56:53.954" v="159" actId="478"/>
          <ac:spMkLst>
            <pc:docMk/>
            <pc:sldMk cId="317324267" sldId="299"/>
            <ac:spMk id="60" creationId="{283A431F-66DE-56D0-6F8C-E197CA434994}"/>
          </ac:spMkLst>
        </pc:spChg>
        <pc:spChg chg="del">
          <ac:chgData name="McFarland, Annette (CNTR)" userId="e93d1f50-85ab-41a8-a34a-185a53159573" providerId="ADAL" clId="{ADA1EC67-AFAB-4034-93AF-2E6DAF6460B4}" dt="2024-05-06T18:56:53.954" v="159" actId="478"/>
          <ac:spMkLst>
            <pc:docMk/>
            <pc:sldMk cId="317324267" sldId="299"/>
            <ac:spMk id="61" creationId="{13D1EBF7-3808-CC4B-C914-B34A82C02B00}"/>
          </ac:spMkLst>
        </pc:spChg>
        <pc:spChg chg="del mod">
          <ac:chgData name="McFarland, Annette (CNTR)" userId="e93d1f50-85ab-41a8-a34a-185a53159573" providerId="ADAL" clId="{ADA1EC67-AFAB-4034-93AF-2E6DAF6460B4}" dt="2024-05-06T18:58:34.587" v="194" actId="478"/>
          <ac:spMkLst>
            <pc:docMk/>
            <pc:sldMk cId="317324267" sldId="299"/>
            <ac:spMk id="62" creationId="{0604955F-3BF1-4DB3-4251-618DE6363AF6}"/>
          </ac:spMkLst>
        </pc:spChg>
        <pc:spChg chg="mod">
          <ac:chgData name="McFarland, Annette (CNTR)" userId="e93d1f50-85ab-41a8-a34a-185a53159573" providerId="ADAL" clId="{ADA1EC67-AFAB-4034-93AF-2E6DAF6460B4}" dt="2024-05-06T19:04:15.770" v="200" actId="207"/>
          <ac:spMkLst>
            <pc:docMk/>
            <pc:sldMk cId="317324267" sldId="299"/>
            <ac:spMk id="63" creationId="{C35F4B71-8B0C-5211-45BB-F79D5DF6A09E}"/>
          </ac:spMkLst>
        </pc:spChg>
        <pc:spChg chg="mod">
          <ac:chgData name="McFarland, Annette (CNTR)" userId="e93d1f50-85ab-41a8-a34a-185a53159573" providerId="ADAL" clId="{ADA1EC67-AFAB-4034-93AF-2E6DAF6460B4}" dt="2024-05-06T19:04:15.770" v="200" actId="207"/>
          <ac:spMkLst>
            <pc:docMk/>
            <pc:sldMk cId="317324267" sldId="299"/>
            <ac:spMk id="1024" creationId="{906EB54A-D9B5-7D75-A6BA-A543731F47F6}"/>
          </ac:spMkLst>
        </pc:spChg>
        <pc:spChg chg="mod">
          <ac:chgData name="McFarland, Annette (CNTR)" userId="e93d1f50-85ab-41a8-a34a-185a53159573" providerId="ADAL" clId="{ADA1EC67-AFAB-4034-93AF-2E6DAF6460B4}" dt="2024-05-06T19:03:51.634" v="198" actId="207"/>
          <ac:spMkLst>
            <pc:docMk/>
            <pc:sldMk cId="317324267" sldId="299"/>
            <ac:spMk id="1025" creationId="{5BBA0195-BD19-83CA-9E81-9807B1D16A54}"/>
          </ac:spMkLst>
        </pc:spChg>
        <pc:spChg chg="mod">
          <ac:chgData name="McFarland, Annette (CNTR)" userId="e93d1f50-85ab-41a8-a34a-185a53159573" providerId="ADAL" clId="{ADA1EC67-AFAB-4034-93AF-2E6DAF6460B4}" dt="2024-05-06T19:04:36.540" v="202" actId="207"/>
          <ac:spMkLst>
            <pc:docMk/>
            <pc:sldMk cId="317324267" sldId="299"/>
            <ac:spMk id="1026" creationId="{D45B4CF9-FE7B-076E-AEE5-66558CA6D65A}"/>
          </ac:spMkLst>
        </pc:spChg>
        <pc:spChg chg="mod">
          <ac:chgData name="McFarland, Annette (CNTR)" userId="e93d1f50-85ab-41a8-a34a-185a53159573" providerId="ADAL" clId="{ADA1EC67-AFAB-4034-93AF-2E6DAF6460B4}" dt="2024-05-06T19:04:21.967" v="201" actId="207"/>
          <ac:spMkLst>
            <pc:docMk/>
            <pc:sldMk cId="317324267" sldId="299"/>
            <ac:spMk id="1027" creationId="{9A978CB3-BE4D-AC5A-68A1-B2F2421C52DE}"/>
          </ac:spMkLst>
        </pc:spChg>
        <pc:spChg chg="mod">
          <ac:chgData name="McFarland, Annette (CNTR)" userId="e93d1f50-85ab-41a8-a34a-185a53159573" providerId="ADAL" clId="{ADA1EC67-AFAB-4034-93AF-2E6DAF6460B4}" dt="2024-05-06T18:56:55.055" v="160"/>
          <ac:spMkLst>
            <pc:docMk/>
            <pc:sldMk cId="317324267" sldId="299"/>
            <ac:spMk id="1029" creationId="{6FC13E08-22DE-9606-F3A4-83E31D23A939}"/>
          </ac:spMkLst>
        </pc:spChg>
        <pc:spChg chg="add mod">
          <ac:chgData name="McFarland, Annette (CNTR)" userId="e93d1f50-85ab-41a8-a34a-185a53159573" providerId="ADAL" clId="{ADA1EC67-AFAB-4034-93AF-2E6DAF6460B4}" dt="2024-05-06T18:56:55.055" v="160"/>
          <ac:spMkLst>
            <pc:docMk/>
            <pc:sldMk cId="317324267" sldId="299"/>
            <ac:spMk id="1030" creationId="{C4399BF7-ABAA-7196-A432-F821051C470F}"/>
          </ac:spMkLst>
        </pc:spChg>
        <pc:spChg chg="add mod">
          <ac:chgData name="McFarland, Annette (CNTR)" userId="e93d1f50-85ab-41a8-a34a-185a53159573" providerId="ADAL" clId="{ADA1EC67-AFAB-4034-93AF-2E6DAF6460B4}" dt="2024-05-06T18:57:25.810" v="176" actId="20577"/>
          <ac:spMkLst>
            <pc:docMk/>
            <pc:sldMk cId="317324267" sldId="299"/>
            <ac:spMk id="1031" creationId="{5CB8D391-FAAA-875C-3807-F96259B43B58}"/>
          </ac:spMkLst>
        </pc:spChg>
        <pc:spChg chg="add mod">
          <ac:chgData name="McFarland, Annette (CNTR)" userId="e93d1f50-85ab-41a8-a34a-185a53159573" providerId="ADAL" clId="{ADA1EC67-AFAB-4034-93AF-2E6DAF6460B4}" dt="2024-05-06T18:57:45.912" v="181" actId="20577"/>
          <ac:spMkLst>
            <pc:docMk/>
            <pc:sldMk cId="317324267" sldId="299"/>
            <ac:spMk id="1032" creationId="{F2902CE3-1554-4915-9C7E-876C5AE4CF08}"/>
          </ac:spMkLst>
        </pc:spChg>
        <pc:spChg chg="del">
          <ac:chgData name="McFarland, Annette (CNTR)" userId="e93d1f50-85ab-41a8-a34a-185a53159573" providerId="ADAL" clId="{ADA1EC67-AFAB-4034-93AF-2E6DAF6460B4}" dt="2024-05-06T18:56:53.954" v="159" actId="478"/>
          <ac:spMkLst>
            <pc:docMk/>
            <pc:sldMk cId="317324267" sldId="299"/>
            <ac:spMk id="1033" creationId="{3CD9B410-05B2-6138-6911-D2332C745AC9}"/>
          </ac:spMkLst>
        </pc:spChg>
        <pc:spChg chg="del">
          <ac:chgData name="McFarland, Annette (CNTR)" userId="e93d1f50-85ab-41a8-a34a-185a53159573" providerId="ADAL" clId="{ADA1EC67-AFAB-4034-93AF-2E6DAF6460B4}" dt="2024-05-06T18:56:53.954" v="159" actId="478"/>
          <ac:spMkLst>
            <pc:docMk/>
            <pc:sldMk cId="317324267" sldId="299"/>
            <ac:spMk id="1034" creationId="{7DB997D1-C003-D6C6-1F18-F0F31FEDDA4D}"/>
          </ac:spMkLst>
        </pc:spChg>
        <pc:spChg chg="del">
          <ac:chgData name="McFarland, Annette (CNTR)" userId="e93d1f50-85ab-41a8-a34a-185a53159573" providerId="ADAL" clId="{ADA1EC67-AFAB-4034-93AF-2E6DAF6460B4}" dt="2024-05-06T18:56:53.954" v="159" actId="478"/>
          <ac:spMkLst>
            <pc:docMk/>
            <pc:sldMk cId="317324267" sldId="299"/>
            <ac:spMk id="1035" creationId="{505D2889-80F3-69CB-1B35-181142E76EFB}"/>
          </ac:spMkLst>
        </pc:spChg>
        <pc:spChg chg="del">
          <ac:chgData name="McFarland, Annette (CNTR)" userId="e93d1f50-85ab-41a8-a34a-185a53159573" providerId="ADAL" clId="{ADA1EC67-AFAB-4034-93AF-2E6DAF6460B4}" dt="2024-05-06T18:56:53.954" v="159" actId="478"/>
          <ac:spMkLst>
            <pc:docMk/>
            <pc:sldMk cId="317324267" sldId="299"/>
            <ac:spMk id="1036" creationId="{857DBFB8-A839-2B3D-F992-3D5B522A6EDA}"/>
          </ac:spMkLst>
        </pc:spChg>
        <pc:spChg chg="del">
          <ac:chgData name="McFarland, Annette (CNTR)" userId="e93d1f50-85ab-41a8-a34a-185a53159573" providerId="ADAL" clId="{ADA1EC67-AFAB-4034-93AF-2E6DAF6460B4}" dt="2024-05-06T18:56:53.954" v="159" actId="478"/>
          <ac:spMkLst>
            <pc:docMk/>
            <pc:sldMk cId="317324267" sldId="299"/>
            <ac:spMk id="1037" creationId="{A619D19B-59AC-7D09-4061-FA84E7FB471A}"/>
          </ac:spMkLst>
        </pc:spChg>
        <pc:spChg chg="del">
          <ac:chgData name="McFarland, Annette (CNTR)" userId="e93d1f50-85ab-41a8-a34a-185a53159573" providerId="ADAL" clId="{ADA1EC67-AFAB-4034-93AF-2E6DAF6460B4}" dt="2024-05-06T18:56:53.954" v="159" actId="478"/>
          <ac:spMkLst>
            <pc:docMk/>
            <pc:sldMk cId="317324267" sldId="299"/>
            <ac:spMk id="1038" creationId="{5909F8BF-9101-628B-51F4-11674CFA84EF}"/>
          </ac:spMkLst>
        </pc:spChg>
        <pc:spChg chg="add mod">
          <ac:chgData name="McFarland, Annette (CNTR)" userId="e93d1f50-85ab-41a8-a34a-185a53159573" providerId="ADAL" clId="{ADA1EC67-AFAB-4034-93AF-2E6DAF6460B4}" dt="2024-05-06T18:57:52.003" v="183" actId="20577"/>
          <ac:spMkLst>
            <pc:docMk/>
            <pc:sldMk cId="317324267" sldId="299"/>
            <ac:spMk id="1040" creationId="{C644567B-10E8-85C9-2425-D3315A17B486}"/>
          </ac:spMkLst>
        </pc:spChg>
        <pc:spChg chg="del">
          <ac:chgData name="McFarland, Annette (CNTR)" userId="e93d1f50-85ab-41a8-a34a-185a53159573" providerId="ADAL" clId="{ADA1EC67-AFAB-4034-93AF-2E6DAF6460B4}" dt="2024-05-06T18:56:53.954" v="159" actId="478"/>
          <ac:spMkLst>
            <pc:docMk/>
            <pc:sldMk cId="317324267" sldId="299"/>
            <ac:spMk id="1041" creationId="{EDDDA1C2-40F2-C465-D3BB-2E406CC881AB}"/>
          </ac:spMkLst>
        </pc:spChg>
        <pc:spChg chg="add mod">
          <ac:chgData name="McFarland, Annette (CNTR)" userId="e93d1f50-85ab-41a8-a34a-185a53159573" providerId="ADAL" clId="{ADA1EC67-AFAB-4034-93AF-2E6DAF6460B4}" dt="2024-05-06T18:57:40.289" v="180" actId="20577"/>
          <ac:spMkLst>
            <pc:docMk/>
            <pc:sldMk cId="317324267" sldId="299"/>
            <ac:spMk id="1042" creationId="{8D57B2FE-D9CF-8016-70B2-4DDB255BAE5F}"/>
          </ac:spMkLst>
        </pc:spChg>
        <pc:spChg chg="add mod">
          <ac:chgData name="McFarland, Annette (CNTR)" userId="e93d1f50-85ab-41a8-a34a-185a53159573" providerId="ADAL" clId="{ADA1EC67-AFAB-4034-93AF-2E6DAF6460B4}" dt="2024-05-06T18:57:59.017" v="185" actId="20577"/>
          <ac:spMkLst>
            <pc:docMk/>
            <pc:sldMk cId="317324267" sldId="299"/>
            <ac:spMk id="1043" creationId="{63F29D5A-C4A5-612E-67A2-A076BDF707E0}"/>
          </ac:spMkLst>
        </pc:spChg>
        <pc:spChg chg="add mod">
          <ac:chgData name="McFarland, Annette (CNTR)" userId="e93d1f50-85ab-41a8-a34a-185a53159573" providerId="ADAL" clId="{ADA1EC67-AFAB-4034-93AF-2E6DAF6460B4}" dt="2024-05-06T18:57:16.267" v="172" actId="20577"/>
          <ac:spMkLst>
            <pc:docMk/>
            <pc:sldMk cId="317324267" sldId="299"/>
            <ac:spMk id="1045" creationId="{4ED285AF-8FE1-1D36-9585-E33B9A6828AA}"/>
          </ac:spMkLst>
        </pc:spChg>
        <pc:spChg chg="add mod">
          <ac:chgData name="McFarland, Annette (CNTR)" userId="e93d1f50-85ab-41a8-a34a-185a53159573" providerId="ADAL" clId="{ADA1EC67-AFAB-4034-93AF-2E6DAF6460B4}" dt="2024-05-06T18:58:04.220" v="186" actId="20577"/>
          <ac:spMkLst>
            <pc:docMk/>
            <pc:sldMk cId="317324267" sldId="299"/>
            <ac:spMk id="1046" creationId="{D13536F1-7F0A-7536-D5B4-2A7F4A1599E2}"/>
          </ac:spMkLst>
        </pc:spChg>
        <pc:spChg chg="add mod">
          <ac:chgData name="McFarland, Annette (CNTR)" userId="e93d1f50-85ab-41a8-a34a-185a53159573" providerId="ADAL" clId="{ADA1EC67-AFAB-4034-93AF-2E6DAF6460B4}" dt="2024-05-06T18:57:32.369" v="178" actId="20577"/>
          <ac:spMkLst>
            <pc:docMk/>
            <pc:sldMk cId="317324267" sldId="299"/>
            <ac:spMk id="1047" creationId="{D1F1942B-4E57-3907-EF72-653FB55453B7}"/>
          </ac:spMkLst>
        </pc:spChg>
        <pc:spChg chg="add mod">
          <ac:chgData name="McFarland, Annette (CNTR)" userId="e93d1f50-85ab-41a8-a34a-185a53159573" providerId="ADAL" clId="{ADA1EC67-AFAB-4034-93AF-2E6DAF6460B4}" dt="2024-05-06T18:57:20.850" v="174" actId="20577"/>
          <ac:spMkLst>
            <pc:docMk/>
            <pc:sldMk cId="317324267" sldId="299"/>
            <ac:spMk id="1048" creationId="{B6119E0F-6DA7-31C9-F55F-7CFE3302F17D}"/>
          </ac:spMkLst>
        </pc:spChg>
        <pc:spChg chg="add mod">
          <ac:chgData name="McFarland, Annette (CNTR)" userId="e93d1f50-85ab-41a8-a34a-185a53159573" providerId="ADAL" clId="{ADA1EC67-AFAB-4034-93AF-2E6DAF6460B4}" dt="2024-05-06T18:58:10.313" v="188" actId="20577"/>
          <ac:spMkLst>
            <pc:docMk/>
            <pc:sldMk cId="317324267" sldId="299"/>
            <ac:spMk id="1049" creationId="{289B186B-ADAA-3444-DC13-F9B7BAAB2F89}"/>
          </ac:spMkLst>
        </pc:spChg>
        <pc:spChg chg="add mod">
          <ac:chgData name="McFarland, Annette (CNTR)" userId="e93d1f50-85ab-41a8-a34a-185a53159573" providerId="ADAL" clId="{ADA1EC67-AFAB-4034-93AF-2E6DAF6460B4}" dt="2024-05-06T18:58:17.722" v="191" actId="20577"/>
          <ac:spMkLst>
            <pc:docMk/>
            <pc:sldMk cId="317324267" sldId="299"/>
            <ac:spMk id="1050" creationId="{E37B6763-A0FE-79D7-C349-E3691077B4FC}"/>
          </ac:spMkLst>
        </pc:spChg>
        <pc:spChg chg="add mod">
          <ac:chgData name="McFarland, Annette (CNTR)" userId="e93d1f50-85ab-41a8-a34a-185a53159573" providerId="ADAL" clId="{ADA1EC67-AFAB-4034-93AF-2E6DAF6460B4}" dt="2024-05-06T18:58:14.768" v="189" actId="20577"/>
          <ac:spMkLst>
            <pc:docMk/>
            <pc:sldMk cId="317324267" sldId="299"/>
            <ac:spMk id="1052" creationId="{8B3B45CF-C00B-3AB2-C328-6DB19BD010E3}"/>
          </ac:spMkLst>
        </pc:spChg>
        <pc:grpChg chg="add mod">
          <ac:chgData name="McFarland, Annette (CNTR)" userId="e93d1f50-85ab-41a8-a34a-185a53159573" providerId="ADAL" clId="{ADA1EC67-AFAB-4034-93AF-2E6DAF6460B4}" dt="2024-05-06T18:56:55.055" v="160"/>
          <ac:grpSpMkLst>
            <pc:docMk/>
            <pc:sldMk cId="317324267" sldId="299"/>
            <ac:grpSpMk id="5" creationId="{91956881-8498-3751-EE2E-F1320F8E6145}"/>
          </ac:grpSpMkLst>
        </pc:grpChg>
        <pc:grpChg chg="del">
          <ac:chgData name="McFarland, Annette (CNTR)" userId="e93d1f50-85ab-41a8-a34a-185a53159573" providerId="ADAL" clId="{ADA1EC67-AFAB-4034-93AF-2E6DAF6460B4}" dt="2024-05-06T18:56:53.954" v="159" actId="478"/>
          <ac:grpSpMkLst>
            <pc:docMk/>
            <pc:sldMk cId="317324267" sldId="299"/>
            <ac:grpSpMk id="12" creationId="{5E9238D3-4F99-E415-7A54-9FE1BC3F8A71}"/>
          </ac:grpSpMkLst>
        </pc:grpChg>
        <pc:cxnChg chg="del">
          <ac:chgData name="McFarland, Annette (CNTR)" userId="e93d1f50-85ab-41a8-a34a-185a53159573" providerId="ADAL" clId="{ADA1EC67-AFAB-4034-93AF-2E6DAF6460B4}" dt="2024-05-06T18:56:53.954" v="159" actId="478"/>
          <ac:cxnSpMkLst>
            <pc:docMk/>
            <pc:sldMk cId="317324267" sldId="299"/>
            <ac:cxnSpMk id="1028" creationId="{251E71C6-C5DE-756D-28C9-B37F00509337}"/>
          </ac:cxnSpMkLst>
        </pc:cxnChg>
        <pc:cxnChg chg="del">
          <ac:chgData name="McFarland, Annette (CNTR)" userId="e93d1f50-85ab-41a8-a34a-185a53159573" providerId="ADAL" clId="{ADA1EC67-AFAB-4034-93AF-2E6DAF6460B4}" dt="2024-05-06T18:56:53.954" v="159" actId="478"/>
          <ac:cxnSpMkLst>
            <pc:docMk/>
            <pc:sldMk cId="317324267" sldId="299"/>
            <ac:cxnSpMk id="1039" creationId="{27A9561D-6FFC-F4BF-D6C2-12FEB0D3D959}"/>
          </ac:cxnSpMkLst>
        </pc:cxnChg>
        <pc:cxnChg chg="del">
          <ac:chgData name="McFarland, Annette (CNTR)" userId="e93d1f50-85ab-41a8-a34a-185a53159573" providerId="ADAL" clId="{ADA1EC67-AFAB-4034-93AF-2E6DAF6460B4}" dt="2024-05-06T18:56:53.954" v="159" actId="478"/>
          <ac:cxnSpMkLst>
            <pc:docMk/>
            <pc:sldMk cId="317324267" sldId="299"/>
            <ac:cxnSpMk id="1044" creationId="{449259B2-AC01-86E5-AAE4-014A1E3AD19E}"/>
          </ac:cxnSpMkLst>
        </pc:cxnChg>
        <pc:cxnChg chg="add mod">
          <ac:chgData name="McFarland, Annette (CNTR)" userId="e93d1f50-85ab-41a8-a34a-185a53159573" providerId="ADAL" clId="{ADA1EC67-AFAB-4034-93AF-2E6DAF6460B4}" dt="2024-05-06T18:56:55.055" v="160"/>
          <ac:cxnSpMkLst>
            <pc:docMk/>
            <pc:sldMk cId="317324267" sldId="299"/>
            <ac:cxnSpMk id="1051" creationId="{513E59C1-A690-800E-9FD2-FFE3D6214AB7}"/>
          </ac:cxnSpMkLst>
        </pc:cxnChg>
        <pc:cxnChg chg="add mod">
          <ac:chgData name="McFarland, Annette (CNTR)" userId="e93d1f50-85ab-41a8-a34a-185a53159573" providerId="ADAL" clId="{ADA1EC67-AFAB-4034-93AF-2E6DAF6460B4}" dt="2024-05-06T18:56:55.055" v="160"/>
          <ac:cxnSpMkLst>
            <pc:docMk/>
            <pc:sldMk cId="317324267" sldId="299"/>
            <ac:cxnSpMk id="1053" creationId="{CD7708EC-ADB8-35DA-355C-F00E819E69A6}"/>
          </ac:cxnSpMkLst>
        </pc:cxnChg>
        <pc:cxnChg chg="add mod">
          <ac:chgData name="McFarland, Annette (CNTR)" userId="e93d1f50-85ab-41a8-a34a-185a53159573" providerId="ADAL" clId="{ADA1EC67-AFAB-4034-93AF-2E6DAF6460B4}" dt="2024-05-06T18:56:55.055" v="160"/>
          <ac:cxnSpMkLst>
            <pc:docMk/>
            <pc:sldMk cId="317324267" sldId="299"/>
            <ac:cxnSpMk id="1054" creationId="{C0D4B040-6C32-5821-FD76-3A50A9929010}"/>
          </ac:cxnSpMkLst>
        </pc:cxnChg>
        <pc:cxnChg chg="add mod">
          <ac:chgData name="McFarland, Annette (CNTR)" userId="e93d1f50-85ab-41a8-a34a-185a53159573" providerId="ADAL" clId="{ADA1EC67-AFAB-4034-93AF-2E6DAF6460B4}" dt="2024-05-06T18:56:55.055" v="160"/>
          <ac:cxnSpMkLst>
            <pc:docMk/>
            <pc:sldMk cId="317324267" sldId="299"/>
            <ac:cxnSpMk id="1055" creationId="{D32F3BDC-0EF6-059C-14A1-1AEA4A7EEABE}"/>
          </ac:cxnSpMkLst>
        </pc:cxnChg>
        <pc:cxnChg chg="add mod">
          <ac:chgData name="McFarland, Annette (CNTR)" userId="e93d1f50-85ab-41a8-a34a-185a53159573" providerId="ADAL" clId="{ADA1EC67-AFAB-4034-93AF-2E6DAF6460B4}" dt="2024-05-06T18:56:55.055" v="160"/>
          <ac:cxnSpMkLst>
            <pc:docMk/>
            <pc:sldMk cId="317324267" sldId="299"/>
            <ac:cxnSpMk id="1056" creationId="{DC5CEEFB-5FDA-2231-F325-FD8DC3BC3C06}"/>
          </ac:cxnSpMkLst>
        </pc:cxnChg>
      </pc:sldChg>
      <pc:sldChg chg="del">
        <pc:chgData name="McFarland, Annette (CNTR)" userId="e93d1f50-85ab-41a8-a34a-185a53159573" providerId="ADAL" clId="{ADA1EC67-AFAB-4034-93AF-2E6DAF6460B4}" dt="2024-05-06T18:55:10.704" v="149" actId="47"/>
        <pc:sldMkLst>
          <pc:docMk/>
          <pc:sldMk cId="999049329" sldId="305"/>
        </pc:sldMkLst>
      </pc:sldChg>
      <pc:sldChg chg="delSp del mod">
        <pc:chgData name="McFarland, Annette (CNTR)" userId="e93d1f50-85ab-41a8-a34a-185a53159573" providerId="ADAL" clId="{ADA1EC67-AFAB-4034-93AF-2E6DAF6460B4}" dt="2024-05-06T18:55:08.926" v="148" actId="47"/>
        <pc:sldMkLst>
          <pc:docMk/>
          <pc:sldMk cId="470752188" sldId="333"/>
        </pc:sldMkLst>
        <pc:spChg chg="del">
          <ac:chgData name="McFarland, Annette (CNTR)" userId="e93d1f50-85ab-41a8-a34a-185a53159573" providerId="ADAL" clId="{ADA1EC67-AFAB-4034-93AF-2E6DAF6460B4}" dt="2024-05-06T18:47:52.241" v="130" actId="478"/>
          <ac:spMkLst>
            <pc:docMk/>
            <pc:sldMk cId="470752188" sldId="333"/>
            <ac:spMk id="6" creationId="{5D0F14F3-1A09-3E96-BCB2-D8B940E469DA}"/>
          </ac:spMkLst>
        </pc:spChg>
      </pc:sldChg>
      <pc:sldChg chg="del">
        <pc:chgData name="McFarland, Annette (CNTR)" userId="e93d1f50-85ab-41a8-a34a-185a53159573" providerId="ADAL" clId="{ADA1EC67-AFAB-4034-93AF-2E6DAF6460B4}" dt="2024-05-06T18:55:13.310" v="150" actId="47"/>
        <pc:sldMkLst>
          <pc:docMk/>
          <pc:sldMk cId="1114461700" sldId="337"/>
        </pc:sldMkLst>
      </pc:sldChg>
      <pc:sldChg chg="del">
        <pc:chgData name="McFarland, Annette (CNTR)" userId="e93d1f50-85ab-41a8-a34a-185a53159573" providerId="ADAL" clId="{ADA1EC67-AFAB-4034-93AF-2E6DAF6460B4}" dt="2024-05-06T18:55:13.901" v="151" actId="47"/>
        <pc:sldMkLst>
          <pc:docMk/>
          <pc:sldMk cId="2252892287" sldId="338"/>
        </pc:sldMkLst>
      </pc:sldChg>
      <pc:sldChg chg="del">
        <pc:chgData name="McFarland, Annette (CNTR)" userId="e93d1f50-85ab-41a8-a34a-185a53159573" providerId="ADAL" clId="{ADA1EC67-AFAB-4034-93AF-2E6DAF6460B4}" dt="2024-05-06T18:55:14.517" v="152" actId="47"/>
        <pc:sldMkLst>
          <pc:docMk/>
          <pc:sldMk cId="3364805724" sldId="339"/>
        </pc:sldMkLst>
      </pc:sldChg>
      <pc:sldChg chg="addSp modSp add del modNotes">
        <pc:chgData name="McFarland, Annette (CNTR)" userId="e93d1f50-85ab-41a8-a34a-185a53159573" providerId="ADAL" clId="{ADA1EC67-AFAB-4034-93AF-2E6DAF6460B4}" dt="2024-05-06T19:06:05.318" v="380" actId="2696"/>
        <pc:sldMkLst>
          <pc:docMk/>
          <pc:sldMk cId="893156933" sldId="340"/>
        </pc:sldMkLst>
        <pc:graphicFrameChg chg="add mod">
          <ac:chgData name="McFarland, Annette (CNTR)" userId="e93d1f50-85ab-41a8-a34a-185a53159573" providerId="ADAL" clId="{ADA1EC67-AFAB-4034-93AF-2E6DAF6460B4}" dt="2024-05-06T18:40:48.916" v="1"/>
          <ac:graphicFrameMkLst>
            <pc:docMk/>
            <pc:sldMk cId="893156933" sldId="340"/>
            <ac:graphicFrameMk id="2" creationId="{A873E82C-F9FB-40E7-BE1D-9733A41DB5A8}"/>
          </ac:graphicFrameMkLst>
        </pc:graphicFrameChg>
      </pc:sldChg>
      <pc:sldChg chg="modSp add mod">
        <pc:chgData name="McFarland, Annette (CNTR)" userId="e93d1f50-85ab-41a8-a34a-185a53159573" providerId="ADAL" clId="{ADA1EC67-AFAB-4034-93AF-2E6DAF6460B4}" dt="2024-05-06T19:06:25.852" v="385" actId="207"/>
        <pc:sldMkLst>
          <pc:docMk/>
          <pc:sldMk cId="3181543707" sldId="340"/>
        </pc:sldMkLst>
        <pc:graphicFrameChg chg="mod">
          <ac:chgData name="McFarland, Annette (CNTR)" userId="e93d1f50-85ab-41a8-a34a-185a53159573" providerId="ADAL" clId="{ADA1EC67-AFAB-4034-93AF-2E6DAF6460B4}" dt="2024-05-06T19:06:25.852" v="385" actId="207"/>
          <ac:graphicFrameMkLst>
            <pc:docMk/>
            <pc:sldMk cId="3181543707" sldId="340"/>
            <ac:graphicFrameMk id="2" creationId="{A873E82C-F9FB-40E7-BE1D-9733A41DB5A8}"/>
          </ac:graphicFrameMkLst>
        </pc:graphicFrameChg>
      </pc:sldChg>
      <pc:sldChg chg="modSp add mod">
        <pc:chgData name="McFarland, Annette (CNTR)" userId="e93d1f50-85ab-41a8-a34a-185a53159573" providerId="ADAL" clId="{ADA1EC67-AFAB-4034-93AF-2E6DAF6460B4}" dt="2024-05-06T19:09:24.790" v="405"/>
        <pc:sldMkLst>
          <pc:docMk/>
          <pc:sldMk cId="1445776583" sldId="341"/>
        </pc:sldMkLst>
        <pc:graphicFrameChg chg="mod">
          <ac:chgData name="McFarland, Annette (CNTR)" userId="e93d1f50-85ab-41a8-a34a-185a53159573" providerId="ADAL" clId="{ADA1EC67-AFAB-4034-93AF-2E6DAF6460B4}" dt="2024-05-06T19:09:24.790" v="405"/>
          <ac:graphicFrameMkLst>
            <pc:docMk/>
            <pc:sldMk cId="1445776583" sldId="341"/>
            <ac:graphicFrameMk id="2" creationId="{6B87C89F-968F-4E3D-A6B7-651FA47FB930}"/>
          </ac:graphicFrameMkLst>
        </pc:graphicFrameChg>
      </pc:sldChg>
      <pc:sldChg chg="addSp modSp add del modNotes">
        <pc:chgData name="McFarland, Annette (CNTR)" userId="e93d1f50-85ab-41a8-a34a-185a53159573" providerId="ADAL" clId="{ADA1EC67-AFAB-4034-93AF-2E6DAF6460B4}" dt="2024-05-06T19:06:05.318" v="380" actId="2696"/>
        <pc:sldMkLst>
          <pc:docMk/>
          <pc:sldMk cId="2000069173" sldId="341"/>
        </pc:sldMkLst>
        <pc:graphicFrameChg chg="add mod">
          <ac:chgData name="McFarland, Annette (CNTR)" userId="e93d1f50-85ab-41a8-a34a-185a53159573" providerId="ADAL" clId="{ADA1EC67-AFAB-4034-93AF-2E6DAF6460B4}" dt="2024-05-06T18:40:50.545" v="4"/>
          <ac:graphicFrameMkLst>
            <pc:docMk/>
            <pc:sldMk cId="2000069173" sldId="341"/>
            <ac:graphicFrameMk id="2" creationId="{6B87C89F-968F-4E3D-A6B7-651FA47FB930}"/>
          </ac:graphicFrameMkLst>
        </pc:graphicFrameChg>
      </pc:sldChg>
      <pc:sldChg chg="addSp modSp add del modNotes">
        <pc:chgData name="McFarland, Annette (CNTR)" userId="e93d1f50-85ab-41a8-a34a-185a53159573" providerId="ADAL" clId="{ADA1EC67-AFAB-4034-93AF-2E6DAF6460B4}" dt="2024-05-06T19:06:05.318" v="380" actId="2696"/>
        <pc:sldMkLst>
          <pc:docMk/>
          <pc:sldMk cId="1628032068" sldId="342"/>
        </pc:sldMkLst>
        <pc:graphicFrameChg chg="add mod">
          <ac:chgData name="McFarland, Annette (CNTR)" userId="e93d1f50-85ab-41a8-a34a-185a53159573" providerId="ADAL" clId="{ADA1EC67-AFAB-4034-93AF-2E6DAF6460B4}" dt="2024-05-06T18:40:52.444" v="7"/>
          <ac:graphicFrameMkLst>
            <pc:docMk/>
            <pc:sldMk cId="1628032068" sldId="342"/>
            <ac:graphicFrameMk id="2" creationId="{3E8165EB-E8B2-4F06-B758-15145511CCE3}"/>
          </ac:graphicFrameMkLst>
        </pc:graphicFrameChg>
      </pc:sldChg>
      <pc:sldChg chg="modSp add mod">
        <pc:chgData name="McFarland, Annette (CNTR)" userId="e93d1f50-85ab-41a8-a34a-185a53159573" providerId="ADAL" clId="{ADA1EC67-AFAB-4034-93AF-2E6DAF6460B4}" dt="2024-05-06T19:09:55.584" v="409" actId="207"/>
        <pc:sldMkLst>
          <pc:docMk/>
          <pc:sldMk cId="1872058962" sldId="342"/>
        </pc:sldMkLst>
        <pc:graphicFrameChg chg="mod">
          <ac:chgData name="McFarland, Annette (CNTR)" userId="e93d1f50-85ab-41a8-a34a-185a53159573" providerId="ADAL" clId="{ADA1EC67-AFAB-4034-93AF-2E6DAF6460B4}" dt="2024-05-06T19:09:55.584" v="409" actId="207"/>
          <ac:graphicFrameMkLst>
            <pc:docMk/>
            <pc:sldMk cId="1872058962" sldId="342"/>
            <ac:graphicFrameMk id="2" creationId="{3E8165EB-E8B2-4F06-B758-15145511CCE3}"/>
          </ac:graphicFrameMkLst>
        </pc:graphicFrameChg>
      </pc:sldChg>
      <pc:sldChg chg="addSp modSp add del modNotes">
        <pc:chgData name="McFarland, Annette (CNTR)" userId="e93d1f50-85ab-41a8-a34a-185a53159573" providerId="ADAL" clId="{ADA1EC67-AFAB-4034-93AF-2E6DAF6460B4}" dt="2024-05-06T19:06:05.318" v="380" actId="2696"/>
        <pc:sldMkLst>
          <pc:docMk/>
          <pc:sldMk cId="344345279" sldId="343"/>
        </pc:sldMkLst>
        <pc:graphicFrameChg chg="add mod">
          <ac:chgData name="McFarland, Annette (CNTR)" userId="e93d1f50-85ab-41a8-a34a-185a53159573" providerId="ADAL" clId="{ADA1EC67-AFAB-4034-93AF-2E6DAF6460B4}" dt="2024-05-06T18:40:54.359" v="10"/>
          <ac:graphicFrameMkLst>
            <pc:docMk/>
            <pc:sldMk cId="344345279" sldId="343"/>
            <ac:graphicFrameMk id="2" creationId="{38054EA0-EC05-43BB-B94B-D40933B5C0AC}"/>
          </ac:graphicFrameMkLst>
        </pc:graphicFrameChg>
      </pc:sldChg>
      <pc:sldChg chg="modSp add mod">
        <pc:chgData name="McFarland, Annette (CNTR)" userId="e93d1f50-85ab-41a8-a34a-185a53159573" providerId="ADAL" clId="{ADA1EC67-AFAB-4034-93AF-2E6DAF6460B4}" dt="2024-05-06T19:10:12.872" v="413" actId="207"/>
        <pc:sldMkLst>
          <pc:docMk/>
          <pc:sldMk cId="3569305868" sldId="343"/>
        </pc:sldMkLst>
        <pc:graphicFrameChg chg="mod">
          <ac:chgData name="McFarland, Annette (CNTR)" userId="e93d1f50-85ab-41a8-a34a-185a53159573" providerId="ADAL" clId="{ADA1EC67-AFAB-4034-93AF-2E6DAF6460B4}" dt="2024-05-06T19:10:12.872" v="413" actId="207"/>
          <ac:graphicFrameMkLst>
            <pc:docMk/>
            <pc:sldMk cId="3569305868" sldId="343"/>
            <ac:graphicFrameMk id="2" creationId="{38054EA0-EC05-43BB-B94B-D40933B5C0AC}"/>
          </ac:graphicFrameMkLst>
        </pc:graphicFrameChg>
      </pc:sldChg>
      <pc:sldChg chg="modSp add mod">
        <pc:chgData name="McFarland, Annette (CNTR)" userId="e93d1f50-85ab-41a8-a34a-185a53159573" providerId="ADAL" clId="{ADA1EC67-AFAB-4034-93AF-2E6DAF6460B4}" dt="2024-05-06T19:12:07.076" v="429"/>
        <pc:sldMkLst>
          <pc:docMk/>
          <pc:sldMk cId="2038275" sldId="344"/>
        </pc:sldMkLst>
        <pc:graphicFrameChg chg="mod">
          <ac:chgData name="McFarland, Annette (CNTR)" userId="e93d1f50-85ab-41a8-a34a-185a53159573" providerId="ADAL" clId="{ADA1EC67-AFAB-4034-93AF-2E6DAF6460B4}" dt="2024-05-06T19:12:07.076" v="429"/>
          <ac:graphicFrameMkLst>
            <pc:docMk/>
            <pc:sldMk cId="2038275" sldId="344"/>
            <ac:graphicFrameMk id="2" creationId="{E02024F2-313C-4BF3-B633-9C1D7BE663FA}"/>
          </ac:graphicFrameMkLst>
        </pc:graphicFrameChg>
      </pc:sldChg>
      <pc:sldChg chg="addSp modSp add del modNotes">
        <pc:chgData name="McFarland, Annette (CNTR)" userId="e93d1f50-85ab-41a8-a34a-185a53159573" providerId="ADAL" clId="{ADA1EC67-AFAB-4034-93AF-2E6DAF6460B4}" dt="2024-05-06T19:06:05.318" v="380" actId="2696"/>
        <pc:sldMkLst>
          <pc:docMk/>
          <pc:sldMk cId="1518146224" sldId="344"/>
        </pc:sldMkLst>
        <pc:graphicFrameChg chg="add mod">
          <ac:chgData name="McFarland, Annette (CNTR)" userId="e93d1f50-85ab-41a8-a34a-185a53159573" providerId="ADAL" clId="{ADA1EC67-AFAB-4034-93AF-2E6DAF6460B4}" dt="2024-05-06T18:40:56.368" v="13"/>
          <ac:graphicFrameMkLst>
            <pc:docMk/>
            <pc:sldMk cId="1518146224" sldId="344"/>
            <ac:graphicFrameMk id="2" creationId="{E02024F2-313C-4BF3-B633-9C1D7BE663FA}"/>
          </ac:graphicFrameMkLst>
        </pc:graphicFrameChg>
      </pc:sldChg>
      <pc:sldChg chg="addSp modSp add del modNotes">
        <pc:chgData name="McFarland, Annette (CNTR)" userId="e93d1f50-85ab-41a8-a34a-185a53159573" providerId="ADAL" clId="{ADA1EC67-AFAB-4034-93AF-2E6DAF6460B4}" dt="2024-05-06T19:06:05.318" v="380" actId="2696"/>
        <pc:sldMkLst>
          <pc:docMk/>
          <pc:sldMk cId="1246721110" sldId="345"/>
        </pc:sldMkLst>
        <pc:graphicFrameChg chg="add mod">
          <ac:chgData name="McFarland, Annette (CNTR)" userId="e93d1f50-85ab-41a8-a34a-185a53159573" providerId="ADAL" clId="{ADA1EC67-AFAB-4034-93AF-2E6DAF6460B4}" dt="2024-05-06T18:40:58.376" v="16"/>
          <ac:graphicFrameMkLst>
            <pc:docMk/>
            <pc:sldMk cId="1246721110" sldId="345"/>
            <ac:graphicFrameMk id="2" creationId="{ED8F37C3-7AD6-4999-97A4-DDF8C8634C00}"/>
          </ac:graphicFrameMkLst>
        </pc:graphicFrameChg>
      </pc:sldChg>
      <pc:sldChg chg="modSp add mod">
        <pc:chgData name="McFarland, Annette (CNTR)" userId="e93d1f50-85ab-41a8-a34a-185a53159573" providerId="ADAL" clId="{ADA1EC67-AFAB-4034-93AF-2E6DAF6460B4}" dt="2024-05-06T19:12:17.635" v="431" actId="14100"/>
        <pc:sldMkLst>
          <pc:docMk/>
          <pc:sldMk cId="3432918943" sldId="345"/>
        </pc:sldMkLst>
        <pc:graphicFrameChg chg="mod">
          <ac:chgData name="McFarland, Annette (CNTR)" userId="e93d1f50-85ab-41a8-a34a-185a53159573" providerId="ADAL" clId="{ADA1EC67-AFAB-4034-93AF-2E6DAF6460B4}" dt="2024-05-06T19:12:17.635" v="431" actId="14100"/>
          <ac:graphicFrameMkLst>
            <pc:docMk/>
            <pc:sldMk cId="3432918943" sldId="345"/>
            <ac:graphicFrameMk id="2" creationId="{ED8F37C3-7AD6-4999-97A4-DDF8C8634C00}"/>
          </ac:graphicFrameMkLst>
        </pc:graphicFrameChg>
      </pc:sldChg>
      <pc:sldChg chg="modSp add mod">
        <pc:chgData name="McFarland, Annette (CNTR)" userId="e93d1f50-85ab-41a8-a34a-185a53159573" providerId="ADAL" clId="{ADA1EC67-AFAB-4034-93AF-2E6DAF6460B4}" dt="2024-05-06T19:14:15.646" v="446" actId="207"/>
        <pc:sldMkLst>
          <pc:docMk/>
          <pc:sldMk cId="1368130488" sldId="346"/>
        </pc:sldMkLst>
        <pc:graphicFrameChg chg="mod">
          <ac:chgData name="McFarland, Annette (CNTR)" userId="e93d1f50-85ab-41a8-a34a-185a53159573" providerId="ADAL" clId="{ADA1EC67-AFAB-4034-93AF-2E6DAF6460B4}" dt="2024-05-06T19:14:15.646" v="446" actId="207"/>
          <ac:graphicFrameMkLst>
            <pc:docMk/>
            <pc:sldMk cId="1368130488" sldId="346"/>
            <ac:graphicFrameMk id="2" creationId="{D5F8916A-C2C9-4CE8-86FB-DDABE09529B8}"/>
          </ac:graphicFrameMkLst>
        </pc:graphicFrameChg>
      </pc:sldChg>
      <pc:sldChg chg="addSp modSp add del modNotes">
        <pc:chgData name="McFarland, Annette (CNTR)" userId="e93d1f50-85ab-41a8-a34a-185a53159573" providerId="ADAL" clId="{ADA1EC67-AFAB-4034-93AF-2E6DAF6460B4}" dt="2024-05-06T19:12:45.342" v="432" actId="2696"/>
        <pc:sldMkLst>
          <pc:docMk/>
          <pc:sldMk cId="2525035729" sldId="346"/>
        </pc:sldMkLst>
        <pc:graphicFrameChg chg="add mod">
          <ac:chgData name="McFarland, Annette (CNTR)" userId="e93d1f50-85ab-41a8-a34a-185a53159573" providerId="ADAL" clId="{ADA1EC67-AFAB-4034-93AF-2E6DAF6460B4}" dt="2024-05-06T18:41:00.361" v="19"/>
          <ac:graphicFrameMkLst>
            <pc:docMk/>
            <pc:sldMk cId="2525035729" sldId="346"/>
            <ac:graphicFrameMk id="2" creationId="{D5F8916A-C2C9-4CE8-86FB-DDABE09529B8}"/>
          </ac:graphicFrameMkLst>
        </pc:graphicFrameChg>
      </pc:sldChg>
      <pc:sldChg chg="modSp add mod">
        <pc:chgData name="McFarland, Annette (CNTR)" userId="e93d1f50-85ab-41a8-a34a-185a53159573" providerId="ADAL" clId="{ADA1EC67-AFAB-4034-93AF-2E6DAF6460B4}" dt="2024-05-06T19:15:21.296" v="454" actId="207"/>
        <pc:sldMkLst>
          <pc:docMk/>
          <pc:sldMk cId="334211779" sldId="347"/>
        </pc:sldMkLst>
        <pc:graphicFrameChg chg="mod">
          <ac:chgData name="McFarland, Annette (CNTR)" userId="e93d1f50-85ab-41a8-a34a-185a53159573" providerId="ADAL" clId="{ADA1EC67-AFAB-4034-93AF-2E6DAF6460B4}" dt="2024-05-06T19:15:21.296" v="454" actId="207"/>
          <ac:graphicFrameMkLst>
            <pc:docMk/>
            <pc:sldMk cId="334211779" sldId="347"/>
            <ac:graphicFrameMk id="2" creationId="{D93D205C-7A51-4B67-9E77-DBBDF4F01BC3}"/>
          </ac:graphicFrameMkLst>
        </pc:graphicFrameChg>
      </pc:sldChg>
      <pc:sldChg chg="addSp modSp add del modNotes">
        <pc:chgData name="McFarland, Annette (CNTR)" userId="e93d1f50-85ab-41a8-a34a-185a53159573" providerId="ADAL" clId="{ADA1EC67-AFAB-4034-93AF-2E6DAF6460B4}" dt="2024-05-06T19:12:45.342" v="432" actId="2696"/>
        <pc:sldMkLst>
          <pc:docMk/>
          <pc:sldMk cId="2386544755" sldId="347"/>
        </pc:sldMkLst>
        <pc:graphicFrameChg chg="add mod">
          <ac:chgData name="McFarland, Annette (CNTR)" userId="e93d1f50-85ab-41a8-a34a-185a53159573" providerId="ADAL" clId="{ADA1EC67-AFAB-4034-93AF-2E6DAF6460B4}" dt="2024-05-06T18:41:02.392" v="22"/>
          <ac:graphicFrameMkLst>
            <pc:docMk/>
            <pc:sldMk cId="2386544755" sldId="347"/>
            <ac:graphicFrameMk id="2" creationId="{D93D205C-7A51-4B67-9E77-DBBDF4F01BC3}"/>
          </ac:graphicFrameMkLst>
        </pc:graphicFrameChg>
      </pc:sldChg>
      <pc:sldChg chg="addSp modSp add del modNotes">
        <pc:chgData name="McFarland, Annette (CNTR)" userId="e93d1f50-85ab-41a8-a34a-185a53159573" providerId="ADAL" clId="{ADA1EC67-AFAB-4034-93AF-2E6DAF6460B4}" dt="2024-05-06T19:12:45.342" v="432" actId="2696"/>
        <pc:sldMkLst>
          <pc:docMk/>
          <pc:sldMk cId="3425659921" sldId="348"/>
        </pc:sldMkLst>
        <pc:graphicFrameChg chg="add mod">
          <ac:chgData name="McFarland, Annette (CNTR)" userId="e93d1f50-85ab-41a8-a34a-185a53159573" providerId="ADAL" clId="{ADA1EC67-AFAB-4034-93AF-2E6DAF6460B4}" dt="2024-05-06T18:41:04.585" v="25"/>
          <ac:graphicFrameMkLst>
            <pc:docMk/>
            <pc:sldMk cId="3425659921" sldId="348"/>
            <ac:graphicFrameMk id="2" creationId="{75ECF667-AA53-415F-B94B-690F965B07B8}"/>
          </ac:graphicFrameMkLst>
        </pc:graphicFrameChg>
      </pc:sldChg>
      <pc:sldChg chg="modSp add mod">
        <pc:chgData name="McFarland, Annette (CNTR)" userId="e93d1f50-85ab-41a8-a34a-185a53159573" providerId="ADAL" clId="{ADA1EC67-AFAB-4034-93AF-2E6DAF6460B4}" dt="2024-05-06T19:16:23.334" v="462" actId="207"/>
        <pc:sldMkLst>
          <pc:docMk/>
          <pc:sldMk cId="4030012834" sldId="348"/>
        </pc:sldMkLst>
        <pc:graphicFrameChg chg="mod">
          <ac:chgData name="McFarland, Annette (CNTR)" userId="e93d1f50-85ab-41a8-a34a-185a53159573" providerId="ADAL" clId="{ADA1EC67-AFAB-4034-93AF-2E6DAF6460B4}" dt="2024-05-06T19:16:23.334" v="462" actId="207"/>
          <ac:graphicFrameMkLst>
            <pc:docMk/>
            <pc:sldMk cId="4030012834" sldId="348"/>
            <ac:graphicFrameMk id="2" creationId="{75ECF667-AA53-415F-B94B-690F965B07B8}"/>
          </ac:graphicFrameMkLst>
        </pc:graphicFrameChg>
      </pc:sldChg>
      <pc:sldChg chg="addSp modSp add mod ord modNotes">
        <pc:chgData name="McFarland, Annette (CNTR)" userId="e93d1f50-85ab-41a8-a34a-185a53159573" providerId="ADAL" clId="{ADA1EC67-AFAB-4034-93AF-2E6DAF6460B4}" dt="2024-05-06T19:16:37.480" v="465" actId="14100"/>
        <pc:sldMkLst>
          <pc:docMk/>
          <pc:sldMk cId="2058454422" sldId="349"/>
        </pc:sldMkLst>
        <pc:graphicFrameChg chg="add mod">
          <ac:chgData name="McFarland, Annette (CNTR)" userId="e93d1f50-85ab-41a8-a34a-185a53159573" providerId="ADAL" clId="{ADA1EC67-AFAB-4034-93AF-2E6DAF6460B4}" dt="2024-05-06T19:16:37.480" v="465" actId="14100"/>
          <ac:graphicFrameMkLst>
            <pc:docMk/>
            <pc:sldMk cId="2058454422" sldId="349"/>
            <ac:graphicFrameMk id="2" creationId="{D31F11C2-91C0-4C1B-94FF-7009542452A5}"/>
          </ac:graphicFrameMkLst>
        </pc:graphicFrameChg>
      </pc:sldChg>
      <pc:sldMasterChg chg="delSp modSp mod modSldLayout">
        <pc:chgData name="McFarland, Annette (CNTR)" userId="e93d1f50-85ab-41a8-a34a-185a53159573" providerId="ADAL" clId="{ADA1EC67-AFAB-4034-93AF-2E6DAF6460B4}" dt="2024-05-06T18:47:03.919" v="125" actId="208"/>
        <pc:sldMasterMkLst>
          <pc:docMk/>
          <pc:sldMasterMk cId="3850865728" sldId="2147483662"/>
        </pc:sldMasterMkLst>
        <pc:spChg chg="del">
          <ac:chgData name="McFarland, Annette (CNTR)" userId="e93d1f50-85ab-41a8-a34a-185a53159573" providerId="ADAL" clId="{ADA1EC67-AFAB-4034-93AF-2E6DAF6460B4}" dt="2024-05-06T18:42:43.952" v="35" actId="478"/>
          <ac:spMkLst>
            <pc:docMk/>
            <pc:sldMasterMk cId="3850865728" sldId="2147483662"/>
            <ac:spMk id="2" creationId="{A1AF6A25-C05E-275F-43E1-F8E93E3EEC0C}"/>
          </ac:spMkLst>
        </pc:spChg>
        <pc:spChg chg="mod">
          <ac:chgData name="McFarland, Annette (CNTR)" userId="e93d1f50-85ab-41a8-a34a-185a53159573" providerId="ADAL" clId="{ADA1EC67-AFAB-4034-93AF-2E6DAF6460B4}" dt="2024-05-06T18:46:53.766" v="124" actId="208"/>
          <ac:spMkLst>
            <pc:docMk/>
            <pc:sldMasterMk cId="3850865728" sldId="2147483662"/>
            <ac:spMk id="7" creationId="{2139826A-640E-12A1-234F-57C1984C22CC}"/>
          </ac:spMkLst>
        </pc:spChg>
        <pc:spChg chg="mod">
          <ac:chgData name="McFarland, Annette (CNTR)" userId="e93d1f50-85ab-41a8-a34a-185a53159573" providerId="ADAL" clId="{ADA1EC67-AFAB-4034-93AF-2E6DAF6460B4}" dt="2024-05-06T18:47:03.919" v="125" actId="208"/>
          <ac:spMkLst>
            <pc:docMk/>
            <pc:sldMasterMk cId="3850865728" sldId="2147483662"/>
            <ac:spMk id="8" creationId="{BD89CD6A-460E-F8B9-A2A8-47A478D0A124}"/>
          </ac:spMkLst>
        </pc:spChg>
        <pc:spChg chg="mod">
          <ac:chgData name="McFarland, Annette (CNTR)" userId="e93d1f50-85ab-41a8-a34a-185a53159573" providerId="ADAL" clId="{ADA1EC67-AFAB-4034-93AF-2E6DAF6460B4}" dt="2024-05-06T18:45:12.496" v="122" actId="20577"/>
          <ac:spMkLst>
            <pc:docMk/>
            <pc:sldMasterMk cId="3850865728" sldId="2147483662"/>
            <ac:spMk id="9" creationId="{3E4488E0-ED17-9369-58EE-ADE445C1049F}"/>
          </ac:spMkLst>
        </pc:spChg>
        <pc:sldLayoutChg chg="addSp modSp mod">
          <pc:chgData name="McFarland, Annette (CNTR)" userId="e93d1f50-85ab-41a8-a34a-185a53159573" providerId="ADAL" clId="{ADA1EC67-AFAB-4034-93AF-2E6DAF6460B4}" dt="2024-05-06T18:46:26.435" v="123"/>
          <pc:sldLayoutMkLst>
            <pc:docMk/>
            <pc:sldMasterMk cId="3850865728" sldId="2147483662"/>
            <pc:sldLayoutMk cId="3824787925" sldId="2147483686"/>
          </pc:sldLayoutMkLst>
          <pc:spChg chg="mod">
            <ac:chgData name="McFarland, Annette (CNTR)" userId="e93d1f50-85ab-41a8-a34a-185a53159573" providerId="ADAL" clId="{ADA1EC67-AFAB-4034-93AF-2E6DAF6460B4}" dt="2024-05-06T18:42:51.409" v="51" actId="20577"/>
            <ac:spMkLst>
              <pc:docMk/>
              <pc:sldMasterMk cId="3850865728" sldId="2147483662"/>
              <pc:sldLayoutMk cId="3824787925" sldId="2147483686"/>
              <ac:spMk id="4" creationId="{EC71831F-1B8F-EA98-3184-E4EB3C6D8FB1}"/>
            </ac:spMkLst>
          </pc:spChg>
          <pc:picChg chg="add mod">
            <ac:chgData name="McFarland, Annette (CNTR)" userId="e93d1f50-85ab-41a8-a34a-185a53159573" providerId="ADAL" clId="{ADA1EC67-AFAB-4034-93AF-2E6DAF6460B4}" dt="2024-05-06T18:46:26.435" v="123"/>
            <ac:picMkLst>
              <pc:docMk/>
              <pc:sldMasterMk cId="3850865728" sldId="2147483662"/>
              <pc:sldLayoutMk cId="3824787925" sldId="2147483686"/>
              <ac:picMk id="2" creationId="{5D669FB5-003A-31DC-7FB0-49605EC11FCD}"/>
            </ac:picMkLst>
          </pc:picChg>
        </pc:sldLayoutChg>
      </pc:sldMasterChg>
      <pc:sldMasterChg chg="setBg">
        <pc:chgData name="McFarland, Annette (CNTR)" userId="e93d1f50-85ab-41a8-a34a-185a53159573" providerId="ADAL" clId="{ADA1EC67-AFAB-4034-93AF-2E6DAF6460B4}" dt="2024-05-06T18:42:10.547" v="31"/>
        <pc:sldMasterMkLst>
          <pc:docMk/>
          <pc:sldMasterMk cId="3984714580" sldId="2147483687"/>
        </pc:sldMasterMkLst>
      </pc:sldMasterChg>
      <pc:sldMasterChg chg="setBg">
        <pc:chgData name="McFarland, Annette (CNTR)" userId="e93d1f50-85ab-41a8-a34a-185a53159573" providerId="ADAL" clId="{ADA1EC67-AFAB-4034-93AF-2E6DAF6460B4}" dt="2024-05-06T18:42:27.844" v="33"/>
        <pc:sldMasterMkLst>
          <pc:docMk/>
          <pc:sldMasterMk cId="3554223567" sldId="2147483697"/>
        </pc:sldMasterMkLst>
      </pc:sldMasterChg>
    </pc:docChg>
  </pc:docChgLst>
  <pc:docChgLst>
    <pc:chgData name="McFarland, Annette (CNTR)" userId="e93d1f50-85ab-41a8-a34a-185a53159573" providerId="ADAL" clId="{2A17AD65-8191-4FE7-829D-FF74973F4ED7}"/>
    <pc:docChg chg="modSld">
      <pc:chgData name="McFarland, Annette (CNTR)" userId="e93d1f50-85ab-41a8-a34a-185a53159573" providerId="ADAL" clId="{2A17AD65-8191-4FE7-829D-FF74973F4ED7}" dt="2024-08-20T16:25:16.772" v="1" actId="27918"/>
      <pc:docMkLst>
        <pc:docMk/>
      </pc:docMkLst>
      <pc:sldChg chg="mod">
        <pc:chgData name="McFarland, Annette (CNTR)" userId="e93d1f50-85ab-41a8-a34a-185a53159573" providerId="ADAL" clId="{2A17AD65-8191-4FE7-829D-FF74973F4ED7}" dt="2024-08-20T16:25:16.772" v="1" actId="27918"/>
        <pc:sldMkLst>
          <pc:docMk/>
          <pc:sldMk cId="398445502" sldId="340"/>
        </pc:sldMkLst>
      </pc:sldChg>
    </pc:docChg>
  </pc:docChgLst>
  <pc:docChgLst>
    <pc:chgData name="Zachary, Blake" userId="0bdc2457-2c50-48ce-9822-0764288e9642" providerId="ADAL" clId="{5FF6CC25-8820-4B1A-9BBD-7E26B63FABA5}"/>
    <pc:docChg chg="addSld delSld modSld sldOrd">
      <pc:chgData name="Zachary, Blake" userId="0bdc2457-2c50-48ce-9822-0764288e9642" providerId="ADAL" clId="{5FF6CC25-8820-4B1A-9BBD-7E26B63FABA5}" dt="2024-05-08T19:27:56.835" v="39"/>
      <pc:docMkLst>
        <pc:docMk/>
      </pc:docMkLst>
      <pc:sldChg chg="ord">
        <pc:chgData name="Zachary, Blake" userId="0bdc2457-2c50-48ce-9822-0764288e9642" providerId="ADAL" clId="{5FF6CC25-8820-4B1A-9BBD-7E26B63FABA5}" dt="2024-05-08T19:27:41.407" v="35"/>
        <pc:sldMkLst>
          <pc:docMk/>
          <pc:sldMk cId="3475639167" sldId="289"/>
        </pc:sldMkLst>
      </pc:sldChg>
      <pc:sldChg chg="ord">
        <pc:chgData name="Zachary, Blake" userId="0bdc2457-2c50-48ce-9822-0764288e9642" providerId="ADAL" clId="{5FF6CC25-8820-4B1A-9BBD-7E26B63FABA5}" dt="2024-05-08T19:27:56.835" v="39"/>
        <pc:sldMkLst>
          <pc:docMk/>
          <pc:sldMk cId="317324267" sldId="299"/>
        </pc:sldMkLst>
      </pc:sldChg>
      <pc:sldChg chg="ord">
        <pc:chgData name="Zachary, Blake" userId="0bdc2457-2c50-48ce-9822-0764288e9642" providerId="ADAL" clId="{5FF6CC25-8820-4B1A-9BBD-7E26B63FABA5}" dt="2024-05-08T19:27:48.959" v="37"/>
        <pc:sldMkLst>
          <pc:docMk/>
          <pc:sldMk cId="3086977997" sldId="335"/>
        </pc:sldMkLst>
      </pc:sldChg>
      <pc:sldChg chg="addSp modSp new ord">
        <pc:chgData name="Zachary, Blake" userId="0bdc2457-2c50-48ce-9822-0764288e9642" providerId="ADAL" clId="{5FF6CC25-8820-4B1A-9BBD-7E26B63FABA5}" dt="2024-05-08T19:27:24.746" v="33"/>
        <pc:sldMkLst>
          <pc:docMk/>
          <pc:sldMk cId="1147227222" sldId="336"/>
        </pc:sldMkLst>
        <pc:graphicFrameChg chg="add mod">
          <ac:chgData name="Zachary, Blake" userId="0bdc2457-2c50-48ce-9822-0764288e9642" providerId="ADAL" clId="{5FF6CC25-8820-4B1A-9BBD-7E26B63FABA5}" dt="2024-05-08T19:27:24.746" v="33"/>
          <ac:graphicFrameMkLst>
            <pc:docMk/>
            <pc:sldMk cId="1147227222" sldId="336"/>
            <ac:graphicFrameMk id="2" creationId="{A873E82C-F9FB-40E7-BE1D-9733A41DB5A8}"/>
          </ac:graphicFrameMkLst>
        </pc:graphicFrameChg>
      </pc:sldChg>
      <pc:sldChg chg="addSp modSp add">
        <pc:chgData name="Zachary, Blake" userId="0bdc2457-2c50-48ce-9822-0764288e9642" providerId="ADAL" clId="{5FF6CC25-8820-4B1A-9BBD-7E26B63FABA5}" dt="2024-05-08T19:27:19.730" v="32"/>
        <pc:sldMkLst>
          <pc:docMk/>
          <pc:sldMk cId="2253301159" sldId="337"/>
        </pc:sldMkLst>
        <pc:graphicFrameChg chg="add mod">
          <ac:chgData name="Zachary, Blake" userId="0bdc2457-2c50-48ce-9822-0764288e9642" providerId="ADAL" clId="{5FF6CC25-8820-4B1A-9BBD-7E26B63FABA5}" dt="2024-05-08T19:27:19.730" v="32"/>
          <ac:graphicFrameMkLst>
            <pc:docMk/>
            <pc:sldMk cId="2253301159" sldId="337"/>
            <ac:graphicFrameMk id="2" creationId="{6B87C89F-968F-4E3D-A6B7-651FA47FB930}"/>
          </ac:graphicFrameMkLst>
        </pc:graphicFrameChg>
      </pc:sldChg>
      <pc:sldChg chg="addSp modSp add">
        <pc:chgData name="Zachary, Blake" userId="0bdc2457-2c50-48ce-9822-0764288e9642" providerId="ADAL" clId="{5FF6CC25-8820-4B1A-9BBD-7E26B63FABA5}" dt="2024-05-08T19:27:14.508" v="30"/>
        <pc:sldMkLst>
          <pc:docMk/>
          <pc:sldMk cId="3208166215" sldId="338"/>
        </pc:sldMkLst>
        <pc:graphicFrameChg chg="add mod">
          <ac:chgData name="Zachary, Blake" userId="0bdc2457-2c50-48ce-9822-0764288e9642" providerId="ADAL" clId="{5FF6CC25-8820-4B1A-9BBD-7E26B63FABA5}" dt="2024-05-08T19:27:14.508" v="30"/>
          <ac:graphicFrameMkLst>
            <pc:docMk/>
            <pc:sldMk cId="3208166215" sldId="338"/>
            <ac:graphicFrameMk id="2" creationId="{3E8165EB-E8B2-4F06-B758-15145511CCE3}"/>
          </ac:graphicFrameMkLst>
        </pc:graphicFrameChg>
      </pc:sldChg>
      <pc:sldChg chg="addSp modSp add">
        <pc:chgData name="Zachary, Blake" userId="0bdc2457-2c50-48ce-9822-0764288e9642" providerId="ADAL" clId="{5FF6CC25-8820-4B1A-9BBD-7E26B63FABA5}" dt="2024-05-08T19:27:11.943" v="29"/>
        <pc:sldMkLst>
          <pc:docMk/>
          <pc:sldMk cId="1475829903" sldId="339"/>
        </pc:sldMkLst>
        <pc:graphicFrameChg chg="add mod">
          <ac:chgData name="Zachary, Blake" userId="0bdc2457-2c50-48ce-9822-0764288e9642" providerId="ADAL" clId="{5FF6CC25-8820-4B1A-9BBD-7E26B63FABA5}" dt="2024-05-08T19:27:11.943" v="29"/>
          <ac:graphicFrameMkLst>
            <pc:docMk/>
            <pc:sldMk cId="1475829903" sldId="339"/>
            <ac:graphicFrameMk id="2" creationId="{38054EA0-EC05-43BB-B94B-D40933B5C0AC}"/>
          </ac:graphicFrameMkLst>
        </pc:graphicFrameChg>
      </pc:sldChg>
      <pc:sldChg chg="addSp modSp add">
        <pc:chgData name="Zachary, Blake" userId="0bdc2457-2c50-48ce-9822-0764288e9642" providerId="ADAL" clId="{5FF6CC25-8820-4B1A-9BBD-7E26B63FABA5}" dt="2024-05-08T19:27:06.055" v="28"/>
        <pc:sldMkLst>
          <pc:docMk/>
          <pc:sldMk cId="398445502" sldId="340"/>
        </pc:sldMkLst>
        <pc:graphicFrameChg chg="add mod">
          <ac:chgData name="Zachary, Blake" userId="0bdc2457-2c50-48ce-9822-0764288e9642" providerId="ADAL" clId="{5FF6CC25-8820-4B1A-9BBD-7E26B63FABA5}" dt="2024-05-08T19:27:06.055" v="28"/>
          <ac:graphicFrameMkLst>
            <pc:docMk/>
            <pc:sldMk cId="398445502" sldId="340"/>
            <ac:graphicFrameMk id="2" creationId="{E02024F2-313C-4BF3-B633-9C1D7BE663FA}"/>
          </ac:graphicFrameMkLst>
        </pc:graphicFrameChg>
      </pc:sldChg>
      <pc:sldChg chg="del">
        <pc:chgData name="Zachary, Blake" userId="0bdc2457-2c50-48ce-9822-0764288e9642" providerId="ADAL" clId="{5FF6CC25-8820-4B1A-9BBD-7E26B63FABA5}" dt="2024-05-08T16:50:41.659" v="0" actId="47"/>
        <pc:sldMkLst>
          <pc:docMk/>
          <pc:sldMk cId="3181543707" sldId="340"/>
        </pc:sldMkLst>
      </pc:sldChg>
      <pc:sldChg chg="addSp modSp add">
        <pc:chgData name="Zachary, Blake" userId="0bdc2457-2c50-48ce-9822-0764288e9642" providerId="ADAL" clId="{5FF6CC25-8820-4B1A-9BBD-7E26B63FABA5}" dt="2024-05-08T19:27:03.056" v="27"/>
        <pc:sldMkLst>
          <pc:docMk/>
          <pc:sldMk cId="957931056" sldId="341"/>
        </pc:sldMkLst>
        <pc:graphicFrameChg chg="add mod">
          <ac:chgData name="Zachary, Blake" userId="0bdc2457-2c50-48ce-9822-0764288e9642" providerId="ADAL" clId="{5FF6CC25-8820-4B1A-9BBD-7E26B63FABA5}" dt="2024-05-08T19:27:03.056" v="27"/>
          <ac:graphicFrameMkLst>
            <pc:docMk/>
            <pc:sldMk cId="957931056" sldId="341"/>
            <ac:graphicFrameMk id="2" creationId="{ED8F37C3-7AD6-4999-97A4-DDF8C8634C00}"/>
          </ac:graphicFrameMkLst>
        </pc:graphicFrameChg>
      </pc:sldChg>
      <pc:sldChg chg="del">
        <pc:chgData name="Zachary, Blake" userId="0bdc2457-2c50-48ce-9822-0764288e9642" providerId="ADAL" clId="{5FF6CC25-8820-4B1A-9BBD-7E26B63FABA5}" dt="2024-05-08T16:50:41.659" v="0" actId="47"/>
        <pc:sldMkLst>
          <pc:docMk/>
          <pc:sldMk cId="1445776583" sldId="341"/>
        </pc:sldMkLst>
      </pc:sldChg>
      <pc:sldChg chg="del">
        <pc:chgData name="Zachary, Blake" userId="0bdc2457-2c50-48ce-9822-0764288e9642" providerId="ADAL" clId="{5FF6CC25-8820-4B1A-9BBD-7E26B63FABA5}" dt="2024-05-08T16:50:41.659" v="0" actId="47"/>
        <pc:sldMkLst>
          <pc:docMk/>
          <pc:sldMk cId="1872058962" sldId="342"/>
        </pc:sldMkLst>
      </pc:sldChg>
      <pc:sldChg chg="addSp modSp add">
        <pc:chgData name="Zachary, Blake" userId="0bdc2457-2c50-48ce-9822-0764288e9642" providerId="ADAL" clId="{5FF6CC25-8820-4B1A-9BBD-7E26B63FABA5}" dt="2024-05-08T19:26:59.914" v="26"/>
        <pc:sldMkLst>
          <pc:docMk/>
          <pc:sldMk cId="3164471033" sldId="342"/>
        </pc:sldMkLst>
        <pc:graphicFrameChg chg="add mod">
          <ac:chgData name="Zachary, Blake" userId="0bdc2457-2c50-48ce-9822-0764288e9642" providerId="ADAL" clId="{5FF6CC25-8820-4B1A-9BBD-7E26B63FABA5}" dt="2024-05-08T19:26:59.914" v="26"/>
          <ac:graphicFrameMkLst>
            <pc:docMk/>
            <pc:sldMk cId="3164471033" sldId="342"/>
            <ac:graphicFrameMk id="2" creationId="{D5F8916A-C2C9-4CE8-86FB-DDABE09529B8}"/>
          </ac:graphicFrameMkLst>
        </pc:graphicFrameChg>
      </pc:sldChg>
      <pc:sldChg chg="addSp modSp add">
        <pc:chgData name="Zachary, Blake" userId="0bdc2457-2c50-48ce-9822-0764288e9642" providerId="ADAL" clId="{5FF6CC25-8820-4B1A-9BBD-7E26B63FABA5}" dt="2024-05-08T19:26:56.905" v="25"/>
        <pc:sldMkLst>
          <pc:docMk/>
          <pc:sldMk cId="95095469" sldId="343"/>
        </pc:sldMkLst>
        <pc:graphicFrameChg chg="add mod">
          <ac:chgData name="Zachary, Blake" userId="0bdc2457-2c50-48ce-9822-0764288e9642" providerId="ADAL" clId="{5FF6CC25-8820-4B1A-9BBD-7E26B63FABA5}" dt="2024-05-08T19:26:56.905" v="25"/>
          <ac:graphicFrameMkLst>
            <pc:docMk/>
            <pc:sldMk cId="95095469" sldId="343"/>
            <ac:graphicFrameMk id="2" creationId="{D93D205C-7A51-4B67-9E77-DBBDF4F01BC3}"/>
          </ac:graphicFrameMkLst>
        </pc:graphicFrameChg>
      </pc:sldChg>
      <pc:sldChg chg="del">
        <pc:chgData name="Zachary, Blake" userId="0bdc2457-2c50-48ce-9822-0764288e9642" providerId="ADAL" clId="{5FF6CC25-8820-4B1A-9BBD-7E26B63FABA5}" dt="2024-05-08T16:50:41.659" v="0" actId="47"/>
        <pc:sldMkLst>
          <pc:docMk/>
          <pc:sldMk cId="3569305868" sldId="343"/>
        </pc:sldMkLst>
      </pc:sldChg>
      <pc:sldChg chg="del">
        <pc:chgData name="Zachary, Blake" userId="0bdc2457-2c50-48ce-9822-0764288e9642" providerId="ADAL" clId="{5FF6CC25-8820-4B1A-9BBD-7E26B63FABA5}" dt="2024-05-08T16:50:41.659" v="0" actId="47"/>
        <pc:sldMkLst>
          <pc:docMk/>
          <pc:sldMk cId="2038275" sldId="344"/>
        </pc:sldMkLst>
      </pc:sldChg>
      <pc:sldChg chg="addSp modSp add">
        <pc:chgData name="Zachary, Blake" userId="0bdc2457-2c50-48ce-9822-0764288e9642" providerId="ADAL" clId="{5FF6CC25-8820-4B1A-9BBD-7E26B63FABA5}" dt="2024-05-08T19:26:51.237" v="24"/>
        <pc:sldMkLst>
          <pc:docMk/>
          <pc:sldMk cId="1678145347" sldId="344"/>
        </pc:sldMkLst>
        <pc:graphicFrameChg chg="add mod">
          <ac:chgData name="Zachary, Blake" userId="0bdc2457-2c50-48ce-9822-0764288e9642" providerId="ADAL" clId="{5FF6CC25-8820-4B1A-9BBD-7E26B63FABA5}" dt="2024-05-08T19:26:51.237" v="24"/>
          <ac:graphicFrameMkLst>
            <pc:docMk/>
            <pc:sldMk cId="1678145347" sldId="344"/>
            <ac:graphicFrameMk id="2" creationId="{75ECF667-AA53-415F-B94B-690F965B07B8}"/>
          </ac:graphicFrameMkLst>
        </pc:graphicFrameChg>
      </pc:sldChg>
      <pc:sldChg chg="addSp modSp add">
        <pc:chgData name="Zachary, Blake" userId="0bdc2457-2c50-48ce-9822-0764288e9642" providerId="ADAL" clId="{5FF6CC25-8820-4B1A-9BBD-7E26B63FABA5}" dt="2024-05-08T19:26:46.605" v="23"/>
        <pc:sldMkLst>
          <pc:docMk/>
          <pc:sldMk cId="1848041332" sldId="345"/>
        </pc:sldMkLst>
        <pc:graphicFrameChg chg="add mod">
          <ac:chgData name="Zachary, Blake" userId="0bdc2457-2c50-48ce-9822-0764288e9642" providerId="ADAL" clId="{5FF6CC25-8820-4B1A-9BBD-7E26B63FABA5}" dt="2024-05-08T19:26:46.605" v="23"/>
          <ac:graphicFrameMkLst>
            <pc:docMk/>
            <pc:sldMk cId="1848041332" sldId="345"/>
            <ac:graphicFrameMk id="2" creationId="{D31F11C2-91C0-4C1B-94FF-7009542452A5}"/>
          </ac:graphicFrameMkLst>
        </pc:graphicFrameChg>
      </pc:sldChg>
      <pc:sldChg chg="del">
        <pc:chgData name="Zachary, Blake" userId="0bdc2457-2c50-48ce-9822-0764288e9642" providerId="ADAL" clId="{5FF6CC25-8820-4B1A-9BBD-7E26B63FABA5}" dt="2024-05-08T16:50:41.659" v="0" actId="47"/>
        <pc:sldMkLst>
          <pc:docMk/>
          <pc:sldMk cId="3432918943" sldId="345"/>
        </pc:sldMkLst>
      </pc:sldChg>
      <pc:sldChg chg="del">
        <pc:chgData name="Zachary, Blake" userId="0bdc2457-2c50-48ce-9822-0764288e9642" providerId="ADAL" clId="{5FF6CC25-8820-4B1A-9BBD-7E26B63FABA5}" dt="2024-05-08T16:50:41.659" v="0" actId="47"/>
        <pc:sldMkLst>
          <pc:docMk/>
          <pc:sldMk cId="1368130488" sldId="346"/>
        </pc:sldMkLst>
      </pc:sldChg>
      <pc:sldChg chg="del">
        <pc:chgData name="Zachary, Blake" userId="0bdc2457-2c50-48ce-9822-0764288e9642" providerId="ADAL" clId="{5FF6CC25-8820-4B1A-9BBD-7E26B63FABA5}" dt="2024-05-08T16:50:41.659" v="0" actId="47"/>
        <pc:sldMkLst>
          <pc:docMk/>
          <pc:sldMk cId="334211779" sldId="347"/>
        </pc:sldMkLst>
      </pc:sldChg>
      <pc:sldChg chg="del">
        <pc:chgData name="Zachary, Blake" userId="0bdc2457-2c50-48ce-9822-0764288e9642" providerId="ADAL" clId="{5FF6CC25-8820-4B1A-9BBD-7E26B63FABA5}" dt="2024-05-08T16:50:41.659" v="0" actId="47"/>
        <pc:sldMkLst>
          <pc:docMk/>
          <pc:sldMk cId="4030012834" sldId="348"/>
        </pc:sldMkLst>
      </pc:sldChg>
      <pc:sldChg chg="del">
        <pc:chgData name="Zachary, Blake" userId="0bdc2457-2c50-48ce-9822-0764288e9642" providerId="ADAL" clId="{5FF6CC25-8820-4B1A-9BBD-7E26B63FABA5}" dt="2024-05-08T16:50:41.659" v="0" actId="47"/>
        <pc:sldMkLst>
          <pc:docMk/>
          <pc:sldMk cId="2058454422" sldId="349"/>
        </pc:sldMkLst>
      </pc:sldChg>
    </pc:docChg>
  </pc:docChgLst>
  <pc:docChgLst>
    <pc:chgData name="Hanner, Olsen" userId="8f966b24-7479-4073-89bd-2f70180eddce" providerId="ADAL" clId="{26CF5565-0004-4B88-ABB4-49F6301888CC}"/>
    <pc:docChg chg="delSld">
      <pc:chgData name="Hanner, Olsen" userId="8f966b24-7479-4073-89bd-2f70180eddce" providerId="ADAL" clId="{26CF5565-0004-4B88-ABB4-49F6301888CC}" dt="2024-03-27T15:23:53.745" v="10" actId="47"/>
      <pc:docMkLst>
        <pc:docMk/>
      </pc:docMkLst>
      <pc:sldChg chg="del">
        <pc:chgData name="Hanner, Olsen" userId="8f966b24-7479-4073-89bd-2f70180eddce" providerId="ADAL" clId="{26CF5565-0004-4B88-ABB4-49F6301888CC}" dt="2024-03-27T15:23:47.820" v="0" actId="47"/>
        <pc:sldMkLst>
          <pc:docMk/>
          <pc:sldMk cId="2724477087" sldId="340"/>
        </pc:sldMkLst>
      </pc:sldChg>
      <pc:sldChg chg="del">
        <pc:chgData name="Hanner, Olsen" userId="8f966b24-7479-4073-89bd-2f70180eddce" providerId="ADAL" clId="{26CF5565-0004-4B88-ABB4-49F6301888CC}" dt="2024-03-27T15:23:48.433" v="1" actId="47"/>
        <pc:sldMkLst>
          <pc:docMk/>
          <pc:sldMk cId="807450414" sldId="341"/>
        </pc:sldMkLst>
      </pc:sldChg>
      <pc:sldChg chg="del">
        <pc:chgData name="Hanner, Olsen" userId="8f966b24-7479-4073-89bd-2f70180eddce" providerId="ADAL" clId="{26CF5565-0004-4B88-ABB4-49F6301888CC}" dt="2024-03-27T15:23:48.998" v="2" actId="47"/>
        <pc:sldMkLst>
          <pc:docMk/>
          <pc:sldMk cId="3851994246" sldId="342"/>
        </pc:sldMkLst>
      </pc:sldChg>
      <pc:sldChg chg="del">
        <pc:chgData name="Hanner, Olsen" userId="8f966b24-7479-4073-89bd-2f70180eddce" providerId="ADAL" clId="{26CF5565-0004-4B88-ABB4-49F6301888CC}" dt="2024-03-27T15:23:49.533" v="3" actId="47"/>
        <pc:sldMkLst>
          <pc:docMk/>
          <pc:sldMk cId="1642480153" sldId="343"/>
        </pc:sldMkLst>
      </pc:sldChg>
      <pc:sldChg chg="del">
        <pc:chgData name="Hanner, Olsen" userId="8f966b24-7479-4073-89bd-2f70180eddce" providerId="ADAL" clId="{26CF5565-0004-4B88-ABB4-49F6301888CC}" dt="2024-03-27T15:23:50.020" v="4" actId="47"/>
        <pc:sldMkLst>
          <pc:docMk/>
          <pc:sldMk cId="2955441026" sldId="344"/>
        </pc:sldMkLst>
      </pc:sldChg>
      <pc:sldChg chg="del">
        <pc:chgData name="Hanner, Olsen" userId="8f966b24-7479-4073-89bd-2f70180eddce" providerId="ADAL" clId="{26CF5565-0004-4B88-ABB4-49F6301888CC}" dt="2024-03-27T15:23:50.469" v="5" actId="47"/>
        <pc:sldMkLst>
          <pc:docMk/>
          <pc:sldMk cId="3303117599" sldId="345"/>
        </pc:sldMkLst>
      </pc:sldChg>
      <pc:sldChg chg="del">
        <pc:chgData name="Hanner, Olsen" userId="8f966b24-7479-4073-89bd-2f70180eddce" providerId="ADAL" clId="{26CF5565-0004-4B88-ABB4-49F6301888CC}" dt="2024-03-27T15:23:51.225" v="6" actId="47"/>
        <pc:sldMkLst>
          <pc:docMk/>
          <pc:sldMk cId="845505784" sldId="346"/>
        </pc:sldMkLst>
      </pc:sldChg>
      <pc:sldChg chg="del">
        <pc:chgData name="Hanner, Olsen" userId="8f966b24-7479-4073-89bd-2f70180eddce" providerId="ADAL" clId="{26CF5565-0004-4B88-ABB4-49F6301888CC}" dt="2024-03-27T15:23:51.771" v="7" actId="47"/>
        <pc:sldMkLst>
          <pc:docMk/>
          <pc:sldMk cId="1719442706" sldId="347"/>
        </pc:sldMkLst>
      </pc:sldChg>
      <pc:sldChg chg="del">
        <pc:chgData name="Hanner, Olsen" userId="8f966b24-7479-4073-89bd-2f70180eddce" providerId="ADAL" clId="{26CF5565-0004-4B88-ABB4-49F6301888CC}" dt="2024-03-27T15:23:52.381" v="8" actId="47"/>
        <pc:sldMkLst>
          <pc:docMk/>
          <pc:sldMk cId="149046990" sldId="348"/>
        </pc:sldMkLst>
      </pc:sldChg>
      <pc:sldChg chg="del">
        <pc:chgData name="Hanner, Olsen" userId="8f966b24-7479-4073-89bd-2f70180eddce" providerId="ADAL" clId="{26CF5565-0004-4B88-ABB4-49F6301888CC}" dt="2024-03-27T15:23:52.945" v="9" actId="47"/>
        <pc:sldMkLst>
          <pc:docMk/>
          <pc:sldMk cId="889876355" sldId="349"/>
        </pc:sldMkLst>
      </pc:sldChg>
      <pc:sldChg chg="del">
        <pc:chgData name="Hanner, Olsen" userId="8f966b24-7479-4073-89bd-2f70180eddce" providerId="ADAL" clId="{26CF5565-0004-4B88-ABB4-49F6301888CC}" dt="2024-03-27T15:23:53.745" v="10" actId="47"/>
        <pc:sldMkLst>
          <pc:docMk/>
          <pc:sldMk cId="1075528476" sldId="350"/>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N107137\Desktop\jordan%20ppts\6.%20Mortality.xlsm" TargetMode="Externa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665234215824715E-2"/>
          <c:y val="0.22043865907395691"/>
          <c:w val="0.94383016614176451"/>
          <c:h val="0.65601776651662569"/>
        </c:manualLayout>
      </c:layout>
      <c:barChart>
        <c:barDir val="col"/>
        <c:grouping val="clustered"/>
        <c:varyColors val="0"/>
        <c:ser>
          <c:idx val="0"/>
          <c:order val="0"/>
          <c:tx>
            <c:strRef>
              <c:f>chmort!$B$10</c:f>
              <c:strCache>
                <c:ptCount val="1"/>
                <c:pt idx="0">
                  <c:v>Column1</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0-F74B-463D-9546-1154116A917C}"/>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2-F74B-463D-9546-1154116A917C}"/>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4-F74B-463D-9546-1154116A917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chmort!$A$11:$A$15</c:f>
              <c:strCache>
                <c:ptCount val="5"/>
                <c:pt idx="0">
                  <c:v>Neonatal mortality</c:v>
                </c:pt>
                <c:pt idx="1">
                  <c:v>Postneonatal mortality</c:v>
                </c:pt>
                <c:pt idx="2">
                  <c:v>Infant mortality</c:v>
                </c:pt>
                <c:pt idx="3">
                  <c:v>Child mortality</c:v>
                </c:pt>
                <c:pt idx="4">
                  <c:v>Under-5 mortality</c:v>
                </c:pt>
              </c:strCache>
            </c:strRef>
          </c:cat>
          <c:val>
            <c:numRef>
              <c:f>chmort!$B$11:$B$15</c:f>
              <c:numCache>
                <c:formatCode>General</c:formatCode>
                <c:ptCount val="5"/>
                <c:pt idx="0">
                  <c:v>9</c:v>
                </c:pt>
                <c:pt idx="1">
                  <c:v>6</c:v>
                </c:pt>
                <c:pt idx="2">
                  <c:v>14</c:v>
                </c:pt>
                <c:pt idx="3">
                  <c:v>1</c:v>
                </c:pt>
                <c:pt idx="4">
                  <c:v>15</c:v>
                </c:pt>
              </c:numCache>
            </c:numRef>
          </c:val>
          <c:extLst>
            <c:ext xmlns:c16="http://schemas.microsoft.com/office/drawing/2014/chart" uri="{C3380CC4-5D6E-409C-BE32-E72D297353CC}">
              <c16:uniqueId val="{00000005-F74B-463D-9546-1154116A917C}"/>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5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458889416963174E-2"/>
          <c:y val="0.2487710009385867"/>
          <c:w val="0.94383016614176451"/>
          <c:h val="0.57606559994355155"/>
        </c:manualLayout>
      </c:layout>
      <c:barChart>
        <c:barDir val="col"/>
        <c:grouping val="clustered"/>
        <c:varyColors val="0"/>
        <c:ser>
          <c:idx val="0"/>
          <c:order val="0"/>
          <c:tx>
            <c:strRef>
              <c:f>peri!$B$10</c:f>
              <c:strCache>
                <c:ptCount val="1"/>
                <c:pt idx="0">
                  <c:v>Column1</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0-8901-4FD5-BB34-53C1ABDE1081}"/>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2-8901-4FD5-BB34-53C1ABDE1081}"/>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4-8901-4FD5-BB34-53C1ABDE108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peri!$A$11:$A$13</c:f>
              <c:strCache>
                <c:ptCount val="3"/>
                <c:pt idx="0">
                  <c:v>Stillbirth
rate</c:v>
                </c:pt>
                <c:pt idx="1">
                  <c:v>Early neonatal 
mortality rate*</c:v>
                </c:pt>
                <c:pt idx="2">
                  <c:v>Perinatal 
mortality rate</c:v>
                </c:pt>
              </c:strCache>
            </c:strRef>
          </c:cat>
          <c:val>
            <c:numRef>
              <c:f>peri!$B$11:$B$13</c:f>
              <c:numCache>
                <c:formatCode>General</c:formatCode>
                <c:ptCount val="3"/>
                <c:pt idx="0">
                  <c:v>5</c:v>
                </c:pt>
                <c:pt idx="1">
                  <c:v>6</c:v>
                </c:pt>
                <c:pt idx="2">
                  <c:v>11</c:v>
                </c:pt>
              </c:numCache>
            </c:numRef>
          </c:val>
          <c:extLst>
            <c:ext xmlns:c16="http://schemas.microsoft.com/office/drawing/2014/chart" uri="{C3380CC4-5D6E-409C-BE32-E72D297353CC}">
              <c16:uniqueId val="{00000005-8901-4FD5-BB34-53C1ABDE1081}"/>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5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1.9073380496601469E-2"/>
          <c:y val="0.21394014811217676"/>
          <c:w val="0.96185323900679709"/>
          <c:h val="0.65720177887963815"/>
        </c:manualLayout>
      </c:layout>
      <c:lineChart>
        <c:grouping val="standard"/>
        <c:varyColors val="0"/>
        <c:ser>
          <c:idx val="0"/>
          <c:order val="0"/>
          <c:tx>
            <c:strRef>
              <c:f>chmorttr!$B$10</c:f>
              <c:strCache>
                <c:ptCount val="1"/>
                <c:pt idx="0">
                  <c:v>Neonatal mortality</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chmorttr!$A$11:$A$18</c:f>
              <c:strCache>
                <c:ptCount val="8"/>
                <c:pt idx="0">
                  <c:v>1990 JPFHS</c:v>
                </c:pt>
                <c:pt idx="1">
                  <c:v>1997 JPFHS</c:v>
                </c:pt>
                <c:pt idx="2">
                  <c:v>2002 JPFHS</c:v>
                </c:pt>
                <c:pt idx="3">
                  <c:v>2007 JPFHS</c:v>
                </c:pt>
                <c:pt idx="4">
                  <c:v>2009 JPFHS</c:v>
                </c:pt>
                <c:pt idx="5">
                  <c:v>2012 JPFHS</c:v>
                </c:pt>
                <c:pt idx="6">
                  <c:v>2017-18 JPFHS</c:v>
                </c:pt>
                <c:pt idx="7">
                  <c:v>2023 JPFHS</c:v>
                </c:pt>
              </c:strCache>
            </c:strRef>
          </c:cat>
          <c:val>
            <c:numRef>
              <c:f>chmorttr!$B$11:$B$18</c:f>
              <c:numCache>
                <c:formatCode>General</c:formatCode>
                <c:ptCount val="8"/>
                <c:pt idx="0">
                  <c:v>21</c:v>
                </c:pt>
                <c:pt idx="1">
                  <c:v>19</c:v>
                </c:pt>
                <c:pt idx="2" formatCode="0">
                  <c:v>16</c:v>
                </c:pt>
                <c:pt idx="3">
                  <c:v>14</c:v>
                </c:pt>
                <c:pt idx="4">
                  <c:v>15</c:v>
                </c:pt>
                <c:pt idx="5">
                  <c:v>14</c:v>
                </c:pt>
                <c:pt idx="6">
                  <c:v>11</c:v>
                </c:pt>
                <c:pt idx="7">
                  <c:v>9</c:v>
                </c:pt>
              </c:numCache>
            </c:numRef>
          </c:val>
          <c:smooth val="0"/>
          <c:extLst>
            <c:ext xmlns:c16="http://schemas.microsoft.com/office/drawing/2014/chart" uri="{C3380CC4-5D6E-409C-BE32-E72D297353CC}">
              <c16:uniqueId val="{00000003-79C8-4281-ABE0-10B256D9875A}"/>
            </c:ext>
          </c:extLst>
        </c:ser>
        <c:ser>
          <c:idx val="1"/>
          <c:order val="1"/>
          <c:tx>
            <c:strRef>
              <c:f>chmorttr!$C$10</c:f>
              <c:strCache>
                <c:ptCount val="1"/>
                <c:pt idx="0">
                  <c:v>Infant mortality</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2.7355723097356371E-2"/>
                  <c:y val="-2.497859465952729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9C8-4281-ABE0-10B256D9875A}"/>
                </c:ext>
              </c:extLst>
            </c:dLbl>
            <c:dLbl>
              <c:idx val="1"/>
              <c:layout>
                <c:manualLayout>
                  <c:x val="-2.7355723097356392E-2"/>
                  <c:y val="-2.294987955502450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9C8-4281-ABE0-10B256D9875A}"/>
                </c:ext>
              </c:extLst>
            </c:dLbl>
            <c:dLbl>
              <c:idx val="2"/>
              <c:layout>
                <c:manualLayout>
                  <c:x val="-2.7355723097356364E-2"/>
                  <c:y val="-2.90360248685328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9C8-4281-ABE0-10B256D9875A}"/>
                </c:ext>
              </c:extLst>
            </c:dLbl>
            <c:dLbl>
              <c:idx val="3"/>
              <c:layout>
                <c:manualLayout>
                  <c:x val="-2.735572309735642E-2"/>
                  <c:y val="2.371056784853964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79C8-4281-ABE0-10B256D9875A}"/>
                </c:ext>
              </c:extLst>
            </c:dLbl>
            <c:dLbl>
              <c:idx val="4"/>
              <c:layout>
                <c:manualLayout>
                  <c:x val="-2.7355723097356364E-2"/>
                  <c:y val="-2.70073097640301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79C8-4281-ABE0-10B256D9875A}"/>
                </c:ext>
              </c:extLst>
            </c:dLbl>
            <c:dLbl>
              <c:idx val="5"/>
              <c:layout>
                <c:manualLayout>
                  <c:x val="-2.7355723097356476E-2"/>
                  <c:y val="-2.497859465952729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79C8-4281-ABE0-10B256D9875A}"/>
                </c:ext>
              </c:extLst>
            </c:dLbl>
            <c:dLbl>
              <c:idx val="6"/>
              <c:layout>
                <c:manualLayout>
                  <c:x val="-2.7355723097356364E-2"/>
                  <c:y val="2.776799805754522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79C8-4281-ABE0-10B256D9875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chmorttr!$A$11:$A$18</c:f>
              <c:strCache>
                <c:ptCount val="8"/>
                <c:pt idx="0">
                  <c:v>1990 JPFHS</c:v>
                </c:pt>
                <c:pt idx="1">
                  <c:v>1997 JPFHS</c:v>
                </c:pt>
                <c:pt idx="2">
                  <c:v>2002 JPFHS</c:v>
                </c:pt>
                <c:pt idx="3">
                  <c:v>2007 JPFHS</c:v>
                </c:pt>
                <c:pt idx="4">
                  <c:v>2009 JPFHS</c:v>
                </c:pt>
                <c:pt idx="5">
                  <c:v>2012 JPFHS</c:v>
                </c:pt>
                <c:pt idx="6">
                  <c:v>2017-18 JPFHS</c:v>
                </c:pt>
                <c:pt idx="7">
                  <c:v>2023 JPFHS</c:v>
                </c:pt>
              </c:strCache>
            </c:strRef>
          </c:cat>
          <c:val>
            <c:numRef>
              <c:f>chmorttr!$C$11:$C$18</c:f>
              <c:numCache>
                <c:formatCode>General</c:formatCode>
                <c:ptCount val="8"/>
                <c:pt idx="0">
                  <c:v>34</c:v>
                </c:pt>
                <c:pt idx="1">
                  <c:v>29</c:v>
                </c:pt>
                <c:pt idx="2">
                  <c:v>22</c:v>
                </c:pt>
                <c:pt idx="3">
                  <c:v>19</c:v>
                </c:pt>
                <c:pt idx="4">
                  <c:v>23</c:v>
                </c:pt>
                <c:pt idx="5">
                  <c:v>17</c:v>
                </c:pt>
                <c:pt idx="6">
                  <c:v>17</c:v>
                </c:pt>
                <c:pt idx="7">
                  <c:v>14</c:v>
                </c:pt>
              </c:numCache>
            </c:numRef>
          </c:val>
          <c:smooth val="0"/>
          <c:extLst>
            <c:ext xmlns:c16="http://schemas.microsoft.com/office/drawing/2014/chart" uri="{C3380CC4-5D6E-409C-BE32-E72D297353CC}">
              <c16:uniqueId val="{0000000C-79C8-4281-ABE0-10B256D9875A}"/>
            </c:ext>
          </c:extLst>
        </c:ser>
        <c:ser>
          <c:idx val="2"/>
          <c:order val="2"/>
          <c:tx>
            <c:strRef>
              <c:f>chmorttr!$D$10</c:f>
              <c:strCache>
                <c:ptCount val="1"/>
                <c:pt idx="0">
                  <c:v>Under-5 mortality</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Pt>
            <c:idx val="1"/>
            <c:marker>
              <c:symbol val="circle"/>
              <c:size val="5"/>
              <c:spPr>
                <a:solidFill>
                  <a:schemeClr val="accent5"/>
                </a:solidFill>
                <a:ln w="9525">
                  <a:solidFill>
                    <a:schemeClr val="accent5"/>
                  </a:solidFill>
                </a:ln>
                <a:effectLst/>
              </c:spPr>
            </c:marker>
            <c:bubble3D val="0"/>
            <c:spPr>
              <a:ln w="28575" cap="rnd">
                <a:solidFill>
                  <a:schemeClr val="accent5"/>
                </a:solidFill>
                <a:round/>
              </a:ln>
              <a:effectLst/>
            </c:spPr>
            <c:extLst>
              <c:ext xmlns:c16="http://schemas.microsoft.com/office/drawing/2014/chart" uri="{C3380CC4-5D6E-409C-BE32-E72D297353CC}">
                <c16:uniqueId val="{0000000E-79C8-4281-ABE0-10B256D9875A}"/>
              </c:ext>
            </c:extLst>
          </c:dPt>
          <c:dPt>
            <c:idx val="2"/>
            <c:marker>
              <c:symbol val="circle"/>
              <c:size val="5"/>
              <c:spPr>
                <a:solidFill>
                  <a:schemeClr val="accent5"/>
                </a:solidFill>
                <a:ln w="9525">
                  <a:solidFill>
                    <a:schemeClr val="accent5"/>
                  </a:solidFill>
                </a:ln>
                <a:effectLst/>
              </c:spPr>
            </c:marker>
            <c:bubble3D val="0"/>
            <c:spPr>
              <a:ln w="28575" cap="rnd">
                <a:solidFill>
                  <a:schemeClr val="accent5"/>
                </a:solidFill>
                <a:round/>
              </a:ln>
              <a:effectLst/>
            </c:spPr>
            <c:extLst>
              <c:ext xmlns:c16="http://schemas.microsoft.com/office/drawing/2014/chart" uri="{C3380CC4-5D6E-409C-BE32-E72D297353CC}">
                <c16:uniqueId val="{00000010-79C8-4281-ABE0-10B256D9875A}"/>
              </c:ext>
            </c:extLst>
          </c:dPt>
          <c:dPt>
            <c:idx val="3"/>
            <c:marker>
              <c:symbol val="circle"/>
              <c:size val="5"/>
              <c:spPr>
                <a:solidFill>
                  <a:schemeClr val="accent5"/>
                </a:solidFill>
                <a:ln w="9525">
                  <a:solidFill>
                    <a:schemeClr val="accent5"/>
                  </a:solidFill>
                </a:ln>
                <a:effectLst/>
              </c:spPr>
            </c:marker>
            <c:bubble3D val="0"/>
            <c:spPr>
              <a:ln w="28575" cap="rnd">
                <a:solidFill>
                  <a:schemeClr val="accent5"/>
                </a:solidFill>
                <a:round/>
              </a:ln>
              <a:effectLst/>
            </c:spPr>
            <c:extLst>
              <c:ext xmlns:c16="http://schemas.microsoft.com/office/drawing/2014/chart" uri="{C3380CC4-5D6E-409C-BE32-E72D297353CC}">
                <c16:uniqueId val="{00000012-79C8-4281-ABE0-10B256D9875A}"/>
              </c:ext>
            </c:extLst>
          </c:dPt>
          <c:dPt>
            <c:idx val="4"/>
            <c:marker>
              <c:symbol val="circle"/>
              <c:size val="5"/>
              <c:spPr>
                <a:solidFill>
                  <a:schemeClr val="accent5"/>
                </a:solidFill>
                <a:ln w="9525">
                  <a:solidFill>
                    <a:schemeClr val="accent5"/>
                  </a:solidFill>
                </a:ln>
                <a:effectLst/>
              </c:spPr>
            </c:marker>
            <c:bubble3D val="0"/>
            <c:spPr>
              <a:ln w="28575" cap="rnd">
                <a:solidFill>
                  <a:schemeClr val="accent5"/>
                </a:solidFill>
                <a:round/>
              </a:ln>
              <a:effectLst/>
            </c:spPr>
            <c:extLst>
              <c:ext xmlns:c16="http://schemas.microsoft.com/office/drawing/2014/chart" uri="{C3380CC4-5D6E-409C-BE32-E72D297353CC}">
                <c16:uniqueId val="{00000014-79C8-4281-ABE0-10B256D9875A}"/>
              </c:ext>
            </c:extLst>
          </c:dPt>
          <c:dLbls>
            <c:dLbl>
              <c:idx val="7"/>
              <c:layout>
                <c:manualLayout>
                  <c:x val="-3.1239224391142236E-2"/>
                  <c:y val="-5.540932122706920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79C8-4281-ABE0-10B256D9875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chmorttr!$A$11:$A$18</c:f>
              <c:strCache>
                <c:ptCount val="8"/>
                <c:pt idx="0">
                  <c:v>1990 JPFHS</c:v>
                </c:pt>
                <c:pt idx="1">
                  <c:v>1997 JPFHS</c:v>
                </c:pt>
                <c:pt idx="2">
                  <c:v>2002 JPFHS</c:v>
                </c:pt>
                <c:pt idx="3">
                  <c:v>2007 JPFHS</c:v>
                </c:pt>
                <c:pt idx="4">
                  <c:v>2009 JPFHS</c:v>
                </c:pt>
                <c:pt idx="5">
                  <c:v>2012 JPFHS</c:v>
                </c:pt>
                <c:pt idx="6">
                  <c:v>2017-18 JPFHS</c:v>
                </c:pt>
                <c:pt idx="7">
                  <c:v>2023 JPFHS</c:v>
                </c:pt>
              </c:strCache>
            </c:strRef>
          </c:cat>
          <c:val>
            <c:numRef>
              <c:f>chmorttr!$D$11:$D$18</c:f>
              <c:numCache>
                <c:formatCode>General</c:formatCode>
                <c:ptCount val="8"/>
                <c:pt idx="0" formatCode="0">
                  <c:v>39</c:v>
                </c:pt>
                <c:pt idx="1">
                  <c:v>34</c:v>
                </c:pt>
                <c:pt idx="2">
                  <c:v>27</c:v>
                </c:pt>
                <c:pt idx="3">
                  <c:v>21</c:v>
                </c:pt>
                <c:pt idx="4" formatCode="0">
                  <c:v>28</c:v>
                </c:pt>
                <c:pt idx="5">
                  <c:v>21</c:v>
                </c:pt>
                <c:pt idx="6">
                  <c:v>19</c:v>
                </c:pt>
                <c:pt idx="7">
                  <c:v>15</c:v>
                </c:pt>
              </c:numCache>
            </c:numRef>
          </c:val>
          <c:smooth val="0"/>
          <c:extLst>
            <c:ext xmlns:c16="http://schemas.microsoft.com/office/drawing/2014/chart" uri="{C3380CC4-5D6E-409C-BE32-E72D297353CC}">
              <c16:uniqueId val="{00000016-79C8-4281-ABE0-10B256D9875A}"/>
            </c:ext>
          </c:extLst>
        </c:ser>
        <c:dLbls>
          <c:dLblPos val="t"/>
          <c:showLegendKey val="0"/>
          <c:showVal val="1"/>
          <c:showCatName val="0"/>
          <c:showSerName val="0"/>
          <c:showPercent val="0"/>
          <c:showBubbleSize val="0"/>
        </c:dLbls>
        <c:marker val="1"/>
        <c:smooth val="0"/>
        <c:axId val="913219024"/>
        <c:axId val="557606480"/>
      </c:lineChart>
      <c:catAx>
        <c:axId val="9132190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mn-ea"/>
                <a:cs typeface="+mn-cs"/>
              </a:defRPr>
            </a:pPr>
            <a:endParaRPr lang="en-US"/>
          </a:p>
        </c:txPr>
        <c:crossAx val="557606480"/>
        <c:crosses val="autoZero"/>
        <c:auto val="1"/>
        <c:lblAlgn val="ctr"/>
        <c:lblOffset val="100"/>
        <c:noMultiLvlLbl val="0"/>
      </c:catAx>
      <c:valAx>
        <c:axId val="557606480"/>
        <c:scaling>
          <c:orientation val="minMax"/>
          <c:max val="60"/>
          <c:min val="0"/>
        </c:scaling>
        <c:delete val="1"/>
        <c:axPos val="l"/>
        <c:numFmt formatCode="General" sourceLinked="1"/>
        <c:majorTickMark val="out"/>
        <c:minorTickMark val="none"/>
        <c:tickLblPos val="nextTo"/>
        <c:crossAx val="9132190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458889416963174E-2"/>
          <c:y val="0.29252757776577176"/>
          <c:w val="0.94383016614176451"/>
          <c:h val="0.63335742169907927"/>
        </c:manualLayout>
      </c:layout>
      <c:barChart>
        <c:barDir val="col"/>
        <c:grouping val="clustered"/>
        <c:varyColors val="0"/>
        <c:ser>
          <c:idx val="0"/>
          <c:order val="0"/>
          <c:tx>
            <c:strRef>
              <c:f>chmort_sex!$B$10</c:f>
              <c:strCache>
                <c:ptCount val="1"/>
                <c:pt idx="0">
                  <c:v>Female</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0-C461-4371-B675-A39EDD442F2A}"/>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2-C461-4371-B675-A39EDD442F2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chmort_sex!$A$11:$A$12</c:f>
              <c:strCache>
                <c:ptCount val="2"/>
                <c:pt idx="0">
                  <c:v>Neonatal mortality</c:v>
                </c:pt>
                <c:pt idx="1">
                  <c:v>Under-5 mortality</c:v>
                </c:pt>
              </c:strCache>
            </c:strRef>
          </c:cat>
          <c:val>
            <c:numRef>
              <c:f>chmort_sex!$B$11:$B$12</c:f>
              <c:numCache>
                <c:formatCode>General</c:formatCode>
                <c:ptCount val="2"/>
                <c:pt idx="0">
                  <c:v>8</c:v>
                </c:pt>
                <c:pt idx="1">
                  <c:v>15</c:v>
                </c:pt>
              </c:numCache>
            </c:numRef>
          </c:val>
          <c:extLst>
            <c:ext xmlns:c16="http://schemas.microsoft.com/office/drawing/2014/chart" uri="{C3380CC4-5D6E-409C-BE32-E72D297353CC}">
              <c16:uniqueId val="{00000003-C461-4371-B675-A39EDD442F2A}"/>
            </c:ext>
          </c:extLst>
        </c:ser>
        <c:ser>
          <c:idx val="1"/>
          <c:order val="1"/>
          <c:tx>
            <c:strRef>
              <c:f>chmort_sex!$C$10</c:f>
              <c:strCache>
                <c:ptCount val="1"/>
                <c:pt idx="0">
                  <c:v>Male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chmort_sex!$A$11:$A$12</c:f>
              <c:strCache>
                <c:ptCount val="2"/>
                <c:pt idx="0">
                  <c:v>Neonatal mortality</c:v>
                </c:pt>
                <c:pt idx="1">
                  <c:v>Under-5 mortality</c:v>
                </c:pt>
              </c:strCache>
            </c:strRef>
          </c:cat>
          <c:val>
            <c:numRef>
              <c:f>chmort_sex!$C$11:$C$12</c:f>
              <c:numCache>
                <c:formatCode>General</c:formatCode>
                <c:ptCount val="2"/>
                <c:pt idx="0">
                  <c:v>10</c:v>
                </c:pt>
                <c:pt idx="1">
                  <c:v>15</c:v>
                </c:pt>
              </c:numCache>
            </c:numRef>
          </c:val>
          <c:extLst>
            <c:ext xmlns:c16="http://schemas.microsoft.com/office/drawing/2014/chart" uri="{C3380CC4-5D6E-409C-BE32-E72D297353CC}">
              <c16:uniqueId val="{00000004-C461-4371-B675-A39EDD442F2A}"/>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5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35423983676400939"/>
          <c:y val="0.24339431942410428"/>
          <c:w val="0.27433282946118842"/>
          <c:h val="5.857705112823645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665234215824715E-2"/>
          <c:y val="0.34375148864274313"/>
          <c:w val="0.94383016614176451"/>
          <c:h val="0.57813039315451142"/>
        </c:manualLayout>
      </c:layout>
      <c:barChart>
        <c:barDir val="col"/>
        <c:grouping val="clustered"/>
        <c:varyColors val="0"/>
        <c:ser>
          <c:idx val="0"/>
          <c:order val="0"/>
          <c:tx>
            <c:strRef>
              <c:f>chmort_res!$B$10</c:f>
              <c:strCache>
                <c:ptCount val="1"/>
                <c:pt idx="0">
                  <c:v>Urban</c:v>
                </c:pt>
              </c:strCache>
            </c:strRef>
          </c:tx>
          <c:spPr>
            <a:solidFill>
              <a:schemeClr val="accent4"/>
            </a:solidFill>
            <a:ln>
              <a:noFill/>
            </a:ln>
            <a:effectLst/>
          </c:spPr>
          <c:invertIfNegative val="0"/>
          <c:dPt>
            <c:idx val="0"/>
            <c:invertIfNegative val="0"/>
            <c:bubble3D val="0"/>
            <c:extLst>
              <c:ext xmlns:c16="http://schemas.microsoft.com/office/drawing/2014/chart" uri="{C3380CC4-5D6E-409C-BE32-E72D297353CC}">
                <c16:uniqueId val="{00000000-F92D-4412-A576-60086FD5B9D6}"/>
              </c:ext>
            </c:extLst>
          </c:dPt>
          <c:dPt>
            <c:idx val="1"/>
            <c:invertIfNegative val="0"/>
            <c:bubble3D val="0"/>
            <c:spPr>
              <a:solidFill>
                <a:schemeClr val="accent4"/>
              </a:solidFill>
              <a:ln>
                <a:noFill/>
              </a:ln>
              <a:effectLst/>
            </c:spPr>
            <c:extLst>
              <c:ext xmlns:c16="http://schemas.microsoft.com/office/drawing/2014/chart" uri="{C3380CC4-5D6E-409C-BE32-E72D297353CC}">
                <c16:uniqueId val="{00000002-F92D-4412-A576-60086FD5B9D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chmort_res!$A$11:$A$12</c:f>
              <c:strCache>
                <c:ptCount val="2"/>
                <c:pt idx="0">
                  <c:v>Neonatal mortality</c:v>
                </c:pt>
                <c:pt idx="1">
                  <c:v>Under-5 mortality</c:v>
                </c:pt>
              </c:strCache>
            </c:strRef>
          </c:cat>
          <c:val>
            <c:numRef>
              <c:f>chmort_res!$B$11:$B$12</c:f>
              <c:numCache>
                <c:formatCode>General</c:formatCode>
                <c:ptCount val="2"/>
                <c:pt idx="0">
                  <c:v>9</c:v>
                </c:pt>
                <c:pt idx="1">
                  <c:v>16</c:v>
                </c:pt>
              </c:numCache>
            </c:numRef>
          </c:val>
          <c:extLst>
            <c:ext xmlns:c16="http://schemas.microsoft.com/office/drawing/2014/chart" uri="{C3380CC4-5D6E-409C-BE32-E72D297353CC}">
              <c16:uniqueId val="{00000003-F92D-4412-A576-60086FD5B9D6}"/>
            </c:ext>
          </c:extLst>
        </c:ser>
        <c:ser>
          <c:idx val="1"/>
          <c:order val="1"/>
          <c:tx>
            <c:strRef>
              <c:f>chmort_res!$C$10</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chmort_res!$A$11:$A$12</c:f>
              <c:strCache>
                <c:ptCount val="2"/>
                <c:pt idx="0">
                  <c:v>Neonatal mortality</c:v>
                </c:pt>
                <c:pt idx="1">
                  <c:v>Under-5 mortality</c:v>
                </c:pt>
              </c:strCache>
            </c:strRef>
          </c:cat>
          <c:val>
            <c:numRef>
              <c:f>chmort_res!$C$11:$C$12</c:f>
              <c:numCache>
                <c:formatCode>General</c:formatCode>
                <c:ptCount val="2"/>
                <c:pt idx="0">
                  <c:v>8</c:v>
                </c:pt>
                <c:pt idx="1">
                  <c:v>13</c:v>
                </c:pt>
              </c:numCache>
            </c:numRef>
          </c:val>
          <c:extLst>
            <c:ext xmlns:c16="http://schemas.microsoft.com/office/drawing/2014/chart" uri="{C3380CC4-5D6E-409C-BE32-E72D297353CC}">
              <c16:uniqueId val="{00000004-F92D-4412-A576-60086FD5B9D6}"/>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5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3525043884977222"/>
          <c:y val="0.28056052469809717"/>
          <c:w val="0.27433282946118842"/>
          <c:h val="5.857705112823645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664752945856789E-2"/>
          <c:y val="0.32307083556076643"/>
          <c:w val="0.94383016614176451"/>
          <c:h val="0.53354992511625299"/>
        </c:manualLayout>
      </c:layout>
      <c:barChart>
        <c:barDir val="col"/>
        <c:grouping val="clustered"/>
        <c:varyColors val="0"/>
        <c:ser>
          <c:idx val="0"/>
          <c:order val="0"/>
          <c:tx>
            <c:strRef>
              <c:f>chmort_edu!$B$10</c:f>
              <c:strCache>
                <c:ptCount val="1"/>
                <c:pt idx="0">
                  <c:v>No education</c:v>
                </c:pt>
              </c:strCache>
            </c:strRef>
          </c:tx>
          <c:spPr>
            <a:solidFill>
              <a:schemeClr val="accent4">
                <a:lumMod val="20000"/>
                <a:lumOff val="80000"/>
              </a:schemeClr>
            </a:solidFill>
            <a:ln>
              <a:noFill/>
            </a:ln>
            <a:effectLst/>
          </c:spPr>
          <c:invertIfNegative val="0"/>
          <c:dPt>
            <c:idx val="0"/>
            <c:invertIfNegative val="0"/>
            <c:bubble3D val="0"/>
            <c:extLst>
              <c:ext xmlns:c16="http://schemas.microsoft.com/office/drawing/2014/chart" uri="{C3380CC4-5D6E-409C-BE32-E72D297353CC}">
                <c16:uniqueId val="{00000000-CCD1-43B5-A25E-D68FC7A31F49}"/>
              </c:ext>
            </c:extLst>
          </c:dPt>
          <c:dPt>
            <c:idx val="1"/>
            <c:invertIfNegative val="0"/>
            <c:bubble3D val="0"/>
            <c:spPr>
              <a:solidFill>
                <a:schemeClr val="accent4">
                  <a:lumMod val="20000"/>
                  <a:lumOff val="80000"/>
                </a:schemeClr>
              </a:solidFill>
              <a:ln>
                <a:noFill/>
              </a:ln>
              <a:effectLst/>
            </c:spPr>
            <c:extLst>
              <c:ext xmlns:c16="http://schemas.microsoft.com/office/drawing/2014/chart" uri="{C3380CC4-5D6E-409C-BE32-E72D297353CC}">
                <c16:uniqueId val="{00000002-CCD1-43B5-A25E-D68FC7A31F4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chmort_edu!$A$11:$A$12</c:f>
              <c:strCache>
                <c:ptCount val="2"/>
                <c:pt idx="0">
                  <c:v>Neonatal mortality</c:v>
                </c:pt>
                <c:pt idx="1">
                  <c:v>Under-5 mortality</c:v>
                </c:pt>
              </c:strCache>
            </c:strRef>
          </c:cat>
          <c:val>
            <c:numRef>
              <c:f>chmort_edu!$B$11:$B$12</c:f>
              <c:numCache>
                <c:formatCode>General</c:formatCode>
                <c:ptCount val="2"/>
                <c:pt idx="0">
                  <c:v>1</c:v>
                </c:pt>
                <c:pt idx="1">
                  <c:v>2</c:v>
                </c:pt>
              </c:numCache>
            </c:numRef>
          </c:val>
          <c:extLst>
            <c:ext xmlns:c16="http://schemas.microsoft.com/office/drawing/2014/chart" uri="{C3380CC4-5D6E-409C-BE32-E72D297353CC}">
              <c16:uniqueId val="{00000003-CCD1-43B5-A25E-D68FC7A31F49}"/>
            </c:ext>
          </c:extLst>
        </c:ser>
        <c:ser>
          <c:idx val="1"/>
          <c:order val="1"/>
          <c:tx>
            <c:strRef>
              <c:f>chmort_edu!$C$10</c:f>
              <c:strCache>
                <c:ptCount val="1"/>
                <c:pt idx="0">
                  <c:v>Less than secondary</c:v>
                </c:pt>
              </c:strCache>
            </c:strRef>
          </c:tx>
          <c:spPr>
            <a:solidFill>
              <a:schemeClr val="accent4">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chmort_edu!$A$11:$A$12</c:f>
              <c:strCache>
                <c:ptCount val="2"/>
                <c:pt idx="0">
                  <c:v>Neonatal mortality</c:v>
                </c:pt>
                <c:pt idx="1">
                  <c:v>Under-5 mortality</c:v>
                </c:pt>
              </c:strCache>
            </c:strRef>
          </c:cat>
          <c:val>
            <c:numRef>
              <c:f>chmort_edu!$C$11:$C$12</c:f>
              <c:numCache>
                <c:formatCode>General</c:formatCode>
                <c:ptCount val="2"/>
                <c:pt idx="0">
                  <c:v>9</c:v>
                </c:pt>
                <c:pt idx="1">
                  <c:v>18</c:v>
                </c:pt>
              </c:numCache>
            </c:numRef>
          </c:val>
          <c:extLst>
            <c:ext xmlns:c16="http://schemas.microsoft.com/office/drawing/2014/chart" uri="{C3380CC4-5D6E-409C-BE32-E72D297353CC}">
              <c16:uniqueId val="{00000004-CCD1-43B5-A25E-D68FC7A31F49}"/>
            </c:ext>
          </c:extLst>
        </c:ser>
        <c:ser>
          <c:idx val="2"/>
          <c:order val="2"/>
          <c:tx>
            <c:strRef>
              <c:f>chmort_edu!$D$10</c:f>
              <c:strCache>
                <c:ptCount val="1"/>
                <c:pt idx="0">
                  <c:v>Secondary</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chmort_edu!$A$11:$A$12</c:f>
              <c:strCache>
                <c:ptCount val="2"/>
                <c:pt idx="0">
                  <c:v>Neonatal mortality</c:v>
                </c:pt>
                <c:pt idx="1">
                  <c:v>Under-5 mortality</c:v>
                </c:pt>
              </c:strCache>
            </c:strRef>
          </c:cat>
          <c:val>
            <c:numRef>
              <c:f>chmort_edu!$D$11:$D$12</c:f>
              <c:numCache>
                <c:formatCode>General</c:formatCode>
                <c:ptCount val="2"/>
                <c:pt idx="0">
                  <c:v>11</c:v>
                </c:pt>
                <c:pt idx="1">
                  <c:v>18</c:v>
                </c:pt>
              </c:numCache>
            </c:numRef>
          </c:val>
          <c:extLst>
            <c:ext xmlns:c16="http://schemas.microsoft.com/office/drawing/2014/chart" uri="{C3380CC4-5D6E-409C-BE32-E72D297353CC}">
              <c16:uniqueId val="{00000005-CCD1-43B5-A25E-D68FC7A31F49}"/>
            </c:ext>
          </c:extLst>
        </c:ser>
        <c:ser>
          <c:idx val="3"/>
          <c:order val="3"/>
          <c:tx>
            <c:strRef>
              <c:f>chmort_edu!$E$10</c:f>
              <c:strCache>
                <c:ptCount val="1"/>
                <c:pt idx="0">
                  <c:v>More than secondary</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chmort_edu!$A$11:$A$12</c:f>
              <c:strCache>
                <c:ptCount val="2"/>
                <c:pt idx="0">
                  <c:v>Neonatal mortality</c:v>
                </c:pt>
                <c:pt idx="1">
                  <c:v>Under-5 mortality</c:v>
                </c:pt>
              </c:strCache>
            </c:strRef>
          </c:cat>
          <c:val>
            <c:numRef>
              <c:f>chmort_edu!$E$11:$E$12</c:f>
              <c:numCache>
                <c:formatCode>General</c:formatCode>
                <c:ptCount val="2"/>
                <c:pt idx="0">
                  <c:v>8</c:v>
                </c:pt>
                <c:pt idx="1">
                  <c:v>13</c:v>
                </c:pt>
              </c:numCache>
            </c:numRef>
          </c:val>
          <c:extLst>
            <c:ext xmlns:c16="http://schemas.microsoft.com/office/drawing/2014/chart" uri="{C3380CC4-5D6E-409C-BE32-E72D297353CC}">
              <c16:uniqueId val="{00000006-CCD1-43B5-A25E-D68FC7A31F49}"/>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5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
          <c:y val="0.26971820722601331"/>
          <c:w val="1"/>
          <c:h val="5.8577051128236454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35E-2"/>
          <c:y val="0.32883633999285022"/>
          <c:w val="0.94383016614176451"/>
          <c:h val="0.59697214711238322"/>
        </c:manualLayout>
      </c:layout>
      <c:barChart>
        <c:barDir val="col"/>
        <c:grouping val="clustered"/>
        <c:varyColors val="0"/>
        <c:ser>
          <c:idx val="0"/>
          <c:order val="0"/>
          <c:tx>
            <c:strRef>
              <c:f>chmort_wea!$B$10</c:f>
              <c:strCache>
                <c:ptCount val="1"/>
                <c:pt idx="0">
                  <c:v>Lowest</c:v>
                </c:pt>
              </c:strCache>
            </c:strRef>
          </c:tx>
          <c:spPr>
            <a:solidFill>
              <a:schemeClr val="accent6">
                <a:lumMod val="20000"/>
                <a:lumOff val="80000"/>
              </a:schemeClr>
            </a:solidFill>
            <a:ln>
              <a:noFill/>
            </a:ln>
            <a:effectLst/>
          </c:spPr>
          <c:invertIfNegative val="0"/>
          <c:dPt>
            <c:idx val="0"/>
            <c:invertIfNegative val="0"/>
            <c:bubble3D val="0"/>
            <c:extLst>
              <c:ext xmlns:c16="http://schemas.microsoft.com/office/drawing/2014/chart" uri="{C3380CC4-5D6E-409C-BE32-E72D297353CC}">
                <c16:uniqueId val="{00000000-F1AB-4BE3-9FB3-8E7BFF5C96CE}"/>
              </c:ext>
            </c:extLst>
          </c:dPt>
          <c:dPt>
            <c:idx val="1"/>
            <c:invertIfNegative val="0"/>
            <c:bubble3D val="0"/>
            <c:spPr>
              <a:solidFill>
                <a:schemeClr val="accent6">
                  <a:lumMod val="20000"/>
                  <a:lumOff val="80000"/>
                </a:schemeClr>
              </a:solidFill>
              <a:ln>
                <a:noFill/>
              </a:ln>
              <a:effectLst/>
            </c:spPr>
            <c:extLst>
              <c:ext xmlns:c16="http://schemas.microsoft.com/office/drawing/2014/chart" uri="{C3380CC4-5D6E-409C-BE32-E72D297353CC}">
                <c16:uniqueId val="{00000002-F1AB-4BE3-9FB3-8E7BFF5C96C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chmort_wea!$A$11:$A$12</c:f>
              <c:strCache>
                <c:ptCount val="2"/>
                <c:pt idx="0">
                  <c:v>Neonatal mortality</c:v>
                </c:pt>
                <c:pt idx="1">
                  <c:v>Under-5 mortality</c:v>
                </c:pt>
              </c:strCache>
            </c:strRef>
          </c:cat>
          <c:val>
            <c:numRef>
              <c:f>chmort_wea!$B$11:$B$12</c:f>
              <c:numCache>
                <c:formatCode>General</c:formatCode>
                <c:ptCount val="2"/>
                <c:pt idx="0">
                  <c:v>9</c:v>
                </c:pt>
                <c:pt idx="1">
                  <c:v>18</c:v>
                </c:pt>
              </c:numCache>
            </c:numRef>
          </c:val>
          <c:extLst>
            <c:ext xmlns:c16="http://schemas.microsoft.com/office/drawing/2014/chart" uri="{C3380CC4-5D6E-409C-BE32-E72D297353CC}">
              <c16:uniqueId val="{00000003-F1AB-4BE3-9FB3-8E7BFF5C96CE}"/>
            </c:ext>
          </c:extLst>
        </c:ser>
        <c:ser>
          <c:idx val="1"/>
          <c:order val="1"/>
          <c:tx>
            <c:strRef>
              <c:f>chmort_wea!$C$10</c:f>
              <c:strCache>
                <c:ptCount val="1"/>
                <c:pt idx="0">
                  <c:v>2nd</c:v>
                </c:pt>
              </c:strCache>
            </c:strRef>
          </c:tx>
          <c:spPr>
            <a:solidFill>
              <a:schemeClr val="accent6">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chmort_wea!$A$11:$A$12</c:f>
              <c:strCache>
                <c:ptCount val="2"/>
                <c:pt idx="0">
                  <c:v>Neonatal mortality</c:v>
                </c:pt>
                <c:pt idx="1">
                  <c:v>Under-5 mortality</c:v>
                </c:pt>
              </c:strCache>
            </c:strRef>
          </c:cat>
          <c:val>
            <c:numRef>
              <c:f>chmort_wea!$C$11:$C$12</c:f>
              <c:numCache>
                <c:formatCode>General</c:formatCode>
                <c:ptCount val="2"/>
                <c:pt idx="0">
                  <c:v>11</c:v>
                </c:pt>
                <c:pt idx="1">
                  <c:v>18</c:v>
                </c:pt>
              </c:numCache>
            </c:numRef>
          </c:val>
          <c:extLst>
            <c:ext xmlns:c16="http://schemas.microsoft.com/office/drawing/2014/chart" uri="{C3380CC4-5D6E-409C-BE32-E72D297353CC}">
              <c16:uniqueId val="{00000004-F1AB-4BE3-9FB3-8E7BFF5C96CE}"/>
            </c:ext>
          </c:extLst>
        </c:ser>
        <c:ser>
          <c:idx val="2"/>
          <c:order val="2"/>
          <c:tx>
            <c:strRef>
              <c:f>chmort_wea!$D$10</c:f>
              <c:strCache>
                <c:ptCount val="1"/>
                <c:pt idx="0">
                  <c:v>Middle</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chmort_wea!$A$11:$A$12</c:f>
              <c:strCache>
                <c:ptCount val="2"/>
                <c:pt idx="0">
                  <c:v>Neonatal mortality</c:v>
                </c:pt>
                <c:pt idx="1">
                  <c:v>Under-5 mortality</c:v>
                </c:pt>
              </c:strCache>
            </c:strRef>
          </c:cat>
          <c:val>
            <c:numRef>
              <c:f>chmort_wea!$D$11:$D$12</c:f>
              <c:numCache>
                <c:formatCode>General</c:formatCode>
                <c:ptCount val="2"/>
                <c:pt idx="0">
                  <c:v>14</c:v>
                </c:pt>
                <c:pt idx="1">
                  <c:v>19</c:v>
                </c:pt>
              </c:numCache>
            </c:numRef>
          </c:val>
          <c:extLst>
            <c:ext xmlns:c16="http://schemas.microsoft.com/office/drawing/2014/chart" uri="{C3380CC4-5D6E-409C-BE32-E72D297353CC}">
              <c16:uniqueId val="{00000005-F1AB-4BE3-9FB3-8E7BFF5C96CE}"/>
            </c:ext>
          </c:extLst>
        </c:ser>
        <c:ser>
          <c:idx val="3"/>
          <c:order val="3"/>
          <c:tx>
            <c:strRef>
              <c:f>chmort_wea!$E$10</c:f>
              <c:strCache>
                <c:ptCount val="1"/>
                <c:pt idx="0">
                  <c:v>4th</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chmort_wea!$A$11:$A$12</c:f>
              <c:strCache>
                <c:ptCount val="2"/>
                <c:pt idx="0">
                  <c:v>Neonatal mortality</c:v>
                </c:pt>
                <c:pt idx="1">
                  <c:v>Under-5 mortality</c:v>
                </c:pt>
              </c:strCache>
            </c:strRef>
          </c:cat>
          <c:val>
            <c:numRef>
              <c:f>chmort_wea!$E$11:$E$12</c:f>
              <c:numCache>
                <c:formatCode>General</c:formatCode>
                <c:ptCount val="2"/>
                <c:pt idx="0">
                  <c:v>4</c:v>
                </c:pt>
                <c:pt idx="1">
                  <c:v>10</c:v>
                </c:pt>
              </c:numCache>
            </c:numRef>
          </c:val>
          <c:extLst>
            <c:ext xmlns:c16="http://schemas.microsoft.com/office/drawing/2014/chart" uri="{C3380CC4-5D6E-409C-BE32-E72D297353CC}">
              <c16:uniqueId val="{00000006-F1AB-4BE3-9FB3-8E7BFF5C96CE}"/>
            </c:ext>
          </c:extLst>
        </c:ser>
        <c:ser>
          <c:idx val="4"/>
          <c:order val="4"/>
          <c:tx>
            <c:strRef>
              <c:f>chmort_wea!$F$10</c:f>
              <c:strCache>
                <c:ptCount val="1"/>
                <c:pt idx="0">
                  <c:v>Highest</c:v>
                </c:pt>
              </c:strCache>
            </c:strRef>
          </c:tx>
          <c:spPr>
            <a:solidFill>
              <a:schemeClr val="accent6">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chmort_wea!$A$11:$A$12</c:f>
              <c:strCache>
                <c:ptCount val="2"/>
                <c:pt idx="0">
                  <c:v>Neonatal mortality</c:v>
                </c:pt>
                <c:pt idx="1">
                  <c:v>Under-5 mortality</c:v>
                </c:pt>
              </c:strCache>
            </c:strRef>
          </c:cat>
          <c:val>
            <c:numRef>
              <c:f>chmort_wea!$F$11:$F$12</c:f>
              <c:numCache>
                <c:formatCode>General</c:formatCode>
                <c:ptCount val="2"/>
                <c:pt idx="0">
                  <c:v>7</c:v>
                </c:pt>
                <c:pt idx="1">
                  <c:v>10</c:v>
                </c:pt>
              </c:numCache>
            </c:numRef>
          </c:val>
          <c:extLst>
            <c:ext xmlns:c16="http://schemas.microsoft.com/office/drawing/2014/chart" uri="{C3380CC4-5D6E-409C-BE32-E72D297353CC}">
              <c16:uniqueId val="{00000007-F1AB-4BE3-9FB3-8E7BFF5C96CE}"/>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5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17115172150446062"/>
          <c:y val="0.27170125184842181"/>
          <c:w val="0.66223243692192146"/>
          <c:h val="5.8637525876980269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458889416963174E-2"/>
          <c:y val="0.36850348177787473"/>
          <c:w val="0.94383016614176451"/>
          <c:h val="0.5044366983361902"/>
        </c:manualLayout>
      </c:layout>
      <c:barChart>
        <c:barDir val="col"/>
        <c:grouping val="clustered"/>
        <c:varyColors val="0"/>
        <c:ser>
          <c:idx val="0"/>
          <c:order val="0"/>
          <c:tx>
            <c:strRef>
              <c:f>chmort_aab!$B$10</c:f>
              <c:strCache>
                <c:ptCount val="1"/>
                <c:pt idx="0">
                  <c:v>&lt;20</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0-C301-4868-9592-813CE2C98437}"/>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2-C301-4868-9592-813CE2C9843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chmort_aab!$A$11:$A$12</c:f>
              <c:strCache>
                <c:ptCount val="2"/>
                <c:pt idx="0">
                  <c:v>Neonatal mortality</c:v>
                </c:pt>
                <c:pt idx="1">
                  <c:v>Under-5 mortality</c:v>
                </c:pt>
              </c:strCache>
            </c:strRef>
          </c:cat>
          <c:val>
            <c:numRef>
              <c:f>chmort_aab!$B$11:$B$12</c:f>
              <c:numCache>
                <c:formatCode>General</c:formatCode>
                <c:ptCount val="2"/>
                <c:pt idx="0">
                  <c:v>11</c:v>
                </c:pt>
                <c:pt idx="1">
                  <c:v>16</c:v>
                </c:pt>
              </c:numCache>
            </c:numRef>
          </c:val>
          <c:extLst>
            <c:ext xmlns:c16="http://schemas.microsoft.com/office/drawing/2014/chart" uri="{C3380CC4-5D6E-409C-BE32-E72D297353CC}">
              <c16:uniqueId val="{00000003-C301-4868-9592-813CE2C98437}"/>
            </c:ext>
          </c:extLst>
        </c:ser>
        <c:ser>
          <c:idx val="1"/>
          <c:order val="1"/>
          <c:tx>
            <c:strRef>
              <c:f>chmort_aab!$C$10</c:f>
              <c:strCache>
                <c:ptCount val="1"/>
                <c:pt idx="0">
                  <c:v>20-29</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chmort_aab!$A$11:$A$12</c:f>
              <c:strCache>
                <c:ptCount val="2"/>
                <c:pt idx="0">
                  <c:v>Neonatal mortality</c:v>
                </c:pt>
                <c:pt idx="1">
                  <c:v>Under-5 mortality</c:v>
                </c:pt>
              </c:strCache>
            </c:strRef>
          </c:cat>
          <c:val>
            <c:numRef>
              <c:f>chmort_aab!$C$11:$C$12</c:f>
              <c:numCache>
                <c:formatCode>General</c:formatCode>
                <c:ptCount val="2"/>
                <c:pt idx="0">
                  <c:v>11</c:v>
                </c:pt>
                <c:pt idx="1">
                  <c:v>16</c:v>
                </c:pt>
              </c:numCache>
            </c:numRef>
          </c:val>
          <c:extLst>
            <c:ext xmlns:c16="http://schemas.microsoft.com/office/drawing/2014/chart" uri="{C3380CC4-5D6E-409C-BE32-E72D297353CC}">
              <c16:uniqueId val="{00000004-C301-4868-9592-813CE2C98437}"/>
            </c:ext>
          </c:extLst>
        </c:ser>
        <c:ser>
          <c:idx val="2"/>
          <c:order val="2"/>
          <c:tx>
            <c:strRef>
              <c:f>chmort_aab!$D$10</c:f>
              <c:strCache>
                <c:ptCount val="1"/>
                <c:pt idx="0">
                  <c:v>30-39</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chmort_aab!$A$11:$A$12</c:f>
              <c:strCache>
                <c:ptCount val="2"/>
                <c:pt idx="0">
                  <c:v>Neonatal mortality</c:v>
                </c:pt>
                <c:pt idx="1">
                  <c:v>Under-5 mortality</c:v>
                </c:pt>
              </c:strCache>
            </c:strRef>
          </c:cat>
          <c:val>
            <c:numRef>
              <c:f>chmort_aab!$D$11:$D$12</c:f>
              <c:numCache>
                <c:formatCode>General</c:formatCode>
                <c:ptCount val="2"/>
                <c:pt idx="0">
                  <c:v>7</c:v>
                </c:pt>
                <c:pt idx="1">
                  <c:v>16</c:v>
                </c:pt>
              </c:numCache>
            </c:numRef>
          </c:val>
          <c:extLst>
            <c:ext xmlns:c16="http://schemas.microsoft.com/office/drawing/2014/chart" uri="{C3380CC4-5D6E-409C-BE32-E72D297353CC}">
              <c16:uniqueId val="{00000005-C301-4868-9592-813CE2C98437}"/>
            </c:ext>
          </c:extLst>
        </c:ser>
        <c:ser>
          <c:idx val="3"/>
          <c:order val="3"/>
          <c:tx>
            <c:strRef>
              <c:f>chmort_aab!$E$10</c:f>
              <c:strCache>
                <c:ptCount val="1"/>
                <c:pt idx="0">
                  <c:v>40-49</c:v>
                </c:pt>
              </c:strCache>
            </c:strRef>
          </c:tx>
          <c:spPr>
            <a:solidFill>
              <a:schemeClr val="accent1"/>
            </a:solidFill>
            <a:ln>
              <a:noFill/>
            </a:ln>
            <a:effectLst/>
          </c:spPr>
          <c:invertIfNegative val="0"/>
          <c:dLbls>
            <c:dLbl>
              <c:idx val="1"/>
              <c:tx>
                <c:rich>
                  <a:bodyPr/>
                  <a:lstStyle/>
                  <a:p>
                    <a:r>
                      <a:rPr lang="en-US"/>
                      <a:t>(</a:t>
                    </a:r>
                    <a:fld id="{456A0ACF-8769-47FA-8F97-A6A61C28649F}" type="VALUE">
                      <a:rPr lang="en-US"/>
                      <a:pPr/>
                      <a:t>[VALUE]</a:t>
                    </a:fld>
                    <a:r>
                      <a:rPr lang="en-US"/>
                      <a:t>)</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C301-4868-9592-813CE2C98437}"/>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chmort_aab!$A$11:$A$12</c:f>
              <c:strCache>
                <c:ptCount val="2"/>
                <c:pt idx="0">
                  <c:v>Neonatal mortality</c:v>
                </c:pt>
                <c:pt idx="1">
                  <c:v>Under-5 mortality</c:v>
                </c:pt>
              </c:strCache>
            </c:strRef>
          </c:cat>
          <c:val>
            <c:numRef>
              <c:f>chmort_aab!$E$11:$E$12</c:f>
              <c:numCache>
                <c:formatCode>General</c:formatCode>
                <c:ptCount val="2"/>
                <c:pt idx="0">
                  <c:v>7</c:v>
                </c:pt>
                <c:pt idx="1">
                  <c:v>7</c:v>
                </c:pt>
              </c:numCache>
            </c:numRef>
          </c:val>
          <c:extLst>
            <c:ext xmlns:c16="http://schemas.microsoft.com/office/drawing/2014/chart" uri="{C3380CC4-5D6E-409C-BE32-E72D297353CC}">
              <c16:uniqueId val="{00000007-C301-4868-9592-813CE2C98437}"/>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5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17462435744003069"/>
          <c:y val="0.30527431102971886"/>
          <c:w val="0.66223243692192146"/>
          <c:h val="5.8637525876980269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35E-2"/>
          <c:y val="0.36850348177787473"/>
          <c:w val="0.94383016614176451"/>
          <c:h val="0.55544319323033964"/>
        </c:manualLayout>
      </c:layout>
      <c:barChart>
        <c:barDir val="col"/>
        <c:grouping val="clustered"/>
        <c:varyColors val="0"/>
        <c:ser>
          <c:idx val="0"/>
          <c:order val="0"/>
          <c:tx>
            <c:strRef>
              <c:f>chmort_bo!$B$10</c:f>
              <c:strCache>
                <c:ptCount val="1"/>
                <c:pt idx="0">
                  <c:v>1</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0-BE26-44B1-95F8-76D19FF0DC6B}"/>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2-BE26-44B1-95F8-76D19FF0DC6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chmort_bo!$A$11:$A$12</c:f>
              <c:strCache>
                <c:ptCount val="2"/>
                <c:pt idx="0">
                  <c:v>Neonatal mortality</c:v>
                </c:pt>
                <c:pt idx="1">
                  <c:v>Under-5 mortality</c:v>
                </c:pt>
              </c:strCache>
            </c:strRef>
          </c:cat>
          <c:val>
            <c:numRef>
              <c:f>chmort_bo!$B$11:$B$12</c:f>
              <c:numCache>
                <c:formatCode>General</c:formatCode>
                <c:ptCount val="2"/>
                <c:pt idx="0">
                  <c:v>12</c:v>
                </c:pt>
                <c:pt idx="1">
                  <c:v>16</c:v>
                </c:pt>
              </c:numCache>
            </c:numRef>
          </c:val>
          <c:extLst>
            <c:ext xmlns:c16="http://schemas.microsoft.com/office/drawing/2014/chart" uri="{C3380CC4-5D6E-409C-BE32-E72D297353CC}">
              <c16:uniqueId val="{00000003-BE26-44B1-95F8-76D19FF0DC6B}"/>
            </c:ext>
          </c:extLst>
        </c:ser>
        <c:ser>
          <c:idx val="1"/>
          <c:order val="1"/>
          <c:tx>
            <c:strRef>
              <c:f>chmort_bo!$C$10</c:f>
              <c:strCache>
                <c:ptCount val="1"/>
                <c:pt idx="0">
                  <c:v>2-3</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chmort_bo!$A$11:$A$12</c:f>
              <c:strCache>
                <c:ptCount val="2"/>
                <c:pt idx="0">
                  <c:v>Neonatal mortality</c:v>
                </c:pt>
                <c:pt idx="1">
                  <c:v>Under-5 mortality</c:v>
                </c:pt>
              </c:strCache>
            </c:strRef>
          </c:cat>
          <c:val>
            <c:numRef>
              <c:f>chmort_bo!$C$11:$C$12</c:f>
              <c:numCache>
                <c:formatCode>General</c:formatCode>
                <c:ptCount val="2"/>
                <c:pt idx="0">
                  <c:v>8</c:v>
                </c:pt>
                <c:pt idx="1">
                  <c:v>12</c:v>
                </c:pt>
              </c:numCache>
            </c:numRef>
          </c:val>
          <c:extLst>
            <c:ext xmlns:c16="http://schemas.microsoft.com/office/drawing/2014/chart" uri="{C3380CC4-5D6E-409C-BE32-E72D297353CC}">
              <c16:uniqueId val="{00000004-BE26-44B1-95F8-76D19FF0DC6B}"/>
            </c:ext>
          </c:extLst>
        </c:ser>
        <c:ser>
          <c:idx val="2"/>
          <c:order val="2"/>
          <c:tx>
            <c:strRef>
              <c:f>chmort_bo!$D$10</c:f>
              <c:strCache>
                <c:ptCount val="1"/>
                <c:pt idx="0">
                  <c:v>4-6</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chmort_bo!$A$11:$A$12</c:f>
              <c:strCache>
                <c:ptCount val="2"/>
                <c:pt idx="0">
                  <c:v>Neonatal mortality</c:v>
                </c:pt>
                <c:pt idx="1">
                  <c:v>Under-5 mortality</c:v>
                </c:pt>
              </c:strCache>
            </c:strRef>
          </c:cat>
          <c:val>
            <c:numRef>
              <c:f>chmort_bo!$D$11:$D$12</c:f>
              <c:numCache>
                <c:formatCode>General</c:formatCode>
                <c:ptCount val="2"/>
                <c:pt idx="0">
                  <c:v>9</c:v>
                </c:pt>
                <c:pt idx="1">
                  <c:v>21</c:v>
                </c:pt>
              </c:numCache>
            </c:numRef>
          </c:val>
          <c:extLst>
            <c:ext xmlns:c16="http://schemas.microsoft.com/office/drawing/2014/chart" uri="{C3380CC4-5D6E-409C-BE32-E72D297353CC}">
              <c16:uniqueId val="{00000005-BE26-44B1-95F8-76D19FF0DC6B}"/>
            </c:ext>
          </c:extLst>
        </c:ser>
        <c:ser>
          <c:idx val="3"/>
          <c:order val="3"/>
          <c:tx>
            <c:strRef>
              <c:f>chmort_bo!$E$10</c:f>
              <c:strCache>
                <c:ptCount val="1"/>
                <c:pt idx="0">
                  <c:v>7+</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chmort_bo!$A$11:$A$12</c:f>
              <c:strCache>
                <c:ptCount val="2"/>
                <c:pt idx="0">
                  <c:v>Neonatal mortality</c:v>
                </c:pt>
                <c:pt idx="1">
                  <c:v>Under-5 mortality</c:v>
                </c:pt>
              </c:strCache>
            </c:strRef>
          </c:cat>
          <c:val>
            <c:numRef>
              <c:f>chmort_bo!$E$11:$E$12</c:f>
              <c:numCache>
                <c:formatCode>General</c:formatCode>
                <c:ptCount val="2"/>
                <c:pt idx="0">
                  <c:v>9</c:v>
                </c:pt>
                <c:pt idx="1">
                  <c:v>10</c:v>
                </c:pt>
              </c:numCache>
            </c:numRef>
          </c:val>
          <c:extLst>
            <c:ext xmlns:c16="http://schemas.microsoft.com/office/drawing/2014/chart" uri="{C3380CC4-5D6E-409C-BE32-E72D297353CC}">
              <c16:uniqueId val="{00000006-BE26-44B1-95F8-76D19FF0DC6B}"/>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5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35632947328456238"/>
          <c:y val="0.3118167649346606"/>
          <c:w val="0.32350800736472202"/>
          <c:h val="5.7700756120138343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194337683250358E-2"/>
          <c:y val="0.36850348224736795"/>
          <c:w val="0.94383016614176451"/>
          <c:h val="0.55323564536281522"/>
        </c:manualLayout>
      </c:layout>
      <c:barChart>
        <c:barDir val="col"/>
        <c:grouping val="clustered"/>
        <c:varyColors val="0"/>
        <c:ser>
          <c:idx val="0"/>
          <c:order val="0"/>
          <c:tx>
            <c:strRef>
              <c:f>chmort_pbi!$B$10</c:f>
              <c:strCache>
                <c:ptCount val="1"/>
                <c:pt idx="0">
                  <c:v>&lt;2 years</c:v>
                </c:pt>
              </c:strCache>
            </c:strRef>
          </c:tx>
          <c:spPr>
            <a:solidFill>
              <a:schemeClr val="accent4"/>
            </a:solidFill>
            <a:ln>
              <a:noFill/>
            </a:ln>
            <a:effectLst/>
          </c:spPr>
          <c:invertIfNegative val="0"/>
          <c:dPt>
            <c:idx val="0"/>
            <c:invertIfNegative val="0"/>
            <c:bubble3D val="0"/>
            <c:extLst>
              <c:ext xmlns:c16="http://schemas.microsoft.com/office/drawing/2014/chart" uri="{C3380CC4-5D6E-409C-BE32-E72D297353CC}">
                <c16:uniqueId val="{00000000-C213-41F5-97B6-B5355AB5CDAB}"/>
              </c:ext>
            </c:extLst>
          </c:dPt>
          <c:dPt>
            <c:idx val="1"/>
            <c:invertIfNegative val="0"/>
            <c:bubble3D val="0"/>
            <c:spPr>
              <a:solidFill>
                <a:schemeClr val="accent4"/>
              </a:solidFill>
              <a:ln>
                <a:noFill/>
              </a:ln>
              <a:effectLst/>
            </c:spPr>
            <c:extLst>
              <c:ext xmlns:c16="http://schemas.microsoft.com/office/drawing/2014/chart" uri="{C3380CC4-5D6E-409C-BE32-E72D297353CC}">
                <c16:uniqueId val="{00000002-C213-41F5-97B6-B5355AB5CDA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chmort_pbi!$A$11:$A$12</c:f>
              <c:strCache>
                <c:ptCount val="2"/>
                <c:pt idx="0">
                  <c:v>Neonatal mortality</c:v>
                </c:pt>
                <c:pt idx="1">
                  <c:v>Under-5 mortality</c:v>
                </c:pt>
              </c:strCache>
            </c:strRef>
          </c:cat>
          <c:val>
            <c:numRef>
              <c:f>chmort_pbi!$B$11:$B$12</c:f>
              <c:numCache>
                <c:formatCode>General</c:formatCode>
                <c:ptCount val="2"/>
                <c:pt idx="0">
                  <c:v>12</c:v>
                </c:pt>
                <c:pt idx="1">
                  <c:v>18</c:v>
                </c:pt>
              </c:numCache>
            </c:numRef>
          </c:val>
          <c:extLst>
            <c:ext xmlns:c16="http://schemas.microsoft.com/office/drawing/2014/chart" uri="{C3380CC4-5D6E-409C-BE32-E72D297353CC}">
              <c16:uniqueId val="{00000003-C213-41F5-97B6-B5355AB5CDAB}"/>
            </c:ext>
          </c:extLst>
        </c:ser>
        <c:ser>
          <c:idx val="1"/>
          <c:order val="1"/>
          <c:tx>
            <c:strRef>
              <c:f>chmort_pbi!$C$10</c:f>
              <c:strCache>
                <c:ptCount val="1"/>
                <c:pt idx="0">
                  <c:v>2 years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chmort_pbi!$A$11:$A$12</c:f>
              <c:strCache>
                <c:ptCount val="2"/>
                <c:pt idx="0">
                  <c:v>Neonatal mortality</c:v>
                </c:pt>
                <c:pt idx="1">
                  <c:v>Under-5 mortality</c:v>
                </c:pt>
              </c:strCache>
            </c:strRef>
          </c:cat>
          <c:val>
            <c:numRef>
              <c:f>chmort_pbi!$C$11:$C$12</c:f>
              <c:numCache>
                <c:formatCode>General</c:formatCode>
                <c:ptCount val="2"/>
                <c:pt idx="0">
                  <c:v>7</c:v>
                </c:pt>
                <c:pt idx="1">
                  <c:v>16</c:v>
                </c:pt>
              </c:numCache>
            </c:numRef>
          </c:val>
          <c:extLst>
            <c:ext xmlns:c16="http://schemas.microsoft.com/office/drawing/2014/chart" uri="{C3380CC4-5D6E-409C-BE32-E72D297353CC}">
              <c16:uniqueId val="{00000004-C213-41F5-97B6-B5355AB5CDAB}"/>
            </c:ext>
          </c:extLst>
        </c:ser>
        <c:ser>
          <c:idx val="2"/>
          <c:order val="2"/>
          <c:tx>
            <c:strRef>
              <c:f>chmort_pbi!$D$10</c:f>
              <c:strCache>
                <c:ptCount val="1"/>
                <c:pt idx="0">
                  <c:v>3 years</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chmort_pbi!$A$11:$A$12</c:f>
              <c:strCache>
                <c:ptCount val="2"/>
                <c:pt idx="0">
                  <c:v>Neonatal mortality</c:v>
                </c:pt>
                <c:pt idx="1">
                  <c:v>Under-5 mortality</c:v>
                </c:pt>
              </c:strCache>
            </c:strRef>
          </c:cat>
          <c:val>
            <c:numRef>
              <c:f>chmort_pbi!$D$11:$D$12</c:f>
              <c:numCache>
                <c:formatCode>General</c:formatCode>
                <c:ptCount val="2"/>
                <c:pt idx="0">
                  <c:v>10</c:v>
                </c:pt>
                <c:pt idx="1">
                  <c:v>16</c:v>
                </c:pt>
              </c:numCache>
            </c:numRef>
          </c:val>
          <c:extLst>
            <c:ext xmlns:c16="http://schemas.microsoft.com/office/drawing/2014/chart" uri="{C3380CC4-5D6E-409C-BE32-E72D297353CC}">
              <c16:uniqueId val="{00000005-C213-41F5-97B6-B5355AB5CDAB}"/>
            </c:ext>
          </c:extLst>
        </c:ser>
        <c:ser>
          <c:idx val="3"/>
          <c:order val="3"/>
          <c:tx>
            <c:strRef>
              <c:f>chmort_pbi!$E$10</c:f>
              <c:strCache>
                <c:ptCount val="1"/>
                <c:pt idx="0">
                  <c:v>4+ years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chmort_pbi!$A$11:$A$12</c:f>
              <c:strCache>
                <c:ptCount val="2"/>
                <c:pt idx="0">
                  <c:v>Neonatal mortality</c:v>
                </c:pt>
                <c:pt idx="1">
                  <c:v>Under-5 mortality</c:v>
                </c:pt>
              </c:strCache>
            </c:strRef>
          </c:cat>
          <c:val>
            <c:numRef>
              <c:f>chmort_pbi!$E$11:$E$12</c:f>
              <c:numCache>
                <c:formatCode>General</c:formatCode>
                <c:ptCount val="2"/>
                <c:pt idx="0">
                  <c:v>5</c:v>
                </c:pt>
                <c:pt idx="1">
                  <c:v>13</c:v>
                </c:pt>
              </c:numCache>
            </c:numRef>
          </c:val>
          <c:extLst>
            <c:ext xmlns:c16="http://schemas.microsoft.com/office/drawing/2014/chart" uri="{C3380CC4-5D6E-409C-BE32-E72D297353CC}">
              <c16:uniqueId val="{00000006-C213-41F5-97B6-B5355AB5CDAB}"/>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5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17237893335250071"/>
          <c:y val="0.31384857806946692"/>
          <c:w val="0.64617106819163828"/>
          <c:h val="5.857705112823645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3.png"/></Relationships>
</file>

<file path=ppt/drawings/_rels/drawing2.xml.rels><?xml version="1.0" encoding="UTF-8" standalone="yes"?>
<Relationships xmlns="http://schemas.openxmlformats.org/package/2006/relationships"><Relationship Id="rId1" Type="http://schemas.openxmlformats.org/officeDocument/2006/relationships/image" Target="../media/image3.png"/></Relationships>
</file>

<file path=ppt/drawings/_rels/drawing3.xml.rels><?xml version="1.0" encoding="UTF-8" standalone="yes"?>
<Relationships xmlns="http://schemas.openxmlformats.org/package/2006/relationships"><Relationship Id="rId1" Type="http://schemas.openxmlformats.org/officeDocument/2006/relationships/image" Target="../media/image3.png"/></Relationships>
</file>

<file path=ppt/drawings/_rels/drawing4.xml.rels><?xml version="1.0" encoding="UTF-8" standalone="yes"?>
<Relationships xmlns="http://schemas.openxmlformats.org/package/2006/relationships"><Relationship Id="rId1" Type="http://schemas.openxmlformats.org/officeDocument/2006/relationships/image" Target="../media/image3.png"/></Relationships>
</file>

<file path=ppt/drawings/_rels/drawing5.xml.rels><?xml version="1.0" encoding="UTF-8" standalone="yes"?>
<Relationships xmlns="http://schemas.openxmlformats.org/package/2006/relationships"><Relationship Id="rId1" Type="http://schemas.openxmlformats.org/officeDocument/2006/relationships/image" Target="../media/image3.png"/></Relationships>
</file>

<file path=ppt/drawings/_rels/drawing6.xml.rels><?xml version="1.0" encoding="UTF-8" standalone="yes"?>
<Relationships xmlns="http://schemas.openxmlformats.org/package/2006/relationships"><Relationship Id="rId1" Type="http://schemas.openxmlformats.org/officeDocument/2006/relationships/image" Target="../media/image3.png"/></Relationships>
</file>

<file path=ppt/drawings/_rels/drawing7.xml.rels><?xml version="1.0" encoding="UTF-8" standalone="yes"?>
<Relationships xmlns="http://schemas.openxmlformats.org/package/2006/relationships"><Relationship Id="rId1" Type="http://schemas.openxmlformats.org/officeDocument/2006/relationships/image" Target="../media/image3.png"/></Relationships>
</file>

<file path=ppt/drawings/_rels/drawing8.xml.rels><?xml version="1.0" encoding="UTF-8" standalone="yes"?>
<Relationships xmlns="http://schemas.openxmlformats.org/package/2006/relationships"><Relationship Id="rId1" Type="http://schemas.openxmlformats.org/officeDocument/2006/relationships/image" Target="../media/image3.png"/></Relationships>
</file>

<file path=ppt/drawings/_rels/drawing9.xml.rels><?xml version="1.0" encoding="UTF-8" standalone="yes"?>
<Relationships xmlns="http://schemas.openxmlformats.org/package/2006/relationships"><Relationship Id="rId1" Type="http://schemas.openxmlformats.org/officeDocument/2006/relationships/image" Target="../media/image3.png"/></Relationships>
</file>

<file path=ppt/drawings/drawing1.xml><?xml version="1.0" encoding="utf-8"?>
<c:userShapes xmlns:c="http://schemas.openxmlformats.org/drawingml/2006/chart">
  <cdr:relSizeAnchor xmlns:cdr="http://schemas.openxmlformats.org/drawingml/2006/chartDrawing">
    <cdr:from>
      <cdr:x>0.00121</cdr:x>
      <cdr:y>0.10172</cdr:y>
    </cdr:from>
    <cdr:to>
      <cdr:x>0.81774</cdr:x>
      <cdr:y>0.18218</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9548" y="627045"/>
          <a:ext cx="6443458" cy="496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Deaths per 1,000 live births for the 5-year period before the survey</a:t>
          </a:r>
        </a:p>
      </cdr:txBody>
    </cdr:sp>
  </cdr:relSizeAnchor>
  <cdr:relSizeAnchor xmlns:cdr="http://schemas.openxmlformats.org/drawingml/2006/chartDrawing">
    <cdr:from>
      <cdr:x>0</cdr:x>
      <cdr:y>1.62221E-7</cdr:y>
    </cdr:from>
    <cdr:to>
      <cdr:x>0.81393</cdr:x>
      <cdr:y>0.10338</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1"/>
          <a:ext cx="6422941" cy="63727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Childhood Mortality Rates</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0.78524</cdr:x>
      <cdr:y>0.11345</cdr:y>
    </cdr:from>
    <cdr:to>
      <cdr:x>1</cdr:x>
      <cdr:y>0.24649</cdr:y>
    </cdr:to>
    <cdr:sp macro="" textlink="">
      <cdr:nvSpPr>
        <cdr:cNvPr id="7" name="SDG_Indicator">
          <a:extLst xmlns:a="http://schemas.openxmlformats.org/drawingml/2006/main">
            <a:ext uri="{FF2B5EF4-FFF2-40B4-BE49-F238E27FC236}">
              <a16:creationId xmlns:a16="http://schemas.microsoft.com/office/drawing/2014/main" id="{29B52CF0-5475-1336-0236-44BC19EDF3A0}"/>
            </a:ext>
          </a:extLst>
        </cdr:cNvPr>
        <cdr:cNvSpPr txBox="1"/>
      </cdr:nvSpPr>
      <cdr:spPr>
        <a:xfrm xmlns:a="http://schemas.openxmlformats.org/drawingml/2006/main">
          <a:off x="5746369" y="697799"/>
          <a:ext cx="1571625" cy="81830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Indicators 3.2.1, 3.2.2</a:t>
          </a:r>
        </a:p>
      </cdr:txBody>
    </cdr:sp>
  </cdr:relSizeAnchor>
  <cdr:relSizeAnchor xmlns:cdr="http://schemas.openxmlformats.org/drawingml/2006/chartDrawing">
    <cdr:from>
      <cdr:x>0.81523</cdr:x>
      <cdr:y>0.01289</cdr:y>
    </cdr:from>
    <cdr:to>
      <cdr:x>0.97339</cdr:x>
      <cdr:y>0.1332</cdr:y>
    </cdr:to>
    <cdr:pic>
      <cdr:nvPicPr>
        <cdr:cNvPr id="8" name="SDG" descr="A picture containing text&#10;&#10;Description automatically generated">
          <a:extLst xmlns:a="http://schemas.openxmlformats.org/drawingml/2006/main">
            <a:ext uri="{FF2B5EF4-FFF2-40B4-BE49-F238E27FC236}">
              <a16:creationId xmlns:a16="http://schemas.microsoft.com/office/drawing/2014/main" id="{1976F6C4-F3A0-69D7-EA7A-6B040BB9E537}"/>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65825" y="79303"/>
          <a:ext cx="1157414" cy="739982"/>
        </a:xfrm>
        <a:prstGeom xmlns:a="http://schemas.openxmlformats.org/drawingml/2006/main" prst="rect">
          <a:avLst/>
        </a:prstGeom>
      </cdr:spPr>
    </cdr:pic>
  </cdr:relSizeAnchor>
</c:userShapes>
</file>

<file path=ppt/drawings/drawing10.xml><?xml version="1.0" encoding="utf-8"?>
<c:userShapes xmlns:c="http://schemas.openxmlformats.org/drawingml/2006/chart">
  <cdr:relSizeAnchor xmlns:cdr="http://schemas.openxmlformats.org/drawingml/2006/chartDrawing">
    <cdr:from>
      <cdr:x>0</cdr:x>
      <cdr:y>0.10869</cdr:y>
    </cdr:from>
    <cdr:to>
      <cdr:x>1</cdr:x>
      <cdr:y>0.24017</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77184"/>
          <a:ext cx="7321131" cy="8191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Deaths per 1,000 pregnancies lasting 28 or more weeks for the 5-year period before the survey</a:t>
          </a:r>
        </a:p>
      </cdr:txBody>
    </cdr:sp>
  </cdr:relSizeAnchor>
  <cdr:relSizeAnchor xmlns:cdr="http://schemas.openxmlformats.org/drawingml/2006/chartDrawing">
    <cdr:from>
      <cdr:x>0</cdr:x>
      <cdr:y>0</cdr:y>
    </cdr:from>
    <cdr:to>
      <cdr:x>0.81393</cdr:x>
      <cdr:y>0.12846</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6424049" cy="791357"/>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Perinatal Mortality</a:t>
          </a:r>
        </a:p>
      </cdr:txBody>
    </cdr:sp>
  </cdr:relSizeAnchor>
  <cdr:relSizeAnchor xmlns:cdr="http://schemas.openxmlformats.org/drawingml/2006/chartDrawing">
    <cdr:from>
      <cdr:x>0</cdr:x>
      <cdr:y>0.94821</cdr:y>
    </cdr:from>
    <cdr:to>
      <cdr:x>0.23732</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0" y="5832191"/>
          <a:ext cx="1736725" cy="318546"/>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400" b="0" i="1" baseline="0">
              <a:solidFill>
                <a:schemeClr val="tx1"/>
              </a:solidFill>
              <a:latin typeface="Source Sans Pro" panose="020B0503030403020204" pitchFamily="34" charset="0"/>
            </a:rPr>
            <a:t>*Per 1,000 live births</a:t>
          </a: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2.xml><?xml version="1.0" encoding="utf-8"?>
<c:userShapes xmlns:c="http://schemas.openxmlformats.org/drawingml/2006/chart">
  <cdr:relSizeAnchor xmlns:cdr="http://schemas.openxmlformats.org/drawingml/2006/chartDrawing">
    <cdr:from>
      <cdr:x>0.05722</cdr:x>
      <cdr:y>0.04153</cdr:y>
    </cdr:from>
    <cdr:to>
      <cdr:x>0.18206</cdr:x>
      <cdr:y>0.19012</cdr:y>
    </cdr:to>
    <cdr:sp macro="" textlink="">
      <cdr:nvSpPr>
        <cdr:cNvPr id="2" name="TextBox 1">
          <a:extLst xmlns:a="http://schemas.openxmlformats.org/drawingml/2006/main">
            <a:ext uri="{FF2B5EF4-FFF2-40B4-BE49-F238E27FC236}">
              <a16:creationId xmlns:a16="http://schemas.microsoft.com/office/drawing/2014/main" id="{5BF94865-5314-B8BB-2BB3-EDF59A8DF0FC}"/>
            </a:ext>
          </a:extLst>
        </cdr:cNvPr>
        <cdr:cNvSpPr txBox="1"/>
      </cdr:nvSpPr>
      <cdr:spPr>
        <a:xfrm xmlns:a="http://schemas.openxmlformats.org/drawingml/2006/main">
          <a:off x="419100" y="25558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cdr:y>
    </cdr:from>
    <cdr:to>
      <cdr:x>1</cdr:x>
      <cdr:y>0.12228</cdr:y>
    </cdr:to>
    <cdr:sp macro="" textlink="">
      <cdr:nvSpPr>
        <cdr:cNvPr id="3" name="title">
          <a:extLst xmlns:a="http://schemas.openxmlformats.org/drawingml/2006/main">
            <a:ext uri="{FF2B5EF4-FFF2-40B4-BE49-F238E27FC236}">
              <a16:creationId xmlns:a16="http://schemas.microsoft.com/office/drawing/2014/main" id="{25FF9349-0BB5-9292-D528-FFB1423A6452}"/>
            </a:ext>
          </a:extLst>
        </cdr:cNvPr>
        <cdr:cNvSpPr txBox="1"/>
      </cdr:nvSpPr>
      <cdr:spPr>
        <a:xfrm xmlns:a="http://schemas.openxmlformats.org/drawingml/2006/main">
          <a:off x="0" y="0"/>
          <a:ext cx="7891272" cy="75345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Trends in Childhood Mortality</a:t>
          </a:r>
        </a:p>
      </cdr:txBody>
    </cdr:sp>
  </cdr:relSizeAnchor>
  <cdr:relSizeAnchor xmlns:cdr="http://schemas.openxmlformats.org/drawingml/2006/chartDrawing">
    <cdr:from>
      <cdr:x>0</cdr:x>
      <cdr:y>0.10964</cdr:y>
    </cdr:from>
    <cdr:to>
      <cdr:x>0.82969</cdr:x>
      <cdr:y>0.22943</cdr:y>
    </cdr:to>
    <cdr:sp macro="" textlink="">
      <cdr:nvSpPr>
        <cdr:cNvPr id="4" name="subtitle">
          <a:extLst xmlns:a="http://schemas.openxmlformats.org/drawingml/2006/main">
            <a:ext uri="{FF2B5EF4-FFF2-40B4-BE49-F238E27FC236}">
              <a16:creationId xmlns:a16="http://schemas.microsoft.com/office/drawing/2014/main" id="{F68E2C1D-E348-0E1A-A6F8-BF06A5DF7945}"/>
            </a:ext>
          </a:extLst>
        </cdr:cNvPr>
        <cdr:cNvSpPr txBox="1"/>
      </cdr:nvSpPr>
      <cdr:spPr>
        <a:xfrm xmlns:a="http://schemas.openxmlformats.org/drawingml/2006/main">
          <a:off x="0" y="686359"/>
          <a:ext cx="6073142" cy="7498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Deaths per 1,000 live births for the 5-year period before the survey</a:t>
          </a:r>
        </a:p>
      </cdr:txBody>
    </cdr:sp>
  </cdr:relSizeAnchor>
  <cdr:relSizeAnchor xmlns:cdr="http://schemas.openxmlformats.org/drawingml/2006/chartDrawing">
    <cdr:from>
      <cdr:x>0.1395</cdr:x>
      <cdr:y>0.35536</cdr:y>
    </cdr:from>
    <cdr:to>
      <cdr:x>0.4308</cdr:x>
      <cdr:y>0.41572</cdr:y>
    </cdr:to>
    <cdr:sp macro="" textlink="">
      <cdr:nvSpPr>
        <cdr:cNvPr id="5" name="under-5 mortality">
          <a:extLst xmlns:a="http://schemas.openxmlformats.org/drawingml/2006/main">
            <a:ext uri="{FF2B5EF4-FFF2-40B4-BE49-F238E27FC236}">
              <a16:creationId xmlns:a16="http://schemas.microsoft.com/office/drawing/2014/main" id="{A5998350-1027-DCFE-0CDD-54E0FB62AFD4}"/>
            </a:ext>
          </a:extLst>
        </cdr:cNvPr>
        <cdr:cNvSpPr txBox="1"/>
      </cdr:nvSpPr>
      <cdr:spPr>
        <a:xfrm xmlns:a="http://schemas.openxmlformats.org/drawingml/2006/main">
          <a:off x="1166068" y="2224575"/>
          <a:ext cx="2434950" cy="37786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dirty="0">
              <a:solidFill>
                <a:schemeClr val="accent5"/>
              </a:solidFill>
              <a:latin typeface="Source Sans Pro" panose="020B0503030403020204" pitchFamily="34" charset="0"/>
            </a:rPr>
            <a:t>Under-5 mortality</a:t>
          </a:r>
        </a:p>
      </cdr:txBody>
    </cdr:sp>
  </cdr:relSizeAnchor>
  <cdr:relSizeAnchor xmlns:cdr="http://schemas.openxmlformats.org/drawingml/2006/chartDrawing">
    <cdr:from>
      <cdr:x>0</cdr:x>
      <cdr:y>0.56137</cdr:y>
    </cdr:from>
    <cdr:to>
      <cdr:x>0.35503</cdr:x>
      <cdr:y>0.62793</cdr:y>
    </cdr:to>
    <cdr:sp macro="" textlink="">
      <cdr:nvSpPr>
        <cdr:cNvPr id="6" name="infant mortality">
          <a:extLst xmlns:a="http://schemas.openxmlformats.org/drawingml/2006/main">
            <a:ext uri="{FF2B5EF4-FFF2-40B4-BE49-F238E27FC236}">
              <a16:creationId xmlns:a16="http://schemas.microsoft.com/office/drawing/2014/main" id="{1F35457C-12E2-0A50-E7DA-50AF525BC6A0}"/>
            </a:ext>
          </a:extLst>
        </cdr:cNvPr>
        <cdr:cNvSpPr txBox="1"/>
      </cdr:nvSpPr>
      <cdr:spPr>
        <a:xfrm xmlns:a="http://schemas.openxmlformats.org/drawingml/2006/main">
          <a:off x="0" y="3514240"/>
          <a:ext cx="2967663" cy="41667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dirty="0">
              <a:solidFill>
                <a:schemeClr val="accent2"/>
              </a:solidFill>
              <a:latin typeface="Source Sans Pro" panose="020B0503030403020204" pitchFamily="34" charset="0"/>
            </a:rPr>
            <a:t>Infant mortality</a:t>
          </a:r>
        </a:p>
      </cdr:txBody>
    </cdr:sp>
  </cdr:relSizeAnchor>
  <cdr:relSizeAnchor xmlns:cdr="http://schemas.openxmlformats.org/drawingml/2006/chartDrawing">
    <cdr:from>
      <cdr:x>0.42595</cdr:x>
      <cdr:y>0.79138</cdr:y>
    </cdr:from>
    <cdr:to>
      <cdr:x>0.78098</cdr:x>
      <cdr:y>0.85794</cdr:y>
    </cdr:to>
    <cdr:sp macro="" textlink="">
      <cdr:nvSpPr>
        <cdr:cNvPr id="7" name="neonatal mortality">
          <a:extLst xmlns:a="http://schemas.openxmlformats.org/drawingml/2006/main">
            <a:ext uri="{FF2B5EF4-FFF2-40B4-BE49-F238E27FC236}">
              <a16:creationId xmlns:a16="http://schemas.microsoft.com/office/drawing/2014/main" id="{2867C68D-4BAB-95AF-641B-40A19BA6661A}"/>
            </a:ext>
          </a:extLst>
        </cdr:cNvPr>
        <cdr:cNvSpPr txBox="1"/>
      </cdr:nvSpPr>
      <cdr:spPr>
        <a:xfrm xmlns:a="http://schemas.openxmlformats.org/drawingml/2006/main">
          <a:off x="3560517" y="4954129"/>
          <a:ext cx="2967664" cy="41667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i="0" baseline="0" dirty="0">
              <a:solidFill>
                <a:schemeClr val="accent4"/>
              </a:solidFill>
              <a:latin typeface="Source Sans Pro" panose="020B0503030403020204" pitchFamily="34" charset="0"/>
            </a:rPr>
            <a:t>Neonatal mortality</a:t>
          </a:r>
        </a:p>
      </cdr:txBody>
    </cdr:sp>
  </cdr:relSizeAnchor>
  <cdr:relSizeAnchor xmlns:cdr="http://schemas.openxmlformats.org/drawingml/2006/chartDrawing">
    <cdr:from>
      <cdr:x>0.81929</cdr:x>
      <cdr:y>0.10654</cdr:y>
    </cdr:from>
    <cdr:to>
      <cdr:x>1</cdr:x>
      <cdr:y>0.22108</cdr:y>
    </cdr:to>
    <cdr:sp macro="" textlink="">
      <cdr:nvSpPr>
        <cdr:cNvPr id="8" name="SDG_Indicator">
          <a:extLst xmlns:a="http://schemas.openxmlformats.org/drawingml/2006/main">
            <a:ext uri="{FF2B5EF4-FFF2-40B4-BE49-F238E27FC236}">
              <a16:creationId xmlns:a16="http://schemas.microsoft.com/office/drawing/2014/main" id="{8413E983-BD3A-0ACA-2D55-6AFFFF178180}"/>
            </a:ext>
          </a:extLst>
        </cdr:cNvPr>
        <cdr:cNvSpPr txBox="1"/>
      </cdr:nvSpPr>
      <cdr:spPr>
        <a:xfrm xmlns:a="http://schemas.openxmlformats.org/drawingml/2006/main">
          <a:off x="6000750" y="655639"/>
          <a:ext cx="1323594" cy="7048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a:solidFill>
                <a:srgbClr val="00A1DF"/>
              </a:solidFill>
              <a:latin typeface="Source Sans Pro" panose="020B0503030403020204" pitchFamily="34" charset="0"/>
            </a:rPr>
            <a:t>Indicators 3.2.1, 3.2.2</a:t>
          </a:r>
        </a:p>
      </cdr:txBody>
    </cdr:sp>
  </cdr:relSizeAnchor>
  <cdr:relSizeAnchor xmlns:cdr="http://schemas.openxmlformats.org/drawingml/2006/chartDrawing">
    <cdr:from>
      <cdr:x>0.82377</cdr:x>
      <cdr:y>0</cdr:y>
    </cdr:from>
    <cdr:to>
      <cdr:x>0.98179</cdr:x>
      <cdr:y>0.12025</cdr:y>
    </cdr:to>
    <cdr:pic>
      <cdr:nvPicPr>
        <cdr:cNvPr id="9" name="SDG" descr="A picture containing text&#10;&#10;Description automatically generated">
          <a:extLst xmlns:a="http://schemas.openxmlformats.org/drawingml/2006/main">
            <a:ext uri="{FF2B5EF4-FFF2-40B4-BE49-F238E27FC236}">
              <a16:creationId xmlns:a16="http://schemas.microsoft.com/office/drawing/2014/main" id="{F58A23F3-9EC2-E5C3-D12E-354E1F22D22A}"/>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6033580" y="0"/>
          <a:ext cx="1157414" cy="739982"/>
        </a:xfrm>
        <a:prstGeom xmlns:a="http://schemas.openxmlformats.org/drawingml/2006/main" prst="rect">
          <a:avLst/>
        </a:prstGeom>
      </cdr:spPr>
    </cdr:pic>
  </cdr:relSizeAnchor>
</c:userShapes>
</file>

<file path=ppt/drawings/drawing3.xml><?xml version="1.0" encoding="utf-8"?>
<c:userShapes xmlns:c="http://schemas.openxmlformats.org/drawingml/2006/chart">
  <cdr:relSizeAnchor xmlns:cdr="http://schemas.openxmlformats.org/drawingml/2006/chartDrawing">
    <cdr:from>
      <cdr:x>0</cdr:x>
      <cdr:y>0.12799</cdr:y>
    </cdr:from>
    <cdr:to>
      <cdr:x>0.81653</cdr:x>
      <cdr:y>0.24128</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800014"/>
          <a:ext cx="5977923" cy="7081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Deaths per 1,000 live births for the 5-year period before the survey</a:t>
          </a:r>
        </a:p>
      </cdr:txBody>
    </cdr:sp>
  </cdr:relSizeAnchor>
  <cdr:relSizeAnchor xmlns:cdr="http://schemas.openxmlformats.org/drawingml/2006/chartDrawing">
    <cdr:from>
      <cdr:x>0</cdr:x>
      <cdr:y>0.00464</cdr:y>
    </cdr:from>
    <cdr:to>
      <cdr:x>0.81393</cdr:x>
      <cdr:y>0.1331</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28575"/>
          <a:ext cx="6424049" cy="791532"/>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Childhood Mortality by Sex</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0.78524</cdr:x>
      <cdr:y>0.11345</cdr:y>
    </cdr:from>
    <cdr:to>
      <cdr:x>1</cdr:x>
      <cdr:y>0.24649</cdr:y>
    </cdr:to>
    <cdr:sp macro="" textlink="">
      <cdr:nvSpPr>
        <cdr:cNvPr id="7" name="SDG_Indicator">
          <a:extLst xmlns:a="http://schemas.openxmlformats.org/drawingml/2006/main">
            <a:ext uri="{FF2B5EF4-FFF2-40B4-BE49-F238E27FC236}">
              <a16:creationId xmlns:a16="http://schemas.microsoft.com/office/drawing/2014/main" id="{29B52CF0-5475-1336-0236-44BC19EDF3A0}"/>
            </a:ext>
          </a:extLst>
        </cdr:cNvPr>
        <cdr:cNvSpPr txBox="1"/>
      </cdr:nvSpPr>
      <cdr:spPr>
        <a:xfrm xmlns:a="http://schemas.openxmlformats.org/drawingml/2006/main">
          <a:off x="5746369" y="697799"/>
          <a:ext cx="1571625" cy="81830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Indicators 3.2.1, 3.2.2</a:t>
          </a:r>
        </a:p>
      </cdr:txBody>
    </cdr:sp>
  </cdr:relSizeAnchor>
  <cdr:relSizeAnchor xmlns:cdr="http://schemas.openxmlformats.org/drawingml/2006/chartDrawing">
    <cdr:from>
      <cdr:x>0.81523</cdr:x>
      <cdr:y>0.01289</cdr:y>
    </cdr:from>
    <cdr:to>
      <cdr:x>0.97339</cdr:x>
      <cdr:y>0.1332</cdr:y>
    </cdr:to>
    <cdr:pic>
      <cdr:nvPicPr>
        <cdr:cNvPr id="8" name="SDG" descr="A picture containing text&#10;&#10;Description automatically generated">
          <a:extLst xmlns:a="http://schemas.openxmlformats.org/drawingml/2006/main">
            <a:ext uri="{FF2B5EF4-FFF2-40B4-BE49-F238E27FC236}">
              <a16:creationId xmlns:a16="http://schemas.microsoft.com/office/drawing/2014/main" id="{1976F6C4-F3A0-69D7-EA7A-6B040BB9E537}"/>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65825" y="79303"/>
          <a:ext cx="1157414" cy="739982"/>
        </a:xfrm>
        <a:prstGeom xmlns:a="http://schemas.openxmlformats.org/drawingml/2006/main" prst="rect">
          <a:avLst/>
        </a:prstGeom>
      </cdr:spPr>
    </cdr:pic>
  </cdr:relSizeAnchor>
</c:userShapes>
</file>

<file path=ppt/drawings/drawing4.xml><?xml version="1.0" encoding="utf-8"?>
<c:userShapes xmlns:c="http://schemas.openxmlformats.org/drawingml/2006/chart">
  <cdr:relSizeAnchor xmlns:cdr="http://schemas.openxmlformats.org/drawingml/2006/chartDrawing">
    <cdr:from>
      <cdr:x>0</cdr:x>
      <cdr:y>0.20542</cdr:y>
    </cdr:from>
    <cdr:to>
      <cdr:x>0.93497</cdr:x>
      <cdr:y>0.29423</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263483"/>
          <a:ext cx="6842124" cy="54626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Deaths per 1,000 live births for the 5-year period before the survey</a:t>
          </a:r>
        </a:p>
      </cdr:txBody>
    </cdr:sp>
  </cdr:relSizeAnchor>
  <cdr:relSizeAnchor xmlns:cdr="http://schemas.openxmlformats.org/drawingml/2006/chartDrawing">
    <cdr:from>
      <cdr:x>0</cdr:x>
      <cdr:y>0</cdr:y>
    </cdr:from>
    <cdr:to>
      <cdr:x>0.81393</cdr:x>
      <cdr:y>0.19822</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5956335" cy="12192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Childhood Mortality by Residence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0.78524</cdr:x>
      <cdr:y>0.11345</cdr:y>
    </cdr:from>
    <cdr:to>
      <cdr:x>1</cdr:x>
      <cdr:y>0.24649</cdr:y>
    </cdr:to>
    <cdr:sp macro="" textlink="">
      <cdr:nvSpPr>
        <cdr:cNvPr id="7" name="SDG_Indicator">
          <a:extLst xmlns:a="http://schemas.openxmlformats.org/drawingml/2006/main">
            <a:ext uri="{FF2B5EF4-FFF2-40B4-BE49-F238E27FC236}">
              <a16:creationId xmlns:a16="http://schemas.microsoft.com/office/drawing/2014/main" id="{29B52CF0-5475-1336-0236-44BC19EDF3A0}"/>
            </a:ext>
          </a:extLst>
        </cdr:cNvPr>
        <cdr:cNvSpPr txBox="1"/>
      </cdr:nvSpPr>
      <cdr:spPr>
        <a:xfrm xmlns:a="http://schemas.openxmlformats.org/drawingml/2006/main">
          <a:off x="5746369" y="697799"/>
          <a:ext cx="1571625" cy="81830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Indicators 3.2.1, 3.2.2</a:t>
          </a:r>
        </a:p>
      </cdr:txBody>
    </cdr:sp>
  </cdr:relSizeAnchor>
  <cdr:relSizeAnchor xmlns:cdr="http://schemas.openxmlformats.org/drawingml/2006/chartDrawing">
    <cdr:from>
      <cdr:x>0.81523</cdr:x>
      <cdr:y>0.01289</cdr:y>
    </cdr:from>
    <cdr:to>
      <cdr:x>0.97339</cdr:x>
      <cdr:y>0.1332</cdr:y>
    </cdr:to>
    <cdr:pic>
      <cdr:nvPicPr>
        <cdr:cNvPr id="8" name="SDG" descr="A picture containing text&#10;&#10;Description automatically generated">
          <a:extLst xmlns:a="http://schemas.openxmlformats.org/drawingml/2006/main">
            <a:ext uri="{FF2B5EF4-FFF2-40B4-BE49-F238E27FC236}">
              <a16:creationId xmlns:a16="http://schemas.microsoft.com/office/drawing/2014/main" id="{1976F6C4-F3A0-69D7-EA7A-6B040BB9E537}"/>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65825" y="79303"/>
          <a:ext cx="1157414" cy="739982"/>
        </a:xfrm>
        <a:prstGeom xmlns:a="http://schemas.openxmlformats.org/drawingml/2006/main" prst="rect">
          <a:avLst/>
        </a:prstGeom>
      </cdr:spPr>
    </cdr:pic>
  </cdr:relSizeAnchor>
</c:userShapes>
</file>

<file path=ppt/drawings/drawing5.xml><?xml version="1.0" encoding="utf-8"?>
<c:userShapes xmlns:c="http://schemas.openxmlformats.org/drawingml/2006/chart">
  <cdr:relSizeAnchor xmlns:cdr="http://schemas.openxmlformats.org/drawingml/2006/chartDrawing">
    <cdr:from>
      <cdr:x>0</cdr:x>
      <cdr:y>0.1977</cdr:y>
    </cdr:from>
    <cdr:to>
      <cdr:x>0.81669</cdr:x>
      <cdr:y>0.28652</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218466"/>
          <a:ext cx="6440259" cy="54734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Deaths per 1,000 live births for the 10-year period before the survey</a:t>
          </a:r>
        </a:p>
      </cdr:txBody>
    </cdr:sp>
  </cdr:relSizeAnchor>
  <cdr:relSizeAnchor xmlns:cdr="http://schemas.openxmlformats.org/drawingml/2006/chartDrawing">
    <cdr:from>
      <cdr:x>0</cdr:x>
      <cdr:y>0</cdr:y>
    </cdr:from>
    <cdr:to>
      <cdr:x>0.81393</cdr:x>
      <cdr:y>0.19822</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5956335" cy="12192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Childhood Mortality by Mother's Education</a:t>
          </a:r>
        </a:p>
      </cdr:txBody>
    </cdr:sp>
  </cdr:relSizeAnchor>
  <cdr:relSizeAnchor xmlns:cdr="http://schemas.openxmlformats.org/drawingml/2006/chartDrawing">
    <cdr:from>
      <cdr:x>0.01085</cdr:x>
      <cdr:y>0.93624</cdr:y>
    </cdr:from>
    <cdr:to>
      <cdr:x>1</cdr:x>
      <cdr:y>0.99369</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420" y="6019344"/>
          <a:ext cx="7240352" cy="36938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0.78524</cdr:x>
      <cdr:y>0.11345</cdr:y>
    </cdr:from>
    <cdr:to>
      <cdr:x>1</cdr:x>
      <cdr:y>0.24649</cdr:y>
    </cdr:to>
    <cdr:sp macro="" textlink="">
      <cdr:nvSpPr>
        <cdr:cNvPr id="7" name="SDG_Indicator">
          <a:extLst xmlns:a="http://schemas.openxmlformats.org/drawingml/2006/main">
            <a:ext uri="{FF2B5EF4-FFF2-40B4-BE49-F238E27FC236}">
              <a16:creationId xmlns:a16="http://schemas.microsoft.com/office/drawing/2014/main" id="{29B52CF0-5475-1336-0236-44BC19EDF3A0}"/>
            </a:ext>
          </a:extLst>
        </cdr:cNvPr>
        <cdr:cNvSpPr txBox="1"/>
      </cdr:nvSpPr>
      <cdr:spPr>
        <a:xfrm xmlns:a="http://schemas.openxmlformats.org/drawingml/2006/main">
          <a:off x="5746369" y="697799"/>
          <a:ext cx="1571625" cy="81830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Indicators 3.2.1, 3.2.2</a:t>
          </a:r>
        </a:p>
      </cdr:txBody>
    </cdr:sp>
  </cdr:relSizeAnchor>
  <cdr:relSizeAnchor xmlns:cdr="http://schemas.openxmlformats.org/drawingml/2006/chartDrawing">
    <cdr:from>
      <cdr:x>0.81523</cdr:x>
      <cdr:y>0.01289</cdr:y>
    </cdr:from>
    <cdr:to>
      <cdr:x>0.97339</cdr:x>
      <cdr:y>0.1332</cdr:y>
    </cdr:to>
    <cdr:pic>
      <cdr:nvPicPr>
        <cdr:cNvPr id="8" name="SDG" descr="A picture containing text&#10;&#10;Description automatically generated">
          <a:extLst xmlns:a="http://schemas.openxmlformats.org/drawingml/2006/main">
            <a:ext uri="{FF2B5EF4-FFF2-40B4-BE49-F238E27FC236}">
              <a16:creationId xmlns:a16="http://schemas.microsoft.com/office/drawing/2014/main" id="{1976F6C4-F3A0-69D7-EA7A-6B040BB9E537}"/>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65825" y="79303"/>
          <a:ext cx="1157414" cy="739982"/>
        </a:xfrm>
        <a:prstGeom xmlns:a="http://schemas.openxmlformats.org/drawingml/2006/main" prst="rect">
          <a:avLst/>
        </a:prstGeom>
      </cdr:spPr>
    </cdr:pic>
  </cdr:relSizeAnchor>
</c:userShapes>
</file>

<file path=ppt/drawings/drawing6.xml><?xml version="1.0" encoding="utf-8"?>
<c:userShapes xmlns:c="http://schemas.openxmlformats.org/drawingml/2006/chart">
  <cdr:relSizeAnchor xmlns:cdr="http://schemas.openxmlformats.org/drawingml/2006/chartDrawing">
    <cdr:from>
      <cdr:x>0.00087</cdr:x>
      <cdr:y>0.10691</cdr:y>
    </cdr:from>
    <cdr:to>
      <cdr:x>0.79535</cdr:x>
      <cdr:y>0.2191</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6861" y="659050"/>
          <a:ext cx="6265133" cy="69158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Deaths per 1,000 live births for the 10-year period before the survey</a:t>
          </a:r>
        </a:p>
      </cdr:txBody>
    </cdr:sp>
  </cdr:relSizeAnchor>
  <cdr:relSizeAnchor xmlns:cdr="http://schemas.openxmlformats.org/drawingml/2006/chartDrawing">
    <cdr:from>
      <cdr:x>0</cdr:x>
      <cdr:y>0</cdr:y>
    </cdr:from>
    <cdr:to>
      <cdr:x>0.81393</cdr:x>
      <cdr:y>0.12678</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6418513" cy="781501"/>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Childhood Mortality by Wealth</a:t>
          </a:r>
        </a:p>
      </cdr:txBody>
    </cdr:sp>
  </cdr:relSizeAnchor>
  <cdr:relSizeAnchor xmlns:cdr="http://schemas.openxmlformats.org/drawingml/2006/chartDrawing">
    <cdr:from>
      <cdr:x>0.01085</cdr:x>
      <cdr:y>0.90953</cdr:y>
    </cdr:from>
    <cdr:to>
      <cdr:x>1</cdr:x>
      <cdr:y>0.99369</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99" y="5600085"/>
          <a:ext cx="7238595" cy="51813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0.78524</cdr:x>
      <cdr:y>0.11345</cdr:y>
    </cdr:from>
    <cdr:to>
      <cdr:x>1</cdr:x>
      <cdr:y>0.24649</cdr:y>
    </cdr:to>
    <cdr:sp macro="" textlink="">
      <cdr:nvSpPr>
        <cdr:cNvPr id="7" name="SDG_Indicator">
          <a:extLst xmlns:a="http://schemas.openxmlformats.org/drawingml/2006/main">
            <a:ext uri="{FF2B5EF4-FFF2-40B4-BE49-F238E27FC236}">
              <a16:creationId xmlns:a16="http://schemas.microsoft.com/office/drawing/2014/main" id="{29B52CF0-5475-1336-0236-44BC19EDF3A0}"/>
            </a:ext>
          </a:extLst>
        </cdr:cNvPr>
        <cdr:cNvSpPr txBox="1"/>
      </cdr:nvSpPr>
      <cdr:spPr>
        <a:xfrm xmlns:a="http://schemas.openxmlformats.org/drawingml/2006/main">
          <a:off x="5746369" y="697799"/>
          <a:ext cx="1571625" cy="81830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Indicators 3.2.1, 3.2.2</a:t>
          </a:r>
        </a:p>
      </cdr:txBody>
    </cdr:sp>
  </cdr:relSizeAnchor>
  <cdr:relSizeAnchor xmlns:cdr="http://schemas.openxmlformats.org/drawingml/2006/chartDrawing">
    <cdr:from>
      <cdr:x>0.81523</cdr:x>
      <cdr:y>0.01289</cdr:y>
    </cdr:from>
    <cdr:to>
      <cdr:x>0.97339</cdr:x>
      <cdr:y>0.1332</cdr:y>
    </cdr:to>
    <cdr:pic>
      <cdr:nvPicPr>
        <cdr:cNvPr id="8" name="SDG" descr="A picture containing text&#10;&#10;Description automatically generated">
          <a:extLst xmlns:a="http://schemas.openxmlformats.org/drawingml/2006/main">
            <a:ext uri="{FF2B5EF4-FFF2-40B4-BE49-F238E27FC236}">
              <a16:creationId xmlns:a16="http://schemas.microsoft.com/office/drawing/2014/main" id="{1976F6C4-F3A0-69D7-EA7A-6B040BB9E537}"/>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65825" y="79303"/>
          <a:ext cx="1157414" cy="739982"/>
        </a:xfrm>
        <a:prstGeom xmlns:a="http://schemas.openxmlformats.org/drawingml/2006/main" prst="rect">
          <a:avLst/>
        </a:prstGeom>
      </cdr:spPr>
    </cdr:pic>
  </cdr:relSizeAnchor>
</c:userShapes>
</file>

<file path=ppt/drawings/drawing7.xml><?xml version="1.0" encoding="utf-8"?>
<c:userShapes xmlns:c="http://schemas.openxmlformats.org/drawingml/2006/chart">
  <cdr:relSizeAnchor xmlns:cdr="http://schemas.openxmlformats.org/drawingml/2006/chartDrawing">
    <cdr:from>
      <cdr:x>0</cdr:x>
      <cdr:y>0.21316</cdr:y>
    </cdr:from>
    <cdr:to>
      <cdr:x>0.93497</cdr:x>
      <cdr:y>0.30197</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312414"/>
          <a:ext cx="6842105" cy="54681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Deaths per 1,000 live births for the 10-year period before the survey</a:t>
          </a:r>
        </a:p>
      </cdr:txBody>
    </cdr:sp>
  </cdr:relSizeAnchor>
  <cdr:relSizeAnchor xmlns:cdr="http://schemas.openxmlformats.org/drawingml/2006/chartDrawing">
    <cdr:from>
      <cdr:x>0</cdr:x>
      <cdr:y>0</cdr:y>
    </cdr:from>
    <cdr:to>
      <cdr:x>0.81393</cdr:x>
      <cdr:y>0.19822</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5956335" cy="12192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Childhood Mortality by Mother's Age at Birth</a:t>
          </a:r>
        </a:p>
      </cdr:txBody>
    </cdr:sp>
  </cdr:relSizeAnchor>
  <cdr:relSizeAnchor xmlns:cdr="http://schemas.openxmlformats.org/drawingml/2006/chartDrawing">
    <cdr:from>
      <cdr:x>0</cdr:x>
      <cdr:y>0.93884</cdr:y>
    </cdr:from>
    <cdr:to>
      <cdr:x>0.98915</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0" y="5868304"/>
          <a:ext cx="7234969" cy="382289"/>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400" b="0" i="1" baseline="0">
              <a:latin typeface="Source Sans Pro" panose="020B0503030403020204" pitchFamily="34" charset="0"/>
            </a:rPr>
            <a:t>Figures in parentheses are based on 25–49 unweighted cases. </a:t>
          </a: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0.78524</cdr:x>
      <cdr:y>0.11345</cdr:y>
    </cdr:from>
    <cdr:to>
      <cdr:x>1</cdr:x>
      <cdr:y>0.24649</cdr:y>
    </cdr:to>
    <cdr:sp macro="" textlink="">
      <cdr:nvSpPr>
        <cdr:cNvPr id="7" name="SDG_Indicator">
          <a:extLst xmlns:a="http://schemas.openxmlformats.org/drawingml/2006/main">
            <a:ext uri="{FF2B5EF4-FFF2-40B4-BE49-F238E27FC236}">
              <a16:creationId xmlns:a16="http://schemas.microsoft.com/office/drawing/2014/main" id="{29B52CF0-5475-1336-0236-44BC19EDF3A0}"/>
            </a:ext>
          </a:extLst>
        </cdr:cNvPr>
        <cdr:cNvSpPr txBox="1"/>
      </cdr:nvSpPr>
      <cdr:spPr>
        <a:xfrm xmlns:a="http://schemas.openxmlformats.org/drawingml/2006/main">
          <a:off x="5746369" y="697799"/>
          <a:ext cx="1571625" cy="81830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Indicators 3.2.1, 3.2.2</a:t>
          </a:r>
        </a:p>
      </cdr:txBody>
    </cdr:sp>
  </cdr:relSizeAnchor>
  <cdr:relSizeAnchor xmlns:cdr="http://schemas.openxmlformats.org/drawingml/2006/chartDrawing">
    <cdr:from>
      <cdr:x>0.81523</cdr:x>
      <cdr:y>0.01289</cdr:y>
    </cdr:from>
    <cdr:to>
      <cdr:x>0.97339</cdr:x>
      <cdr:y>0.1332</cdr:y>
    </cdr:to>
    <cdr:pic>
      <cdr:nvPicPr>
        <cdr:cNvPr id="8" name="SDG" descr="A picture containing text&#10;&#10;Description automatically generated">
          <a:extLst xmlns:a="http://schemas.openxmlformats.org/drawingml/2006/main">
            <a:ext uri="{FF2B5EF4-FFF2-40B4-BE49-F238E27FC236}">
              <a16:creationId xmlns:a16="http://schemas.microsoft.com/office/drawing/2014/main" id="{1976F6C4-F3A0-69D7-EA7A-6B040BB9E537}"/>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65825" y="79303"/>
          <a:ext cx="1157414" cy="739982"/>
        </a:xfrm>
        <a:prstGeom xmlns:a="http://schemas.openxmlformats.org/drawingml/2006/main" prst="rect">
          <a:avLst/>
        </a:prstGeom>
      </cdr:spPr>
    </cdr:pic>
  </cdr:relSizeAnchor>
</c:userShapes>
</file>

<file path=ppt/drawings/drawing8.xml><?xml version="1.0" encoding="utf-8"?>
<c:userShapes xmlns:c="http://schemas.openxmlformats.org/drawingml/2006/chart">
  <cdr:relSizeAnchor xmlns:cdr="http://schemas.openxmlformats.org/drawingml/2006/chartDrawing">
    <cdr:from>
      <cdr:x>0</cdr:x>
      <cdr:y>0.21316</cdr:y>
    </cdr:from>
    <cdr:to>
      <cdr:x>0.93497</cdr:x>
      <cdr:y>0.30197</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312414"/>
          <a:ext cx="6842105" cy="54681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Deaths per 1,000 live births for the 10-year period before the survey</a:t>
          </a:r>
        </a:p>
      </cdr:txBody>
    </cdr:sp>
  </cdr:relSizeAnchor>
  <cdr:relSizeAnchor xmlns:cdr="http://schemas.openxmlformats.org/drawingml/2006/chartDrawing">
    <cdr:from>
      <cdr:x>1.36649E-7</cdr:x>
      <cdr:y>0</cdr:y>
    </cdr:from>
    <cdr:to>
      <cdr:x>0.81219</cdr:x>
      <cdr:y>0.19822</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1" y="0"/>
          <a:ext cx="5943600" cy="1219199"/>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Childhood Mortality by Birth Order</a:t>
          </a:r>
        </a:p>
      </cdr:txBody>
    </cdr:sp>
  </cdr:relSizeAnchor>
  <cdr:relSizeAnchor xmlns:cdr="http://schemas.openxmlformats.org/drawingml/2006/chartDrawing">
    <cdr:from>
      <cdr:x>0.01085</cdr:x>
      <cdr:y>0.87546</cdr:y>
    </cdr:from>
    <cdr:to>
      <cdr:x>1</cdr:x>
      <cdr:y>0.95962</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400" y="5384730"/>
          <a:ext cx="7238594" cy="5176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0.78524</cdr:x>
      <cdr:y>0.11345</cdr:y>
    </cdr:from>
    <cdr:to>
      <cdr:x>1</cdr:x>
      <cdr:y>0.24649</cdr:y>
    </cdr:to>
    <cdr:sp macro="" textlink="">
      <cdr:nvSpPr>
        <cdr:cNvPr id="7" name="SDG_Indicator">
          <a:extLst xmlns:a="http://schemas.openxmlformats.org/drawingml/2006/main">
            <a:ext uri="{FF2B5EF4-FFF2-40B4-BE49-F238E27FC236}">
              <a16:creationId xmlns:a16="http://schemas.microsoft.com/office/drawing/2014/main" id="{29B52CF0-5475-1336-0236-44BC19EDF3A0}"/>
            </a:ext>
          </a:extLst>
        </cdr:cNvPr>
        <cdr:cNvSpPr txBox="1"/>
      </cdr:nvSpPr>
      <cdr:spPr>
        <a:xfrm xmlns:a="http://schemas.openxmlformats.org/drawingml/2006/main">
          <a:off x="5746369" y="697799"/>
          <a:ext cx="1571625" cy="81830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Indicators 3.2.1, 3.2.2</a:t>
          </a:r>
        </a:p>
      </cdr:txBody>
    </cdr:sp>
  </cdr:relSizeAnchor>
  <cdr:relSizeAnchor xmlns:cdr="http://schemas.openxmlformats.org/drawingml/2006/chartDrawing">
    <cdr:from>
      <cdr:x>0.81523</cdr:x>
      <cdr:y>0.01289</cdr:y>
    </cdr:from>
    <cdr:to>
      <cdr:x>0.97339</cdr:x>
      <cdr:y>0.1332</cdr:y>
    </cdr:to>
    <cdr:pic>
      <cdr:nvPicPr>
        <cdr:cNvPr id="8" name="SDG" descr="A picture containing text&#10;&#10;Description automatically generated">
          <a:extLst xmlns:a="http://schemas.openxmlformats.org/drawingml/2006/main">
            <a:ext uri="{FF2B5EF4-FFF2-40B4-BE49-F238E27FC236}">
              <a16:creationId xmlns:a16="http://schemas.microsoft.com/office/drawing/2014/main" id="{1976F6C4-F3A0-69D7-EA7A-6B040BB9E537}"/>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65825" y="79303"/>
          <a:ext cx="1157414" cy="739982"/>
        </a:xfrm>
        <a:prstGeom xmlns:a="http://schemas.openxmlformats.org/drawingml/2006/main" prst="rect">
          <a:avLst/>
        </a:prstGeom>
      </cdr:spPr>
    </cdr:pic>
  </cdr:relSizeAnchor>
</c:userShapes>
</file>

<file path=ppt/drawings/drawing9.xml><?xml version="1.0" encoding="utf-8"?>
<c:userShapes xmlns:c="http://schemas.openxmlformats.org/drawingml/2006/chart">
  <cdr:relSizeAnchor xmlns:cdr="http://schemas.openxmlformats.org/drawingml/2006/chartDrawing">
    <cdr:from>
      <cdr:x>0</cdr:x>
      <cdr:y>0.2209</cdr:y>
    </cdr:from>
    <cdr:to>
      <cdr:x>0.93497</cdr:x>
      <cdr:y>0.30971</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360070"/>
          <a:ext cx="6842105" cy="54681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Deaths per 1,000 live births for the 10-year period before the survey</a:t>
          </a:r>
        </a:p>
      </cdr:txBody>
    </cdr:sp>
  </cdr:relSizeAnchor>
  <cdr:relSizeAnchor xmlns:cdr="http://schemas.openxmlformats.org/drawingml/2006/chartDrawing">
    <cdr:from>
      <cdr:x>1.36649E-7</cdr:x>
      <cdr:y>0</cdr:y>
    </cdr:from>
    <cdr:to>
      <cdr:x>0.81219</cdr:x>
      <cdr:y>0.19822</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1" y="0"/>
          <a:ext cx="5943600" cy="1219199"/>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Childhood Mortality by Previous Birth Interval</a:t>
          </a:r>
        </a:p>
      </cdr:txBody>
    </cdr:sp>
  </cdr:relSizeAnchor>
  <cdr:relSizeAnchor xmlns:cdr="http://schemas.openxmlformats.org/drawingml/2006/chartDrawing">
    <cdr:from>
      <cdr:x>0.01085</cdr:x>
      <cdr:y>0.87546</cdr:y>
    </cdr:from>
    <cdr:to>
      <cdr:x>1</cdr:x>
      <cdr:y>0.95962</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400" y="5384730"/>
          <a:ext cx="7238594" cy="5176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0.78524</cdr:x>
      <cdr:y>0.11345</cdr:y>
    </cdr:from>
    <cdr:to>
      <cdr:x>1</cdr:x>
      <cdr:y>0.24649</cdr:y>
    </cdr:to>
    <cdr:sp macro="" textlink="">
      <cdr:nvSpPr>
        <cdr:cNvPr id="7" name="SDG_Indicator">
          <a:extLst xmlns:a="http://schemas.openxmlformats.org/drawingml/2006/main">
            <a:ext uri="{FF2B5EF4-FFF2-40B4-BE49-F238E27FC236}">
              <a16:creationId xmlns:a16="http://schemas.microsoft.com/office/drawing/2014/main" id="{29B52CF0-5475-1336-0236-44BC19EDF3A0}"/>
            </a:ext>
          </a:extLst>
        </cdr:cNvPr>
        <cdr:cNvSpPr txBox="1"/>
      </cdr:nvSpPr>
      <cdr:spPr>
        <a:xfrm xmlns:a="http://schemas.openxmlformats.org/drawingml/2006/main">
          <a:off x="5746369" y="697799"/>
          <a:ext cx="1571625" cy="81830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Indicators 3.2.1, 3.2.2</a:t>
          </a:r>
        </a:p>
      </cdr:txBody>
    </cdr:sp>
  </cdr:relSizeAnchor>
  <cdr:relSizeAnchor xmlns:cdr="http://schemas.openxmlformats.org/drawingml/2006/chartDrawing">
    <cdr:from>
      <cdr:x>0.81523</cdr:x>
      <cdr:y>0.01289</cdr:y>
    </cdr:from>
    <cdr:to>
      <cdr:x>0.97339</cdr:x>
      <cdr:y>0.1332</cdr:y>
    </cdr:to>
    <cdr:pic>
      <cdr:nvPicPr>
        <cdr:cNvPr id="8" name="SDG" descr="A picture containing text&#10;&#10;Description automatically generated">
          <a:extLst xmlns:a="http://schemas.openxmlformats.org/drawingml/2006/main">
            <a:ext uri="{FF2B5EF4-FFF2-40B4-BE49-F238E27FC236}">
              <a16:creationId xmlns:a16="http://schemas.microsoft.com/office/drawing/2014/main" id="{1976F6C4-F3A0-69D7-EA7A-6B040BB9E537}"/>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65825" y="79303"/>
          <a:ext cx="1157414" cy="739982"/>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8/20/2024</a:t>
            </a:fld>
            <a:endParaRPr lang="en-US" dirty="0"/>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dirty="0"/>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8/20/2024</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dirty="0"/>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Under-5 mortality ranges by governorate from a low of 5 deaths per 1,000 live births in Mafraq to a high of 24 deaths per 1,000 live births in Balqa.</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dirty="0"/>
          </a:p>
        </p:txBody>
      </p:sp>
    </p:spTree>
    <p:extLst>
      <p:ext uri="{BB962C8B-B14F-4D97-AF65-F5344CB8AC3E}">
        <p14:creationId xmlns:p14="http://schemas.microsoft.com/office/powerpoint/2010/main" val="6435288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Perinatal deaths include stillbirths (pregnancy losses occurring after 7 months of gestation) and early neonatal deaths (Deaths of live births within the first 7 days of life). During the 5 years before the survey, the perinatal mortality rate was 11 deaths per 1,000 pregnancies lasting 28 or more weeks. </a:t>
            </a:r>
          </a:p>
          <a:p>
            <a:endParaRPr lang="en-US" dirty="0"/>
          </a:p>
          <a:p>
            <a:r>
              <a:rPr lang="en-US" dirty="0"/>
              <a:t>Table 8.4. </a:t>
            </a:r>
          </a:p>
          <a:p>
            <a:endParaRPr lang="en-US" dirty="0"/>
          </a:p>
          <a:p>
            <a:r>
              <a:rPr lang="en-US" dirty="0"/>
              <a:t>Note: respondents may choose to report the duration of their pregnancy in either weeks or months. Stillbirth rate: the number of stillbirths divided by the number of pregnancies lasting 28 or more weeks, expressed per 1,000. Early neonatal rate: the number of early neonatal deaths divided by the number of live births, expressed per 1,000. Perinatal mortality rate: the sum of the number of stillbirths and early neonatal deaths divided by the number of pregnancies lasting 28 or more weeks, expressed per 1,000.</a:t>
            </a:r>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dirty="0"/>
          </a:p>
        </p:txBody>
      </p:sp>
    </p:spTree>
    <p:extLst>
      <p:ext uri="{BB962C8B-B14F-4D97-AF65-F5344CB8AC3E}">
        <p14:creationId xmlns:p14="http://schemas.microsoft.com/office/powerpoint/2010/main" val="3765012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Childhood mortality has declined since 2009. Under-5, infant, and neonatal mortality increased between 2007 and 2009 before continuing to decline to current rates. </a:t>
            </a:r>
          </a:p>
          <a:p>
            <a:endParaRPr lang="en-US" dirty="0"/>
          </a:p>
          <a:p>
            <a:r>
              <a:rPr lang="en-US" dirty="0"/>
              <a:t>Table 8.1 &amp; STATcompiler</a:t>
            </a:r>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dirty="0"/>
          </a:p>
        </p:txBody>
      </p:sp>
    </p:spTree>
    <p:extLst>
      <p:ext uri="{BB962C8B-B14F-4D97-AF65-F5344CB8AC3E}">
        <p14:creationId xmlns:p14="http://schemas.microsoft.com/office/powerpoint/2010/main" val="1868984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Childhood mortality do not vary much by sex: 10 male infants die within the first month of life per 1,000 live births compared to 8 female infants. Under-5 mortality rates do not vary by sex.</a:t>
            </a:r>
          </a:p>
          <a:p>
            <a:endParaRPr lang="en-US" dirty="0"/>
          </a:p>
          <a:p>
            <a:r>
              <a:rPr lang="en-US" dirty="0"/>
              <a:t>Table 8.2</a:t>
            </a:r>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dirty="0"/>
          </a:p>
        </p:txBody>
      </p:sp>
    </p:spTree>
    <p:extLst>
      <p:ext uri="{BB962C8B-B14F-4D97-AF65-F5344CB8AC3E}">
        <p14:creationId xmlns:p14="http://schemas.microsoft.com/office/powerpoint/2010/main" val="897907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Childhood mortality varies by residence: neonatal and under-5 mortality rates are higher in urban areas than in rural areas. </a:t>
            </a:r>
          </a:p>
          <a:p>
            <a:endParaRPr lang="en-US" dirty="0"/>
          </a:p>
          <a:p>
            <a:r>
              <a:rPr lang="en-US" dirty="0"/>
              <a:t>Table 8.2</a:t>
            </a:r>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dirty="0"/>
          </a:p>
        </p:txBody>
      </p:sp>
    </p:spTree>
    <p:extLst>
      <p:ext uri="{BB962C8B-B14F-4D97-AF65-F5344CB8AC3E}">
        <p14:creationId xmlns:p14="http://schemas.microsoft.com/office/powerpoint/2010/main" val="1945367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Childhood mortality varies by mother's education. Children whose mothers have no education are more likely to die before their fifth birthday than children whose mothers have secondary education (2 deaths per 1,000 live births versus 18 deaths per 1,000 live births).</a:t>
            </a:r>
          </a:p>
          <a:p>
            <a:endParaRPr lang="en-US" dirty="0"/>
          </a:p>
          <a:p>
            <a:r>
              <a:rPr lang="en-US" dirty="0"/>
              <a:t>Table 8.3</a:t>
            </a:r>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dirty="0"/>
          </a:p>
        </p:txBody>
      </p:sp>
    </p:spTree>
    <p:extLst>
      <p:ext uri="{BB962C8B-B14F-4D97-AF65-F5344CB8AC3E}">
        <p14:creationId xmlns:p14="http://schemas.microsoft.com/office/powerpoint/2010/main" val="1366663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Childhood mortality generally decreases as household wealth increases. Childhood mortality is lowest among children in the highest two wealth quintiles.</a:t>
            </a:r>
          </a:p>
          <a:p>
            <a:endParaRPr lang="en-US" dirty="0"/>
          </a:p>
          <a:p>
            <a:r>
              <a:rPr lang="en-US" dirty="0"/>
              <a:t>Table 8.3</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dirty="0"/>
          </a:p>
        </p:txBody>
      </p:sp>
    </p:spTree>
    <p:extLst>
      <p:ext uri="{BB962C8B-B14F-4D97-AF65-F5344CB8AC3E}">
        <p14:creationId xmlns:p14="http://schemas.microsoft.com/office/powerpoint/2010/main" val="19088576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there is not much variation in childhood mortality by mother's age at birth, childhood mortality appears to be lower among children of older mothers.</a:t>
            </a:r>
          </a:p>
          <a:p>
            <a:endParaRPr lang="en-US" dirty="0"/>
          </a:p>
          <a:p>
            <a:r>
              <a:rPr lang="en-US" dirty="0"/>
              <a:t>Table 8.3</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dirty="0"/>
          </a:p>
        </p:txBody>
      </p:sp>
    </p:spTree>
    <p:extLst>
      <p:ext uri="{BB962C8B-B14F-4D97-AF65-F5344CB8AC3E}">
        <p14:creationId xmlns:p14="http://schemas.microsoft.com/office/powerpoint/2010/main" val="551145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 clear pattern of childhood mortality by birth order. Neonatal mortality is highest among  first-order births. Under-5 mortality is highest for children of mothers who have given birth to 3-5 children. Note for this background characteristic, childhood mortality rates are presented for the 10-year period before the survey. </a:t>
            </a:r>
          </a:p>
          <a:p>
            <a:endParaRPr lang="en-US" dirty="0"/>
          </a:p>
          <a:p>
            <a:r>
              <a:rPr lang="en-US" dirty="0"/>
              <a:t>Table 8.3</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dirty="0"/>
          </a:p>
        </p:txBody>
      </p:sp>
    </p:spTree>
    <p:extLst>
      <p:ext uri="{BB962C8B-B14F-4D97-AF65-F5344CB8AC3E}">
        <p14:creationId xmlns:p14="http://schemas.microsoft.com/office/powerpoint/2010/main" val="12014451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Neonatal and under-5 mortality rates in Jordan are highest among children born fewer than 2 years after the previous birth.</a:t>
            </a:r>
          </a:p>
          <a:p>
            <a:endParaRPr lang="en-US" dirty="0"/>
          </a:p>
          <a:p>
            <a:r>
              <a:rPr lang="en-US" dirty="0"/>
              <a:t>Table 8.3.</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dirty="0"/>
          </a:p>
        </p:txBody>
      </p:sp>
    </p:spTree>
    <p:extLst>
      <p:ext uri="{BB962C8B-B14F-4D97-AF65-F5344CB8AC3E}">
        <p14:creationId xmlns:p14="http://schemas.microsoft.com/office/powerpoint/2010/main" val="539469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#JordanDHS #JPFHS</a:t>
            </a:r>
          </a:p>
        </p:txBody>
      </p:sp>
      <p:pic>
        <p:nvPicPr>
          <p:cNvPr id="2" name="Picture 1" descr="A stone building in the desert&#10;&#10;Description automatically generated">
            <a:extLst>
              <a:ext uri="{FF2B5EF4-FFF2-40B4-BE49-F238E27FC236}">
                <a16:creationId xmlns:a16="http://schemas.microsoft.com/office/drawing/2014/main" id="{5D669FB5-003A-31DC-7FB0-49605EC11FC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816881"/>
            <a:ext cx="9144000" cy="3509263"/>
          </a:xfrm>
          <a:prstGeom prst="rect">
            <a:avLst/>
          </a:prstGeom>
        </p:spPr>
      </p:pic>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8/20/2024</a:t>
            </a:fld>
            <a:endParaRPr lang="en-US" dirty="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8/20/2024</a:t>
            </a:fld>
            <a:endParaRPr lang="en-US" dirty="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dirty="0"/>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3E4488E0-ED17-9369-58EE-ADE445C1049F}"/>
              </a:ext>
            </a:extLst>
          </p:cNvPr>
          <p:cNvSpPr txBox="1"/>
          <p:nvPr userDrawn="1"/>
        </p:nvSpPr>
        <p:spPr>
          <a:xfrm>
            <a:off x="628650" y="5542961"/>
            <a:ext cx="7886700" cy="1200329"/>
          </a:xfrm>
          <a:prstGeom prst="rect">
            <a:avLst/>
          </a:prstGeom>
          <a:noFill/>
        </p:spPr>
        <p:txBody>
          <a:bodyPr wrap="square" rtlCol="0">
            <a:spAutoFit/>
          </a:bodyPr>
          <a:lstStyle/>
          <a:p>
            <a:pPr lvl="0" algn="ctr"/>
            <a:r>
              <a:rPr lang="en-US" sz="3600" b="1" noProof="0" dirty="0">
                <a:solidFill>
                  <a:schemeClr val="bg1"/>
                </a:solidFill>
                <a:latin typeface="Source Sans Pro" panose="020B0503030403020204" pitchFamily="34" charset="0"/>
                <a:ea typeface="Source Sans Pro" panose="020B0503030403020204" pitchFamily="34" charset="0"/>
              </a:rPr>
              <a:t>2023 Jordan Population and Family Health Survey (JPFHS)</a:t>
            </a:r>
          </a:p>
        </p:txBody>
      </p:sp>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dirty="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dirty="0"/>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314"/>
            <a:ext cx="9144000" cy="810208"/>
          </a:xfrm>
          <a:prstGeom prst="rect">
            <a:avLst/>
          </a:prstGeom>
        </p:spPr>
        <p:txBody>
          <a:bodyPr/>
          <a:lstStyle/>
          <a:p>
            <a:r>
              <a:rPr lang="en-US" dirty="0"/>
              <a:t>Infant and Child Mortality</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mort_wea">
            <a:extLst>
              <a:ext uri="{FF2B5EF4-FFF2-40B4-BE49-F238E27FC236}">
                <a16:creationId xmlns:a16="http://schemas.microsoft.com/office/drawing/2014/main" id="{ED8F37C3-7AD6-4999-97A4-DDF8C8634C00}"/>
              </a:ext>
            </a:extLst>
          </p:cNvPr>
          <p:cNvGraphicFramePr>
            <a:graphicFrameLocks/>
          </p:cNvGraphicFramePr>
          <p:nvPr>
            <p:extLst>
              <p:ext uri="{D42A27DB-BD31-4B8C-83A1-F6EECF244321}">
                <p14:modId xmlns:p14="http://schemas.microsoft.com/office/powerpoint/2010/main" val="3553297146"/>
              </p:ext>
            </p:extLst>
          </p:nvPr>
        </p:nvGraphicFramePr>
        <p:xfrm>
          <a:off x="418289" y="303022"/>
          <a:ext cx="8317149" cy="62519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579310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mort_aab">
            <a:extLst>
              <a:ext uri="{FF2B5EF4-FFF2-40B4-BE49-F238E27FC236}">
                <a16:creationId xmlns:a16="http://schemas.microsoft.com/office/drawing/2014/main" id="{D5F8916A-C2C9-4CE8-86FB-DDABE09529B8}"/>
              </a:ext>
            </a:extLst>
          </p:cNvPr>
          <p:cNvGraphicFramePr>
            <a:graphicFrameLocks/>
          </p:cNvGraphicFramePr>
          <p:nvPr>
            <p:extLst>
              <p:ext uri="{D42A27DB-BD31-4B8C-83A1-F6EECF244321}">
                <p14:modId xmlns:p14="http://schemas.microsoft.com/office/powerpoint/2010/main" val="3726495324"/>
              </p:ext>
            </p:extLst>
          </p:nvPr>
        </p:nvGraphicFramePr>
        <p:xfrm>
          <a:off x="408562" y="303702"/>
          <a:ext cx="8326875" cy="63694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64471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mort_bo">
            <a:extLst>
              <a:ext uri="{FF2B5EF4-FFF2-40B4-BE49-F238E27FC236}">
                <a16:creationId xmlns:a16="http://schemas.microsoft.com/office/drawing/2014/main" id="{D93D205C-7A51-4B67-9E77-DBBDF4F01BC3}"/>
              </a:ext>
            </a:extLst>
          </p:cNvPr>
          <p:cNvGraphicFramePr>
            <a:graphicFrameLocks/>
          </p:cNvGraphicFramePr>
          <p:nvPr>
            <p:extLst>
              <p:ext uri="{D42A27DB-BD31-4B8C-83A1-F6EECF244321}">
                <p14:modId xmlns:p14="http://schemas.microsoft.com/office/powerpoint/2010/main" val="3537491136"/>
              </p:ext>
            </p:extLst>
          </p:nvPr>
        </p:nvGraphicFramePr>
        <p:xfrm>
          <a:off x="457201" y="303703"/>
          <a:ext cx="8268510" cy="625059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50954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mort_pbi">
            <a:extLst>
              <a:ext uri="{FF2B5EF4-FFF2-40B4-BE49-F238E27FC236}">
                <a16:creationId xmlns:a16="http://schemas.microsoft.com/office/drawing/2014/main" id="{75ECF667-AA53-415F-B94B-690F965B07B8}"/>
              </a:ext>
            </a:extLst>
          </p:cNvPr>
          <p:cNvGraphicFramePr>
            <a:graphicFrameLocks/>
          </p:cNvGraphicFramePr>
          <p:nvPr>
            <p:extLst>
              <p:ext uri="{D42A27DB-BD31-4B8C-83A1-F6EECF244321}">
                <p14:modId xmlns:p14="http://schemas.microsoft.com/office/powerpoint/2010/main" val="670608150"/>
              </p:ext>
            </p:extLst>
          </p:nvPr>
        </p:nvGraphicFramePr>
        <p:xfrm>
          <a:off x="466929" y="303703"/>
          <a:ext cx="8239326" cy="625059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781453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p:txBody>
          <a:bodyPr/>
          <a:lstStyle/>
          <a:p>
            <a:r>
              <a:rPr lang="en-US" dirty="0"/>
              <a:t>Perinatal Mortality</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08314"/>
            <a:ext cx="7886700" cy="5018315"/>
          </a:xfrm>
        </p:spPr>
        <p:txBody>
          <a:bodyPr>
            <a:normAutofit fontScale="92500" lnSpcReduction="10000"/>
          </a:bodyPr>
          <a:lstStyle/>
          <a:p>
            <a:pPr>
              <a:lnSpc>
                <a:spcPct val="110000"/>
              </a:lnSpc>
            </a:pPr>
            <a:r>
              <a:rPr lang="en-GB" sz="2800" b="1" i="0" dirty="0"/>
              <a:t>Stillbirths: </a:t>
            </a:r>
            <a:r>
              <a:rPr lang="en-GB" sz="2800" i="0" dirty="0"/>
              <a:t>Foetal deaths in pregnancies lasting 28 or more weeks</a:t>
            </a:r>
          </a:p>
          <a:p>
            <a:pPr>
              <a:lnSpc>
                <a:spcPct val="110000"/>
              </a:lnSpc>
            </a:pPr>
            <a:r>
              <a:rPr lang="en-GB" sz="2800" b="1" i="0" dirty="0"/>
              <a:t>Early neonatal deaths:</a:t>
            </a:r>
            <a:r>
              <a:rPr lang="en-GB" sz="2800" i="0" dirty="0"/>
              <a:t> Deaths at age 0-6 days among live-born children</a:t>
            </a:r>
          </a:p>
          <a:p>
            <a:pPr>
              <a:lnSpc>
                <a:spcPct val="110000"/>
              </a:lnSpc>
            </a:pPr>
            <a:r>
              <a:rPr lang="en-GB" sz="2800" b="1" i="0" dirty="0"/>
              <a:t>Stillbirth rate:</a:t>
            </a:r>
            <a:r>
              <a:rPr lang="en-GB" sz="2800" i="0" dirty="0"/>
              <a:t> Number of stillbirths per 1,000 pregnancies lasting 28 or more weeks</a:t>
            </a:r>
          </a:p>
          <a:p>
            <a:pPr>
              <a:lnSpc>
                <a:spcPct val="110000"/>
              </a:lnSpc>
            </a:pPr>
            <a:r>
              <a:rPr lang="en-GB" sz="2800" b="1" i="0" dirty="0"/>
              <a:t>Early neonatal death rate: </a:t>
            </a:r>
            <a:r>
              <a:rPr lang="en-GB" sz="2800" i="0" dirty="0"/>
              <a:t>Number of early neonatal deaths per 1,000 live births</a:t>
            </a:r>
          </a:p>
          <a:p>
            <a:pPr>
              <a:lnSpc>
                <a:spcPct val="110000"/>
              </a:lnSpc>
            </a:pPr>
            <a:r>
              <a:rPr lang="en-GB" sz="2800" b="1" i="0" dirty="0"/>
              <a:t>Perinatal mortality rate: </a:t>
            </a:r>
            <a:r>
              <a:rPr lang="en-GB" sz="2800" i="0" dirty="0"/>
              <a:t>Number of stillbirths and early neonatal deaths per 1,000 pregnancies lasting 28 or more weeks</a:t>
            </a:r>
            <a:endParaRPr lang="en-GB" sz="2800" b="1" i="0" dirty="0"/>
          </a:p>
          <a:p>
            <a:pPr>
              <a:lnSpc>
                <a:spcPct val="110000"/>
              </a:lnSpc>
            </a:pPr>
            <a:endParaRPr lang="en-US" sz="2800" b="1" i="0" dirty="0"/>
          </a:p>
        </p:txBody>
      </p:sp>
    </p:spTree>
    <p:extLst>
      <p:ext uri="{BB962C8B-B14F-4D97-AF65-F5344CB8AC3E}">
        <p14:creationId xmlns:p14="http://schemas.microsoft.com/office/powerpoint/2010/main" val="30869779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peri">
            <a:extLst>
              <a:ext uri="{FF2B5EF4-FFF2-40B4-BE49-F238E27FC236}">
                <a16:creationId xmlns:a16="http://schemas.microsoft.com/office/drawing/2014/main" id="{D31F11C2-91C0-4C1B-94FF-7009542452A5}"/>
              </a:ext>
            </a:extLst>
          </p:cNvPr>
          <p:cNvGraphicFramePr>
            <a:graphicFrameLocks/>
          </p:cNvGraphicFramePr>
          <p:nvPr>
            <p:extLst>
              <p:ext uri="{D42A27DB-BD31-4B8C-83A1-F6EECF244321}">
                <p14:modId xmlns:p14="http://schemas.microsoft.com/office/powerpoint/2010/main" val="1655438901"/>
              </p:ext>
            </p:extLst>
          </p:nvPr>
        </p:nvGraphicFramePr>
        <p:xfrm>
          <a:off x="447472" y="313907"/>
          <a:ext cx="8258783" cy="623018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480413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415143"/>
            <a:ext cx="8101693" cy="4970358"/>
          </a:xfrm>
        </p:spPr>
        <p:txBody>
          <a:bodyPr>
            <a:noAutofit/>
          </a:bodyPr>
          <a:lstStyle/>
          <a:p>
            <a:pPr marL="285750" indent="-285750">
              <a:lnSpc>
                <a:spcPct val="100000"/>
              </a:lnSpc>
              <a:buFont typeface="Arial" panose="020B0604020202020204" pitchFamily="34" charset="0"/>
              <a:buChar char="•"/>
            </a:pPr>
            <a:r>
              <a:rPr lang="en-GB" sz="2400" i="0" dirty="0"/>
              <a:t>Childhood mortality has declined. The </a:t>
            </a:r>
            <a:r>
              <a:rPr lang="en-GB" sz="2400" b="1" i="0" dirty="0">
                <a:solidFill>
                  <a:schemeClr val="accent5"/>
                </a:solidFill>
              </a:rPr>
              <a:t>neonatal mortality </a:t>
            </a:r>
            <a:r>
              <a:rPr lang="en-GB" sz="2400" i="0" dirty="0"/>
              <a:t>rate is </a:t>
            </a:r>
            <a:r>
              <a:rPr lang="en-GB" sz="2400" b="1" i="0" dirty="0">
                <a:solidFill>
                  <a:schemeClr val="accent5"/>
                </a:solidFill>
              </a:rPr>
              <a:t>9 </a:t>
            </a:r>
            <a:r>
              <a:rPr lang="en-GB" sz="2400" i="0" dirty="0"/>
              <a:t>deaths per 1,000 live births and the</a:t>
            </a:r>
            <a:r>
              <a:rPr lang="en-GB" sz="2400" b="1" i="0" dirty="0">
                <a:solidFill>
                  <a:schemeClr val="accent5"/>
                </a:solidFill>
              </a:rPr>
              <a:t> under-5 mortality </a:t>
            </a:r>
            <a:r>
              <a:rPr lang="en-GB" sz="2400" i="0" dirty="0"/>
              <a:t>rate is </a:t>
            </a:r>
            <a:r>
              <a:rPr lang="en-GB" sz="2400" b="1" i="0" dirty="0">
                <a:solidFill>
                  <a:schemeClr val="accent5"/>
                </a:solidFill>
              </a:rPr>
              <a:t>15 </a:t>
            </a:r>
            <a:r>
              <a:rPr lang="en-GB" sz="2400" i="0" dirty="0"/>
              <a:t>deaths per 1,000 live births.</a:t>
            </a:r>
          </a:p>
          <a:p>
            <a:pPr marL="285750" indent="-285750">
              <a:lnSpc>
                <a:spcPct val="100000"/>
              </a:lnSpc>
              <a:buFont typeface="Arial" panose="020B0604020202020204" pitchFamily="34" charset="0"/>
              <a:buChar char="•"/>
            </a:pPr>
            <a:r>
              <a:rPr lang="en-GB" sz="2400" i="0" dirty="0"/>
              <a:t>Childhood mortality is higher among children </a:t>
            </a:r>
            <a:r>
              <a:rPr lang="en-GB" sz="2400" b="1" i="0">
                <a:solidFill>
                  <a:schemeClr val="accent5"/>
                </a:solidFill>
              </a:rPr>
              <a:t>born fewer </a:t>
            </a:r>
            <a:r>
              <a:rPr lang="en-GB" sz="2400" b="1" i="0" dirty="0">
                <a:solidFill>
                  <a:schemeClr val="accent5"/>
                </a:solidFill>
              </a:rPr>
              <a:t>than 2 years after a previous birth</a:t>
            </a:r>
            <a:r>
              <a:rPr lang="en-GB" sz="2400" i="0" dirty="0"/>
              <a:t>.</a:t>
            </a:r>
            <a:endParaRPr lang="en-GB" sz="2400" b="1" i="0" dirty="0">
              <a:solidFill>
                <a:schemeClr val="accent5"/>
              </a:solidFill>
            </a:endParaRPr>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7D779FA-E87D-6A85-266B-4414404EAF03}"/>
              </a:ext>
            </a:extLst>
          </p:cNvPr>
          <p:cNvGrpSpPr/>
          <p:nvPr/>
        </p:nvGrpSpPr>
        <p:grpSpPr>
          <a:xfrm>
            <a:off x="3390900" y="1299762"/>
            <a:ext cx="2362200" cy="4258475"/>
            <a:chOff x="3970021" y="1232745"/>
            <a:chExt cx="2362200" cy="4258475"/>
          </a:xfrm>
        </p:grpSpPr>
        <p:sp>
          <p:nvSpPr>
            <p:cNvPr id="9" name="TextBox 8">
              <a:extLst>
                <a:ext uri="{FF2B5EF4-FFF2-40B4-BE49-F238E27FC236}">
                  <a16:creationId xmlns:a16="http://schemas.microsoft.com/office/drawing/2014/main" id="{E690F70B-E368-D7F5-795E-B5139345EF71}"/>
                </a:ext>
              </a:extLst>
            </p:cNvPr>
            <p:cNvSpPr txBox="1"/>
            <p:nvPr/>
          </p:nvSpPr>
          <p:spPr>
            <a:xfrm>
              <a:off x="4022409" y="4376796"/>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8 </a:t>
              </a:r>
              <a:r>
                <a:rPr lang="en-US" sz="2000" dirty="0"/>
                <a:t>of the Final Report</a:t>
              </a:r>
            </a:p>
          </p:txBody>
        </p:sp>
        <p:pic>
          <p:nvPicPr>
            <p:cNvPr id="2" name="Picture 1" descr="A stone building in a desert&#10;&#10;Description automatically generated">
              <a:extLst>
                <a:ext uri="{FF2B5EF4-FFF2-40B4-BE49-F238E27FC236}">
                  <a16:creationId xmlns:a16="http://schemas.microsoft.com/office/drawing/2014/main" id="{24EF7B2D-838A-D781-A7EC-0856CF52B4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0021" y="1232745"/>
              <a:ext cx="2362200" cy="3056965"/>
            </a:xfrm>
            <a:prstGeom prst="rect">
              <a:avLst/>
            </a:prstGeom>
            <a:ln>
              <a:solidFill>
                <a:schemeClr val="tx1"/>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p:txBody>
          <a:bodyPr/>
          <a:lstStyle/>
          <a:p>
            <a:r>
              <a:rPr lang="en-US" dirty="0"/>
              <a:t>Childhood Mortality Estimates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391912"/>
            <a:ext cx="7886700" cy="5347091"/>
          </a:xfrm>
        </p:spPr>
        <p:txBody>
          <a:bodyPr>
            <a:normAutofit lnSpcReduction="10000"/>
          </a:bodyPr>
          <a:lstStyle/>
          <a:p>
            <a:pPr>
              <a:lnSpc>
                <a:spcPct val="110000"/>
              </a:lnSpc>
              <a:spcBef>
                <a:spcPts val="1800"/>
              </a:spcBef>
            </a:pPr>
            <a:r>
              <a:rPr lang="en-GB" sz="2600" b="1" i="0" dirty="0"/>
              <a:t>Neonatal mortality: </a:t>
            </a:r>
            <a:r>
              <a:rPr lang="en-GB" sz="2600" i="0" dirty="0"/>
              <a:t>Probability of dying in the first month of life</a:t>
            </a:r>
          </a:p>
          <a:p>
            <a:pPr>
              <a:lnSpc>
                <a:spcPct val="110000"/>
              </a:lnSpc>
              <a:spcBef>
                <a:spcPts val="1800"/>
              </a:spcBef>
            </a:pPr>
            <a:r>
              <a:rPr lang="en-GB" sz="2600" b="1" i="0" dirty="0"/>
              <a:t>Postneonatal mortality:</a:t>
            </a:r>
            <a:r>
              <a:rPr lang="en-GB" sz="2600" i="0" dirty="0"/>
              <a:t> Probability of dying between one month and first birthday</a:t>
            </a:r>
          </a:p>
          <a:p>
            <a:pPr>
              <a:lnSpc>
                <a:spcPct val="110000"/>
              </a:lnSpc>
              <a:spcBef>
                <a:spcPts val="1800"/>
              </a:spcBef>
            </a:pPr>
            <a:r>
              <a:rPr lang="en-GB" sz="2600" b="1" i="0" dirty="0"/>
              <a:t>Infant mortality:</a:t>
            </a:r>
            <a:r>
              <a:rPr lang="en-GB" sz="2600" i="0" dirty="0"/>
              <a:t> Probability of dying before the first birthday</a:t>
            </a:r>
          </a:p>
          <a:p>
            <a:pPr>
              <a:lnSpc>
                <a:spcPct val="110000"/>
              </a:lnSpc>
              <a:spcBef>
                <a:spcPts val="1800"/>
              </a:spcBef>
            </a:pPr>
            <a:r>
              <a:rPr lang="en-GB" sz="2600" b="1" i="0" dirty="0"/>
              <a:t>Child mortality: </a:t>
            </a:r>
            <a:r>
              <a:rPr lang="en-GB" sz="2600" i="0" dirty="0"/>
              <a:t>Probability of dying between age one and five</a:t>
            </a:r>
          </a:p>
          <a:p>
            <a:pPr>
              <a:lnSpc>
                <a:spcPct val="110000"/>
              </a:lnSpc>
              <a:spcBef>
                <a:spcPts val="1800"/>
              </a:spcBef>
            </a:pPr>
            <a:r>
              <a:rPr lang="en-GB" sz="2600" b="1" i="0" dirty="0"/>
              <a:t>Under-5 mortality: </a:t>
            </a:r>
            <a:r>
              <a:rPr lang="en-GB" sz="2600" i="0" dirty="0"/>
              <a:t>Probability of dying before the fifth birthday</a:t>
            </a:r>
            <a:endParaRPr lang="en-GB" sz="2600" b="1" i="0" dirty="0"/>
          </a:p>
          <a:p>
            <a:pPr>
              <a:lnSpc>
                <a:spcPct val="110000"/>
              </a:lnSpc>
            </a:pPr>
            <a:endParaRPr lang="en-US" sz="2800" b="1" i="0" dirty="0"/>
          </a:p>
        </p:txBody>
      </p:sp>
    </p:spTree>
    <p:extLst>
      <p:ext uri="{BB962C8B-B14F-4D97-AF65-F5344CB8AC3E}">
        <p14:creationId xmlns:p14="http://schemas.microsoft.com/office/powerpoint/2010/main" val="14577956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mort">
            <a:extLst>
              <a:ext uri="{FF2B5EF4-FFF2-40B4-BE49-F238E27FC236}">
                <a16:creationId xmlns:a16="http://schemas.microsoft.com/office/drawing/2014/main" id="{A873E82C-F9FB-40E7-BE1D-9733A41DB5A8}"/>
              </a:ext>
            </a:extLst>
          </p:cNvPr>
          <p:cNvGraphicFramePr>
            <a:graphicFrameLocks/>
          </p:cNvGraphicFramePr>
          <p:nvPr>
            <p:extLst>
              <p:ext uri="{D42A27DB-BD31-4B8C-83A1-F6EECF244321}">
                <p14:modId xmlns:p14="http://schemas.microsoft.com/office/powerpoint/2010/main" val="32827804"/>
              </p:ext>
            </p:extLst>
          </p:nvPr>
        </p:nvGraphicFramePr>
        <p:xfrm>
          <a:off x="452582" y="316628"/>
          <a:ext cx="8275782" cy="622474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47227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1">
            <a:extLst>
              <a:ext uri="{FF2B5EF4-FFF2-40B4-BE49-F238E27FC236}">
                <a16:creationId xmlns:a16="http://schemas.microsoft.com/office/drawing/2014/main" id="{DB0E9556-57C4-FB9F-F4ED-4A86F430775C}"/>
              </a:ext>
            </a:extLst>
          </p:cNvPr>
          <p:cNvSpPr txBox="1">
            <a:spLocks/>
          </p:cNvSpPr>
          <p:nvPr/>
        </p:nvSpPr>
        <p:spPr>
          <a:xfrm>
            <a:off x="367769" y="77186"/>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Under-5 Mortality by Governorate</a:t>
            </a:r>
          </a:p>
        </p:txBody>
      </p:sp>
      <p:sp>
        <p:nvSpPr>
          <p:cNvPr id="57" name="Content Placeholder 2">
            <a:extLst>
              <a:ext uri="{FF2B5EF4-FFF2-40B4-BE49-F238E27FC236}">
                <a16:creationId xmlns:a16="http://schemas.microsoft.com/office/drawing/2014/main" id="{B76AB0A3-9AE7-9BC8-2574-F662543AC0C7}"/>
              </a:ext>
            </a:extLst>
          </p:cNvPr>
          <p:cNvSpPr>
            <a:spLocks noGrp="1"/>
          </p:cNvSpPr>
          <p:nvPr>
            <p:ph idx="1"/>
          </p:nvPr>
        </p:nvSpPr>
        <p:spPr>
          <a:xfrm>
            <a:off x="399200" y="948480"/>
            <a:ext cx="7886700" cy="337457"/>
          </a:xfrm>
        </p:spPr>
        <p:txBody>
          <a:bodyPr>
            <a:normAutofit lnSpcReduction="10000"/>
          </a:bodyPr>
          <a:lstStyle/>
          <a:p>
            <a:pPr algn="l"/>
            <a:r>
              <a:rPr lang="en-US" dirty="0"/>
              <a:t>Deaths per 1,000 live births for the 10-year period before the survey </a:t>
            </a:r>
          </a:p>
        </p:txBody>
      </p:sp>
      <p:pic>
        <p:nvPicPr>
          <p:cNvPr id="2" name="Picture 1" descr="A picture containing text&#10;&#10;Description automatically generated">
            <a:extLst>
              <a:ext uri="{FF2B5EF4-FFF2-40B4-BE49-F238E27FC236}">
                <a16:creationId xmlns:a16="http://schemas.microsoft.com/office/drawing/2014/main" id="{6AB14868-D5A7-1BCB-0B42-42FB7AB804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9082054B-0376-FBA8-8E6A-77D1266373BA}"/>
              </a:ext>
            </a:extLst>
          </p:cNvPr>
          <p:cNvSpPr txBox="1">
            <a:spLocks/>
          </p:cNvSpPr>
          <p:nvPr/>
        </p:nvSpPr>
        <p:spPr>
          <a:xfrm>
            <a:off x="7345049" y="792354"/>
            <a:ext cx="172305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3.2.1</a:t>
            </a:r>
          </a:p>
        </p:txBody>
      </p:sp>
      <p:grpSp>
        <p:nvGrpSpPr>
          <p:cNvPr id="5" name="Group 19">
            <a:extLst>
              <a:ext uri="{FF2B5EF4-FFF2-40B4-BE49-F238E27FC236}">
                <a16:creationId xmlns:a16="http://schemas.microsoft.com/office/drawing/2014/main" id="{91956881-8498-3751-EE2E-F1320F8E6145}"/>
              </a:ext>
            </a:extLst>
          </p:cNvPr>
          <p:cNvGrpSpPr>
            <a:grpSpLocks noChangeAspect="1"/>
          </p:cNvGrpSpPr>
          <p:nvPr/>
        </p:nvGrpSpPr>
        <p:grpSpPr bwMode="auto">
          <a:xfrm>
            <a:off x="2566661" y="1172028"/>
            <a:ext cx="5785179" cy="5581617"/>
            <a:chOff x="1069" y="214"/>
            <a:chExt cx="4064" cy="3921"/>
          </a:xfrm>
          <a:solidFill>
            <a:schemeClr val="accent2"/>
          </a:solidFill>
        </p:grpSpPr>
        <p:sp>
          <p:nvSpPr>
            <p:cNvPr id="6" name="Freeform 20">
              <a:extLst>
                <a:ext uri="{FF2B5EF4-FFF2-40B4-BE49-F238E27FC236}">
                  <a16:creationId xmlns:a16="http://schemas.microsoft.com/office/drawing/2014/main" id="{0D415233-8900-80B5-F27D-A783766D8FFA}"/>
                </a:ext>
              </a:extLst>
            </p:cNvPr>
            <p:cNvSpPr>
              <a:spLocks/>
            </p:cNvSpPr>
            <p:nvPr/>
          </p:nvSpPr>
          <p:spPr bwMode="auto">
            <a:xfrm>
              <a:off x="1667" y="1088"/>
              <a:ext cx="279" cy="233"/>
            </a:xfrm>
            <a:custGeom>
              <a:avLst/>
              <a:gdLst>
                <a:gd name="T0" fmla="*/ 222 w 279"/>
                <a:gd name="T1" fmla="*/ 26 h 233"/>
                <a:gd name="T2" fmla="*/ 256 w 279"/>
                <a:gd name="T3" fmla="*/ 29 h 233"/>
                <a:gd name="T4" fmla="*/ 252 w 279"/>
                <a:gd name="T5" fmla="*/ 36 h 233"/>
                <a:gd name="T6" fmla="*/ 260 w 279"/>
                <a:gd name="T7" fmla="*/ 46 h 233"/>
                <a:gd name="T8" fmla="*/ 274 w 279"/>
                <a:gd name="T9" fmla="*/ 53 h 233"/>
                <a:gd name="T10" fmla="*/ 277 w 279"/>
                <a:gd name="T11" fmla="*/ 60 h 233"/>
                <a:gd name="T12" fmla="*/ 262 w 279"/>
                <a:gd name="T13" fmla="*/ 69 h 233"/>
                <a:gd name="T14" fmla="*/ 238 w 279"/>
                <a:gd name="T15" fmla="*/ 83 h 233"/>
                <a:gd name="T16" fmla="*/ 219 w 279"/>
                <a:gd name="T17" fmla="*/ 87 h 233"/>
                <a:gd name="T18" fmla="*/ 205 w 279"/>
                <a:gd name="T19" fmla="*/ 95 h 233"/>
                <a:gd name="T20" fmla="*/ 201 w 279"/>
                <a:gd name="T21" fmla="*/ 107 h 233"/>
                <a:gd name="T22" fmla="*/ 194 w 279"/>
                <a:gd name="T23" fmla="*/ 115 h 233"/>
                <a:gd name="T24" fmla="*/ 184 w 279"/>
                <a:gd name="T25" fmla="*/ 122 h 233"/>
                <a:gd name="T26" fmla="*/ 188 w 279"/>
                <a:gd name="T27" fmla="*/ 132 h 233"/>
                <a:gd name="T28" fmla="*/ 186 w 279"/>
                <a:gd name="T29" fmla="*/ 142 h 233"/>
                <a:gd name="T30" fmla="*/ 186 w 279"/>
                <a:gd name="T31" fmla="*/ 151 h 233"/>
                <a:gd name="T32" fmla="*/ 184 w 279"/>
                <a:gd name="T33" fmla="*/ 158 h 233"/>
                <a:gd name="T34" fmla="*/ 183 w 279"/>
                <a:gd name="T35" fmla="*/ 160 h 233"/>
                <a:gd name="T36" fmla="*/ 179 w 279"/>
                <a:gd name="T37" fmla="*/ 165 h 233"/>
                <a:gd name="T38" fmla="*/ 177 w 279"/>
                <a:gd name="T39" fmla="*/ 170 h 233"/>
                <a:gd name="T40" fmla="*/ 162 w 279"/>
                <a:gd name="T41" fmla="*/ 175 h 233"/>
                <a:gd name="T42" fmla="*/ 159 w 279"/>
                <a:gd name="T43" fmla="*/ 183 h 233"/>
                <a:gd name="T44" fmla="*/ 160 w 279"/>
                <a:gd name="T45" fmla="*/ 190 h 233"/>
                <a:gd name="T46" fmla="*/ 156 w 279"/>
                <a:gd name="T47" fmla="*/ 196 h 233"/>
                <a:gd name="T48" fmla="*/ 143 w 279"/>
                <a:gd name="T49" fmla="*/ 197 h 233"/>
                <a:gd name="T50" fmla="*/ 104 w 279"/>
                <a:gd name="T51" fmla="*/ 203 h 233"/>
                <a:gd name="T52" fmla="*/ 93 w 279"/>
                <a:gd name="T53" fmla="*/ 217 h 233"/>
                <a:gd name="T54" fmla="*/ 70 w 279"/>
                <a:gd name="T55" fmla="*/ 233 h 233"/>
                <a:gd name="T56" fmla="*/ 59 w 279"/>
                <a:gd name="T57" fmla="*/ 228 h 233"/>
                <a:gd name="T58" fmla="*/ 48 w 279"/>
                <a:gd name="T59" fmla="*/ 220 h 233"/>
                <a:gd name="T60" fmla="*/ 35 w 279"/>
                <a:gd name="T61" fmla="*/ 196 h 233"/>
                <a:gd name="T62" fmla="*/ 12 w 279"/>
                <a:gd name="T63" fmla="*/ 180 h 233"/>
                <a:gd name="T64" fmla="*/ 7 w 279"/>
                <a:gd name="T65" fmla="*/ 159 h 233"/>
                <a:gd name="T66" fmla="*/ 3 w 279"/>
                <a:gd name="T67" fmla="*/ 144 h 233"/>
                <a:gd name="T68" fmla="*/ 0 w 279"/>
                <a:gd name="T69" fmla="*/ 132 h 233"/>
                <a:gd name="T70" fmla="*/ 0 w 279"/>
                <a:gd name="T71" fmla="*/ 125 h 233"/>
                <a:gd name="T72" fmla="*/ 5 w 279"/>
                <a:gd name="T73" fmla="*/ 114 h 233"/>
                <a:gd name="T74" fmla="*/ 7 w 279"/>
                <a:gd name="T75" fmla="*/ 105 h 233"/>
                <a:gd name="T76" fmla="*/ 8 w 279"/>
                <a:gd name="T77" fmla="*/ 94 h 233"/>
                <a:gd name="T78" fmla="*/ 12 w 279"/>
                <a:gd name="T79" fmla="*/ 87 h 233"/>
                <a:gd name="T80" fmla="*/ 14 w 279"/>
                <a:gd name="T81" fmla="*/ 81 h 233"/>
                <a:gd name="T82" fmla="*/ 19 w 279"/>
                <a:gd name="T83" fmla="*/ 71 h 233"/>
                <a:gd name="T84" fmla="*/ 21 w 279"/>
                <a:gd name="T85" fmla="*/ 61 h 233"/>
                <a:gd name="T86" fmla="*/ 17 w 279"/>
                <a:gd name="T87" fmla="*/ 52 h 233"/>
                <a:gd name="T88" fmla="*/ 22 w 279"/>
                <a:gd name="T89" fmla="*/ 44 h 233"/>
                <a:gd name="T90" fmla="*/ 39 w 279"/>
                <a:gd name="T91" fmla="*/ 42 h 233"/>
                <a:gd name="T92" fmla="*/ 62 w 279"/>
                <a:gd name="T93" fmla="*/ 36 h 233"/>
                <a:gd name="T94" fmla="*/ 90 w 279"/>
                <a:gd name="T95" fmla="*/ 49 h 233"/>
                <a:gd name="T96" fmla="*/ 108 w 279"/>
                <a:gd name="T97" fmla="*/ 44 h 233"/>
                <a:gd name="T98" fmla="*/ 118 w 279"/>
                <a:gd name="T99" fmla="*/ 35 h 233"/>
                <a:gd name="T100" fmla="*/ 134 w 279"/>
                <a:gd name="T101" fmla="*/ 29 h 233"/>
                <a:gd name="T102" fmla="*/ 132 w 279"/>
                <a:gd name="T103" fmla="*/ 16 h 233"/>
                <a:gd name="T104" fmla="*/ 148 w 279"/>
                <a:gd name="T105" fmla="*/ 16 h 233"/>
                <a:gd name="T106" fmla="*/ 166 w 279"/>
                <a:gd name="T107" fmla="*/ 15 h 233"/>
                <a:gd name="T108" fmla="*/ 176 w 279"/>
                <a:gd name="T109" fmla="*/ 16 h 233"/>
                <a:gd name="T110" fmla="*/ 207 w 279"/>
                <a:gd name="T111" fmla="*/ 23 h 233"/>
                <a:gd name="T112" fmla="*/ 212 w 279"/>
                <a:gd name="T113" fmla="*/ 15 h 233"/>
                <a:gd name="T114" fmla="*/ 229 w 279"/>
                <a:gd name="T115" fmla="*/ 2 h 233"/>
                <a:gd name="T116" fmla="*/ 239 w 279"/>
                <a:gd name="T117" fmla="*/ 6 h 233"/>
                <a:gd name="T118" fmla="*/ 239 w 279"/>
                <a:gd name="T119" fmla="*/ 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 h="233">
                  <a:moveTo>
                    <a:pt x="239" y="15"/>
                  </a:moveTo>
                  <a:lnTo>
                    <a:pt x="236" y="16"/>
                  </a:lnTo>
                  <a:lnTo>
                    <a:pt x="232" y="16"/>
                  </a:lnTo>
                  <a:lnTo>
                    <a:pt x="227" y="18"/>
                  </a:lnTo>
                  <a:lnTo>
                    <a:pt x="222" y="20"/>
                  </a:lnTo>
                  <a:lnTo>
                    <a:pt x="222" y="26"/>
                  </a:lnTo>
                  <a:lnTo>
                    <a:pt x="222" y="26"/>
                  </a:lnTo>
                  <a:lnTo>
                    <a:pt x="227" y="29"/>
                  </a:lnTo>
                  <a:lnTo>
                    <a:pt x="232" y="29"/>
                  </a:lnTo>
                  <a:lnTo>
                    <a:pt x="238" y="29"/>
                  </a:lnTo>
                  <a:lnTo>
                    <a:pt x="243" y="29"/>
                  </a:lnTo>
                  <a:lnTo>
                    <a:pt x="250" y="27"/>
                  </a:lnTo>
                  <a:lnTo>
                    <a:pt x="253" y="27"/>
                  </a:lnTo>
                  <a:lnTo>
                    <a:pt x="256" y="29"/>
                  </a:lnTo>
                  <a:lnTo>
                    <a:pt x="255" y="30"/>
                  </a:lnTo>
                  <a:lnTo>
                    <a:pt x="255" y="30"/>
                  </a:lnTo>
                  <a:lnTo>
                    <a:pt x="253" y="32"/>
                  </a:lnTo>
                  <a:lnTo>
                    <a:pt x="253" y="35"/>
                  </a:lnTo>
                  <a:lnTo>
                    <a:pt x="253" y="35"/>
                  </a:lnTo>
                  <a:lnTo>
                    <a:pt x="253" y="35"/>
                  </a:lnTo>
                  <a:lnTo>
                    <a:pt x="252" y="36"/>
                  </a:lnTo>
                  <a:lnTo>
                    <a:pt x="248" y="40"/>
                  </a:lnTo>
                  <a:lnTo>
                    <a:pt x="248" y="42"/>
                  </a:lnTo>
                  <a:lnTo>
                    <a:pt x="248" y="42"/>
                  </a:lnTo>
                  <a:lnTo>
                    <a:pt x="250" y="43"/>
                  </a:lnTo>
                  <a:lnTo>
                    <a:pt x="255" y="44"/>
                  </a:lnTo>
                  <a:lnTo>
                    <a:pt x="257" y="46"/>
                  </a:lnTo>
                  <a:lnTo>
                    <a:pt x="260" y="46"/>
                  </a:lnTo>
                  <a:lnTo>
                    <a:pt x="265" y="44"/>
                  </a:lnTo>
                  <a:lnTo>
                    <a:pt x="269" y="46"/>
                  </a:lnTo>
                  <a:lnTo>
                    <a:pt x="274" y="47"/>
                  </a:lnTo>
                  <a:lnTo>
                    <a:pt x="276" y="49"/>
                  </a:lnTo>
                  <a:lnTo>
                    <a:pt x="274" y="50"/>
                  </a:lnTo>
                  <a:lnTo>
                    <a:pt x="274" y="52"/>
                  </a:lnTo>
                  <a:lnTo>
                    <a:pt x="274" y="53"/>
                  </a:lnTo>
                  <a:lnTo>
                    <a:pt x="276" y="54"/>
                  </a:lnTo>
                  <a:lnTo>
                    <a:pt x="277" y="56"/>
                  </a:lnTo>
                  <a:lnTo>
                    <a:pt x="279" y="57"/>
                  </a:lnTo>
                  <a:lnTo>
                    <a:pt x="279" y="58"/>
                  </a:lnTo>
                  <a:lnTo>
                    <a:pt x="279" y="60"/>
                  </a:lnTo>
                  <a:lnTo>
                    <a:pt x="277" y="60"/>
                  </a:lnTo>
                  <a:lnTo>
                    <a:pt x="277" y="60"/>
                  </a:lnTo>
                  <a:lnTo>
                    <a:pt x="276" y="61"/>
                  </a:lnTo>
                  <a:lnTo>
                    <a:pt x="273" y="63"/>
                  </a:lnTo>
                  <a:lnTo>
                    <a:pt x="270" y="61"/>
                  </a:lnTo>
                  <a:lnTo>
                    <a:pt x="267" y="63"/>
                  </a:lnTo>
                  <a:lnTo>
                    <a:pt x="265" y="66"/>
                  </a:lnTo>
                  <a:lnTo>
                    <a:pt x="263" y="67"/>
                  </a:lnTo>
                  <a:lnTo>
                    <a:pt x="262" y="69"/>
                  </a:lnTo>
                  <a:lnTo>
                    <a:pt x="260" y="70"/>
                  </a:lnTo>
                  <a:lnTo>
                    <a:pt x="257" y="70"/>
                  </a:lnTo>
                  <a:lnTo>
                    <a:pt x="253" y="73"/>
                  </a:lnTo>
                  <a:lnTo>
                    <a:pt x="250" y="74"/>
                  </a:lnTo>
                  <a:lnTo>
                    <a:pt x="246" y="77"/>
                  </a:lnTo>
                  <a:lnTo>
                    <a:pt x="239" y="78"/>
                  </a:lnTo>
                  <a:lnTo>
                    <a:pt x="238" y="83"/>
                  </a:lnTo>
                  <a:lnTo>
                    <a:pt x="236" y="84"/>
                  </a:lnTo>
                  <a:lnTo>
                    <a:pt x="235" y="84"/>
                  </a:lnTo>
                  <a:lnTo>
                    <a:pt x="234" y="84"/>
                  </a:lnTo>
                  <a:lnTo>
                    <a:pt x="231" y="85"/>
                  </a:lnTo>
                  <a:lnTo>
                    <a:pt x="228" y="84"/>
                  </a:lnTo>
                  <a:lnTo>
                    <a:pt x="224" y="85"/>
                  </a:lnTo>
                  <a:lnTo>
                    <a:pt x="219" y="87"/>
                  </a:lnTo>
                  <a:lnTo>
                    <a:pt x="218" y="87"/>
                  </a:lnTo>
                  <a:lnTo>
                    <a:pt x="218" y="88"/>
                  </a:lnTo>
                  <a:lnTo>
                    <a:pt x="214" y="88"/>
                  </a:lnTo>
                  <a:lnTo>
                    <a:pt x="212" y="91"/>
                  </a:lnTo>
                  <a:lnTo>
                    <a:pt x="212" y="93"/>
                  </a:lnTo>
                  <a:lnTo>
                    <a:pt x="208" y="94"/>
                  </a:lnTo>
                  <a:lnTo>
                    <a:pt x="205" y="95"/>
                  </a:lnTo>
                  <a:lnTo>
                    <a:pt x="204" y="98"/>
                  </a:lnTo>
                  <a:lnTo>
                    <a:pt x="204" y="100"/>
                  </a:lnTo>
                  <a:lnTo>
                    <a:pt x="204" y="101"/>
                  </a:lnTo>
                  <a:lnTo>
                    <a:pt x="204" y="102"/>
                  </a:lnTo>
                  <a:lnTo>
                    <a:pt x="204" y="104"/>
                  </a:lnTo>
                  <a:lnTo>
                    <a:pt x="201" y="105"/>
                  </a:lnTo>
                  <a:lnTo>
                    <a:pt x="201" y="107"/>
                  </a:lnTo>
                  <a:lnTo>
                    <a:pt x="201" y="107"/>
                  </a:lnTo>
                  <a:lnTo>
                    <a:pt x="202" y="108"/>
                  </a:lnTo>
                  <a:lnTo>
                    <a:pt x="201" y="108"/>
                  </a:lnTo>
                  <a:lnTo>
                    <a:pt x="201" y="110"/>
                  </a:lnTo>
                  <a:lnTo>
                    <a:pt x="198" y="112"/>
                  </a:lnTo>
                  <a:lnTo>
                    <a:pt x="197" y="114"/>
                  </a:lnTo>
                  <a:lnTo>
                    <a:pt x="194" y="115"/>
                  </a:lnTo>
                  <a:lnTo>
                    <a:pt x="191" y="115"/>
                  </a:lnTo>
                  <a:lnTo>
                    <a:pt x="188" y="115"/>
                  </a:lnTo>
                  <a:lnTo>
                    <a:pt x="188" y="115"/>
                  </a:lnTo>
                  <a:lnTo>
                    <a:pt x="188" y="117"/>
                  </a:lnTo>
                  <a:lnTo>
                    <a:pt x="186" y="118"/>
                  </a:lnTo>
                  <a:lnTo>
                    <a:pt x="183" y="121"/>
                  </a:lnTo>
                  <a:lnTo>
                    <a:pt x="184" y="122"/>
                  </a:lnTo>
                  <a:lnTo>
                    <a:pt x="187" y="125"/>
                  </a:lnTo>
                  <a:lnTo>
                    <a:pt x="188" y="127"/>
                  </a:lnTo>
                  <a:lnTo>
                    <a:pt x="190" y="128"/>
                  </a:lnTo>
                  <a:lnTo>
                    <a:pt x="188" y="129"/>
                  </a:lnTo>
                  <a:lnTo>
                    <a:pt x="187" y="131"/>
                  </a:lnTo>
                  <a:lnTo>
                    <a:pt x="187" y="132"/>
                  </a:lnTo>
                  <a:lnTo>
                    <a:pt x="188" y="132"/>
                  </a:lnTo>
                  <a:lnTo>
                    <a:pt x="190" y="134"/>
                  </a:lnTo>
                  <a:lnTo>
                    <a:pt x="191" y="134"/>
                  </a:lnTo>
                  <a:lnTo>
                    <a:pt x="193" y="136"/>
                  </a:lnTo>
                  <a:lnTo>
                    <a:pt x="191" y="136"/>
                  </a:lnTo>
                  <a:lnTo>
                    <a:pt x="190" y="136"/>
                  </a:lnTo>
                  <a:lnTo>
                    <a:pt x="187" y="138"/>
                  </a:lnTo>
                  <a:lnTo>
                    <a:pt x="186" y="142"/>
                  </a:lnTo>
                  <a:lnTo>
                    <a:pt x="186" y="144"/>
                  </a:lnTo>
                  <a:lnTo>
                    <a:pt x="187" y="144"/>
                  </a:lnTo>
                  <a:lnTo>
                    <a:pt x="188" y="145"/>
                  </a:lnTo>
                  <a:lnTo>
                    <a:pt x="188" y="148"/>
                  </a:lnTo>
                  <a:lnTo>
                    <a:pt x="188" y="148"/>
                  </a:lnTo>
                  <a:lnTo>
                    <a:pt x="186" y="149"/>
                  </a:lnTo>
                  <a:lnTo>
                    <a:pt x="186" y="151"/>
                  </a:lnTo>
                  <a:lnTo>
                    <a:pt x="186" y="152"/>
                  </a:lnTo>
                  <a:lnTo>
                    <a:pt x="187" y="152"/>
                  </a:lnTo>
                  <a:lnTo>
                    <a:pt x="188" y="153"/>
                  </a:lnTo>
                  <a:lnTo>
                    <a:pt x="188" y="155"/>
                  </a:lnTo>
                  <a:lnTo>
                    <a:pt x="187" y="156"/>
                  </a:lnTo>
                  <a:lnTo>
                    <a:pt x="186" y="156"/>
                  </a:lnTo>
                  <a:lnTo>
                    <a:pt x="184" y="158"/>
                  </a:lnTo>
                  <a:lnTo>
                    <a:pt x="184" y="159"/>
                  </a:lnTo>
                  <a:lnTo>
                    <a:pt x="184" y="159"/>
                  </a:lnTo>
                  <a:lnTo>
                    <a:pt x="186" y="159"/>
                  </a:lnTo>
                  <a:lnTo>
                    <a:pt x="184" y="160"/>
                  </a:lnTo>
                  <a:lnTo>
                    <a:pt x="184" y="160"/>
                  </a:lnTo>
                  <a:lnTo>
                    <a:pt x="184" y="160"/>
                  </a:lnTo>
                  <a:lnTo>
                    <a:pt x="183" y="160"/>
                  </a:lnTo>
                  <a:lnTo>
                    <a:pt x="184" y="162"/>
                  </a:lnTo>
                  <a:lnTo>
                    <a:pt x="186" y="162"/>
                  </a:lnTo>
                  <a:lnTo>
                    <a:pt x="184" y="163"/>
                  </a:lnTo>
                  <a:lnTo>
                    <a:pt x="184" y="165"/>
                  </a:lnTo>
                  <a:lnTo>
                    <a:pt x="184" y="165"/>
                  </a:lnTo>
                  <a:lnTo>
                    <a:pt x="181" y="165"/>
                  </a:lnTo>
                  <a:lnTo>
                    <a:pt x="179" y="165"/>
                  </a:lnTo>
                  <a:lnTo>
                    <a:pt x="179" y="166"/>
                  </a:lnTo>
                  <a:lnTo>
                    <a:pt x="179" y="168"/>
                  </a:lnTo>
                  <a:lnTo>
                    <a:pt x="179" y="168"/>
                  </a:lnTo>
                  <a:lnTo>
                    <a:pt x="179" y="169"/>
                  </a:lnTo>
                  <a:lnTo>
                    <a:pt x="179" y="169"/>
                  </a:lnTo>
                  <a:lnTo>
                    <a:pt x="177" y="169"/>
                  </a:lnTo>
                  <a:lnTo>
                    <a:pt x="177" y="170"/>
                  </a:lnTo>
                  <a:lnTo>
                    <a:pt x="173" y="170"/>
                  </a:lnTo>
                  <a:lnTo>
                    <a:pt x="169" y="170"/>
                  </a:lnTo>
                  <a:lnTo>
                    <a:pt x="166" y="170"/>
                  </a:lnTo>
                  <a:lnTo>
                    <a:pt x="162" y="172"/>
                  </a:lnTo>
                  <a:lnTo>
                    <a:pt x="160" y="173"/>
                  </a:lnTo>
                  <a:lnTo>
                    <a:pt x="162" y="175"/>
                  </a:lnTo>
                  <a:lnTo>
                    <a:pt x="162" y="175"/>
                  </a:lnTo>
                  <a:lnTo>
                    <a:pt x="163" y="176"/>
                  </a:lnTo>
                  <a:lnTo>
                    <a:pt x="163" y="179"/>
                  </a:lnTo>
                  <a:lnTo>
                    <a:pt x="163" y="179"/>
                  </a:lnTo>
                  <a:lnTo>
                    <a:pt x="159" y="180"/>
                  </a:lnTo>
                  <a:lnTo>
                    <a:pt x="157" y="182"/>
                  </a:lnTo>
                  <a:lnTo>
                    <a:pt x="157" y="183"/>
                  </a:lnTo>
                  <a:lnTo>
                    <a:pt x="159" y="183"/>
                  </a:lnTo>
                  <a:lnTo>
                    <a:pt x="160" y="185"/>
                  </a:lnTo>
                  <a:lnTo>
                    <a:pt x="162" y="185"/>
                  </a:lnTo>
                  <a:lnTo>
                    <a:pt x="162" y="186"/>
                  </a:lnTo>
                  <a:lnTo>
                    <a:pt x="160" y="187"/>
                  </a:lnTo>
                  <a:lnTo>
                    <a:pt x="160" y="187"/>
                  </a:lnTo>
                  <a:lnTo>
                    <a:pt x="160" y="189"/>
                  </a:lnTo>
                  <a:lnTo>
                    <a:pt x="160" y="190"/>
                  </a:lnTo>
                  <a:lnTo>
                    <a:pt x="162" y="192"/>
                  </a:lnTo>
                  <a:lnTo>
                    <a:pt x="162" y="192"/>
                  </a:lnTo>
                  <a:lnTo>
                    <a:pt x="160" y="192"/>
                  </a:lnTo>
                  <a:lnTo>
                    <a:pt x="157" y="193"/>
                  </a:lnTo>
                  <a:lnTo>
                    <a:pt x="156" y="194"/>
                  </a:lnTo>
                  <a:lnTo>
                    <a:pt x="156" y="196"/>
                  </a:lnTo>
                  <a:lnTo>
                    <a:pt x="156" y="196"/>
                  </a:lnTo>
                  <a:lnTo>
                    <a:pt x="156" y="196"/>
                  </a:lnTo>
                  <a:lnTo>
                    <a:pt x="156" y="197"/>
                  </a:lnTo>
                  <a:lnTo>
                    <a:pt x="156" y="197"/>
                  </a:lnTo>
                  <a:lnTo>
                    <a:pt x="156" y="199"/>
                  </a:lnTo>
                  <a:lnTo>
                    <a:pt x="153" y="200"/>
                  </a:lnTo>
                  <a:lnTo>
                    <a:pt x="152" y="200"/>
                  </a:lnTo>
                  <a:lnTo>
                    <a:pt x="143" y="197"/>
                  </a:lnTo>
                  <a:lnTo>
                    <a:pt x="134" y="204"/>
                  </a:lnTo>
                  <a:lnTo>
                    <a:pt x="128" y="206"/>
                  </a:lnTo>
                  <a:lnTo>
                    <a:pt x="121" y="206"/>
                  </a:lnTo>
                  <a:lnTo>
                    <a:pt x="115" y="204"/>
                  </a:lnTo>
                  <a:lnTo>
                    <a:pt x="110" y="204"/>
                  </a:lnTo>
                  <a:lnTo>
                    <a:pt x="107" y="204"/>
                  </a:lnTo>
                  <a:lnTo>
                    <a:pt x="104" y="203"/>
                  </a:lnTo>
                  <a:lnTo>
                    <a:pt x="102" y="203"/>
                  </a:lnTo>
                  <a:lnTo>
                    <a:pt x="102" y="203"/>
                  </a:lnTo>
                  <a:lnTo>
                    <a:pt x="101" y="203"/>
                  </a:lnTo>
                  <a:lnTo>
                    <a:pt x="100" y="203"/>
                  </a:lnTo>
                  <a:lnTo>
                    <a:pt x="98" y="207"/>
                  </a:lnTo>
                  <a:lnTo>
                    <a:pt x="95" y="211"/>
                  </a:lnTo>
                  <a:lnTo>
                    <a:pt x="93" y="217"/>
                  </a:lnTo>
                  <a:lnTo>
                    <a:pt x="90" y="220"/>
                  </a:lnTo>
                  <a:lnTo>
                    <a:pt x="86" y="224"/>
                  </a:lnTo>
                  <a:lnTo>
                    <a:pt x="83" y="227"/>
                  </a:lnTo>
                  <a:lnTo>
                    <a:pt x="80" y="230"/>
                  </a:lnTo>
                  <a:lnTo>
                    <a:pt x="77" y="231"/>
                  </a:lnTo>
                  <a:lnTo>
                    <a:pt x="73" y="231"/>
                  </a:lnTo>
                  <a:lnTo>
                    <a:pt x="70" y="233"/>
                  </a:lnTo>
                  <a:lnTo>
                    <a:pt x="67" y="233"/>
                  </a:lnTo>
                  <a:lnTo>
                    <a:pt x="67" y="231"/>
                  </a:lnTo>
                  <a:lnTo>
                    <a:pt x="65" y="230"/>
                  </a:lnTo>
                  <a:lnTo>
                    <a:pt x="65" y="230"/>
                  </a:lnTo>
                  <a:lnTo>
                    <a:pt x="63" y="228"/>
                  </a:lnTo>
                  <a:lnTo>
                    <a:pt x="62" y="228"/>
                  </a:lnTo>
                  <a:lnTo>
                    <a:pt x="59" y="228"/>
                  </a:lnTo>
                  <a:lnTo>
                    <a:pt x="57" y="230"/>
                  </a:lnTo>
                  <a:lnTo>
                    <a:pt x="52" y="227"/>
                  </a:lnTo>
                  <a:lnTo>
                    <a:pt x="52" y="226"/>
                  </a:lnTo>
                  <a:lnTo>
                    <a:pt x="52" y="224"/>
                  </a:lnTo>
                  <a:lnTo>
                    <a:pt x="52" y="223"/>
                  </a:lnTo>
                  <a:lnTo>
                    <a:pt x="49" y="221"/>
                  </a:lnTo>
                  <a:lnTo>
                    <a:pt x="48" y="220"/>
                  </a:lnTo>
                  <a:lnTo>
                    <a:pt x="45" y="217"/>
                  </a:lnTo>
                  <a:lnTo>
                    <a:pt x="40" y="213"/>
                  </a:lnTo>
                  <a:lnTo>
                    <a:pt x="39" y="211"/>
                  </a:lnTo>
                  <a:lnTo>
                    <a:pt x="39" y="211"/>
                  </a:lnTo>
                  <a:lnTo>
                    <a:pt x="38" y="206"/>
                  </a:lnTo>
                  <a:lnTo>
                    <a:pt x="36" y="200"/>
                  </a:lnTo>
                  <a:lnTo>
                    <a:pt x="35" y="196"/>
                  </a:lnTo>
                  <a:lnTo>
                    <a:pt x="34" y="192"/>
                  </a:lnTo>
                  <a:lnTo>
                    <a:pt x="29" y="189"/>
                  </a:lnTo>
                  <a:lnTo>
                    <a:pt x="26" y="187"/>
                  </a:lnTo>
                  <a:lnTo>
                    <a:pt x="22" y="185"/>
                  </a:lnTo>
                  <a:lnTo>
                    <a:pt x="18" y="182"/>
                  </a:lnTo>
                  <a:lnTo>
                    <a:pt x="15" y="182"/>
                  </a:lnTo>
                  <a:lnTo>
                    <a:pt x="12" y="180"/>
                  </a:lnTo>
                  <a:lnTo>
                    <a:pt x="12" y="179"/>
                  </a:lnTo>
                  <a:lnTo>
                    <a:pt x="11" y="176"/>
                  </a:lnTo>
                  <a:lnTo>
                    <a:pt x="8" y="172"/>
                  </a:lnTo>
                  <a:lnTo>
                    <a:pt x="7" y="169"/>
                  </a:lnTo>
                  <a:lnTo>
                    <a:pt x="5" y="165"/>
                  </a:lnTo>
                  <a:lnTo>
                    <a:pt x="7" y="160"/>
                  </a:lnTo>
                  <a:lnTo>
                    <a:pt x="7" y="159"/>
                  </a:lnTo>
                  <a:lnTo>
                    <a:pt x="7" y="158"/>
                  </a:lnTo>
                  <a:lnTo>
                    <a:pt x="4" y="156"/>
                  </a:lnTo>
                  <a:lnTo>
                    <a:pt x="3" y="153"/>
                  </a:lnTo>
                  <a:lnTo>
                    <a:pt x="1" y="152"/>
                  </a:lnTo>
                  <a:lnTo>
                    <a:pt x="1" y="149"/>
                  </a:lnTo>
                  <a:lnTo>
                    <a:pt x="1" y="146"/>
                  </a:lnTo>
                  <a:lnTo>
                    <a:pt x="3" y="144"/>
                  </a:lnTo>
                  <a:lnTo>
                    <a:pt x="4" y="141"/>
                  </a:lnTo>
                  <a:lnTo>
                    <a:pt x="4" y="139"/>
                  </a:lnTo>
                  <a:lnTo>
                    <a:pt x="3" y="138"/>
                  </a:lnTo>
                  <a:lnTo>
                    <a:pt x="3" y="136"/>
                  </a:lnTo>
                  <a:lnTo>
                    <a:pt x="1" y="134"/>
                  </a:lnTo>
                  <a:lnTo>
                    <a:pt x="1" y="134"/>
                  </a:lnTo>
                  <a:lnTo>
                    <a:pt x="0" y="132"/>
                  </a:lnTo>
                  <a:lnTo>
                    <a:pt x="1" y="131"/>
                  </a:lnTo>
                  <a:lnTo>
                    <a:pt x="3" y="129"/>
                  </a:lnTo>
                  <a:lnTo>
                    <a:pt x="3" y="129"/>
                  </a:lnTo>
                  <a:lnTo>
                    <a:pt x="3" y="128"/>
                  </a:lnTo>
                  <a:lnTo>
                    <a:pt x="3" y="128"/>
                  </a:lnTo>
                  <a:lnTo>
                    <a:pt x="3" y="127"/>
                  </a:lnTo>
                  <a:lnTo>
                    <a:pt x="0" y="125"/>
                  </a:lnTo>
                  <a:lnTo>
                    <a:pt x="0" y="124"/>
                  </a:lnTo>
                  <a:lnTo>
                    <a:pt x="0" y="124"/>
                  </a:lnTo>
                  <a:lnTo>
                    <a:pt x="0" y="122"/>
                  </a:lnTo>
                  <a:lnTo>
                    <a:pt x="0" y="121"/>
                  </a:lnTo>
                  <a:lnTo>
                    <a:pt x="3" y="118"/>
                  </a:lnTo>
                  <a:lnTo>
                    <a:pt x="4" y="115"/>
                  </a:lnTo>
                  <a:lnTo>
                    <a:pt x="5" y="114"/>
                  </a:lnTo>
                  <a:lnTo>
                    <a:pt x="5" y="112"/>
                  </a:lnTo>
                  <a:lnTo>
                    <a:pt x="5" y="111"/>
                  </a:lnTo>
                  <a:lnTo>
                    <a:pt x="4" y="111"/>
                  </a:lnTo>
                  <a:lnTo>
                    <a:pt x="4" y="111"/>
                  </a:lnTo>
                  <a:lnTo>
                    <a:pt x="4" y="108"/>
                  </a:lnTo>
                  <a:lnTo>
                    <a:pt x="5" y="107"/>
                  </a:lnTo>
                  <a:lnTo>
                    <a:pt x="7" y="105"/>
                  </a:lnTo>
                  <a:lnTo>
                    <a:pt x="9" y="104"/>
                  </a:lnTo>
                  <a:lnTo>
                    <a:pt x="11" y="101"/>
                  </a:lnTo>
                  <a:lnTo>
                    <a:pt x="11" y="100"/>
                  </a:lnTo>
                  <a:lnTo>
                    <a:pt x="11" y="98"/>
                  </a:lnTo>
                  <a:lnTo>
                    <a:pt x="11" y="97"/>
                  </a:lnTo>
                  <a:lnTo>
                    <a:pt x="8" y="95"/>
                  </a:lnTo>
                  <a:lnTo>
                    <a:pt x="8" y="94"/>
                  </a:lnTo>
                  <a:lnTo>
                    <a:pt x="8" y="93"/>
                  </a:lnTo>
                  <a:lnTo>
                    <a:pt x="9" y="93"/>
                  </a:lnTo>
                  <a:lnTo>
                    <a:pt x="12" y="91"/>
                  </a:lnTo>
                  <a:lnTo>
                    <a:pt x="12" y="90"/>
                  </a:lnTo>
                  <a:lnTo>
                    <a:pt x="14" y="90"/>
                  </a:lnTo>
                  <a:lnTo>
                    <a:pt x="14" y="88"/>
                  </a:lnTo>
                  <a:lnTo>
                    <a:pt x="12" y="87"/>
                  </a:lnTo>
                  <a:lnTo>
                    <a:pt x="9" y="87"/>
                  </a:lnTo>
                  <a:lnTo>
                    <a:pt x="9" y="85"/>
                  </a:lnTo>
                  <a:lnTo>
                    <a:pt x="8" y="85"/>
                  </a:lnTo>
                  <a:lnTo>
                    <a:pt x="8" y="84"/>
                  </a:lnTo>
                  <a:lnTo>
                    <a:pt x="9" y="83"/>
                  </a:lnTo>
                  <a:lnTo>
                    <a:pt x="11" y="83"/>
                  </a:lnTo>
                  <a:lnTo>
                    <a:pt x="14" y="81"/>
                  </a:lnTo>
                  <a:lnTo>
                    <a:pt x="17" y="77"/>
                  </a:lnTo>
                  <a:lnTo>
                    <a:pt x="18" y="77"/>
                  </a:lnTo>
                  <a:lnTo>
                    <a:pt x="18" y="76"/>
                  </a:lnTo>
                  <a:lnTo>
                    <a:pt x="17" y="74"/>
                  </a:lnTo>
                  <a:lnTo>
                    <a:pt x="17" y="73"/>
                  </a:lnTo>
                  <a:lnTo>
                    <a:pt x="18" y="71"/>
                  </a:lnTo>
                  <a:lnTo>
                    <a:pt x="19" y="71"/>
                  </a:lnTo>
                  <a:lnTo>
                    <a:pt x="22" y="70"/>
                  </a:lnTo>
                  <a:lnTo>
                    <a:pt x="22" y="69"/>
                  </a:lnTo>
                  <a:lnTo>
                    <a:pt x="22" y="67"/>
                  </a:lnTo>
                  <a:lnTo>
                    <a:pt x="19" y="64"/>
                  </a:lnTo>
                  <a:lnTo>
                    <a:pt x="19" y="64"/>
                  </a:lnTo>
                  <a:lnTo>
                    <a:pt x="19" y="63"/>
                  </a:lnTo>
                  <a:lnTo>
                    <a:pt x="21" y="61"/>
                  </a:lnTo>
                  <a:lnTo>
                    <a:pt x="21" y="61"/>
                  </a:lnTo>
                  <a:lnTo>
                    <a:pt x="22" y="60"/>
                  </a:lnTo>
                  <a:lnTo>
                    <a:pt x="19" y="57"/>
                  </a:lnTo>
                  <a:lnTo>
                    <a:pt x="17" y="54"/>
                  </a:lnTo>
                  <a:lnTo>
                    <a:pt x="17" y="54"/>
                  </a:lnTo>
                  <a:lnTo>
                    <a:pt x="17" y="53"/>
                  </a:lnTo>
                  <a:lnTo>
                    <a:pt x="17" y="52"/>
                  </a:lnTo>
                  <a:lnTo>
                    <a:pt x="17" y="50"/>
                  </a:lnTo>
                  <a:lnTo>
                    <a:pt x="15" y="47"/>
                  </a:lnTo>
                  <a:lnTo>
                    <a:pt x="15" y="46"/>
                  </a:lnTo>
                  <a:lnTo>
                    <a:pt x="17" y="44"/>
                  </a:lnTo>
                  <a:lnTo>
                    <a:pt x="18" y="43"/>
                  </a:lnTo>
                  <a:lnTo>
                    <a:pt x="21" y="44"/>
                  </a:lnTo>
                  <a:lnTo>
                    <a:pt x="22" y="44"/>
                  </a:lnTo>
                  <a:lnTo>
                    <a:pt x="22" y="43"/>
                  </a:lnTo>
                  <a:lnTo>
                    <a:pt x="24" y="43"/>
                  </a:lnTo>
                  <a:lnTo>
                    <a:pt x="25" y="42"/>
                  </a:lnTo>
                  <a:lnTo>
                    <a:pt x="28" y="42"/>
                  </a:lnTo>
                  <a:lnTo>
                    <a:pt x="31" y="43"/>
                  </a:lnTo>
                  <a:lnTo>
                    <a:pt x="34" y="44"/>
                  </a:lnTo>
                  <a:lnTo>
                    <a:pt x="39" y="42"/>
                  </a:lnTo>
                  <a:lnTo>
                    <a:pt x="42" y="39"/>
                  </a:lnTo>
                  <a:lnTo>
                    <a:pt x="45" y="40"/>
                  </a:lnTo>
                  <a:lnTo>
                    <a:pt x="48" y="40"/>
                  </a:lnTo>
                  <a:lnTo>
                    <a:pt x="50" y="39"/>
                  </a:lnTo>
                  <a:lnTo>
                    <a:pt x="53" y="36"/>
                  </a:lnTo>
                  <a:lnTo>
                    <a:pt x="55" y="35"/>
                  </a:lnTo>
                  <a:lnTo>
                    <a:pt x="62" y="36"/>
                  </a:lnTo>
                  <a:lnTo>
                    <a:pt x="66" y="37"/>
                  </a:lnTo>
                  <a:lnTo>
                    <a:pt x="70" y="39"/>
                  </a:lnTo>
                  <a:lnTo>
                    <a:pt x="73" y="42"/>
                  </a:lnTo>
                  <a:lnTo>
                    <a:pt x="74" y="44"/>
                  </a:lnTo>
                  <a:lnTo>
                    <a:pt x="77" y="46"/>
                  </a:lnTo>
                  <a:lnTo>
                    <a:pt x="83" y="49"/>
                  </a:lnTo>
                  <a:lnTo>
                    <a:pt x="90" y="49"/>
                  </a:lnTo>
                  <a:lnTo>
                    <a:pt x="98" y="47"/>
                  </a:lnTo>
                  <a:lnTo>
                    <a:pt x="102" y="47"/>
                  </a:lnTo>
                  <a:lnTo>
                    <a:pt x="105" y="49"/>
                  </a:lnTo>
                  <a:lnTo>
                    <a:pt x="108" y="49"/>
                  </a:lnTo>
                  <a:lnTo>
                    <a:pt x="108" y="49"/>
                  </a:lnTo>
                  <a:lnTo>
                    <a:pt x="110" y="49"/>
                  </a:lnTo>
                  <a:lnTo>
                    <a:pt x="108" y="44"/>
                  </a:lnTo>
                  <a:lnTo>
                    <a:pt x="108" y="44"/>
                  </a:lnTo>
                  <a:lnTo>
                    <a:pt x="108" y="43"/>
                  </a:lnTo>
                  <a:lnTo>
                    <a:pt x="110" y="40"/>
                  </a:lnTo>
                  <a:lnTo>
                    <a:pt x="111" y="39"/>
                  </a:lnTo>
                  <a:lnTo>
                    <a:pt x="115" y="39"/>
                  </a:lnTo>
                  <a:lnTo>
                    <a:pt x="117" y="37"/>
                  </a:lnTo>
                  <a:lnTo>
                    <a:pt x="118" y="35"/>
                  </a:lnTo>
                  <a:lnTo>
                    <a:pt x="118" y="32"/>
                  </a:lnTo>
                  <a:lnTo>
                    <a:pt x="121" y="32"/>
                  </a:lnTo>
                  <a:lnTo>
                    <a:pt x="124" y="32"/>
                  </a:lnTo>
                  <a:lnTo>
                    <a:pt x="128" y="33"/>
                  </a:lnTo>
                  <a:lnTo>
                    <a:pt x="131" y="33"/>
                  </a:lnTo>
                  <a:lnTo>
                    <a:pt x="134" y="30"/>
                  </a:lnTo>
                  <a:lnTo>
                    <a:pt x="134" y="29"/>
                  </a:lnTo>
                  <a:lnTo>
                    <a:pt x="135" y="27"/>
                  </a:lnTo>
                  <a:lnTo>
                    <a:pt x="132" y="26"/>
                  </a:lnTo>
                  <a:lnTo>
                    <a:pt x="129" y="25"/>
                  </a:lnTo>
                  <a:lnTo>
                    <a:pt x="129" y="23"/>
                  </a:lnTo>
                  <a:lnTo>
                    <a:pt x="128" y="22"/>
                  </a:lnTo>
                  <a:lnTo>
                    <a:pt x="129" y="19"/>
                  </a:lnTo>
                  <a:lnTo>
                    <a:pt x="132" y="16"/>
                  </a:lnTo>
                  <a:lnTo>
                    <a:pt x="134" y="13"/>
                  </a:lnTo>
                  <a:lnTo>
                    <a:pt x="135" y="12"/>
                  </a:lnTo>
                  <a:lnTo>
                    <a:pt x="138" y="12"/>
                  </a:lnTo>
                  <a:lnTo>
                    <a:pt x="141" y="12"/>
                  </a:lnTo>
                  <a:lnTo>
                    <a:pt x="143" y="13"/>
                  </a:lnTo>
                  <a:lnTo>
                    <a:pt x="146" y="13"/>
                  </a:lnTo>
                  <a:lnTo>
                    <a:pt x="148" y="16"/>
                  </a:lnTo>
                  <a:lnTo>
                    <a:pt x="150" y="18"/>
                  </a:lnTo>
                  <a:lnTo>
                    <a:pt x="153" y="16"/>
                  </a:lnTo>
                  <a:lnTo>
                    <a:pt x="157" y="13"/>
                  </a:lnTo>
                  <a:lnTo>
                    <a:pt x="157" y="13"/>
                  </a:lnTo>
                  <a:lnTo>
                    <a:pt x="160" y="12"/>
                  </a:lnTo>
                  <a:lnTo>
                    <a:pt x="163" y="12"/>
                  </a:lnTo>
                  <a:lnTo>
                    <a:pt x="166" y="15"/>
                  </a:lnTo>
                  <a:lnTo>
                    <a:pt x="165" y="18"/>
                  </a:lnTo>
                  <a:lnTo>
                    <a:pt x="165" y="18"/>
                  </a:lnTo>
                  <a:lnTo>
                    <a:pt x="165" y="19"/>
                  </a:lnTo>
                  <a:lnTo>
                    <a:pt x="166" y="20"/>
                  </a:lnTo>
                  <a:lnTo>
                    <a:pt x="171" y="19"/>
                  </a:lnTo>
                  <a:lnTo>
                    <a:pt x="174" y="16"/>
                  </a:lnTo>
                  <a:lnTo>
                    <a:pt x="176" y="16"/>
                  </a:lnTo>
                  <a:lnTo>
                    <a:pt x="180" y="16"/>
                  </a:lnTo>
                  <a:lnTo>
                    <a:pt x="183" y="19"/>
                  </a:lnTo>
                  <a:lnTo>
                    <a:pt x="188" y="22"/>
                  </a:lnTo>
                  <a:lnTo>
                    <a:pt x="194" y="26"/>
                  </a:lnTo>
                  <a:lnTo>
                    <a:pt x="200" y="27"/>
                  </a:lnTo>
                  <a:lnTo>
                    <a:pt x="204" y="26"/>
                  </a:lnTo>
                  <a:lnTo>
                    <a:pt x="207" y="23"/>
                  </a:lnTo>
                  <a:lnTo>
                    <a:pt x="210" y="20"/>
                  </a:lnTo>
                  <a:lnTo>
                    <a:pt x="212" y="20"/>
                  </a:lnTo>
                  <a:lnTo>
                    <a:pt x="214" y="19"/>
                  </a:lnTo>
                  <a:lnTo>
                    <a:pt x="214" y="19"/>
                  </a:lnTo>
                  <a:lnTo>
                    <a:pt x="215" y="18"/>
                  </a:lnTo>
                  <a:lnTo>
                    <a:pt x="215" y="18"/>
                  </a:lnTo>
                  <a:lnTo>
                    <a:pt x="212" y="15"/>
                  </a:lnTo>
                  <a:lnTo>
                    <a:pt x="212" y="15"/>
                  </a:lnTo>
                  <a:lnTo>
                    <a:pt x="212" y="12"/>
                  </a:lnTo>
                  <a:lnTo>
                    <a:pt x="215" y="10"/>
                  </a:lnTo>
                  <a:lnTo>
                    <a:pt x="218" y="10"/>
                  </a:lnTo>
                  <a:lnTo>
                    <a:pt x="221" y="6"/>
                  </a:lnTo>
                  <a:lnTo>
                    <a:pt x="225" y="3"/>
                  </a:lnTo>
                  <a:lnTo>
                    <a:pt x="229" y="2"/>
                  </a:lnTo>
                  <a:lnTo>
                    <a:pt x="232" y="0"/>
                  </a:lnTo>
                  <a:lnTo>
                    <a:pt x="235" y="0"/>
                  </a:lnTo>
                  <a:lnTo>
                    <a:pt x="241" y="2"/>
                  </a:lnTo>
                  <a:lnTo>
                    <a:pt x="239" y="5"/>
                  </a:lnTo>
                  <a:lnTo>
                    <a:pt x="239" y="6"/>
                  </a:lnTo>
                  <a:lnTo>
                    <a:pt x="239" y="6"/>
                  </a:lnTo>
                  <a:lnTo>
                    <a:pt x="239" y="6"/>
                  </a:lnTo>
                  <a:lnTo>
                    <a:pt x="241" y="8"/>
                  </a:lnTo>
                  <a:lnTo>
                    <a:pt x="241" y="10"/>
                  </a:lnTo>
                  <a:lnTo>
                    <a:pt x="241" y="12"/>
                  </a:lnTo>
                  <a:lnTo>
                    <a:pt x="241" y="12"/>
                  </a:lnTo>
                  <a:lnTo>
                    <a:pt x="241" y="13"/>
                  </a:lnTo>
                  <a:lnTo>
                    <a:pt x="241" y="13"/>
                  </a:lnTo>
                  <a:lnTo>
                    <a:pt x="239" y="15"/>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21">
              <a:extLst>
                <a:ext uri="{FF2B5EF4-FFF2-40B4-BE49-F238E27FC236}">
                  <a16:creationId xmlns:a16="http://schemas.microsoft.com/office/drawing/2014/main" id="{A2B479BC-58EF-6490-62CF-24B71C3F258A}"/>
                </a:ext>
              </a:extLst>
            </p:cNvPr>
            <p:cNvSpPr>
              <a:spLocks/>
            </p:cNvSpPr>
            <p:nvPr/>
          </p:nvSpPr>
          <p:spPr bwMode="auto">
            <a:xfrm>
              <a:off x="1748" y="1417"/>
              <a:ext cx="1454" cy="778"/>
            </a:xfrm>
            <a:custGeom>
              <a:avLst/>
              <a:gdLst>
                <a:gd name="T0" fmla="*/ 252 w 1454"/>
                <a:gd name="T1" fmla="*/ 17 h 778"/>
                <a:gd name="T2" fmla="*/ 269 w 1454"/>
                <a:gd name="T3" fmla="*/ 38 h 778"/>
                <a:gd name="T4" fmla="*/ 297 w 1454"/>
                <a:gd name="T5" fmla="*/ 69 h 778"/>
                <a:gd name="T6" fmla="*/ 310 w 1454"/>
                <a:gd name="T7" fmla="*/ 86 h 778"/>
                <a:gd name="T8" fmla="*/ 348 w 1454"/>
                <a:gd name="T9" fmla="*/ 86 h 778"/>
                <a:gd name="T10" fmla="*/ 580 w 1454"/>
                <a:gd name="T11" fmla="*/ 51 h 778"/>
                <a:gd name="T12" fmla="*/ 741 w 1454"/>
                <a:gd name="T13" fmla="*/ 153 h 778"/>
                <a:gd name="T14" fmla="*/ 808 w 1454"/>
                <a:gd name="T15" fmla="*/ 327 h 778"/>
                <a:gd name="T16" fmla="*/ 929 w 1454"/>
                <a:gd name="T17" fmla="*/ 373 h 778"/>
                <a:gd name="T18" fmla="*/ 1297 w 1454"/>
                <a:gd name="T19" fmla="*/ 614 h 778"/>
                <a:gd name="T20" fmla="*/ 399 w 1454"/>
                <a:gd name="T21" fmla="*/ 749 h 778"/>
                <a:gd name="T22" fmla="*/ 350 w 1454"/>
                <a:gd name="T23" fmla="*/ 714 h 778"/>
                <a:gd name="T24" fmla="*/ 335 w 1454"/>
                <a:gd name="T25" fmla="*/ 701 h 778"/>
                <a:gd name="T26" fmla="*/ 313 w 1454"/>
                <a:gd name="T27" fmla="*/ 691 h 778"/>
                <a:gd name="T28" fmla="*/ 289 w 1454"/>
                <a:gd name="T29" fmla="*/ 652 h 778"/>
                <a:gd name="T30" fmla="*/ 222 w 1454"/>
                <a:gd name="T31" fmla="*/ 633 h 778"/>
                <a:gd name="T32" fmla="*/ 167 w 1454"/>
                <a:gd name="T33" fmla="*/ 619 h 778"/>
                <a:gd name="T34" fmla="*/ 147 w 1454"/>
                <a:gd name="T35" fmla="*/ 587 h 778"/>
                <a:gd name="T36" fmla="*/ 159 w 1454"/>
                <a:gd name="T37" fmla="*/ 542 h 778"/>
                <a:gd name="T38" fmla="*/ 171 w 1454"/>
                <a:gd name="T39" fmla="*/ 503 h 778"/>
                <a:gd name="T40" fmla="*/ 142 w 1454"/>
                <a:gd name="T41" fmla="*/ 494 h 778"/>
                <a:gd name="T42" fmla="*/ 154 w 1454"/>
                <a:gd name="T43" fmla="*/ 489 h 778"/>
                <a:gd name="T44" fmla="*/ 171 w 1454"/>
                <a:gd name="T45" fmla="*/ 460 h 778"/>
                <a:gd name="T46" fmla="*/ 126 w 1454"/>
                <a:gd name="T47" fmla="*/ 435 h 778"/>
                <a:gd name="T48" fmla="*/ 109 w 1454"/>
                <a:gd name="T49" fmla="*/ 387 h 778"/>
                <a:gd name="T50" fmla="*/ 144 w 1454"/>
                <a:gd name="T51" fmla="*/ 369 h 778"/>
                <a:gd name="T52" fmla="*/ 146 w 1454"/>
                <a:gd name="T53" fmla="*/ 319 h 778"/>
                <a:gd name="T54" fmla="*/ 143 w 1454"/>
                <a:gd name="T55" fmla="*/ 294 h 778"/>
                <a:gd name="T56" fmla="*/ 136 w 1454"/>
                <a:gd name="T57" fmla="*/ 301 h 778"/>
                <a:gd name="T58" fmla="*/ 126 w 1454"/>
                <a:gd name="T59" fmla="*/ 300 h 778"/>
                <a:gd name="T60" fmla="*/ 113 w 1454"/>
                <a:gd name="T61" fmla="*/ 301 h 778"/>
                <a:gd name="T62" fmla="*/ 103 w 1454"/>
                <a:gd name="T63" fmla="*/ 297 h 778"/>
                <a:gd name="T64" fmla="*/ 103 w 1454"/>
                <a:gd name="T65" fmla="*/ 287 h 778"/>
                <a:gd name="T66" fmla="*/ 92 w 1454"/>
                <a:gd name="T67" fmla="*/ 283 h 778"/>
                <a:gd name="T68" fmla="*/ 81 w 1454"/>
                <a:gd name="T69" fmla="*/ 283 h 778"/>
                <a:gd name="T70" fmla="*/ 71 w 1454"/>
                <a:gd name="T71" fmla="*/ 286 h 778"/>
                <a:gd name="T72" fmla="*/ 54 w 1454"/>
                <a:gd name="T73" fmla="*/ 276 h 778"/>
                <a:gd name="T74" fmla="*/ 4 w 1454"/>
                <a:gd name="T75" fmla="*/ 271 h 778"/>
                <a:gd name="T76" fmla="*/ 28 w 1454"/>
                <a:gd name="T77" fmla="*/ 240 h 778"/>
                <a:gd name="T78" fmla="*/ 37 w 1454"/>
                <a:gd name="T79" fmla="*/ 209 h 778"/>
                <a:gd name="T80" fmla="*/ 24 w 1454"/>
                <a:gd name="T81" fmla="*/ 194 h 778"/>
                <a:gd name="T82" fmla="*/ 31 w 1454"/>
                <a:gd name="T83" fmla="*/ 158 h 778"/>
                <a:gd name="T84" fmla="*/ 57 w 1454"/>
                <a:gd name="T85" fmla="*/ 134 h 778"/>
                <a:gd name="T86" fmla="*/ 72 w 1454"/>
                <a:gd name="T87" fmla="*/ 124 h 778"/>
                <a:gd name="T88" fmla="*/ 85 w 1454"/>
                <a:gd name="T89" fmla="*/ 113 h 778"/>
                <a:gd name="T90" fmla="*/ 92 w 1454"/>
                <a:gd name="T91" fmla="*/ 103 h 778"/>
                <a:gd name="T92" fmla="*/ 100 w 1454"/>
                <a:gd name="T93" fmla="*/ 103 h 778"/>
                <a:gd name="T94" fmla="*/ 113 w 1454"/>
                <a:gd name="T95" fmla="*/ 116 h 778"/>
                <a:gd name="T96" fmla="*/ 122 w 1454"/>
                <a:gd name="T97" fmla="*/ 105 h 778"/>
                <a:gd name="T98" fmla="*/ 119 w 1454"/>
                <a:gd name="T99" fmla="*/ 98 h 778"/>
                <a:gd name="T100" fmla="*/ 117 w 1454"/>
                <a:gd name="T101" fmla="*/ 89 h 778"/>
                <a:gd name="T102" fmla="*/ 116 w 1454"/>
                <a:gd name="T103" fmla="*/ 76 h 778"/>
                <a:gd name="T104" fmla="*/ 113 w 1454"/>
                <a:gd name="T105" fmla="*/ 62 h 778"/>
                <a:gd name="T106" fmla="*/ 115 w 1454"/>
                <a:gd name="T107" fmla="*/ 56 h 778"/>
                <a:gd name="T108" fmla="*/ 132 w 1454"/>
                <a:gd name="T109" fmla="*/ 48 h 778"/>
                <a:gd name="T110" fmla="*/ 140 w 1454"/>
                <a:gd name="T111" fmla="*/ 54 h 778"/>
                <a:gd name="T112" fmla="*/ 153 w 1454"/>
                <a:gd name="T113" fmla="*/ 54 h 778"/>
                <a:gd name="T114" fmla="*/ 166 w 1454"/>
                <a:gd name="T115" fmla="*/ 49 h 778"/>
                <a:gd name="T116" fmla="*/ 175 w 1454"/>
                <a:gd name="T117" fmla="*/ 38 h 778"/>
                <a:gd name="T118" fmla="*/ 183 w 1454"/>
                <a:gd name="T119" fmla="*/ 13 h 778"/>
                <a:gd name="T120" fmla="*/ 208 w 1454"/>
                <a:gd name="T121"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4" h="778">
                  <a:moveTo>
                    <a:pt x="224" y="0"/>
                  </a:moveTo>
                  <a:lnTo>
                    <a:pt x="228" y="3"/>
                  </a:lnTo>
                  <a:lnTo>
                    <a:pt x="229" y="3"/>
                  </a:lnTo>
                  <a:lnTo>
                    <a:pt x="232" y="6"/>
                  </a:lnTo>
                  <a:lnTo>
                    <a:pt x="234" y="11"/>
                  </a:lnTo>
                  <a:lnTo>
                    <a:pt x="231" y="14"/>
                  </a:lnTo>
                  <a:lnTo>
                    <a:pt x="231" y="15"/>
                  </a:lnTo>
                  <a:lnTo>
                    <a:pt x="234" y="15"/>
                  </a:lnTo>
                  <a:lnTo>
                    <a:pt x="236" y="17"/>
                  </a:lnTo>
                  <a:lnTo>
                    <a:pt x="238" y="17"/>
                  </a:lnTo>
                  <a:lnTo>
                    <a:pt x="243" y="20"/>
                  </a:lnTo>
                  <a:lnTo>
                    <a:pt x="245" y="20"/>
                  </a:lnTo>
                  <a:lnTo>
                    <a:pt x="246" y="21"/>
                  </a:lnTo>
                  <a:lnTo>
                    <a:pt x="248" y="18"/>
                  </a:lnTo>
                  <a:lnTo>
                    <a:pt x="249" y="20"/>
                  </a:lnTo>
                  <a:lnTo>
                    <a:pt x="252" y="17"/>
                  </a:lnTo>
                  <a:lnTo>
                    <a:pt x="255" y="20"/>
                  </a:lnTo>
                  <a:lnTo>
                    <a:pt x="256" y="20"/>
                  </a:lnTo>
                  <a:lnTo>
                    <a:pt x="258" y="20"/>
                  </a:lnTo>
                  <a:lnTo>
                    <a:pt x="258" y="24"/>
                  </a:lnTo>
                  <a:lnTo>
                    <a:pt x="260" y="24"/>
                  </a:lnTo>
                  <a:lnTo>
                    <a:pt x="259" y="28"/>
                  </a:lnTo>
                  <a:lnTo>
                    <a:pt x="260" y="28"/>
                  </a:lnTo>
                  <a:lnTo>
                    <a:pt x="259" y="30"/>
                  </a:lnTo>
                  <a:lnTo>
                    <a:pt x="258" y="31"/>
                  </a:lnTo>
                  <a:lnTo>
                    <a:pt x="256" y="34"/>
                  </a:lnTo>
                  <a:lnTo>
                    <a:pt x="259" y="35"/>
                  </a:lnTo>
                  <a:lnTo>
                    <a:pt x="259" y="38"/>
                  </a:lnTo>
                  <a:lnTo>
                    <a:pt x="260" y="38"/>
                  </a:lnTo>
                  <a:lnTo>
                    <a:pt x="263" y="40"/>
                  </a:lnTo>
                  <a:lnTo>
                    <a:pt x="263" y="38"/>
                  </a:lnTo>
                  <a:lnTo>
                    <a:pt x="269" y="38"/>
                  </a:lnTo>
                  <a:lnTo>
                    <a:pt x="272" y="40"/>
                  </a:lnTo>
                  <a:lnTo>
                    <a:pt x="275" y="44"/>
                  </a:lnTo>
                  <a:lnTo>
                    <a:pt x="277" y="44"/>
                  </a:lnTo>
                  <a:lnTo>
                    <a:pt x="276" y="47"/>
                  </a:lnTo>
                  <a:lnTo>
                    <a:pt x="276" y="49"/>
                  </a:lnTo>
                  <a:lnTo>
                    <a:pt x="275" y="51"/>
                  </a:lnTo>
                  <a:lnTo>
                    <a:pt x="275" y="51"/>
                  </a:lnTo>
                  <a:lnTo>
                    <a:pt x="284" y="56"/>
                  </a:lnTo>
                  <a:lnTo>
                    <a:pt x="286" y="59"/>
                  </a:lnTo>
                  <a:lnTo>
                    <a:pt x="294" y="59"/>
                  </a:lnTo>
                  <a:lnTo>
                    <a:pt x="299" y="65"/>
                  </a:lnTo>
                  <a:lnTo>
                    <a:pt x="299" y="66"/>
                  </a:lnTo>
                  <a:lnTo>
                    <a:pt x="300" y="68"/>
                  </a:lnTo>
                  <a:lnTo>
                    <a:pt x="300" y="68"/>
                  </a:lnTo>
                  <a:lnTo>
                    <a:pt x="299" y="69"/>
                  </a:lnTo>
                  <a:lnTo>
                    <a:pt x="297" y="69"/>
                  </a:lnTo>
                  <a:lnTo>
                    <a:pt x="297" y="71"/>
                  </a:lnTo>
                  <a:lnTo>
                    <a:pt x="296" y="75"/>
                  </a:lnTo>
                  <a:lnTo>
                    <a:pt x="296" y="75"/>
                  </a:lnTo>
                  <a:lnTo>
                    <a:pt x="296" y="75"/>
                  </a:lnTo>
                  <a:lnTo>
                    <a:pt x="299" y="78"/>
                  </a:lnTo>
                  <a:lnTo>
                    <a:pt x="299" y="78"/>
                  </a:lnTo>
                  <a:lnTo>
                    <a:pt x="300" y="78"/>
                  </a:lnTo>
                  <a:lnTo>
                    <a:pt x="301" y="79"/>
                  </a:lnTo>
                  <a:lnTo>
                    <a:pt x="301" y="79"/>
                  </a:lnTo>
                  <a:lnTo>
                    <a:pt x="301" y="79"/>
                  </a:lnTo>
                  <a:lnTo>
                    <a:pt x="303" y="81"/>
                  </a:lnTo>
                  <a:lnTo>
                    <a:pt x="303" y="81"/>
                  </a:lnTo>
                  <a:lnTo>
                    <a:pt x="303" y="81"/>
                  </a:lnTo>
                  <a:lnTo>
                    <a:pt x="304" y="81"/>
                  </a:lnTo>
                  <a:lnTo>
                    <a:pt x="306" y="85"/>
                  </a:lnTo>
                  <a:lnTo>
                    <a:pt x="310" y="86"/>
                  </a:lnTo>
                  <a:lnTo>
                    <a:pt x="320" y="88"/>
                  </a:lnTo>
                  <a:lnTo>
                    <a:pt x="324" y="88"/>
                  </a:lnTo>
                  <a:lnTo>
                    <a:pt x="325" y="86"/>
                  </a:lnTo>
                  <a:lnTo>
                    <a:pt x="327" y="86"/>
                  </a:lnTo>
                  <a:lnTo>
                    <a:pt x="328" y="85"/>
                  </a:lnTo>
                  <a:lnTo>
                    <a:pt x="330" y="85"/>
                  </a:lnTo>
                  <a:lnTo>
                    <a:pt x="330" y="85"/>
                  </a:lnTo>
                  <a:lnTo>
                    <a:pt x="334" y="86"/>
                  </a:lnTo>
                  <a:lnTo>
                    <a:pt x="335" y="86"/>
                  </a:lnTo>
                  <a:lnTo>
                    <a:pt x="338" y="85"/>
                  </a:lnTo>
                  <a:lnTo>
                    <a:pt x="338" y="85"/>
                  </a:lnTo>
                  <a:lnTo>
                    <a:pt x="341" y="83"/>
                  </a:lnTo>
                  <a:lnTo>
                    <a:pt x="341" y="83"/>
                  </a:lnTo>
                  <a:lnTo>
                    <a:pt x="344" y="83"/>
                  </a:lnTo>
                  <a:lnTo>
                    <a:pt x="345" y="85"/>
                  </a:lnTo>
                  <a:lnTo>
                    <a:pt x="348" y="86"/>
                  </a:lnTo>
                  <a:lnTo>
                    <a:pt x="350" y="89"/>
                  </a:lnTo>
                  <a:lnTo>
                    <a:pt x="351" y="92"/>
                  </a:lnTo>
                  <a:lnTo>
                    <a:pt x="352" y="95"/>
                  </a:lnTo>
                  <a:lnTo>
                    <a:pt x="355" y="96"/>
                  </a:lnTo>
                  <a:lnTo>
                    <a:pt x="359" y="98"/>
                  </a:lnTo>
                  <a:lnTo>
                    <a:pt x="364" y="98"/>
                  </a:lnTo>
                  <a:lnTo>
                    <a:pt x="371" y="98"/>
                  </a:lnTo>
                  <a:lnTo>
                    <a:pt x="381" y="98"/>
                  </a:lnTo>
                  <a:lnTo>
                    <a:pt x="388" y="96"/>
                  </a:lnTo>
                  <a:lnTo>
                    <a:pt x="396" y="95"/>
                  </a:lnTo>
                  <a:lnTo>
                    <a:pt x="403" y="95"/>
                  </a:lnTo>
                  <a:lnTo>
                    <a:pt x="494" y="79"/>
                  </a:lnTo>
                  <a:lnTo>
                    <a:pt x="519" y="73"/>
                  </a:lnTo>
                  <a:lnTo>
                    <a:pt x="536" y="72"/>
                  </a:lnTo>
                  <a:lnTo>
                    <a:pt x="553" y="65"/>
                  </a:lnTo>
                  <a:lnTo>
                    <a:pt x="580" y="51"/>
                  </a:lnTo>
                  <a:lnTo>
                    <a:pt x="598" y="42"/>
                  </a:lnTo>
                  <a:lnTo>
                    <a:pt x="617" y="38"/>
                  </a:lnTo>
                  <a:lnTo>
                    <a:pt x="624" y="35"/>
                  </a:lnTo>
                  <a:lnTo>
                    <a:pt x="630" y="37"/>
                  </a:lnTo>
                  <a:lnTo>
                    <a:pt x="641" y="44"/>
                  </a:lnTo>
                  <a:lnTo>
                    <a:pt x="652" y="48"/>
                  </a:lnTo>
                  <a:lnTo>
                    <a:pt x="654" y="49"/>
                  </a:lnTo>
                  <a:lnTo>
                    <a:pt x="679" y="61"/>
                  </a:lnTo>
                  <a:lnTo>
                    <a:pt x="698" y="72"/>
                  </a:lnTo>
                  <a:lnTo>
                    <a:pt x="709" y="76"/>
                  </a:lnTo>
                  <a:lnTo>
                    <a:pt x="726" y="92"/>
                  </a:lnTo>
                  <a:lnTo>
                    <a:pt x="744" y="107"/>
                  </a:lnTo>
                  <a:lnTo>
                    <a:pt x="764" y="123"/>
                  </a:lnTo>
                  <a:lnTo>
                    <a:pt x="777" y="137"/>
                  </a:lnTo>
                  <a:lnTo>
                    <a:pt x="765" y="143"/>
                  </a:lnTo>
                  <a:lnTo>
                    <a:pt x="741" y="153"/>
                  </a:lnTo>
                  <a:lnTo>
                    <a:pt x="713" y="170"/>
                  </a:lnTo>
                  <a:lnTo>
                    <a:pt x="696" y="179"/>
                  </a:lnTo>
                  <a:lnTo>
                    <a:pt x="685" y="187"/>
                  </a:lnTo>
                  <a:lnTo>
                    <a:pt x="683" y="187"/>
                  </a:lnTo>
                  <a:lnTo>
                    <a:pt x="679" y="191"/>
                  </a:lnTo>
                  <a:lnTo>
                    <a:pt x="679" y="194"/>
                  </a:lnTo>
                  <a:lnTo>
                    <a:pt x="692" y="206"/>
                  </a:lnTo>
                  <a:lnTo>
                    <a:pt x="705" y="221"/>
                  </a:lnTo>
                  <a:lnTo>
                    <a:pt x="733" y="249"/>
                  </a:lnTo>
                  <a:lnTo>
                    <a:pt x="747" y="260"/>
                  </a:lnTo>
                  <a:lnTo>
                    <a:pt x="756" y="269"/>
                  </a:lnTo>
                  <a:lnTo>
                    <a:pt x="767" y="283"/>
                  </a:lnTo>
                  <a:lnTo>
                    <a:pt x="774" y="293"/>
                  </a:lnTo>
                  <a:lnTo>
                    <a:pt x="785" y="304"/>
                  </a:lnTo>
                  <a:lnTo>
                    <a:pt x="799" y="317"/>
                  </a:lnTo>
                  <a:lnTo>
                    <a:pt x="808" y="327"/>
                  </a:lnTo>
                  <a:lnTo>
                    <a:pt x="811" y="329"/>
                  </a:lnTo>
                  <a:lnTo>
                    <a:pt x="816" y="335"/>
                  </a:lnTo>
                  <a:lnTo>
                    <a:pt x="822" y="341"/>
                  </a:lnTo>
                  <a:lnTo>
                    <a:pt x="826" y="345"/>
                  </a:lnTo>
                  <a:lnTo>
                    <a:pt x="835" y="351"/>
                  </a:lnTo>
                  <a:lnTo>
                    <a:pt x="845" y="356"/>
                  </a:lnTo>
                  <a:lnTo>
                    <a:pt x="852" y="361"/>
                  </a:lnTo>
                  <a:lnTo>
                    <a:pt x="856" y="365"/>
                  </a:lnTo>
                  <a:lnTo>
                    <a:pt x="862" y="370"/>
                  </a:lnTo>
                  <a:lnTo>
                    <a:pt x="869" y="376"/>
                  </a:lnTo>
                  <a:lnTo>
                    <a:pt x="876" y="380"/>
                  </a:lnTo>
                  <a:lnTo>
                    <a:pt x="884" y="382"/>
                  </a:lnTo>
                  <a:lnTo>
                    <a:pt x="893" y="382"/>
                  </a:lnTo>
                  <a:lnTo>
                    <a:pt x="904" y="380"/>
                  </a:lnTo>
                  <a:lnTo>
                    <a:pt x="920" y="376"/>
                  </a:lnTo>
                  <a:lnTo>
                    <a:pt x="929" y="373"/>
                  </a:lnTo>
                  <a:lnTo>
                    <a:pt x="941" y="370"/>
                  </a:lnTo>
                  <a:lnTo>
                    <a:pt x="951" y="368"/>
                  </a:lnTo>
                  <a:lnTo>
                    <a:pt x="961" y="365"/>
                  </a:lnTo>
                  <a:lnTo>
                    <a:pt x="970" y="363"/>
                  </a:lnTo>
                  <a:lnTo>
                    <a:pt x="979" y="361"/>
                  </a:lnTo>
                  <a:lnTo>
                    <a:pt x="995" y="358"/>
                  </a:lnTo>
                  <a:lnTo>
                    <a:pt x="1000" y="355"/>
                  </a:lnTo>
                  <a:lnTo>
                    <a:pt x="1004" y="353"/>
                  </a:lnTo>
                  <a:lnTo>
                    <a:pt x="1009" y="352"/>
                  </a:lnTo>
                  <a:lnTo>
                    <a:pt x="1014" y="352"/>
                  </a:lnTo>
                  <a:lnTo>
                    <a:pt x="1019" y="353"/>
                  </a:lnTo>
                  <a:lnTo>
                    <a:pt x="1024" y="358"/>
                  </a:lnTo>
                  <a:lnTo>
                    <a:pt x="1034" y="365"/>
                  </a:lnTo>
                  <a:lnTo>
                    <a:pt x="1235" y="551"/>
                  </a:lnTo>
                  <a:lnTo>
                    <a:pt x="1237" y="553"/>
                  </a:lnTo>
                  <a:lnTo>
                    <a:pt x="1297" y="614"/>
                  </a:lnTo>
                  <a:lnTo>
                    <a:pt x="1352" y="669"/>
                  </a:lnTo>
                  <a:lnTo>
                    <a:pt x="1364" y="680"/>
                  </a:lnTo>
                  <a:lnTo>
                    <a:pt x="1413" y="731"/>
                  </a:lnTo>
                  <a:lnTo>
                    <a:pt x="1454" y="772"/>
                  </a:lnTo>
                  <a:lnTo>
                    <a:pt x="1442" y="772"/>
                  </a:lnTo>
                  <a:lnTo>
                    <a:pt x="598" y="776"/>
                  </a:lnTo>
                  <a:lnTo>
                    <a:pt x="423" y="778"/>
                  </a:lnTo>
                  <a:lnTo>
                    <a:pt x="422" y="775"/>
                  </a:lnTo>
                  <a:lnTo>
                    <a:pt x="423" y="771"/>
                  </a:lnTo>
                  <a:lnTo>
                    <a:pt x="425" y="771"/>
                  </a:lnTo>
                  <a:lnTo>
                    <a:pt x="422" y="768"/>
                  </a:lnTo>
                  <a:lnTo>
                    <a:pt x="419" y="762"/>
                  </a:lnTo>
                  <a:lnTo>
                    <a:pt x="415" y="761"/>
                  </a:lnTo>
                  <a:lnTo>
                    <a:pt x="410" y="756"/>
                  </a:lnTo>
                  <a:lnTo>
                    <a:pt x="403" y="752"/>
                  </a:lnTo>
                  <a:lnTo>
                    <a:pt x="399" y="749"/>
                  </a:lnTo>
                  <a:lnTo>
                    <a:pt x="392" y="747"/>
                  </a:lnTo>
                  <a:lnTo>
                    <a:pt x="388" y="742"/>
                  </a:lnTo>
                  <a:lnTo>
                    <a:pt x="381" y="737"/>
                  </a:lnTo>
                  <a:lnTo>
                    <a:pt x="375" y="734"/>
                  </a:lnTo>
                  <a:lnTo>
                    <a:pt x="371" y="731"/>
                  </a:lnTo>
                  <a:lnTo>
                    <a:pt x="369" y="730"/>
                  </a:lnTo>
                  <a:lnTo>
                    <a:pt x="367" y="728"/>
                  </a:lnTo>
                  <a:lnTo>
                    <a:pt x="367" y="727"/>
                  </a:lnTo>
                  <a:lnTo>
                    <a:pt x="365" y="725"/>
                  </a:lnTo>
                  <a:lnTo>
                    <a:pt x="361" y="724"/>
                  </a:lnTo>
                  <a:lnTo>
                    <a:pt x="359" y="721"/>
                  </a:lnTo>
                  <a:lnTo>
                    <a:pt x="358" y="718"/>
                  </a:lnTo>
                  <a:lnTo>
                    <a:pt x="355" y="717"/>
                  </a:lnTo>
                  <a:lnTo>
                    <a:pt x="354" y="715"/>
                  </a:lnTo>
                  <a:lnTo>
                    <a:pt x="351" y="714"/>
                  </a:lnTo>
                  <a:lnTo>
                    <a:pt x="350" y="714"/>
                  </a:lnTo>
                  <a:lnTo>
                    <a:pt x="348" y="713"/>
                  </a:lnTo>
                  <a:lnTo>
                    <a:pt x="348" y="711"/>
                  </a:lnTo>
                  <a:lnTo>
                    <a:pt x="348" y="710"/>
                  </a:lnTo>
                  <a:lnTo>
                    <a:pt x="348" y="708"/>
                  </a:lnTo>
                  <a:lnTo>
                    <a:pt x="348" y="707"/>
                  </a:lnTo>
                  <a:lnTo>
                    <a:pt x="347" y="706"/>
                  </a:lnTo>
                  <a:lnTo>
                    <a:pt x="345" y="706"/>
                  </a:lnTo>
                  <a:lnTo>
                    <a:pt x="345" y="704"/>
                  </a:lnTo>
                  <a:lnTo>
                    <a:pt x="344" y="703"/>
                  </a:lnTo>
                  <a:lnTo>
                    <a:pt x="344" y="701"/>
                  </a:lnTo>
                  <a:lnTo>
                    <a:pt x="342" y="698"/>
                  </a:lnTo>
                  <a:lnTo>
                    <a:pt x="340" y="703"/>
                  </a:lnTo>
                  <a:lnTo>
                    <a:pt x="338" y="704"/>
                  </a:lnTo>
                  <a:lnTo>
                    <a:pt x="337" y="704"/>
                  </a:lnTo>
                  <a:lnTo>
                    <a:pt x="335" y="703"/>
                  </a:lnTo>
                  <a:lnTo>
                    <a:pt x="335" y="701"/>
                  </a:lnTo>
                  <a:lnTo>
                    <a:pt x="335" y="701"/>
                  </a:lnTo>
                  <a:lnTo>
                    <a:pt x="334" y="700"/>
                  </a:lnTo>
                  <a:lnTo>
                    <a:pt x="334" y="698"/>
                  </a:lnTo>
                  <a:lnTo>
                    <a:pt x="333" y="700"/>
                  </a:lnTo>
                  <a:lnTo>
                    <a:pt x="331" y="700"/>
                  </a:lnTo>
                  <a:lnTo>
                    <a:pt x="331" y="698"/>
                  </a:lnTo>
                  <a:lnTo>
                    <a:pt x="330" y="697"/>
                  </a:lnTo>
                  <a:lnTo>
                    <a:pt x="328" y="696"/>
                  </a:lnTo>
                  <a:lnTo>
                    <a:pt x="328" y="694"/>
                  </a:lnTo>
                  <a:lnTo>
                    <a:pt x="327" y="694"/>
                  </a:lnTo>
                  <a:lnTo>
                    <a:pt x="325" y="693"/>
                  </a:lnTo>
                  <a:lnTo>
                    <a:pt x="324" y="693"/>
                  </a:lnTo>
                  <a:lnTo>
                    <a:pt x="320" y="691"/>
                  </a:lnTo>
                  <a:lnTo>
                    <a:pt x="317" y="693"/>
                  </a:lnTo>
                  <a:lnTo>
                    <a:pt x="316" y="693"/>
                  </a:lnTo>
                  <a:lnTo>
                    <a:pt x="313" y="691"/>
                  </a:lnTo>
                  <a:lnTo>
                    <a:pt x="313" y="690"/>
                  </a:lnTo>
                  <a:lnTo>
                    <a:pt x="313" y="689"/>
                  </a:lnTo>
                  <a:lnTo>
                    <a:pt x="311" y="687"/>
                  </a:lnTo>
                  <a:lnTo>
                    <a:pt x="310" y="686"/>
                  </a:lnTo>
                  <a:lnTo>
                    <a:pt x="306" y="672"/>
                  </a:lnTo>
                  <a:lnTo>
                    <a:pt x="304" y="670"/>
                  </a:lnTo>
                  <a:lnTo>
                    <a:pt x="304" y="667"/>
                  </a:lnTo>
                  <a:lnTo>
                    <a:pt x="303" y="663"/>
                  </a:lnTo>
                  <a:lnTo>
                    <a:pt x="301" y="660"/>
                  </a:lnTo>
                  <a:lnTo>
                    <a:pt x="301" y="658"/>
                  </a:lnTo>
                  <a:lnTo>
                    <a:pt x="301" y="655"/>
                  </a:lnTo>
                  <a:lnTo>
                    <a:pt x="300" y="652"/>
                  </a:lnTo>
                  <a:lnTo>
                    <a:pt x="299" y="650"/>
                  </a:lnTo>
                  <a:lnTo>
                    <a:pt x="297" y="650"/>
                  </a:lnTo>
                  <a:lnTo>
                    <a:pt x="293" y="653"/>
                  </a:lnTo>
                  <a:lnTo>
                    <a:pt x="289" y="652"/>
                  </a:lnTo>
                  <a:lnTo>
                    <a:pt x="279" y="645"/>
                  </a:lnTo>
                  <a:lnTo>
                    <a:pt x="267" y="636"/>
                  </a:lnTo>
                  <a:lnTo>
                    <a:pt x="262" y="635"/>
                  </a:lnTo>
                  <a:lnTo>
                    <a:pt x="255" y="635"/>
                  </a:lnTo>
                  <a:lnTo>
                    <a:pt x="249" y="633"/>
                  </a:lnTo>
                  <a:lnTo>
                    <a:pt x="246" y="631"/>
                  </a:lnTo>
                  <a:lnTo>
                    <a:pt x="243" y="628"/>
                  </a:lnTo>
                  <a:lnTo>
                    <a:pt x="242" y="626"/>
                  </a:lnTo>
                  <a:lnTo>
                    <a:pt x="241" y="626"/>
                  </a:lnTo>
                  <a:lnTo>
                    <a:pt x="239" y="629"/>
                  </a:lnTo>
                  <a:lnTo>
                    <a:pt x="236" y="632"/>
                  </a:lnTo>
                  <a:lnTo>
                    <a:pt x="235" y="633"/>
                  </a:lnTo>
                  <a:lnTo>
                    <a:pt x="232" y="633"/>
                  </a:lnTo>
                  <a:lnTo>
                    <a:pt x="229" y="632"/>
                  </a:lnTo>
                  <a:lnTo>
                    <a:pt x="225" y="631"/>
                  </a:lnTo>
                  <a:lnTo>
                    <a:pt x="222" y="633"/>
                  </a:lnTo>
                  <a:lnTo>
                    <a:pt x="222" y="635"/>
                  </a:lnTo>
                  <a:lnTo>
                    <a:pt x="218" y="633"/>
                  </a:lnTo>
                  <a:lnTo>
                    <a:pt x="217" y="635"/>
                  </a:lnTo>
                  <a:lnTo>
                    <a:pt x="214" y="638"/>
                  </a:lnTo>
                  <a:lnTo>
                    <a:pt x="212" y="638"/>
                  </a:lnTo>
                  <a:lnTo>
                    <a:pt x="211" y="639"/>
                  </a:lnTo>
                  <a:lnTo>
                    <a:pt x="208" y="641"/>
                  </a:lnTo>
                  <a:lnTo>
                    <a:pt x="205" y="641"/>
                  </a:lnTo>
                  <a:lnTo>
                    <a:pt x="202" y="641"/>
                  </a:lnTo>
                  <a:lnTo>
                    <a:pt x="198" y="641"/>
                  </a:lnTo>
                  <a:lnTo>
                    <a:pt x="192" y="639"/>
                  </a:lnTo>
                  <a:lnTo>
                    <a:pt x="188" y="638"/>
                  </a:lnTo>
                  <a:lnTo>
                    <a:pt x="183" y="633"/>
                  </a:lnTo>
                  <a:lnTo>
                    <a:pt x="177" y="629"/>
                  </a:lnTo>
                  <a:lnTo>
                    <a:pt x="173" y="625"/>
                  </a:lnTo>
                  <a:lnTo>
                    <a:pt x="167" y="619"/>
                  </a:lnTo>
                  <a:lnTo>
                    <a:pt x="163" y="617"/>
                  </a:lnTo>
                  <a:lnTo>
                    <a:pt x="157" y="614"/>
                  </a:lnTo>
                  <a:lnTo>
                    <a:pt x="153" y="614"/>
                  </a:lnTo>
                  <a:lnTo>
                    <a:pt x="146" y="611"/>
                  </a:lnTo>
                  <a:lnTo>
                    <a:pt x="142" y="608"/>
                  </a:lnTo>
                  <a:lnTo>
                    <a:pt x="139" y="607"/>
                  </a:lnTo>
                  <a:lnTo>
                    <a:pt x="136" y="604"/>
                  </a:lnTo>
                  <a:lnTo>
                    <a:pt x="134" y="604"/>
                  </a:lnTo>
                  <a:lnTo>
                    <a:pt x="133" y="604"/>
                  </a:lnTo>
                  <a:lnTo>
                    <a:pt x="132" y="604"/>
                  </a:lnTo>
                  <a:lnTo>
                    <a:pt x="134" y="601"/>
                  </a:lnTo>
                  <a:lnTo>
                    <a:pt x="137" y="598"/>
                  </a:lnTo>
                  <a:lnTo>
                    <a:pt x="139" y="595"/>
                  </a:lnTo>
                  <a:lnTo>
                    <a:pt x="142" y="591"/>
                  </a:lnTo>
                  <a:lnTo>
                    <a:pt x="144" y="588"/>
                  </a:lnTo>
                  <a:lnTo>
                    <a:pt x="147" y="587"/>
                  </a:lnTo>
                  <a:lnTo>
                    <a:pt x="149" y="584"/>
                  </a:lnTo>
                  <a:lnTo>
                    <a:pt x="150" y="580"/>
                  </a:lnTo>
                  <a:lnTo>
                    <a:pt x="150" y="575"/>
                  </a:lnTo>
                  <a:lnTo>
                    <a:pt x="150" y="573"/>
                  </a:lnTo>
                  <a:lnTo>
                    <a:pt x="151" y="570"/>
                  </a:lnTo>
                  <a:lnTo>
                    <a:pt x="153" y="566"/>
                  </a:lnTo>
                  <a:lnTo>
                    <a:pt x="156" y="563"/>
                  </a:lnTo>
                  <a:lnTo>
                    <a:pt x="157" y="563"/>
                  </a:lnTo>
                  <a:lnTo>
                    <a:pt x="159" y="561"/>
                  </a:lnTo>
                  <a:lnTo>
                    <a:pt x="160" y="560"/>
                  </a:lnTo>
                  <a:lnTo>
                    <a:pt x="161" y="557"/>
                  </a:lnTo>
                  <a:lnTo>
                    <a:pt x="161" y="554"/>
                  </a:lnTo>
                  <a:lnTo>
                    <a:pt x="160" y="551"/>
                  </a:lnTo>
                  <a:lnTo>
                    <a:pt x="159" y="549"/>
                  </a:lnTo>
                  <a:lnTo>
                    <a:pt x="157" y="546"/>
                  </a:lnTo>
                  <a:lnTo>
                    <a:pt x="159" y="542"/>
                  </a:lnTo>
                  <a:lnTo>
                    <a:pt x="160" y="540"/>
                  </a:lnTo>
                  <a:lnTo>
                    <a:pt x="163" y="537"/>
                  </a:lnTo>
                  <a:lnTo>
                    <a:pt x="164" y="534"/>
                  </a:lnTo>
                  <a:lnTo>
                    <a:pt x="167" y="534"/>
                  </a:lnTo>
                  <a:lnTo>
                    <a:pt x="171" y="533"/>
                  </a:lnTo>
                  <a:lnTo>
                    <a:pt x="174" y="532"/>
                  </a:lnTo>
                  <a:lnTo>
                    <a:pt x="178" y="529"/>
                  </a:lnTo>
                  <a:lnTo>
                    <a:pt x="180" y="527"/>
                  </a:lnTo>
                  <a:lnTo>
                    <a:pt x="181" y="523"/>
                  </a:lnTo>
                  <a:lnTo>
                    <a:pt x="180" y="519"/>
                  </a:lnTo>
                  <a:lnTo>
                    <a:pt x="180" y="515"/>
                  </a:lnTo>
                  <a:lnTo>
                    <a:pt x="177" y="508"/>
                  </a:lnTo>
                  <a:lnTo>
                    <a:pt x="177" y="505"/>
                  </a:lnTo>
                  <a:lnTo>
                    <a:pt x="175" y="503"/>
                  </a:lnTo>
                  <a:lnTo>
                    <a:pt x="173" y="503"/>
                  </a:lnTo>
                  <a:lnTo>
                    <a:pt x="171" y="503"/>
                  </a:lnTo>
                  <a:lnTo>
                    <a:pt x="170" y="505"/>
                  </a:lnTo>
                  <a:lnTo>
                    <a:pt x="167" y="506"/>
                  </a:lnTo>
                  <a:lnTo>
                    <a:pt x="164" y="510"/>
                  </a:lnTo>
                  <a:lnTo>
                    <a:pt x="163" y="513"/>
                  </a:lnTo>
                  <a:lnTo>
                    <a:pt x="160" y="513"/>
                  </a:lnTo>
                  <a:lnTo>
                    <a:pt x="157" y="512"/>
                  </a:lnTo>
                  <a:lnTo>
                    <a:pt x="156" y="508"/>
                  </a:lnTo>
                  <a:lnTo>
                    <a:pt x="156" y="505"/>
                  </a:lnTo>
                  <a:lnTo>
                    <a:pt x="156" y="500"/>
                  </a:lnTo>
                  <a:lnTo>
                    <a:pt x="154" y="499"/>
                  </a:lnTo>
                  <a:lnTo>
                    <a:pt x="151" y="500"/>
                  </a:lnTo>
                  <a:lnTo>
                    <a:pt x="147" y="502"/>
                  </a:lnTo>
                  <a:lnTo>
                    <a:pt x="146" y="500"/>
                  </a:lnTo>
                  <a:lnTo>
                    <a:pt x="144" y="499"/>
                  </a:lnTo>
                  <a:lnTo>
                    <a:pt x="143" y="496"/>
                  </a:lnTo>
                  <a:lnTo>
                    <a:pt x="142" y="494"/>
                  </a:lnTo>
                  <a:lnTo>
                    <a:pt x="142" y="492"/>
                  </a:lnTo>
                  <a:lnTo>
                    <a:pt x="142" y="488"/>
                  </a:lnTo>
                  <a:lnTo>
                    <a:pt x="142" y="485"/>
                  </a:lnTo>
                  <a:lnTo>
                    <a:pt x="143" y="482"/>
                  </a:lnTo>
                  <a:lnTo>
                    <a:pt x="144" y="482"/>
                  </a:lnTo>
                  <a:lnTo>
                    <a:pt x="146" y="483"/>
                  </a:lnTo>
                  <a:lnTo>
                    <a:pt x="147" y="485"/>
                  </a:lnTo>
                  <a:lnTo>
                    <a:pt x="150" y="483"/>
                  </a:lnTo>
                  <a:lnTo>
                    <a:pt x="151" y="482"/>
                  </a:lnTo>
                  <a:lnTo>
                    <a:pt x="153" y="481"/>
                  </a:lnTo>
                  <a:lnTo>
                    <a:pt x="156" y="481"/>
                  </a:lnTo>
                  <a:lnTo>
                    <a:pt x="157" y="482"/>
                  </a:lnTo>
                  <a:lnTo>
                    <a:pt x="157" y="482"/>
                  </a:lnTo>
                  <a:lnTo>
                    <a:pt x="156" y="486"/>
                  </a:lnTo>
                  <a:lnTo>
                    <a:pt x="154" y="488"/>
                  </a:lnTo>
                  <a:lnTo>
                    <a:pt x="154" y="489"/>
                  </a:lnTo>
                  <a:lnTo>
                    <a:pt x="154" y="491"/>
                  </a:lnTo>
                  <a:lnTo>
                    <a:pt x="156" y="491"/>
                  </a:lnTo>
                  <a:lnTo>
                    <a:pt x="157" y="491"/>
                  </a:lnTo>
                  <a:lnTo>
                    <a:pt x="160" y="489"/>
                  </a:lnTo>
                  <a:lnTo>
                    <a:pt x="163" y="488"/>
                  </a:lnTo>
                  <a:lnTo>
                    <a:pt x="166" y="485"/>
                  </a:lnTo>
                  <a:lnTo>
                    <a:pt x="167" y="483"/>
                  </a:lnTo>
                  <a:lnTo>
                    <a:pt x="167" y="481"/>
                  </a:lnTo>
                  <a:lnTo>
                    <a:pt x="167" y="477"/>
                  </a:lnTo>
                  <a:lnTo>
                    <a:pt x="167" y="472"/>
                  </a:lnTo>
                  <a:lnTo>
                    <a:pt x="170" y="469"/>
                  </a:lnTo>
                  <a:lnTo>
                    <a:pt x="170" y="468"/>
                  </a:lnTo>
                  <a:lnTo>
                    <a:pt x="173" y="467"/>
                  </a:lnTo>
                  <a:lnTo>
                    <a:pt x="174" y="464"/>
                  </a:lnTo>
                  <a:lnTo>
                    <a:pt x="174" y="461"/>
                  </a:lnTo>
                  <a:lnTo>
                    <a:pt x="171" y="460"/>
                  </a:lnTo>
                  <a:lnTo>
                    <a:pt x="168" y="458"/>
                  </a:lnTo>
                  <a:lnTo>
                    <a:pt x="166" y="455"/>
                  </a:lnTo>
                  <a:lnTo>
                    <a:pt x="164" y="452"/>
                  </a:lnTo>
                  <a:lnTo>
                    <a:pt x="163" y="448"/>
                  </a:lnTo>
                  <a:lnTo>
                    <a:pt x="161" y="445"/>
                  </a:lnTo>
                  <a:lnTo>
                    <a:pt x="160" y="441"/>
                  </a:lnTo>
                  <a:lnTo>
                    <a:pt x="157" y="440"/>
                  </a:lnTo>
                  <a:lnTo>
                    <a:pt x="156" y="437"/>
                  </a:lnTo>
                  <a:lnTo>
                    <a:pt x="151" y="433"/>
                  </a:lnTo>
                  <a:lnTo>
                    <a:pt x="149" y="431"/>
                  </a:lnTo>
                  <a:lnTo>
                    <a:pt x="146" y="431"/>
                  </a:lnTo>
                  <a:lnTo>
                    <a:pt x="139" y="434"/>
                  </a:lnTo>
                  <a:lnTo>
                    <a:pt x="134" y="434"/>
                  </a:lnTo>
                  <a:lnTo>
                    <a:pt x="130" y="434"/>
                  </a:lnTo>
                  <a:lnTo>
                    <a:pt x="129" y="434"/>
                  </a:lnTo>
                  <a:lnTo>
                    <a:pt x="126" y="435"/>
                  </a:lnTo>
                  <a:lnTo>
                    <a:pt x="123" y="434"/>
                  </a:lnTo>
                  <a:lnTo>
                    <a:pt x="122" y="431"/>
                  </a:lnTo>
                  <a:lnTo>
                    <a:pt x="120" y="428"/>
                  </a:lnTo>
                  <a:lnTo>
                    <a:pt x="119" y="424"/>
                  </a:lnTo>
                  <a:lnTo>
                    <a:pt x="117" y="420"/>
                  </a:lnTo>
                  <a:lnTo>
                    <a:pt x="117" y="417"/>
                  </a:lnTo>
                  <a:lnTo>
                    <a:pt x="116" y="414"/>
                  </a:lnTo>
                  <a:lnTo>
                    <a:pt x="115" y="413"/>
                  </a:lnTo>
                  <a:lnTo>
                    <a:pt x="113" y="413"/>
                  </a:lnTo>
                  <a:lnTo>
                    <a:pt x="112" y="411"/>
                  </a:lnTo>
                  <a:lnTo>
                    <a:pt x="111" y="409"/>
                  </a:lnTo>
                  <a:lnTo>
                    <a:pt x="109" y="406"/>
                  </a:lnTo>
                  <a:lnTo>
                    <a:pt x="108" y="403"/>
                  </a:lnTo>
                  <a:lnTo>
                    <a:pt x="106" y="397"/>
                  </a:lnTo>
                  <a:lnTo>
                    <a:pt x="106" y="393"/>
                  </a:lnTo>
                  <a:lnTo>
                    <a:pt x="109" y="387"/>
                  </a:lnTo>
                  <a:lnTo>
                    <a:pt x="112" y="385"/>
                  </a:lnTo>
                  <a:lnTo>
                    <a:pt x="116" y="380"/>
                  </a:lnTo>
                  <a:lnTo>
                    <a:pt x="119" y="380"/>
                  </a:lnTo>
                  <a:lnTo>
                    <a:pt x="123" y="383"/>
                  </a:lnTo>
                  <a:lnTo>
                    <a:pt x="126" y="385"/>
                  </a:lnTo>
                  <a:lnTo>
                    <a:pt x="129" y="385"/>
                  </a:lnTo>
                  <a:lnTo>
                    <a:pt x="130" y="385"/>
                  </a:lnTo>
                  <a:lnTo>
                    <a:pt x="132" y="382"/>
                  </a:lnTo>
                  <a:lnTo>
                    <a:pt x="134" y="380"/>
                  </a:lnTo>
                  <a:lnTo>
                    <a:pt x="134" y="382"/>
                  </a:lnTo>
                  <a:lnTo>
                    <a:pt x="137" y="383"/>
                  </a:lnTo>
                  <a:lnTo>
                    <a:pt x="139" y="382"/>
                  </a:lnTo>
                  <a:lnTo>
                    <a:pt x="139" y="380"/>
                  </a:lnTo>
                  <a:lnTo>
                    <a:pt x="140" y="379"/>
                  </a:lnTo>
                  <a:lnTo>
                    <a:pt x="143" y="375"/>
                  </a:lnTo>
                  <a:lnTo>
                    <a:pt x="144" y="369"/>
                  </a:lnTo>
                  <a:lnTo>
                    <a:pt x="149" y="365"/>
                  </a:lnTo>
                  <a:lnTo>
                    <a:pt x="151" y="362"/>
                  </a:lnTo>
                  <a:lnTo>
                    <a:pt x="151" y="356"/>
                  </a:lnTo>
                  <a:lnTo>
                    <a:pt x="149" y="353"/>
                  </a:lnTo>
                  <a:lnTo>
                    <a:pt x="146" y="352"/>
                  </a:lnTo>
                  <a:lnTo>
                    <a:pt x="143" y="352"/>
                  </a:lnTo>
                  <a:lnTo>
                    <a:pt x="139" y="352"/>
                  </a:lnTo>
                  <a:lnTo>
                    <a:pt x="136" y="349"/>
                  </a:lnTo>
                  <a:lnTo>
                    <a:pt x="136" y="348"/>
                  </a:lnTo>
                  <a:lnTo>
                    <a:pt x="139" y="344"/>
                  </a:lnTo>
                  <a:lnTo>
                    <a:pt x="143" y="339"/>
                  </a:lnTo>
                  <a:lnTo>
                    <a:pt x="146" y="336"/>
                  </a:lnTo>
                  <a:lnTo>
                    <a:pt x="147" y="332"/>
                  </a:lnTo>
                  <a:lnTo>
                    <a:pt x="146" y="329"/>
                  </a:lnTo>
                  <a:lnTo>
                    <a:pt x="146" y="325"/>
                  </a:lnTo>
                  <a:lnTo>
                    <a:pt x="146" y="319"/>
                  </a:lnTo>
                  <a:lnTo>
                    <a:pt x="146" y="317"/>
                  </a:lnTo>
                  <a:lnTo>
                    <a:pt x="149" y="313"/>
                  </a:lnTo>
                  <a:lnTo>
                    <a:pt x="154" y="308"/>
                  </a:lnTo>
                  <a:lnTo>
                    <a:pt x="154" y="308"/>
                  </a:lnTo>
                  <a:lnTo>
                    <a:pt x="154" y="307"/>
                  </a:lnTo>
                  <a:lnTo>
                    <a:pt x="153" y="301"/>
                  </a:lnTo>
                  <a:lnTo>
                    <a:pt x="151" y="298"/>
                  </a:lnTo>
                  <a:lnTo>
                    <a:pt x="150" y="294"/>
                  </a:lnTo>
                  <a:lnTo>
                    <a:pt x="149" y="294"/>
                  </a:lnTo>
                  <a:lnTo>
                    <a:pt x="147" y="294"/>
                  </a:lnTo>
                  <a:lnTo>
                    <a:pt x="147" y="294"/>
                  </a:lnTo>
                  <a:lnTo>
                    <a:pt x="147" y="294"/>
                  </a:lnTo>
                  <a:lnTo>
                    <a:pt x="146" y="296"/>
                  </a:lnTo>
                  <a:lnTo>
                    <a:pt x="144" y="296"/>
                  </a:lnTo>
                  <a:lnTo>
                    <a:pt x="144" y="296"/>
                  </a:lnTo>
                  <a:lnTo>
                    <a:pt x="143" y="294"/>
                  </a:lnTo>
                  <a:lnTo>
                    <a:pt x="143" y="294"/>
                  </a:lnTo>
                  <a:lnTo>
                    <a:pt x="142" y="294"/>
                  </a:lnTo>
                  <a:lnTo>
                    <a:pt x="142" y="294"/>
                  </a:lnTo>
                  <a:lnTo>
                    <a:pt x="140" y="293"/>
                  </a:lnTo>
                  <a:lnTo>
                    <a:pt x="140" y="294"/>
                  </a:lnTo>
                  <a:lnTo>
                    <a:pt x="139" y="294"/>
                  </a:lnTo>
                  <a:lnTo>
                    <a:pt x="139" y="296"/>
                  </a:lnTo>
                  <a:lnTo>
                    <a:pt x="139" y="296"/>
                  </a:lnTo>
                  <a:lnTo>
                    <a:pt x="139" y="297"/>
                  </a:lnTo>
                  <a:lnTo>
                    <a:pt x="139" y="297"/>
                  </a:lnTo>
                  <a:lnTo>
                    <a:pt x="139" y="298"/>
                  </a:lnTo>
                  <a:lnTo>
                    <a:pt x="137" y="298"/>
                  </a:lnTo>
                  <a:lnTo>
                    <a:pt x="137" y="298"/>
                  </a:lnTo>
                  <a:lnTo>
                    <a:pt x="137" y="300"/>
                  </a:lnTo>
                  <a:lnTo>
                    <a:pt x="136" y="300"/>
                  </a:lnTo>
                  <a:lnTo>
                    <a:pt x="136" y="301"/>
                  </a:lnTo>
                  <a:lnTo>
                    <a:pt x="134" y="301"/>
                  </a:lnTo>
                  <a:lnTo>
                    <a:pt x="134" y="301"/>
                  </a:lnTo>
                  <a:lnTo>
                    <a:pt x="134" y="302"/>
                  </a:lnTo>
                  <a:lnTo>
                    <a:pt x="133" y="302"/>
                  </a:lnTo>
                  <a:lnTo>
                    <a:pt x="133" y="304"/>
                  </a:lnTo>
                  <a:lnTo>
                    <a:pt x="133" y="304"/>
                  </a:lnTo>
                  <a:lnTo>
                    <a:pt x="132" y="304"/>
                  </a:lnTo>
                  <a:lnTo>
                    <a:pt x="132" y="304"/>
                  </a:lnTo>
                  <a:lnTo>
                    <a:pt x="130" y="304"/>
                  </a:lnTo>
                  <a:lnTo>
                    <a:pt x="130" y="302"/>
                  </a:lnTo>
                  <a:lnTo>
                    <a:pt x="129" y="302"/>
                  </a:lnTo>
                  <a:lnTo>
                    <a:pt x="129" y="302"/>
                  </a:lnTo>
                  <a:lnTo>
                    <a:pt x="129" y="301"/>
                  </a:lnTo>
                  <a:lnTo>
                    <a:pt x="128" y="301"/>
                  </a:lnTo>
                  <a:lnTo>
                    <a:pt x="128" y="301"/>
                  </a:lnTo>
                  <a:lnTo>
                    <a:pt x="126" y="300"/>
                  </a:lnTo>
                  <a:lnTo>
                    <a:pt x="126" y="300"/>
                  </a:lnTo>
                  <a:lnTo>
                    <a:pt x="125" y="300"/>
                  </a:lnTo>
                  <a:lnTo>
                    <a:pt x="123" y="300"/>
                  </a:lnTo>
                  <a:lnTo>
                    <a:pt x="123" y="300"/>
                  </a:lnTo>
                  <a:lnTo>
                    <a:pt x="123" y="301"/>
                  </a:lnTo>
                  <a:lnTo>
                    <a:pt x="122" y="301"/>
                  </a:lnTo>
                  <a:lnTo>
                    <a:pt x="120" y="301"/>
                  </a:lnTo>
                  <a:lnTo>
                    <a:pt x="120" y="300"/>
                  </a:lnTo>
                  <a:lnTo>
                    <a:pt x="119" y="300"/>
                  </a:lnTo>
                  <a:lnTo>
                    <a:pt x="119" y="300"/>
                  </a:lnTo>
                  <a:lnTo>
                    <a:pt x="117" y="301"/>
                  </a:lnTo>
                  <a:lnTo>
                    <a:pt x="116" y="301"/>
                  </a:lnTo>
                  <a:lnTo>
                    <a:pt x="116" y="301"/>
                  </a:lnTo>
                  <a:lnTo>
                    <a:pt x="115" y="301"/>
                  </a:lnTo>
                  <a:lnTo>
                    <a:pt x="113" y="301"/>
                  </a:lnTo>
                  <a:lnTo>
                    <a:pt x="113" y="301"/>
                  </a:lnTo>
                  <a:lnTo>
                    <a:pt x="112" y="301"/>
                  </a:lnTo>
                  <a:lnTo>
                    <a:pt x="112" y="301"/>
                  </a:lnTo>
                  <a:lnTo>
                    <a:pt x="111" y="301"/>
                  </a:lnTo>
                  <a:lnTo>
                    <a:pt x="111" y="300"/>
                  </a:lnTo>
                  <a:lnTo>
                    <a:pt x="109" y="300"/>
                  </a:lnTo>
                  <a:lnTo>
                    <a:pt x="108" y="300"/>
                  </a:lnTo>
                  <a:lnTo>
                    <a:pt x="108" y="300"/>
                  </a:lnTo>
                  <a:lnTo>
                    <a:pt x="106" y="300"/>
                  </a:lnTo>
                  <a:lnTo>
                    <a:pt x="106" y="300"/>
                  </a:lnTo>
                  <a:lnTo>
                    <a:pt x="105" y="300"/>
                  </a:lnTo>
                  <a:lnTo>
                    <a:pt x="103" y="300"/>
                  </a:lnTo>
                  <a:lnTo>
                    <a:pt x="103" y="300"/>
                  </a:lnTo>
                  <a:lnTo>
                    <a:pt x="103" y="298"/>
                  </a:lnTo>
                  <a:lnTo>
                    <a:pt x="103" y="298"/>
                  </a:lnTo>
                  <a:lnTo>
                    <a:pt x="103" y="297"/>
                  </a:lnTo>
                  <a:lnTo>
                    <a:pt x="103" y="297"/>
                  </a:lnTo>
                  <a:lnTo>
                    <a:pt x="105" y="296"/>
                  </a:lnTo>
                  <a:lnTo>
                    <a:pt x="105" y="296"/>
                  </a:lnTo>
                  <a:lnTo>
                    <a:pt x="105" y="294"/>
                  </a:lnTo>
                  <a:lnTo>
                    <a:pt x="105" y="294"/>
                  </a:lnTo>
                  <a:lnTo>
                    <a:pt x="106" y="294"/>
                  </a:lnTo>
                  <a:lnTo>
                    <a:pt x="106" y="293"/>
                  </a:lnTo>
                  <a:lnTo>
                    <a:pt x="106" y="293"/>
                  </a:lnTo>
                  <a:lnTo>
                    <a:pt x="106" y="291"/>
                  </a:lnTo>
                  <a:lnTo>
                    <a:pt x="108" y="291"/>
                  </a:lnTo>
                  <a:lnTo>
                    <a:pt x="108" y="290"/>
                  </a:lnTo>
                  <a:lnTo>
                    <a:pt x="106" y="290"/>
                  </a:lnTo>
                  <a:lnTo>
                    <a:pt x="106" y="288"/>
                  </a:lnTo>
                  <a:lnTo>
                    <a:pt x="106" y="288"/>
                  </a:lnTo>
                  <a:lnTo>
                    <a:pt x="105" y="288"/>
                  </a:lnTo>
                  <a:lnTo>
                    <a:pt x="105" y="288"/>
                  </a:lnTo>
                  <a:lnTo>
                    <a:pt x="103" y="287"/>
                  </a:lnTo>
                  <a:lnTo>
                    <a:pt x="103" y="287"/>
                  </a:lnTo>
                  <a:lnTo>
                    <a:pt x="102" y="287"/>
                  </a:lnTo>
                  <a:lnTo>
                    <a:pt x="100" y="287"/>
                  </a:lnTo>
                  <a:lnTo>
                    <a:pt x="100" y="287"/>
                  </a:lnTo>
                  <a:lnTo>
                    <a:pt x="99" y="287"/>
                  </a:lnTo>
                  <a:lnTo>
                    <a:pt x="99" y="286"/>
                  </a:lnTo>
                  <a:lnTo>
                    <a:pt x="98" y="286"/>
                  </a:lnTo>
                  <a:lnTo>
                    <a:pt x="98" y="286"/>
                  </a:lnTo>
                  <a:lnTo>
                    <a:pt x="96" y="286"/>
                  </a:lnTo>
                  <a:lnTo>
                    <a:pt x="96" y="286"/>
                  </a:lnTo>
                  <a:lnTo>
                    <a:pt x="95" y="284"/>
                  </a:lnTo>
                  <a:lnTo>
                    <a:pt x="95" y="284"/>
                  </a:lnTo>
                  <a:lnTo>
                    <a:pt x="94" y="284"/>
                  </a:lnTo>
                  <a:lnTo>
                    <a:pt x="94" y="283"/>
                  </a:lnTo>
                  <a:lnTo>
                    <a:pt x="92" y="283"/>
                  </a:lnTo>
                  <a:lnTo>
                    <a:pt x="92" y="283"/>
                  </a:lnTo>
                  <a:lnTo>
                    <a:pt x="91" y="281"/>
                  </a:lnTo>
                  <a:lnTo>
                    <a:pt x="91" y="281"/>
                  </a:lnTo>
                  <a:lnTo>
                    <a:pt x="89" y="281"/>
                  </a:lnTo>
                  <a:lnTo>
                    <a:pt x="89" y="280"/>
                  </a:lnTo>
                  <a:lnTo>
                    <a:pt x="88" y="280"/>
                  </a:lnTo>
                  <a:lnTo>
                    <a:pt x="88" y="280"/>
                  </a:lnTo>
                  <a:lnTo>
                    <a:pt x="86" y="280"/>
                  </a:lnTo>
                  <a:lnTo>
                    <a:pt x="86" y="280"/>
                  </a:lnTo>
                  <a:lnTo>
                    <a:pt x="85" y="280"/>
                  </a:lnTo>
                  <a:lnTo>
                    <a:pt x="85" y="280"/>
                  </a:lnTo>
                  <a:lnTo>
                    <a:pt x="84" y="280"/>
                  </a:lnTo>
                  <a:lnTo>
                    <a:pt x="84" y="281"/>
                  </a:lnTo>
                  <a:lnTo>
                    <a:pt x="82" y="281"/>
                  </a:lnTo>
                  <a:lnTo>
                    <a:pt x="82" y="281"/>
                  </a:lnTo>
                  <a:lnTo>
                    <a:pt x="81" y="283"/>
                  </a:lnTo>
                  <a:lnTo>
                    <a:pt x="81" y="283"/>
                  </a:lnTo>
                  <a:lnTo>
                    <a:pt x="81" y="284"/>
                  </a:lnTo>
                  <a:lnTo>
                    <a:pt x="81" y="284"/>
                  </a:lnTo>
                  <a:lnTo>
                    <a:pt x="81" y="286"/>
                  </a:lnTo>
                  <a:lnTo>
                    <a:pt x="79" y="286"/>
                  </a:lnTo>
                  <a:lnTo>
                    <a:pt x="79" y="286"/>
                  </a:lnTo>
                  <a:lnTo>
                    <a:pt x="78" y="286"/>
                  </a:lnTo>
                  <a:lnTo>
                    <a:pt x="78" y="286"/>
                  </a:lnTo>
                  <a:lnTo>
                    <a:pt x="77" y="286"/>
                  </a:lnTo>
                  <a:lnTo>
                    <a:pt x="75" y="286"/>
                  </a:lnTo>
                  <a:lnTo>
                    <a:pt x="75" y="286"/>
                  </a:lnTo>
                  <a:lnTo>
                    <a:pt x="74" y="286"/>
                  </a:lnTo>
                  <a:lnTo>
                    <a:pt x="74" y="287"/>
                  </a:lnTo>
                  <a:lnTo>
                    <a:pt x="72" y="287"/>
                  </a:lnTo>
                  <a:lnTo>
                    <a:pt x="72" y="287"/>
                  </a:lnTo>
                  <a:lnTo>
                    <a:pt x="71" y="286"/>
                  </a:lnTo>
                  <a:lnTo>
                    <a:pt x="71" y="286"/>
                  </a:lnTo>
                  <a:lnTo>
                    <a:pt x="71" y="286"/>
                  </a:lnTo>
                  <a:lnTo>
                    <a:pt x="69" y="284"/>
                  </a:lnTo>
                  <a:lnTo>
                    <a:pt x="69" y="284"/>
                  </a:lnTo>
                  <a:lnTo>
                    <a:pt x="68" y="283"/>
                  </a:lnTo>
                  <a:lnTo>
                    <a:pt x="68" y="283"/>
                  </a:lnTo>
                  <a:lnTo>
                    <a:pt x="67" y="283"/>
                  </a:lnTo>
                  <a:lnTo>
                    <a:pt x="67" y="283"/>
                  </a:lnTo>
                  <a:lnTo>
                    <a:pt x="65" y="281"/>
                  </a:lnTo>
                  <a:lnTo>
                    <a:pt x="65" y="281"/>
                  </a:lnTo>
                  <a:lnTo>
                    <a:pt x="64" y="277"/>
                  </a:lnTo>
                  <a:lnTo>
                    <a:pt x="64" y="276"/>
                  </a:lnTo>
                  <a:lnTo>
                    <a:pt x="62" y="276"/>
                  </a:lnTo>
                  <a:lnTo>
                    <a:pt x="62" y="274"/>
                  </a:lnTo>
                  <a:lnTo>
                    <a:pt x="58" y="274"/>
                  </a:lnTo>
                  <a:lnTo>
                    <a:pt x="55" y="276"/>
                  </a:lnTo>
                  <a:lnTo>
                    <a:pt x="54" y="276"/>
                  </a:lnTo>
                  <a:lnTo>
                    <a:pt x="51" y="276"/>
                  </a:lnTo>
                  <a:lnTo>
                    <a:pt x="48" y="277"/>
                  </a:lnTo>
                  <a:lnTo>
                    <a:pt x="42" y="277"/>
                  </a:lnTo>
                  <a:lnTo>
                    <a:pt x="38" y="277"/>
                  </a:lnTo>
                  <a:lnTo>
                    <a:pt x="37" y="276"/>
                  </a:lnTo>
                  <a:lnTo>
                    <a:pt x="36" y="277"/>
                  </a:lnTo>
                  <a:lnTo>
                    <a:pt x="30" y="277"/>
                  </a:lnTo>
                  <a:lnTo>
                    <a:pt x="27" y="277"/>
                  </a:lnTo>
                  <a:lnTo>
                    <a:pt x="24" y="277"/>
                  </a:lnTo>
                  <a:lnTo>
                    <a:pt x="23" y="277"/>
                  </a:lnTo>
                  <a:lnTo>
                    <a:pt x="20" y="276"/>
                  </a:lnTo>
                  <a:lnTo>
                    <a:pt x="16" y="276"/>
                  </a:lnTo>
                  <a:lnTo>
                    <a:pt x="14" y="276"/>
                  </a:lnTo>
                  <a:lnTo>
                    <a:pt x="13" y="274"/>
                  </a:lnTo>
                  <a:lnTo>
                    <a:pt x="7" y="273"/>
                  </a:lnTo>
                  <a:lnTo>
                    <a:pt x="4" y="271"/>
                  </a:lnTo>
                  <a:lnTo>
                    <a:pt x="11" y="267"/>
                  </a:lnTo>
                  <a:lnTo>
                    <a:pt x="16" y="264"/>
                  </a:lnTo>
                  <a:lnTo>
                    <a:pt x="26" y="260"/>
                  </a:lnTo>
                  <a:lnTo>
                    <a:pt x="30" y="257"/>
                  </a:lnTo>
                  <a:lnTo>
                    <a:pt x="34" y="256"/>
                  </a:lnTo>
                  <a:lnTo>
                    <a:pt x="44" y="253"/>
                  </a:lnTo>
                  <a:lnTo>
                    <a:pt x="47" y="252"/>
                  </a:lnTo>
                  <a:lnTo>
                    <a:pt x="48" y="252"/>
                  </a:lnTo>
                  <a:lnTo>
                    <a:pt x="45" y="249"/>
                  </a:lnTo>
                  <a:lnTo>
                    <a:pt x="42" y="247"/>
                  </a:lnTo>
                  <a:lnTo>
                    <a:pt x="37" y="242"/>
                  </a:lnTo>
                  <a:lnTo>
                    <a:pt x="37" y="240"/>
                  </a:lnTo>
                  <a:lnTo>
                    <a:pt x="36" y="239"/>
                  </a:lnTo>
                  <a:lnTo>
                    <a:pt x="33" y="239"/>
                  </a:lnTo>
                  <a:lnTo>
                    <a:pt x="31" y="239"/>
                  </a:lnTo>
                  <a:lnTo>
                    <a:pt x="28" y="240"/>
                  </a:lnTo>
                  <a:lnTo>
                    <a:pt x="26" y="240"/>
                  </a:lnTo>
                  <a:lnTo>
                    <a:pt x="23" y="240"/>
                  </a:lnTo>
                  <a:lnTo>
                    <a:pt x="20" y="240"/>
                  </a:lnTo>
                  <a:lnTo>
                    <a:pt x="19" y="239"/>
                  </a:lnTo>
                  <a:lnTo>
                    <a:pt x="17" y="236"/>
                  </a:lnTo>
                  <a:lnTo>
                    <a:pt x="17" y="235"/>
                  </a:lnTo>
                  <a:lnTo>
                    <a:pt x="17" y="233"/>
                  </a:lnTo>
                  <a:lnTo>
                    <a:pt x="17" y="230"/>
                  </a:lnTo>
                  <a:lnTo>
                    <a:pt x="19" y="228"/>
                  </a:lnTo>
                  <a:lnTo>
                    <a:pt x="20" y="225"/>
                  </a:lnTo>
                  <a:lnTo>
                    <a:pt x="21" y="223"/>
                  </a:lnTo>
                  <a:lnTo>
                    <a:pt x="24" y="221"/>
                  </a:lnTo>
                  <a:lnTo>
                    <a:pt x="28" y="215"/>
                  </a:lnTo>
                  <a:lnTo>
                    <a:pt x="31" y="213"/>
                  </a:lnTo>
                  <a:lnTo>
                    <a:pt x="34" y="211"/>
                  </a:lnTo>
                  <a:lnTo>
                    <a:pt x="37" y="209"/>
                  </a:lnTo>
                  <a:lnTo>
                    <a:pt x="38" y="208"/>
                  </a:lnTo>
                  <a:lnTo>
                    <a:pt x="41" y="208"/>
                  </a:lnTo>
                  <a:lnTo>
                    <a:pt x="44" y="208"/>
                  </a:lnTo>
                  <a:lnTo>
                    <a:pt x="47" y="206"/>
                  </a:lnTo>
                  <a:lnTo>
                    <a:pt x="47" y="206"/>
                  </a:lnTo>
                  <a:lnTo>
                    <a:pt x="50" y="206"/>
                  </a:lnTo>
                  <a:lnTo>
                    <a:pt x="50" y="206"/>
                  </a:lnTo>
                  <a:lnTo>
                    <a:pt x="50" y="205"/>
                  </a:lnTo>
                  <a:lnTo>
                    <a:pt x="47" y="204"/>
                  </a:lnTo>
                  <a:lnTo>
                    <a:pt x="41" y="204"/>
                  </a:lnTo>
                  <a:lnTo>
                    <a:pt x="37" y="205"/>
                  </a:lnTo>
                  <a:lnTo>
                    <a:pt x="34" y="205"/>
                  </a:lnTo>
                  <a:lnTo>
                    <a:pt x="31" y="205"/>
                  </a:lnTo>
                  <a:lnTo>
                    <a:pt x="26" y="198"/>
                  </a:lnTo>
                  <a:lnTo>
                    <a:pt x="26" y="196"/>
                  </a:lnTo>
                  <a:lnTo>
                    <a:pt x="24" y="194"/>
                  </a:lnTo>
                  <a:lnTo>
                    <a:pt x="24" y="191"/>
                  </a:lnTo>
                  <a:lnTo>
                    <a:pt x="23" y="188"/>
                  </a:lnTo>
                  <a:lnTo>
                    <a:pt x="19" y="189"/>
                  </a:lnTo>
                  <a:lnTo>
                    <a:pt x="14" y="192"/>
                  </a:lnTo>
                  <a:lnTo>
                    <a:pt x="9" y="192"/>
                  </a:lnTo>
                  <a:lnTo>
                    <a:pt x="0" y="189"/>
                  </a:lnTo>
                  <a:lnTo>
                    <a:pt x="0" y="187"/>
                  </a:lnTo>
                  <a:lnTo>
                    <a:pt x="4" y="184"/>
                  </a:lnTo>
                  <a:lnTo>
                    <a:pt x="7" y="181"/>
                  </a:lnTo>
                  <a:lnTo>
                    <a:pt x="9" y="178"/>
                  </a:lnTo>
                  <a:lnTo>
                    <a:pt x="11" y="174"/>
                  </a:lnTo>
                  <a:lnTo>
                    <a:pt x="13" y="170"/>
                  </a:lnTo>
                  <a:lnTo>
                    <a:pt x="17" y="167"/>
                  </a:lnTo>
                  <a:lnTo>
                    <a:pt x="21" y="163"/>
                  </a:lnTo>
                  <a:lnTo>
                    <a:pt x="27" y="160"/>
                  </a:lnTo>
                  <a:lnTo>
                    <a:pt x="31" y="158"/>
                  </a:lnTo>
                  <a:lnTo>
                    <a:pt x="33" y="155"/>
                  </a:lnTo>
                  <a:lnTo>
                    <a:pt x="34" y="150"/>
                  </a:lnTo>
                  <a:lnTo>
                    <a:pt x="40" y="148"/>
                  </a:lnTo>
                  <a:lnTo>
                    <a:pt x="42" y="147"/>
                  </a:lnTo>
                  <a:lnTo>
                    <a:pt x="42" y="144"/>
                  </a:lnTo>
                  <a:lnTo>
                    <a:pt x="41" y="143"/>
                  </a:lnTo>
                  <a:lnTo>
                    <a:pt x="41" y="140"/>
                  </a:lnTo>
                  <a:lnTo>
                    <a:pt x="45" y="137"/>
                  </a:lnTo>
                  <a:lnTo>
                    <a:pt x="50" y="139"/>
                  </a:lnTo>
                  <a:lnTo>
                    <a:pt x="55" y="137"/>
                  </a:lnTo>
                  <a:lnTo>
                    <a:pt x="55" y="136"/>
                  </a:lnTo>
                  <a:lnTo>
                    <a:pt x="55" y="136"/>
                  </a:lnTo>
                  <a:lnTo>
                    <a:pt x="55" y="136"/>
                  </a:lnTo>
                  <a:lnTo>
                    <a:pt x="57" y="136"/>
                  </a:lnTo>
                  <a:lnTo>
                    <a:pt x="57" y="134"/>
                  </a:lnTo>
                  <a:lnTo>
                    <a:pt x="57" y="134"/>
                  </a:lnTo>
                  <a:lnTo>
                    <a:pt x="57" y="133"/>
                  </a:lnTo>
                  <a:lnTo>
                    <a:pt x="57" y="133"/>
                  </a:lnTo>
                  <a:lnTo>
                    <a:pt x="58" y="133"/>
                  </a:lnTo>
                  <a:lnTo>
                    <a:pt x="58" y="131"/>
                  </a:lnTo>
                  <a:lnTo>
                    <a:pt x="58" y="131"/>
                  </a:lnTo>
                  <a:lnTo>
                    <a:pt x="59" y="131"/>
                  </a:lnTo>
                  <a:lnTo>
                    <a:pt x="59" y="130"/>
                  </a:lnTo>
                  <a:lnTo>
                    <a:pt x="59" y="130"/>
                  </a:lnTo>
                  <a:lnTo>
                    <a:pt x="61" y="130"/>
                  </a:lnTo>
                  <a:lnTo>
                    <a:pt x="62" y="129"/>
                  </a:lnTo>
                  <a:lnTo>
                    <a:pt x="62" y="129"/>
                  </a:lnTo>
                  <a:lnTo>
                    <a:pt x="64" y="127"/>
                  </a:lnTo>
                  <a:lnTo>
                    <a:pt x="67" y="126"/>
                  </a:lnTo>
                  <a:lnTo>
                    <a:pt x="68" y="126"/>
                  </a:lnTo>
                  <a:lnTo>
                    <a:pt x="71" y="124"/>
                  </a:lnTo>
                  <a:lnTo>
                    <a:pt x="72" y="124"/>
                  </a:lnTo>
                  <a:lnTo>
                    <a:pt x="72" y="123"/>
                  </a:lnTo>
                  <a:lnTo>
                    <a:pt x="72" y="123"/>
                  </a:lnTo>
                  <a:lnTo>
                    <a:pt x="74" y="123"/>
                  </a:lnTo>
                  <a:lnTo>
                    <a:pt x="78" y="120"/>
                  </a:lnTo>
                  <a:lnTo>
                    <a:pt x="79" y="119"/>
                  </a:lnTo>
                  <a:lnTo>
                    <a:pt x="79" y="119"/>
                  </a:lnTo>
                  <a:lnTo>
                    <a:pt x="81" y="119"/>
                  </a:lnTo>
                  <a:lnTo>
                    <a:pt x="82" y="119"/>
                  </a:lnTo>
                  <a:lnTo>
                    <a:pt x="82" y="119"/>
                  </a:lnTo>
                  <a:lnTo>
                    <a:pt x="84" y="117"/>
                  </a:lnTo>
                  <a:lnTo>
                    <a:pt x="84" y="117"/>
                  </a:lnTo>
                  <a:lnTo>
                    <a:pt x="84" y="117"/>
                  </a:lnTo>
                  <a:lnTo>
                    <a:pt x="85" y="115"/>
                  </a:lnTo>
                  <a:lnTo>
                    <a:pt x="85" y="115"/>
                  </a:lnTo>
                  <a:lnTo>
                    <a:pt x="85" y="113"/>
                  </a:lnTo>
                  <a:lnTo>
                    <a:pt x="85" y="113"/>
                  </a:lnTo>
                  <a:lnTo>
                    <a:pt x="86" y="112"/>
                  </a:lnTo>
                  <a:lnTo>
                    <a:pt x="86" y="112"/>
                  </a:lnTo>
                  <a:lnTo>
                    <a:pt x="86" y="110"/>
                  </a:lnTo>
                  <a:lnTo>
                    <a:pt x="86" y="110"/>
                  </a:lnTo>
                  <a:lnTo>
                    <a:pt x="86" y="109"/>
                  </a:lnTo>
                  <a:lnTo>
                    <a:pt x="88" y="109"/>
                  </a:lnTo>
                  <a:lnTo>
                    <a:pt x="88" y="107"/>
                  </a:lnTo>
                  <a:lnTo>
                    <a:pt x="88" y="107"/>
                  </a:lnTo>
                  <a:lnTo>
                    <a:pt x="88" y="107"/>
                  </a:lnTo>
                  <a:lnTo>
                    <a:pt x="88" y="106"/>
                  </a:lnTo>
                  <a:lnTo>
                    <a:pt x="88" y="105"/>
                  </a:lnTo>
                  <a:lnTo>
                    <a:pt x="89" y="105"/>
                  </a:lnTo>
                  <a:lnTo>
                    <a:pt x="89" y="103"/>
                  </a:lnTo>
                  <a:lnTo>
                    <a:pt x="91" y="103"/>
                  </a:lnTo>
                  <a:lnTo>
                    <a:pt x="91" y="103"/>
                  </a:lnTo>
                  <a:lnTo>
                    <a:pt x="92" y="103"/>
                  </a:lnTo>
                  <a:lnTo>
                    <a:pt x="92" y="103"/>
                  </a:lnTo>
                  <a:lnTo>
                    <a:pt x="94" y="103"/>
                  </a:lnTo>
                  <a:lnTo>
                    <a:pt x="94" y="103"/>
                  </a:lnTo>
                  <a:lnTo>
                    <a:pt x="95" y="103"/>
                  </a:lnTo>
                  <a:lnTo>
                    <a:pt x="95" y="103"/>
                  </a:lnTo>
                  <a:lnTo>
                    <a:pt x="96" y="103"/>
                  </a:lnTo>
                  <a:lnTo>
                    <a:pt x="96" y="103"/>
                  </a:lnTo>
                  <a:lnTo>
                    <a:pt x="96" y="103"/>
                  </a:lnTo>
                  <a:lnTo>
                    <a:pt x="98" y="102"/>
                  </a:lnTo>
                  <a:lnTo>
                    <a:pt x="98" y="102"/>
                  </a:lnTo>
                  <a:lnTo>
                    <a:pt x="99" y="102"/>
                  </a:lnTo>
                  <a:lnTo>
                    <a:pt x="100" y="102"/>
                  </a:lnTo>
                  <a:lnTo>
                    <a:pt x="100" y="102"/>
                  </a:lnTo>
                  <a:lnTo>
                    <a:pt x="100" y="102"/>
                  </a:lnTo>
                  <a:lnTo>
                    <a:pt x="100" y="102"/>
                  </a:lnTo>
                  <a:lnTo>
                    <a:pt x="100" y="103"/>
                  </a:lnTo>
                  <a:lnTo>
                    <a:pt x="102" y="105"/>
                  </a:lnTo>
                  <a:lnTo>
                    <a:pt x="102" y="105"/>
                  </a:lnTo>
                  <a:lnTo>
                    <a:pt x="102" y="105"/>
                  </a:lnTo>
                  <a:lnTo>
                    <a:pt x="103" y="105"/>
                  </a:lnTo>
                  <a:lnTo>
                    <a:pt x="105" y="105"/>
                  </a:lnTo>
                  <a:lnTo>
                    <a:pt x="105" y="105"/>
                  </a:lnTo>
                  <a:lnTo>
                    <a:pt x="106" y="105"/>
                  </a:lnTo>
                  <a:lnTo>
                    <a:pt x="106" y="103"/>
                  </a:lnTo>
                  <a:lnTo>
                    <a:pt x="109" y="103"/>
                  </a:lnTo>
                  <a:lnTo>
                    <a:pt x="109" y="105"/>
                  </a:lnTo>
                  <a:lnTo>
                    <a:pt x="108" y="106"/>
                  </a:lnTo>
                  <a:lnTo>
                    <a:pt x="109" y="107"/>
                  </a:lnTo>
                  <a:lnTo>
                    <a:pt x="109" y="107"/>
                  </a:lnTo>
                  <a:lnTo>
                    <a:pt x="108" y="109"/>
                  </a:lnTo>
                  <a:lnTo>
                    <a:pt x="111" y="110"/>
                  </a:lnTo>
                  <a:lnTo>
                    <a:pt x="113" y="116"/>
                  </a:lnTo>
                  <a:lnTo>
                    <a:pt x="115" y="116"/>
                  </a:lnTo>
                  <a:lnTo>
                    <a:pt x="116" y="116"/>
                  </a:lnTo>
                  <a:lnTo>
                    <a:pt x="117" y="116"/>
                  </a:lnTo>
                  <a:lnTo>
                    <a:pt x="117" y="116"/>
                  </a:lnTo>
                  <a:lnTo>
                    <a:pt x="117" y="115"/>
                  </a:lnTo>
                  <a:lnTo>
                    <a:pt x="117" y="115"/>
                  </a:lnTo>
                  <a:lnTo>
                    <a:pt x="119" y="113"/>
                  </a:lnTo>
                  <a:lnTo>
                    <a:pt x="119" y="113"/>
                  </a:lnTo>
                  <a:lnTo>
                    <a:pt x="119" y="112"/>
                  </a:lnTo>
                  <a:lnTo>
                    <a:pt x="119" y="112"/>
                  </a:lnTo>
                  <a:lnTo>
                    <a:pt x="119" y="110"/>
                  </a:lnTo>
                  <a:lnTo>
                    <a:pt x="119" y="109"/>
                  </a:lnTo>
                  <a:lnTo>
                    <a:pt x="120" y="107"/>
                  </a:lnTo>
                  <a:lnTo>
                    <a:pt x="120" y="105"/>
                  </a:lnTo>
                  <a:lnTo>
                    <a:pt x="120" y="105"/>
                  </a:lnTo>
                  <a:lnTo>
                    <a:pt x="122" y="105"/>
                  </a:lnTo>
                  <a:lnTo>
                    <a:pt x="123" y="105"/>
                  </a:lnTo>
                  <a:lnTo>
                    <a:pt x="123" y="103"/>
                  </a:lnTo>
                  <a:lnTo>
                    <a:pt x="125" y="103"/>
                  </a:lnTo>
                  <a:lnTo>
                    <a:pt x="125" y="102"/>
                  </a:lnTo>
                  <a:lnTo>
                    <a:pt x="125" y="102"/>
                  </a:lnTo>
                  <a:lnTo>
                    <a:pt x="125" y="102"/>
                  </a:lnTo>
                  <a:lnTo>
                    <a:pt x="125" y="102"/>
                  </a:lnTo>
                  <a:lnTo>
                    <a:pt x="125" y="100"/>
                  </a:lnTo>
                  <a:lnTo>
                    <a:pt x="125" y="99"/>
                  </a:lnTo>
                  <a:lnTo>
                    <a:pt x="123" y="98"/>
                  </a:lnTo>
                  <a:lnTo>
                    <a:pt x="122" y="98"/>
                  </a:lnTo>
                  <a:lnTo>
                    <a:pt x="122" y="98"/>
                  </a:lnTo>
                  <a:lnTo>
                    <a:pt x="120" y="98"/>
                  </a:lnTo>
                  <a:lnTo>
                    <a:pt x="119" y="98"/>
                  </a:lnTo>
                  <a:lnTo>
                    <a:pt x="119" y="98"/>
                  </a:lnTo>
                  <a:lnTo>
                    <a:pt x="119" y="98"/>
                  </a:lnTo>
                  <a:lnTo>
                    <a:pt x="117" y="96"/>
                  </a:lnTo>
                  <a:lnTo>
                    <a:pt x="117" y="96"/>
                  </a:lnTo>
                  <a:lnTo>
                    <a:pt x="116" y="96"/>
                  </a:lnTo>
                  <a:lnTo>
                    <a:pt x="116" y="96"/>
                  </a:lnTo>
                  <a:lnTo>
                    <a:pt x="116" y="98"/>
                  </a:lnTo>
                  <a:lnTo>
                    <a:pt x="115" y="98"/>
                  </a:lnTo>
                  <a:lnTo>
                    <a:pt x="115" y="96"/>
                  </a:lnTo>
                  <a:lnTo>
                    <a:pt x="113" y="92"/>
                  </a:lnTo>
                  <a:lnTo>
                    <a:pt x="115" y="92"/>
                  </a:lnTo>
                  <a:lnTo>
                    <a:pt x="115" y="92"/>
                  </a:lnTo>
                  <a:lnTo>
                    <a:pt x="116" y="92"/>
                  </a:lnTo>
                  <a:lnTo>
                    <a:pt x="116" y="90"/>
                  </a:lnTo>
                  <a:lnTo>
                    <a:pt x="116" y="90"/>
                  </a:lnTo>
                  <a:lnTo>
                    <a:pt x="116" y="90"/>
                  </a:lnTo>
                  <a:lnTo>
                    <a:pt x="116" y="89"/>
                  </a:lnTo>
                  <a:lnTo>
                    <a:pt x="117" y="89"/>
                  </a:lnTo>
                  <a:lnTo>
                    <a:pt x="117" y="89"/>
                  </a:lnTo>
                  <a:lnTo>
                    <a:pt x="117" y="89"/>
                  </a:lnTo>
                  <a:lnTo>
                    <a:pt x="117" y="88"/>
                  </a:lnTo>
                  <a:lnTo>
                    <a:pt x="117" y="86"/>
                  </a:lnTo>
                  <a:lnTo>
                    <a:pt x="119" y="85"/>
                  </a:lnTo>
                  <a:lnTo>
                    <a:pt x="119" y="85"/>
                  </a:lnTo>
                  <a:lnTo>
                    <a:pt x="119" y="82"/>
                  </a:lnTo>
                  <a:lnTo>
                    <a:pt x="119" y="82"/>
                  </a:lnTo>
                  <a:lnTo>
                    <a:pt x="120" y="82"/>
                  </a:lnTo>
                  <a:lnTo>
                    <a:pt x="122" y="82"/>
                  </a:lnTo>
                  <a:lnTo>
                    <a:pt x="120" y="82"/>
                  </a:lnTo>
                  <a:lnTo>
                    <a:pt x="119" y="79"/>
                  </a:lnTo>
                  <a:lnTo>
                    <a:pt x="117" y="79"/>
                  </a:lnTo>
                  <a:lnTo>
                    <a:pt x="117" y="79"/>
                  </a:lnTo>
                  <a:lnTo>
                    <a:pt x="117" y="78"/>
                  </a:lnTo>
                  <a:lnTo>
                    <a:pt x="116" y="76"/>
                  </a:lnTo>
                  <a:lnTo>
                    <a:pt x="116" y="76"/>
                  </a:lnTo>
                  <a:lnTo>
                    <a:pt x="115" y="75"/>
                  </a:lnTo>
                  <a:lnTo>
                    <a:pt x="115" y="75"/>
                  </a:lnTo>
                  <a:lnTo>
                    <a:pt x="113" y="73"/>
                  </a:lnTo>
                  <a:lnTo>
                    <a:pt x="113" y="72"/>
                  </a:lnTo>
                  <a:lnTo>
                    <a:pt x="113" y="72"/>
                  </a:lnTo>
                  <a:lnTo>
                    <a:pt x="112" y="71"/>
                  </a:lnTo>
                  <a:lnTo>
                    <a:pt x="112" y="69"/>
                  </a:lnTo>
                  <a:lnTo>
                    <a:pt x="112" y="69"/>
                  </a:lnTo>
                  <a:lnTo>
                    <a:pt x="112" y="66"/>
                  </a:lnTo>
                  <a:lnTo>
                    <a:pt x="112" y="66"/>
                  </a:lnTo>
                  <a:lnTo>
                    <a:pt x="112" y="65"/>
                  </a:lnTo>
                  <a:lnTo>
                    <a:pt x="113" y="65"/>
                  </a:lnTo>
                  <a:lnTo>
                    <a:pt x="113" y="64"/>
                  </a:lnTo>
                  <a:lnTo>
                    <a:pt x="113" y="62"/>
                  </a:lnTo>
                  <a:lnTo>
                    <a:pt x="113" y="62"/>
                  </a:lnTo>
                  <a:lnTo>
                    <a:pt x="113" y="62"/>
                  </a:lnTo>
                  <a:lnTo>
                    <a:pt x="112" y="61"/>
                  </a:lnTo>
                  <a:lnTo>
                    <a:pt x="111" y="61"/>
                  </a:lnTo>
                  <a:lnTo>
                    <a:pt x="111" y="59"/>
                  </a:lnTo>
                  <a:lnTo>
                    <a:pt x="109" y="59"/>
                  </a:lnTo>
                  <a:lnTo>
                    <a:pt x="109" y="58"/>
                  </a:lnTo>
                  <a:lnTo>
                    <a:pt x="111" y="58"/>
                  </a:lnTo>
                  <a:lnTo>
                    <a:pt x="111" y="56"/>
                  </a:lnTo>
                  <a:lnTo>
                    <a:pt x="111" y="56"/>
                  </a:lnTo>
                  <a:lnTo>
                    <a:pt x="111" y="55"/>
                  </a:lnTo>
                  <a:lnTo>
                    <a:pt x="111" y="56"/>
                  </a:lnTo>
                  <a:lnTo>
                    <a:pt x="112" y="56"/>
                  </a:lnTo>
                  <a:lnTo>
                    <a:pt x="113" y="56"/>
                  </a:lnTo>
                  <a:lnTo>
                    <a:pt x="113" y="56"/>
                  </a:lnTo>
                  <a:lnTo>
                    <a:pt x="115" y="56"/>
                  </a:lnTo>
                  <a:lnTo>
                    <a:pt x="115" y="56"/>
                  </a:lnTo>
                  <a:lnTo>
                    <a:pt x="116" y="55"/>
                  </a:lnTo>
                  <a:lnTo>
                    <a:pt x="117" y="55"/>
                  </a:lnTo>
                  <a:lnTo>
                    <a:pt x="119" y="55"/>
                  </a:lnTo>
                  <a:lnTo>
                    <a:pt x="120" y="54"/>
                  </a:lnTo>
                  <a:lnTo>
                    <a:pt x="122" y="52"/>
                  </a:lnTo>
                  <a:lnTo>
                    <a:pt x="122" y="51"/>
                  </a:lnTo>
                  <a:lnTo>
                    <a:pt x="123" y="51"/>
                  </a:lnTo>
                  <a:lnTo>
                    <a:pt x="125" y="49"/>
                  </a:lnTo>
                  <a:lnTo>
                    <a:pt x="126" y="49"/>
                  </a:lnTo>
                  <a:lnTo>
                    <a:pt x="126" y="48"/>
                  </a:lnTo>
                  <a:lnTo>
                    <a:pt x="128" y="48"/>
                  </a:lnTo>
                  <a:lnTo>
                    <a:pt x="128" y="48"/>
                  </a:lnTo>
                  <a:lnTo>
                    <a:pt x="129" y="48"/>
                  </a:lnTo>
                  <a:lnTo>
                    <a:pt x="129" y="47"/>
                  </a:lnTo>
                  <a:lnTo>
                    <a:pt x="129" y="48"/>
                  </a:lnTo>
                  <a:lnTo>
                    <a:pt x="132" y="48"/>
                  </a:lnTo>
                  <a:lnTo>
                    <a:pt x="132" y="49"/>
                  </a:lnTo>
                  <a:lnTo>
                    <a:pt x="132" y="49"/>
                  </a:lnTo>
                  <a:lnTo>
                    <a:pt x="130" y="51"/>
                  </a:lnTo>
                  <a:lnTo>
                    <a:pt x="132" y="51"/>
                  </a:lnTo>
                  <a:lnTo>
                    <a:pt x="132" y="52"/>
                  </a:lnTo>
                  <a:lnTo>
                    <a:pt x="134" y="52"/>
                  </a:lnTo>
                  <a:lnTo>
                    <a:pt x="136" y="52"/>
                  </a:lnTo>
                  <a:lnTo>
                    <a:pt x="136" y="52"/>
                  </a:lnTo>
                  <a:lnTo>
                    <a:pt x="137" y="52"/>
                  </a:lnTo>
                  <a:lnTo>
                    <a:pt x="137" y="54"/>
                  </a:lnTo>
                  <a:lnTo>
                    <a:pt x="137" y="54"/>
                  </a:lnTo>
                  <a:lnTo>
                    <a:pt x="137" y="54"/>
                  </a:lnTo>
                  <a:lnTo>
                    <a:pt x="139" y="54"/>
                  </a:lnTo>
                  <a:lnTo>
                    <a:pt x="139" y="55"/>
                  </a:lnTo>
                  <a:lnTo>
                    <a:pt x="140" y="54"/>
                  </a:lnTo>
                  <a:lnTo>
                    <a:pt x="140" y="54"/>
                  </a:lnTo>
                  <a:lnTo>
                    <a:pt x="142" y="54"/>
                  </a:lnTo>
                  <a:lnTo>
                    <a:pt x="143" y="54"/>
                  </a:lnTo>
                  <a:lnTo>
                    <a:pt x="144" y="54"/>
                  </a:lnTo>
                  <a:lnTo>
                    <a:pt x="144" y="54"/>
                  </a:lnTo>
                  <a:lnTo>
                    <a:pt x="144" y="54"/>
                  </a:lnTo>
                  <a:lnTo>
                    <a:pt x="146" y="54"/>
                  </a:lnTo>
                  <a:lnTo>
                    <a:pt x="146" y="52"/>
                  </a:lnTo>
                  <a:lnTo>
                    <a:pt x="146" y="52"/>
                  </a:lnTo>
                  <a:lnTo>
                    <a:pt x="146" y="51"/>
                  </a:lnTo>
                  <a:lnTo>
                    <a:pt x="147" y="51"/>
                  </a:lnTo>
                  <a:lnTo>
                    <a:pt x="147" y="51"/>
                  </a:lnTo>
                  <a:lnTo>
                    <a:pt x="149" y="51"/>
                  </a:lnTo>
                  <a:lnTo>
                    <a:pt x="149" y="51"/>
                  </a:lnTo>
                  <a:lnTo>
                    <a:pt x="150" y="51"/>
                  </a:lnTo>
                  <a:lnTo>
                    <a:pt x="150" y="49"/>
                  </a:lnTo>
                  <a:lnTo>
                    <a:pt x="153" y="54"/>
                  </a:lnTo>
                  <a:lnTo>
                    <a:pt x="153" y="54"/>
                  </a:lnTo>
                  <a:lnTo>
                    <a:pt x="154" y="54"/>
                  </a:lnTo>
                  <a:lnTo>
                    <a:pt x="154" y="54"/>
                  </a:lnTo>
                  <a:lnTo>
                    <a:pt x="157" y="55"/>
                  </a:lnTo>
                  <a:lnTo>
                    <a:pt x="159" y="54"/>
                  </a:lnTo>
                  <a:lnTo>
                    <a:pt x="159" y="54"/>
                  </a:lnTo>
                  <a:lnTo>
                    <a:pt x="160" y="52"/>
                  </a:lnTo>
                  <a:lnTo>
                    <a:pt x="160" y="52"/>
                  </a:lnTo>
                  <a:lnTo>
                    <a:pt x="161" y="52"/>
                  </a:lnTo>
                  <a:lnTo>
                    <a:pt x="161" y="51"/>
                  </a:lnTo>
                  <a:lnTo>
                    <a:pt x="161" y="51"/>
                  </a:lnTo>
                  <a:lnTo>
                    <a:pt x="163" y="49"/>
                  </a:lnTo>
                  <a:lnTo>
                    <a:pt x="164" y="49"/>
                  </a:lnTo>
                  <a:lnTo>
                    <a:pt x="164" y="49"/>
                  </a:lnTo>
                  <a:lnTo>
                    <a:pt x="164" y="49"/>
                  </a:lnTo>
                  <a:lnTo>
                    <a:pt x="166" y="49"/>
                  </a:lnTo>
                  <a:lnTo>
                    <a:pt x="166" y="48"/>
                  </a:lnTo>
                  <a:lnTo>
                    <a:pt x="167" y="48"/>
                  </a:lnTo>
                  <a:lnTo>
                    <a:pt x="168" y="47"/>
                  </a:lnTo>
                  <a:lnTo>
                    <a:pt x="170" y="47"/>
                  </a:lnTo>
                  <a:lnTo>
                    <a:pt x="170" y="47"/>
                  </a:lnTo>
                  <a:lnTo>
                    <a:pt x="171" y="47"/>
                  </a:lnTo>
                  <a:lnTo>
                    <a:pt x="171" y="45"/>
                  </a:lnTo>
                  <a:lnTo>
                    <a:pt x="173" y="45"/>
                  </a:lnTo>
                  <a:lnTo>
                    <a:pt x="173" y="42"/>
                  </a:lnTo>
                  <a:lnTo>
                    <a:pt x="173" y="42"/>
                  </a:lnTo>
                  <a:lnTo>
                    <a:pt x="173" y="41"/>
                  </a:lnTo>
                  <a:lnTo>
                    <a:pt x="173" y="41"/>
                  </a:lnTo>
                  <a:lnTo>
                    <a:pt x="174" y="41"/>
                  </a:lnTo>
                  <a:lnTo>
                    <a:pt x="175" y="40"/>
                  </a:lnTo>
                  <a:lnTo>
                    <a:pt x="175" y="40"/>
                  </a:lnTo>
                  <a:lnTo>
                    <a:pt x="175" y="38"/>
                  </a:lnTo>
                  <a:lnTo>
                    <a:pt x="175" y="37"/>
                  </a:lnTo>
                  <a:lnTo>
                    <a:pt x="175" y="37"/>
                  </a:lnTo>
                  <a:lnTo>
                    <a:pt x="174" y="35"/>
                  </a:lnTo>
                  <a:lnTo>
                    <a:pt x="174" y="31"/>
                  </a:lnTo>
                  <a:lnTo>
                    <a:pt x="173" y="24"/>
                  </a:lnTo>
                  <a:lnTo>
                    <a:pt x="173" y="24"/>
                  </a:lnTo>
                  <a:lnTo>
                    <a:pt x="173" y="24"/>
                  </a:lnTo>
                  <a:lnTo>
                    <a:pt x="174" y="23"/>
                  </a:lnTo>
                  <a:lnTo>
                    <a:pt x="174" y="23"/>
                  </a:lnTo>
                  <a:lnTo>
                    <a:pt x="174" y="21"/>
                  </a:lnTo>
                  <a:lnTo>
                    <a:pt x="175" y="21"/>
                  </a:lnTo>
                  <a:lnTo>
                    <a:pt x="178" y="18"/>
                  </a:lnTo>
                  <a:lnTo>
                    <a:pt x="181" y="15"/>
                  </a:lnTo>
                  <a:lnTo>
                    <a:pt x="181" y="14"/>
                  </a:lnTo>
                  <a:lnTo>
                    <a:pt x="183" y="14"/>
                  </a:lnTo>
                  <a:lnTo>
                    <a:pt x="183" y="13"/>
                  </a:lnTo>
                  <a:lnTo>
                    <a:pt x="183" y="13"/>
                  </a:lnTo>
                  <a:lnTo>
                    <a:pt x="183" y="11"/>
                  </a:lnTo>
                  <a:lnTo>
                    <a:pt x="183" y="10"/>
                  </a:lnTo>
                  <a:lnTo>
                    <a:pt x="183" y="8"/>
                  </a:lnTo>
                  <a:lnTo>
                    <a:pt x="185" y="7"/>
                  </a:lnTo>
                  <a:lnTo>
                    <a:pt x="190" y="4"/>
                  </a:lnTo>
                  <a:lnTo>
                    <a:pt x="190" y="6"/>
                  </a:lnTo>
                  <a:lnTo>
                    <a:pt x="191" y="4"/>
                  </a:lnTo>
                  <a:lnTo>
                    <a:pt x="192" y="4"/>
                  </a:lnTo>
                  <a:lnTo>
                    <a:pt x="194" y="4"/>
                  </a:lnTo>
                  <a:lnTo>
                    <a:pt x="195" y="4"/>
                  </a:lnTo>
                  <a:lnTo>
                    <a:pt x="200" y="1"/>
                  </a:lnTo>
                  <a:lnTo>
                    <a:pt x="202" y="3"/>
                  </a:lnTo>
                  <a:lnTo>
                    <a:pt x="202" y="3"/>
                  </a:lnTo>
                  <a:lnTo>
                    <a:pt x="205" y="3"/>
                  </a:lnTo>
                  <a:lnTo>
                    <a:pt x="208" y="0"/>
                  </a:lnTo>
                  <a:lnTo>
                    <a:pt x="208" y="0"/>
                  </a:lnTo>
                  <a:lnTo>
                    <a:pt x="209" y="0"/>
                  </a:lnTo>
                  <a:lnTo>
                    <a:pt x="212" y="0"/>
                  </a:lnTo>
                  <a:lnTo>
                    <a:pt x="218" y="1"/>
                  </a:lnTo>
                  <a:lnTo>
                    <a:pt x="218" y="1"/>
                  </a:lnTo>
                  <a:lnTo>
                    <a:pt x="224" y="0"/>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a:extLst>
                <a:ext uri="{FF2B5EF4-FFF2-40B4-BE49-F238E27FC236}">
                  <a16:creationId xmlns:a16="http://schemas.microsoft.com/office/drawing/2014/main" id="{2DE5743C-55D8-2E33-0DA3-70A28A280A1F}"/>
                </a:ext>
              </a:extLst>
            </p:cNvPr>
            <p:cNvSpPr>
              <a:spLocks/>
            </p:cNvSpPr>
            <p:nvPr/>
          </p:nvSpPr>
          <p:spPr bwMode="auto">
            <a:xfrm>
              <a:off x="1069" y="2656"/>
              <a:ext cx="773" cy="1435"/>
            </a:xfrm>
            <a:custGeom>
              <a:avLst/>
              <a:gdLst>
                <a:gd name="T0" fmla="*/ 403 w 773"/>
                <a:gd name="T1" fmla="*/ 85 h 1435"/>
                <a:gd name="T2" fmla="*/ 461 w 773"/>
                <a:gd name="T3" fmla="*/ 129 h 1435"/>
                <a:gd name="T4" fmla="*/ 508 w 773"/>
                <a:gd name="T5" fmla="*/ 136 h 1435"/>
                <a:gd name="T6" fmla="*/ 494 w 773"/>
                <a:gd name="T7" fmla="*/ 227 h 1435"/>
                <a:gd name="T8" fmla="*/ 485 w 773"/>
                <a:gd name="T9" fmla="*/ 286 h 1435"/>
                <a:gd name="T10" fmla="*/ 453 w 773"/>
                <a:gd name="T11" fmla="*/ 321 h 1435"/>
                <a:gd name="T12" fmla="*/ 431 w 773"/>
                <a:gd name="T13" fmla="*/ 369 h 1435"/>
                <a:gd name="T14" fmla="*/ 418 w 773"/>
                <a:gd name="T15" fmla="*/ 419 h 1435"/>
                <a:gd name="T16" fmla="*/ 445 w 773"/>
                <a:gd name="T17" fmla="*/ 461 h 1435"/>
                <a:gd name="T18" fmla="*/ 433 w 773"/>
                <a:gd name="T19" fmla="*/ 533 h 1435"/>
                <a:gd name="T20" fmla="*/ 399 w 773"/>
                <a:gd name="T21" fmla="*/ 581 h 1435"/>
                <a:gd name="T22" fmla="*/ 363 w 773"/>
                <a:gd name="T23" fmla="*/ 617 h 1435"/>
                <a:gd name="T24" fmla="*/ 356 w 773"/>
                <a:gd name="T25" fmla="*/ 656 h 1435"/>
                <a:gd name="T26" fmla="*/ 345 w 773"/>
                <a:gd name="T27" fmla="*/ 710 h 1435"/>
                <a:gd name="T28" fmla="*/ 397 w 773"/>
                <a:gd name="T29" fmla="*/ 738 h 1435"/>
                <a:gd name="T30" fmla="*/ 479 w 773"/>
                <a:gd name="T31" fmla="*/ 735 h 1435"/>
                <a:gd name="T32" fmla="*/ 549 w 773"/>
                <a:gd name="T33" fmla="*/ 742 h 1435"/>
                <a:gd name="T34" fmla="*/ 576 w 773"/>
                <a:gd name="T35" fmla="*/ 772 h 1435"/>
                <a:gd name="T36" fmla="*/ 606 w 773"/>
                <a:gd name="T37" fmla="*/ 830 h 1435"/>
                <a:gd name="T38" fmla="*/ 645 w 773"/>
                <a:gd name="T39" fmla="*/ 867 h 1435"/>
                <a:gd name="T40" fmla="*/ 679 w 773"/>
                <a:gd name="T41" fmla="*/ 909 h 1435"/>
                <a:gd name="T42" fmla="*/ 709 w 773"/>
                <a:gd name="T43" fmla="*/ 974 h 1435"/>
                <a:gd name="T44" fmla="*/ 726 w 773"/>
                <a:gd name="T45" fmla="*/ 1028 h 1435"/>
                <a:gd name="T46" fmla="*/ 729 w 773"/>
                <a:gd name="T47" fmla="*/ 1075 h 1435"/>
                <a:gd name="T48" fmla="*/ 732 w 773"/>
                <a:gd name="T49" fmla="*/ 1128 h 1435"/>
                <a:gd name="T50" fmla="*/ 739 w 773"/>
                <a:gd name="T51" fmla="*/ 1173 h 1435"/>
                <a:gd name="T52" fmla="*/ 732 w 773"/>
                <a:gd name="T53" fmla="*/ 1240 h 1435"/>
                <a:gd name="T54" fmla="*/ 739 w 773"/>
                <a:gd name="T55" fmla="*/ 1308 h 1435"/>
                <a:gd name="T56" fmla="*/ 752 w 773"/>
                <a:gd name="T57" fmla="*/ 1361 h 1435"/>
                <a:gd name="T58" fmla="*/ 764 w 773"/>
                <a:gd name="T59" fmla="*/ 1398 h 1435"/>
                <a:gd name="T60" fmla="*/ 692 w 773"/>
                <a:gd name="T61" fmla="*/ 1422 h 1435"/>
                <a:gd name="T62" fmla="*/ 325 w 773"/>
                <a:gd name="T63" fmla="*/ 1366 h 1435"/>
                <a:gd name="T64" fmla="*/ 0 w 773"/>
                <a:gd name="T65" fmla="*/ 1311 h 1435"/>
                <a:gd name="T66" fmla="*/ 3 w 773"/>
                <a:gd name="T67" fmla="*/ 1296 h 1435"/>
                <a:gd name="T68" fmla="*/ 14 w 773"/>
                <a:gd name="T69" fmla="*/ 1268 h 1435"/>
                <a:gd name="T70" fmla="*/ 10 w 773"/>
                <a:gd name="T71" fmla="*/ 1238 h 1435"/>
                <a:gd name="T72" fmla="*/ 17 w 773"/>
                <a:gd name="T73" fmla="*/ 1216 h 1435"/>
                <a:gd name="T74" fmla="*/ 31 w 773"/>
                <a:gd name="T75" fmla="*/ 1189 h 1435"/>
                <a:gd name="T76" fmla="*/ 41 w 773"/>
                <a:gd name="T77" fmla="*/ 1166 h 1435"/>
                <a:gd name="T78" fmla="*/ 30 w 773"/>
                <a:gd name="T79" fmla="*/ 1148 h 1435"/>
                <a:gd name="T80" fmla="*/ 28 w 773"/>
                <a:gd name="T81" fmla="*/ 1094 h 1435"/>
                <a:gd name="T82" fmla="*/ 53 w 773"/>
                <a:gd name="T83" fmla="*/ 1000 h 1435"/>
                <a:gd name="T84" fmla="*/ 89 w 773"/>
                <a:gd name="T85" fmla="*/ 881 h 1435"/>
                <a:gd name="T86" fmla="*/ 121 w 773"/>
                <a:gd name="T87" fmla="*/ 817 h 1435"/>
                <a:gd name="T88" fmla="*/ 121 w 773"/>
                <a:gd name="T89" fmla="*/ 769 h 1435"/>
                <a:gd name="T90" fmla="*/ 131 w 773"/>
                <a:gd name="T91" fmla="*/ 730 h 1435"/>
                <a:gd name="T92" fmla="*/ 146 w 773"/>
                <a:gd name="T93" fmla="*/ 679 h 1435"/>
                <a:gd name="T94" fmla="*/ 189 w 773"/>
                <a:gd name="T95" fmla="*/ 608 h 1435"/>
                <a:gd name="T96" fmla="*/ 179 w 773"/>
                <a:gd name="T97" fmla="*/ 547 h 1435"/>
                <a:gd name="T98" fmla="*/ 182 w 773"/>
                <a:gd name="T99" fmla="*/ 464 h 1435"/>
                <a:gd name="T100" fmla="*/ 193 w 773"/>
                <a:gd name="T101" fmla="*/ 323 h 1435"/>
                <a:gd name="T102" fmla="*/ 248 w 773"/>
                <a:gd name="T103" fmla="*/ 146 h 1435"/>
                <a:gd name="T104" fmla="*/ 294 w 773"/>
                <a:gd name="T105" fmla="*/ 81 h 1435"/>
                <a:gd name="T106" fmla="*/ 318 w 773"/>
                <a:gd name="T107" fmla="*/ 47 h 1435"/>
                <a:gd name="T108" fmla="*/ 352 w 773"/>
                <a:gd name="T109" fmla="*/ 33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3" h="1435">
                  <a:moveTo>
                    <a:pt x="359" y="46"/>
                  </a:moveTo>
                  <a:lnTo>
                    <a:pt x="366" y="56"/>
                  </a:lnTo>
                  <a:lnTo>
                    <a:pt x="373" y="64"/>
                  </a:lnTo>
                  <a:lnTo>
                    <a:pt x="379" y="70"/>
                  </a:lnTo>
                  <a:lnTo>
                    <a:pt x="386" y="77"/>
                  </a:lnTo>
                  <a:lnTo>
                    <a:pt x="397" y="81"/>
                  </a:lnTo>
                  <a:lnTo>
                    <a:pt x="403" y="85"/>
                  </a:lnTo>
                  <a:lnTo>
                    <a:pt x="410" y="94"/>
                  </a:lnTo>
                  <a:lnTo>
                    <a:pt x="417" y="105"/>
                  </a:lnTo>
                  <a:lnTo>
                    <a:pt x="424" y="113"/>
                  </a:lnTo>
                  <a:lnTo>
                    <a:pt x="430" y="119"/>
                  </a:lnTo>
                  <a:lnTo>
                    <a:pt x="437" y="125"/>
                  </a:lnTo>
                  <a:lnTo>
                    <a:pt x="447" y="128"/>
                  </a:lnTo>
                  <a:lnTo>
                    <a:pt x="461" y="129"/>
                  </a:lnTo>
                  <a:lnTo>
                    <a:pt x="471" y="129"/>
                  </a:lnTo>
                  <a:lnTo>
                    <a:pt x="482" y="128"/>
                  </a:lnTo>
                  <a:lnTo>
                    <a:pt x="494" y="128"/>
                  </a:lnTo>
                  <a:lnTo>
                    <a:pt x="504" y="126"/>
                  </a:lnTo>
                  <a:lnTo>
                    <a:pt x="508" y="126"/>
                  </a:lnTo>
                  <a:lnTo>
                    <a:pt x="508" y="129"/>
                  </a:lnTo>
                  <a:lnTo>
                    <a:pt x="508" y="136"/>
                  </a:lnTo>
                  <a:lnTo>
                    <a:pt x="506" y="155"/>
                  </a:lnTo>
                  <a:lnTo>
                    <a:pt x="508" y="171"/>
                  </a:lnTo>
                  <a:lnTo>
                    <a:pt x="508" y="186"/>
                  </a:lnTo>
                  <a:lnTo>
                    <a:pt x="506" y="198"/>
                  </a:lnTo>
                  <a:lnTo>
                    <a:pt x="505" y="208"/>
                  </a:lnTo>
                  <a:lnTo>
                    <a:pt x="501" y="219"/>
                  </a:lnTo>
                  <a:lnTo>
                    <a:pt x="494" y="227"/>
                  </a:lnTo>
                  <a:lnTo>
                    <a:pt x="486" y="236"/>
                  </a:lnTo>
                  <a:lnTo>
                    <a:pt x="478" y="248"/>
                  </a:lnTo>
                  <a:lnTo>
                    <a:pt x="474" y="256"/>
                  </a:lnTo>
                  <a:lnTo>
                    <a:pt x="474" y="262"/>
                  </a:lnTo>
                  <a:lnTo>
                    <a:pt x="477" y="270"/>
                  </a:lnTo>
                  <a:lnTo>
                    <a:pt x="481" y="278"/>
                  </a:lnTo>
                  <a:lnTo>
                    <a:pt x="485" y="286"/>
                  </a:lnTo>
                  <a:lnTo>
                    <a:pt x="485" y="294"/>
                  </a:lnTo>
                  <a:lnTo>
                    <a:pt x="484" y="300"/>
                  </a:lnTo>
                  <a:lnTo>
                    <a:pt x="481" y="306"/>
                  </a:lnTo>
                  <a:lnTo>
                    <a:pt x="472" y="311"/>
                  </a:lnTo>
                  <a:lnTo>
                    <a:pt x="462" y="317"/>
                  </a:lnTo>
                  <a:lnTo>
                    <a:pt x="454" y="321"/>
                  </a:lnTo>
                  <a:lnTo>
                    <a:pt x="453" y="321"/>
                  </a:lnTo>
                  <a:lnTo>
                    <a:pt x="445" y="324"/>
                  </a:lnTo>
                  <a:lnTo>
                    <a:pt x="441" y="327"/>
                  </a:lnTo>
                  <a:lnTo>
                    <a:pt x="437" y="334"/>
                  </a:lnTo>
                  <a:lnTo>
                    <a:pt x="435" y="340"/>
                  </a:lnTo>
                  <a:lnTo>
                    <a:pt x="434" y="348"/>
                  </a:lnTo>
                  <a:lnTo>
                    <a:pt x="433" y="361"/>
                  </a:lnTo>
                  <a:lnTo>
                    <a:pt x="431" y="369"/>
                  </a:lnTo>
                  <a:lnTo>
                    <a:pt x="431" y="379"/>
                  </a:lnTo>
                  <a:lnTo>
                    <a:pt x="433" y="385"/>
                  </a:lnTo>
                  <a:lnTo>
                    <a:pt x="431" y="392"/>
                  </a:lnTo>
                  <a:lnTo>
                    <a:pt x="428" y="400"/>
                  </a:lnTo>
                  <a:lnTo>
                    <a:pt x="424" y="407"/>
                  </a:lnTo>
                  <a:lnTo>
                    <a:pt x="420" y="415"/>
                  </a:lnTo>
                  <a:lnTo>
                    <a:pt x="418" y="419"/>
                  </a:lnTo>
                  <a:lnTo>
                    <a:pt x="420" y="426"/>
                  </a:lnTo>
                  <a:lnTo>
                    <a:pt x="424" y="433"/>
                  </a:lnTo>
                  <a:lnTo>
                    <a:pt x="431" y="440"/>
                  </a:lnTo>
                  <a:lnTo>
                    <a:pt x="437" y="446"/>
                  </a:lnTo>
                  <a:lnTo>
                    <a:pt x="440" y="451"/>
                  </a:lnTo>
                  <a:lnTo>
                    <a:pt x="442" y="457"/>
                  </a:lnTo>
                  <a:lnTo>
                    <a:pt x="445" y="461"/>
                  </a:lnTo>
                  <a:lnTo>
                    <a:pt x="448" y="468"/>
                  </a:lnTo>
                  <a:lnTo>
                    <a:pt x="450" y="475"/>
                  </a:lnTo>
                  <a:lnTo>
                    <a:pt x="450" y="484"/>
                  </a:lnTo>
                  <a:lnTo>
                    <a:pt x="448" y="496"/>
                  </a:lnTo>
                  <a:lnTo>
                    <a:pt x="445" y="509"/>
                  </a:lnTo>
                  <a:lnTo>
                    <a:pt x="440" y="522"/>
                  </a:lnTo>
                  <a:lnTo>
                    <a:pt x="433" y="533"/>
                  </a:lnTo>
                  <a:lnTo>
                    <a:pt x="427" y="545"/>
                  </a:lnTo>
                  <a:lnTo>
                    <a:pt x="423" y="552"/>
                  </a:lnTo>
                  <a:lnTo>
                    <a:pt x="418" y="557"/>
                  </a:lnTo>
                  <a:lnTo>
                    <a:pt x="413" y="561"/>
                  </a:lnTo>
                  <a:lnTo>
                    <a:pt x="406" y="567"/>
                  </a:lnTo>
                  <a:lnTo>
                    <a:pt x="401" y="577"/>
                  </a:lnTo>
                  <a:lnTo>
                    <a:pt x="399" y="581"/>
                  </a:lnTo>
                  <a:lnTo>
                    <a:pt x="396" y="584"/>
                  </a:lnTo>
                  <a:lnTo>
                    <a:pt x="394" y="586"/>
                  </a:lnTo>
                  <a:lnTo>
                    <a:pt x="390" y="591"/>
                  </a:lnTo>
                  <a:lnTo>
                    <a:pt x="386" y="598"/>
                  </a:lnTo>
                  <a:lnTo>
                    <a:pt x="379" y="604"/>
                  </a:lnTo>
                  <a:lnTo>
                    <a:pt x="370" y="612"/>
                  </a:lnTo>
                  <a:lnTo>
                    <a:pt x="363" y="617"/>
                  </a:lnTo>
                  <a:lnTo>
                    <a:pt x="355" y="622"/>
                  </a:lnTo>
                  <a:lnTo>
                    <a:pt x="350" y="627"/>
                  </a:lnTo>
                  <a:lnTo>
                    <a:pt x="348" y="634"/>
                  </a:lnTo>
                  <a:lnTo>
                    <a:pt x="348" y="638"/>
                  </a:lnTo>
                  <a:lnTo>
                    <a:pt x="350" y="644"/>
                  </a:lnTo>
                  <a:lnTo>
                    <a:pt x="352" y="648"/>
                  </a:lnTo>
                  <a:lnTo>
                    <a:pt x="356" y="656"/>
                  </a:lnTo>
                  <a:lnTo>
                    <a:pt x="357" y="662"/>
                  </a:lnTo>
                  <a:lnTo>
                    <a:pt x="357" y="665"/>
                  </a:lnTo>
                  <a:lnTo>
                    <a:pt x="356" y="676"/>
                  </a:lnTo>
                  <a:lnTo>
                    <a:pt x="355" y="682"/>
                  </a:lnTo>
                  <a:lnTo>
                    <a:pt x="352" y="690"/>
                  </a:lnTo>
                  <a:lnTo>
                    <a:pt x="348" y="701"/>
                  </a:lnTo>
                  <a:lnTo>
                    <a:pt x="345" y="710"/>
                  </a:lnTo>
                  <a:lnTo>
                    <a:pt x="345" y="720"/>
                  </a:lnTo>
                  <a:lnTo>
                    <a:pt x="339" y="731"/>
                  </a:lnTo>
                  <a:lnTo>
                    <a:pt x="336" y="735"/>
                  </a:lnTo>
                  <a:lnTo>
                    <a:pt x="348" y="735"/>
                  </a:lnTo>
                  <a:lnTo>
                    <a:pt x="359" y="737"/>
                  </a:lnTo>
                  <a:lnTo>
                    <a:pt x="382" y="738"/>
                  </a:lnTo>
                  <a:lnTo>
                    <a:pt x="397" y="738"/>
                  </a:lnTo>
                  <a:lnTo>
                    <a:pt x="414" y="738"/>
                  </a:lnTo>
                  <a:lnTo>
                    <a:pt x="423" y="738"/>
                  </a:lnTo>
                  <a:lnTo>
                    <a:pt x="431" y="738"/>
                  </a:lnTo>
                  <a:lnTo>
                    <a:pt x="442" y="738"/>
                  </a:lnTo>
                  <a:lnTo>
                    <a:pt x="455" y="738"/>
                  </a:lnTo>
                  <a:lnTo>
                    <a:pt x="467" y="737"/>
                  </a:lnTo>
                  <a:lnTo>
                    <a:pt x="479" y="735"/>
                  </a:lnTo>
                  <a:lnTo>
                    <a:pt x="498" y="737"/>
                  </a:lnTo>
                  <a:lnTo>
                    <a:pt x="511" y="738"/>
                  </a:lnTo>
                  <a:lnTo>
                    <a:pt x="521" y="738"/>
                  </a:lnTo>
                  <a:lnTo>
                    <a:pt x="530" y="738"/>
                  </a:lnTo>
                  <a:lnTo>
                    <a:pt x="538" y="741"/>
                  </a:lnTo>
                  <a:lnTo>
                    <a:pt x="542" y="741"/>
                  </a:lnTo>
                  <a:lnTo>
                    <a:pt x="549" y="742"/>
                  </a:lnTo>
                  <a:lnTo>
                    <a:pt x="555" y="744"/>
                  </a:lnTo>
                  <a:lnTo>
                    <a:pt x="557" y="745"/>
                  </a:lnTo>
                  <a:lnTo>
                    <a:pt x="560" y="748"/>
                  </a:lnTo>
                  <a:lnTo>
                    <a:pt x="563" y="754"/>
                  </a:lnTo>
                  <a:lnTo>
                    <a:pt x="567" y="759"/>
                  </a:lnTo>
                  <a:lnTo>
                    <a:pt x="572" y="765"/>
                  </a:lnTo>
                  <a:lnTo>
                    <a:pt x="576" y="772"/>
                  </a:lnTo>
                  <a:lnTo>
                    <a:pt x="579" y="778"/>
                  </a:lnTo>
                  <a:lnTo>
                    <a:pt x="583" y="788"/>
                  </a:lnTo>
                  <a:lnTo>
                    <a:pt x="586" y="796"/>
                  </a:lnTo>
                  <a:lnTo>
                    <a:pt x="589" y="806"/>
                  </a:lnTo>
                  <a:lnTo>
                    <a:pt x="594" y="816"/>
                  </a:lnTo>
                  <a:lnTo>
                    <a:pt x="600" y="824"/>
                  </a:lnTo>
                  <a:lnTo>
                    <a:pt x="606" y="830"/>
                  </a:lnTo>
                  <a:lnTo>
                    <a:pt x="613" y="834"/>
                  </a:lnTo>
                  <a:lnTo>
                    <a:pt x="621" y="840"/>
                  </a:lnTo>
                  <a:lnTo>
                    <a:pt x="626" y="844"/>
                  </a:lnTo>
                  <a:lnTo>
                    <a:pt x="627" y="847"/>
                  </a:lnTo>
                  <a:lnTo>
                    <a:pt x="631" y="853"/>
                  </a:lnTo>
                  <a:lnTo>
                    <a:pt x="640" y="861"/>
                  </a:lnTo>
                  <a:lnTo>
                    <a:pt x="645" y="867"/>
                  </a:lnTo>
                  <a:lnTo>
                    <a:pt x="651" y="874"/>
                  </a:lnTo>
                  <a:lnTo>
                    <a:pt x="659" y="881"/>
                  </a:lnTo>
                  <a:lnTo>
                    <a:pt x="665" y="888"/>
                  </a:lnTo>
                  <a:lnTo>
                    <a:pt x="668" y="892"/>
                  </a:lnTo>
                  <a:lnTo>
                    <a:pt x="668" y="894"/>
                  </a:lnTo>
                  <a:lnTo>
                    <a:pt x="672" y="899"/>
                  </a:lnTo>
                  <a:lnTo>
                    <a:pt x="679" y="909"/>
                  </a:lnTo>
                  <a:lnTo>
                    <a:pt x="689" y="923"/>
                  </a:lnTo>
                  <a:lnTo>
                    <a:pt x="692" y="928"/>
                  </a:lnTo>
                  <a:lnTo>
                    <a:pt x="696" y="936"/>
                  </a:lnTo>
                  <a:lnTo>
                    <a:pt x="701" y="944"/>
                  </a:lnTo>
                  <a:lnTo>
                    <a:pt x="705" y="955"/>
                  </a:lnTo>
                  <a:lnTo>
                    <a:pt x="708" y="964"/>
                  </a:lnTo>
                  <a:lnTo>
                    <a:pt x="709" y="974"/>
                  </a:lnTo>
                  <a:lnTo>
                    <a:pt x="712" y="983"/>
                  </a:lnTo>
                  <a:lnTo>
                    <a:pt x="715" y="994"/>
                  </a:lnTo>
                  <a:lnTo>
                    <a:pt x="718" y="1002"/>
                  </a:lnTo>
                  <a:lnTo>
                    <a:pt x="722" y="1012"/>
                  </a:lnTo>
                  <a:lnTo>
                    <a:pt x="725" y="1021"/>
                  </a:lnTo>
                  <a:lnTo>
                    <a:pt x="725" y="1027"/>
                  </a:lnTo>
                  <a:lnTo>
                    <a:pt x="726" y="1028"/>
                  </a:lnTo>
                  <a:lnTo>
                    <a:pt x="727" y="1035"/>
                  </a:lnTo>
                  <a:lnTo>
                    <a:pt x="730" y="1044"/>
                  </a:lnTo>
                  <a:lnTo>
                    <a:pt x="732" y="1052"/>
                  </a:lnTo>
                  <a:lnTo>
                    <a:pt x="730" y="1059"/>
                  </a:lnTo>
                  <a:lnTo>
                    <a:pt x="730" y="1062"/>
                  </a:lnTo>
                  <a:lnTo>
                    <a:pt x="730" y="1069"/>
                  </a:lnTo>
                  <a:lnTo>
                    <a:pt x="729" y="1075"/>
                  </a:lnTo>
                  <a:lnTo>
                    <a:pt x="729" y="1082"/>
                  </a:lnTo>
                  <a:lnTo>
                    <a:pt x="730" y="1090"/>
                  </a:lnTo>
                  <a:lnTo>
                    <a:pt x="732" y="1100"/>
                  </a:lnTo>
                  <a:lnTo>
                    <a:pt x="732" y="1107"/>
                  </a:lnTo>
                  <a:lnTo>
                    <a:pt x="732" y="1114"/>
                  </a:lnTo>
                  <a:lnTo>
                    <a:pt x="732" y="1123"/>
                  </a:lnTo>
                  <a:lnTo>
                    <a:pt x="732" y="1128"/>
                  </a:lnTo>
                  <a:lnTo>
                    <a:pt x="733" y="1134"/>
                  </a:lnTo>
                  <a:lnTo>
                    <a:pt x="733" y="1140"/>
                  </a:lnTo>
                  <a:lnTo>
                    <a:pt x="733" y="1149"/>
                  </a:lnTo>
                  <a:lnTo>
                    <a:pt x="738" y="1157"/>
                  </a:lnTo>
                  <a:lnTo>
                    <a:pt x="739" y="1161"/>
                  </a:lnTo>
                  <a:lnTo>
                    <a:pt x="739" y="1168"/>
                  </a:lnTo>
                  <a:lnTo>
                    <a:pt x="739" y="1173"/>
                  </a:lnTo>
                  <a:lnTo>
                    <a:pt x="736" y="1186"/>
                  </a:lnTo>
                  <a:lnTo>
                    <a:pt x="735" y="1193"/>
                  </a:lnTo>
                  <a:lnTo>
                    <a:pt x="735" y="1202"/>
                  </a:lnTo>
                  <a:lnTo>
                    <a:pt x="732" y="1209"/>
                  </a:lnTo>
                  <a:lnTo>
                    <a:pt x="730" y="1220"/>
                  </a:lnTo>
                  <a:lnTo>
                    <a:pt x="730" y="1232"/>
                  </a:lnTo>
                  <a:lnTo>
                    <a:pt x="732" y="1240"/>
                  </a:lnTo>
                  <a:lnTo>
                    <a:pt x="732" y="1247"/>
                  </a:lnTo>
                  <a:lnTo>
                    <a:pt x="733" y="1260"/>
                  </a:lnTo>
                  <a:lnTo>
                    <a:pt x="735" y="1270"/>
                  </a:lnTo>
                  <a:lnTo>
                    <a:pt x="735" y="1281"/>
                  </a:lnTo>
                  <a:lnTo>
                    <a:pt x="736" y="1289"/>
                  </a:lnTo>
                  <a:lnTo>
                    <a:pt x="738" y="1298"/>
                  </a:lnTo>
                  <a:lnTo>
                    <a:pt x="739" y="1308"/>
                  </a:lnTo>
                  <a:lnTo>
                    <a:pt x="740" y="1315"/>
                  </a:lnTo>
                  <a:lnTo>
                    <a:pt x="740" y="1325"/>
                  </a:lnTo>
                  <a:lnTo>
                    <a:pt x="740" y="1333"/>
                  </a:lnTo>
                  <a:lnTo>
                    <a:pt x="743" y="1342"/>
                  </a:lnTo>
                  <a:lnTo>
                    <a:pt x="747" y="1349"/>
                  </a:lnTo>
                  <a:lnTo>
                    <a:pt x="750" y="1356"/>
                  </a:lnTo>
                  <a:lnTo>
                    <a:pt x="752" y="1361"/>
                  </a:lnTo>
                  <a:lnTo>
                    <a:pt x="753" y="1367"/>
                  </a:lnTo>
                  <a:lnTo>
                    <a:pt x="757" y="1374"/>
                  </a:lnTo>
                  <a:lnTo>
                    <a:pt x="757" y="1377"/>
                  </a:lnTo>
                  <a:lnTo>
                    <a:pt x="759" y="1381"/>
                  </a:lnTo>
                  <a:lnTo>
                    <a:pt x="762" y="1388"/>
                  </a:lnTo>
                  <a:lnTo>
                    <a:pt x="763" y="1393"/>
                  </a:lnTo>
                  <a:lnTo>
                    <a:pt x="764" y="1398"/>
                  </a:lnTo>
                  <a:lnTo>
                    <a:pt x="764" y="1402"/>
                  </a:lnTo>
                  <a:lnTo>
                    <a:pt x="766" y="1405"/>
                  </a:lnTo>
                  <a:lnTo>
                    <a:pt x="767" y="1412"/>
                  </a:lnTo>
                  <a:lnTo>
                    <a:pt x="769" y="1418"/>
                  </a:lnTo>
                  <a:lnTo>
                    <a:pt x="770" y="1424"/>
                  </a:lnTo>
                  <a:lnTo>
                    <a:pt x="773" y="1435"/>
                  </a:lnTo>
                  <a:lnTo>
                    <a:pt x="692" y="1422"/>
                  </a:lnTo>
                  <a:lnTo>
                    <a:pt x="624" y="1412"/>
                  </a:lnTo>
                  <a:lnTo>
                    <a:pt x="559" y="1402"/>
                  </a:lnTo>
                  <a:lnTo>
                    <a:pt x="549" y="1401"/>
                  </a:lnTo>
                  <a:lnTo>
                    <a:pt x="498" y="1393"/>
                  </a:lnTo>
                  <a:lnTo>
                    <a:pt x="431" y="1383"/>
                  </a:lnTo>
                  <a:lnTo>
                    <a:pt x="382" y="1374"/>
                  </a:lnTo>
                  <a:lnTo>
                    <a:pt x="325" y="1366"/>
                  </a:lnTo>
                  <a:lnTo>
                    <a:pt x="258" y="1356"/>
                  </a:lnTo>
                  <a:lnTo>
                    <a:pt x="190" y="1346"/>
                  </a:lnTo>
                  <a:lnTo>
                    <a:pt x="118" y="1335"/>
                  </a:lnTo>
                  <a:lnTo>
                    <a:pt x="63" y="1326"/>
                  </a:lnTo>
                  <a:lnTo>
                    <a:pt x="3" y="1316"/>
                  </a:lnTo>
                  <a:lnTo>
                    <a:pt x="2" y="1313"/>
                  </a:lnTo>
                  <a:lnTo>
                    <a:pt x="0" y="1311"/>
                  </a:lnTo>
                  <a:lnTo>
                    <a:pt x="0" y="1308"/>
                  </a:lnTo>
                  <a:lnTo>
                    <a:pt x="4" y="1306"/>
                  </a:lnTo>
                  <a:lnTo>
                    <a:pt x="4" y="1304"/>
                  </a:lnTo>
                  <a:lnTo>
                    <a:pt x="2" y="1304"/>
                  </a:lnTo>
                  <a:lnTo>
                    <a:pt x="2" y="1298"/>
                  </a:lnTo>
                  <a:lnTo>
                    <a:pt x="3" y="1298"/>
                  </a:lnTo>
                  <a:lnTo>
                    <a:pt x="3" y="1296"/>
                  </a:lnTo>
                  <a:lnTo>
                    <a:pt x="6" y="1292"/>
                  </a:lnTo>
                  <a:lnTo>
                    <a:pt x="6" y="1291"/>
                  </a:lnTo>
                  <a:lnTo>
                    <a:pt x="3" y="1285"/>
                  </a:lnTo>
                  <a:lnTo>
                    <a:pt x="3" y="1284"/>
                  </a:lnTo>
                  <a:lnTo>
                    <a:pt x="4" y="1281"/>
                  </a:lnTo>
                  <a:lnTo>
                    <a:pt x="13" y="1272"/>
                  </a:lnTo>
                  <a:lnTo>
                    <a:pt x="14" y="1268"/>
                  </a:lnTo>
                  <a:lnTo>
                    <a:pt x="10" y="1263"/>
                  </a:lnTo>
                  <a:lnTo>
                    <a:pt x="10" y="1257"/>
                  </a:lnTo>
                  <a:lnTo>
                    <a:pt x="14" y="1250"/>
                  </a:lnTo>
                  <a:lnTo>
                    <a:pt x="13" y="1247"/>
                  </a:lnTo>
                  <a:lnTo>
                    <a:pt x="10" y="1244"/>
                  </a:lnTo>
                  <a:lnTo>
                    <a:pt x="10" y="1240"/>
                  </a:lnTo>
                  <a:lnTo>
                    <a:pt x="10" y="1238"/>
                  </a:lnTo>
                  <a:lnTo>
                    <a:pt x="9" y="1237"/>
                  </a:lnTo>
                  <a:lnTo>
                    <a:pt x="9" y="1236"/>
                  </a:lnTo>
                  <a:lnTo>
                    <a:pt x="10" y="1234"/>
                  </a:lnTo>
                  <a:lnTo>
                    <a:pt x="12" y="1227"/>
                  </a:lnTo>
                  <a:lnTo>
                    <a:pt x="17" y="1223"/>
                  </a:lnTo>
                  <a:lnTo>
                    <a:pt x="16" y="1219"/>
                  </a:lnTo>
                  <a:lnTo>
                    <a:pt x="17" y="1216"/>
                  </a:lnTo>
                  <a:lnTo>
                    <a:pt x="17" y="1216"/>
                  </a:lnTo>
                  <a:lnTo>
                    <a:pt x="16" y="1212"/>
                  </a:lnTo>
                  <a:lnTo>
                    <a:pt x="24" y="1205"/>
                  </a:lnTo>
                  <a:lnTo>
                    <a:pt x="24" y="1203"/>
                  </a:lnTo>
                  <a:lnTo>
                    <a:pt x="28" y="1199"/>
                  </a:lnTo>
                  <a:lnTo>
                    <a:pt x="31" y="1193"/>
                  </a:lnTo>
                  <a:lnTo>
                    <a:pt x="31" y="1189"/>
                  </a:lnTo>
                  <a:lnTo>
                    <a:pt x="36" y="1182"/>
                  </a:lnTo>
                  <a:lnTo>
                    <a:pt x="36" y="1178"/>
                  </a:lnTo>
                  <a:lnTo>
                    <a:pt x="37" y="1178"/>
                  </a:lnTo>
                  <a:lnTo>
                    <a:pt x="37" y="1169"/>
                  </a:lnTo>
                  <a:lnTo>
                    <a:pt x="39" y="1168"/>
                  </a:lnTo>
                  <a:lnTo>
                    <a:pt x="40" y="1168"/>
                  </a:lnTo>
                  <a:lnTo>
                    <a:pt x="41" y="1166"/>
                  </a:lnTo>
                  <a:lnTo>
                    <a:pt x="41" y="1166"/>
                  </a:lnTo>
                  <a:lnTo>
                    <a:pt x="43" y="1166"/>
                  </a:lnTo>
                  <a:lnTo>
                    <a:pt x="44" y="1164"/>
                  </a:lnTo>
                  <a:lnTo>
                    <a:pt x="43" y="1158"/>
                  </a:lnTo>
                  <a:lnTo>
                    <a:pt x="41" y="1157"/>
                  </a:lnTo>
                  <a:lnTo>
                    <a:pt x="36" y="1151"/>
                  </a:lnTo>
                  <a:lnTo>
                    <a:pt x="30" y="1148"/>
                  </a:lnTo>
                  <a:lnTo>
                    <a:pt x="28" y="1147"/>
                  </a:lnTo>
                  <a:lnTo>
                    <a:pt x="27" y="1147"/>
                  </a:lnTo>
                  <a:lnTo>
                    <a:pt x="26" y="1145"/>
                  </a:lnTo>
                  <a:lnTo>
                    <a:pt x="21" y="1142"/>
                  </a:lnTo>
                  <a:lnTo>
                    <a:pt x="21" y="1110"/>
                  </a:lnTo>
                  <a:lnTo>
                    <a:pt x="24" y="1103"/>
                  </a:lnTo>
                  <a:lnTo>
                    <a:pt x="28" y="1094"/>
                  </a:lnTo>
                  <a:lnTo>
                    <a:pt x="28" y="1093"/>
                  </a:lnTo>
                  <a:lnTo>
                    <a:pt x="41" y="1069"/>
                  </a:lnTo>
                  <a:lnTo>
                    <a:pt x="55" y="1052"/>
                  </a:lnTo>
                  <a:lnTo>
                    <a:pt x="60" y="1036"/>
                  </a:lnTo>
                  <a:lnTo>
                    <a:pt x="61" y="1021"/>
                  </a:lnTo>
                  <a:lnTo>
                    <a:pt x="57" y="1007"/>
                  </a:lnTo>
                  <a:lnTo>
                    <a:pt x="53" y="1000"/>
                  </a:lnTo>
                  <a:lnTo>
                    <a:pt x="54" y="983"/>
                  </a:lnTo>
                  <a:lnTo>
                    <a:pt x="72" y="921"/>
                  </a:lnTo>
                  <a:lnTo>
                    <a:pt x="82" y="912"/>
                  </a:lnTo>
                  <a:lnTo>
                    <a:pt x="84" y="911"/>
                  </a:lnTo>
                  <a:lnTo>
                    <a:pt x="85" y="896"/>
                  </a:lnTo>
                  <a:lnTo>
                    <a:pt x="89" y="889"/>
                  </a:lnTo>
                  <a:lnTo>
                    <a:pt x="89" y="881"/>
                  </a:lnTo>
                  <a:lnTo>
                    <a:pt x="101" y="853"/>
                  </a:lnTo>
                  <a:lnTo>
                    <a:pt x="105" y="848"/>
                  </a:lnTo>
                  <a:lnTo>
                    <a:pt x="107" y="841"/>
                  </a:lnTo>
                  <a:lnTo>
                    <a:pt x="115" y="834"/>
                  </a:lnTo>
                  <a:lnTo>
                    <a:pt x="115" y="829"/>
                  </a:lnTo>
                  <a:lnTo>
                    <a:pt x="119" y="823"/>
                  </a:lnTo>
                  <a:lnTo>
                    <a:pt x="121" y="817"/>
                  </a:lnTo>
                  <a:lnTo>
                    <a:pt x="121" y="815"/>
                  </a:lnTo>
                  <a:lnTo>
                    <a:pt x="119" y="803"/>
                  </a:lnTo>
                  <a:lnTo>
                    <a:pt x="119" y="795"/>
                  </a:lnTo>
                  <a:lnTo>
                    <a:pt x="118" y="786"/>
                  </a:lnTo>
                  <a:lnTo>
                    <a:pt x="114" y="783"/>
                  </a:lnTo>
                  <a:lnTo>
                    <a:pt x="115" y="779"/>
                  </a:lnTo>
                  <a:lnTo>
                    <a:pt x="121" y="769"/>
                  </a:lnTo>
                  <a:lnTo>
                    <a:pt x="119" y="764"/>
                  </a:lnTo>
                  <a:lnTo>
                    <a:pt x="112" y="761"/>
                  </a:lnTo>
                  <a:lnTo>
                    <a:pt x="115" y="754"/>
                  </a:lnTo>
                  <a:lnTo>
                    <a:pt x="125" y="748"/>
                  </a:lnTo>
                  <a:lnTo>
                    <a:pt x="128" y="742"/>
                  </a:lnTo>
                  <a:lnTo>
                    <a:pt x="125" y="740"/>
                  </a:lnTo>
                  <a:lnTo>
                    <a:pt x="131" y="730"/>
                  </a:lnTo>
                  <a:lnTo>
                    <a:pt x="133" y="723"/>
                  </a:lnTo>
                  <a:lnTo>
                    <a:pt x="151" y="720"/>
                  </a:lnTo>
                  <a:lnTo>
                    <a:pt x="151" y="714"/>
                  </a:lnTo>
                  <a:lnTo>
                    <a:pt x="145" y="711"/>
                  </a:lnTo>
                  <a:lnTo>
                    <a:pt x="145" y="706"/>
                  </a:lnTo>
                  <a:lnTo>
                    <a:pt x="136" y="704"/>
                  </a:lnTo>
                  <a:lnTo>
                    <a:pt x="146" y="679"/>
                  </a:lnTo>
                  <a:lnTo>
                    <a:pt x="163" y="658"/>
                  </a:lnTo>
                  <a:lnTo>
                    <a:pt x="179" y="655"/>
                  </a:lnTo>
                  <a:lnTo>
                    <a:pt x="184" y="636"/>
                  </a:lnTo>
                  <a:lnTo>
                    <a:pt x="182" y="632"/>
                  </a:lnTo>
                  <a:lnTo>
                    <a:pt x="184" y="627"/>
                  </a:lnTo>
                  <a:lnTo>
                    <a:pt x="187" y="618"/>
                  </a:lnTo>
                  <a:lnTo>
                    <a:pt x="189" y="608"/>
                  </a:lnTo>
                  <a:lnTo>
                    <a:pt x="193" y="600"/>
                  </a:lnTo>
                  <a:lnTo>
                    <a:pt x="190" y="593"/>
                  </a:lnTo>
                  <a:lnTo>
                    <a:pt x="192" y="588"/>
                  </a:lnTo>
                  <a:lnTo>
                    <a:pt x="183" y="580"/>
                  </a:lnTo>
                  <a:lnTo>
                    <a:pt x="186" y="570"/>
                  </a:lnTo>
                  <a:lnTo>
                    <a:pt x="177" y="563"/>
                  </a:lnTo>
                  <a:lnTo>
                    <a:pt x="179" y="547"/>
                  </a:lnTo>
                  <a:lnTo>
                    <a:pt x="179" y="539"/>
                  </a:lnTo>
                  <a:lnTo>
                    <a:pt x="183" y="525"/>
                  </a:lnTo>
                  <a:lnTo>
                    <a:pt x="183" y="512"/>
                  </a:lnTo>
                  <a:lnTo>
                    <a:pt x="177" y="491"/>
                  </a:lnTo>
                  <a:lnTo>
                    <a:pt x="179" y="487"/>
                  </a:lnTo>
                  <a:lnTo>
                    <a:pt x="182" y="477"/>
                  </a:lnTo>
                  <a:lnTo>
                    <a:pt x="182" y="464"/>
                  </a:lnTo>
                  <a:lnTo>
                    <a:pt x="179" y="451"/>
                  </a:lnTo>
                  <a:lnTo>
                    <a:pt x="187" y="427"/>
                  </a:lnTo>
                  <a:lnTo>
                    <a:pt x="197" y="420"/>
                  </a:lnTo>
                  <a:lnTo>
                    <a:pt x="221" y="390"/>
                  </a:lnTo>
                  <a:lnTo>
                    <a:pt x="217" y="379"/>
                  </a:lnTo>
                  <a:lnTo>
                    <a:pt x="196" y="338"/>
                  </a:lnTo>
                  <a:lnTo>
                    <a:pt x="193" y="323"/>
                  </a:lnTo>
                  <a:lnTo>
                    <a:pt x="193" y="301"/>
                  </a:lnTo>
                  <a:lnTo>
                    <a:pt x="210" y="276"/>
                  </a:lnTo>
                  <a:lnTo>
                    <a:pt x="223" y="248"/>
                  </a:lnTo>
                  <a:lnTo>
                    <a:pt x="223" y="217"/>
                  </a:lnTo>
                  <a:lnTo>
                    <a:pt x="233" y="201"/>
                  </a:lnTo>
                  <a:lnTo>
                    <a:pt x="233" y="170"/>
                  </a:lnTo>
                  <a:lnTo>
                    <a:pt x="248" y="146"/>
                  </a:lnTo>
                  <a:lnTo>
                    <a:pt x="255" y="130"/>
                  </a:lnTo>
                  <a:lnTo>
                    <a:pt x="270" y="115"/>
                  </a:lnTo>
                  <a:lnTo>
                    <a:pt x="288" y="98"/>
                  </a:lnTo>
                  <a:lnTo>
                    <a:pt x="291" y="88"/>
                  </a:lnTo>
                  <a:lnTo>
                    <a:pt x="289" y="88"/>
                  </a:lnTo>
                  <a:lnTo>
                    <a:pt x="288" y="85"/>
                  </a:lnTo>
                  <a:lnTo>
                    <a:pt x="294" y="81"/>
                  </a:lnTo>
                  <a:lnTo>
                    <a:pt x="295" y="78"/>
                  </a:lnTo>
                  <a:lnTo>
                    <a:pt x="294" y="74"/>
                  </a:lnTo>
                  <a:lnTo>
                    <a:pt x="299" y="68"/>
                  </a:lnTo>
                  <a:lnTo>
                    <a:pt x="301" y="60"/>
                  </a:lnTo>
                  <a:lnTo>
                    <a:pt x="306" y="50"/>
                  </a:lnTo>
                  <a:lnTo>
                    <a:pt x="313" y="50"/>
                  </a:lnTo>
                  <a:lnTo>
                    <a:pt x="318" y="47"/>
                  </a:lnTo>
                  <a:lnTo>
                    <a:pt x="318" y="43"/>
                  </a:lnTo>
                  <a:lnTo>
                    <a:pt x="311" y="39"/>
                  </a:lnTo>
                  <a:lnTo>
                    <a:pt x="318" y="27"/>
                  </a:lnTo>
                  <a:lnTo>
                    <a:pt x="318" y="2"/>
                  </a:lnTo>
                  <a:lnTo>
                    <a:pt x="332" y="0"/>
                  </a:lnTo>
                  <a:lnTo>
                    <a:pt x="342" y="19"/>
                  </a:lnTo>
                  <a:lnTo>
                    <a:pt x="352" y="33"/>
                  </a:lnTo>
                  <a:lnTo>
                    <a:pt x="359" y="46"/>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3">
              <a:extLst>
                <a:ext uri="{FF2B5EF4-FFF2-40B4-BE49-F238E27FC236}">
                  <a16:creationId xmlns:a16="http://schemas.microsoft.com/office/drawing/2014/main" id="{6957B90B-5F73-D8A7-CCDA-2C7AA357636B}"/>
                </a:ext>
              </a:extLst>
            </p:cNvPr>
            <p:cNvSpPr>
              <a:spLocks/>
            </p:cNvSpPr>
            <p:nvPr/>
          </p:nvSpPr>
          <p:spPr bwMode="auto">
            <a:xfrm>
              <a:off x="1593" y="1266"/>
              <a:ext cx="357" cy="504"/>
            </a:xfrm>
            <a:custGeom>
              <a:avLst/>
              <a:gdLst>
                <a:gd name="T0" fmla="*/ 118 w 357"/>
                <a:gd name="T1" fmla="*/ 39 h 504"/>
                <a:gd name="T2" fmla="*/ 140 w 357"/>
                <a:gd name="T3" fmla="*/ 54 h 504"/>
                <a:gd name="T4" fmla="*/ 191 w 357"/>
                <a:gd name="T5" fmla="*/ 60 h 504"/>
                <a:gd name="T6" fmla="*/ 248 w 357"/>
                <a:gd name="T7" fmla="*/ 60 h 504"/>
                <a:gd name="T8" fmla="*/ 289 w 357"/>
                <a:gd name="T9" fmla="*/ 54 h 504"/>
                <a:gd name="T10" fmla="*/ 311 w 357"/>
                <a:gd name="T11" fmla="*/ 91 h 504"/>
                <a:gd name="T12" fmla="*/ 333 w 357"/>
                <a:gd name="T13" fmla="*/ 118 h 504"/>
                <a:gd name="T14" fmla="*/ 355 w 357"/>
                <a:gd name="T15" fmla="*/ 152 h 504"/>
                <a:gd name="T16" fmla="*/ 336 w 357"/>
                <a:gd name="T17" fmla="*/ 165 h 504"/>
                <a:gd name="T18" fmla="*/ 331 w 357"/>
                <a:gd name="T19" fmla="*/ 189 h 504"/>
                <a:gd name="T20" fmla="*/ 322 w 357"/>
                <a:gd name="T21" fmla="*/ 199 h 504"/>
                <a:gd name="T22" fmla="*/ 312 w 357"/>
                <a:gd name="T23" fmla="*/ 206 h 504"/>
                <a:gd name="T24" fmla="*/ 301 w 357"/>
                <a:gd name="T25" fmla="*/ 205 h 504"/>
                <a:gd name="T26" fmla="*/ 291 w 357"/>
                <a:gd name="T27" fmla="*/ 203 h 504"/>
                <a:gd name="T28" fmla="*/ 281 w 357"/>
                <a:gd name="T29" fmla="*/ 199 h 504"/>
                <a:gd name="T30" fmla="*/ 267 w 357"/>
                <a:gd name="T31" fmla="*/ 207 h 504"/>
                <a:gd name="T32" fmla="*/ 268 w 357"/>
                <a:gd name="T33" fmla="*/ 215 h 504"/>
                <a:gd name="T34" fmla="*/ 271 w 357"/>
                <a:gd name="T35" fmla="*/ 227 h 504"/>
                <a:gd name="T36" fmla="*/ 272 w 357"/>
                <a:gd name="T37" fmla="*/ 240 h 504"/>
                <a:gd name="T38" fmla="*/ 271 w 357"/>
                <a:gd name="T39" fmla="*/ 247 h 504"/>
                <a:gd name="T40" fmla="*/ 279 w 357"/>
                <a:gd name="T41" fmla="*/ 253 h 504"/>
                <a:gd name="T42" fmla="*/ 274 w 357"/>
                <a:gd name="T43" fmla="*/ 264 h 504"/>
                <a:gd name="T44" fmla="*/ 264 w 357"/>
                <a:gd name="T45" fmla="*/ 256 h 504"/>
                <a:gd name="T46" fmla="*/ 255 w 357"/>
                <a:gd name="T47" fmla="*/ 253 h 504"/>
                <a:gd name="T48" fmla="*/ 245 w 357"/>
                <a:gd name="T49" fmla="*/ 254 h 504"/>
                <a:gd name="T50" fmla="*/ 240 w 357"/>
                <a:gd name="T51" fmla="*/ 264 h 504"/>
                <a:gd name="T52" fmla="*/ 227 w 357"/>
                <a:gd name="T53" fmla="*/ 274 h 504"/>
                <a:gd name="T54" fmla="*/ 213 w 357"/>
                <a:gd name="T55" fmla="*/ 283 h 504"/>
                <a:gd name="T56" fmla="*/ 196 w 357"/>
                <a:gd name="T57" fmla="*/ 294 h 504"/>
                <a:gd name="T58" fmla="*/ 159 w 357"/>
                <a:gd name="T59" fmla="*/ 335 h 504"/>
                <a:gd name="T60" fmla="*/ 196 w 357"/>
                <a:gd name="T61" fmla="*/ 355 h 504"/>
                <a:gd name="T62" fmla="*/ 178 w 357"/>
                <a:gd name="T63" fmla="*/ 372 h 504"/>
                <a:gd name="T64" fmla="*/ 187 w 357"/>
                <a:gd name="T65" fmla="*/ 391 h 504"/>
                <a:gd name="T66" fmla="*/ 159 w 357"/>
                <a:gd name="T67" fmla="*/ 423 h 504"/>
                <a:gd name="T68" fmla="*/ 110 w 357"/>
                <a:gd name="T69" fmla="*/ 440 h 504"/>
                <a:gd name="T70" fmla="*/ 98 w 357"/>
                <a:gd name="T71" fmla="*/ 493 h 504"/>
                <a:gd name="T72" fmla="*/ 37 w 357"/>
                <a:gd name="T73" fmla="*/ 459 h 504"/>
                <a:gd name="T74" fmla="*/ 31 w 357"/>
                <a:gd name="T75" fmla="*/ 439 h 504"/>
                <a:gd name="T76" fmla="*/ 27 w 357"/>
                <a:gd name="T77" fmla="*/ 419 h 504"/>
                <a:gd name="T78" fmla="*/ 24 w 357"/>
                <a:gd name="T79" fmla="*/ 399 h 504"/>
                <a:gd name="T80" fmla="*/ 25 w 357"/>
                <a:gd name="T81" fmla="*/ 378 h 504"/>
                <a:gd name="T82" fmla="*/ 28 w 357"/>
                <a:gd name="T83" fmla="*/ 361 h 504"/>
                <a:gd name="T84" fmla="*/ 17 w 357"/>
                <a:gd name="T85" fmla="*/ 344 h 504"/>
                <a:gd name="T86" fmla="*/ 8 w 357"/>
                <a:gd name="T87" fmla="*/ 321 h 504"/>
                <a:gd name="T88" fmla="*/ 15 w 357"/>
                <a:gd name="T89" fmla="*/ 305 h 504"/>
                <a:gd name="T90" fmla="*/ 24 w 357"/>
                <a:gd name="T91" fmla="*/ 287 h 504"/>
                <a:gd name="T92" fmla="*/ 25 w 357"/>
                <a:gd name="T93" fmla="*/ 261 h 504"/>
                <a:gd name="T94" fmla="*/ 18 w 357"/>
                <a:gd name="T95" fmla="*/ 240 h 504"/>
                <a:gd name="T96" fmla="*/ 5 w 357"/>
                <a:gd name="T97" fmla="*/ 224 h 504"/>
                <a:gd name="T98" fmla="*/ 2 w 357"/>
                <a:gd name="T99" fmla="*/ 202 h 504"/>
                <a:gd name="T100" fmla="*/ 8 w 357"/>
                <a:gd name="T101" fmla="*/ 180 h 504"/>
                <a:gd name="T102" fmla="*/ 18 w 357"/>
                <a:gd name="T103" fmla="*/ 162 h 504"/>
                <a:gd name="T104" fmla="*/ 22 w 357"/>
                <a:gd name="T105" fmla="*/ 145 h 504"/>
                <a:gd name="T106" fmla="*/ 21 w 357"/>
                <a:gd name="T107" fmla="*/ 127 h 504"/>
                <a:gd name="T108" fmla="*/ 27 w 357"/>
                <a:gd name="T109" fmla="*/ 109 h 504"/>
                <a:gd name="T110" fmla="*/ 32 w 357"/>
                <a:gd name="T111" fmla="*/ 95 h 504"/>
                <a:gd name="T112" fmla="*/ 35 w 357"/>
                <a:gd name="T113" fmla="*/ 81 h 504"/>
                <a:gd name="T114" fmla="*/ 39 w 357"/>
                <a:gd name="T115" fmla="*/ 64 h 504"/>
                <a:gd name="T116" fmla="*/ 45 w 357"/>
                <a:gd name="T117" fmla="*/ 46 h 504"/>
                <a:gd name="T118" fmla="*/ 48 w 357"/>
                <a:gd name="T119" fmla="*/ 37 h 504"/>
                <a:gd name="T120" fmla="*/ 52 w 357"/>
                <a:gd name="T121" fmla="*/ 22 h 504"/>
                <a:gd name="T122" fmla="*/ 41 w 357"/>
                <a:gd name="T123" fmla="*/ 6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7" h="504">
                  <a:moveTo>
                    <a:pt x="85" y="0"/>
                  </a:moveTo>
                  <a:lnTo>
                    <a:pt x="85" y="2"/>
                  </a:lnTo>
                  <a:lnTo>
                    <a:pt x="91" y="3"/>
                  </a:lnTo>
                  <a:lnTo>
                    <a:pt x="95" y="6"/>
                  </a:lnTo>
                  <a:lnTo>
                    <a:pt x="99" y="9"/>
                  </a:lnTo>
                  <a:lnTo>
                    <a:pt x="102" y="10"/>
                  </a:lnTo>
                  <a:lnTo>
                    <a:pt x="106" y="13"/>
                  </a:lnTo>
                  <a:lnTo>
                    <a:pt x="108" y="17"/>
                  </a:lnTo>
                  <a:lnTo>
                    <a:pt x="109" y="22"/>
                  </a:lnTo>
                  <a:lnTo>
                    <a:pt x="110" y="27"/>
                  </a:lnTo>
                  <a:lnTo>
                    <a:pt x="112" y="33"/>
                  </a:lnTo>
                  <a:lnTo>
                    <a:pt x="112" y="33"/>
                  </a:lnTo>
                  <a:lnTo>
                    <a:pt x="113" y="34"/>
                  </a:lnTo>
                  <a:lnTo>
                    <a:pt x="118" y="39"/>
                  </a:lnTo>
                  <a:lnTo>
                    <a:pt x="120" y="41"/>
                  </a:lnTo>
                  <a:lnTo>
                    <a:pt x="122" y="43"/>
                  </a:lnTo>
                  <a:lnTo>
                    <a:pt x="125" y="44"/>
                  </a:lnTo>
                  <a:lnTo>
                    <a:pt x="125" y="46"/>
                  </a:lnTo>
                  <a:lnTo>
                    <a:pt x="125" y="47"/>
                  </a:lnTo>
                  <a:lnTo>
                    <a:pt x="125" y="49"/>
                  </a:lnTo>
                  <a:lnTo>
                    <a:pt x="130" y="51"/>
                  </a:lnTo>
                  <a:lnTo>
                    <a:pt x="132" y="50"/>
                  </a:lnTo>
                  <a:lnTo>
                    <a:pt x="135" y="50"/>
                  </a:lnTo>
                  <a:lnTo>
                    <a:pt x="136" y="50"/>
                  </a:lnTo>
                  <a:lnTo>
                    <a:pt x="137" y="51"/>
                  </a:lnTo>
                  <a:lnTo>
                    <a:pt x="137" y="51"/>
                  </a:lnTo>
                  <a:lnTo>
                    <a:pt x="140" y="53"/>
                  </a:lnTo>
                  <a:lnTo>
                    <a:pt x="140" y="54"/>
                  </a:lnTo>
                  <a:lnTo>
                    <a:pt x="143" y="54"/>
                  </a:lnTo>
                  <a:lnTo>
                    <a:pt x="146" y="53"/>
                  </a:lnTo>
                  <a:lnTo>
                    <a:pt x="150" y="53"/>
                  </a:lnTo>
                  <a:lnTo>
                    <a:pt x="153" y="54"/>
                  </a:lnTo>
                  <a:lnTo>
                    <a:pt x="153" y="58"/>
                  </a:lnTo>
                  <a:lnTo>
                    <a:pt x="156" y="63"/>
                  </a:lnTo>
                  <a:lnTo>
                    <a:pt x="160" y="63"/>
                  </a:lnTo>
                  <a:lnTo>
                    <a:pt x="162" y="61"/>
                  </a:lnTo>
                  <a:lnTo>
                    <a:pt x="163" y="60"/>
                  </a:lnTo>
                  <a:lnTo>
                    <a:pt x="164" y="58"/>
                  </a:lnTo>
                  <a:lnTo>
                    <a:pt x="169" y="58"/>
                  </a:lnTo>
                  <a:lnTo>
                    <a:pt x="177" y="60"/>
                  </a:lnTo>
                  <a:lnTo>
                    <a:pt x="184" y="60"/>
                  </a:lnTo>
                  <a:lnTo>
                    <a:pt x="191" y="60"/>
                  </a:lnTo>
                  <a:lnTo>
                    <a:pt x="197" y="60"/>
                  </a:lnTo>
                  <a:lnTo>
                    <a:pt x="206" y="60"/>
                  </a:lnTo>
                  <a:lnTo>
                    <a:pt x="210" y="60"/>
                  </a:lnTo>
                  <a:lnTo>
                    <a:pt x="214" y="61"/>
                  </a:lnTo>
                  <a:lnTo>
                    <a:pt x="220" y="60"/>
                  </a:lnTo>
                  <a:lnTo>
                    <a:pt x="223" y="60"/>
                  </a:lnTo>
                  <a:lnTo>
                    <a:pt x="224" y="60"/>
                  </a:lnTo>
                  <a:lnTo>
                    <a:pt x="228" y="60"/>
                  </a:lnTo>
                  <a:lnTo>
                    <a:pt x="231" y="58"/>
                  </a:lnTo>
                  <a:lnTo>
                    <a:pt x="234" y="60"/>
                  </a:lnTo>
                  <a:lnTo>
                    <a:pt x="240" y="58"/>
                  </a:lnTo>
                  <a:lnTo>
                    <a:pt x="245" y="58"/>
                  </a:lnTo>
                  <a:lnTo>
                    <a:pt x="248" y="58"/>
                  </a:lnTo>
                  <a:lnTo>
                    <a:pt x="248" y="60"/>
                  </a:lnTo>
                  <a:lnTo>
                    <a:pt x="250" y="61"/>
                  </a:lnTo>
                  <a:lnTo>
                    <a:pt x="252" y="60"/>
                  </a:lnTo>
                  <a:lnTo>
                    <a:pt x="255" y="58"/>
                  </a:lnTo>
                  <a:lnTo>
                    <a:pt x="260" y="57"/>
                  </a:lnTo>
                  <a:lnTo>
                    <a:pt x="267" y="58"/>
                  </a:lnTo>
                  <a:lnTo>
                    <a:pt x="272" y="60"/>
                  </a:lnTo>
                  <a:lnTo>
                    <a:pt x="274" y="58"/>
                  </a:lnTo>
                  <a:lnTo>
                    <a:pt x="277" y="56"/>
                  </a:lnTo>
                  <a:lnTo>
                    <a:pt x="277" y="54"/>
                  </a:lnTo>
                  <a:lnTo>
                    <a:pt x="278" y="54"/>
                  </a:lnTo>
                  <a:lnTo>
                    <a:pt x="282" y="56"/>
                  </a:lnTo>
                  <a:lnTo>
                    <a:pt x="284" y="56"/>
                  </a:lnTo>
                  <a:lnTo>
                    <a:pt x="287" y="54"/>
                  </a:lnTo>
                  <a:lnTo>
                    <a:pt x="289" y="54"/>
                  </a:lnTo>
                  <a:lnTo>
                    <a:pt x="292" y="56"/>
                  </a:lnTo>
                  <a:lnTo>
                    <a:pt x="295" y="56"/>
                  </a:lnTo>
                  <a:lnTo>
                    <a:pt x="297" y="56"/>
                  </a:lnTo>
                  <a:lnTo>
                    <a:pt x="299" y="61"/>
                  </a:lnTo>
                  <a:lnTo>
                    <a:pt x="306" y="67"/>
                  </a:lnTo>
                  <a:lnTo>
                    <a:pt x="312" y="71"/>
                  </a:lnTo>
                  <a:lnTo>
                    <a:pt x="319" y="76"/>
                  </a:lnTo>
                  <a:lnTo>
                    <a:pt x="324" y="80"/>
                  </a:lnTo>
                  <a:lnTo>
                    <a:pt x="321" y="83"/>
                  </a:lnTo>
                  <a:lnTo>
                    <a:pt x="315" y="81"/>
                  </a:lnTo>
                  <a:lnTo>
                    <a:pt x="312" y="83"/>
                  </a:lnTo>
                  <a:lnTo>
                    <a:pt x="312" y="87"/>
                  </a:lnTo>
                  <a:lnTo>
                    <a:pt x="309" y="90"/>
                  </a:lnTo>
                  <a:lnTo>
                    <a:pt x="311" y="91"/>
                  </a:lnTo>
                  <a:lnTo>
                    <a:pt x="309" y="94"/>
                  </a:lnTo>
                  <a:lnTo>
                    <a:pt x="305" y="95"/>
                  </a:lnTo>
                  <a:lnTo>
                    <a:pt x="302" y="100"/>
                  </a:lnTo>
                  <a:lnTo>
                    <a:pt x="302" y="102"/>
                  </a:lnTo>
                  <a:lnTo>
                    <a:pt x="299" y="105"/>
                  </a:lnTo>
                  <a:lnTo>
                    <a:pt x="302" y="108"/>
                  </a:lnTo>
                  <a:lnTo>
                    <a:pt x="308" y="109"/>
                  </a:lnTo>
                  <a:lnTo>
                    <a:pt x="309" y="112"/>
                  </a:lnTo>
                  <a:lnTo>
                    <a:pt x="309" y="114"/>
                  </a:lnTo>
                  <a:lnTo>
                    <a:pt x="312" y="115"/>
                  </a:lnTo>
                  <a:lnTo>
                    <a:pt x="318" y="112"/>
                  </a:lnTo>
                  <a:lnTo>
                    <a:pt x="325" y="111"/>
                  </a:lnTo>
                  <a:lnTo>
                    <a:pt x="328" y="115"/>
                  </a:lnTo>
                  <a:lnTo>
                    <a:pt x="333" y="118"/>
                  </a:lnTo>
                  <a:lnTo>
                    <a:pt x="336" y="120"/>
                  </a:lnTo>
                  <a:lnTo>
                    <a:pt x="339" y="120"/>
                  </a:lnTo>
                  <a:lnTo>
                    <a:pt x="339" y="121"/>
                  </a:lnTo>
                  <a:lnTo>
                    <a:pt x="345" y="125"/>
                  </a:lnTo>
                  <a:lnTo>
                    <a:pt x="349" y="128"/>
                  </a:lnTo>
                  <a:lnTo>
                    <a:pt x="352" y="131"/>
                  </a:lnTo>
                  <a:lnTo>
                    <a:pt x="355" y="137"/>
                  </a:lnTo>
                  <a:lnTo>
                    <a:pt x="355" y="139"/>
                  </a:lnTo>
                  <a:lnTo>
                    <a:pt x="355" y="141"/>
                  </a:lnTo>
                  <a:lnTo>
                    <a:pt x="356" y="145"/>
                  </a:lnTo>
                  <a:lnTo>
                    <a:pt x="356" y="146"/>
                  </a:lnTo>
                  <a:lnTo>
                    <a:pt x="357" y="153"/>
                  </a:lnTo>
                  <a:lnTo>
                    <a:pt x="357" y="153"/>
                  </a:lnTo>
                  <a:lnTo>
                    <a:pt x="355" y="152"/>
                  </a:lnTo>
                  <a:lnTo>
                    <a:pt x="350" y="155"/>
                  </a:lnTo>
                  <a:lnTo>
                    <a:pt x="349" y="155"/>
                  </a:lnTo>
                  <a:lnTo>
                    <a:pt x="348" y="155"/>
                  </a:lnTo>
                  <a:lnTo>
                    <a:pt x="346" y="155"/>
                  </a:lnTo>
                  <a:lnTo>
                    <a:pt x="345" y="156"/>
                  </a:lnTo>
                  <a:lnTo>
                    <a:pt x="345" y="155"/>
                  </a:lnTo>
                  <a:lnTo>
                    <a:pt x="341" y="158"/>
                  </a:lnTo>
                  <a:lnTo>
                    <a:pt x="338" y="159"/>
                  </a:lnTo>
                  <a:lnTo>
                    <a:pt x="338" y="161"/>
                  </a:lnTo>
                  <a:lnTo>
                    <a:pt x="338" y="162"/>
                  </a:lnTo>
                  <a:lnTo>
                    <a:pt x="338" y="164"/>
                  </a:lnTo>
                  <a:lnTo>
                    <a:pt x="338" y="164"/>
                  </a:lnTo>
                  <a:lnTo>
                    <a:pt x="338" y="165"/>
                  </a:lnTo>
                  <a:lnTo>
                    <a:pt x="336" y="165"/>
                  </a:lnTo>
                  <a:lnTo>
                    <a:pt x="336" y="166"/>
                  </a:lnTo>
                  <a:lnTo>
                    <a:pt x="333" y="169"/>
                  </a:lnTo>
                  <a:lnTo>
                    <a:pt x="331" y="172"/>
                  </a:lnTo>
                  <a:lnTo>
                    <a:pt x="329" y="172"/>
                  </a:lnTo>
                  <a:lnTo>
                    <a:pt x="329" y="173"/>
                  </a:lnTo>
                  <a:lnTo>
                    <a:pt x="329" y="173"/>
                  </a:lnTo>
                  <a:lnTo>
                    <a:pt x="328" y="175"/>
                  </a:lnTo>
                  <a:lnTo>
                    <a:pt x="328" y="175"/>
                  </a:lnTo>
                  <a:lnTo>
                    <a:pt x="328" y="175"/>
                  </a:lnTo>
                  <a:lnTo>
                    <a:pt x="329" y="182"/>
                  </a:lnTo>
                  <a:lnTo>
                    <a:pt x="329" y="186"/>
                  </a:lnTo>
                  <a:lnTo>
                    <a:pt x="331" y="188"/>
                  </a:lnTo>
                  <a:lnTo>
                    <a:pt x="331" y="188"/>
                  </a:lnTo>
                  <a:lnTo>
                    <a:pt x="331" y="189"/>
                  </a:lnTo>
                  <a:lnTo>
                    <a:pt x="331" y="191"/>
                  </a:lnTo>
                  <a:lnTo>
                    <a:pt x="331" y="191"/>
                  </a:lnTo>
                  <a:lnTo>
                    <a:pt x="329" y="192"/>
                  </a:lnTo>
                  <a:lnTo>
                    <a:pt x="328" y="192"/>
                  </a:lnTo>
                  <a:lnTo>
                    <a:pt x="328" y="192"/>
                  </a:lnTo>
                  <a:lnTo>
                    <a:pt x="328" y="193"/>
                  </a:lnTo>
                  <a:lnTo>
                    <a:pt x="328" y="193"/>
                  </a:lnTo>
                  <a:lnTo>
                    <a:pt x="328" y="196"/>
                  </a:lnTo>
                  <a:lnTo>
                    <a:pt x="326" y="196"/>
                  </a:lnTo>
                  <a:lnTo>
                    <a:pt x="326" y="197"/>
                  </a:lnTo>
                  <a:lnTo>
                    <a:pt x="325" y="197"/>
                  </a:lnTo>
                  <a:lnTo>
                    <a:pt x="325" y="197"/>
                  </a:lnTo>
                  <a:lnTo>
                    <a:pt x="324" y="197"/>
                  </a:lnTo>
                  <a:lnTo>
                    <a:pt x="322" y="199"/>
                  </a:lnTo>
                  <a:lnTo>
                    <a:pt x="321" y="199"/>
                  </a:lnTo>
                  <a:lnTo>
                    <a:pt x="321" y="200"/>
                  </a:lnTo>
                  <a:lnTo>
                    <a:pt x="319" y="200"/>
                  </a:lnTo>
                  <a:lnTo>
                    <a:pt x="319" y="200"/>
                  </a:lnTo>
                  <a:lnTo>
                    <a:pt x="319" y="200"/>
                  </a:lnTo>
                  <a:lnTo>
                    <a:pt x="318" y="200"/>
                  </a:lnTo>
                  <a:lnTo>
                    <a:pt x="316" y="202"/>
                  </a:lnTo>
                  <a:lnTo>
                    <a:pt x="316" y="202"/>
                  </a:lnTo>
                  <a:lnTo>
                    <a:pt x="316" y="203"/>
                  </a:lnTo>
                  <a:lnTo>
                    <a:pt x="315" y="203"/>
                  </a:lnTo>
                  <a:lnTo>
                    <a:pt x="315" y="203"/>
                  </a:lnTo>
                  <a:lnTo>
                    <a:pt x="314" y="205"/>
                  </a:lnTo>
                  <a:lnTo>
                    <a:pt x="314" y="205"/>
                  </a:lnTo>
                  <a:lnTo>
                    <a:pt x="312" y="206"/>
                  </a:lnTo>
                  <a:lnTo>
                    <a:pt x="309" y="205"/>
                  </a:lnTo>
                  <a:lnTo>
                    <a:pt x="309" y="205"/>
                  </a:lnTo>
                  <a:lnTo>
                    <a:pt x="308" y="205"/>
                  </a:lnTo>
                  <a:lnTo>
                    <a:pt x="308" y="205"/>
                  </a:lnTo>
                  <a:lnTo>
                    <a:pt x="305" y="200"/>
                  </a:lnTo>
                  <a:lnTo>
                    <a:pt x="305" y="202"/>
                  </a:lnTo>
                  <a:lnTo>
                    <a:pt x="304" y="202"/>
                  </a:lnTo>
                  <a:lnTo>
                    <a:pt x="304" y="202"/>
                  </a:lnTo>
                  <a:lnTo>
                    <a:pt x="302" y="202"/>
                  </a:lnTo>
                  <a:lnTo>
                    <a:pt x="302" y="202"/>
                  </a:lnTo>
                  <a:lnTo>
                    <a:pt x="301" y="202"/>
                  </a:lnTo>
                  <a:lnTo>
                    <a:pt x="301" y="203"/>
                  </a:lnTo>
                  <a:lnTo>
                    <a:pt x="301" y="203"/>
                  </a:lnTo>
                  <a:lnTo>
                    <a:pt x="301" y="205"/>
                  </a:lnTo>
                  <a:lnTo>
                    <a:pt x="299" y="205"/>
                  </a:lnTo>
                  <a:lnTo>
                    <a:pt x="299" y="205"/>
                  </a:lnTo>
                  <a:lnTo>
                    <a:pt x="299" y="205"/>
                  </a:lnTo>
                  <a:lnTo>
                    <a:pt x="298" y="205"/>
                  </a:lnTo>
                  <a:lnTo>
                    <a:pt x="297" y="205"/>
                  </a:lnTo>
                  <a:lnTo>
                    <a:pt x="295" y="205"/>
                  </a:lnTo>
                  <a:lnTo>
                    <a:pt x="295" y="205"/>
                  </a:lnTo>
                  <a:lnTo>
                    <a:pt x="294" y="206"/>
                  </a:lnTo>
                  <a:lnTo>
                    <a:pt x="294" y="205"/>
                  </a:lnTo>
                  <a:lnTo>
                    <a:pt x="292" y="205"/>
                  </a:lnTo>
                  <a:lnTo>
                    <a:pt x="292" y="205"/>
                  </a:lnTo>
                  <a:lnTo>
                    <a:pt x="292" y="205"/>
                  </a:lnTo>
                  <a:lnTo>
                    <a:pt x="292" y="203"/>
                  </a:lnTo>
                  <a:lnTo>
                    <a:pt x="291" y="203"/>
                  </a:lnTo>
                  <a:lnTo>
                    <a:pt x="291" y="203"/>
                  </a:lnTo>
                  <a:lnTo>
                    <a:pt x="289" y="203"/>
                  </a:lnTo>
                  <a:lnTo>
                    <a:pt x="287" y="203"/>
                  </a:lnTo>
                  <a:lnTo>
                    <a:pt x="287" y="202"/>
                  </a:lnTo>
                  <a:lnTo>
                    <a:pt x="285" y="202"/>
                  </a:lnTo>
                  <a:lnTo>
                    <a:pt x="287" y="200"/>
                  </a:lnTo>
                  <a:lnTo>
                    <a:pt x="287" y="200"/>
                  </a:lnTo>
                  <a:lnTo>
                    <a:pt x="287" y="199"/>
                  </a:lnTo>
                  <a:lnTo>
                    <a:pt x="284" y="199"/>
                  </a:lnTo>
                  <a:lnTo>
                    <a:pt x="284" y="197"/>
                  </a:lnTo>
                  <a:lnTo>
                    <a:pt x="284" y="199"/>
                  </a:lnTo>
                  <a:lnTo>
                    <a:pt x="282" y="199"/>
                  </a:lnTo>
                  <a:lnTo>
                    <a:pt x="282" y="199"/>
                  </a:lnTo>
                  <a:lnTo>
                    <a:pt x="281" y="199"/>
                  </a:lnTo>
                  <a:lnTo>
                    <a:pt x="281" y="200"/>
                  </a:lnTo>
                  <a:lnTo>
                    <a:pt x="279" y="200"/>
                  </a:lnTo>
                  <a:lnTo>
                    <a:pt x="278" y="202"/>
                  </a:lnTo>
                  <a:lnTo>
                    <a:pt x="277" y="202"/>
                  </a:lnTo>
                  <a:lnTo>
                    <a:pt x="277" y="203"/>
                  </a:lnTo>
                  <a:lnTo>
                    <a:pt x="275" y="205"/>
                  </a:lnTo>
                  <a:lnTo>
                    <a:pt x="274" y="206"/>
                  </a:lnTo>
                  <a:lnTo>
                    <a:pt x="272" y="206"/>
                  </a:lnTo>
                  <a:lnTo>
                    <a:pt x="271" y="206"/>
                  </a:lnTo>
                  <a:lnTo>
                    <a:pt x="270" y="207"/>
                  </a:lnTo>
                  <a:lnTo>
                    <a:pt x="270" y="207"/>
                  </a:lnTo>
                  <a:lnTo>
                    <a:pt x="268" y="207"/>
                  </a:lnTo>
                  <a:lnTo>
                    <a:pt x="268" y="207"/>
                  </a:lnTo>
                  <a:lnTo>
                    <a:pt x="267" y="207"/>
                  </a:lnTo>
                  <a:lnTo>
                    <a:pt x="265" y="207"/>
                  </a:lnTo>
                  <a:lnTo>
                    <a:pt x="265" y="206"/>
                  </a:lnTo>
                  <a:lnTo>
                    <a:pt x="265" y="207"/>
                  </a:lnTo>
                  <a:lnTo>
                    <a:pt x="265" y="207"/>
                  </a:lnTo>
                  <a:lnTo>
                    <a:pt x="265" y="209"/>
                  </a:lnTo>
                  <a:lnTo>
                    <a:pt x="264" y="209"/>
                  </a:lnTo>
                  <a:lnTo>
                    <a:pt x="264" y="210"/>
                  </a:lnTo>
                  <a:lnTo>
                    <a:pt x="265" y="210"/>
                  </a:lnTo>
                  <a:lnTo>
                    <a:pt x="265" y="212"/>
                  </a:lnTo>
                  <a:lnTo>
                    <a:pt x="267" y="212"/>
                  </a:lnTo>
                  <a:lnTo>
                    <a:pt x="268" y="213"/>
                  </a:lnTo>
                  <a:lnTo>
                    <a:pt x="268" y="213"/>
                  </a:lnTo>
                  <a:lnTo>
                    <a:pt x="268" y="213"/>
                  </a:lnTo>
                  <a:lnTo>
                    <a:pt x="268" y="215"/>
                  </a:lnTo>
                  <a:lnTo>
                    <a:pt x="268" y="216"/>
                  </a:lnTo>
                  <a:lnTo>
                    <a:pt x="267" y="216"/>
                  </a:lnTo>
                  <a:lnTo>
                    <a:pt x="267" y="217"/>
                  </a:lnTo>
                  <a:lnTo>
                    <a:pt x="267" y="217"/>
                  </a:lnTo>
                  <a:lnTo>
                    <a:pt x="267" y="220"/>
                  </a:lnTo>
                  <a:lnTo>
                    <a:pt x="267" y="220"/>
                  </a:lnTo>
                  <a:lnTo>
                    <a:pt x="267" y="222"/>
                  </a:lnTo>
                  <a:lnTo>
                    <a:pt x="268" y="223"/>
                  </a:lnTo>
                  <a:lnTo>
                    <a:pt x="268" y="223"/>
                  </a:lnTo>
                  <a:lnTo>
                    <a:pt x="268" y="224"/>
                  </a:lnTo>
                  <a:lnTo>
                    <a:pt x="270" y="226"/>
                  </a:lnTo>
                  <a:lnTo>
                    <a:pt x="270" y="226"/>
                  </a:lnTo>
                  <a:lnTo>
                    <a:pt x="271" y="227"/>
                  </a:lnTo>
                  <a:lnTo>
                    <a:pt x="271" y="227"/>
                  </a:lnTo>
                  <a:lnTo>
                    <a:pt x="272" y="229"/>
                  </a:lnTo>
                  <a:lnTo>
                    <a:pt x="272" y="230"/>
                  </a:lnTo>
                  <a:lnTo>
                    <a:pt x="272" y="230"/>
                  </a:lnTo>
                  <a:lnTo>
                    <a:pt x="274" y="230"/>
                  </a:lnTo>
                  <a:lnTo>
                    <a:pt x="275" y="233"/>
                  </a:lnTo>
                  <a:lnTo>
                    <a:pt x="277" y="233"/>
                  </a:lnTo>
                  <a:lnTo>
                    <a:pt x="275" y="233"/>
                  </a:lnTo>
                  <a:lnTo>
                    <a:pt x="274" y="233"/>
                  </a:lnTo>
                  <a:lnTo>
                    <a:pt x="274" y="233"/>
                  </a:lnTo>
                  <a:lnTo>
                    <a:pt x="274" y="236"/>
                  </a:lnTo>
                  <a:lnTo>
                    <a:pt x="274" y="236"/>
                  </a:lnTo>
                  <a:lnTo>
                    <a:pt x="272" y="237"/>
                  </a:lnTo>
                  <a:lnTo>
                    <a:pt x="272" y="239"/>
                  </a:lnTo>
                  <a:lnTo>
                    <a:pt x="272" y="240"/>
                  </a:lnTo>
                  <a:lnTo>
                    <a:pt x="272" y="240"/>
                  </a:lnTo>
                  <a:lnTo>
                    <a:pt x="272" y="240"/>
                  </a:lnTo>
                  <a:lnTo>
                    <a:pt x="271" y="240"/>
                  </a:lnTo>
                  <a:lnTo>
                    <a:pt x="271" y="242"/>
                  </a:lnTo>
                  <a:lnTo>
                    <a:pt x="271" y="242"/>
                  </a:lnTo>
                  <a:lnTo>
                    <a:pt x="271" y="242"/>
                  </a:lnTo>
                  <a:lnTo>
                    <a:pt x="271" y="243"/>
                  </a:lnTo>
                  <a:lnTo>
                    <a:pt x="270" y="243"/>
                  </a:lnTo>
                  <a:lnTo>
                    <a:pt x="270" y="243"/>
                  </a:lnTo>
                  <a:lnTo>
                    <a:pt x="268" y="243"/>
                  </a:lnTo>
                  <a:lnTo>
                    <a:pt x="270" y="247"/>
                  </a:lnTo>
                  <a:lnTo>
                    <a:pt x="270" y="249"/>
                  </a:lnTo>
                  <a:lnTo>
                    <a:pt x="271" y="249"/>
                  </a:lnTo>
                  <a:lnTo>
                    <a:pt x="271" y="247"/>
                  </a:lnTo>
                  <a:lnTo>
                    <a:pt x="271" y="247"/>
                  </a:lnTo>
                  <a:lnTo>
                    <a:pt x="272" y="247"/>
                  </a:lnTo>
                  <a:lnTo>
                    <a:pt x="272" y="247"/>
                  </a:lnTo>
                  <a:lnTo>
                    <a:pt x="274" y="249"/>
                  </a:lnTo>
                  <a:lnTo>
                    <a:pt x="274" y="249"/>
                  </a:lnTo>
                  <a:lnTo>
                    <a:pt x="274" y="249"/>
                  </a:lnTo>
                  <a:lnTo>
                    <a:pt x="275" y="249"/>
                  </a:lnTo>
                  <a:lnTo>
                    <a:pt x="277" y="249"/>
                  </a:lnTo>
                  <a:lnTo>
                    <a:pt x="277" y="249"/>
                  </a:lnTo>
                  <a:lnTo>
                    <a:pt x="278" y="249"/>
                  </a:lnTo>
                  <a:lnTo>
                    <a:pt x="279" y="250"/>
                  </a:lnTo>
                  <a:lnTo>
                    <a:pt x="279" y="251"/>
                  </a:lnTo>
                  <a:lnTo>
                    <a:pt x="279" y="253"/>
                  </a:lnTo>
                  <a:lnTo>
                    <a:pt x="279" y="253"/>
                  </a:lnTo>
                  <a:lnTo>
                    <a:pt x="279" y="253"/>
                  </a:lnTo>
                  <a:lnTo>
                    <a:pt x="279" y="253"/>
                  </a:lnTo>
                  <a:lnTo>
                    <a:pt x="279" y="254"/>
                  </a:lnTo>
                  <a:lnTo>
                    <a:pt x="278" y="254"/>
                  </a:lnTo>
                  <a:lnTo>
                    <a:pt x="278" y="256"/>
                  </a:lnTo>
                  <a:lnTo>
                    <a:pt x="277" y="256"/>
                  </a:lnTo>
                  <a:lnTo>
                    <a:pt x="275" y="256"/>
                  </a:lnTo>
                  <a:lnTo>
                    <a:pt x="275" y="256"/>
                  </a:lnTo>
                  <a:lnTo>
                    <a:pt x="275" y="259"/>
                  </a:lnTo>
                  <a:lnTo>
                    <a:pt x="274" y="260"/>
                  </a:lnTo>
                  <a:lnTo>
                    <a:pt x="274" y="261"/>
                  </a:lnTo>
                  <a:lnTo>
                    <a:pt x="274" y="263"/>
                  </a:lnTo>
                  <a:lnTo>
                    <a:pt x="274" y="263"/>
                  </a:lnTo>
                  <a:lnTo>
                    <a:pt x="274" y="264"/>
                  </a:lnTo>
                  <a:lnTo>
                    <a:pt x="274" y="264"/>
                  </a:lnTo>
                  <a:lnTo>
                    <a:pt x="272" y="266"/>
                  </a:lnTo>
                  <a:lnTo>
                    <a:pt x="272" y="266"/>
                  </a:lnTo>
                  <a:lnTo>
                    <a:pt x="272" y="267"/>
                  </a:lnTo>
                  <a:lnTo>
                    <a:pt x="272" y="267"/>
                  </a:lnTo>
                  <a:lnTo>
                    <a:pt x="271" y="267"/>
                  </a:lnTo>
                  <a:lnTo>
                    <a:pt x="270" y="267"/>
                  </a:lnTo>
                  <a:lnTo>
                    <a:pt x="268" y="267"/>
                  </a:lnTo>
                  <a:lnTo>
                    <a:pt x="265" y="261"/>
                  </a:lnTo>
                  <a:lnTo>
                    <a:pt x="262" y="260"/>
                  </a:lnTo>
                  <a:lnTo>
                    <a:pt x="264" y="259"/>
                  </a:lnTo>
                  <a:lnTo>
                    <a:pt x="264" y="259"/>
                  </a:lnTo>
                  <a:lnTo>
                    <a:pt x="262" y="257"/>
                  </a:lnTo>
                  <a:lnTo>
                    <a:pt x="264" y="256"/>
                  </a:lnTo>
                  <a:lnTo>
                    <a:pt x="264" y="254"/>
                  </a:lnTo>
                  <a:lnTo>
                    <a:pt x="261" y="254"/>
                  </a:lnTo>
                  <a:lnTo>
                    <a:pt x="261" y="256"/>
                  </a:lnTo>
                  <a:lnTo>
                    <a:pt x="260" y="256"/>
                  </a:lnTo>
                  <a:lnTo>
                    <a:pt x="260" y="256"/>
                  </a:lnTo>
                  <a:lnTo>
                    <a:pt x="258" y="256"/>
                  </a:lnTo>
                  <a:lnTo>
                    <a:pt x="257" y="256"/>
                  </a:lnTo>
                  <a:lnTo>
                    <a:pt x="257" y="256"/>
                  </a:lnTo>
                  <a:lnTo>
                    <a:pt x="257" y="256"/>
                  </a:lnTo>
                  <a:lnTo>
                    <a:pt x="255" y="254"/>
                  </a:lnTo>
                  <a:lnTo>
                    <a:pt x="255" y="253"/>
                  </a:lnTo>
                  <a:lnTo>
                    <a:pt x="255" y="253"/>
                  </a:lnTo>
                  <a:lnTo>
                    <a:pt x="255" y="253"/>
                  </a:lnTo>
                  <a:lnTo>
                    <a:pt x="255" y="253"/>
                  </a:lnTo>
                  <a:lnTo>
                    <a:pt x="254" y="253"/>
                  </a:lnTo>
                  <a:lnTo>
                    <a:pt x="252" y="253"/>
                  </a:lnTo>
                  <a:lnTo>
                    <a:pt x="252" y="253"/>
                  </a:lnTo>
                  <a:lnTo>
                    <a:pt x="251" y="254"/>
                  </a:lnTo>
                  <a:lnTo>
                    <a:pt x="251" y="254"/>
                  </a:lnTo>
                  <a:lnTo>
                    <a:pt x="251" y="254"/>
                  </a:lnTo>
                  <a:lnTo>
                    <a:pt x="250" y="254"/>
                  </a:lnTo>
                  <a:lnTo>
                    <a:pt x="250" y="254"/>
                  </a:lnTo>
                  <a:lnTo>
                    <a:pt x="248" y="254"/>
                  </a:lnTo>
                  <a:lnTo>
                    <a:pt x="248" y="254"/>
                  </a:lnTo>
                  <a:lnTo>
                    <a:pt x="247" y="254"/>
                  </a:lnTo>
                  <a:lnTo>
                    <a:pt x="247" y="254"/>
                  </a:lnTo>
                  <a:lnTo>
                    <a:pt x="245" y="254"/>
                  </a:lnTo>
                  <a:lnTo>
                    <a:pt x="245" y="254"/>
                  </a:lnTo>
                  <a:lnTo>
                    <a:pt x="244" y="254"/>
                  </a:lnTo>
                  <a:lnTo>
                    <a:pt x="244" y="256"/>
                  </a:lnTo>
                  <a:lnTo>
                    <a:pt x="243" y="256"/>
                  </a:lnTo>
                  <a:lnTo>
                    <a:pt x="243" y="257"/>
                  </a:lnTo>
                  <a:lnTo>
                    <a:pt x="243" y="259"/>
                  </a:lnTo>
                  <a:lnTo>
                    <a:pt x="243" y="259"/>
                  </a:lnTo>
                  <a:lnTo>
                    <a:pt x="243" y="259"/>
                  </a:lnTo>
                  <a:lnTo>
                    <a:pt x="243" y="260"/>
                  </a:lnTo>
                  <a:lnTo>
                    <a:pt x="241" y="260"/>
                  </a:lnTo>
                  <a:lnTo>
                    <a:pt x="241" y="261"/>
                  </a:lnTo>
                  <a:lnTo>
                    <a:pt x="241" y="261"/>
                  </a:lnTo>
                  <a:lnTo>
                    <a:pt x="241" y="263"/>
                  </a:lnTo>
                  <a:lnTo>
                    <a:pt x="241" y="263"/>
                  </a:lnTo>
                  <a:lnTo>
                    <a:pt x="240" y="264"/>
                  </a:lnTo>
                  <a:lnTo>
                    <a:pt x="240" y="264"/>
                  </a:lnTo>
                  <a:lnTo>
                    <a:pt x="240" y="266"/>
                  </a:lnTo>
                  <a:lnTo>
                    <a:pt x="240" y="266"/>
                  </a:lnTo>
                  <a:lnTo>
                    <a:pt x="238" y="268"/>
                  </a:lnTo>
                  <a:lnTo>
                    <a:pt x="238" y="268"/>
                  </a:lnTo>
                  <a:lnTo>
                    <a:pt x="238" y="268"/>
                  </a:lnTo>
                  <a:lnTo>
                    <a:pt x="237" y="270"/>
                  </a:lnTo>
                  <a:lnTo>
                    <a:pt x="237" y="270"/>
                  </a:lnTo>
                  <a:lnTo>
                    <a:pt x="235" y="270"/>
                  </a:lnTo>
                  <a:lnTo>
                    <a:pt x="234" y="270"/>
                  </a:lnTo>
                  <a:lnTo>
                    <a:pt x="234" y="270"/>
                  </a:lnTo>
                  <a:lnTo>
                    <a:pt x="233" y="271"/>
                  </a:lnTo>
                  <a:lnTo>
                    <a:pt x="228" y="274"/>
                  </a:lnTo>
                  <a:lnTo>
                    <a:pt x="227" y="274"/>
                  </a:lnTo>
                  <a:lnTo>
                    <a:pt x="227" y="274"/>
                  </a:lnTo>
                  <a:lnTo>
                    <a:pt x="227" y="276"/>
                  </a:lnTo>
                  <a:lnTo>
                    <a:pt x="225" y="276"/>
                  </a:lnTo>
                  <a:lnTo>
                    <a:pt x="223" y="277"/>
                  </a:lnTo>
                  <a:lnTo>
                    <a:pt x="221" y="277"/>
                  </a:lnTo>
                  <a:lnTo>
                    <a:pt x="218" y="278"/>
                  </a:lnTo>
                  <a:lnTo>
                    <a:pt x="217" y="280"/>
                  </a:lnTo>
                  <a:lnTo>
                    <a:pt x="217" y="280"/>
                  </a:lnTo>
                  <a:lnTo>
                    <a:pt x="216" y="281"/>
                  </a:lnTo>
                  <a:lnTo>
                    <a:pt x="214" y="281"/>
                  </a:lnTo>
                  <a:lnTo>
                    <a:pt x="214" y="281"/>
                  </a:lnTo>
                  <a:lnTo>
                    <a:pt x="214" y="283"/>
                  </a:lnTo>
                  <a:lnTo>
                    <a:pt x="213" y="283"/>
                  </a:lnTo>
                  <a:lnTo>
                    <a:pt x="213" y="283"/>
                  </a:lnTo>
                  <a:lnTo>
                    <a:pt x="213" y="284"/>
                  </a:lnTo>
                  <a:lnTo>
                    <a:pt x="211" y="284"/>
                  </a:lnTo>
                  <a:lnTo>
                    <a:pt x="211" y="284"/>
                  </a:lnTo>
                  <a:lnTo>
                    <a:pt x="211" y="286"/>
                  </a:lnTo>
                  <a:lnTo>
                    <a:pt x="211" y="286"/>
                  </a:lnTo>
                  <a:lnTo>
                    <a:pt x="211" y="287"/>
                  </a:lnTo>
                  <a:lnTo>
                    <a:pt x="210" y="287"/>
                  </a:lnTo>
                  <a:lnTo>
                    <a:pt x="210" y="287"/>
                  </a:lnTo>
                  <a:lnTo>
                    <a:pt x="210" y="287"/>
                  </a:lnTo>
                  <a:lnTo>
                    <a:pt x="210" y="288"/>
                  </a:lnTo>
                  <a:lnTo>
                    <a:pt x="204" y="290"/>
                  </a:lnTo>
                  <a:lnTo>
                    <a:pt x="200" y="288"/>
                  </a:lnTo>
                  <a:lnTo>
                    <a:pt x="196" y="291"/>
                  </a:lnTo>
                  <a:lnTo>
                    <a:pt x="196" y="294"/>
                  </a:lnTo>
                  <a:lnTo>
                    <a:pt x="197" y="295"/>
                  </a:lnTo>
                  <a:lnTo>
                    <a:pt x="197" y="298"/>
                  </a:lnTo>
                  <a:lnTo>
                    <a:pt x="194" y="300"/>
                  </a:lnTo>
                  <a:lnTo>
                    <a:pt x="189" y="301"/>
                  </a:lnTo>
                  <a:lnTo>
                    <a:pt x="187" y="307"/>
                  </a:lnTo>
                  <a:lnTo>
                    <a:pt x="186" y="310"/>
                  </a:lnTo>
                  <a:lnTo>
                    <a:pt x="181" y="311"/>
                  </a:lnTo>
                  <a:lnTo>
                    <a:pt x="176" y="314"/>
                  </a:lnTo>
                  <a:lnTo>
                    <a:pt x="171" y="318"/>
                  </a:lnTo>
                  <a:lnTo>
                    <a:pt x="167" y="321"/>
                  </a:lnTo>
                  <a:lnTo>
                    <a:pt x="166" y="325"/>
                  </a:lnTo>
                  <a:lnTo>
                    <a:pt x="163" y="330"/>
                  </a:lnTo>
                  <a:lnTo>
                    <a:pt x="162" y="332"/>
                  </a:lnTo>
                  <a:lnTo>
                    <a:pt x="159" y="335"/>
                  </a:lnTo>
                  <a:lnTo>
                    <a:pt x="154" y="338"/>
                  </a:lnTo>
                  <a:lnTo>
                    <a:pt x="154" y="341"/>
                  </a:lnTo>
                  <a:lnTo>
                    <a:pt x="163" y="344"/>
                  </a:lnTo>
                  <a:lnTo>
                    <a:pt x="169" y="344"/>
                  </a:lnTo>
                  <a:lnTo>
                    <a:pt x="173" y="341"/>
                  </a:lnTo>
                  <a:lnTo>
                    <a:pt x="177" y="339"/>
                  </a:lnTo>
                  <a:lnTo>
                    <a:pt x="178" y="342"/>
                  </a:lnTo>
                  <a:lnTo>
                    <a:pt x="178" y="345"/>
                  </a:lnTo>
                  <a:lnTo>
                    <a:pt x="180" y="348"/>
                  </a:lnTo>
                  <a:lnTo>
                    <a:pt x="180" y="349"/>
                  </a:lnTo>
                  <a:lnTo>
                    <a:pt x="186" y="356"/>
                  </a:lnTo>
                  <a:lnTo>
                    <a:pt x="189" y="356"/>
                  </a:lnTo>
                  <a:lnTo>
                    <a:pt x="191" y="356"/>
                  </a:lnTo>
                  <a:lnTo>
                    <a:pt x="196" y="355"/>
                  </a:lnTo>
                  <a:lnTo>
                    <a:pt x="201" y="355"/>
                  </a:lnTo>
                  <a:lnTo>
                    <a:pt x="204" y="356"/>
                  </a:lnTo>
                  <a:lnTo>
                    <a:pt x="204" y="358"/>
                  </a:lnTo>
                  <a:lnTo>
                    <a:pt x="204" y="358"/>
                  </a:lnTo>
                  <a:lnTo>
                    <a:pt x="201" y="358"/>
                  </a:lnTo>
                  <a:lnTo>
                    <a:pt x="201" y="358"/>
                  </a:lnTo>
                  <a:lnTo>
                    <a:pt x="198" y="359"/>
                  </a:lnTo>
                  <a:lnTo>
                    <a:pt x="196" y="359"/>
                  </a:lnTo>
                  <a:lnTo>
                    <a:pt x="193" y="359"/>
                  </a:lnTo>
                  <a:lnTo>
                    <a:pt x="191" y="361"/>
                  </a:lnTo>
                  <a:lnTo>
                    <a:pt x="189" y="362"/>
                  </a:lnTo>
                  <a:lnTo>
                    <a:pt x="186" y="365"/>
                  </a:lnTo>
                  <a:lnTo>
                    <a:pt x="183" y="366"/>
                  </a:lnTo>
                  <a:lnTo>
                    <a:pt x="178" y="372"/>
                  </a:lnTo>
                  <a:lnTo>
                    <a:pt x="176" y="375"/>
                  </a:lnTo>
                  <a:lnTo>
                    <a:pt x="174" y="376"/>
                  </a:lnTo>
                  <a:lnTo>
                    <a:pt x="173" y="379"/>
                  </a:lnTo>
                  <a:lnTo>
                    <a:pt x="171" y="382"/>
                  </a:lnTo>
                  <a:lnTo>
                    <a:pt x="171" y="385"/>
                  </a:lnTo>
                  <a:lnTo>
                    <a:pt x="171" y="386"/>
                  </a:lnTo>
                  <a:lnTo>
                    <a:pt x="171" y="388"/>
                  </a:lnTo>
                  <a:lnTo>
                    <a:pt x="173" y="391"/>
                  </a:lnTo>
                  <a:lnTo>
                    <a:pt x="174" y="392"/>
                  </a:lnTo>
                  <a:lnTo>
                    <a:pt x="177" y="392"/>
                  </a:lnTo>
                  <a:lnTo>
                    <a:pt x="180" y="392"/>
                  </a:lnTo>
                  <a:lnTo>
                    <a:pt x="183" y="392"/>
                  </a:lnTo>
                  <a:lnTo>
                    <a:pt x="186" y="391"/>
                  </a:lnTo>
                  <a:lnTo>
                    <a:pt x="187" y="391"/>
                  </a:lnTo>
                  <a:lnTo>
                    <a:pt x="190" y="391"/>
                  </a:lnTo>
                  <a:lnTo>
                    <a:pt x="191" y="392"/>
                  </a:lnTo>
                  <a:lnTo>
                    <a:pt x="191" y="393"/>
                  </a:lnTo>
                  <a:lnTo>
                    <a:pt x="197" y="399"/>
                  </a:lnTo>
                  <a:lnTo>
                    <a:pt x="200" y="400"/>
                  </a:lnTo>
                  <a:lnTo>
                    <a:pt x="203" y="403"/>
                  </a:lnTo>
                  <a:lnTo>
                    <a:pt x="201" y="403"/>
                  </a:lnTo>
                  <a:lnTo>
                    <a:pt x="198" y="405"/>
                  </a:lnTo>
                  <a:lnTo>
                    <a:pt x="189" y="407"/>
                  </a:lnTo>
                  <a:lnTo>
                    <a:pt x="184" y="409"/>
                  </a:lnTo>
                  <a:lnTo>
                    <a:pt x="180" y="412"/>
                  </a:lnTo>
                  <a:lnTo>
                    <a:pt x="170" y="416"/>
                  </a:lnTo>
                  <a:lnTo>
                    <a:pt x="166" y="419"/>
                  </a:lnTo>
                  <a:lnTo>
                    <a:pt x="159" y="423"/>
                  </a:lnTo>
                  <a:lnTo>
                    <a:pt x="156" y="425"/>
                  </a:lnTo>
                  <a:lnTo>
                    <a:pt x="156" y="425"/>
                  </a:lnTo>
                  <a:lnTo>
                    <a:pt x="152" y="426"/>
                  </a:lnTo>
                  <a:lnTo>
                    <a:pt x="147" y="427"/>
                  </a:lnTo>
                  <a:lnTo>
                    <a:pt x="145" y="430"/>
                  </a:lnTo>
                  <a:lnTo>
                    <a:pt x="139" y="432"/>
                  </a:lnTo>
                  <a:lnTo>
                    <a:pt x="135" y="432"/>
                  </a:lnTo>
                  <a:lnTo>
                    <a:pt x="132" y="432"/>
                  </a:lnTo>
                  <a:lnTo>
                    <a:pt x="129" y="430"/>
                  </a:lnTo>
                  <a:lnTo>
                    <a:pt x="126" y="432"/>
                  </a:lnTo>
                  <a:lnTo>
                    <a:pt x="122" y="432"/>
                  </a:lnTo>
                  <a:lnTo>
                    <a:pt x="119" y="433"/>
                  </a:lnTo>
                  <a:lnTo>
                    <a:pt x="112" y="439"/>
                  </a:lnTo>
                  <a:lnTo>
                    <a:pt x="110" y="440"/>
                  </a:lnTo>
                  <a:lnTo>
                    <a:pt x="109" y="443"/>
                  </a:lnTo>
                  <a:lnTo>
                    <a:pt x="106" y="447"/>
                  </a:lnTo>
                  <a:lnTo>
                    <a:pt x="105" y="451"/>
                  </a:lnTo>
                  <a:lnTo>
                    <a:pt x="105" y="454"/>
                  </a:lnTo>
                  <a:lnTo>
                    <a:pt x="105" y="457"/>
                  </a:lnTo>
                  <a:lnTo>
                    <a:pt x="106" y="463"/>
                  </a:lnTo>
                  <a:lnTo>
                    <a:pt x="106" y="469"/>
                  </a:lnTo>
                  <a:lnTo>
                    <a:pt x="106" y="471"/>
                  </a:lnTo>
                  <a:lnTo>
                    <a:pt x="105" y="474"/>
                  </a:lnTo>
                  <a:lnTo>
                    <a:pt x="102" y="477"/>
                  </a:lnTo>
                  <a:lnTo>
                    <a:pt x="100" y="480"/>
                  </a:lnTo>
                  <a:lnTo>
                    <a:pt x="99" y="484"/>
                  </a:lnTo>
                  <a:lnTo>
                    <a:pt x="98" y="488"/>
                  </a:lnTo>
                  <a:lnTo>
                    <a:pt x="98" y="493"/>
                  </a:lnTo>
                  <a:lnTo>
                    <a:pt x="96" y="495"/>
                  </a:lnTo>
                  <a:lnTo>
                    <a:pt x="93" y="497"/>
                  </a:lnTo>
                  <a:lnTo>
                    <a:pt x="91" y="500"/>
                  </a:lnTo>
                  <a:lnTo>
                    <a:pt x="89" y="501"/>
                  </a:lnTo>
                  <a:lnTo>
                    <a:pt x="89" y="503"/>
                  </a:lnTo>
                  <a:lnTo>
                    <a:pt x="86" y="503"/>
                  </a:lnTo>
                  <a:lnTo>
                    <a:pt x="83" y="504"/>
                  </a:lnTo>
                  <a:lnTo>
                    <a:pt x="78" y="503"/>
                  </a:lnTo>
                  <a:lnTo>
                    <a:pt x="73" y="501"/>
                  </a:lnTo>
                  <a:lnTo>
                    <a:pt x="71" y="500"/>
                  </a:lnTo>
                  <a:lnTo>
                    <a:pt x="69" y="500"/>
                  </a:lnTo>
                  <a:lnTo>
                    <a:pt x="12" y="500"/>
                  </a:lnTo>
                  <a:lnTo>
                    <a:pt x="29" y="469"/>
                  </a:lnTo>
                  <a:lnTo>
                    <a:pt x="37" y="459"/>
                  </a:lnTo>
                  <a:lnTo>
                    <a:pt x="37" y="457"/>
                  </a:lnTo>
                  <a:lnTo>
                    <a:pt x="38" y="456"/>
                  </a:lnTo>
                  <a:lnTo>
                    <a:pt x="38" y="454"/>
                  </a:lnTo>
                  <a:lnTo>
                    <a:pt x="37" y="453"/>
                  </a:lnTo>
                  <a:lnTo>
                    <a:pt x="37" y="450"/>
                  </a:lnTo>
                  <a:lnTo>
                    <a:pt x="35" y="449"/>
                  </a:lnTo>
                  <a:lnTo>
                    <a:pt x="35" y="447"/>
                  </a:lnTo>
                  <a:lnTo>
                    <a:pt x="35" y="447"/>
                  </a:lnTo>
                  <a:lnTo>
                    <a:pt x="34" y="446"/>
                  </a:lnTo>
                  <a:lnTo>
                    <a:pt x="34" y="444"/>
                  </a:lnTo>
                  <a:lnTo>
                    <a:pt x="32" y="443"/>
                  </a:lnTo>
                  <a:lnTo>
                    <a:pt x="32" y="442"/>
                  </a:lnTo>
                  <a:lnTo>
                    <a:pt x="31" y="440"/>
                  </a:lnTo>
                  <a:lnTo>
                    <a:pt x="31" y="439"/>
                  </a:lnTo>
                  <a:lnTo>
                    <a:pt x="31" y="437"/>
                  </a:lnTo>
                  <a:lnTo>
                    <a:pt x="31" y="437"/>
                  </a:lnTo>
                  <a:lnTo>
                    <a:pt x="31" y="434"/>
                  </a:lnTo>
                  <a:lnTo>
                    <a:pt x="29" y="433"/>
                  </a:lnTo>
                  <a:lnTo>
                    <a:pt x="29" y="430"/>
                  </a:lnTo>
                  <a:lnTo>
                    <a:pt x="29" y="429"/>
                  </a:lnTo>
                  <a:lnTo>
                    <a:pt x="29" y="427"/>
                  </a:lnTo>
                  <a:lnTo>
                    <a:pt x="28" y="426"/>
                  </a:lnTo>
                  <a:lnTo>
                    <a:pt x="28" y="425"/>
                  </a:lnTo>
                  <a:lnTo>
                    <a:pt x="28" y="422"/>
                  </a:lnTo>
                  <a:lnTo>
                    <a:pt x="28" y="422"/>
                  </a:lnTo>
                  <a:lnTo>
                    <a:pt x="28" y="422"/>
                  </a:lnTo>
                  <a:lnTo>
                    <a:pt x="27" y="420"/>
                  </a:lnTo>
                  <a:lnTo>
                    <a:pt x="27" y="419"/>
                  </a:lnTo>
                  <a:lnTo>
                    <a:pt x="27" y="418"/>
                  </a:lnTo>
                  <a:lnTo>
                    <a:pt x="27" y="416"/>
                  </a:lnTo>
                  <a:lnTo>
                    <a:pt x="27" y="415"/>
                  </a:lnTo>
                  <a:lnTo>
                    <a:pt x="27" y="412"/>
                  </a:lnTo>
                  <a:lnTo>
                    <a:pt x="27" y="409"/>
                  </a:lnTo>
                  <a:lnTo>
                    <a:pt x="27" y="409"/>
                  </a:lnTo>
                  <a:lnTo>
                    <a:pt x="25" y="406"/>
                  </a:lnTo>
                  <a:lnTo>
                    <a:pt x="24" y="406"/>
                  </a:lnTo>
                  <a:lnTo>
                    <a:pt x="22" y="405"/>
                  </a:lnTo>
                  <a:lnTo>
                    <a:pt x="21" y="403"/>
                  </a:lnTo>
                  <a:lnTo>
                    <a:pt x="21" y="402"/>
                  </a:lnTo>
                  <a:lnTo>
                    <a:pt x="22" y="400"/>
                  </a:lnTo>
                  <a:lnTo>
                    <a:pt x="22" y="399"/>
                  </a:lnTo>
                  <a:lnTo>
                    <a:pt x="24" y="399"/>
                  </a:lnTo>
                  <a:lnTo>
                    <a:pt x="27" y="399"/>
                  </a:lnTo>
                  <a:lnTo>
                    <a:pt x="28" y="398"/>
                  </a:lnTo>
                  <a:lnTo>
                    <a:pt x="29" y="398"/>
                  </a:lnTo>
                  <a:lnTo>
                    <a:pt x="31" y="396"/>
                  </a:lnTo>
                  <a:lnTo>
                    <a:pt x="31" y="393"/>
                  </a:lnTo>
                  <a:lnTo>
                    <a:pt x="31" y="392"/>
                  </a:lnTo>
                  <a:lnTo>
                    <a:pt x="29" y="389"/>
                  </a:lnTo>
                  <a:lnTo>
                    <a:pt x="29" y="389"/>
                  </a:lnTo>
                  <a:lnTo>
                    <a:pt x="29" y="386"/>
                  </a:lnTo>
                  <a:lnTo>
                    <a:pt x="28" y="385"/>
                  </a:lnTo>
                  <a:lnTo>
                    <a:pt x="28" y="383"/>
                  </a:lnTo>
                  <a:lnTo>
                    <a:pt x="28" y="381"/>
                  </a:lnTo>
                  <a:lnTo>
                    <a:pt x="27" y="379"/>
                  </a:lnTo>
                  <a:lnTo>
                    <a:pt x="25" y="378"/>
                  </a:lnTo>
                  <a:lnTo>
                    <a:pt x="25" y="376"/>
                  </a:lnTo>
                  <a:lnTo>
                    <a:pt x="24" y="376"/>
                  </a:lnTo>
                  <a:lnTo>
                    <a:pt x="24" y="375"/>
                  </a:lnTo>
                  <a:lnTo>
                    <a:pt x="22" y="374"/>
                  </a:lnTo>
                  <a:lnTo>
                    <a:pt x="22" y="371"/>
                  </a:lnTo>
                  <a:lnTo>
                    <a:pt x="21" y="369"/>
                  </a:lnTo>
                  <a:lnTo>
                    <a:pt x="21" y="368"/>
                  </a:lnTo>
                  <a:lnTo>
                    <a:pt x="21" y="366"/>
                  </a:lnTo>
                  <a:lnTo>
                    <a:pt x="22" y="365"/>
                  </a:lnTo>
                  <a:lnTo>
                    <a:pt x="24" y="364"/>
                  </a:lnTo>
                  <a:lnTo>
                    <a:pt x="25" y="364"/>
                  </a:lnTo>
                  <a:lnTo>
                    <a:pt x="27" y="362"/>
                  </a:lnTo>
                  <a:lnTo>
                    <a:pt x="28" y="361"/>
                  </a:lnTo>
                  <a:lnTo>
                    <a:pt x="28" y="361"/>
                  </a:lnTo>
                  <a:lnTo>
                    <a:pt x="28" y="358"/>
                  </a:lnTo>
                  <a:lnTo>
                    <a:pt x="28" y="356"/>
                  </a:lnTo>
                  <a:lnTo>
                    <a:pt x="27" y="354"/>
                  </a:lnTo>
                  <a:lnTo>
                    <a:pt x="27" y="352"/>
                  </a:lnTo>
                  <a:lnTo>
                    <a:pt x="25" y="352"/>
                  </a:lnTo>
                  <a:lnTo>
                    <a:pt x="25" y="352"/>
                  </a:lnTo>
                  <a:lnTo>
                    <a:pt x="24" y="351"/>
                  </a:lnTo>
                  <a:lnTo>
                    <a:pt x="22" y="351"/>
                  </a:lnTo>
                  <a:lnTo>
                    <a:pt x="22" y="351"/>
                  </a:lnTo>
                  <a:lnTo>
                    <a:pt x="21" y="349"/>
                  </a:lnTo>
                  <a:lnTo>
                    <a:pt x="19" y="348"/>
                  </a:lnTo>
                  <a:lnTo>
                    <a:pt x="18" y="347"/>
                  </a:lnTo>
                  <a:lnTo>
                    <a:pt x="18" y="345"/>
                  </a:lnTo>
                  <a:lnTo>
                    <a:pt x="17" y="344"/>
                  </a:lnTo>
                  <a:lnTo>
                    <a:pt x="17" y="342"/>
                  </a:lnTo>
                  <a:lnTo>
                    <a:pt x="15" y="341"/>
                  </a:lnTo>
                  <a:lnTo>
                    <a:pt x="15" y="339"/>
                  </a:lnTo>
                  <a:lnTo>
                    <a:pt x="15" y="337"/>
                  </a:lnTo>
                  <a:lnTo>
                    <a:pt x="14" y="335"/>
                  </a:lnTo>
                  <a:lnTo>
                    <a:pt x="14" y="334"/>
                  </a:lnTo>
                  <a:lnTo>
                    <a:pt x="12" y="332"/>
                  </a:lnTo>
                  <a:lnTo>
                    <a:pt x="11" y="331"/>
                  </a:lnTo>
                  <a:lnTo>
                    <a:pt x="11" y="330"/>
                  </a:lnTo>
                  <a:lnTo>
                    <a:pt x="10" y="328"/>
                  </a:lnTo>
                  <a:lnTo>
                    <a:pt x="10" y="327"/>
                  </a:lnTo>
                  <a:lnTo>
                    <a:pt x="8" y="325"/>
                  </a:lnTo>
                  <a:lnTo>
                    <a:pt x="8" y="324"/>
                  </a:lnTo>
                  <a:lnTo>
                    <a:pt x="8" y="321"/>
                  </a:lnTo>
                  <a:lnTo>
                    <a:pt x="8" y="320"/>
                  </a:lnTo>
                  <a:lnTo>
                    <a:pt x="8" y="320"/>
                  </a:lnTo>
                  <a:lnTo>
                    <a:pt x="7" y="317"/>
                  </a:lnTo>
                  <a:lnTo>
                    <a:pt x="7" y="315"/>
                  </a:lnTo>
                  <a:lnTo>
                    <a:pt x="7" y="314"/>
                  </a:lnTo>
                  <a:lnTo>
                    <a:pt x="7" y="311"/>
                  </a:lnTo>
                  <a:lnTo>
                    <a:pt x="7" y="310"/>
                  </a:lnTo>
                  <a:lnTo>
                    <a:pt x="8" y="310"/>
                  </a:lnTo>
                  <a:lnTo>
                    <a:pt x="8" y="307"/>
                  </a:lnTo>
                  <a:lnTo>
                    <a:pt x="10" y="307"/>
                  </a:lnTo>
                  <a:lnTo>
                    <a:pt x="10" y="307"/>
                  </a:lnTo>
                  <a:lnTo>
                    <a:pt x="11" y="305"/>
                  </a:lnTo>
                  <a:lnTo>
                    <a:pt x="12" y="304"/>
                  </a:lnTo>
                  <a:lnTo>
                    <a:pt x="15" y="305"/>
                  </a:lnTo>
                  <a:lnTo>
                    <a:pt x="17" y="305"/>
                  </a:lnTo>
                  <a:lnTo>
                    <a:pt x="17" y="304"/>
                  </a:lnTo>
                  <a:lnTo>
                    <a:pt x="18" y="303"/>
                  </a:lnTo>
                  <a:lnTo>
                    <a:pt x="18" y="300"/>
                  </a:lnTo>
                  <a:lnTo>
                    <a:pt x="19" y="300"/>
                  </a:lnTo>
                  <a:lnTo>
                    <a:pt x="21" y="298"/>
                  </a:lnTo>
                  <a:lnTo>
                    <a:pt x="22" y="297"/>
                  </a:lnTo>
                  <a:lnTo>
                    <a:pt x="24" y="295"/>
                  </a:lnTo>
                  <a:lnTo>
                    <a:pt x="25" y="294"/>
                  </a:lnTo>
                  <a:lnTo>
                    <a:pt x="25" y="293"/>
                  </a:lnTo>
                  <a:lnTo>
                    <a:pt x="25" y="291"/>
                  </a:lnTo>
                  <a:lnTo>
                    <a:pt x="25" y="290"/>
                  </a:lnTo>
                  <a:lnTo>
                    <a:pt x="25" y="290"/>
                  </a:lnTo>
                  <a:lnTo>
                    <a:pt x="24" y="287"/>
                  </a:lnTo>
                  <a:lnTo>
                    <a:pt x="24" y="286"/>
                  </a:lnTo>
                  <a:lnTo>
                    <a:pt x="24" y="284"/>
                  </a:lnTo>
                  <a:lnTo>
                    <a:pt x="22" y="281"/>
                  </a:lnTo>
                  <a:lnTo>
                    <a:pt x="22" y="280"/>
                  </a:lnTo>
                  <a:lnTo>
                    <a:pt x="22" y="278"/>
                  </a:lnTo>
                  <a:lnTo>
                    <a:pt x="22" y="276"/>
                  </a:lnTo>
                  <a:lnTo>
                    <a:pt x="22" y="274"/>
                  </a:lnTo>
                  <a:lnTo>
                    <a:pt x="22" y="273"/>
                  </a:lnTo>
                  <a:lnTo>
                    <a:pt x="22" y="270"/>
                  </a:lnTo>
                  <a:lnTo>
                    <a:pt x="22" y="268"/>
                  </a:lnTo>
                  <a:lnTo>
                    <a:pt x="24" y="267"/>
                  </a:lnTo>
                  <a:lnTo>
                    <a:pt x="24" y="266"/>
                  </a:lnTo>
                  <a:lnTo>
                    <a:pt x="25" y="264"/>
                  </a:lnTo>
                  <a:lnTo>
                    <a:pt x="25" y="261"/>
                  </a:lnTo>
                  <a:lnTo>
                    <a:pt x="25" y="260"/>
                  </a:lnTo>
                  <a:lnTo>
                    <a:pt x="24" y="259"/>
                  </a:lnTo>
                  <a:lnTo>
                    <a:pt x="22" y="257"/>
                  </a:lnTo>
                  <a:lnTo>
                    <a:pt x="22" y="256"/>
                  </a:lnTo>
                  <a:lnTo>
                    <a:pt x="21" y="256"/>
                  </a:lnTo>
                  <a:lnTo>
                    <a:pt x="21" y="253"/>
                  </a:lnTo>
                  <a:lnTo>
                    <a:pt x="21" y="251"/>
                  </a:lnTo>
                  <a:lnTo>
                    <a:pt x="21" y="249"/>
                  </a:lnTo>
                  <a:lnTo>
                    <a:pt x="19" y="247"/>
                  </a:lnTo>
                  <a:lnTo>
                    <a:pt x="19" y="247"/>
                  </a:lnTo>
                  <a:lnTo>
                    <a:pt x="18" y="246"/>
                  </a:lnTo>
                  <a:lnTo>
                    <a:pt x="18" y="243"/>
                  </a:lnTo>
                  <a:lnTo>
                    <a:pt x="18" y="242"/>
                  </a:lnTo>
                  <a:lnTo>
                    <a:pt x="18" y="240"/>
                  </a:lnTo>
                  <a:lnTo>
                    <a:pt x="17" y="239"/>
                  </a:lnTo>
                  <a:lnTo>
                    <a:pt x="14" y="239"/>
                  </a:lnTo>
                  <a:lnTo>
                    <a:pt x="12" y="239"/>
                  </a:lnTo>
                  <a:lnTo>
                    <a:pt x="10" y="239"/>
                  </a:lnTo>
                  <a:lnTo>
                    <a:pt x="8" y="239"/>
                  </a:lnTo>
                  <a:lnTo>
                    <a:pt x="7" y="237"/>
                  </a:lnTo>
                  <a:lnTo>
                    <a:pt x="7" y="236"/>
                  </a:lnTo>
                  <a:lnTo>
                    <a:pt x="7" y="234"/>
                  </a:lnTo>
                  <a:lnTo>
                    <a:pt x="5" y="233"/>
                  </a:lnTo>
                  <a:lnTo>
                    <a:pt x="7" y="232"/>
                  </a:lnTo>
                  <a:lnTo>
                    <a:pt x="7" y="230"/>
                  </a:lnTo>
                  <a:lnTo>
                    <a:pt x="7" y="229"/>
                  </a:lnTo>
                  <a:lnTo>
                    <a:pt x="7" y="226"/>
                  </a:lnTo>
                  <a:lnTo>
                    <a:pt x="5" y="224"/>
                  </a:lnTo>
                  <a:lnTo>
                    <a:pt x="5" y="224"/>
                  </a:lnTo>
                  <a:lnTo>
                    <a:pt x="5" y="223"/>
                  </a:lnTo>
                  <a:lnTo>
                    <a:pt x="5" y="222"/>
                  </a:lnTo>
                  <a:lnTo>
                    <a:pt x="7" y="220"/>
                  </a:lnTo>
                  <a:lnTo>
                    <a:pt x="7" y="217"/>
                  </a:lnTo>
                  <a:lnTo>
                    <a:pt x="7" y="217"/>
                  </a:lnTo>
                  <a:lnTo>
                    <a:pt x="5" y="215"/>
                  </a:lnTo>
                  <a:lnTo>
                    <a:pt x="5" y="213"/>
                  </a:lnTo>
                  <a:lnTo>
                    <a:pt x="5" y="212"/>
                  </a:lnTo>
                  <a:lnTo>
                    <a:pt x="5" y="209"/>
                  </a:lnTo>
                  <a:lnTo>
                    <a:pt x="4" y="207"/>
                  </a:lnTo>
                  <a:lnTo>
                    <a:pt x="4" y="205"/>
                  </a:lnTo>
                  <a:lnTo>
                    <a:pt x="4" y="203"/>
                  </a:lnTo>
                  <a:lnTo>
                    <a:pt x="2" y="202"/>
                  </a:lnTo>
                  <a:lnTo>
                    <a:pt x="2" y="200"/>
                  </a:lnTo>
                  <a:lnTo>
                    <a:pt x="1" y="199"/>
                  </a:lnTo>
                  <a:lnTo>
                    <a:pt x="1" y="197"/>
                  </a:lnTo>
                  <a:lnTo>
                    <a:pt x="0" y="196"/>
                  </a:lnTo>
                  <a:lnTo>
                    <a:pt x="1" y="195"/>
                  </a:lnTo>
                  <a:lnTo>
                    <a:pt x="1" y="192"/>
                  </a:lnTo>
                  <a:lnTo>
                    <a:pt x="1" y="191"/>
                  </a:lnTo>
                  <a:lnTo>
                    <a:pt x="2" y="189"/>
                  </a:lnTo>
                  <a:lnTo>
                    <a:pt x="4" y="188"/>
                  </a:lnTo>
                  <a:lnTo>
                    <a:pt x="4" y="186"/>
                  </a:lnTo>
                  <a:lnTo>
                    <a:pt x="5" y="185"/>
                  </a:lnTo>
                  <a:lnTo>
                    <a:pt x="7" y="185"/>
                  </a:lnTo>
                  <a:lnTo>
                    <a:pt x="8" y="183"/>
                  </a:lnTo>
                  <a:lnTo>
                    <a:pt x="8" y="180"/>
                  </a:lnTo>
                  <a:lnTo>
                    <a:pt x="8" y="179"/>
                  </a:lnTo>
                  <a:lnTo>
                    <a:pt x="7" y="178"/>
                  </a:lnTo>
                  <a:lnTo>
                    <a:pt x="8" y="175"/>
                  </a:lnTo>
                  <a:lnTo>
                    <a:pt x="8" y="173"/>
                  </a:lnTo>
                  <a:lnTo>
                    <a:pt x="10" y="172"/>
                  </a:lnTo>
                  <a:lnTo>
                    <a:pt x="10" y="171"/>
                  </a:lnTo>
                  <a:lnTo>
                    <a:pt x="10" y="169"/>
                  </a:lnTo>
                  <a:lnTo>
                    <a:pt x="11" y="168"/>
                  </a:lnTo>
                  <a:lnTo>
                    <a:pt x="12" y="166"/>
                  </a:lnTo>
                  <a:lnTo>
                    <a:pt x="14" y="166"/>
                  </a:lnTo>
                  <a:lnTo>
                    <a:pt x="15" y="166"/>
                  </a:lnTo>
                  <a:lnTo>
                    <a:pt x="17" y="165"/>
                  </a:lnTo>
                  <a:lnTo>
                    <a:pt x="17" y="164"/>
                  </a:lnTo>
                  <a:lnTo>
                    <a:pt x="18" y="162"/>
                  </a:lnTo>
                  <a:lnTo>
                    <a:pt x="18" y="161"/>
                  </a:lnTo>
                  <a:lnTo>
                    <a:pt x="19" y="159"/>
                  </a:lnTo>
                  <a:lnTo>
                    <a:pt x="21" y="158"/>
                  </a:lnTo>
                  <a:lnTo>
                    <a:pt x="22" y="156"/>
                  </a:lnTo>
                  <a:lnTo>
                    <a:pt x="24" y="156"/>
                  </a:lnTo>
                  <a:lnTo>
                    <a:pt x="24" y="153"/>
                  </a:lnTo>
                  <a:lnTo>
                    <a:pt x="22" y="153"/>
                  </a:lnTo>
                  <a:lnTo>
                    <a:pt x="19" y="152"/>
                  </a:lnTo>
                  <a:lnTo>
                    <a:pt x="19" y="152"/>
                  </a:lnTo>
                  <a:lnTo>
                    <a:pt x="19" y="151"/>
                  </a:lnTo>
                  <a:lnTo>
                    <a:pt x="21" y="149"/>
                  </a:lnTo>
                  <a:lnTo>
                    <a:pt x="22" y="148"/>
                  </a:lnTo>
                  <a:lnTo>
                    <a:pt x="22" y="146"/>
                  </a:lnTo>
                  <a:lnTo>
                    <a:pt x="22" y="145"/>
                  </a:lnTo>
                  <a:lnTo>
                    <a:pt x="21" y="145"/>
                  </a:lnTo>
                  <a:lnTo>
                    <a:pt x="19" y="144"/>
                  </a:lnTo>
                  <a:lnTo>
                    <a:pt x="19" y="142"/>
                  </a:lnTo>
                  <a:lnTo>
                    <a:pt x="18" y="141"/>
                  </a:lnTo>
                  <a:lnTo>
                    <a:pt x="17" y="139"/>
                  </a:lnTo>
                  <a:lnTo>
                    <a:pt x="17" y="138"/>
                  </a:lnTo>
                  <a:lnTo>
                    <a:pt x="17" y="135"/>
                  </a:lnTo>
                  <a:lnTo>
                    <a:pt x="17" y="134"/>
                  </a:lnTo>
                  <a:lnTo>
                    <a:pt x="17" y="134"/>
                  </a:lnTo>
                  <a:lnTo>
                    <a:pt x="17" y="132"/>
                  </a:lnTo>
                  <a:lnTo>
                    <a:pt x="18" y="131"/>
                  </a:lnTo>
                  <a:lnTo>
                    <a:pt x="18" y="128"/>
                  </a:lnTo>
                  <a:lnTo>
                    <a:pt x="19" y="128"/>
                  </a:lnTo>
                  <a:lnTo>
                    <a:pt x="21" y="127"/>
                  </a:lnTo>
                  <a:lnTo>
                    <a:pt x="22" y="125"/>
                  </a:lnTo>
                  <a:lnTo>
                    <a:pt x="22" y="124"/>
                  </a:lnTo>
                  <a:lnTo>
                    <a:pt x="24" y="124"/>
                  </a:lnTo>
                  <a:lnTo>
                    <a:pt x="25" y="122"/>
                  </a:lnTo>
                  <a:lnTo>
                    <a:pt x="27" y="121"/>
                  </a:lnTo>
                  <a:lnTo>
                    <a:pt x="28" y="120"/>
                  </a:lnTo>
                  <a:lnTo>
                    <a:pt x="28" y="118"/>
                  </a:lnTo>
                  <a:lnTo>
                    <a:pt x="29" y="115"/>
                  </a:lnTo>
                  <a:lnTo>
                    <a:pt x="29" y="114"/>
                  </a:lnTo>
                  <a:lnTo>
                    <a:pt x="29" y="114"/>
                  </a:lnTo>
                  <a:lnTo>
                    <a:pt x="29" y="112"/>
                  </a:lnTo>
                  <a:lnTo>
                    <a:pt x="29" y="111"/>
                  </a:lnTo>
                  <a:lnTo>
                    <a:pt x="29" y="109"/>
                  </a:lnTo>
                  <a:lnTo>
                    <a:pt x="27" y="109"/>
                  </a:lnTo>
                  <a:lnTo>
                    <a:pt x="25" y="108"/>
                  </a:lnTo>
                  <a:lnTo>
                    <a:pt x="25" y="107"/>
                  </a:lnTo>
                  <a:lnTo>
                    <a:pt x="25" y="105"/>
                  </a:lnTo>
                  <a:lnTo>
                    <a:pt x="27" y="105"/>
                  </a:lnTo>
                  <a:lnTo>
                    <a:pt x="29" y="104"/>
                  </a:lnTo>
                  <a:lnTo>
                    <a:pt x="29" y="102"/>
                  </a:lnTo>
                  <a:lnTo>
                    <a:pt x="29" y="101"/>
                  </a:lnTo>
                  <a:lnTo>
                    <a:pt x="28" y="100"/>
                  </a:lnTo>
                  <a:lnTo>
                    <a:pt x="27" y="100"/>
                  </a:lnTo>
                  <a:lnTo>
                    <a:pt x="28" y="98"/>
                  </a:lnTo>
                  <a:lnTo>
                    <a:pt x="28" y="97"/>
                  </a:lnTo>
                  <a:lnTo>
                    <a:pt x="29" y="97"/>
                  </a:lnTo>
                  <a:lnTo>
                    <a:pt x="29" y="95"/>
                  </a:lnTo>
                  <a:lnTo>
                    <a:pt x="32" y="95"/>
                  </a:lnTo>
                  <a:lnTo>
                    <a:pt x="34" y="95"/>
                  </a:lnTo>
                  <a:lnTo>
                    <a:pt x="34" y="94"/>
                  </a:lnTo>
                  <a:lnTo>
                    <a:pt x="37" y="94"/>
                  </a:lnTo>
                  <a:lnTo>
                    <a:pt x="38" y="94"/>
                  </a:lnTo>
                  <a:lnTo>
                    <a:pt x="39" y="93"/>
                  </a:lnTo>
                  <a:lnTo>
                    <a:pt x="41" y="93"/>
                  </a:lnTo>
                  <a:lnTo>
                    <a:pt x="42" y="90"/>
                  </a:lnTo>
                  <a:lnTo>
                    <a:pt x="41" y="88"/>
                  </a:lnTo>
                  <a:lnTo>
                    <a:pt x="39" y="88"/>
                  </a:lnTo>
                  <a:lnTo>
                    <a:pt x="38" y="87"/>
                  </a:lnTo>
                  <a:lnTo>
                    <a:pt x="37" y="85"/>
                  </a:lnTo>
                  <a:lnTo>
                    <a:pt x="35" y="84"/>
                  </a:lnTo>
                  <a:lnTo>
                    <a:pt x="35" y="83"/>
                  </a:lnTo>
                  <a:lnTo>
                    <a:pt x="35" y="81"/>
                  </a:lnTo>
                  <a:lnTo>
                    <a:pt x="35" y="78"/>
                  </a:lnTo>
                  <a:lnTo>
                    <a:pt x="35" y="78"/>
                  </a:lnTo>
                  <a:lnTo>
                    <a:pt x="35" y="78"/>
                  </a:lnTo>
                  <a:lnTo>
                    <a:pt x="37" y="77"/>
                  </a:lnTo>
                  <a:lnTo>
                    <a:pt x="35" y="76"/>
                  </a:lnTo>
                  <a:lnTo>
                    <a:pt x="35" y="73"/>
                  </a:lnTo>
                  <a:lnTo>
                    <a:pt x="35" y="73"/>
                  </a:lnTo>
                  <a:lnTo>
                    <a:pt x="37" y="70"/>
                  </a:lnTo>
                  <a:lnTo>
                    <a:pt x="38" y="70"/>
                  </a:lnTo>
                  <a:lnTo>
                    <a:pt x="38" y="68"/>
                  </a:lnTo>
                  <a:lnTo>
                    <a:pt x="38" y="68"/>
                  </a:lnTo>
                  <a:lnTo>
                    <a:pt x="38" y="67"/>
                  </a:lnTo>
                  <a:lnTo>
                    <a:pt x="38" y="66"/>
                  </a:lnTo>
                  <a:lnTo>
                    <a:pt x="39" y="64"/>
                  </a:lnTo>
                  <a:lnTo>
                    <a:pt x="39" y="63"/>
                  </a:lnTo>
                  <a:lnTo>
                    <a:pt x="41" y="61"/>
                  </a:lnTo>
                  <a:lnTo>
                    <a:pt x="42" y="60"/>
                  </a:lnTo>
                  <a:lnTo>
                    <a:pt x="44" y="58"/>
                  </a:lnTo>
                  <a:lnTo>
                    <a:pt x="44" y="58"/>
                  </a:lnTo>
                  <a:lnTo>
                    <a:pt x="45" y="57"/>
                  </a:lnTo>
                  <a:lnTo>
                    <a:pt x="45" y="57"/>
                  </a:lnTo>
                  <a:lnTo>
                    <a:pt x="46" y="56"/>
                  </a:lnTo>
                  <a:lnTo>
                    <a:pt x="48" y="54"/>
                  </a:lnTo>
                  <a:lnTo>
                    <a:pt x="48" y="53"/>
                  </a:lnTo>
                  <a:lnTo>
                    <a:pt x="48" y="50"/>
                  </a:lnTo>
                  <a:lnTo>
                    <a:pt x="48" y="49"/>
                  </a:lnTo>
                  <a:lnTo>
                    <a:pt x="46" y="47"/>
                  </a:lnTo>
                  <a:lnTo>
                    <a:pt x="45" y="46"/>
                  </a:lnTo>
                  <a:lnTo>
                    <a:pt x="44" y="46"/>
                  </a:lnTo>
                  <a:lnTo>
                    <a:pt x="41" y="44"/>
                  </a:lnTo>
                  <a:lnTo>
                    <a:pt x="39" y="44"/>
                  </a:lnTo>
                  <a:lnTo>
                    <a:pt x="39" y="43"/>
                  </a:lnTo>
                  <a:lnTo>
                    <a:pt x="39" y="41"/>
                  </a:lnTo>
                  <a:lnTo>
                    <a:pt x="41" y="40"/>
                  </a:lnTo>
                  <a:lnTo>
                    <a:pt x="42" y="40"/>
                  </a:lnTo>
                  <a:lnTo>
                    <a:pt x="44" y="40"/>
                  </a:lnTo>
                  <a:lnTo>
                    <a:pt x="44" y="40"/>
                  </a:lnTo>
                  <a:lnTo>
                    <a:pt x="45" y="39"/>
                  </a:lnTo>
                  <a:lnTo>
                    <a:pt x="46" y="39"/>
                  </a:lnTo>
                  <a:lnTo>
                    <a:pt x="46" y="39"/>
                  </a:lnTo>
                  <a:lnTo>
                    <a:pt x="46" y="37"/>
                  </a:lnTo>
                  <a:lnTo>
                    <a:pt x="48" y="37"/>
                  </a:lnTo>
                  <a:lnTo>
                    <a:pt x="49" y="36"/>
                  </a:lnTo>
                  <a:lnTo>
                    <a:pt x="49" y="34"/>
                  </a:lnTo>
                  <a:lnTo>
                    <a:pt x="48" y="33"/>
                  </a:lnTo>
                  <a:lnTo>
                    <a:pt x="48" y="30"/>
                  </a:lnTo>
                  <a:lnTo>
                    <a:pt x="49" y="29"/>
                  </a:lnTo>
                  <a:lnTo>
                    <a:pt x="49" y="29"/>
                  </a:lnTo>
                  <a:lnTo>
                    <a:pt x="51" y="29"/>
                  </a:lnTo>
                  <a:lnTo>
                    <a:pt x="52" y="27"/>
                  </a:lnTo>
                  <a:lnTo>
                    <a:pt x="54" y="26"/>
                  </a:lnTo>
                  <a:lnTo>
                    <a:pt x="54" y="24"/>
                  </a:lnTo>
                  <a:lnTo>
                    <a:pt x="54" y="23"/>
                  </a:lnTo>
                  <a:lnTo>
                    <a:pt x="54" y="23"/>
                  </a:lnTo>
                  <a:lnTo>
                    <a:pt x="52" y="22"/>
                  </a:lnTo>
                  <a:lnTo>
                    <a:pt x="52" y="22"/>
                  </a:lnTo>
                  <a:lnTo>
                    <a:pt x="49" y="22"/>
                  </a:lnTo>
                  <a:lnTo>
                    <a:pt x="51" y="20"/>
                  </a:lnTo>
                  <a:lnTo>
                    <a:pt x="51" y="19"/>
                  </a:lnTo>
                  <a:lnTo>
                    <a:pt x="51" y="16"/>
                  </a:lnTo>
                  <a:lnTo>
                    <a:pt x="49" y="16"/>
                  </a:lnTo>
                  <a:lnTo>
                    <a:pt x="48" y="16"/>
                  </a:lnTo>
                  <a:lnTo>
                    <a:pt x="45" y="16"/>
                  </a:lnTo>
                  <a:lnTo>
                    <a:pt x="42" y="16"/>
                  </a:lnTo>
                  <a:lnTo>
                    <a:pt x="42" y="14"/>
                  </a:lnTo>
                  <a:lnTo>
                    <a:pt x="41" y="13"/>
                  </a:lnTo>
                  <a:lnTo>
                    <a:pt x="39" y="12"/>
                  </a:lnTo>
                  <a:lnTo>
                    <a:pt x="39" y="9"/>
                  </a:lnTo>
                  <a:lnTo>
                    <a:pt x="41" y="7"/>
                  </a:lnTo>
                  <a:lnTo>
                    <a:pt x="41" y="6"/>
                  </a:lnTo>
                  <a:lnTo>
                    <a:pt x="42" y="6"/>
                  </a:lnTo>
                  <a:lnTo>
                    <a:pt x="44" y="5"/>
                  </a:lnTo>
                  <a:lnTo>
                    <a:pt x="46" y="5"/>
                  </a:lnTo>
                  <a:lnTo>
                    <a:pt x="46" y="5"/>
                  </a:lnTo>
                  <a:lnTo>
                    <a:pt x="48" y="5"/>
                  </a:lnTo>
                  <a:lnTo>
                    <a:pt x="51" y="5"/>
                  </a:lnTo>
                  <a:lnTo>
                    <a:pt x="51" y="2"/>
                  </a:lnTo>
                  <a:lnTo>
                    <a:pt x="49" y="2"/>
                  </a:lnTo>
                  <a:lnTo>
                    <a:pt x="49" y="0"/>
                  </a:lnTo>
                  <a:lnTo>
                    <a:pt x="59" y="0"/>
                  </a:lnTo>
                  <a:lnTo>
                    <a:pt x="85" y="0"/>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4">
              <a:extLst>
                <a:ext uri="{FF2B5EF4-FFF2-40B4-BE49-F238E27FC236}">
                  <a16:creationId xmlns:a16="http://schemas.microsoft.com/office/drawing/2014/main" id="{7DAFF5D6-43CB-7E96-9274-56517B732EEB}"/>
                </a:ext>
              </a:extLst>
            </p:cNvPr>
            <p:cNvSpPr>
              <a:spLocks/>
            </p:cNvSpPr>
            <p:nvPr/>
          </p:nvSpPr>
          <p:spPr bwMode="auto">
            <a:xfrm>
              <a:off x="1622" y="792"/>
              <a:ext cx="499" cy="474"/>
            </a:xfrm>
            <a:custGeom>
              <a:avLst/>
              <a:gdLst>
                <a:gd name="T0" fmla="*/ 247 w 499"/>
                <a:gd name="T1" fmla="*/ 14 h 474"/>
                <a:gd name="T2" fmla="*/ 279 w 499"/>
                <a:gd name="T3" fmla="*/ 23 h 474"/>
                <a:gd name="T4" fmla="*/ 310 w 499"/>
                <a:gd name="T5" fmla="*/ 29 h 474"/>
                <a:gd name="T6" fmla="*/ 340 w 499"/>
                <a:gd name="T7" fmla="*/ 31 h 474"/>
                <a:gd name="T8" fmla="*/ 364 w 499"/>
                <a:gd name="T9" fmla="*/ 37 h 474"/>
                <a:gd name="T10" fmla="*/ 369 w 499"/>
                <a:gd name="T11" fmla="*/ 54 h 474"/>
                <a:gd name="T12" fmla="*/ 374 w 499"/>
                <a:gd name="T13" fmla="*/ 68 h 474"/>
                <a:gd name="T14" fmla="*/ 381 w 499"/>
                <a:gd name="T15" fmla="*/ 75 h 474"/>
                <a:gd name="T16" fmla="*/ 424 w 499"/>
                <a:gd name="T17" fmla="*/ 89 h 474"/>
                <a:gd name="T18" fmla="*/ 447 w 499"/>
                <a:gd name="T19" fmla="*/ 133 h 474"/>
                <a:gd name="T20" fmla="*/ 485 w 499"/>
                <a:gd name="T21" fmla="*/ 174 h 474"/>
                <a:gd name="T22" fmla="*/ 499 w 499"/>
                <a:gd name="T23" fmla="*/ 204 h 474"/>
                <a:gd name="T24" fmla="*/ 476 w 499"/>
                <a:gd name="T25" fmla="*/ 280 h 474"/>
                <a:gd name="T26" fmla="*/ 435 w 499"/>
                <a:gd name="T27" fmla="*/ 273 h 474"/>
                <a:gd name="T28" fmla="*/ 424 w 499"/>
                <a:gd name="T29" fmla="*/ 279 h 474"/>
                <a:gd name="T30" fmla="*/ 412 w 499"/>
                <a:gd name="T31" fmla="*/ 286 h 474"/>
                <a:gd name="T32" fmla="*/ 428 w 499"/>
                <a:gd name="T33" fmla="*/ 333 h 474"/>
                <a:gd name="T34" fmla="*/ 397 w 499"/>
                <a:gd name="T35" fmla="*/ 350 h 474"/>
                <a:gd name="T36" fmla="*/ 354 w 499"/>
                <a:gd name="T37" fmla="*/ 337 h 474"/>
                <a:gd name="T38" fmla="*/ 323 w 499"/>
                <a:gd name="T39" fmla="*/ 353 h 474"/>
                <a:gd name="T40" fmla="*/ 292 w 499"/>
                <a:gd name="T41" fmla="*/ 337 h 474"/>
                <a:gd name="T42" fmla="*/ 271 w 499"/>
                <a:gd name="T43" fmla="*/ 324 h 474"/>
                <a:gd name="T44" fmla="*/ 284 w 499"/>
                <a:gd name="T45" fmla="*/ 302 h 474"/>
                <a:gd name="T46" fmla="*/ 260 w 499"/>
                <a:gd name="T47" fmla="*/ 313 h 474"/>
                <a:gd name="T48" fmla="*/ 220 w 499"/>
                <a:gd name="T49" fmla="*/ 312 h 474"/>
                <a:gd name="T50" fmla="*/ 191 w 499"/>
                <a:gd name="T51" fmla="*/ 312 h 474"/>
                <a:gd name="T52" fmla="*/ 179 w 499"/>
                <a:gd name="T53" fmla="*/ 323 h 474"/>
                <a:gd name="T54" fmla="*/ 152 w 499"/>
                <a:gd name="T55" fmla="*/ 338 h 474"/>
                <a:gd name="T56" fmla="*/ 114 w 499"/>
                <a:gd name="T57" fmla="*/ 334 h 474"/>
                <a:gd name="T58" fmla="*/ 71 w 499"/>
                <a:gd name="T59" fmla="*/ 337 h 474"/>
                <a:gd name="T60" fmla="*/ 62 w 499"/>
                <a:gd name="T61" fmla="*/ 353 h 474"/>
                <a:gd name="T62" fmla="*/ 57 w 499"/>
                <a:gd name="T63" fmla="*/ 377 h 474"/>
                <a:gd name="T64" fmla="*/ 51 w 499"/>
                <a:gd name="T65" fmla="*/ 389 h 474"/>
                <a:gd name="T66" fmla="*/ 45 w 499"/>
                <a:gd name="T67" fmla="*/ 413 h 474"/>
                <a:gd name="T68" fmla="*/ 45 w 499"/>
                <a:gd name="T69" fmla="*/ 432 h 474"/>
                <a:gd name="T70" fmla="*/ 48 w 499"/>
                <a:gd name="T71" fmla="*/ 460 h 474"/>
                <a:gd name="T72" fmla="*/ 16 w 499"/>
                <a:gd name="T73" fmla="*/ 470 h 474"/>
                <a:gd name="T74" fmla="*/ 9 w 499"/>
                <a:gd name="T75" fmla="*/ 453 h 474"/>
                <a:gd name="T76" fmla="*/ 16 w 499"/>
                <a:gd name="T77" fmla="*/ 436 h 474"/>
                <a:gd name="T78" fmla="*/ 12 w 499"/>
                <a:gd name="T79" fmla="*/ 423 h 474"/>
                <a:gd name="T80" fmla="*/ 9 w 499"/>
                <a:gd name="T81" fmla="*/ 409 h 474"/>
                <a:gd name="T82" fmla="*/ 7 w 499"/>
                <a:gd name="T83" fmla="*/ 392 h 474"/>
                <a:gd name="T84" fmla="*/ 9 w 499"/>
                <a:gd name="T85" fmla="*/ 372 h 474"/>
                <a:gd name="T86" fmla="*/ 12 w 499"/>
                <a:gd name="T87" fmla="*/ 367 h 474"/>
                <a:gd name="T88" fmla="*/ 12 w 499"/>
                <a:gd name="T89" fmla="*/ 348 h 474"/>
                <a:gd name="T90" fmla="*/ 12 w 499"/>
                <a:gd name="T91" fmla="*/ 333 h 474"/>
                <a:gd name="T92" fmla="*/ 13 w 499"/>
                <a:gd name="T93" fmla="*/ 312 h 474"/>
                <a:gd name="T94" fmla="*/ 21 w 499"/>
                <a:gd name="T95" fmla="*/ 283 h 474"/>
                <a:gd name="T96" fmla="*/ 20 w 499"/>
                <a:gd name="T97" fmla="*/ 262 h 474"/>
                <a:gd name="T98" fmla="*/ 13 w 499"/>
                <a:gd name="T99" fmla="*/ 232 h 474"/>
                <a:gd name="T100" fmla="*/ 16 w 499"/>
                <a:gd name="T101" fmla="*/ 200 h 474"/>
                <a:gd name="T102" fmla="*/ 26 w 499"/>
                <a:gd name="T103" fmla="*/ 177 h 474"/>
                <a:gd name="T104" fmla="*/ 16 w 499"/>
                <a:gd name="T105" fmla="*/ 123 h 474"/>
                <a:gd name="T106" fmla="*/ 21 w 499"/>
                <a:gd name="T107" fmla="*/ 102 h 474"/>
                <a:gd name="T108" fmla="*/ 47 w 499"/>
                <a:gd name="T109" fmla="*/ 98 h 474"/>
                <a:gd name="T110" fmla="*/ 75 w 499"/>
                <a:gd name="T111" fmla="*/ 72 h 474"/>
                <a:gd name="T112" fmla="*/ 104 w 499"/>
                <a:gd name="T113" fmla="*/ 67 h 474"/>
                <a:gd name="T114" fmla="*/ 118 w 499"/>
                <a:gd name="T115" fmla="*/ 61 h 474"/>
                <a:gd name="T116" fmla="*/ 135 w 499"/>
                <a:gd name="T117" fmla="*/ 44 h 474"/>
                <a:gd name="T118" fmla="*/ 160 w 499"/>
                <a:gd name="T119" fmla="*/ 37 h 474"/>
                <a:gd name="T120" fmla="*/ 174 w 499"/>
                <a:gd name="T121" fmla="*/ 31 h 474"/>
                <a:gd name="T122" fmla="*/ 196 w 499"/>
                <a:gd name="T123" fmla="*/ 10 h 474"/>
                <a:gd name="T124" fmla="*/ 231 w 499"/>
                <a:gd name="T125" fmla="*/ 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9" h="474">
                  <a:moveTo>
                    <a:pt x="233" y="9"/>
                  </a:moveTo>
                  <a:lnTo>
                    <a:pt x="231" y="10"/>
                  </a:lnTo>
                  <a:lnTo>
                    <a:pt x="233" y="12"/>
                  </a:lnTo>
                  <a:lnTo>
                    <a:pt x="237" y="13"/>
                  </a:lnTo>
                  <a:lnTo>
                    <a:pt x="238" y="16"/>
                  </a:lnTo>
                  <a:lnTo>
                    <a:pt x="238" y="19"/>
                  </a:lnTo>
                  <a:lnTo>
                    <a:pt x="238" y="19"/>
                  </a:lnTo>
                  <a:lnTo>
                    <a:pt x="241" y="19"/>
                  </a:lnTo>
                  <a:lnTo>
                    <a:pt x="243" y="16"/>
                  </a:lnTo>
                  <a:lnTo>
                    <a:pt x="244" y="13"/>
                  </a:lnTo>
                  <a:lnTo>
                    <a:pt x="245" y="13"/>
                  </a:lnTo>
                  <a:lnTo>
                    <a:pt x="247" y="14"/>
                  </a:lnTo>
                  <a:lnTo>
                    <a:pt x="245" y="17"/>
                  </a:lnTo>
                  <a:lnTo>
                    <a:pt x="247" y="19"/>
                  </a:lnTo>
                  <a:lnTo>
                    <a:pt x="251" y="19"/>
                  </a:lnTo>
                  <a:lnTo>
                    <a:pt x="255" y="19"/>
                  </a:lnTo>
                  <a:lnTo>
                    <a:pt x="261" y="21"/>
                  </a:lnTo>
                  <a:lnTo>
                    <a:pt x="265" y="24"/>
                  </a:lnTo>
                  <a:lnTo>
                    <a:pt x="267" y="26"/>
                  </a:lnTo>
                  <a:lnTo>
                    <a:pt x="269" y="27"/>
                  </a:lnTo>
                  <a:lnTo>
                    <a:pt x="272" y="27"/>
                  </a:lnTo>
                  <a:lnTo>
                    <a:pt x="275" y="26"/>
                  </a:lnTo>
                  <a:lnTo>
                    <a:pt x="276" y="23"/>
                  </a:lnTo>
                  <a:lnTo>
                    <a:pt x="279" y="23"/>
                  </a:lnTo>
                  <a:lnTo>
                    <a:pt x="282" y="24"/>
                  </a:lnTo>
                  <a:lnTo>
                    <a:pt x="288" y="29"/>
                  </a:lnTo>
                  <a:lnTo>
                    <a:pt x="289" y="30"/>
                  </a:lnTo>
                  <a:lnTo>
                    <a:pt x="289" y="29"/>
                  </a:lnTo>
                  <a:lnTo>
                    <a:pt x="288" y="27"/>
                  </a:lnTo>
                  <a:lnTo>
                    <a:pt x="286" y="26"/>
                  </a:lnTo>
                  <a:lnTo>
                    <a:pt x="288" y="24"/>
                  </a:lnTo>
                  <a:lnTo>
                    <a:pt x="292" y="24"/>
                  </a:lnTo>
                  <a:lnTo>
                    <a:pt x="301" y="21"/>
                  </a:lnTo>
                  <a:lnTo>
                    <a:pt x="305" y="21"/>
                  </a:lnTo>
                  <a:lnTo>
                    <a:pt x="309" y="23"/>
                  </a:lnTo>
                  <a:lnTo>
                    <a:pt x="310" y="29"/>
                  </a:lnTo>
                  <a:lnTo>
                    <a:pt x="313" y="31"/>
                  </a:lnTo>
                  <a:lnTo>
                    <a:pt x="315" y="31"/>
                  </a:lnTo>
                  <a:lnTo>
                    <a:pt x="315" y="36"/>
                  </a:lnTo>
                  <a:lnTo>
                    <a:pt x="318" y="37"/>
                  </a:lnTo>
                  <a:lnTo>
                    <a:pt x="325" y="36"/>
                  </a:lnTo>
                  <a:lnTo>
                    <a:pt x="330" y="36"/>
                  </a:lnTo>
                  <a:lnTo>
                    <a:pt x="332" y="31"/>
                  </a:lnTo>
                  <a:lnTo>
                    <a:pt x="335" y="30"/>
                  </a:lnTo>
                  <a:lnTo>
                    <a:pt x="336" y="31"/>
                  </a:lnTo>
                  <a:lnTo>
                    <a:pt x="335" y="34"/>
                  </a:lnTo>
                  <a:lnTo>
                    <a:pt x="336" y="34"/>
                  </a:lnTo>
                  <a:lnTo>
                    <a:pt x="340" y="31"/>
                  </a:lnTo>
                  <a:lnTo>
                    <a:pt x="343" y="31"/>
                  </a:lnTo>
                  <a:lnTo>
                    <a:pt x="345" y="34"/>
                  </a:lnTo>
                  <a:lnTo>
                    <a:pt x="349" y="36"/>
                  </a:lnTo>
                  <a:lnTo>
                    <a:pt x="347" y="33"/>
                  </a:lnTo>
                  <a:lnTo>
                    <a:pt x="349" y="31"/>
                  </a:lnTo>
                  <a:lnTo>
                    <a:pt x="352" y="34"/>
                  </a:lnTo>
                  <a:lnTo>
                    <a:pt x="353" y="31"/>
                  </a:lnTo>
                  <a:lnTo>
                    <a:pt x="359" y="33"/>
                  </a:lnTo>
                  <a:lnTo>
                    <a:pt x="360" y="34"/>
                  </a:lnTo>
                  <a:lnTo>
                    <a:pt x="362" y="33"/>
                  </a:lnTo>
                  <a:lnTo>
                    <a:pt x="366" y="36"/>
                  </a:lnTo>
                  <a:lnTo>
                    <a:pt x="364" y="37"/>
                  </a:lnTo>
                  <a:lnTo>
                    <a:pt x="366" y="38"/>
                  </a:lnTo>
                  <a:lnTo>
                    <a:pt x="366" y="41"/>
                  </a:lnTo>
                  <a:lnTo>
                    <a:pt x="369" y="46"/>
                  </a:lnTo>
                  <a:lnTo>
                    <a:pt x="367" y="47"/>
                  </a:lnTo>
                  <a:lnTo>
                    <a:pt x="367" y="48"/>
                  </a:lnTo>
                  <a:lnTo>
                    <a:pt x="366" y="51"/>
                  </a:lnTo>
                  <a:lnTo>
                    <a:pt x="366" y="53"/>
                  </a:lnTo>
                  <a:lnTo>
                    <a:pt x="366" y="53"/>
                  </a:lnTo>
                  <a:lnTo>
                    <a:pt x="366" y="54"/>
                  </a:lnTo>
                  <a:lnTo>
                    <a:pt x="367" y="53"/>
                  </a:lnTo>
                  <a:lnTo>
                    <a:pt x="369" y="53"/>
                  </a:lnTo>
                  <a:lnTo>
                    <a:pt x="369" y="54"/>
                  </a:lnTo>
                  <a:lnTo>
                    <a:pt x="369" y="55"/>
                  </a:lnTo>
                  <a:lnTo>
                    <a:pt x="370" y="57"/>
                  </a:lnTo>
                  <a:lnTo>
                    <a:pt x="371" y="55"/>
                  </a:lnTo>
                  <a:lnTo>
                    <a:pt x="373" y="55"/>
                  </a:lnTo>
                  <a:lnTo>
                    <a:pt x="377" y="60"/>
                  </a:lnTo>
                  <a:lnTo>
                    <a:pt x="376" y="61"/>
                  </a:lnTo>
                  <a:lnTo>
                    <a:pt x="374" y="61"/>
                  </a:lnTo>
                  <a:lnTo>
                    <a:pt x="374" y="64"/>
                  </a:lnTo>
                  <a:lnTo>
                    <a:pt x="374" y="64"/>
                  </a:lnTo>
                  <a:lnTo>
                    <a:pt x="374" y="64"/>
                  </a:lnTo>
                  <a:lnTo>
                    <a:pt x="374" y="65"/>
                  </a:lnTo>
                  <a:lnTo>
                    <a:pt x="374" y="68"/>
                  </a:lnTo>
                  <a:lnTo>
                    <a:pt x="376" y="70"/>
                  </a:lnTo>
                  <a:lnTo>
                    <a:pt x="376" y="70"/>
                  </a:lnTo>
                  <a:lnTo>
                    <a:pt x="377" y="71"/>
                  </a:lnTo>
                  <a:lnTo>
                    <a:pt x="377" y="71"/>
                  </a:lnTo>
                  <a:lnTo>
                    <a:pt x="377" y="71"/>
                  </a:lnTo>
                  <a:lnTo>
                    <a:pt x="378" y="72"/>
                  </a:lnTo>
                  <a:lnTo>
                    <a:pt x="378" y="72"/>
                  </a:lnTo>
                  <a:lnTo>
                    <a:pt x="380" y="72"/>
                  </a:lnTo>
                  <a:lnTo>
                    <a:pt x="380" y="74"/>
                  </a:lnTo>
                  <a:lnTo>
                    <a:pt x="381" y="74"/>
                  </a:lnTo>
                  <a:lnTo>
                    <a:pt x="381" y="74"/>
                  </a:lnTo>
                  <a:lnTo>
                    <a:pt x="381" y="75"/>
                  </a:lnTo>
                  <a:lnTo>
                    <a:pt x="383" y="75"/>
                  </a:lnTo>
                  <a:lnTo>
                    <a:pt x="383" y="75"/>
                  </a:lnTo>
                  <a:lnTo>
                    <a:pt x="384" y="79"/>
                  </a:lnTo>
                  <a:lnTo>
                    <a:pt x="387" y="82"/>
                  </a:lnTo>
                  <a:lnTo>
                    <a:pt x="390" y="85"/>
                  </a:lnTo>
                  <a:lnTo>
                    <a:pt x="394" y="88"/>
                  </a:lnTo>
                  <a:lnTo>
                    <a:pt x="397" y="89"/>
                  </a:lnTo>
                  <a:lnTo>
                    <a:pt x="401" y="89"/>
                  </a:lnTo>
                  <a:lnTo>
                    <a:pt x="407" y="89"/>
                  </a:lnTo>
                  <a:lnTo>
                    <a:pt x="412" y="89"/>
                  </a:lnTo>
                  <a:lnTo>
                    <a:pt x="414" y="91"/>
                  </a:lnTo>
                  <a:lnTo>
                    <a:pt x="424" y="89"/>
                  </a:lnTo>
                  <a:lnTo>
                    <a:pt x="427" y="89"/>
                  </a:lnTo>
                  <a:lnTo>
                    <a:pt x="441" y="92"/>
                  </a:lnTo>
                  <a:lnTo>
                    <a:pt x="445" y="92"/>
                  </a:lnTo>
                  <a:lnTo>
                    <a:pt x="445" y="92"/>
                  </a:lnTo>
                  <a:lnTo>
                    <a:pt x="448" y="92"/>
                  </a:lnTo>
                  <a:lnTo>
                    <a:pt x="448" y="95"/>
                  </a:lnTo>
                  <a:lnTo>
                    <a:pt x="451" y="96"/>
                  </a:lnTo>
                  <a:lnTo>
                    <a:pt x="451" y="108"/>
                  </a:lnTo>
                  <a:lnTo>
                    <a:pt x="452" y="109"/>
                  </a:lnTo>
                  <a:lnTo>
                    <a:pt x="452" y="111"/>
                  </a:lnTo>
                  <a:lnTo>
                    <a:pt x="451" y="112"/>
                  </a:lnTo>
                  <a:lnTo>
                    <a:pt x="447" y="133"/>
                  </a:lnTo>
                  <a:lnTo>
                    <a:pt x="449" y="136"/>
                  </a:lnTo>
                  <a:lnTo>
                    <a:pt x="448" y="139"/>
                  </a:lnTo>
                  <a:lnTo>
                    <a:pt x="448" y="145"/>
                  </a:lnTo>
                  <a:lnTo>
                    <a:pt x="451" y="149"/>
                  </a:lnTo>
                  <a:lnTo>
                    <a:pt x="466" y="157"/>
                  </a:lnTo>
                  <a:lnTo>
                    <a:pt x="469" y="160"/>
                  </a:lnTo>
                  <a:lnTo>
                    <a:pt x="473" y="162"/>
                  </a:lnTo>
                  <a:lnTo>
                    <a:pt x="476" y="164"/>
                  </a:lnTo>
                  <a:lnTo>
                    <a:pt x="480" y="166"/>
                  </a:lnTo>
                  <a:lnTo>
                    <a:pt x="482" y="170"/>
                  </a:lnTo>
                  <a:lnTo>
                    <a:pt x="483" y="171"/>
                  </a:lnTo>
                  <a:lnTo>
                    <a:pt x="485" y="174"/>
                  </a:lnTo>
                  <a:lnTo>
                    <a:pt x="486" y="176"/>
                  </a:lnTo>
                  <a:lnTo>
                    <a:pt x="488" y="179"/>
                  </a:lnTo>
                  <a:lnTo>
                    <a:pt x="489" y="180"/>
                  </a:lnTo>
                  <a:lnTo>
                    <a:pt x="489" y="183"/>
                  </a:lnTo>
                  <a:lnTo>
                    <a:pt x="490" y="184"/>
                  </a:lnTo>
                  <a:lnTo>
                    <a:pt x="492" y="187"/>
                  </a:lnTo>
                  <a:lnTo>
                    <a:pt x="493" y="188"/>
                  </a:lnTo>
                  <a:lnTo>
                    <a:pt x="493" y="193"/>
                  </a:lnTo>
                  <a:lnTo>
                    <a:pt x="495" y="196"/>
                  </a:lnTo>
                  <a:lnTo>
                    <a:pt x="496" y="197"/>
                  </a:lnTo>
                  <a:lnTo>
                    <a:pt x="499" y="200"/>
                  </a:lnTo>
                  <a:lnTo>
                    <a:pt x="499" y="204"/>
                  </a:lnTo>
                  <a:lnTo>
                    <a:pt x="495" y="208"/>
                  </a:lnTo>
                  <a:lnTo>
                    <a:pt x="497" y="222"/>
                  </a:lnTo>
                  <a:lnTo>
                    <a:pt x="497" y="227"/>
                  </a:lnTo>
                  <a:lnTo>
                    <a:pt x="499" y="229"/>
                  </a:lnTo>
                  <a:lnTo>
                    <a:pt x="492" y="251"/>
                  </a:lnTo>
                  <a:lnTo>
                    <a:pt x="490" y="252"/>
                  </a:lnTo>
                  <a:lnTo>
                    <a:pt x="488" y="256"/>
                  </a:lnTo>
                  <a:lnTo>
                    <a:pt x="486" y="261"/>
                  </a:lnTo>
                  <a:lnTo>
                    <a:pt x="483" y="266"/>
                  </a:lnTo>
                  <a:lnTo>
                    <a:pt x="480" y="271"/>
                  </a:lnTo>
                  <a:lnTo>
                    <a:pt x="479" y="275"/>
                  </a:lnTo>
                  <a:lnTo>
                    <a:pt x="476" y="280"/>
                  </a:lnTo>
                  <a:lnTo>
                    <a:pt x="473" y="283"/>
                  </a:lnTo>
                  <a:lnTo>
                    <a:pt x="473" y="288"/>
                  </a:lnTo>
                  <a:lnTo>
                    <a:pt x="473" y="289"/>
                  </a:lnTo>
                  <a:lnTo>
                    <a:pt x="471" y="290"/>
                  </a:lnTo>
                  <a:lnTo>
                    <a:pt x="469" y="290"/>
                  </a:lnTo>
                  <a:lnTo>
                    <a:pt x="465" y="289"/>
                  </a:lnTo>
                  <a:lnTo>
                    <a:pt x="461" y="288"/>
                  </a:lnTo>
                  <a:lnTo>
                    <a:pt x="455" y="286"/>
                  </a:lnTo>
                  <a:lnTo>
                    <a:pt x="448" y="282"/>
                  </a:lnTo>
                  <a:lnTo>
                    <a:pt x="442" y="278"/>
                  </a:lnTo>
                  <a:lnTo>
                    <a:pt x="439" y="275"/>
                  </a:lnTo>
                  <a:lnTo>
                    <a:pt x="435" y="273"/>
                  </a:lnTo>
                  <a:lnTo>
                    <a:pt x="434" y="272"/>
                  </a:lnTo>
                  <a:lnTo>
                    <a:pt x="432" y="273"/>
                  </a:lnTo>
                  <a:lnTo>
                    <a:pt x="432" y="275"/>
                  </a:lnTo>
                  <a:lnTo>
                    <a:pt x="432" y="278"/>
                  </a:lnTo>
                  <a:lnTo>
                    <a:pt x="431" y="279"/>
                  </a:lnTo>
                  <a:lnTo>
                    <a:pt x="430" y="280"/>
                  </a:lnTo>
                  <a:lnTo>
                    <a:pt x="430" y="283"/>
                  </a:lnTo>
                  <a:lnTo>
                    <a:pt x="430" y="283"/>
                  </a:lnTo>
                  <a:lnTo>
                    <a:pt x="430" y="285"/>
                  </a:lnTo>
                  <a:lnTo>
                    <a:pt x="427" y="286"/>
                  </a:lnTo>
                  <a:lnTo>
                    <a:pt x="425" y="283"/>
                  </a:lnTo>
                  <a:lnTo>
                    <a:pt x="424" y="279"/>
                  </a:lnTo>
                  <a:lnTo>
                    <a:pt x="424" y="276"/>
                  </a:lnTo>
                  <a:lnTo>
                    <a:pt x="422" y="275"/>
                  </a:lnTo>
                  <a:lnTo>
                    <a:pt x="421" y="275"/>
                  </a:lnTo>
                  <a:lnTo>
                    <a:pt x="420" y="276"/>
                  </a:lnTo>
                  <a:lnTo>
                    <a:pt x="415" y="276"/>
                  </a:lnTo>
                  <a:lnTo>
                    <a:pt x="410" y="276"/>
                  </a:lnTo>
                  <a:lnTo>
                    <a:pt x="401" y="273"/>
                  </a:lnTo>
                  <a:lnTo>
                    <a:pt x="400" y="275"/>
                  </a:lnTo>
                  <a:lnTo>
                    <a:pt x="401" y="279"/>
                  </a:lnTo>
                  <a:lnTo>
                    <a:pt x="407" y="282"/>
                  </a:lnTo>
                  <a:lnTo>
                    <a:pt x="410" y="285"/>
                  </a:lnTo>
                  <a:lnTo>
                    <a:pt x="412" y="286"/>
                  </a:lnTo>
                  <a:lnTo>
                    <a:pt x="415" y="289"/>
                  </a:lnTo>
                  <a:lnTo>
                    <a:pt x="418" y="292"/>
                  </a:lnTo>
                  <a:lnTo>
                    <a:pt x="420" y="295"/>
                  </a:lnTo>
                  <a:lnTo>
                    <a:pt x="420" y="299"/>
                  </a:lnTo>
                  <a:lnTo>
                    <a:pt x="418" y="302"/>
                  </a:lnTo>
                  <a:lnTo>
                    <a:pt x="418" y="306"/>
                  </a:lnTo>
                  <a:lnTo>
                    <a:pt x="421" y="310"/>
                  </a:lnTo>
                  <a:lnTo>
                    <a:pt x="425" y="314"/>
                  </a:lnTo>
                  <a:lnTo>
                    <a:pt x="430" y="317"/>
                  </a:lnTo>
                  <a:lnTo>
                    <a:pt x="432" y="324"/>
                  </a:lnTo>
                  <a:lnTo>
                    <a:pt x="431" y="329"/>
                  </a:lnTo>
                  <a:lnTo>
                    <a:pt x="428" y="333"/>
                  </a:lnTo>
                  <a:lnTo>
                    <a:pt x="428" y="334"/>
                  </a:lnTo>
                  <a:lnTo>
                    <a:pt x="428" y="336"/>
                  </a:lnTo>
                  <a:lnTo>
                    <a:pt x="430" y="337"/>
                  </a:lnTo>
                  <a:lnTo>
                    <a:pt x="425" y="350"/>
                  </a:lnTo>
                  <a:lnTo>
                    <a:pt x="424" y="351"/>
                  </a:lnTo>
                  <a:lnTo>
                    <a:pt x="421" y="353"/>
                  </a:lnTo>
                  <a:lnTo>
                    <a:pt x="420" y="353"/>
                  </a:lnTo>
                  <a:lnTo>
                    <a:pt x="417" y="351"/>
                  </a:lnTo>
                  <a:lnTo>
                    <a:pt x="411" y="351"/>
                  </a:lnTo>
                  <a:lnTo>
                    <a:pt x="407" y="353"/>
                  </a:lnTo>
                  <a:lnTo>
                    <a:pt x="403" y="353"/>
                  </a:lnTo>
                  <a:lnTo>
                    <a:pt x="397" y="350"/>
                  </a:lnTo>
                  <a:lnTo>
                    <a:pt x="390" y="347"/>
                  </a:lnTo>
                  <a:lnTo>
                    <a:pt x="383" y="346"/>
                  </a:lnTo>
                  <a:lnTo>
                    <a:pt x="378" y="343"/>
                  </a:lnTo>
                  <a:lnTo>
                    <a:pt x="377" y="338"/>
                  </a:lnTo>
                  <a:lnTo>
                    <a:pt x="376" y="336"/>
                  </a:lnTo>
                  <a:lnTo>
                    <a:pt x="374" y="327"/>
                  </a:lnTo>
                  <a:lnTo>
                    <a:pt x="373" y="327"/>
                  </a:lnTo>
                  <a:lnTo>
                    <a:pt x="370" y="329"/>
                  </a:lnTo>
                  <a:lnTo>
                    <a:pt x="366" y="330"/>
                  </a:lnTo>
                  <a:lnTo>
                    <a:pt x="362" y="333"/>
                  </a:lnTo>
                  <a:lnTo>
                    <a:pt x="359" y="336"/>
                  </a:lnTo>
                  <a:lnTo>
                    <a:pt x="354" y="337"/>
                  </a:lnTo>
                  <a:lnTo>
                    <a:pt x="353" y="338"/>
                  </a:lnTo>
                  <a:lnTo>
                    <a:pt x="349" y="343"/>
                  </a:lnTo>
                  <a:lnTo>
                    <a:pt x="345" y="344"/>
                  </a:lnTo>
                  <a:lnTo>
                    <a:pt x="342" y="347"/>
                  </a:lnTo>
                  <a:lnTo>
                    <a:pt x="340" y="350"/>
                  </a:lnTo>
                  <a:lnTo>
                    <a:pt x="340" y="354"/>
                  </a:lnTo>
                  <a:lnTo>
                    <a:pt x="337" y="355"/>
                  </a:lnTo>
                  <a:lnTo>
                    <a:pt x="333" y="354"/>
                  </a:lnTo>
                  <a:lnTo>
                    <a:pt x="329" y="353"/>
                  </a:lnTo>
                  <a:lnTo>
                    <a:pt x="326" y="353"/>
                  </a:lnTo>
                  <a:lnTo>
                    <a:pt x="323" y="354"/>
                  </a:lnTo>
                  <a:lnTo>
                    <a:pt x="323" y="353"/>
                  </a:lnTo>
                  <a:lnTo>
                    <a:pt x="322" y="351"/>
                  </a:lnTo>
                  <a:lnTo>
                    <a:pt x="320" y="350"/>
                  </a:lnTo>
                  <a:lnTo>
                    <a:pt x="319" y="347"/>
                  </a:lnTo>
                  <a:lnTo>
                    <a:pt x="320" y="344"/>
                  </a:lnTo>
                  <a:lnTo>
                    <a:pt x="319" y="343"/>
                  </a:lnTo>
                  <a:lnTo>
                    <a:pt x="313" y="341"/>
                  </a:lnTo>
                  <a:lnTo>
                    <a:pt x="309" y="340"/>
                  </a:lnTo>
                  <a:lnTo>
                    <a:pt x="305" y="341"/>
                  </a:lnTo>
                  <a:lnTo>
                    <a:pt x="302" y="341"/>
                  </a:lnTo>
                  <a:lnTo>
                    <a:pt x="299" y="340"/>
                  </a:lnTo>
                  <a:lnTo>
                    <a:pt x="295" y="338"/>
                  </a:lnTo>
                  <a:lnTo>
                    <a:pt x="292" y="337"/>
                  </a:lnTo>
                  <a:lnTo>
                    <a:pt x="292" y="336"/>
                  </a:lnTo>
                  <a:lnTo>
                    <a:pt x="296" y="331"/>
                  </a:lnTo>
                  <a:lnTo>
                    <a:pt x="298" y="330"/>
                  </a:lnTo>
                  <a:lnTo>
                    <a:pt x="298" y="327"/>
                  </a:lnTo>
                  <a:lnTo>
                    <a:pt x="299" y="326"/>
                  </a:lnTo>
                  <a:lnTo>
                    <a:pt x="301" y="324"/>
                  </a:lnTo>
                  <a:lnTo>
                    <a:pt x="298" y="323"/>
                  </a:lnTo>
                  <a:lnTo>
                    <a:pt x="295" y="323"/>
                  </a:lnTo>
                  <a:lnTo>
                    <a:pt x="288" y="324"/>
                  </a:lnTo>
                  <a:lnTo>
                    <a:pt x="282" y="324"/>
                  </a:lnTo>
                  <a:lnTo>
                    <a:pt x="276" y="324"/>
                  </a:lnTo>
                  <a:lnTo>
                    <a:pt x="271" y="324"/>
                  </a:lnTo>
                  <a:lnTo>
                    <a:pt x="267" y="321"/>
                  </a:lnTo>
                  <a:lnTo>
                    <a:pt x="267" y="316"/>
                  </a:lnTo>
                  <a:lnTo>
                    <a:pt x="271" y="313"/>
                  </a:lnTo>
                  <a:lnTo>
                    <a:pt x="276" y="312"/>
                  </a:lnTo>
                  <a:lnTo>
                    <a:pt x="281" y="312"/>
                  </a:lnTo>
                  <a:lnTo>
                    <a:pt x="284" y="310"/>
                  </a:lnTo>
                  <a:lnTo>
                    <a:pt x="285" y="309"/>
                  </a:lnTo>
                  <a:lnTo>
                    <a:pt x="285" y="307"/>
                  </a:lnTo>
                  <a:lnTo>
                    <a:pt x="285" y="307"/>
                  </a:lnTo>
                  <a:lnTo>
                    <a:pt x="285" y="306"/>
                  </a:lnTo>
                  <a:lnTo>
                    <a:pt x="285" y="303"/>
                  </a:lnTo>
                  <a:lnTo>
                    <a:pt x="284" y="302"/>
                  </a:lnTo>
                  <a:lnTo>
                    <a:pt x="284" y="302"/>
                  </a:lnTo>
                  <a:lnTo>
                    <a:pt x="285" y="297"/>
                  </a:lnTo>
                  <a:lnTo>
                    <a:pt x="279" y="296"/>
                  </a:lnTo>
                  <a:lnTo>
                    <a:pt x="276" y="296"/>
                  </a:lnTo>
                  <a:lnTo>
                    <a:pt x="274" y="297"/>
                  </a:lnTo>
                  <a:lnTo>
                    <a:pt x="269" y="299"/>
                  </a:lnTo>
                  <a:lnTo>
                    <a:pt x="265" y="302"/>
                  </a:lnTo>
                  <a:lnTo>
                    <a:pt x="262" y="306"/>
                  </a:lnTo>
                  <a:lnTo>
                    <a:pt x="260" y="306"/>
                  </a:lnTo>
                  <a:lnTo>
                    <a:pt x="257" y="307"/>
                  </a:lnTo>
                  <a:lnTo>
                    <a:pt x="257" y="310"/>
                  </a:lnTo>
                  <a:lnTo>
                    <a:pt x="260" y="313"/>
                  </a:lnTo>
                  <a:lnTo>
                    <a:pt x="260" y="313"/>
                  </a:lnTo>
                  <a:lnTo>
                    <a:pt x="258" y="314"/>
                  </a:lnTo>
                  <a:lnTo>
                    <a:pt x="257" y="316"/>
                  </a:lnTo>
                  <a:lnTo>
                    <a:pt x="254" y="316"/>
                  </a:lnTo>
                  <a:lnTo>
                    <a:pt x="251" y="319"/>
                  </a:lnTo>
                  <a:lnTo>
                    <a:pt x="248" y="321"/>
                  </a:lnTo>
                  <a:lnTo>
                    <a:pt x="244" y="323"/>
                  </a:lnTo>
                  <a:lnTo>
                    <a:pt x="238" y="321"/>
                  </a:lnTo>
                  <a:lnTo>
                    <a:pt x="233" y="317"/>
                  </a:lnTo>
                  <a:lnTo>
                    <a:pt x="227" y="314"/>
                  </a:lnTo>
                  <a:lnTo>
                    <a:pt x="224" y="312"/>
                  </a:lnTo>
                  <a:lnTo>
                    <a:pt x="220" y="312"/>
                  </a:lnTo>
                  <a:lnTo>
                    <a:pt x="218" y="312"/>
                  </a:lnTo>
                  <a:lnTo>
                    <a:pt x="216" y="314"/>
                  </a:lnTo>
                  <a:lnTo>
                    <a:pt x="210" y="316"/>
                  </a:lnTo>
                  <a:lnTo>
                    <a:pt x="208" y="313"/>
                  </a:lnTo>
                  <a:lnTo>
                    <a:pt x="210" y="310"/>
                  </a:lnTo>
                  <a:lnTo>
                    <a:pt x="207" y="307"/>
                  </a:lnTo>
                  <a:lnTo>
                    <a:pt x="204" y="307"/>
                  </a:lnTo>
                  <a:lnTo>
                    <a:pt x="201" y="309"/>
                  </a:lnTo>
                  <a:lnTo>
                    <a:pt x="201" y="309"/>
                  </a:lnTo>
                  <a:lnTo>
                    <a:pt x="197" y="312"/>
                  </a:lnTo>
                  <a:lnTo>
                    <a:pt x="194" y="313"/>
                  </a:lnTo>
                  <a:lnTo>
                    <a:pt x="191" y="312"/>
                  </a:lnTo>
                  <a:lnTo>
                    <a:pt x="190" y="309"/>
                  </a:lnTo>
                  <a:lnTo>
                    <a:pt x="187" y="309"/>
                  </a:lnTo>
                  <a:lnTo>
                    <a:pt x="184" y="307"/>
                  </a:lnTo>
                  <a:lnTo>
                    <a:pt x="182" y="307"/>
                  </a:lnTo>
                  <a:lnTo>
                    <a:pt x="179" y="307"/>
                  </a:lnTo>
                  <a:lnTo>
                    <a:pt x="177" y="309"/>
                  </a:lnTo>
                  <a:lnTo>
                    <a:pt x="176" y="312"/>
                  </a:lnTo>
                  <a:lnTo>
                    <a:pt x="173" y="314"/>
                  </a:lnTo>
                  <a:lnTo>
                    <a:pt x="172" y="317"/>
                  </a:lnTo>
                  <a:lnTo>
                    <a:pt x="173" y="320"/>
                  </a:lnTo>
                  <a:lnTo>
                    <a:pt x="176" y="321"/>
                  </a:lnTo>
                  <a:lnTo>
                    <a:pt x="179" y="323"/>
                  </a:lnTo>
                  <a:lnTo>
                    <a:pt x="177" y="326"/>
                  </a:lnTo>
                  <a:lnTo>
                    <a:pt x="174" y="329"/>
                  </a:lnTo>
                  <a:lnTo>
                    <a:pt x="172" y="329"/>
                  </a:lnTo>
                  <a:lnTo>
                    <a:pt x="167" y="327"/>
                  </a:lnTo>
                  <a:lnTo>
                    <a:pt x="165" y="327"/>
                  </a:lnTo>
                  <a:lnTo>
                    <a:pt x="162" y="327"/>
                  </a:lnTo>
                  <a:lnTo>
                    <a:pt x="162" y="330"/>
                  </a:lnTo>
                  <a:lnTo>
                    <a:pt x="160" y="333"/>
                  </a:lnTo>
                  <a:lnTo>
                    <a:pt x="159" y="334"/>
                  </a:lnTo>
                  <a:lnTo>
                    <a:pt x="155" y="334"/>
                  </a:lnTo>
                  <a:lnTo>
                    <a:pt x="153" y="336"/>
                  </a:lnTo>
                  <a:lnTo>
                    <a:pt x="152" y="338"/>
                  </a:lnTo>
                  <a:lnTo>
                    <a:pt x="152" y="340"/>
                  </a:lnTo>
                  <a:lnTo>
                    <a:pt x="153" y="344"/>
                  </a:lnTo>
                  <a:lnTo>
                    <a:pt x="152" y="344"/>
                  </a:lnTo>
                  <a:lnTo>
                    <a:pt x="149" y="344"/>
                  </a:lnTo>
                  <a:lnTo>
                    <a:pt x="146" y="343"/>
                  </a:lnTo>
                  <a:lnTo>
                    <a:pt x="142" y="343"/>
                  </a:lnTo>
                  <a:lnTo>
                    <a:pt x="133" y="344"/>
                  </a:lnTo>
                  <a:lnTo>
                    <a:pt x="126" y="344"/>
                  </a:lnTo>
                  <a:lnTo>
                    <a:pt x="121" y="341"/>
                  </a:lnTo>
                  <a:lnTo>
                    <a:pt x="118" y="340"/>
                  </a:lnTo>
                  <a:lnTo>
                    <a:pt x="116" y="337"/>
                  </a:lnTo>
                  <a:lnTo>
                    <a:pt x="114" y="334"/>
                  </a:lnTo>
                  <a:lnTo>
                    <a:pt x="109" y="333"/>
                  </a:lnTo>
                  <a:lnTo>
                    <a:pt x="105" y="331"/>
                  </a:lnTo>
                  <a:lnTo>
                    <a:pt x="98" y="330"/>
                  </a:lnTo>
                  <a:lnTo>
                    <a:pt x="97" y="331"/>
                  </a:lnTo>
                  <a:lnTo>
                    <a:pt x="94" y="334"/>
                  </a:lnTo>
                  <a:lnTo>
                    <a:pt x="91" y="336"/>
                  </a:lnTo>
                  <a:lnTo>
                    <a:pt x="88" y="336"/>
                  </a:lnTo>
                  <a:lnTo>
                    <a:pt x="85" y="334"/>
                  </a:lnTo>
                  <a:lnTo>
                    <a:pt x="82" y="337"/>
                  </a:lnTo>
                  <a:lnTo>
                    <a:pt x="77" y="340"/>
                  </a:lnTo>
                  <a:lnTo>
                    <a:pt x="74" y="338"/>
                  </a:lnTo>
                  <a:lnTo>
                    <a:pt x="71" y="337"/>
                  </a:lnTo>
                  <a:lnTo>
                    <a:pt x="68" y="337"/>
                  </a:lnTo>
                  <a:lnTo>
                    <a:pt x="67" y="338"/>
                  </a:lnTo>
                  <a:lnTo>
                    <a:pt x="65" y="338"/>
                  </a:lnTo>
                  <a:lnTo>
                    <a:pt x="65" y="340"/>
                  </a:lnTo>
                  <a:lnTo>
                    <a:pt x="64" y="340"/>
                  </a:lnTo>
                  <a:lnTo>
                    <a:pt x="61" y="338"/>
                  </a:lnTo>
                  <a:lnTo>
                    <a:pt x="60" y="340"/>
                  </a:lnTo>
                  <a:lnTo>
                    <a:pt x="58" y="341"/>
                  </a:lnTo>
                  <a:lnTo>
                    <a:pt x="60" y="346"/>
                  </a:lnTo>
                  <a:lnTo>
                    <a:pt x="60" y="348"/>
                  </a:lnTo>
                  <a:lnTo>
                    <a:pt x="60" y="350"/>
                  </a:lnTo>
                  <a:lnTo>
                    <a:pt x="62" y="353"/>
                  </a:lnTo>
                  <a:lnTo>
                    <a:pt x="65" y="355"/>
                  </a:lnTo>
                  <a:lnTo>
                    <a:pt x="64" y="357"/>
                  </a:lnTo>
                  <a:lnTo>
                    <a:pt x="62" y="358"/>
                  </a:lnTo>
                  <a:lnTo>
                    <a:pt x="62" y="360"/>
                  </a:lnTo>
                  <a:lnTo>
                    <a:pt x="65" y="363"/>
                  </a:lnTo>
                  <a:lnTo>
                    <a:pt x="65" y="365"/>
                  </a:lnTo>
                  <a:lnTo>
                    <a:pt x="62" y="367"/>
                  </a:lnTo>
                  <a:lnTo>
                    <a:pt x="61" y="367"/>
                  </a:lnTo>
                  <a:lnTo>
                    <a:pt x="60" y="368"/>
                  </a:lnTo>
                  <a:lnTo>
                    <a:pt x="60" y="370"/>
                  </a:lnTo>
                  <a:lnTo>
                    <a:pt x="61" y="372"/>
                  </a:lnTo>
                  <a:lnTo>
                    <a:pt x="57" y="377"/>
                  </a:lnTo>
                  <a:lnTo>
                    <a:pt x="54" y="378"/>
                  </a:lnTo>
                  <a:lnTo>
                    <a:pt x="53" y="378"/>
                  </a:lnTo>
                  <a:lnTo>
                    <a:pt x="51" y="379"/>
                  </a:lnTo>
                  <a:lnTo>
                    <a:pt x="51" y="381"/>
                  </a:lnTo>
                  <a:lnTo>
                    <a:pt x="53" y="382"/>
                  </a:lnTo>
                  <a:lnTo>
                    <a:pt x="56" y="382"/>
                  </a:lnTo>
                  <a:lnTo>
                    <a:pt x="57" y="384"/>
                  </a:lnTo>
                  <a:lnTo>
                    <a:pt x="57" y="385"/>
                  </a:lnTo>
                  <a:lnTo>
                    <a:pt x="56" y="387"/>
                  </a:lnTo>
                  <a:lnTo>
                    <a:pt x="53" y="388"/>
                  </a:lnTo>
                  <a:lnTo>
                    <a:pt x="51" y="388"/>
                  </a:lnTo>
                  <a:lnTo>
                    <a:pt x="51" y="389"/>
                  </a:lnTo>
                  <a:lnTo>
                    <a:pt x="54" y="392"/>
                  </a:lnTo>
                  <a:lnTo>
                    <a:pt x="54" y="394"/>
                  </a:lnTo>
                  <a:lnTo>
                    <a:pt x="54" y="396"/>
                  </a:lnTo>
                  <a:lnTo>
                    <a:pt x="53" y="399"/>
                  </a:lnTo>
                  <a:lnTo>
                    <a:pt x="50" y="401"/>
                  </a:lnTo>
                  <a:lnTo>
                    <a:pt x="48" y="402"/>
                  </a:lnTo>
                  <a:lnTo>
                    <a:pt x="47" y="404"/>
                  </a:lnTo>
                  <a:lnTo>
                    <a:pt x="47" y="406"/>
                  </a:lnTo>
                  <a:lnTo>
                    <a:pt x="48" y="406"/>
                  </a:lnTo>
                  <a:lnTo>
                    <a:pt x="48" y="408"/>
                  </a:lnTo>
                  <a:lnTo>
                    <a:pt x="47" y="411"/>
                  </a:lnTo>
                  <a:lnTo>
                    <a:pt x="45" y="413"/>
                  </a:lnTo>
                  <a:lnTo>
                    <a:pt x="43" y="416"/>
                  </a:lnTo>
                  <a:lnTo>
                    <a:pt x="43" y="418"/>
                  </a:lnTo>
                  <a:lnTo>
                    <a:pt x="43" y="419"/>
                  </a:lnTo>
                  <a:lnTo>
                    <a:pt x="43" y="421"/>
                  </a:lnTo>
                  <a:lnTo>
                    <a:pt x="45" y="422"/>
                  </a:lnTo>
                  <a:lnTo>
                    <a:pt x="45" y="423"/>
                  </a:lnTo>
                  <a:lnTo>
                    <a:pt x="45" y="423"/>
                  </a:lnTo>
                  <a:lnTo>
                    <a:pt x="45" y="425"/>
                  </a:lnTo>
                  <a:lnTo>
                    <a:pt x="44" y="426"/>
                  </a:lnTo>
                  <a:lnTo>
                    <a:pt x="43" y="428"/>
                  </a:lnTo>
                  <a:lnTo>
                    <a:pt x="44" y="429"/>
                  </a:lnTo>
                  <a:lnTo>
                    <a:pt x="45" y="432"/>
                  </a:lnTo>
                  <a:lnTo>
                    <a:pt x="47" y="435"/>
                  </a:lnTo>
                  <a:lnTo>
                    <a:pt x="47" y="436"/>
                  </a:lnTo>
                  <a:lnTo>
                    <a:pt x="45" y="439"/>
                  </a:lnTo>
                  <a:lnTo>
                    <a:pt x="44" y="442"/>
                  </a:lnTo>
                  <a:lnTo>
                    <a:pt x="44" y="445"/>
                  </a:lnTo>
                  <a:lnTo>
                    <a:pt x="44" y="447"/>
                  </a:lnTo>
                  <a:lnTo>
                    <a:pt x="45" y="449"/>
                  </a:lnTo>
                  <a:lnTo>
                    <a:pt x="47" y="452"/>
                  </a:lnTo>
                  <a:lnTo>
                    <a:pt x="50" y="453"/>
                  </a:lnTo>
                  <a:lnTo>
                    <a:pt x="50" y="454"/>
                  </a:lnTo>
                  <a:lnTo>
                    <a:pt x="50" y="456"/>
                  </a:lnTo>
                  <a:lnTo>
                    <a:pt x="48" y="460"/>
                  </a:lnTo>
                  <a:lnTo>
                    <a:pt x="50" y="464"/>
                  </a:lnTo>
                  <a:lnTo>
                    <a:pt x="51" y="467"/>
                  </a:lnTo>
                  <a:lnTo>
                    <a:pt x="54" y="471"/>
                  </a:lnTo>
                  <a:lnTo>
                    <a:pt x="56" y="474"/>
                  </a:lnTo>
                  <a:lnTo>
                    <a:pt x="30" y="474"/>
                  </a:lnTo>
                  <a:lnTo>
                    <a:pt x="20" y="474"/>
                  </a:lnTo>
                  <a:lnTo>
                    <a:pt x="20" y="474"/>
                  </a:lnTo>
                  <a:lnTo>
                    <a:pt x="20" y="474"/>
                  </a:lnTo>
                  <a:lnTo>
                    <a:pt x="19" y="473"/>
                  </a:lnTo>
                  <a:lnTo>
                    <a:pt x="19" y="473"/>
                  </a:lnTo>
                  <a:lnTo>
                    <a:pt x="17" y="470"/>
                  </a:lnTo>
                  <a:lnTo>
                    <a:pt x="16" y="470"/>
                  </a:lnTo>
                  <a:lnTo>
                    <a:pt x="16" y="467"/>
                  </a:lnTo>
                  <a:lnTo>
                    <a:pt x="16" y="466"/>
                  </a:lnTo>
                  <a:lnTo>
                    <a:pt x="16" y="464"/>
                  </a:lnTo>
                  <a:lnTo>
                    <a:pt x="14" y="462"/>
                  </a:lnTo>
                  <a:lnTo>
                    <a:pt x="14" y="460"/>
                  </a:lnTo>
                  <a:lnTo>
                    <a:pt x="13" y="460"/>
                  </a:lnTo>
                  <a:lnTo>
                    <a:pt x="13" y="459"/>
                  </a:lnTo>
                  <a:lnTo>
                    <a:pt x="12" y="459"/>
                  </a:lnTo>
                  <a:lnTo>
                    <a:pt x="10" y="457"/>
                  </a:lnTo>
                  <a:lnTo>
                    <a:pt x="9" y="457"/>
                  </a:lnTo>
                  <a:lnTo>
                    <a:pt x="9" y="454"/>
                  </a:lnTo>
                  <a:lnTo>
                    <a:pt x="9" y="453"/>
                  </a:lnTo>
                  <a:lnTo>
                    <a:pt x="10" y="452"/>
                  </a:lnTo>
                  <a:lnTo>
                    <a:pt x="10" y="450"/>
                  </a:lnTo>
                  <a:lnTo>
                    <a:pt x="12" y="450"/>
                  </a:lnTo>
                  <a:lnTo>
                    <a:pt x="12" y="449"/>
                  </a:lnTo>
                  <a:lnTo>
                    <a:pt x="13" y="449"/>
                  </a:lnTo>
                  <a:lnTo>
                    <a:pt x="14" y="447"/>
                  </a:lnTo>
                  <a:lnTo>
                    <a:pt x="14" y="445"/>
                  </a:lnTo>
                  <a:lnTo>
                    <a:pt x="16" y="443"/>
                  </a:lnTo>
                  <a:lnTo>
                    <a:pt x="16" y="442"/>
                  </a:lnTo>
                  <a:lnTo>
                    <a:pt x="16" y="440"/>
                  </a:lnTo>
                  <a:lnTo>
                    <a:pt x="17" y="439"/>
                  </a:lnTo>
                  <a:lnTo>
                    <a:pt x="16" y="436"/>
                  </a:lnTo>
                  <a:lnTo>
                    <a:pt x="16" y="436"/>
                  </a:lnTo>
                  <a:lnTo>
                    <a:pt x="16" y="435"/>
                  </a:lnTo>
                  <a:lnTo>
                    <a:pt x="14" y="433"/>
                  </a:lnTo>
                  <a:lnTo>
                    <a:pt x="13" y="432"/>
                  </a:lnTo>
                  <a:lnTo>
                    <a:pt x="12" y="432"/>
                  </a:lnTo>
                  <a:lnTo>
                    <a:pt x="12" y="432"/>
                  </a:lnTo>
                  <a:lnTo>
                    <a:pt x="10" y="430"/>
                  </a:lnTo>
                  <a:lnTo>
                    <a:pt x="9" y="429"/>
                  </a:lnTo>
                  <a:lnTo>
                    <a:pt x="9" y="428"/>
                  </a:lnTo>
                  <a:lnTo>
                    <a:pt x="9" y="426"/>
                  </a:lnTo>
                  <a:lnTo>
                    <a:pt x="10" y="425"/>
                  </a:lnTo>
                  <a:lnTo>
                    <a:pt x="12" y="423"/>
                  </a:lnTo>
                  <a:lnTo>
                    <a:pt x="12" y="423"/>
                  </a:lnTo>
                  <a:lnTo>
                    <a:pt x="12" y="423"/>
                  </a:lnTo>
                  <a:lnTo>
                    <a:pt x="12" y="422"/>
                  </a:lnTo>
                  <a:lnTo>
                    <a:pt x="13" y="421"/>
                  </a:lnTo>
                  <a:lnTo>
                    <a:pt x="13" y="419"/>
                  </a:lnTo>
                  <a:lnTo>
                    <a:pt x="13" y="418"/>
                  </a:lnTo>
                  <a:lnTo>
                    <a:pt x="13" y="415"/>
                  </a:lnTo>
                  <a:lnTo>
                    <a:pt x="13" y="413"/>
                  </a:lnTo>
                  <a:lnTo>
                    <a:pt x="13" y="412"/>
                  </a:lnTo>
                  <a:lnTo>
                    <a:pt x="12" y="411"/>
                  </a:lnTo>
                  <a:lnTo>
                    <a:pt x="10" y="409"/>
                  </a:lnTo>
                  <a:lnTo>
                    <a:pt x="9" y="409"/>
                  </a:lnTo>
                  <a:lnTo>
                    <a:pt x="7" y="406"/>
                  </a:lnTo>
                  <a:lnTo>
                    <a:pt x="7" y="406"/>
                  </a:lnTo>
                  <a:lnTo>
                    <a:pt x="6" y="405"/>
                  </a:lnTo>
                  <a:lnTo>
                    <a:pt x="6" y="405"/>
                  </a:lnTo>
                  <a:lnTo>
                    <a:pt x="6" y="404"/>
                  </a:lnTo>
                  <a:lnTo>
                    <a:pt x="6" y="404"/>
                  </a:lnTo>
                  <a:lnTo>
                    <a:pt x="6" y="401"/>
                  </a:lnTo>
                  <a:lnTo>
                    <a:pt x="6" y="399"/>
                  </a:lnTo>
                  <a:lnTo>
                    <a:pt x="6" y="398"/>
                  </a:lnTo>
                  <a:lnTo>
                    <a:pt x="6" y="396"/>
                  </a:lnTo>
                  <a:lnTo>
                    <a:pt x="6" y="394"/>
                  </a:lnTo>
                  <a:lnTo>
                    <a:pt x="7" y="392"/>
                  </a:lnTo>
                  <a:lnTo>
                    <a:pt x="7" y="389"/>
                  </a:lnTo>
                  <a:lnTo>
                    <a:pt x="7" y="388"/>
                  </a:lnTo>
                  <a:lnTo>
                    <a:pt x="7" y="385"/>
                  </a:lnTo>
                  <a:lnTo>
                    <a:pt x="7" y="384"/>
                  </a:lnTo>
                  <a:lnTo>
                    <a:pt x="7" y="381"/>
                  </a:lnTo>
                  <a:lnTo>
                    <a:pt x="9" y="381"/>
                  </a:lnTo>
                  <a:lnTo>
                    <a:pt x="9" y="378"/>
                  </a:lnTo>
                  <a:lnTo>
                    <a:pt x="9" y="377"/>
                  </a:lnTo>
                  <a:lnTo>
                    <a:pt x="9" y="375"/>
                  </a:lnTo>
                  <a:lnTo>
                    <a:pt x="9" y="375"/>
                  </a:lnTo>
                  <a:lnTo>
                    <a:pt x="9" y="374"/>
                  </a:lnTo>
                  <a:lnTo>
                    <a:pt x="9" y="372"/>
                  </a:lnTo>
                  <a:lnTo>
                    <a:pt x="9" y="371"/>
                  </a:lnTo>
                  <a:lnTo>
                    <a:pt x="7" y="370"/>
                  </a:lnTo>
                  <a:lnTo>
                    <a:pt x="7" y="368"/>
                  </a:lnTo>
                  <a:lnTo>
                    <a:pt x="6" y="365"/>
                  </a:lnTo>
                  <a:lnTo>
                    <a:pt x="6" y="364"/>
                  </a:lnTo>
                  <a:lnTo>
                    <a:pt x="6" y="363"/>
                  </a:lnTo>
                  <a:lnTo>
                    <a:pt x="7" y="361"/>
                  </a:lnTo>
                  <a:lnTo>
                    <a:pt x="9" y="363"/>
                  </a:lnTo>
                  <a:lnTo>
                    <a:pt x="10" y="364"/>
                  </a:lnTo>
                  <a:lnTo>
                    <a:pt x="10" y="365"/>
                  </a:lnTo>
                  <a:lnTo>
                    <a:pt x="12" y="365"/>
                  </a:lnTo>
                  <a:lnTo>
                    <a:pt x="12" y="367"/>
                  </a:lnTo>
                  <a:lnTo>
                    <a:pt x="13" y="367"/>
                  </a:lnTo>
                  <a:lnTo>
                    <a:pt x="13" y="365"/>
                  </a:lnTo>
                  <a:lnTo>
                    <a:pt x="14" y="364"/>
                  </a:lnTo>
                  <a:lnTo>
                    <a:pt x="14" y="363"/>
                  </a:lnTo>
                  <a:lnTo>
                    <a:pt x="14" y="363"/>
                  </a:lnTo>
                  <a:lnTo>
                    <a:pt x="14" y="360"/>
                  </a:lnTo>
                  <a:lnTo>
                    <a:pt x="13" y="358"/>
                  </a:lnTo>
                  <a:lnTo>
                    <a:pt x="13" y="355"/>
                  </a:lnTo>
                  <a:lnTo>
                    <a:pt x="13" y="354"/>
                  </a:lnTo>
                  <a:lnTo>
                    <a:pt x="13" y="353"/>
                  </a:lnTo>
                  <a:lnTo>
                    <a:pt x="12" y="351"/>
                  </a:lnTo>
                  <a:lnTo>
                    <a:pt x="12" y="348"/>
                  </a:lnTo>
                  <a:lnTo>
                    <a:pt x="12" y="347"/>
                  </a:lnTo>
                  <a:lnTo>
                    <a:pt x="10" y="346"/>
                  </a:lnTo>
                  <a:lnTo>
                    <a:pt x="10" y="344"/>
                  </a:lnTo>
                  <a:lnTo>
                    <a:pt x="9" y="344"/>
                  </a:lnTo>
                  <a:lnTo>
                    <a:pt x="9" y="343"/>
                  </a:lnTo>
                  <a:lnTo>
                    <a:pt x="4" y="341"/>
                  </a:lnTo>
                  <a:lnTo>
                    <a:pt x="2" y="338"/>
                  </a:lnTo>
                  <a:lnTo>
                    <a:pt x="3" y="338"/>
                  </a:lnTo>
                  <a:lnTo>
                    <a:pt x="0" y="333"/>
                  </a:lnTo>
                  <a:lnTo>
                    <a:pt x="6" y="330"/>
                  </a:lnTo>
                  <a:lnTo>
                    <a:pt x="6" y="334"/>
                  </a:lnTo>
                  <a:lnTo>
                    <a:pt x="12" y="333"/>
                  </a:lnTo>
                  <a:lnTo>
                    <a:pt x="9" y="327"/>
                  </a:lnTo>
                  <a:lnTo>
                    <a:pt x="9" y="324"/>
                  </a:lnTo>
                  <a:lnTo>
                    <a:pt x="12" y="324"/>
                  </a:lnTo>
                  <a:lnTo>
                    <a:pt x="12" y="321"/>
                  </a:lnTo>
                  <a:lnTo>
                    <a:pt x="9" y="321"/>
                  </a:lnTo>
                  <a:lnTo>
                    <a:pt x="9" y="316"/>
                  </a:lnTo>
                  <a:lnTo>
                    <a:pt x="9" y="316"/>
                  </a:lnTo>
                  <a:lnTo>
                    <a:pt x="4" y="316"/>
                  </a:lnTo>
                  <a:lnTo>
                    <a:pt x="4" y="312"/>
                  </a:lnTo>
                  <a:lnTo>
                    <a:pt x="6" y="310"/>
                  </a:lnTo>
                  <a:lnTo>
                    <a:pt x="7" y="310"/>
                  </a:lnTo>
                  <a:lnTo>
                    <a:pt x="13" y="312"/>
                  </a:lnTo>
                  <a:lnTo>
                    <a:pt x="13" y="310"/>
                  </a:lnTo>
                  <a:lnTo>
                    <a:pt x="9" y="309"/>
                  </a:lnTo>
                  <a:lnTo>
                    <a:pt x="7" y="306"/>
                  </a:lnTo>
                  <a:lnTo>
                    <a:pt x="9" y="300"/>
                  </a:lnTo>
                  <a:lnTo>
                    <a:pt x="16" y="302"/>
                  </a:lnTo>
                  <a:lnTo>
                    <a:pt x="19" y="295"/>
                  </a:lnTo>
                  <a:lnTo>
                    <a:pt x="13" y="295"/>
                  </a:lnTo>
                  <a:lnTo>
                    <a:pt x="13" y="293"/>
                  </a:lnTo>
                  <a:lnTo>
                    <a:pt x="17" y="293"/>
                  </a:lnTo>
                  <a:lnTo>
                    <a:pt x="19" y="290"/>
                  </a:lnTo>
                  <a:lnTo>
                    <a:pt x="19" y="285"/>
                  </a:lnTo>
                  <a:lnTo>
                    <a:pt x="21" y="283"/>
                  </a:lnTo>
                  <a:lnTo>
                    <a:pt x="24" y="279"/>
                  </a:lnTo>
                  <a:lnTo>
                    <a:pt x="21" y="276"/>
                  </a:lnTo>
                  <a:lnTo>
                    <a:pt x="20" y="276"/>
                  </a:lnTo>
                  <a:lnTo>
                    <a:pt x="19" y="279"/>
                  </a:lnTo>
                  <a:lnTo>
                    <a:pt x="16" y="280"/>
                  </a:lnTo>
                  <a:lnTo>
                    <a:pt x="16" y="276"/>
                  </a:lnTo>
                  <a:lnTo>
                    <a:pt x="14" y="273"/>
                  </a:lnTo>
                  <a:lnTo>
                    <a:pt x="16" y="269"/>
                  </a:lnTo>
                  <a:lnTo>
                    <a:pt x="19" y="268"/>
                  </a:lnTo>
                  <a:lnTo>
                    <a:pt x="16" y="266"/>
                  </a:lnTo>
                  <a:lnTo>
                    <a:pt x="17" y="263"/>
                  </a:lnTo>
                  <a:lnTo>
                    <a:pt x="20" y="262"/>
                  </a:lnTo>
                  <a:lnTo>
                    <a:pt x="17" y="258"/>
                  </a:lnTo>
                  <a:lnTo>
                    <a:pt x="30" y="252"/>
                  </a:lnTo>
                  <a:lnTo>
                    <a:pt x="27" y="244"/>
                  </a:lnTo>
                  <a:lnTo>
                    <a:pt x="21" y="241"/>
                  </a:lnTo>
                  <a:lnTo>
                    <a:pt x="19" y="241"/>
                  </a:lnTo>
                  <a:lnTo>
                    <a:pt x="16" y="238"/>
                  </a:lnTo>
                  <a:lnTo>
                    <a:pt x="12" y="238"/>
                  </a:lnTo>
                  <a:lnTo>
                    <a:pt x="13" y="237"/>
                  </a:lnTo>
                  <a:lnTo>
                    <a:pt x="16" y="234"/>
                  </a:lnTo>
                  <a:lnTo>
                    <a:pt x="16" y="227"/>
                  </a:lnTo>
                  <a:lnTo>
                    <a:pt x="14" y="228"/>
                  </a:lnTo>
                  <a:lnTo>
                    <a:pt x="13" y="232"/>
                  </a:lnTo>
                  <a:lnTo>
                    <a:pt x="12" y="232"/>
                  </a:lnTo>
                  <a:lnTo>
                    <a:pt x="12" y="231"/>
                  </a:lnTo>
                  <a:lnTo>
                    <a:pt x="7" y="225"/>
                  </a:lnTo>
                  <a:lnTo>
                    <a:pt x="9" y="221"/>
                  </a:lnTo>
                  <a:lnTo>
                    <a:pt x="17" y="220"/>
                  </a:lnTo>
                  <a:lnTo>
                    <a:pt x="20" y="215"/>
                  </a:lnTo>
                  <a:lnTo>
                    <a:pt x="13" y="211"/>
                  </a:lnTo>
                  <a:lnTo>
                    <a:pt x="13" y="208"/>
                  </a:lnTo>
                  <a:lnTo>
                    <a:pt x="13" y="204"/>
                  </a:lnTo>
                  <a:lnTo>
                    <a:pt x="14" y="203"/>
                  </a:lnTo>
                  <a:lnTo>
                    <a:pt x="16" y="198"/>
                  </a:lnTo>
                  <a:lnTo>
                    <a:pt x="16" y="200"/>
                  </a:lnTo>
                  <a:lnTo>
                    <a:pt x="19" y="203"/>
                  </a:lnTo>
                  <a:lnTo>
                    <a:pt x="21" y="201"/>
                  </a:lnTo>
                  <a:lnTo>
                    <a:pt x="21" y="198"/>
                  </a:lnTo>
                  <a:lnTo>
                    <a:pt x="23" y="196"/>
                  </a:lnTo>
                  <a:lnTo>
                    <a:pt x="21" y="194"/>
                  </a:lnTo>
                  <a:lnTo>
                    <a:pt x="21" y="193"/>
                  </a:lnTo>
                  <a:lnTo>
                    <a:pt x="26" y="193"/>
                  </a:lnTo>
                  <a:lnTo>
                    <a:pt x="27" y="191"/>
                  </a:lnTo>
                  <a:lnTo>
                    <a:pt x="27" y="186"/>
                  </a:lnTo>
                  <a:lnTo>
                    <a:pt x="21" y="179"/>
                  </a:lnTo>
                  <a:lnTo>
                    <a:pt x="23" y="177"/>
                  </a:lnTo>
                  <a:lnTo>
                    <a:pt x="26" y="177"/>
                  </a:lnTo>
                  <a:lnTo>
                    <a:pt x="29" y="174"/>
                  </a:lnTo>
                  <a:lnTo>
                    <a:pt x="29" y="166"/>
                  </a:lnTo>
                  <a:lnTo>
                    <a:pt x="27" y="159"/>
                  </a:lnTo>
                  <a:lnTo>
                    <a:pt x="30" y="149"/>
                  </a:lnTo>
                  <a:lnTo>
                    <a:pt x="24" y="147"/>
                  </a:lnTo>
                  <a:lnTo>
                    <a:pt x="20" y="150"/>
                  </a:lnTo>
                  <a:lnTo>
                    <a:pt x="19" y="146"/>
                  </a:lnTo>
                  <a:lnTo>
                    <a:pt x="19" y="143"/>
                  </a:lnTo>
                  <a:lnTo>
                    <a:pt x="23" y="140"/>
                  </a:lnTo>
                  <a:lnTo>
                    <a:pt x="24" y="135"/>
                  </a:lnTo>
                  <a:lnTo>
                    <a:pt x="20" y="126"/>
                  </a:lnTo>
                  <a:lnTo>
                    <a:pt x="16" y="123"/>
                  </a:lnTo>
                  <a:lnTo>
                    <a:pt x="14" y="122"/>
                  </a:lnTo>
                  <a:lnTo>
                    <a:pt x="16" y="119"/>
                  </a:lnTo>
                  <a:lnTo>
                    <a:pt x="17" y="119"/>
                  </a:lnTo>
                  <a:lnTo>
                    <a:pt x="20" y="116"/>
                  </a:lnTo>
                  <a:lnTo>
                    <a:pt x="16" y="112"/>
                  </a:lnTo>
                  <a:lnTo>
                    <a:pt x="13" y="113"/>
                  </a:lnTo>
                  <a:lnTo>
                    <a:pt x="16" y="111"/>
                  </a:lnTo>
                  <a:lnTo>
                    <a:pt x="19" y="108"/>
                  </a:lnTo>
                  <a:lnTo>
                    <a:pt x="19" y="105"/>
                  </a:lnTo>
                  <a:lnTo>
                    <a:pt x="13" y="105"/>
                  </a:lnTo>
                  <a:lnTo>
                    <a:pt x="14" y="102"/>
                  </a:lnTo>
                  <a:lnTo>
                    <a:pt x="21" y="102"/>
                  </a:lnTo>
                  <a:lnTo>
                    <a:pt x="24" y="106"/>
                  </a:lnTo>
                  <a:lnTo>
                    <a:pt x="27" y="106"/>
                  </a:lnTo>
                  <a:lnTo>
                    <a:pt x="29" y="105"/>
                  </a:lnTo>
                  <a:lnTo>
                    <a:pt x="34" y="105"/>
                  </a:lnTo>
                  <a:lnTo>
                    <a:pt x="36" y="106"/>
                  </a:lnTo>
                  <a:lnTo>
                    <a:pt x="38" y="105"/>
                  </a:lnTo>
                  <a:lnTo>
                    <a:pt x="41" y="104"/>
                  </a:lnTo>
                  <a:lnTo>
                    <a:pt x="41" y="102"/>
                  </a:lnTo>
                  <a:lnTo>
                    <a:pt x="41" y="101"/>
                  </a:lnTo>
                  <a:lnTo>
                    <a:pt x="41" y="98"/>
                  </a:lnTo>
                  <a:lnTo>
                    <a:pt x="44" y="98"/>
                  </a:lnTo>
                  <a:lnTo>
                    <a:pt x="47" y="98"/>
                  </a:lnTo>
                  <a:lnTo>
                    <a:pt x="56" y="98"/>
                  </a:lnTo>
                  <a:lnTo>
                    <a:pt x="57" y="91"/>
                  </a:lnTo>
                  <a:lnTo>
                    <a:pt x="53" y="85"/>
                  </a:lnTo>
                  <a:lnTo>
                    <a:pt x="50" y="85"/>
                  </a:lnTo>
                  <a:lnTo>
                    <a:pt x="48" y="84"/>
                  </a:lnTo>
                  <a:lnTo>
                    <a:pt x="51" y="82"/>
                  </a:lnTo>
                  <a:lnTo>
                    <a:pt x="56" y="82"/>
                  </a:lnTo>
                  <a:lnTo>
                    <a:pt x="57" y="77"/>
                  </a:lnTo>
                  <a:lnTo>
                    <a:pt x="62" y="72"/>
                  </a:lnTo>
                  <a:lnTo>
                    <a:pt x="67" y="72"/>
                  </a:lnTo>
                  <a:lnTo>
                    <a:pt x="70" y="74"/>
                  </a:lnTo>
                  <a:lnTo>
                    <a:pt x="75" y="72"/>
                  </a:lnTo>
                  <a:lnTo>
                    <a:pt x="78" y="70"/>
                  </a:lnTo>
                  <a:lnTo>
                    <a:pt x="78" y="68"/>
                  </a:lnTo>
                  <a:lnTo>
                    <a:pt x="81" y="65"/>
                  </a:lnTo>
                  <a:lnTo>
                    <a:pt x="82" y="65"/>
                  </a:lnTo>
                  <a:lnTo>
                    <a:pt x="85" y="67"/>
                  </a:lnTo>
                  <a:lnTo>
                    <a:pt x="89" y="70"/>
                  </a:lnTo>
                  <a:lnTo>
                    <a:pt x="91" y="72"/>
                  </a:lnTo>
                  <a:lnTo>
                    <a:pt x="92" y="72"/>
                  </a:lnTo>
                  <a:lnTo>
                    <a:pt x="95" y="72"/>
                  </a:lnTo>
                  <a:lnTo>
                    <a:pt x="98" y="68"/>
                  </a:lnTo>
                  <a:lnTo>
                    <a:pt x="101" y="67"/>
                  </a:lnTo>
                  <a:lnTo>
                    <a:pt x="104" y="67"/>
                  </a:lnTo>
                  <a:lnTo>
                    <a:pt x="105" y="68"/>
                  </a:lnTo>
                  <a:lnTo>
                    <a:pt x="106" y="70"/>
                  </a:lnTo>
                  <a:lnTo>
                    <a:pt x="109" y="71"/>
                  </a:lnTo>
                  <a:lnTo>
                    <a:pt x="111" y="70"/>
                  </a:lnTo>
                  <a:lnTo>
                    <a:pt x="112" y="68"/>
                  </a:lnTo>
                  <a:lnTo>
                    <a:pt x="114" y="68"/>
                  </a:lnTo>
                  <a:lnTo>
                    <a:pt x="116" y="67"/>
                  </a:lnTo>
                  <a:lnTo>
                    <a:pt x="118" y="67"/>
                  </a:lnTo>
                  <a:lnTo>
                    <a:pt x="119" y="65"/>
                  </a:lnTo>
                  <a:lnTo>
                    <a:pt x="119" y="64"/>
                  </a:lnTo>
                  <a:lnTo>
                    <a:pt x="118" y="63"/>
                  </a:lnTo>
                  <a:lnTo>
                    <a:pt x="118" y="61"/>
                  </a:lnTo>
                  <a:lnTo>
                    <a:pt x="116" y="60"/>
                  </a:lnTo>
                  <a:lnTo>
                    <a:pt x="116" y="58"/>
                  </a:lnTo>
                  <a:lnTo>
                    <a:pt x="116" y="57"/>
                  </a:lnTo>
                  <a:lnTo>
                    <a:pt x="119" y="57"/>
                  </a:lnTo>
                  <a:lnTo>
                    <a:pt x="121" y="51"/>
                  </a:lnTo>
                  <a:lnTo>
                    <a:pt x="121" y="48"/>
                  </a:lnTo>
                  <a:lnTo>
                    <a:pt x="121" y="48"/>
                  </a:lnTo>
                  <a:lnTo>
                    <a:pt x="121" y="47"/>
                  </a:lnTo>
                  <a:lnTo>
                    <a:pt x="123" y="47"/>
                  </a:lnTo>
                  <a:lnTo>
                    <a:pt x="131" y="44"/>
                  </a:lnTo>
                  <a:lnTo>
                    <a:pt x="133" y="46"/>
                  </a:lnTo>
                  <a:lnTo>
                    <a:pt x="135" y="44"/>
                  </a:lnTo>
                  <a:lnTo>
                    <a:pt x="136" y="44"/>
                  </a:lnTo>
                  <a:lnTo>
                    <a:pt x="140" y="41"/>
                  </a:lnTo>
                  <a:lnTo>
                    <a:pt x="142" y="41"/>
                  </a:lnTo>
                  <a:lnTo>
                    <a:pt x="143" y="41"/>
                  </a:lnTo>
                  <a:lnTo>
                    <a:pt x="145" y="38"/>
                  </a:lnTo>
                  <a:lnTo>
                    <a:pt x="146" y="38"/>
                  </a:lnTo>
                  <a:lnTo>
                    <a:pt x="149" y="38"/>
                  </a:lnTo>
                  <a:lnTo>
                    <a:pt x="152" y="37"/>
                  </a:lnTo>
                  <a:lnTo>
                    <a:pt x="153" y="36"/>
                  </a:lnTo>
                  <a:lnTo>
                    <a:pt x="155" y="36"/>
                  </a:lnTo>
                  <a:lnTo>
                    <a:pt x="158" y="38"/>
                  </a:lnTo>
                  <a:lnTo>
                    <a:pt x="160" y="37"/>
                  </a:lnTo>
                  <a:lnTo>
                    <a:pt x="160" y="34"/>
                  </a:lnTo>
                  <a:lnTo>
                    <a:pt x="160" y="33"/>
                  </a:lnTo>
                  <a:lnTo>
                    <a:pt x="160" y="31"/>
                  </a:lnTo>
                  <a:lnTo>
                    <a:pt x="162" y="31"/>
                  </a:lnTo>
                  <a:lnTo>
                    <a:pt x="165" y="33"/>
                  </a:lnTo>
                  <a:lnTo>
                    <a:pt x="165" y="31"/>
                  </a:lnTo>
                  <a:lnTo>
                    <a:pt x="166" y="30"/>
                  </a:lnTo>
                  <a:lnTo>
                    <a:pt x="167" y="27"/>
                  </a:lnTo>
                  <a:lnTo>
                    <a:pt x="170" y="29"/>
                  </a:lnTo>
                  <a:lnTo>
                    <a:pt x="170" y="30"/>
                  </a:lnTo>
                  <a:lnTo>
                    <a:pt x="172" y="31"/>
                  </a:lnTo>
                  <a:lnTo>
                    <a:pt x="174" y="31"/>
                  </a:lnTo>
                  <a:lnTo>
                    <a:pt x="176" y="27"/>
                  </a:lnTo>
                  <a:lnTo>
                    <a:pt x="177" y="26"/>
                  </a:lnTo>
                  <a:lnTo>
                    <a:pt x="177" y="21"/>
                  </a:lnTo>
                  <a:lnTo>
                    <a:pt x="179" y="21"/>
                  </a:lnTo>
                  <a:lnTo>
                    <a:pt x="183" y="24"/>
                  </a:lnTo>
                  <a:lnTo>
                    <a:pt x="186" y="23"/>
                  </a:lnTo>
                  <a:lnTo>
                    <a:pt x="189" y="20"/>
                  </a:lnTo>
                  <a:lnTo>
                    <a:pt x="191" y="17"/>
                  </a:lnTo>
                  <a:lnTo>
                    <a:pt x="194" y="16"/>
                  </a:lnTo>
                  <a:lnTo>
                    <a:pt x="193" y="14"/>
                  </a:lnTo>
                  <a:lnTo>
                    <a:pt x="196" y="12"/>
                  </a:lnTo>
                  <a:lnTo>
                    <a:pt x="196" y="10"/>
                  </a:lnTo>
                  <a:lnTo>
                    <a:pt x="196" y="10"/>
                  </a:lnTo>
                  <a:lnTo>
                    <a:pt x="196" y="10"/>
                  </a:lnTo>
                  <a:lnTo>
                    <a:pt x="200" y="10"/>
                  </a:lnTo>
                  <a:lnTo>
                    <a:pt x="201" y="9"/>
                  </a:lnTo>
                  <a:lnTo>
                    <a:pt x="206" y="9"/>
                  </a:lnTo>
                  <a:lnTo>
                    <a:pt x="211" y="10"/>
                  </a:lnTo>
                  <a:lnTo>
                    <a:pt x="217" y="9"/>
                  </a:lnTo>
                  <a:lnTo>
                    <a:pt x="221" y="9"/>
                  </a:lnTo>
                  <a:lnTo>
                    <a:pt x="224" y="9"/>
                  </a:lnTo>
                  <a:lnTo>
                    <a:pt x="227" y="6"/>
                  </a:lnTo>
                  <a:lnTo>
                    <a:pt x="228" y="3"/>
                  </a:lnTo>
                  <a:lnTo>
                    <a:pt x="231" y="2"/>
                  </a:lnTo>
                  <a:lnTo>
                    <a:pt x="234" y="0"/>
                  </a:lnTo>
                  <a:lnTo>
                    <a:pt x="237" y="6"/>
                  </a:lnTo>
                  <a:lnTo>
                    <a:pt x="237" y="7"/>
                  </a:lnTo>
                  <a:lnTo>
                    <a:pt x="233" y="9"/>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5">
              <a:extLst>
                <a:ext uri="{FF2B5EF4-FFF2-40B4-BE49-F238E27FC236}">
                  <a16:creationId xmlns:a16="http://schemas.microsoft.com/office/drawing/2014/main" id="{2BBE77FE-2B56-D6C4-4ECB-748D6FD92F49}"/>
                </a:ext>
              </a:extLst>
            </p:cNvPr>
            <p:cNvSpPr>
              <a:spLocks/>
            </p:cNvSpPr>
            <p:nvPr/>
          </p:nvSpPr>
          <p:spPr bwMode="auto">
            <a:xfrm>
              <a:off x="1743" y="1121"/>
              <a:ext cx="304" cy="264"/>
            </a:xfrm>
            <a:custGeom>
              <a:avLst/>
              <a:gdLst>
                <a:gd name="T0" fmla="*/ 300 w 304"/>
                <a:gd name="T1" fmla="*/ 28 h 264"/>
                <a:gd name="T2" fmla="*/ 298 w 304"/>
                <a:gd name="T3" fmla="*/ 46 h 264"/>
                <a:gd name="T4" fmla="*/ 285 w 304"/>
                <a:gd name="T5" fmla="*/ 57 h 264"/>
                <a:gd name="T6" fmla="*/ 270 w 304"/>
                <a:gd name="T7" fmla="*/ 63 h 264"/>
                <a:gd name="T8" fmla="*/ 256 w 304"/>
                <a:gd name="T9" fmla="*/ 78 h 264"/>
                <a:gd name="T10" fmla="*/ 258 w 304"/>
                <a:gd name="T11" fmla="*/ 91 h 264"/>
                <a:gd name="T12" fmla="*/ 244 w 304"/>
                <a:gd name="T13" fmla="*/ 91 h 264"/>
                <a:gd name="T14" fmla="*/ 234 w 304"/>
                <a:gd name="T15" fmla="*/ 105 h 264"/>
                <a:gd name="T16" fmla="*/ 249 w 304"/>
                <a:gd name="T17" fmla="*/ 112 h 264"/>
                <a:gd name="T18" fmla="*/ 266 w 304"/>
                <a:gd name="T19" fmla="*/ 126 h 264"/>
                <a:gd name="T20" fmla="*/ 267 w 304"/>
                <a:gd name="T21" fmla="*/ 136 h 264"/>
                <a:gd name="T22" fmla="*/ 283 w 304"/>
                <a:gd name="T23" fmla="*/ 157 h 264"/>
                <a:gd name="T24" fmla="*/ 300 w 304"/>
                <a:gd name="T25" fmla="*/ 164 h 264"/>
                <a:gd name="T26" fmla="*/ 284 w 304"/>
                <a:gd name="T27" fmla="*/ 188 h 264"/>
                <a:gd name="T28" fmla="*/ 264 w 304"/>
                <a:gd name="T29" fmla="*/ 203 h 264"/>
                <a:gd name="T30" fmla="*/ 241 w 304"/>
                <a:gd name="T31" fmla="*/ 205 h 264"/>
                <a:gd name="T32" fmla="*/ 224 w 304"/>
                <a:gd name="T33" fmla="*/ 208 h 264"/>
                <a:gd name="T34" fmla="*/ 192 w 304"/>
                <a:gd name="T35" fmla="*/ 247 h 264"/>
                <a:gd name="T36" fmla="*/ 192 w 304"/>
                <a:gd name="T37" fmla="*/ 262 h 264"/>
                <a:gd name="T38" fmla="*/ 168 w 304"/>
                <a:gd name="T39" fmla="*/ 257 h 264"/>
                <a:gd name="T40" fmla="*/ 151 w 304"/>
                <a:gd name="T41" fmla="*/ 251 h 264"/>
                <a:gd name="T42" fmla="*/ 155 w 304"/>
                <a:gd name="T43" fmla="*/ 240 h 264"/>
                <a:gd name="T44" fmla="*/ 162 w 304"/>
                <a:gd name="T45" fmla="*/ 232 h 264"/>
                <a:gd name="T46" fmla="*/ 172 w 304"/>
                <a:gd name="T47" fmla="*/ 226 h 264"/>
                <a:gd name="T48" fmla="*/ 146 w 304"/>
                <a:gd name="T49" fmla="*/ 201 h 264"/>
                <a:gd name="T50" fmla="*/ 132 w 304"/>
                <a:gd name="T51" fmla="*/ 201 h 264"/>
                <a:gd name="T52" fmla="*/ 117 w 304"/>
                <a:gd name="T53" fmla="*/ 203 h 264"/>
                <a:gd name="T54" fmla="*/ 98 w 304"/>
                <a:gd name="T55" fmla="*/ 203 h 264"/>
                <a:gd name="T56" fmla="*/ 74 w 304"/>
                <a:gd name="T57" fmla="*/ 205 h 264"/>
                <a:gd name="T58" fmla="*/ 47 w 304"/>
                <a:gd name="T59" fmla="*/ 205 h 264"/>
                <a:gd name="T60" fmla="*/ 13 w 304"/>
                <a:gd name="T61" fmla="*/ 205 h 264"/>
                <a:gd name="T62" fmla="*/ 3 w 304"/>
                <a:gd name="T63" fmla="*/ 199 h 264"/>
                <a:gd name="T64" fmla="*/ 16 w 304"/>
                <a:gd name="T65" fmla="*/ 184 h 264"/>
                <a:gd name="T66" fmla="*/ 26 w 304"/>
                <a:gd name="T67" fmla="*/ 170 h 264"/>
                <a:gd name="T68" fmla="*/ 51 w 304"/>
                <a:gd name="T69" fmla="*/ 173 h 264"/>
                <a:gd name="T70" fmla="*/ 80 w 304"/>
                <a:gd name="T71" fmla="*/ 164 h 264"/>
                <a:gd name="T72" fmla="*/ 81 w 304"/>
                <a:gd name="T73" fmla="*/ 160 h 264"/>
                <a:gd name="T74" fmla="*/ 84 w 304"/>
                <a:gd name="T75" fmla="*/ 154 h 264"/>
                <a:gd name="T76" fmla="*/ 81 w 304"/>
                <a:gd name="T77" fmla="*/ 150 h 264"/>
                <a:gd name="T78" fmla="*/ 85 w 304"/>
                <a:gd name="T79" fmla="*/ 142 h 264"/>
                <a:gd name="T80" fmla="*/ 97 w 304"/>
                <a:gd name="T81" fmla="*/ 137 h 264"/>
                <a:gd name="T82" fmla="*/ 102 w 304"/>
                <a:gd name="T83" fmla="*/ 135 h 264"/>
                <a:gd name="T84" fmla="*/ 108 w 304"/>
                <a:gd name="T85" fmla="*/ 130 h 264"/>
                <a:gd name="T86" fmla="*/ 108 w 304"/>
                <a:gd name="T87" fmla="*/ 127 h 264"/>
                <a:gd name="T88" fmla="*/ 111 w 304"/>
                <a:gd name="T89" fmla="*/ 123 h 264"/>
                <a:gd name="T90" fmla="*/ 110 w 304"/>
                <a:gd name="T91" fmla="*/ 116 h 264"/>
                <a:gd name="T92" fmla="*/ 110 w 304"/>
                <a:gd name="T93" fmla="*/ 109 h 264"/>
                <a:gd name="T94" fmla="*/ 114 w 304"/>
                <a:gd name="T95" fmla="*/ 101 h 264"/>
                <a:gd name="T96" fmla="*/ 112 w 304"/>
                <a:gd name="T97" fmla="*/ 94 h 264"/>
                <a:gd name="T98" fmla="*/ 112 w 304"/>
                <a:gd name="T99" fmla="*/ 83 h 264"/>
                <a:gd name="T100" fmla="*/ 125 w 304"/>
                <a:gd name="T101" fmla="*/ 77 h 264"/>
                <a:gd name="T102" fmla="*/ 128 w 304"/>
                <a:gd name="T103" fmla="*/ 71 h 264"/>
                <a:gd name="T104" fmla="*/ 132 w 304"/>
                <a:gd name="T105" fmla="*/ 61 h 264"/>
                <a:gd name="T106" fmla="*/ 143 w 304"/>
                <a:gd name="T107" fmla="*/ 55 h 264"/>
                <a:gd name="T108" fmla="*/ 161 w 304"/>
                <a:gd name="T109" fmla="*/ 52 h 264"/>
                <a:gd name="T110" fmla="*/ 182 w 304"/>
                <a:gd name="T111" fmla="*/ 38 h 264"/>
                <a:gd name="T112" fmla="*/ 195 w 304"/>
                <a:gd name="T113" fmla="*/ 29 h 264"/>
                <a:gd name="T114" fmla="*/ 203 w 304"/>
                <a:gd name="T115" fmla="*/ 26 h 264"/>
                <a:gd name="T116" fmla="*/ 220 w 304"/>
                <a:gd name="T117" fmla="*/ 26 h 264"/>
                <a:gd name="T118" fmla="*/ 233 w 304"/>
                <a:gd name="T119" fmla="*/ 11 h 264"/>
                <a:gd name="T120" fmla="*/ 253 w 304"/>
                <a:gd name="T121" fmla="*/ 0 h 264"/>
                <a:gd name="T122" fmla="*/ 270 w 304"/>
                <a:gd name="T123" fmla="*/ 1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4" h="264">
                  <a:moveTo>
                    <a:pt x="283" y="25"/>
                  </a:moveTo>
                  <a:lnTo>
                    <a:pt x="287" y="25"/>
                  </a:lnTo>
                  <a:lnTo>
                    <a:pt x="291" y="23"/>
                  </a:lnTo>
                  <a:lnTo>
                    <a:pt x="297" y="23"/>
                  </a:lnTo>
                  <a:lnTo>
                    <a:pt x="300" y="25"/>
                  </a:lnTo>
                  <a:lnTo>
                    <a:pt x="300" y="28"/>
                  </a:lnTo>
                  <a:lnTo>
                    <a:pt x="300" y="31"/>
                  </a:lnTo>
                  <a:lnTo>
                    <a:pt x="300" y="35"/>
                  </a:lnTo>
                  <a:lnTo>
                    <a:pt x="300" y="39"/>
                  </a:lnTo>
                  <a:lnTo>
                    <a:pt x="300" y="43"/>
                  </a:lnTo>
                  <a:lnTo>
                    <a:pt x="300" y="45"/>
                  </a:lnTo>
                  <a:lnTo>
                    <a:pt x="298" y="46"/>
                  </a:lnTo>
                  <a:lnTo>
                    <a:pt x="297" y="47"/>
                  </a:lnTo>
                  <a:lnTo>
                    <a:pt x="293" y="52"/>
                  </a:lnTo>
                  <a:lnTo>
                    <a:pt x="293" y="52"/>
                  </a:lnTo>
                  <a:lnTo>
                    <a:pt x="293" y="53"/>
                  </a:lnTo>
                  <a:lnTo>
                    <a:pt x="288" y="56"/>
                  </a:lnTo>
                  <a:lnTo>
                    <a:pt x="285" y="57"/>
                  </a:lnTo>
                  <a:lnTo>
                    <a:pt x="283" y="57"/>
                  </a:lnTo>
                  <a:lnTo>
                    <a:pt x="280" y="57"/>
                  </a:lnTo>
                  <a:lnTo>
                    <a:pt x="276" y="59"/>
                  </a:lnTo>
                  <a:lnTo>
                    <a:pt x="271" y="59"/>
                  </a:lnTo>
                  <a:lnTo>
                    <a:pt x="270" y="60"/>
                  </a:lnTo>
                  <a:lnTo>
                    <a:pt x="270" y="63"/>
                  </a:lnTo>
                  <a:lnTo>
                    <a:pt x="267" y="66"/>
                  </a:lnTo>
                  <a:lnTo>
                    <a:pt x="264" y="70"/>
                  </a:lnTo>
                  <a:lnTo>
                    <a:pt x="264" y="73"/>
                  </a:lnTo>
                  <a:lnTo>
                    <a:pt x="261" y="75"/>
                  </a:lnTo>
                  <a:lnTo>
                    <a:pt x="257" y="74"/>
                  </a:lnTo>
                  <a:lnTo>
                    <a:pt x="256" y="78"/>
                  </a:lnTo>
                  <a:lnTo>
                    <a:pt x="254" y="81"/>
                  </a:lnTo>
                  <a:lnTo>
                    <a:pt x="253" y="83"/>
                  </a:lnTo>
                  <a:lnTo>
                    <a:pt x="254" y="84"/>
                  </a:lnTo>
                  <a:lnTo>
                    <a:pt x="256" y="87"/>
                  </a:lnTo>
                  <a:lnTo>
                    <a:pt x="260" y="90"/>
                  </a:lnTo>
                  <a:lnTo>
                    <a:pt x="258" y="91"/>
                  </a:lnTo>
                  <a:lnTo>
                    <a:pt x="257" y="91"/>
                  </a:lnTo>
                  <a:lnTo>
                    <a:pt x="254" y="90"/>
                  </a:lnTo>
                  <a:lnTo>
                    <a:pt x="247" y="88"/>
                  </a:lnTo>
                  <a:lnTo>
                    <a:pt x="246" y="88"/>
                  </a:lnTo>
                  <a:lnTo>
                    <a:pt x="246" y="91"/>
                  </a:lnTo>
                  <a:lnTo>
                    <a:pt x="244" y="91"/>
                  </a:lnTo>
                  <a:lnTo>
                    <a:pt x="241" y="92"/>
                  </a:lnTo>
                  <a:lnTo>
                    <a:pt x="241" y="94"/>
                  </a:lnTo>
                  <a:lnTo>
                    <a:pt x="241" y="95"/>
                  </a:lnTo>
                  <a:lnTo>
                    <a:pt x="237" y="97"/>
                  </a:lnTo>
                  <a:lnTo>
                    <a:pt x="234" y="105"/>
                  </a:lnTo>
                  <a:lnTo>
                    <a:pt x="234" y="105"/>
                  </a:lnTo>
                  <a:lnTo>
                    <a:pt x="240" y="109"/>
                  </a:lnTo>
                  <a:lnTo>
                    <a:pt x="244" y="108"/>
                  </a:lnTo>
                  <a:lnTo>
                    <a:pt x="246" y="108"/>
                  </a:lnTo>
                  <a:lnTo>
                    <a:pt x="246" y="108"/>
                  </a:lnTo>
                  <a:lnTo>
                    <a:pt x="247" y="111"/>
                  </a:lnTo>
                  <a:lnTo>
                    <a:pt x="249" y="112"/>
                  </a:lnTo>
                  <a:lnTo>
                    <a:pt x="249" y="113"/>
                  </a:lnTo>
                  <a:lnTo>
                    <a:pt x="253" y="112"/>
                  </a:lnTo>
                  <a:lnTo>
                    <a:pt x="257" y="113"/>
                  </a:lnTo>
                  <a:lnTo>
                    <a:pt x="258" y="116"/>
                  </a:lnTo>
                  <a:lnTo>
                    <a:pt x="261" y="123"/>
                  </a:lnTo>
                  <a:lnTo>
                    <a:pt x="266" y="126"/>
                  </a:lnTo>
                  <a:lnTo>
                    <a:pt x="267" y="127"/>
                  </a:lnTo>
                  <a:lnTo>
                    <a:pt x="268" y="129"/>
                  </a:lnTo>
                  <a:lnTo>
                    <a:pt x="267" y="132"/>
                  </a:lnTo>
                  <a:lnTo>
                    <a:pt x="267" y="133"/>
                  </a:lnTo>
                  <a:lnTo>
                    <a:pt x="266" y="136"/>
                  </a:lnTo>
                  <a:lnTo>
                    <a:pt x="267" y="136"/>
                  </a:lnTo>
                  <a:lnTo>
                    <a:pt x="268" y="142"/>
                  </a:lnTo>
                  <a:lnTo>
                    <a:pt x="273" y="147"/>
                  </a:lnTo>
                  <a:lnTo>
                    <a:pt x="276" y="151"/>
                  </a:lnTo>
                  <a:lnTo>
                    <a:pt x="277" y="151"/>
                  </a:lnTo>
                  <a:lnTo>
                    <a:pt x="278" y="154"/>
                  </a:lnTo>
                  <a:lnTo>
                    <a:pt x="283" y="157"/>
                  </a:lnTo>
                  <a:lnTo>
                    <a:pt x="288" y="158"/>
                  </a:lnTo>
                  <a:lnTo>
                    <a:pt x="294" y="160"/>
                  </a:lnTo>
                  <a:lnTo>
                    <a:pt x="300" y="161"/>
                  </a:lnTo>
                  <a:lnTo>
                    <a:pt x="302" y="163"/>
                  </a:lnTo>
                  <a:lnTo>
                    <a:pt x="304" y="164"/>
                  </a:lnTo>
                  <a:lnTo>
                    <a:pt x="300" y="164"/>
                  </a:lnTo>
                  <a:lnTo>
                    <a:pt x="300" y="164"/>
                  </a:lnTo>
                  <a:lnTo>
                    <a:pt x="293" y="167"/>
                  </a:lnTo>
                  <a:lnTo>
                    <a:pt x="285" y="177"/>
                  </a:lnTo>
                  <a:lnTo>
                    <a:pt x="285" y="184"/>
                  </a:lnTo>
                  <a:lnTo>
                    <a:pt x="285" y="188"/>
                  </a:lnTo>
                  <a:lnTo>
                    <a:pt x="284" y="188"/>
                  </a:lnTo>
                  <a:lnTo>
                    <a:pt x="283" y="189"/>
                  </a:lnTo>
                  <a:lnTo>
                    <a:pt x="280" y="192"/>
                  </a:lnTo>
                  <a:lnTo>
                    <a:pt x="276" y="195"/>
                  </a:lnTo>
                  <a:lnTo>
                    <a:pt x="270" y="199"/>
                  </a:lnTo>
                  <a:lnTo>
                    <a:pt x="267" y="202"/>
                  </a:lnTo>
                  <a:lnTo>
                    <a:pt x="264" y="203"/>
                  </a:lnTo>
                  <a:lnTo>
                    <a:pt x="260" y="203"/>
                  </a:lnTo>
                  <a:lnTo>
                    <a:pt x="251" y="199"/>
                  </a:lnTo>
                  <a:lnTo>
                    <a:pt x="246" y="199"/>
                  </a:lnTo>
                  <a:lnTo>
                    <a:pt x="244" y="201"/>
                  </a:lnTo>
                  <a:lnTo>
                    <a:pt x="243" y="202"/>
                  </a:lnTo>
                  <a:lnTo>
                    <a:pt x="241" y="205"/>
                  </a:lnTo>
                  <a:lnTo>
                    <a:pt x="237" y="205"/>
                  </a:lnTo>
                  <a:lnTo>
                    <a:pt x="234" y="203"/>
                  </a:lnTo>
                  <a:lnTo>
                    <a:pt x="233" y="203"/>
                  </a:lnTo>
                  <a:lnTo>
                    <a:pt x="229" y="203"/>
                  </a:lnTo>
                  <a:lnTo>
                    <a:pt x="226" y="205"/>
                  </a:lnTo>
                  <a:lnTo>
                    <a:pt x="224" y="208"/>
                  </a:lnTo>
                  <a:lnTo>
                    <a:pt x="220" y="212"/>
                  </a:lnTo>
                  <a:lnTo>
                    <a:pt x="214" y="217"/>
                  </a:lnTo>
                  <a:lnTo>
                    <a:pt x="207" y="226"/>
                  </a:lnTo>
                  <a:lnTo>
                    <a:pt x="200" y="233"/>
                  </a:lnTo>
                  <a:lnTo>
                    <a:pt x="196" y="240"/>
                  </a:lnTo>
                  <a:lnTo>
                    <a:pt x="192" y="247"/>
                  </a:lnTo>
                  <a:lnTo>
                    <a:pt x="190" y="251"/>
                  </a:lnTo>
                  <a:lnTo>
                    <a:pt x="190" y="255"/>
                  </a:lnTo>
                  <a:lnTo>
                    <a:pt x="190" y="255"/>
                  </a:lnTo>
                  <a:lnTo>
                    <a:pt x="190" y="260"/>
                  </a:lnTo>
                  <a:lnTo>
                    <a:pt x="192" y="262"/>
                  </a:lnTo>
                  <a:lnTo>
                    <a:pt x="192" y="262"/>
                  </a:lnTo>
                  <a:lnTo>
                    <a:pt x="189" y="264"/>
                  </a:lnTo>
                  <a:lnTo>
                    <a:pt x="186" y="264"/>
                  </a:lnTo>
                  <a:lnTo>
                    <a:pt x="183" y="262"/>
                  </a:lnTo>
                  <a:lnTo>
                    <a:pt x="178" y="260"/>
                  </a:lnTo>
                  <a:lnTo>
                    <a:pt x="175" y="255"/>
                  </a:lnTo>
                  <a:lnTo>
                    <a:pt x="168" y="257"/>
                  </a:lnTo>
                  <a:lnTo>
                    <a:pt x="162" y="260"/>
                  </a:lnTo>
                  <a:lnTo>
                    <a:pt x="159" y="258"/>
                  </a:lnTo>
                  <a:lnTo>
                    <a:pt x="159" y="257"/>
                  </a:lnTo>
                  <a:lnTo>
                    <a:pt x="158" y="254"/>
                  </a:lnTo>
                  <a:lnTo>
                    <a:pt x="152" y="253"/>
                  </a:lnTo>
                  <a:lnTo>
                    <a:pt x="151" y="251"/>
                  </a:lnTo>
                  <a:lnTo>
                    <a:pt x="149" y="250"/>
                  </a:lnTo>
                  <a:lnTo>
                    <a:pt x="152" y="248"/>
                  </a:lnTo>
                  <a:lnTo>
                    <a:pt x="152" y="247"/>
                  </a:lnTo>
                  <a:lnTo>
                    <a:pt x="152" y="247"/>
                  </a:lnTo>
                  <a:lnTo>
                    <a:pt x="152" y="244"/>
                  </a:lnTo>
                  <a:lnTo>
                    <a:pt x="155" y="240"/>
                  </a:lnTo>
                  <a:lnTo>
                    <a:pt x="159" y="239"/>
                  </a:lnTo>
                  <a:lnTo>
                    <a:pt x="159" y="237"/>
                  </a:lnTo>
                  <a:lnTo>
                    <a:pt x="161" y="236"/>
                  </a:lnTo>
                  <a:lnTo>
                    <a:pt x="161" y="236"/>
                  </a:lnTo>
                  <a:lnTo>
                    <a:pt x="159" y="234"/>
                  </a:lnTo>
                  <a:lnTo>
                    <a:pt x="162" y="232"/>
                  </a:lnTo>
                  <a:lnTo>
                    <a:pt x="162" y="232"/>
                  </a:lnTo>
                  <a:lnTo>
                    <a:pt x="162" y="230"/>
                  </a:lnTo>
                  <a:lnTo>
                    <a:pt x="162" y="227"/>
                  </a:lnTo>
                  <a:lnTo>
                    <a:pt x="165" y="226"/>
                  </a:lnTo>
                  <a:lnTo>
                    <a:pt x="170" y="227"/>
                  </a:lnTo>
                  <a:lnTo>
                    <a:pt x="172" y="226"/>
                  </a:lnTo>
                  <a:lnTo>
                    <a:pt x="173" y="224"/>
                  </a:lnTo>
                  <a:lnTo>
                    <a:pt x="169" y="220"/>
                  </a:lnTo>
                  <a:lnTo>
                    <a:pt x="162" y="216"/>
                  </a:lnTo>
                  <a:lnTo>
                    <a:pt x="156" y="212"/>
                  </a:lnTo>
                  <a:lnTo>
                    <a:pt x="149" y="206"/>
                  </a:lnTo>
                  <a:lnTo>
                    <a:pt x="146" y="201"/>
                  </a:lnTo>
                  <a:lnTo>
                    <a:pt x="145" y="201"/>
                  </a:lnTo>
                  <a:lnTo>
                    <a:pt x="142" y="201"/>
                  </a:lnTo>
                  <a:lnTo>
                    <a:pt x="139" y="199"/>
                  </a:lnTo>
                  <a:lnTo>
                    <a:pt x="136" y="199"/>
                  </a:lnTo>
                  <a:lnTo>
                    <a:pt x="134" y="201"/>
                  </a:lnTo>
                  <a:lnTo>
                    <a:pt x="132" y="201"/>
                  </a:lnTo>
                  <a:lnTo>
                    <a:pt x="128" y="199"/>
                  </a:lnTo>
                  <a:lnTo>
                    <a:pt x="126" y="199"/>
                  </a:lnTo>
                  <a:lnTo>
                    <a:pt x="126" y="201"/>
                  </a:lnTo>
                  <a:lnTo>
                    <a:pt x="124" y="203"/>
                  </a:lnTo>
                  <a:lnTo>
                    <a:pt x="122" y="205"/>
                  </a:lnTo>
                  <a:lnTo>
                    <a:pt x="117" y="203"/>
                  </a:lnTo>
                  <a:lnTo>
                    <a:pt x="110" y="202"/>
                  </a:lnTo>
                  <a:lnTo>
                    <a:pt x="105" y="203"/>
                  </a:lnTo>
                  <a:lnTo>
                    <a:pt x="102" y="205"/>
                  </a:lnTo>
                  <a:lnTo>
                    <a:pt x="99" y="206"/>
                  </a:lnTo>
                  <a:lnTo>
                    <a:pt x="98" y="205"/>
                  </a:lnTo>
                  <a:lnTo>
                    <a:pt x="98" y="203"/>
                  </a:lnTo>
                  <a:lnTo>
                    <a:pt x="95" y="203"/>
                  </a:lnTo>
                  <a:lnTo>
                    <a:pt x="90" y="203"/>
                  </a:lnTo>
                  <a:lnTo>
                    <a:pt x="84" y="205"/>
                  </a:lnTo>
                  <a:lnTo>
                    <a:pt x="81" y="203"/>
                  </a:lnTo>
                  <a:lnTo>
                    <a:pt x="78" y="205"/>
                  </a:lnTo>
                  <a:lnTo>
                    <a:pt x="74" y="205"/>
                  </a:lnTo>
                  <a:lnTo>
                    <a:pt x="72" y="205"/>
                  </a:lnTo>
                  <a:lnTo>
                    <a:pt x="70" y="205"/>
                  </a:lnTo>
                  <a:lnTo>
                    <a:pt x="64" y="206"/>
                  </a:lnTo>
                  <a:lnTo>
                    <a:pt x="60" y="205"/>
                  </a:lnTo>
                  <a:lnTo>
                    <a:pt x="56" y="205"/>
                  </a:lnTo>
                  <a:lnTo>
                    <a:pt x="47" y="205"/>
                  </a:lnTo>
                  <a:lnTo>
                    <a:pt x="41" y="205"/>
                  </a:lnTo>
                  <a:lnTo>
                    <a:pt x="34" y="205"/>
                  </a:lnTo>
                  <a:lnTo>
                    <a:pt x="27" y="205"/>
                  </a:lnTo>
                  <a:lnTo>
                    <a:pt x="19" y="203"/>
                  </a:lnTo>
                  <a:lnTo>
                    <a:pt x="14" y="203"/>
                  </a:lnTo>
                  <a:lnTo>
                    <a:pt x="13" y="205"/>
                  </a:lnTo>
                  <a:lnTo>
                    <a:pt x="12" y="206"/>
                  </a:lnTo>
                  <a:lnTo>
                    <a:pt x="10" y="208"/>
                  </a:lnTo>
                  <a:lnTo>
                    <a:pt x="6" y="208"/>
                  </a:lnTo>
                  <a:lnTo>
                    <a:pt x="3" y="203"/>
                  </a:lnTo>
                  <a:lnTo>
                    <a:pt x="3" y="199"/>
                  </a:lnTo>
                  <a:lnTo>
                    <a:pt x="3" y="199"/>
                  </a:lnTo>
                  <a:lnTo>
                    <a:pt x="0" y="198"/>
                  </a:lnTo>
                  <a:lnTo>
                    <a:pt x="3" y="196"/>
                  </a:lnTo>
                  <a:lnTo>
                    <a:pt x="6" y="194"/>
                  </a:lnTo>
                  <a:lnTo>
                    <a:pt x="9" y="191"/>
                  </a:lnTo>
                  <a:lnTo>
                    <a:pt x="13" y="187"/>
                  </a:lnTo>
                  <a:lnTo>
                    <a:pt x="16" y="184"/>
                  </a:lnTo>
                  <a:lnTo>
                    <a:pt x="19" y="178"/>
                  </a:lnTo>
                  <a:lnTo>
                    <a:pt x="21" y="174"/>
                  </a:lnTo>
                  <a:lnTo>
                    <a:pt x="23" y="170"/>
                  </a:lnTo>
                  <a:lnTo>
                    <a:pt x="24" y="170"/>
                  </a:lnTo>
                  <a:lnTo>
                    <a:pt x="26" y="170"/>
                  </a:lnTo>
                  <a:lnTo>
                    <a:pt x="26" y="170"/>
                  </a:lnTo>
                  <a:lnTo>
                    <a:pt x="27" y="170"/>
                  </a:lnTo>
                  <a:lnTo>
                    <a:pt x="30" y="171"/>
                  </a:lnTo>
                  <a:lnTo>
                    <a:pt x="33" y="171"/>
                  </a:lnTo>
                  <a:lnTo>
                    <a:pt x="39" y="171"/>
                  </a:lnTo>
                  <a:lnTo>
                    <a:pt x="44" y="173"/>
                  </a:lnTo>
                  <a:lnTo>
                    <a:pt x="51" y="173"/>
                  </a:lnTo>
                  <a:lnTo>
                    <a:pt x="57" y="171"/>
                  </a:lnTo>
                  <a:lnTo>
                    <a:pt x="67" y="164"/>
                  </a:lnTo>
                  <a:lnTo>
                    <a:pt x="75" y="167"/>
                  </a:lnTo>
                  <a:lnTo>
                    <a:pt x="77" y="167"/>
                  </a:lnTo>
                  <a:lnTo>
                    <a:pt x="80" y="165"/>
                  </a:lnTo>
                  <a:lnTo>
                    <a:pt x="80" y="164"/>
                  </a:lnTo>
                  <a:lnTo>
                    <a:pt x="80" y="164"/>
                  </a:lnTo>
                  <a:lnTo>
                    <a:pt x="80" y="163"/>
                  </a:lnTo>
                  <a:lnTo>
                    <a:pt x="80" y="163"/>
                  </a:lnTo>
                  <a:lnTo>
                    <a:pt x="80" y="163"/>
                  </a:lnTo>
                  <a:lnTo>
                    <a:pt x="80" y="161"/>
                  </a:lnTo>
                  <a:lnTo>
                    <a:pt x="81" y="160"/>
                  </a:lnTo>
                  <a:lnTo>
                    <a:pt x="84" y="158"/>
                  </a:lnTo>
                  <a:lnTo>
                    <a:pt x="85" y="158"/>
                  </a:lnTo>
                  <a:lnTo>
                    <a:pt x="85" y="158"/>
                  </a:lnTo>
                  <a:lnTo>
                    <a:pt x="84" y="157"/>
                  </a:lnTo>
                  <a:lnTo>
                    <a:pt x="84" y="156"/>
                  </a:lnTo>
                  <a:lnTo>
                    <a:pt x="84" y="154"/>
                  </a:lnTo>
                  <a:lnTo>
                    <a:pt x="84" y="154"/>
                  </a:lnTo>
                  <a:lnTo>
                    <a:pt x="85" y="153"/>
                  </a:lnTo>
                  <a:lnTo>
                    <a:pt x="85" y="151"/>
                  </a:lnTo>
                  <a:lnTo>
                    <a:pt x="84" y="151"/>
                  </a:lnTo>
                  <a:lnTo>
                    <a:pt x="83" y="150"/>
                  </a:lnTo>
                  <a:lnTo>
                    <a:pt x="81" y="150"/>
                  </a:lnTo>
                  <a:lnTo>
                    <a:pt x="81" y="149"/>
                  </a:lnTo>
                  <a:lnTo>
                    <a:pt x="83" y="147"/>
                  </a:lnTo>
                  <a:lnTo>
                    <a:pt x="87" y="146"/>
                  </a:lnTo>
                  <a:lnTo>
                    <a:pt x="87" y="146"/>
                  </a:lnTo>
                  <a:lnTo>
                    <a:pt x="87" y="143"/>
                  </a:lnTo>
                  <a:lnTo>
                    <a:pt x="85" y="142"/>
                  </a:lnTo>
                  <a:lnTo>
                    <a:pt x="85" y="142"/>
                  </a:lnTo>
                  <a:lnTo>
                    <a:pt x="84" y="140"/>
                  </a:lnTo>
                  <a:lnTo>
                    <a:pt x="85" y="139"/>
                  </a:lnTo>
                  <a:lnTo>
                    <a:pt x="90" y="137"/>
                  </a:lnTo>
                  <a:lnTo>
                    <a:pt x="92" y="137"/>
                  </a:lnTo>
                  <a:lnTo>
                    <a:pt x="97" y="137"/>
                  </a:lnTo>
                  <a:lnTo>
                    <a:pt x="101" y="137"/>
                  </a:lnTo>
                  <a:lnTo>
                    <a:pt x="101" y="136"/>
                  </a:lnTo>
                  <a:lnTo>
                    <a:pt x="102" y="136"/>
                  </a:lnTo>
                  <a:lnTo>
                    <a:pt x="102" y="136"/>
                  </a:lnTo>
                  <a:lnTo>
                    <a:pt x="102" y="135"/>
                  </a:lnTo>
                  <a:lnTo>
                    <a:pt x="102" y="135"/>
                  </a:lnTo>
                  <a:lnTo>
                    <a:pt x="102" y="133"/>
                  </a:lnTo>
                  <a:lnTo>
                    <a:pt x="102" y="132"/>
                  </a:lnTo>
                  <a:lnTo>
                    <a:pt x="105" y="132"/>
                  </a:lnTo>
                  <a:lnTo>
                    <a:pt x="108" y="132"/>
                  </a:lnTo>
                  <a:lnTo>
                    <a:pt x="108" y="132"/>
                  </a:lnTo>
                  <a:lnTo>
                    <a:pt x="108" y="130"/>
                  </a:lnTo>
                  <a:lnTo>
                    <a:pt x="110" y="129"/>
                  </a:lnTo>
                  <a:lnTo>
                    <a:pt x="108" y="129"/>
                  </a:lnTo>
                  <a:lnTo>
                    <a:pt x="107" y="127"/>
                  </a:lnTo>
                  <a:lnTo>
                    <a:pt x="108" y="127"/>
                  </a:lnTo>
                  <a:lnTo>
                    <a:pt x="108" y="127"/>
                  </a:lnTo>
                  <a:lnTo>
                    <a:pt x="108" y="127"/>
                  </a:lnTo>
                  <a:lnTo>
                    <a:pt x="110" y="126"/>
                  </a:lnTo>
                  <a:lnTo>
                    <a:pt x="108" y="126"/>
                  </a:lnTo>
                  <a:lnTo>
                    <a:pt x="108" y="126"/>
                  </a:lnTo>
                  <a:lnTo>
                    <a:pt x="108" y="125"/>
                  </a:lnTo>
                  <a:lnTo>
                    <a:pt x="110" y="123"/>
                  </a:lnTo>
                  <a:lnTo>
                    <a:pt x="111" y="123"/>
                  </a:lnTo>
                  <a:lnTo>
                    <a:pt x="112" y="122"/>
                  </a:lnTo>
                  <a:lnTo>
                    <a:pt x="112" y="121"/>
                  </a:lnTo>
                  <a:lnTo>
                    <a:pt x="111" y="119"/>
                  </a:lnTo>
                  <a:lnTo>
                    <a:pt x="110" y="119"/>
                  </a:lnTo>
                  <a:lnTo>
                    <a:pt x="110" y="118"/>
                  </a:lnTo>
                  <a:lnTo>
                    <a:pt x="110" y="116"/>
                  </a:lnTo>
                  <a:lnTo>
                    <a:pt x="112" y="115"/>
                  </a:lnTo>
                  <a:lnTo>
                    <a:pt x="112" y="115"/>
                  </a:lnTo>
                  <a:lnTo>
                    <a:pt x="112" y="112"/>
                  </a:lnTo>
                  <a:lnTo>
                    <a:pt x="111" y="111"/>
                  </a:lnTo>
                  <a:lnTo>
                    <a:pt x="110" y="111"/>
                  </a:lnTo>
                  <a:lnTo>
                    <a:pt x="110" y="109"/>
                  </a:lnTo>
                  <a:lnTo>
                    <a:pt x="111" y="105"/>
                  </a:lnTo>
                  <a:lnTo>
                    <a:pt x="114" y="104"/>
                  </a:lnTo>
                  <a:lnTo>
                    <a:pt x="115" y="104"/>
                  </a:lnTo>
                  <a:lnTo>
                    <a:pt x="117" y="104"/>
                  </a:lnTo>
                  <a:lnTo>
                    <a:pt x="115" y="101"/>
                  </a:lnTo>
                  <a:lnTo>
                    <a:pt x="114" y="101"/>
                  </a:lnTo>
                  <a:lnTo>
                    <a:pt x="112" y="99"/>
                  </a:lnTo>
                  <a:lnTo>
                    <a:pt x="111" y="99"/>
                  </a:lnTo>
                  <a:lnTo>
                    <a:pt x="111" y="98"/>
                  </a:lnTo>
                  <a:lnTo>
                    <a:pt x="112" y="97"/>
                  </a:lnTo>
                  <a:lnTo>
                    <a:pt x="114" y="95"/>
                  </a:lnTo>
                  <a:lnTo>
                    <a:pt x="112" y="94"/>
                  </a:lnTo>
                  <a:lnTo>
                    <a:pt x="111" y="92"/>
                  </a:lnTo>
                  <a:lnTo>
                    <a:pt x="108" y="90"/>
                  </a:lnTo>
                  <a:lnTo>
                    <a:pt x="107" y="88"/>
                  </a:lnTo>
                  <a:lnTo>
                    <a:pt x="110" y="85"/>
                  </a:lnTo>
                  <a:lnTo>
                    <a:pt x="112" y="84"/>
                  </a:lnTo>
                  <a:lnTo>
                    <a:pt x="112" y="83"/>
                  </a:lnTo>
                  <a:lnTo>
                    <a:pt x="112" y="83"/>
                  </a:lnTo>
                  <a:lnTo>
                    <a:pt x="115" y="83"/>
                  </a:lnTo>
                  <a:lnTo>
                    <a:pt x="118" y="83"/>
                  </a:lnTo>
                  <a:lnTo>
                    <a:pt x="121" y="81"/>
                  </a:lnTo>
                  <a:lnTo>
                    <a:pt x="122" y="80"/>
                  </a:lnTo>
                  <a:lnTo>
                    <a:pt x="125" y="77"/>
                  </a:lnTo>
                  <a:lnTo>
                    <a:pt x="125" y="75"/>
                  </a:lnTo>
                  <a:lnTo>
                    <a:pt x="126" y="75"/>
                  </a:lnTo>
                  <a:lnTo>
                    <a:pt x="125" y="74"/>
                  </a:lnTo>
                  <a:lnTo>
                    <a:pt x="125" y="74"/>
                  </a:lnTo>
                  <a:lnTo>
                    <a:pt x="125" y="73"/>
                  </a:lnTo>
                  <a:lnTo>
                    <a:pt x="128" y="71"/>
                  </a:lnTo>
                  <a:lnTo>
                    <a:pt x="128" y="70"/>
                  </a:lnTo>
                  <a:lnTo>
                    <a:pt x="128" y="69"/>
                  </a:lnTo>
                  <a:lnTo>
                    <a:pt x="128" y="67"/>
                  </a:lnTo>
                  <a:lnTo>
                    <a:pt x="128" y="66"/>
                  </a:lnTo>
                  <a:lnTo>
                    <a:pt x="129" y="63"/>
                  </a:lnTo>
                  <a:lnTo>
                    <a:pt x="132" y="61"/>
                  </a:lnTo>
                  <a:lnTo>
                    <a:pt x="136" y="60"/>
                  </a:lnTo>
                  <a:lnTo>
                    <a:pt x="136" y="59"/>
                  </a:lnTo>
                  <a:lnTo>
                    <a:pt x="138" y="56"/>
                  </a:lnTo>
                  <a:lnTo>
                    <a:pt x="142" y="56"/>
                  </a:lnTo>
                  <a:lnTo>
                    <a:pt x="142" y="55"/>
                  </a:lnTo>
                  <a:lnTo>
                    <a:pt x="143" y="55"/>
                  </a:lnTo>
                  <a:lnTo>
                    <a:pt x="148" y="53"/>
                  </a:lnTo>
                  <a:lnTo>
                    <a:pt x="152" y="52"/>
                  </a:lnTo>
                  <a:lnTo>
                    <a:pt x="155" y="53"/>
                  </a:lnTo>
                  <a:lnTo>
                    <a:pt x="158" y="52"/>
                  </a:lnTo>
                  <a:lnTo>
                    <a:pt x="159" y="52"/>
                  </a:lnTo>
                  <a:lnTo>
                    <a:pt x="161" y="52"/>
                  </a:lnTo>
                  <a:lnTo>
                    <a:pt x="162" y="50"/>
                  </a:lnTo>
                  <a:lnTo>
                    <a:pt x="163" y="46"/>
                  </a:lnTo>
                  <a:lnTo>
                    <a:pt x="170" y="45"/>
                  </a:lnTo>
                  <a:lnTo>
                    <a:pt x="175" y="42"/>
                  </a:lnTo>
                  <a:lnTo>
                    <a:pt x="178" y="40"/>
                  </a:lnTo>
                  <a:lnTo>
                    <a:pt x="182" y="38"/>
                  </a:lnTo>
                  <a:lnTo>
                    <a:pt x="185" y="38"/>
                  </a:lnTo>
                  <a:lnTo>
                    <a:pt x="186" y="36"/>
                  </a:lnTo>
                  <a:lnTo>
                    <a:pt x="187" y="35"/>
                  </a:lnTo>
                  <a:lnTo>
                    <a:pt x="189" y="33"/>
                  </a:lnTo>
                  <a:lnTo>
                    <a:pt x="192" y="31"/>
                  </a:lnTo>
                  <a:lnTo>
                    <a:pt x="195" y="29"/>
                  </a:lnTo>
                  <a:lnTo>
                    <a:pt x="197" y="31"/>
                  </a:lnTo>
                  <a:lnTo>
                    <a:pt x="200" y="29"/>
                  </a:lnTo>
                  <a:lnTo>
                    <a:pt x="202" y="28"/>
                  </a:lnTo>
                  <a:lnTo>
                    <a:pt x="202" y="28"/>
                  </a:lnTo>
                  <a:lnTo>
                    <a:pt x="203" y="28"/>
                  </a:lnTo>
                  <a:lnTo>
                    <a:pt x="203" y="26"/>
                  </a:lnTo>
                  <a:lnTo>
                    <a:pt x="206" y="25"/>
                  </a:lnTo>
                  <a:lnTo>
                    <a:pt x="209" y="25"/>
                  </a:lnTo>
                  <a:lnTo>
                    <a:pt x="213" y="26"/>
                  </a:lnTo>
                  <a:lnTo>
                    <a:pt x="217" y="28"/>
                  </a:lnTo>
                  <a:lnTo>
                    <a:pt x="220" y="26"/>
                  </a:lnTo>
                  <a:lnTo>
                    <a:pt x="220" y="26"/>
                  </a:lnTo>
                  <a:lnTo>
                    <a:pt x="220" y="25"/>
                  </a:lnTo>
                  <a:lnTo>
                    <a:pt x="220" y="22"/>
                  </a:lnTo>
                  <a:lnTo>
                    <a:pt x="222" y="19"/>
                  </a:lnTo>
                  <a:lnTo>
                    <a:pt x="224" y="17"/>
                  </a:lnTo>
                  <a:lnTo>
                    <a:pt x="229" y="15"/>
                  </a:lnTo>
                  <a:lnTo>
                    <a:pt x="233" y="11"/>
                  </a:lnTo>
                  <a:lnTo>
                    <a:pt x="234" y="9"/>
                  </a:lnTo>
                  <a:lnTo>
                    <a:pt x="239" y="8"/>
                  </a:lnTo>
                  <a:lnTo>
                    <a:pt x="241" y="5"/>
                  </a:lnTo>
                  <a:lnTo>
                    <a:pt x="246" y="2"/>
                  </a:lnTo>
                  <a:lnTo>
                    <a:pt x="250" y="1"/>
                  </a:lnTo>
                  <a:lnTo>
                    <a:pt x="253" y="0"/>
                  </a:lnTo>
                  <a:lnTo>
                    <a:pt x="254" y="0"/>
                  </a:lnTo>
                  <a:lnTo>
                    <a:pt x="256" y="8"/>
                  </a:lnTo>
                  <a:lnTo>
                    <a:pt x="257" y="11"/>
                  </a:lnTo>
                  <a:lnTo>
                    <a:pt x="258" y="15"/>
                  </a:lnTo>
                  <a:lnTo>
                    <a:pt x="263" y="18"/>
                  </a:lnTo>
                  <a:lnTo>
                    <a:pt x="270" y="19"/>
                  </a:lnTo>
                  <a:lnTo>
                    <a:pt x="277" y="22"/>
                  </a:lnTo>
                  <a:lnTo>
                    <a:pt x="283" y="25"/>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26">
              <a:extLst>
                <a:ext uri="{FF2B5EF4-FFF2-40B4-BE49-F238E27FC236}">
                  <a16:creationId xmlns:a16="http://schemas.microsoft.com/office/drawing/2014/main" id="{C35F4B71-8B0C-5211-45BB-F79D5DF6A09E}"/>
                </a:ext>
              </a:extLst>
            </p:cNvPr>
            <p:cNvSpPr>
              <a:spLocks/>
            </p:cNvSpPr>
            <p:nvPr/>
          </p:nvSpPr>
          <p:spPr bwMode="auto">
            <a:xfrm>
              <a:off x="1420" y="1972"/>
              <a:ext cx="832" cy="660"/>
            </a:xfrm>
            <a:custGeom>
              <a:avLst/>
              <a:gdLst>
                <a:gd name="T0" fmla="*/ 310 w 832"/>
                <a:gd name="T1" fmla="*/ 58 h 660"/>
                <a:gd name="T2" fmla="*/ 338 w 832"/>
                <a:gd name="T3" fmla="*/ 56 h 660"/>
                <a:gd name="T4" fmla="*/ 370 w 832"/>
                <a:gd name="T5" fmla="*/ 43 h 660"/>
                <a:gd name="T6" fmla="*/ 413 w 832"/>
                <a:gd name="T7" fmla="*/ 40 h 660"/>
                <a:gd name="T8" fmla="*/ 448 w 832"/>
                <a:gd name="T9" fmla="*/ 44 h 660"/>
                <a:gd name="T10" fmla="*/ 470 w 832"/>
                <a:gd name="T11" fmla="*/ 54 h 660"/>
                <a:gd name="T12" fmla="*/ 511 w 832"/>
                <a:gd name="T13" fmla="*/ 80 h 660"/>
                <a:gd name="T14" fmla="*/ 540 w 832"/>
                <a:gd name="T15" fmla="*/ 84 h 660"/>
                <a:gd name="T16" fmla="*/ 560 w 832"/>
                <a:gd name="T17" fmla="*/ 80 h 660"/>
                <a:gd name="T18" fmla="*/ 577 w 832"/>
                <a:gd name="T19" fmla="*/ 80 h 660"/>
                <a:gd name="T20" fmla="*/ 627 w 832"/>
                <a:gd name="T21" fmla="*/ 97 h 660"/>
                <a:gd name="T22" fmla="*/ 634 w 832"/>
                <a:gd name="T23" fmla="*/ 118 h 660"/>
                <a:gd name="T24" fmla="*/ 648 w 832"/>
                <a:gd name="T25" fmla="*/ 138 h 660"/>
                <a:gd name="T26" fmla="*/ 659 w 832"/>
                <a:gd name="T27" fmla="*/ 146 h 660"/>
                <a:gd name="T28" fmla="*/ 666 w 832"/>
                <a:gd name="T29" fmla="*/ 150 h 660"/>
                <a:gd name="T30" fmla="*/ 676 w 832"/>
                <a:gd name="T31" fmla="*/ 153 h 660"/>
                <a:gd name="T32" fmla="*/ 683 w 832"/>
                <a:gd name="T33" fmla="*/ 163 h 660"/>
                <a:gd name="T34" fmla="*/ 699 w 832"/>
                <a:gd name="T35" fmla="*/ 177 h 660"/>
                <a:gd name="T36" fmla="*/ 743 w 832"/>
                <a:gd name="T37" fmla="*/ 207 h 660"/>
                <a:gd name="T38" fmla="*/ 753 w 832"/>
                <a:gd name="T39" fmla="*/ 237 h 660"/>
                <a:gd name="T40" fmla="*/ 760 w 832"/>
                <a:gd name="T41" fmla="*/ 300 h 660"/>
                <a:gd name="T42" fmla="*/ 832 w 832"/>
                <a:gd name="T43" fmla="*/ 366 h 660"/>
                <a:gd name="T44" fmla="*/ 789 w 832"/>
                <a:gd name="T45" fmla="*/ 447 h 660"/>
                <a:gd name="T46" fmla="*/ 764 w 832"/>
                <a:gd name="T47" fmla="*/ 494 h 660"/>
                <a:gd name="T48" fmla="*/ 733 w 832"/>
                <a:gd name="T49" fmla="*/ 555 h 660"/>
                <a:gd name="T50" fmla="*/ 632 w 832"/>
                <a:gd name="T51" fmla="*/ 564 h 660"/>
                <a:gd name="T52" fmla="*/ 605 w 832"/>
                <a:gd name="T53" fmla="*/ 571 h 660"/>
                <a:gd name="T54" fmla="*/ 588 w 832"/>
                <a:gd name="T55" fmla="*/ 571 h 660"/>
                <a:gd name="T56" fmla="*/ 564 w 832"/>
                <a:gd name="T57" fmla="*/ 569 h 660"/>
                <a:gd name="T58" fmla="*/ 539 w 832"/>
                <a:gd name="T59" fmla="*/ 569 h 660"/>
                <a:gd name="T60" fmla="*/ 515 w 832"/>
                <a:gd name="T61" fmla="*/ 559 h 660"/>
                <a:gd name="T62" fmla="*/ 503 w 832"/>
                <a:gd name="T63" fmla="*/ 558 h 660"/>
                <a:gd name="T64" fmla="*/ 484 w 832"/>
                <a:gd name="T65" fmla="*/ 544 h 660"/>
                <a:gd name="T66" fmla="*/ 477 w 832"/>
                <a:gd name="T67" fmla="*/ 525 h 660"/>
                <a:gd name="T68" fmla="*/ 436 w 832"/>
                <a:gd name="T69" fmla="*/ 520 h 660"/>
                <a:gd name="T70" fmla="*/ 403 w 832"/>
                <a:gd name="T71" fmla="*/ 501 h 660"/>
                <a:gd name="T72" fmla="*/ 351 w 832"/>
                <a:gd name="T73" fmla="*/ 484 h 660"/>
                <a:gd name="T74" fmla="*/ 322 w 832"/>
                <a:gd name="T75" fmla="*/ 480 h 660"/>
                <a:gd name="T76" fmla="*/ 283 w 832"/>
                <a:gd name="T77" fmla="*/ 476 h 660"/>
                <a:gd name="T78" fmla="*/ 235 w 832"/>
                <a:gd name="T79" fmla="*/ 467 h 660"/>
                <a:gd name="T80" fmla="*/ 133 w 832"/>
                <a:gd name="T81" fmla="*/ 504 h 660"/>
                <a:gd name="T82" fmla="*/ 136 w 832"/>
                <a:gd name="T83" fmla="*/ 522 h 660"/>
                <a:gd name="T84" fmla="*/ 124 w 832"/>
                <a:gd name="T85" fmla="*/ 539 h 660"/>
                <a:gd name="T86" fmla="*/ 95 w 832"/>
                <a:gd name="T87" fmla="*/ 562 h 660"/>
                <a:gd name="T88" fmla="*/ 90 w 832"/>
                <a:gd name="T89" fmla="*/ 589 h 660"/>
                <a:gd name="T90" fmla="*/ 83 w 832"/>
                <a:gd name="T91" fmla="*/ 619 h 660"/>
                <a:gd name="T92" fmla="*/ 75 w 832"/>
                <a:gd name="T93" fmla="*/ 639 h 660"/>
                <a:gd name="T94" fmla="*/ 71 w 832"/>
                <a:gd name="T95" fmla="*/ 658 h 660"/>
                <a:gd name="T96" fmla="*/ 49 w 832"/>
                <a:gd name="T97" fmla="*/ 650 h 660"/>
                <a:gd name="T98" fmla="*/ 11 w 832"/>
                <a:gd name="T99" fmla="*/ 637 h 660"/>
                <a:gd name="T100" fmla="*/ 37 w 832"/>
                <a:gd name="T101" fmla="*/ 534 h 660"/>
                <a:gd name="T102" fmla="*/ 83 w 832"/>
                <a:gd name="T103" fmla="*/ 464 h 660"/>
                <a:gd name="T104" fmla="*/ 119 w 832"/>
                <a:gd name="T105" fmla="*/ 344 h 660"/>
                <a:gd name="T106" fmla="*/ 65 w 832"/>
                <a:gd name="T107" fmla="*/ 240 h 660"/>
                <a:gd name="T108" fmla="*/ 126 w 832"/>
                <a:gd name="T109" fmla="*/ 112 h 660"/>
                <a:gd name="T110" fmla="*/ 235 w 832"/>
                <a:gd name="T111" fmla="*/ 40 h 660"/>
                <a:gd name="T112" fmla="*/ 257 w 832"/>
                <a:gd name="T113" fmla="*/ 5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2" h="660">
                  <a:moveTo>
                    <a:pt x="263" y="53"/>
                  </a:moveTo>
                  <a:lnTo>
                    <a:pt x="271" y="53"/>
                  </a:lnTo>
                  <a:lnTo>
                    <a:pt x="277" y="53"/>
                  </a:lnTo>
                  <a:lnTo>
                    <a:pt x="287" y="51"/>
                  </a:lnTo>
                  <a:lnTo>
                    <a:pt x="294" y="50"/>
                  </a:lnTo>
                  <a:lnTo>
                    <a:pt x="297" y="50"/>
                  </a:lnTo>
                  <a:lnTo>
                    <a:pt x="304" y="54"/>
                  </a:lnTo>
                  <a:lnTo>
                    <a:pt x="310" y="58"/>
                  </a:lnTo>
                  <a:lnTo>
                    <a:pt x="312" y="61"/>
                  </a:lnTo>
                  <a:lnTo>
                    <a:pt x="317" y="63"/>
                  </a:lnTo>
                  <a:lnTo>
                    <a:pt x="320" y="64"/>
                  </a:lnTo>
                  <a:lnTo>
                    <a:pt x="322" y="66"/>
                  </a:lnTo>
                  <a:lnTo>
                    <a:pt x="325" y="66"/>
                  </a:lnTo>
                  <a:lnTo>
                    <a:pt x="328" y="63"/>
                  </a:lnTo>
                  <a:lnTo>
                    <a:pt x="332" y="60"/>
                  </a:lnTo>
                  <a:lnTo>
                    <a:pt x="338" y="56"/>
                  </a:lnTo>
                  <a:lnTo>
                    <a:pt x="341" y="53"/>
                  </a:lnTo>
                  <a:lnTo>
                    <a:pt x="342" y="51"/>
                  </a:lnTo>
                  <a:lnTo>
                    <a:pt x="346" y="50"/>
                  </a:lnTo>
                  <a:lnTo>
                    <a:pt x="352" y="50"/>
                  </a:lnTo>
                  <a:lnTo>
                    <a:pt x="359" y="49"/>
                  </a:lnTo>
                  <a:lnTo>
                    <a:pt x="363" y="47"/>
                  </a:lnTo>
                  <a:lnTo>
                    <a:pt x="369" y="43"/>
                  </a:lnTo>
                  <a:lnTo>
                    <a:pt x="370" y="43"/>
                  </a:lnTo>
                  <a:lnTo>
                    <a:pt x="373" y="41"/>
                  </a:lnTo>
                  <a:lnTo>
                    <a:pt x="376" y="41"/>
                  </a:lnTo>
                  <a:lnTo>
                    <a:pt x="380" y="43"/>
                  </a:lnTo>
                  <a:lnTo>
                    <a:pt x="389" y="44"/>
                  </a:lnTo>
                  <a:lnTo>
                    <a:pt x="397" y="44"/>
                  </a:lnTo>
                  <a:lnTo>
                    <a:pt x="403" y="43"/>
                  </a:lnTo>
                  <a:lnTo>
                    <a:pt x="410" y="41"/>
                  </a:lnTo>
                  <a:lnTo>
                    <a:pt x="413" y="40"/>
                  </a:lnTo>
                  <a:lnTo>
                    <a:pt x="417" y="41"/>
                  </a:lnTo>
                  <a:lnTo>
                    <a:pt x="420" y="43"/>
                  </a:lnTo>
                  <a:lnTo>
                    <a:pt x="424" y="46"/>
                  </a:lnTo>
                  <a:lnTo>
                    <a:pt x="430" y="46"/>
                  </a:lnTo>
                  <a:lnTo>
                    <a:pt x="437" y="43"/>
                  </a:lnTo>
                  <a:lnTo>
                    <a:pt x="440" y="41"/>
                  </a:lnTo>
                  <a:lnTo>
                    <a:pt x="444" y="43"/>
                  </a:lnTo>
                  <a:lnTo>
                    <a:pt x="448" y="44"/>
                  </a:lnTo>
                  <a:lnTo>
                    <a:pt x="454" y="49"/>
                  </a:lnTo>
                  <a:lnTo>
                    <a:pt x="460" y="50"/>
                  </a:lnTo>
                  <a:lnTo>
                    <a:pt x="460" y="50"/>
                  </a:lnTo>
                  <a:lnTo>
                    <a:pt x="461" y="50"/>
                  </a:lnTo>
                  <a:lnTo>
                    <a:pt x="462" y="50"/>
                  </a:lnTo>
                  <a:lnTo>
                    <a:pt x="464" y="50"/>
                  </a:lnTo>
                  <a:lnTo>
                    <a:pt x="467" y="53"/>
                  </a:lnTo>
                  <a:lnTo>
                    <a:pt x="470" y="54"/>
                  </a:lnTo>
                  <a:lnTo>
                    <a:pt x="474" y="57"/>
                  </a:lnTo>
                  <a:lnTo>
                    <a:pt x="481" y="60"/>
                  </a:lnTo>
                  <a:lnTo>
                    <a:pt x="485" y="60"/>
                  </a:lnTo>
                  <a:lnTo>
                    <a:pt x="491" y="63"/>
                  </a:lnTo>
                  <a:lnTo>
                    <a:pt x="495" y="66"/>
                  </a:lnTo>
                  <a:lnTo>
                    <a:pt x="501" y="71"/>
                  </a:lnTo>
                  <a:lnTo>
                    <a:pt x="505" y="75"/>
                  </a:lnTo>
                  <a:lnTo>
                    <a:pt x="511" y="80"/>
                  </a:lnTo>
                  <a:lnTo>
                    <a:pt x="516" y="84"/>
                  </a:lnTo>
                  <a:lnTo>
                    <a:pt x="520" y="85"/>
                  </a:lnTo>
                  <a:lnTo>
                    <a:pt x="526" y="87"/>
                  </a:lnTo>
                  <a:lnTo>
                    <a:pt x="530" y="87"/>
                  </a:lnTo>
                  <a:lnTo>
                    <a:pt x="533" y="87"/>
                  </a:lnTo>
                  <a:lnTo>
                    <a:pt x="536" y="87"/>
                  </a:lnTo>
                  <a:lnTo>
                    <a:pt x="539" y="85"/>
                  </a:lnTo>
                  <a:lnTo>
                    <a:pt x="540" y="84"/>
                  </a:lnTo>
                  <a:lnTo>
                    <a:pt x="542" y="84"/>
                  </a:lnTo>
                  <a:lnTo>
                    <a:pt x="545" y="81"/>
                  </a:lnTo>
                  <a:lnTo>
                    <a:pt x="546" y="80"/>
                  </a:lnTo>
                  <a:lnTo>
                    <a:pt x="550" y="81"/>
                  </a:lnTo>
                  <a:lnTo>
                    <a:pt x="550" y="80"/>
                  </a:lnTo>
                  <a:lnTo>
                    <a:pt x="553" y="77"/>
                  </a:lnTo>
                  <a:lnTo>
                    <a:pt x="557" y="78"/>
                  </a:lnTo>
                  <a:lnTo>
                    <a:pt x="560" y="80"/>
                  </a:lnTo>
                  <a:lnTo>
                    <a:pt x="563" y="80"/>
                  </a:lnTo>
                  <a:lnTo>
                    <a:pt x="564" y="78"/>
                  </a:lnTo>
                  <a:lnTo>
                    <a:pt x="567" y="75"/>
                  </a:lnTo>
                  <a:lnTo>
                    <a:pt x="569" y="73"/>
                  </a:lnTo>
                  <a:lnTo>
                    <a:pt x="570" y="73"/>
                  </a:lnTo>
                  <a:lnTo>
                    <a:pt x="571" y="74"/>
                  </a:lnTo>
                  <a:lnTo>
                    <a:pt x="574" y="77"/>
                  </a:lnTo>
                  <a:lnTo>
                    <a:pt x="577" y="80"/>
                  </a:lnTo>
                  <a:lnTo>
                    <a:pt x="583" y="81"/>
                  </a:lnTo>
                  <a:lnTo>
                    <a:pt x="590" y="81"/>
                  </a:lnTo>
                  <a:lnTo>
                    <a:pt x="595" y="83"/>
                  </a:lnTo>
                  <a:lnTo>
                    <a:pt x="607" y="91"/>
                  </a:lnTo>
                  <a:lnTo>
                    <a:pt x="617" y="98"/>
                  </a:lnTo>
                  <a:lnTo>
                    <a:pt x="621" y="99"/>
                  </a:lnTo>
                  <a:lnTo>
                    <a:pt x="625" y="97"/>
                  </a:lnTo>
                  <a:lnTo>
                    <a:pt x="627" y="97"/>
                  </a:lnTo>
                  <a:lnTo>
                    <a:pt x="628" y="98"/>
                  </a:lnTo>
                  <a:lnTo>
                    <a:pt x="629" y="101"/>
                  </a:lnTo>
                  <a:lnTo>
                    <a:pt x="629" y="104"/>
                  </a:lnTo>
                  <a:lnTo>
                    <a:pt x="629" y="107"/>
                  </a:lnTo>
                  <a:lnTo>
                    <a:pt x="631" y="109"/>
                  </a:lnTo>
                  <a:lnTo>
                    <a:pt x="632" y="114"/>
                  </a:lnTo>
                  <a:lnTo>
                    <a:pt x="632" y="116"/>
                  </a:lnTo>
                  <a:lnTo>
                    <a:pt x="634" y="118"/>
                  </a:lnTo>
                  <a:lnTo>
                    <a:pt x="638" y="132"/>
                  </a:lnTo>
                  <a:lnTo>
                    <a:pt x="639" y="133"/>
                  </a:lnTo>
                  <a:lnTo>
                    <a:pt x="641" y="135"/>
                  </a:lnTo>
                  <a:lnTo>
                    <a:pt x="641" y="136"/>
                  </a:lnTo>
                  <a:lnTo>
                    <a:pt x="641" y="138"/>
                  </a:lnTo>
                  <a:lnTo>
                    <a:pt x="644" y="139"/>
                  </a:lnTo>
                  <a:lnTo>
                    <a:pt x="645" y="139"/>
                  </a:lnTo>
                  <a:lnTo>
                    <a:pt x="648" y="138"/>
                  </a:lnTo>
                  <a:lnTo>
                    <a:pt x="652" y="139"/>
                  </a:lnTo>
                  <a:lnTo>
                    <a:pt x="653" y="139"/>
                  </a:lnTo>
                  <a:lnTo>
                    <a:pt x="655" y="141"/>
                  </a:lnTo>
                  <a:lnTo>
                    <a:pt x="656" y="141"/>
                  </a:lnTo>
                  <a:lnTo>
                    <a:pt x="656" y="142"/>
                  </a:lnTo>
                  <a:lnTo>
                    <a:pt x="658" y="143"/>
                  </a:lnTo>
                  <a:lnTo>
                    <a:pt x="659" y="145"/>
                  </a:lnTo>
                  <a:lnTo>
                    <a:pt x="659" y="146"/>
                  </a:lnTo>
                  <a:lnTo>
                    <a:pt x="661" y="146"/>
                  </a:lnTo>
                  <a:lnTo>
                    <a:pt x="662" y="145"/>
                  </a:lnTo>
                  <a:lnTo>
                    <a:pt x="662" y="146"/>
                  </a:lnTo>
                  <a:lnTo>
                    <a:pt x="663" y="148"/>
                  </a:lnTo>
                  <a:lnTo>
                    <a:pt x="663" y="148"/>
                  </a:lnTo>
                  <a:lnTo>
                    <a:pt x="663" y="149"/>
                  </a:lnTo>
                  <a:lnTo>
                    <a:pt x="665" y="150"/>
                  </a:lnTo>
                  <a:lnTo>
                    <a:pt x="666" y="150"/>
                  </a:lnTo>
                  <a:lnTo>
                    <a:pt x="668" y="149"/>
                  </a:lnTo>
                  <a:lnTo>
                    <a:pt x="670" y="145"/>
                  </a:lnTo>
                  <a:lnTo>
                    <a:pt x="672" y="148"/>
                  </a:lnTo>
                  <a:lnTo>
                    <a:pt x="672" y="149"/>
                  </a:lnTo>
                  <a:lnTo>
                    <a:pt x="673" y="150"/>
                  </a:lnTo>
                  <a:lnTo>
                    <a:pt x="673" y="152"/>
                  </a:lnTo>
                  <a:lnTo>
                    <a:pt x="675" y="152"/>
                  </a:lnTo>
                  <a:lnTo>
                    <a:pt x="676" y="153"/>
                  </a:lnTo>
                  <a:lnTo>
                    <a:pt x="676" y="155"/>
                  </a:lnTo>
                  <a:lnTo>
                    <a:pt x="676" y="156"/>
                  </a:lnTo>
                  <a:lnTo>
                    <a:pt x="676" y="158"/>
                  </a:lnTo>
                  <a:lnTo>
                    <a:pt x="676" y="159"/>
                  </a:lnTo>
                  <a:lnTo>
                    <a:pt x="678" y="160"/>
                  </a:lnTo>
                  <a:lnTo>
                    <a:pt x="679" y="160"/>
                  </a:lnTo>
                  <a:lnTo>
                    <a:pt x="682" y="162"/>
                  </a:lnTo>
                  <a:lnTo>
                    <a:pt x="683" y="163"/>
                  </a:lnTo>
                  <a:lnTo>
                    <a:pt x="686" y="165"/>
                  </a:lnTo>
                  <a:lnTo>
                    <a:pt x="687" y="167"/>
                  </a:lnTo>
                  <a:lnTo>
                    <a:pt x="689" y="170"/>
                  </a:lnTo>
                  <a:lnTo>
                    <a:pt x="693" y="172"/>
                  </a:lnTo>
                  <a:lnTo>
                    <a:pt x="695" y="173"/>
                  </a:lnTo>
                  <a:lnTo>
                    <a:pt x="695" y="174"/>
                  </a:lnTo>
                  <a:lnTo>
                    <a:pt x="697" y="176"/>
                  </a:lnTo>
                  <a:lnTo>
                    <a:pt x="699" y="177"/>
                  </a:lnTo>
                  <a:lnTo>
                    <a:pt x="703" y="180"/>
                  </a:lnTo>
                  <a:lnTo>
                    <a:pt x="709" y="183"/>
                  </a:lnTo>
                  <a:lnTo>
                    <a:pt x="716" y="189"/>
                  </a:lnTo>
                  <a:lnTo>
                    <a:pt x="720" y="193"/>
                  </a:lnTo>
                  <a:lnTo>
                    <a:pt x="727" y="196"/>
                  </a:lnTo>
                  <a:lnTo>
                    <a:pt x="731" y="199"/>
                  </a:lnTo>
                  <a:lnTo>
                    <a:pt x="738" y="203"/>
                  </a:lnTo>
                  <a:lnTo>
                    <a:pt x="743" y="207"/>
                  </a:lnTo>
                  <a:lnTo>
                    <a:pt x="747" y="208"/>
                  </a:lnTo>
                  <a:lnTo>
                    <a:pt x="750" y="214"/>
                  </a:lnTo>
                  <a:lnTo>
                    <a:pt x="753" y="217"/>
                  </a:lnTo>
                  <a:lnTo>
                    <a:pt x="751" y="217"/>
                  </a:lnTo>
                  <a:lnTo>
                    <a:pt x="750" y="221"/>
                  </a:lnTo>
                  <a:lnTo>
                    <a:pt x="751" y="224"/>
                  </a:lnTo>
                  <a:lnTo>
                    <a:pt x="751" y="230"/>
                  </a:lnTo>
                  <a:lnTo>
                    <a:pt x="753" y="237"/>
                  </a:lnTo>
                  <a:lnTo>
                    <a:pt x="753" y="247"/>
                  </a:lnTo>
                  <a:lnTo>
                    <a:pt x="751" y="257"/>
                  </a:lnTo>
                  <a:lnTo>
                    <a:pt x="750" y="268"/>
                  </a:lnTo>
                  <a:lnTo>
                    <a:pt x="750" y="278"/>
                  </a:lnTo>
                  <a:lnTo>
                    <a:pt x="750" y="283"/>
                  </a:lnTo>
                  <a:lnTo>
                    <a:pt x="750" y="288"/>
                  </a:lnTo>
                  <a:lnTo>
                    <a:pt x="751" y="291"/>
                  </a:lnTo>
                  <a:lnTo>
                    <a:pt x="760" y="300"/>
                  </a:lnTo>
                  <a:lnTo>
                    <a:pt x="777" y="315"/>
                  </a:lnTo>
                  <a:lnTo>
                    <a:pt x="786" y="324"/>
                  </a:lnTo>
                  <a:lnTo>
                    <a:pt x="798" y="334"/>
                  </a:lnTo>
                  <a:lnTo>
                    <a:pt x="805" y="343"/>
                  </a:lnTo>
                  <a:lnTo>
                    <a:pt x="811" y="347"/>
                  </a:lnTo>
                  <a:lnTo>
                    <a:pt x="825" y="357"/>
                  </a:lnTo>
                  <a:lnTo>
                    <a:pt x="829" y="361"/>
                  </a:lnTo>
                  <a:lnTo>
                    <a:pt x="832" y="366"/>
                  </a:lnTo>
                  <a:lnTo>
                    <a:pt x="832" y="367"/>
                  </a:lnTo>
                  <a:lnTo>
                    <a:pt x="832" y="371"/>
                  </a:lnTo>
                  <a:lnTo>
                    <a:pt x="829" y="380"/>
                  </a:lnTo>
                  <a:lnTo>
                    <a:pt x="820" y="394"/>
                  </a:lnTo>
                  <a:lnTo>
                    <a:pt x="813" y="405"/>
                  </a:lnTo>
                  <a:lnTo>
                    <a:pt x="803" y="419"/>
                  </a:lnTo>
                  <a:lnTo>
                    <a:pt x="795" y="436"/>
                  </a:lnTo>
                  <a:lnTo>
                    <a:pt x="789" y="447"/>
                  </a:lnTo>
                  <a:lnTo>
                    <a:pt x="786" y="453"/>
                  </a:lnTo>
                  <a:lnTo>
                    <a:pt x="782" y="463"/>
                  </a:lnTo>
                  <a:lnTo>
                    <a:pt x="777" y="472"/>
                  </a:lnTo>
                  <a:lnTo>
                    <a:pt x="774" y="476"/>
                  </a:lnTo>
                  <a:lnTo>
                    <a:pt x="770" y="481"/>
                  </a:lnTo>
                  <a:lnTo>
                    <a:pt x="767" y="487"/>
                  </a:lnTo>
                  <a:lnTo>
                    <a:pt x="767" y="489"/>
                  </a:lnTo>
                  <a:lnTo>
                    <a:pt x="764" y="494"/>
                  </a:lnTo>
                  <a:lnTo>
                    <a:pt x="760" y="500"/>
                  </a:lnTo>
                  <a:lnTo>
                    <a:pt x="755" y="507"/>
                  </a:lnTo>
                  <a:lnTo>
                    <a:pt x="754" y="513"/>
                  </a:lnTo>
                  <a:lnTo>
                    <a:pt x="753" y="517"/>
                  </a:lnTo>
                  <a:lnTo>
                    <a:pt x="751" y="518"/>
                  </a:lnTo>
                  <a:lnTo>
                    <a:pt x="745" y="528"/>
                  </a:lnTo>
                  <a:lnTo>
                    <a:pt x="738" y="542"/>
                  </a:lnTo>
                  <a:lnTo>
                    <a:pt x="733" y="555"/>
                  </a:lnTo>
                  <a:lnTo>
                    <a:pt x="727" y="566"/>
                  </a:lnTo>
                  <a:lnTo>
                    <a:pt x="726" y="571"/>
                  </a:lnTo>
                  <a:lnTo>
                    <a:pt x="706" y="569"/>
                  </a:lnTo>
                  <a:lnTo>
                    <a:pt x="690" y="568"/>
                  </a:lnTo>
                  <a:lnTo>
                    <a:pt x="676" y="566"/>
                  </a:lnTo>
                  <a:lnTo>
                    <a:pt x="663" y="565"/>
                  </a:lnTo>
                  <a:lnTo>
                    <a:pt x="641" y="564"/>
                  </a:lnTo>
                  <a:lnTo>
                    <a:pt x="632" y="564"/>
                  </a:lnTo>
                  <a:lnTo>
                    <a:pt x="625" y="562"/>
                  </a:lnTo>
                  <a:lnTo>
                    <a:pt x="624" y="562"/>
                  </a:lnTo>
                  <a:lnTo>
                    <a:pt x="622" y="562"/>
                  </a:lnTo>
                  <a:lnTo>
                    <a:pt x="617" y="562"/>
                  </a:lnTo>
                  <a:lnTo>
                    <a:pt x="614" y="562"/>
                  </a:lnTo>
                  <a:lnTo>
                    <a:pt x="611" y="565"/>
                  </a:lnTo>
                  <a:lnTo>
                    <a:pt x="607" y="568"/>
                  </a:lnTo>
                  <a:lnTo>
                    <a:pt x="605" y="571"/>
                  </a:lnTo>
                  <a:lnTo>
                    <a:pt x="603" y="572"/>
                  </a:lnTo>
                  <a:lnTo>
                    <a:pt x="600" y="572"/>
                  </a:lnTo>
                  <a:lnTo>
                    <a:pt x="597" y="572"/>
                  </a:lnTo>
                  <a:lnTo>
                    <a:pt x="597" y="573"/>
                  </a:lnTo>
                  <a:lnTo>
                    <a:pt x="590" y="571"/>
                  </a:lnTo>
                  <a:lnTo>
                    <a:pt x="590" y="569"/>
                  </a:lnTo>
                  <a:lnTo>
                    <a:pt x="588" y="571"/>
                  </a:lnTo>
                  <a:lnTo>
                    <a:pt x="588" y="571"/>
                  </a:lnTo>
                  <a:lnTo>
                    <a:pt x="584" y="572"/>
                  </a:lnTo>
                  <a:lnTo>
                    <a:pt x="584" y="572"/>
                  </a:lnTo>
                  <a:lnTo>
                    <a:pt x="583" y="571"/>
                  </a:lnTo>
                  <a:lnTo>
                    <a:pt x="580" y="572"/>
                  </a:lnTo>
                  <a:lnTo>
                    <a:pt x="578" y="575"/>
                  </a:lnTo>
                  <a:lnTo>
                    <a:pt x="576" y="575"/>
                  </a:lnTo>
                  <a:lnTo>
                    <a:pt x="570" y="573"/>
                  </a:lnTo>
                  <a:lnTo>
                    <a:pt x="564" y="569"/>
                  </a:lnTo>
                  <a:lnTo>
                    <a:pt x="559" y="568"/>
                  </a:lnTo>
                  <a:lnTo>
                    <a:pt x="553" y="566"/>
                  </a:lnTo>
                  <a:lnTo>
                    <a:pt x="552" y="565"/>
                  </a:lnTo>
                  <a:lnTo>
                    <a:pt x="549" y="565"/>
                  </a:lnTo>
                  <a:lnTo>
                    <a:pt x="546" y="565"/>
                  </a:lnTo>
                  <a:lnTo>
                    <a:pt x="540" y="565"/>
                  </a:lnTo>
                  <a:lnTo>
                    <a:pt x="540" y="568"/>
                  </a:lnTo>
                  <a:lnTo>
                    <a:pt x="539" y="569"/>
                  </a:lnTo>
                  <a:lnTo>
                    <a:pt x="533" y="572"/>
                  </a:lnTo>
                  <a:lnTo>
                    <a:pt x="530" y="573"/>
                  </a:lnTo>
                  <a:lnTo>
                    <a:pt x="525" y="573"/>
                  </a:lnTo>
                  <a:lnTo>
                    <a:pt x="523" y="569"/>
                  </a:lnTo>
                  <a:lnTo>
                    <a:pt x="523" y="566"/>
                  </a:lnTo>
                  <a:lnTo>
                    <a:pt x="520" y="562"/>
                  </a:lnTo>
                  <a:lnTo>
                    <a:pt x="519" y="561"/>
                  </a:lnTo>
                  <a:lnTo>
                    <a:pt x="515" y="559"/>
                  </a:lnTo>
                  <a:lnTo>
                    <a:pt x="512" y="562"/>
                  </a:lnTo>
                  <a:lnTo>
                    <a:pt x="511" y="564"/>
                  </a:lnTo>
                  <a:lnTo>
                    <a:pt x="511" y="566"/>
                  </a:lnTo>
                  <a:lnTo>
                    <a:pt x="509" y="568"/>
                  </a:lnTo>
                  <a:lnTo>
                    <a:pt x="508" y="569"/>
                  </a:lnTo>
                  <a:lnTo>
                    <a:pt x="503" y="568"/>
                  </a:lnTo>
                  <a:lnTo>
                    <a:pt x="502" y="564"/>
                  </a:lnTo>
                  <a:lnTo>
                    <a:pt x="503" y="558"/>
                  </a:lnTo>
                  <a:lnTo>
                    <a:pt x="503" y="554"/>
                  </a:lnTo>
                  <a:lnTo>
                    <a:pt x="502" y="552"/>
                  </a:lnTo>
                  <a:lnTo>
                    <a:pt x="499" y="554"/>
                  </a:lnTo>
                  <a:lnTo>
                    <a:pt x="496" y="554"/>
                  </a:lnTo>
                  <a:lnTo>
                    <a:pt x="492" y="552"/>
                  </a:lnTo>
                  <a:lnTo>
                    <a:pt x="488" y="549"/>
                  </a:lnTo>
                  <a:lnTo>
                    <a:pt x="485" y="547"/>
                  </a:lnTo>
                  <a:lnTo>
                    <a:pt x="484" y="544"/>
                  </a:lnTo>
                  <a:lnTo>
                    <a:pt x="479" y="542"/>
                  </a:lnTo>
                  <a:lnTo>
                    <a:pt x="478" y="539"/>
                  </a:lnTo>
                  <a:lnTo>
                    <a:pt x="478" y="537"/>
                  </a:lnTo>
                  <a:lnTo>
                    <a:pt x="479" y="532"/>
                  </a:lnTo>
                  <a:lnTo>
                    <a:pt x="481" y="531"/>
                  </a:lnTo>
                  <a:lnTo>
                    <a:pt x="479" y="528"/>
                  </a:lnTo>
                  <a:lnTo>
                    <a:pt x="478" y="527"/>
                  </a:lnTo>
                  <a:lnTo>
                    <a:pt x="477" y="525"/>
                  </a:lnTo>
                  <a:lnTo>
                    <a:pt x="475" y="525"/>
                  </a:lnTo>
                  <a:lnTo>
                    <a:pt x="470" y="525"/>
                  </a:lnTo>
                  <a:lnTo>
                    <a:pt x="467" y="525"/>
                  </a:lnTo>
                  <a:lnTo>
                    <a:pt x="461" y="525"/>
                  </a:lnTo>
                  <a:lnTo>
                    <a:pt x="454" y="525"/>
                  </a:lnTo>
                  <a:lnTo>
                    <a:pt x="448" y="525"/>
                  </a:lnTo>
                  <a:lnTo>
                    <a:pt x="441" y="522"/>
                  </a:lnTo>
                  <a:lnTo>
                    <a:pt x="436" y="520"/>
                  </a:lnTo>
                  <a:lnTo>
                    <a:pt x="427" y="515"/>
                  </a:lnTo>
                  <a:lnTo>
                    <a:pt x="421" y="514"/>
                  </a:lnTo>
                  <a:lnTo>
                    <a:pt x="416" y="511"/>
                  </a:lnTo>
                  <a:lnTo>
                    <a:pt x="413" y="508"/>
                  </a:lnTo>
                  <a:lnTo>
                    <a:pt x="410" y="504"/>
                  </a:lnTo>
                  <a:lnTo>
                    <a:pt x="409" y="503"/>
                  </a:lnTo>
                  <a:lnTo>
                    <a:pt x="406" y="501"/>
                  </a:lnTo>
                  <a:lnTo>
                    <a:pt x="403" y="501"/>
                  </a:lnTo>
                  <a:lnTo>
                    <a:pt x="400" y="501"/>
                  </a:lnTo>
                  <a:lnTo>
                    <a:pt x="393" y="500"/>
                  </a:lnTo>
                  <a:lnTo>
                    <a:pt x="385" y="498"/>
                  </a:lnTo>
                  <a:lnTo>
                    <a:pt x="376" y="496"/>
                  </a:lnTo>
                  <a:lnTo>
                    <a:pt x="368" y="491"/>
                  </a:lnTo>
                  <a:lnTo>
                    <a:pt x="358" y="487"/>
                  </a:lnTo>
                  <a:lnTo>
                    <a:pt x="355" y="486"/>
                  </a:lnTo>
                  <a:lnTo>
                    <a:pt x="351" y="484"/>
                  </a:lnTo>
                  <a:lnTo>
                    <a:pt x="344" y="483"/>
                  </a:lnTo>
                  <a:lnTo>
                    <a:pt x="339" y="484"/>
                  </a:lnTo>
                  <a:lnTo>
                    <a:pt x="335" y="486"/>
                  </a:lnTo>
                  <a:lnTo>
                    <a:pt x="329" y="486"/>
                  </a:lnTo>
                  <a:lnTo>
                    <a:pt x="329" y="486"/>
                  </a:lnTo>
                  <a:lnTo>
                    <a:pt x="327" y="483"/>
                  </a:lnTo>
                  <a:lnTo>
                    <a:pt x="325" y="483"/>
                  </a:lnTo>
                  <a:lnTo>
                    <a:pt x="322" y="480"/>
                  </a:lnTo>
                  <a:lnTo>
                    <a:pt x="320" y="477"/>
                  </a:lnTo>
                  <a:lnTo>
                    <a:pt x="314" y="476"/>
                  </a:lnTo>
                  <a:lnTo>
                    <a:pt x="311" y="476"/>
                  </a:lnTo>
                  <a:lnTo>
                    <a:pt x="308" y="476"/>
                  </a:lnTo>
                  <a:lnTo>
                    <a:pt x="300" y="476"/>
                  </a:lnTo>
                  <a:lnTo>
                    <a:pt x="290" y="477"/>
                  </a:lnTo>
                  <a:lnTo>
                    <a:pt x="286" y="476"/>
                  </a:lnTo>
                  <a:lnTo>
                    <a:pt x="283" y="476"/>
                  </a:lnTo>
                  <a:lnTo>
                    <a:pt x="277" y="473"/>
                  </a:lnTo>
                  <a:lnTo>
                    <a:pt x="273" y="472"/>
                  </a:lnTo>
                  <a:lnTo>
                    <a:pt x="270" y="473"/>
                  </a:lnTo>
                  <a:lnTo>
                    <a:pt x="260" y="474"/>
                  </a:lnTo>
                  <a:lnTo>
                    <a:pt x="253" y="474"/>
                  </a:lnTo>
                  <a:lnTo>
                    <a:pt x="247" y="473"/>
                  </a:lnTo>
                  <a:lnTo>
                    <a:pt x="240" y="470"/>
                  </a:lnTo>
                  <a:lnTo>
                    <a:pt x="235" y="467"/>
                  </a:lnTo>
                  <a:lnTo>
                    <a:pt x="226" y="464"/>
                  </a:lnTo>
                  <a:lnTo>
                    <a:pt x="185" y="463"/>
                  </a:lnTo>
                  <a:lnTo>
                    <a:pt x="136" y="463"/>
                  </a:lnTo>
                  <a:lnTo>
                    <a:pt x="136" y="472"/>
                  </a:lnTo>
                  <a:lnTo>
                    <a:pt x="134" y="474"/>
                  </a:lnTo>
                  <a:lnTo>
                    <a:pt x="134" y="476"/>
                  </a:lnTo>
                  <a:lnTo>
                    <a:pt x="134" y="489"/>
                  </a:lnTo>
                  <a:lnTo>
                    <a:pt x="133" y="504"/>
                  </a:lnTo>
                  <a:lnTo>
                    <a:pt x="133" y="507"/>
                  </a:lnTo>
                  <a:lnTo>
                    <a:pt x="133" y="511"/>
                  </a:lnTo>
                  <a:lnTo>
                    <a:pt x="131" y="514"/>
                  </a:lnTo>
                  <a:lnTo>
                    <a:pt x="131" y="518"/>
                  </a:lnTo>
                  <a:lnTo>
                    <a:pt x="133" y="520"/>
                  </a:lnTo>
                  <a:lnTo>
                    <a:pt x="133" y="520"/>
                  </a:lnTo>
                  <a:lnTo>
                    <a:pt x="134" y="522"/>
                  </a:lnTo>
                  <a:lnTo>
                    <a:pt x="136" y="522"/>
                  </a:lnTo>
                  <a:lnTo>
                    <a:pt x="136" y="527"/>
                  </a:lnTo>
                  <a:lnTo>
                    <a:pt x="133" y="528"/>
                  </a:lnTo>
                  <a:lnTo>
                    <a:pt x="131" y="530"/>
                  </a:lnTo>
                  <a:lnTo>
                    <a:pt x="129" y="530"/>
                  </a:lnTo>
                  <a:lnTo>
                    <a:pt x="126" y="530"/>
                  </a:lnTo>
                  <a:lnTo>
                    <a:pt x="124" y="532"/>
                  </a:lnTo>
                  <a:lnTo>
                    <a:pt x="124" y="537"/>
                  </a:lnTo>
                  <a:lnTo>
                    <a:pt x="124" y="539"/>
                  </a:lnTo>
                  <a:lnTo>
                    <a:pt x="123" y="542"/>
                  </a:lnTo>
                  <a:lnTo>
                    <a:pt x="119" y="549"/>
                  </a:lnTo>
                  <a:lnTo>
                    <a:pt x="112" y="555"/>
                  </a:lnTo>
                  <a:lnTo>
                    <a:pt x="104" y="558"/>
                  </a:lnTo>
                  <a:lnTo>
                    <a:pt x="100" y="559"/>
                  </a:lnTo>
                  <a:lnTo>
                    <a:pt x="95" y="559"/>
                  </a:lnTo>
                  <a:lnTo>
                    <a:pt x="95" y="561"/>
                  </a:lnTo>
                  <a:lnTo>
                    <a:pt x="95" y="562"/>
                  </a:lnTo>
                  <a:lnTo>
                    <a:pt x="99" y="568"/>
                  </a:lnTo>
                  <a:lnTo>
                    <a:pt x="99" y="571"/>
                  </a:lnTo>
                  <a:lnTo>
                    <a:pt x="92" y="580"/>
                  </a:lnTo>
                  <a:lnTo>
                    <a:pt x="92" y="583"/>
                  </a:lnTo>
                  <a:lnTo>
                    <a:pt x="92" y="585"/>
                  </a:lnTo>
                  <a:lnTo>
                    <a:pt x="90" y="588"/>
                  </a:lnTo>
                  <a:lnTo>
                    <a:pt x="90" y="588"/>
                  </a:lnTo>
                  <a:lnTo>
                    <a:pt x="90" y="589"/>
                  </a:lnTo>
                  <a:lnTo>
                    <a:pt x="92" y="595"/>
                  </a:lnTo>
                  <a:lnTo>
                    <a:pt x="92" y="600"/>
                  </a:lnTo>
                  <a:lnTo>
                    <a:pt x="92" y="603"/>
                  </a:lnTo>
                  <a:lnTo>
                    <a:pt x="90" y="606"/>
                  </a:lnTo>
                  <a:lnTo>
                    <a:pt x="87" y="612"/>
                  </a:lnTo>
                  <a:lnTo>
                    <a:pt x="86" y="614"/>
                  </a:lnTo>
                  <a:lnTo>
                    <a:pt x="85" y="616"/>
                  </a:lnTo>
                  <a:lnTo>
                    <a:pt x="83" y="619"/>
                  </a:lnTo>
                  <a:lnTo>
                    <a:pt x="82" y="619"/>
                  </a:lnTo>
                  <a:lnTo>
                    <a:pt x="80" y="622"/>
                  </a:lnTo>
                  <a:lnTo>
                    <a:pt x="79" y="623"/>
                  </a:lnTo>
                  <a:lnTo>
                    <a:pt x="79" y="626"/>
                  </a:lnTo>
                  <a:lnTo>
                    <a:pt x="76" y="631"/>
                  </a:lnTo>
                  <a:lnTo>
                    <a:pt x="75" y="634"/>
                  </a:lnTo>
                  <a:lnTo>
                    <a:pt x="75" y="637"/>
                  </a:lnTo>
                  <a:lnTo>
                    <a:pt x="75" y="639"/>
                  </a:lnTo>
                  <a:lnTo>
                    <a:pt x="75" y="641"/>
                  </a:lnTo>
                  <a:lnTo>
                    <a:pt x="73" y="643"/>
                  </a:lnTo>
                  <a:lnTo>
                    <a:pt x="73" y="648"/>
                  </a:lnTo>
                  <a:lnTo>
                    <a:pt x="73" y="653"/>
                  </a:lnTo>
                  <a:lnTo>
                    <a:pt x="73" y="654"/>
                  </a:lnTo>
                  <a:lnTo>
                    <a:pt x="73" y="655"/>
                  </a:lnTo>
                  <a:lnTo>
                    <a:pt x="72" y="657"/>
                  </a:lnTo>
                  <a:lnTo>
                    <a:pt x="71" y="658"/>
                  </a:lnTo>
                  <a:lnTo>
                    <a:pt x="68" y="660"/>
                  </a:lnTo>
                  <a:lnTo>
                    <a:pt x="66" y="660"/>
                  </a:lnTo>
                  <a:lnTo>
                    <a:pt x="61" y="657"/>
                  </a:lnTo>
                  <a:lnTo>
                    <a:pt x="58" y="657"/>
                  </a:lnTo>
                  <a:lnTo>
                    <a:pt x="55" y="654"/>
                  </a:lnTo>
                  <a:lnTo>
                    <a:pt x="54" y="654"/>
                  </a:lnTo>
                  <a:lnTo>
                    <a:pt x="52" y="651"/>
                  </a:lnTo>
                  <a:lnTo>
                    <a:pt x="49" y="650"/>
                  </a:lnTo>
                  <a:lnTo>
                    <a:pt x="45" y="648"/>
                  </a:lnTo>
                  <a:lnTo>
                    <a:pt x="42" y="648"/>
                  </a:lnTo>
                  <a:lnTo>
                    <a:pt x="39" y="650"/>
                  </a:lnTo>
                  <a:lnTo>
                    <a:pt x="34" y="648"/>
                  </a:lnTo>
                  <a:lnTo>
                    <a:pt x="29" y="647"/>
                  </a:lnTo>
                  <a:lnTo>
                    <a:pt x="27" y="646"/>
                  </a:lnTo>
                  <a:lnTo>
                    <a:pt x="22" y="644"/>
                  </a:lnTo>
                  <a:lnTo>
                    <a:pt x="11" y="637"/>
                  </a:lnTo>
                  <a:lnTo>
                    <a:pt x="8" y="634"/>
                  </a:lnTo>
                  <a:lnTo>
                    <a:pt x="0" y="612"/>
                  </a:lnTo>
                  <a:lnTo>
                    <a:pt x="3" y="593"/>
                  </a:lnTo>
                  <a:lnTo>
                    <a:pt x="4" y="586"/>
                  </a:lnTo>
                  <a:lnTo>
                    <a:pt x="10" y="575"/>
                  </a:lnTo>
                  <a:lnTo>
                    <a:pt x="24" y="548"/>
                  </a:lnTo>
                  <a:lnTo>
                    <a:pt x="27" y="545"/>
                  </a:lnTo>
                  <a:lnTo>
                    <a:pt x="37" y="534"/>
                  </a:lnTo>
                  <a:lnTo>
                    <a:pt x="39" y="532"/>
                  </a:lnTo>
                  <a:lnTo>
                    <a:pt x="54" y="532"/>
                  </a:lnTo>
                  <a:lnTo>
                    <a:pt x="61" y="532"/>
                  </a:lnTo>
                  <a:lnTo>
                    <a:pt x="65" y="527"/>
                  </a:lnTo>
                  <a:lnTo>
                    <a:pt x="69" y="525"/>
                  </a:lnTo>
                  <a:lnTo>
                    <a:pt x="82" y="510"/>
                  </a:lnTo>
                  <a:lnTo>
                    <a:pt x="83" y="498"/>
                  </a:lnTo>
                  <a:lnTo>
                    <a:pt x="83" y="464"/>
                  </a:lnTo>
                  <a:lnTo>
                    <a:pt x="83" y="457"/>
                  </a:lnTo>
                  <a:lnTo>
                    <a:pt x="86" y="449"/>
                  </a:lnTo>
                  <a:lnTo>
                    <a:pt x="87" y="432"/>
                  </a:lnTo>
                  <a:lnTo>
                    <a:pt x="89" y="424"/>
                  </a:lnTo>
                  <a:lnTo>
                    <a:pt x="103" y="399"/>
                  </a:lnTo>
                  <a:lnTo>
                    <a:pt x="114" y="378"/>
                  </a:lnTo>
                  <a:lnTo>
                    <a:pt x="117" y="363"/>
                  </a:lnTo>
                  <a:lnTo>
                    <a:pt x="119" y="344"/>
                  </a:lnTo>
                  <a:lnTo>
                    <a:pt x="116" y="323"/>
                  </a:lnTo>
                  <a:lnTo>
                    <a:pt x="114" y="315"/>
                  </a:lnTo>
                  <a:lnTo>
                    <a:pt x="107" y="302"/>
                  </a:lnTo>
                  <a:lnTo>
                    <a:pt x="97" y="291"/>
                  </a:lnTo>
                  <a:lnTo>
                    <a:pt x="85" y="275"/>
                  </a:lnTo>
                  <a:lnTo>
                    <a:pt x="75" y="261"/>
                  </a:lnTo>
                  <a:lnTo>
                    <a:pt x="68" y="248"/>
                  </a:lnTo>
                  <a:lnTo>
                    <a:pt x="65" y="240"/>
                  </a:lnTo>
                  <a:lnTo>
                    <a:pt x="65" y="228"/>
                  </a:lnTo>
                  <a:lnTo>
                    <a:pt x="69" y="208"/>
                  </a:lnTo>
                  <a:lnTo>
                    <a:pt x="79" y="190"/>
                  </a:lnTo>
                  <a:lnTo>
                    <a:pt x="86" y="174"/>
                  </a:lnTo>
                  <a:lnTo>
                    <a:pt x="99" y="158"/>
                  </a:lnTo>
                  <a:lnTo>
                    <a:pt x="110" y="139"/>
                  </a:lnTo>
                  <a:lnTo>
                    <a:pt x="117" y="129"/>
                  </a:lnTo>
                  <a:lnTo>
                    <a:pt x="126" y="112"/>
                  </a:lnTo>
                  <a:lnTo>
                    <a:pt x="133" y="85"/>
                  </a:lnTo>
                  <a:lnTo>
                    <a:pt x="138" y="58"/>
                  </a:lnTo>
                  <a:lnTo>
                    <a:pt x="140" y="27"/>
                  </a:lnTo>
                  <a:lnTo>
                    <a:pt x="138" y="3"/>
                  </a:lnTo>
                  <a:lnTo>
                    <a:pt x="138" y="2"/>
                  </a:lnTo>
                  <a:lnTo>
                    <a:pt x="138" y="0"/>
                  </a:lnTo>
                  <a:lnTo>
                    <a:pt x="232" y="39"/>
                  </a:lnTo>
                  <a:lnTo>
                    <a:pt x="235" y="40"/>
                  </a:lnTo>
                  <a:lnTo>
                    <a:pt x="237" y="41"/>
                  </a:lnTo>
                  <a:lnTo>
                    <a:pt x="237" y="41"/>
                  </a:lnTo>
                  <a:lnTo>
                    <a:pt x="237" y="44"/>
                  </a:lnTo>
                  <a:lnTo>
                    <a:pt x="237" y="46"/>
                  </a:lnTo>
                  <a:lnTo>
                    <a:pt x="240" y="46"/>
                  </a:lnTo>
                  <a:lnTo>
                    <a:pt x="245" y="47"/>
                  </a:lnTo>
                  <a:lnTo>
                    <a:pt x="250" y="50"/>
                  </a:lnTo>
                  <a:lnTo>
                    <a:pt x="257" y="51"/>
                  </a:lnTo>
                  <a:lnTo>
                    <a:pt x="263" y="53"/>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4" name="Freeform 27">
              <a:extLst>
                <a:ext uri="{FF2B5EF4-FFF2-40B4-BE49-F238E27FC236}">
                  <a16:creationId xmlns:a16="http://schemas.microsoft.com/office/drawing/2014/main" id="{906EB54A-D9B5-7D75-A6BA-A543731F47F6}"/>
                </a:ext>
              </a:extLst>
            </p:cNvPr>
            <p:cNvSpPr>
              <a:spLocks/>
            </p:cNvSpPr>
            <p:nvPr/>
          </p:nvSpPr>
          <p:spPr bwMode="auto">
            <a:xfrm>
              <a:off x="1405" y="2190"/>
              <a:ext cx="2508" cy="1945"/>
            </a:xfrm>
            <a:custGeom>
              <a:avLst/>
              <a:gdLst>
                <a:gd name="T0" fmla="*/ 2370 w 2508"/>
                <a:gd name="T1" fmla="*/ 784 h 1945"/>
                <a:gd name="T2" fmla="*/ 2093 w 2508"/>
                <a:gd name="T3" fmla="*/ 1084 h 1945"/>
                <a:gd name="T4" fmla="*/ 1629 w 2508"/>
                <a:gd name="T5" fmla="*/ 1256 h 1945"/>
                <a:gd name="T6" fmla="*/ 1212 w 2508"/>
                <a:gd name="T7" fmla="*/ 1504 h 1945"/>
                <a:gd name="T8" fmla="*/ 857 w 2508"/>
                <a:gd name="T9" fmla="*/ 1836 h 1945"/>
                <a:gd name="T10" fmla="*/ 435 w 2508"/>
                <a:gd name="T11" fmla="*/ 1903 h 1945"/>
                <a:gd name="T12" fmla="*/ 427 w 2508"/>
                <a:gd name="T13" fmla="*/ 1866 h 1945"/>
                <a:gd name="T14" fmla="*/ 416 w 2508"/>
                <a:gd name="T15" fmla="*/ 1835 h 1945"/>
                <a:gd name="T16" fmla="*/ 403 w 2508"/>
                <a:gd name="T17" fmla="*/ 1793 h 1945"/>
                <a:gd name="T18" fmla="*/ 397 w 2508"/>
                <a:gd name="T19" fmla="*/ 1737 h 1945"/>
                <a:gd name="T20" fmla="*/ 394 w 2508"/>
                <a:gd name="T21" fmla="*/ 1677 h 1945"/>
                <a:gd name="T22" fmla="*/ 402 w 2508"/>
                <a:gd name="T23" fmla="*/ 1629 h 1945"/>
                <a:gd name="T24" fmla="*/ 394 w 2508"/>
                <a:gd name="T25" fmla="*/ 1590 h 1945"/>
                <a:gd name="T26" fmla="*/ 392 w 2508"/>
                <a:gd name="T27" fmla="*/ 1542 h 1945"/>
                <a:gd name="T28" fmla="*/ 390 w 2508"/>
                <a:gd name="T29" fmla="*/ 1502 h 1945"/>
                <a:gd name="T30" fmla="*/ 377 w 2508"/>
                <a:gd name="T31" fmla="*/ 1462 h 1945"/>
                <a:gd name="T32" fmla="*/ 359 w 2508"/>
                <a:gd name="T33" fmla="*/ 1404 h 1945"/>
                <a:gd name="T34" fmla="*/ 331 w 2508"/>
                <a:gd name="T35" fmla="*/ 1360 h 1945"/>
                <a:gd name="T36" fmla="*/ 294 w 2508"/>
                <a:gd name="T37" fmla="*/ 1320 h 1945"/>
                <a:gd name="T38" fmla="*/ 263 w 2508"/>
                <a:gd name="T39" fmla="*/ 1292 h 1945"/>
                <a:gd name="T40" fmla="*/ 239 w 2508"/>
                <a:gd name="T41" fmla="*/ 1239 h 1945"/>
                <a:gd name="T42" fmla="*/ 218 w 2508"/>
                <a:gd name="T43" fmla="*/ 1211 h 1945"/>
                <a:gd name="T44" fmla="*/ 174 w 2508"/>
                <a:gd name="T45" fmla="*/ 1205 h 1945"/>
                <a:gd name="T46" fmla="*/ 95 w 2508"/>
                <a:gd name="T47" fmla="*/ 1205 h 1945"/>
                <a:gd name="T48" fmla="*/ 11 w 2508"/>
                <a:gd name="T49" fmla="*/ 1203 h 1945"/>
                <a:gd name="T50" fmla="*/ 15 w 2508"/>
                <a:gd name="T51" fmla="*/ 1157 h 1945"/>
                <a:gd name="T52" fmla="*/ 15 w 2508"/>
                <a:gd name="T53" fmla="*/ 1115 h 1945"/>
                <a:gd name="T54" fmla="*/ 27 w 2508"/>
                <a:gd name="T55" fmla="*/ 1084 h 1945"/>
                <a:gd name="T56" fmla="*/ 59 w 2508"/>
                <a:gd name="T57" fmla="*/ 1051 h 1945"/>
                <a:gd name="T58" fmla="*/ 86 w 2508"/>
                <a:gd name="T59" fmla="*/ 1018 h 1945"/>
                <a:gd name="T60" fmla="*/ 113 w 2508"/>
                <a:gd name="T61" fmla="*/ 951 h 1945"/>
                <a:gd name="T62" fmla="*/ 100 w 2508"/>
                <a:gd name="T63" fmla="*/ 912 h 1945"/>
                <a:gd name="T64" fmla="*/ 88 w 2508"/>
                <a:gd name="T65" fmla="*/ 874 h 1945"/>
                <a:gd name="T66" fmla="*/ 96 w 2508"/>
                <a:gd name="T67" fmla="*/ 828 h 1945"/>
                <a:gd name="T68" fmla="*/ 116 w 2508"/>
                <a:gd name="T69" fmla="*/ 788 h 1945"/>
                <a:gd name="T70" fmla="*/ 148 w 2508"/>
                <a:gd name="T71" fmla="*/ 761 h 1945"/>
                <a:gd name="T72" fmla="*/ 141 w 2508"/>
                <a:gd name="T73" fmla="*/ 714 h 1945"/>
                <a:gd name="T74" fmla="*/ 171 w 2508"/>
                <a:gd name="T75" fmla="*/ 652 h 1945"/>
                <a:gd name="T76" fmla="*/ 185 w 2508"/>
                <a:gd name="T77" fmla="*/ 596 h 1945"/>
                <a:gd name="T78" fmla="*/ 242 w 2508"/>
                <a:gd name="T79" fmla="*/ 605 h 1945"/>
                <a:gd name="T80" fmla="*/ 301 w 2508"/>
                <a:gd name="T81" fmla="*/ 620 h 1945"/>
                <a:gd name="T82" fmla="*/ 338 w 2508"/>
                <a:gd name="T83" fmla="*/ 612 h 1945"/>
                <a:gd name="T84" fmla="*/ 353 w 2508"/>
                <a:gd name="T85" fmla="*/ 594 h 1945"/>
                <a:gd name="T86" fmla="*/ 461 w 2508"/>
                <a:gd name="T87" fmla="*/ 596 h 1945"/>
                <a:gd name="T88" fmla="*/ 537 w 2508"/>
                <a:gd name="T89" fmla="*/ 570 h 1945"/>
                <a:gd name="T90" fmla="*/ 639 w 2508"/>
                <a:gd name="T91" fmla="*/ 564 h 1945"/>
                <a:gd name="T92" fmla="*/ 677 w 2508"/>
                <a:gd name="T93" fmla="*/ 484 h 1945"/>
                <a:gd name="T94" fmla="*/ 717 w 2508"/>
                <a:gd name="T95" fmla="*/ 403 h 1945"/>
                <a:gd name="T96" fmla="*/ 739 w 2508"/>
                <a:gd name="T97" fmla="*/ 352 h 1945"/>
                <a:gd name="T98" fmla="*/ 766 w 2508"/>
                <a:gd name="T99" fmla="*/ 298 h 1945"/>
                <a:gd name="T100" fmla="*/ 781 w 2508"/>
                <a:gd name="T101" fmla="*/ 269 h 1945"/>
                <a:gd name="T102" fmla="*/ 803 w 2508"/>
                <a:gd name="T103" fmla="*/ 229 h 1945"/>
                <a:gd name="T104" fmla="*/ 845 w 2508"/>
                <a:gd name="T105" fmla="*/ 153 h 1945"/>
                <a:gd name="T106" fmla="*/ 819 w 2508"/>
                <a:gd name="T107" fmla="*/ 124 h 1945"/>
                <a:gd name="T108" fmla="*/ 764 w 2508"/>
                <a:gd name="T109" fmla="*/ 69 h 1945"/>
                <a:gd name="T110" fmla="*/ 766 w 2508"/>
                <a:gd name="T111" fmla="*/ 18 h 1945"/>
                <a:gd name="T112" fmla="*/ 1803 w 2508"/>
                <a:gd name="T113" fmla="*/ 5 h 1945"/>
                <a:gd name="T114" fmla="*/ 2132 w 2508"/>
                <a:gd name="T115" fmla="*/ 337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08" h="1945">
                  <a:moveTo>
                    <a:pt x="2370" y="576"/>
                  </a:moveTo>
                  <a:lnTo>
                    <a:pt x="2433" y="639"/>
                  </a:lnTo>
                  <a:lnTo>
                    <a:pt x="2508" y="714"/>
                  </a:lnTo>
                  <a:lnTo>
                    <a:pt x="2464" y="737"/>
                  </a:lnTo>
                  <a:lnTo>
                    <a:pt x="2415" y="761"/>
                  </a:lnTo>
                  <a:lnTo>
                    <a:pt x="2370" y="784"/>
                  </a:lnTo>
                  <a:lnTo>
                    <a:pt x="2316" y="811"/>
                  </a:lnTo>
                  <a:lnTo>
                    <a:pt x="2254" y="843"/>
                  </a:lnTo>
                  <a:lnTo>
                    <a:pt x="2199" y="871"/>
                  </a:lnTo>
                  <a:lnTo>
                    <a:pt x="2162" y="942"/>
                  </a:lnTo>
                  <a:lnTo>
                    <a:pt x="2132" y="1004"/>
                  </a:lnTo>
                  <a:lnTo>
                    <a:pt x="2093" y="1084"/>
                  </a:lnTo>
                  <a:lnTo>
                    <a:pt x="2043" y="1183"/>
                  </a:lnTo>
                  <a:lnTo>
                    <a:pt x="1954" y="1200"/>
                  </a:lnTo>
                  <a:lnTo>
                    <a:pt x="1878" y="1212"/>
                  </a:lnTo>
                  <a:lnTo>
                    <a:pt x="1789" y="1228"/>
                  </a:lnTo>
                  <a:lnTo>
                    <a:pt x="1707" y="1242"/>
                  </a:lnTo>
                  <a:lnTo>
                    <a:pt x="1629" y="1256"/>
                  </a:lnTo>
                  <a:lnTo>
                    <a:pt x="1544" y="1271"/>
                  </a:lnTo>
                  <a:lnTo>
                    <a:pt x="1456" y="1286"/>
                  </a:lnTo>
                  <a:lnTo>
                    <a:pt x="1346" y="1306"/>
                  </a:lnTo>
                  <a:lnTo>
                    <a:pt x="1292" y="1384"/>
                  </a:lnTo>
                  <a:lnTo>
                    <a:pt x="1247" y="1452"/>
                  </a:lnTo>
                  <a:lnTo>
                    <a:pt x="1212" y="1504"/>
                  </a:lnTo>
                  <a:lnTo>
                    <a:pt x="1165" y="1573"/>
                  </a:lnTo>
                  <a:lnTo>
                    <a:pt x="1113" y="1651"/>
                  </a:lnTo>
                  <a:lnTo>
                    <a:pt x="1053" y="1693"/>
                  </a:lnTo>
                  <a:lnTo>
                    <a:pt x="990" y="1740"/>
                  </a:lnTo>
                  <a:lnTo>
                    <a:pt x="923" y="1788"/>
                  </a:lnTo>
                  <a:lnTo>
                    <a:pt x="857" y="1836"/>
                  </a:lnTo>
                  <a:lnTo>
                    <a:pt x="782" y="1890"/>
                  </a:lnTo>
                  <a:lnTo>
                    <a:pt x="707" y="1945"/>
                  </a:lnTo>
                  <a:lnTo>
                    <a:pt x="642" y="1935"/>
                  </a:lnTo>
                  <a:lnTo>
                    <a:pt x="574" y="1924"/>
                  </a:lnTo>
                  <a:lnTo>
                    <a:pt x="498" y="1913"/>
                  </a:lnTo>
                  <a:lnTo>
                    <a:pt x="435" y="1903"/>
                  </a:lnTo>
                  <a:lnTo>
                    <a:pt x="433" y="1892"/>
                  </a:lnTo>
                  <a:lnTo>
                    <a:pt x="431" y="1886"/>
                  </a:lnTo>
                  <a:lnTo>
                    <a:pt x="430" y="1880"/>
                  </a:lnTo>
                  <a:lnTo>
                    <a:pt x="428" y="1873"/>
                  </a:lnTo>
                  <a:lnTo>
                    <a:pt x="427" y="1870"/>
                  </a:lnTo>
                  <a:lnTo>
                    <a:pt x="427" y="1866"/>
                  </a:lnTo>
                  <a:lnTo>
                    <a:pt x="426" y="1860"/>
                  </a:lnTo>
                  <a:lnTo>
                    <a:pt x="424" y="1856"/>
                  </a:lnTo>
                  <a:lnTo>
                    <a:pt x="421" y="1849"/>
                  </a:lnTo>
                  <a:lnTo>
                    <a:pt x="420" y="1845"/>
                  </a:lnTo>
                  <a:lnTo>
                    <a:pt x="420" y="1842"/>
                  </a:lnTo>
                  <a:lnTo>
                    <a:pt x="416" y="1835"/>
                  </a:lnTo>
                  <a:lnTo>
                    <a:pt x="414" y="1829"/>
                  </a:lnTo>
                  <a:lnTo>
                    <a:pt x="413" y="1824"/>
                  </a:lnTo>
                  <a:lnTo>
                    <a:pt x="410" y="1817"/>
                  </a:lnTo>
                  <a:lnTo>
                    <a:pt x="406" y="1810"/>
                  </a:lnTo>
                  <a:lnTo>
                    <a:pt x="403" y="1801"/>
                  </a:lnTo>
                  <a:lnTo>
                    <a:pt x="403" y="1793"/>
                  </a:lnTo>
                  <a:lnTo>
                    <a:pt x="403" y="1783"/>
                  </a:lnTo>
                  <a:lnTo>
                    <a:pt x="402" y="1776"/>
                  </a:lnTo>
                  <a:lnTo>
                    <a:pt x="400" y="1766"/>
                  </a:lnTo>
                  <a:lnTo>
                    <a:pt x="399" y="1757"/>
                  </a:lnTo>
                  <a:lnTo>
                    <a:pt x="397" y="1749"/>
                  </a:lnTo>
                  <a:lnTo>
                    <a:pt x="397" y="1737"/>
                  </a:lnTo>
                  <a:lnTo>
                    <a:pt x="396" y="1727"/>
                  </a:lnTo>
                  <a:lnTo>
                    <a:pt x="394" y="1715"/>
                  </a:lnTo>
                  <a:lnTo>
                    <a:pt x="394" y="1708"/>
                  </a:lnTo>
                  <a:lnTo>
                    <a:pt x="393" y="1699"/>
                  </a:lnTo>
                  <a:lnTo>
                    <a:pt x="393" y="1688"/>
                  </a:lnTo>
                  <a:lnTo>
                    <a:pt x="394" y="1677"/>
                  </a:lnTo>
                  <a:lnTo>
                    <a:pt x="397" y="1669"/>
                  </a:lnTo>
                  <a:lnTo>
                    <a:pt x="397" y="1661"/>
                  </a:lnTo>
                  <a:lnTo>
                    <a:pt x="399" y="1654"/>
                  </a:lnTo>
                  <a:lnTo>
                    <a:pt x="402" y="1641"/>
                  </a:lnTo>
                  <a:lnTo>
                    <a:pt x="402" y="1635"/>
                  </a:lnTo>
                  <a:lnTo>
                    <a:pt x="402" y="1629"/>
                  </a:lnTo>
                  <a:lnTo>
                    <a:pt x="400" y="1624"/>
                  </a:lnTo>
                  <a:lnTo>
                    <a:pt x="396" y="1617"/>
                  </a:lnTo>
                  <a:lnTo>
                    <a:pt x="396" y="1607"/>
                  </a:lnTo>
                  <a:lnTo>
                    <a:pt x="396" y="1602"/>
                  </a:lnTo>
                  <a:lnTo>
                    <a:pt x="394" y="1596"/>
                  </a:lnTo>
                  <a:lnTo>
                    <a:pt x="394" y="1590"/>
                  </a:lnTo>
                  <a:lnTo>
                    <a:pt x="394" y="1582"/>
                  </a:lnTo>
                  <a:lnTo>
                    <a:pt x="394" y="1575"/>
                  </a:lnTo>
                  <a:lnTo>
                    <a:pt x="394" y="1568"/>
                  </a:lnTo>
                  <a:lnTo>
                    <a:pt x="393" y="1558"/>
                  </a:lnTo>
                  <a:lnTo>
                    <a:pt x="392" y="1549"/>
                  </a:lnTo>
                  <a:lnTo>
                    <a:pt x="392" y="1542"/>
                  </a:lnTo>
                  <a:lnTo>
                    <a:pt x="393" y="1536"/>
                  </a:lnTo>
                  <a:lnTo>
                    <a:pt x="393" y="1529"/>
                  </a:lnTo>
                  <a:lnTo>
                    <a:pt x="393" y="1527"/>
                  </a:lnTo>
                  <a:lnTo>
                    <a:pt x="394" y="1519"/>
                  </a:lnTo>
                  <a:lnTo>
                    <a:pt x="393" y="1511"/>
                  </a:lnTo>
                  <a:lnTo>
                    <a:pt x="390" y="1502"/>
                  </a:lnTo>
                  <a:lnTo>
                    <a:pt x="389" y="1495"/>
                  </a:lnTo>
                  <a:lnTo>
                    <a:pt x="387" y="1494"/>
                  </a:lnTo>
                  <a:lnTo>
                    <a:pt x="387" y="1488"/>
                  </a:lnTo>
                  <a:lnTo>
                    <a:pt x="385" y="1480"/>
                  </a:lnTo>
                  <a:lnTo>
                    <a:pt x="380" y="1470"/>
                  </a:lnTo>
                  <a:lnTo>
                    <a:pt x="377" y="1462"/>
                  </a:lnTo>
                  <a:lnTo>
                    <a:pt x="375" y="1450"/>
                  </a:lnTo>
                  <a:lnTo>
                    <a:pt x="372" y="1442"/>
                  </a:lnTo>
                  <a:lnTo>
                    <a:pt x="370" y="1432"/>
                  </a:lnTo>
                  <a:lnTo>
                    <a:pt x="368" y="1422"/>
                  </a:lnTo>
                  <a:lnTo>
                    <a:pt x="363" y="1412"/>
                  </a:lnTo>
                  <a:lnTo>
                    <a:pt x="359" y="1404"/>
                  </a:lnTo>
                  <a:lnTo>
                    <a:pt x="355" y="1395"/>
                  </a:lnTo>
                  <a:lnTo>
                    <a:pt x="352" y="1391"/>
                  </a:lnTo>
                  <a:lnTo>
                    <a:pt x="342" y="1377"/>
                  </a:lnTo>
                  <a:lnTo>
                    <a:pt x="335" y="1367"/>
                  </a:lnTo>
                  <a:lnTo>
                    <a:pt x="331" y="1361"/>
                  </a:lnTo>
                  <a:lnTo>
                    <a:pt x="331" y="1360"/>
                  </a:lnTo>
                  <a:lnTo>
                    <a:pt x="328" y="1355"/>
                  </a:lnTo>
                  <a:lnTo>
                    <a:pt x="322" y="1348"/>
                  </a:lnTo>
                  <a:lnTo>
                    <a:pt x="314" y="1341"/>
                  </a:lnTo>
                  <a:lnTo>
                    <a:pt x="308" y="1334"/>
                  </a:lnTo>
                  <a:lnTo>
                    <a:pt x="302" y="1329"/>
                  </a:lnTo>
                  <a:lnTo>
                    <a:pt x="294" y="1320"/>
                  </a:lnTo>
                  <a:lnTo>
                    <a:pt x="290" y="1314"/>
                  </a:lnTo>
                  <a:lnTo>
                    <a:pt x="288" y="1312"/>
                  </a:lnTo>
                  <a:lnTo>
                    <a:pt x="284" y="1307"/>
                  </a:lnTo>
                  <a:lnTo>
                    <a:pt x="276" y="1302"/>
                  </a:lnTo>
                  <a:lnTo>
                    <a:pt x="269" y="1297"/>
                  </a:lnTo>
                  <a:lnTo>
                    <a:pt x="263" y="1292"/>
                  </a:lnTo>
                  <a:lnTo>
                    <a:pt x="257" y="1283"/>
                  </a:lnTo>
                  <a:lnTo>
                    <a:pt x="252" y="1273"/>
                  </a:lnTo>
                  <a:lnTo>
                    <a:pt x="249" y="1263"/>
                  </a:lnTo>
                  <a:lnTo>
                    <a:pt x="246" y="1255"/>
                  </a:lnTo>
                  <a:lnTo>
                    <a:pt x="242" y="1245"/>
                  </a:lnTo>
                  <a:lnTo>
                    <a:pt x="239" y="1239"/>
                  </a:lnTo>
                  <a:lnTo>
                    <a:pt x="235" y="1232"/>
                  </a:lnTo>
                  <a:lnTo>
                    <a:pt x="230" y="1227"/>
                  </a:lnTo>
                  <a:lnTo>
                    <a:pt x="226" y="1221"/>
                  </a:lnTo>
                  <a:lnTo>
                    <a:pt x="223" y="1215"/>
                  </a:lnTo>
                  <a:lnTo>
                    <a:pt x="221" y="1212"/>
                  </a:lnTo>
                  <a:lnTo>
                    <a:pt x="218" y="1211"/>
                  </a:lnTo>
                  <a:lnTo>
                    <a:pt x="212" y="1210"/>
                  </a:lnTo>
                  <a:lnTo>
                    <a:pt x="205" y="1208"/>
                  </a:lnTo>
                  <a:lnTo>
                    <a:pt x="201" y="1208"/>
                  </a:lnTo>
                  <a:lnTo>
                    <a:pt x="194" y="1205"/>
                  </a:lnTo>
                  <a:lnTo>
                    <a:pt x="184" y="1205"/>
                  </a:lnTo>
                  <a:lnTo>
                    <a:pt x="174" y="1205"/>
                  </a:lnTo>
                  <a:lnTo>
                    <a:pt x="161" y="1204"/>
                  </a:lnTo>
                  <a:lnTo>
                    <a:pt x="143" y="1203"/>
                  </a:lnTo>
                  <a:lnTo>
                    <a:pt x="130" y="1204"/>
                  </a:lnTo>
                  <a:lnTo>
                    <a:pt x="119" y="1205"/>
                  </a:lnTo>
                  <a:lnTo>
                    <a:pt x="106" y="1205"/>
                  </a:lnTo>
                  <a:lnTo>
                    <a:pt x="95" y="1205"/>
                  </a:lnTo>
                  <a:lnTo>
                    <a:pt x="86" y="1205"/>
                  </a:lnTo>
                  <a:lnTo>
                    <a:pt x="78" y="1205"/>
                  </a:lnTo>
                  <a:lnTo>
                    <a:pt x="61" y="1205"/>
                  </a:lnTo>
                  <a:lnTo>
                    <a:pt x="45" y="1205"/>
                  </a:lnTo>
                  <a:lnTo>
                    <a:pt x="23" y="1204"/>
                  </a:lnTo>
                  <a:lnTo>
                    <a:pt x="11" y="1203"/>
                  </a:lnTo>
                  <a:lnTo>
                    <a:pt x="0" y="1203"/>
                  </a:lnTo>
                  <a:lnTo>
                    <a:pt x="3" y="1198"/>
                  </a:lnTo>
                  <a:lnTo>
                    <a:pt x="8" y="1187"/>
                  </a:lnTo>
                  <a:lnTo>
                    <a:pt x="8" y="1177"/>
                  </a:lnTo>
                  <a:lnTo>
                    <a:pt x="11" y="1168"/>
                  </a:lnTo>
                  <a:lnTo>
                    <a:pt x="15" y="1157"/>
                  </a:lnTo>
                  <a:lnTo>
                    <a:pt x="18" y="1149"/>
                  </a:lnTo>
                  <a:lnTo>
                    <a:pt x="20" y="1143"/>
                  </a:lnTo>
                  <a:lnTo>
                    <a:pt x="21" y="1132"/>
                  </a:lnTo>
                  <a:lnTo>
                    <a:pt x="21" y="1129"/>
                  </a:lnTo>
                  <a:lnTo>
                    <a:pt x="20" y="1123"/>
                  </a:lnTo>
                  <a:lnTo>
                    <a:pt x="15" y="1115"/>
                  </a:lnTo>
                  <a:lnTo>
                    <a:pt x="14" y="1110"/>
                  </a:lnTo>
                  <a:lnTo>
                    <a:pt x="11" y="1105"/>
                  </a:lnTo>
                  <a:lnTo>
                    <a:pt x="11" y="1101"/>
                  </a:lnTo>
                  <a:lnTo>
                    <a:pt x="14" y="1093"/>
                  </a:lnTo>
                  <a:lnTo>
                    <a:pt x="18" y="1089"/>
                  </a:lnTo>
                  <a:lnTo>
                    <a:pt x="27" y="1084"/>
                  </a:lnTo>
                  <a:lnTo>
                    <a:pt x="34" y="1079"/>
                  </a:lnTo>
                  <a:lnTo>
                    <a:pt x="42" y="1071"/>
                  </a:lnTo>
                  <a:lnTo>
                    <a:pt x="49" y="1065"/>
                  </a:lnTo>
                  <a:lnTo>
                    <a:pt x="54" y="1058"/>
                  </a:lnTo>
                  <a:lnTo>
                    <a:pt x="58" y="1053"/>
                  </a:lnTo>
                  <a:lnTo>
                    <a:pt x="59" y="1051"/>
                  </a:lnTo>
                  <a:lnTo>
                    <a:pt x="62" y="1048"/>
                  </a:lnTo>
                  <a:lnTo>
                    <a:pt x="65" y="1044"/>
                  </a:lnTo>
                  <a:lnTo>
                    <a:pt x="69" y="1034"/>
                  </a:lnTo>
                  <a:lnTo>
                    <a:pt x="76" y="1029"/>
                  </a:lnTo>
                  <a:lnTo>
                    <a:pt x="82" y="1024"/>
                  </a:lnTo>
                  <a:lnTo>
                    <a:pt x="86" y="1018"/>
                  </a:lnTo>
                  <a:lnTo>
                    <a:pt x="90" y="1012"/>
                  </a:lnTo>
                  <a:lnTo>
                    <a:pt x="96" y="1000"/>
                  </a:lnTo>
                  <a:lnTo>
                    <a:pt x="103" y="989"/>
                  </a:lnTo>
                  <a:lnTo>
                    <a:pt x="109" y="976"/>
                  </a:lnTo>
                  <a:lnTo>
                    <a:pt x="112" y="963"/>
                  </a:lnTo>
                  <a:lnTo>
                    <a:pt x="113" y="951"/>
                  </a:lnTo>
                  <a:lnTo>
                    <a:pt x="113" y="942"/>
                  </a:lnTo>
                  <a:lnTo>
                    <a:pt x="112" y="935"/>
                  </a:lnTo>
                  <a:lnTo>
                    <a:pt x="109" y="928"/>
                  </a:lnTo>
                  <a:lnTo>
                    <a:pt x="106" y="924"/>
                  </a:lnTo>
                  <a:lnTo>
                    <a:pt x="103" y="918"/>
                  </a:lnTo>
                  <a:lnTo>
                    <a:pt x="100" y="912"/>
                  </a:lnTo>
                  <a:lnTo>
                    <a:pt x="95" y="907"/>
                  </a:lnTo>
                  <a:lnTo>
                    <a:pt x="88" y="900"/>
                  </a:lnTo>
                  <a:lnTo>
                    <a:pt x="83" y="893"/>
                  </a:lnTo>
                  <a:lnTo>
                    <a:pt x="82" y="886"/>
                  </a:lnTo>
                  <a:lnTo>
                    <a:pt x="83" y="881"/>
                  </a:lnTo>
                  <a:lnTo>
                    <a:pt x="88" y="874"/>
                  </a:lnTo>
                  <a:lnTo>
                    <a:pt x="92" y="867"/>
                  </a:lnTo>
                  <a:lnTo>
                    <a:pt x="95" y="859"/>
                  </a:lnTo>
                  <a:lnTo>
                    <a:pt x="96" y="852"/>
                  </a:lnTo>
                  <a:lnTo>
                    <a:pt x="95" y="846"/>
                  </a:lnTo>
                  <a:lnTo>
                    <a:pt x="95" y="836"/>
                  </a:lnTo>
                  <a:lnTo>
                    <a:pt x="96" y="828"/>
                  </a:lnTo>
                  <a:lnTo>
                    <a:pt x="98" y="815"/>
                  </a:lnTo>
                  <a:lnTo>
                    <a:pt x="99" y="806"/>
                  </a:lnTo>
                  <a:lnTo>
                    <a:pt x="100" y="801"/>
                  </a:lnTo>
                  <a:lnTo>
                    <a:pt x="105" y="794"/>
                  </a:lnTo>
                  <a:lnTo>
                    <a:pt x="109" y="791"/>
                  </a:lnTo>
                  <a:lnTo>
                    <a:pt x="116" y="788"/>
                  </a:lnTo>
                  <a:lnTo>
                    <a:pt x="117" y="788"/>
                  </a:lnTo>
                  <a:lnTo>
                    <a:pt x="126" y="784"/>
                  </a:lnTo>
                  <a:lnTo>
                    <a:pt x="136" y="778"/>
                  </a:lnTo>
                  <a:lnTo>
                    <a:pt x="144" y="772"/>
                  </a:lnTo>
                  <a:lnTo>
                    <a:pt x="147" y="767"/>
                  </a:lnTo>
                  <a:lnTo>
                    <a:pt x="148" y="761"/>
                  </a:lnTo>
                  <a:lnTo>
                    <a:pt x="148" y="753"/>
                  </a:lnTo>
                  <a:lnTo>
                    <a:pt x="144" y="744"/>
                  </a:lnTo>
                  <a:lnTo>
                    <a:pt x="140" y="737"/>
                  </a:lnTo>
                  <a:lnTo>
                    <a:pt x="137" y="729"/>
                  </a:lnTo>
                  <a:lnTo>
                    <a:pt x="137" y="723"/>
                  </a:lnTo>
                  <a:lnTo>
                    <a:pt x="141" y="714"/>
                  </a:lnTo>
                  <a:lnTo>
                    <a:pt x="150" y="703"/>
                  </a:lnTo>
                  <a:lnTo>
                    <a:pt x="157" y="693"/>
                  </a:lnTo>
                  <a:lnTo>
                    <a:pt x="164" y="686"/>
                  </a:lnTo>
                  <a:lnTo>
                    <a:pt x="168" y="675"/>
                  </a:lnTo>
                  <a:lnTo>
                    <a:pt x="170" y="665"/>
                  </a:lnTo>
                  <a:lnTo>
                    <a:pt x="171" y="652"/>
                  </a:lnTo>
                  <a:lnTo>
                    <a:pt x="171" y="638"/>
                  </a:lnTo>
                  <a:lnTo>
                    <a:pt x="170" y="621"/>
                  </a:lnTo>
                  <a:lnTo>
                    <a:pt x="171" y="603"/>
                  </a:lnTo>
                  <a:lnTo>
                    <a:pt x="171" y="596"/>
                  </a:lnTo>
                  <a:lnTo>
                    <a:pt x="172" y="596"/>
                  </a:lnTo>
                  <a:lnTo>
                    <a:pt x="185" y="596"/>
                  </a:lnTo>
                  <a:lnTo>
                    <a:pt x="195" y="597"/>
                  </a:lnTo>
                  <a:lnTo>
                    <a:pt x="201" y="598"/>
                  </a:lnTo>
                  <a:lnTo>
                    <a:pt x="205" y="598"/>
                  </a:lnTo>
                  <a:lnTo>
                    <a:pt x="216" y="603"/>
                  </a:lnTo>
                  <a:lnTo>
                    <a:pt x="225" y="605"/>
                  </a:lnTo>
                  <a:lnTo>
                    <a:pt x="242" y="605"/>
                  </a:lnTo>
                  <a:lnTo>
                    <a:pt x="260" y="605"/>
                  </a:lnTo>
                  <a:lnTo>
                    <a:pt x="280" y="605"/>
                  </a:lnTo>
                  <a:lnTo>
                    <a:pt x="288" y="608"/>
                  </a:lnTo>
                  <a:lnTo>
                    <a:pt x="293" y="614"/>
                  </a:lnTo>
                  <a:lnTo>
                    <a:pt x="296" y="618"/>
                  </a:lnTo>
                  <a:lnTo>
                    <a:pt x="301" y="620"/>
                  </a:lnTo>
                  <a:lnTo>
                    <a:pt x="310" y="620"/>
                  </a:lnTo>
                  <a:lnTo>
                    <a:pt x="311" y="620"/>
                  </a:lnTo>
                  <a:lnTo>
                    <a:pt x="318" y="617"/>
                  </a:lnTo>
                  <a:lnTo>
                    <a:pt x="325" y="612"/>
                  </a:lnTo>
                  <a:lnTo>
                    <a:pt x="329" y="611"/>
                  </a:lnTo>
                  <a:lnTo>
                    <a:pt x="338" y="612"/>
                  </a:lnTo>
                  <a:lnTo>
                    <a:pt x="342" y="614"/>
                  </a:lnTo>
                  <a:lnTo>
                    <a:pt x="346" y="611"/>
                  </a:lnTo>
                  <a:lnTo>
                    <a:pt x="346" y="607"/>
                  </a:lnTo>
                  <a:lnTo>
                    <a:pt x="346" y="603"/>
                  </a:lnTo>
                  <a:lnTo>
                    <a:pt x="348" y="598"/>
                  </a:lnTo>
                  <a:lnTo>
                    <a:pt x="353" y="594"/>
                  </a:lnTo>
                  <a:lnTo>
                    <a:pt x="363" y="594"/>
                  </a:lnTo>
                  <a:lnTo>
                    <a:pt x="386" y="593"/>
                  </a:lnTo>
                  <a:lnTo>
                    <a:pt x="424" y="593"/>
                  </a:lnTo>
                  <a:lnTo>
                    <a:pt x="435" y="593"/>
                  </a:lnTo>
                  <a:lnTo>
                    <a:pt x="443" y="596"/>
                  </a:lnTo>
                  <a:lnTo>
                    <a:pt x="461" y="596"/>
                  </a:lnTo>
                  <a:lnTo>
                    <a:pt x="474" y="594"/>
                  </a:lnTo>
                  <a:lnTo>
                    <a:pt x="477" y="590"/>
                  </a:lnTo>
                  <a:lnTo>
                    <a:pt x="481" y="580"/>
                  </a:lnTo>
                  <a:lnTo>
                    <a:pt x="486" y="570"/>
                  </a:lnTo>
                  <a:lnTo>
                    <a:pt x="520" y="570"/>
                  </a:lnTo>
                  <a:lnTo>
                    <a:pt x="537" y="570"/>
                  </a:lnTo>
                  <a:lnTo>
                    <a:pt x="570" y="573"/>
                  </a:lnTo>
                  <a:lnTo>
                    <a:pt x="601" y="574"/>
                  </a:lnTo>
                  <a:lnTo>
                    <a:pt x="607" y="574"/>
                  </a:lnTo>
                  <a:lnTo>
                    <a:pt x="633" y="576"/>
                  </a:lnTo>
                  <a:lnTo>
                    <a:pt x="638" y="569"/>
                  </a:lnTo>
                  <a:lnTo>
                    <a:pt x="639" y="564"/>
                  </a:lnTo>
                  <a:lnTo>
                    <a:pt x="646" y="550"/>
                  </a:lnTo>
                  <a:lnTo>
                    <a:pt x="650" y="536"/>
                  </a:lnTo>
                  <a:lnTo>
                    <a:pt x="656" y="522"/>
                  </a:lnTo>
                  <a:lnTo>
                    <a:pt x="663" y="508"/>
                  </a:lnTo>
                  <a:lnTo>
                    <a:pt x="670" y="495"/>
                  </a:lnTo>
                  <a:lnTo>
                    <a:pt x="677" y="484"/>
                  </a:lnTo>
                  <a:lnTo>
                    <a:pt x="686" y="465"/>
                  </a:lnTo>
                  <a:lnTo>
                    <a:pt x="697" y="444"/>
                  </a:lnTo>
                  <a:lnTo>
                    <a:pt x="707" y="423"/>
                  </a:lnTo>
                  <a:lnTo>
                    <a:pt x="714" y="410"/>
                  </a:lnTo>
                  <a:lnTo>
                    <a:pt x="715" y="407"/>
                  </a:lnTo>
                  <a:lnTo>
                    <a:pt x="717" y="403"/>
                  </a:lnTo>
                  <a:lnTo>
                    <a:pt x="721" y="395"/>
                  </a:lnTo>
                  <a:lnTo>
                    <a:pt x="725" y="385"/>
                  </a:lnTo>
                  <a:lnTo>
                    <a:pt x="730" y="376"/>
                  </a:lnTo>
                  <a:lnTo>
                    <a:pt x="732" y="366"/>
                  </a:lnTo>
                  <a:lnTo>
                    <a:pt x="735" y="359"/>
                  </a:lnTo>
                  <a:lnTo>
                    <a:pt x="739" y="352"/>
                  </a:lnTo>
                  <a:lnTo>
                    <a:pt x="741" y="348"/>
                  </a:lnTo>
                  <a:lnTo>
                    <a:pt x="747" y="337"/>
                  </a:lnTo>
                  <a:lnTo>
                    <a:pt x="752" y="324"/>
                  </a:lnTo>
                  <a:lnTo>
                    <a:pt x="759" y="310"/>
                  </a:lnTo>
                  <a:lnTo>
                    <a:pt x="765" y="300"/>
                  </a:lnTo>
                  <a:lnTo>
                    <a:pt x="766" y="298"/>
                  </a:lnTo>
                  <a:lnTo>
                    <a:pt x="768" y="294"/>
                  </a:lnTo>
                  <a:lnTo>
                    <a:pt x="769" y="288"/>
                  </a:lnTo>
                  <a:lnTo>
                    <a:pt x="773" y="281"/>
                  </a:lnTo>
                  <a:lnTo>
                    <a:pt x="778" y="276"/>
                  </a:lnTo>
                  <a:lnTo>
                    <a:pt x="781" y="270"/>
                  </a:lnTo>
                  <a:lnTo>
                    <a:pt x="781" y="269"/>
                  </a:lnTo>
                  <a:lnTo>
                    <a:pt x="783" y="263"/>
                  </a:lnTo>
                  <a:lnTo>
                    <a:pt x="788" y="257"/>
                  </a:lnTo>
                  <a:lnTo>
                    <a:pt x="790" y="253"/>
                  </a:lnTo>
                  <a:lnTo>
                    <a:pt x="796" y="245"/>
                  </a:lnTo>
                  <a:lnTo>
                    <a:pt x="800" y="235"/>
                  </a:lnTo>
                  <a:lnTo>
                    <a:pt x="803" y="229"/>
                  </a:lnTo>
                  <a:lnTo>
                    <a:pt x="809" y="218"/>
                  </a:lnTo>
                  <a:lnTo>
                    <a:pt x="817" y="201"/>
                  </a:lnTo>
                  <a:lnTo>
                    <a:pt x="827" y="187"/>
                  </a:lnTo>
                  <a:lnTo>
                    <a:pt x="834" y="175"/>
                  </a:lnTo>
                  <a:lnTo>
                    <a:pt x="843" y="161"/>
                  </a:lnTo>
                  <a:lnTo>
                    <a:pt x="845" y="153"/>
                  </a:lnTo>
                  <a:lnTo>
                    <a:pt x="845" y="148"/>
                  </a:lnTo>
                  <a:lnTo>
                    <a:pt x="845" y="147"/>
                  </a:lnTo>
                  <a:lnTo>
                    <a:pt x="843" y="143"/>
                  </a:lnTo>
                  <a:lnTo>
                    <a:pt x="838" y="138"/>
                  </a:lnTo>
                  <a:lnTo>
                    <a:pt x="824" y="129"/>
                  </a:lnTo>
                  <a:lnTo>
                    <a:pt x="819" y="124"/>
                  </a:lnTo>
                  <a:lnTo>
                    <a:pt x="812" y="116"/>
                  </a:lnTo>
                  <a:lnTo>
                    <a:pt x="800" y="106"/>
                  </a:lnTo>
                  <a:lnTo>
                    <a:pt x="790" y="96"/>
                  </a:lnTo>
                  <a:lnTo>
                    <a:pt x="773" y="82"/>
                  </a:lnTo>
                  <a:lnTo>
                    <a:pt x="765" y="72"/>
                  </a:lnTo>
                  <a:lnTo>
                    <a:pt x="764" y="69"/>
                  </a:lnTo>
                  <a:lnTo>
                    <a:pt x="764" y="65"/>
                  </a:lnTo>
                  <a:lnTo>
                    <a:pt x="764" y="59"/>
                  </a:lnTo>
                  <a:lnTo>
                    <a:pt x="764" y="49"/>
                  </a:lnTo>
                  <a:lnTo>
                    <a:pt x="765" y="38"/>
                  </a:lnTo>
                  <a:lnTo>
                    <a:pt x="766" y="28"/>
                  </a:lnTo>
                  <a:lnTo>
                    <a:pt x="766" y="18"/>
                  </a:lnTo>
                  <a:lnTo>
                    <a:pt x="765" y="11"/>
                  </a:lnTo>
                  <a:lnTo>
                    <a:pt x="765" y="5"/>
                  </a:lnTo>
                  <a:lnTo>
                    <a:pt x="940" y="4"/>
                  </a:lnTo>
                  <a:lnTo>
                    <a:pt x="1783" y="0"/>
                  </a:lnTo>
                  <a:lnTo>
                    <a:pt x="1796" y="0"/>
                  </a:lnTo>
                  <a:lnTo>
                    <a:pt x="1803" y="5"/>
                  </a:lnTo>
                  <a:lnTo>
                    <a:pt x="1861" y="63"/>
                  </a:lnTo>
                  <a:lnTo>
                    <a:pt x="1923" y="127"/>
                  </a:lnTo>
                  <a:lnTo>
                    <a:pt x="1978" y="182"/>
                  </a:lnTo>
                  <a:lnTo>
                    <a:pt x="2021" y="225"/>
                  </a:lnTo>
                  <a:lnTo>
                    <a:pt x="2084" y="288"/>
                  </a:lnTo>
                  <a:lnTo>
                    <a:pt x="2132" y="337"/>
                  </a:lnTo>
                  <a:lnTo>
                    <a:pt x="2183" y="387"/>
                  </a:lnTo>
                  <a:lnTo>
                    <a:pt x="2244" y="448"/>
                  </a:lnTo>
                  <a:lnTo>
                    <a:pt x="2299" y="505"/>
                  </a:lnTo>
                  <a:lnTo>
                    <a:pt x="2370" y="576"/>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5" name="Freeform 28">
              <a:extLst>
                <a:ext uri="{FF2B5EF4-FFF2-40B4-BE49-F238E27FC236}">
                  <a16:creationId xmlns:a16="http://schemas.microsoft.com/office/drawing/2014/main" id="{5BBA0195-BD19-83CA-9E81-9807B1D16A54}"/>
                </a:ext>
              </a:extLst>
            </p:cNvPr>
            <p:cNvSpPr>
              <a:spLocks/>
            </p:cNvSpPr>
            <p:nvPr/>
          </p:nvSpPr>
          <p:spPr bwMode="auto">
            <a:xfrm>
              <a:off x="1558" y="1688"/>
              <a:ext cx="370" cy="349"/>
            </a:xfrm>
            <a:custGeom>
              <a:avLst/>
              <a:gdLst>
                <a:gd name="T0" fmla="*/ 237 w 370"/>
                <a:gd name="T1" fmla="*/ 6 h 349"/>
                <a:gd name="T2" fmla="*/ 253 w 370"/>
                <a:gd name="T3" fmla="*/ 5 h 349"/>
                <a:gd name="T4" fmla="*/ 257 w 370"/>
                <a:gd name="T5" fmla="*/ 12 h 349"/>
                <a:gd name="T6" fmla="*/ 261 w 370"/>
                <a:gd name="T7" fmla="*/ 16 h 349"/>
                <a:gd name="T8" fmla="*/ 267 w 370"/>
                <a:gd name="T9" fmla="*/ 15 h 349"/>
                <a:gd name="T10" fmla="*/ 270 w 370"/>
                <a:gd name="T11" fmla="*/ 12 h 349"/>
                <a:gd name="T12" fmla="*/ 276 w 370"/>
                <a:gd name="T13" fmla="*/ 9 h 349"/>
                <a:gd name="T14" fmla="*/ 280 w 370"/>
                <a:gd name="T15" fmla="*/ 10 h 349"/>
                <a:gd name="T16" fmla="*/ 286 w 370"/>
                <a:gd name="T17" fmla="*/ 15 h 349"/>
                <a:gd name="T18" fmla="*/ 290 w 370"/>
                <a:gd name="T19" fmla="*/ 16 h 349"/>
                <a:gd name="T20" fmla="*/ 295 w 370"/>
                <a:gd name="T21" fmla="*/ 18 h 349"/>
                <a:gd name="T22" fmla="*/ 295 w 370"/>
                <a:gd name="T23" fmla="*/ 23 h 349"/>
                <a:gd name="T24" fmla="*/ 293 w 370"/>
                <a:gd name="T25" fmla="*/ 27 h 349"/>
                <a:gd name="T26" fmla="*/ 297 w 370"/>
                <a:gd name="T27" fmla="*/ 29 h 349"/>
                <a:gd name="T28" fmla="*/ 303 w 370"/>
                <a:gd name="T29" fmla="*/ 30 h 349"/>
                <a:gd name="T30" fmla="*/ 308 w 370"/>
                <a:gd name="T31" fmla="*/ 29 h 349"/>
                <a:gd name="T32" fmla="*/ 314 w 370"/>
                <a:gd name="T33" fmla="*/ 29 h 349"/>
                <a:gd name="T34" fmla="*/ 318 w 370"/>
                <a:gd name="T35" fmla="*/ 32 h 349"/>
                <a:gd name="T36" fmla="*/ 322 w 370"/>
                <a:gd name="T37" fmla="*/ 32 h 349"/>
                <a:gd name="T38" fmla="*/ 327 w 370"/>
                <a:gd name="T39" fmla="*/ 27 h 349"/>
                <a:gd name="T40" fmla="*/ 328 w 370"/>
                <a:gd name="T41" fmla="*/ 23 h 349"/>
                <a:gd name="T42" fmla="*/ 334 w 370"/>
                <a:gd name="T43" fmla="*/ 25 h 349"/>
                <a:gd name="T44" fmla="*/ 339 w 370"/>
                <a:gd name="T45" fmla="*/ 23 h 349"/>
                <a:gd name="T46" fmla="*/ 335 w 370"/>
                <a:gd name="T47" fmla="*/ 46 h 349"/>
                <a:gd name="T48" fmla="*/ 328 w 370"/>
                <a:gd name="T49" fmla="*/ 73 h 349"/>
                <a:gd name="T50" fmla="*/ 341 w 370"/>
                <a:gd name="T51" fmla="*/ 85 h 349"/>
                <a:gd name="T52" fmla="*/ 328 w 370"/>
                <a:gd name="T53" fmla="*/ 111 h 349"/>
                <a:gd name="T54" fmla="*/ 315 w 370"/>
                <a:gd name="T55" fmla="*/ 114 h 349"/>
                <a:gd name="T56" fmla="*/ 295 w 370"/>
                <a:gd name="T57" fmla="*/ 127 h 349"/>
                <a:gd name="T58" fmla="*/ 305 w 370"/>
                <a:gd name="T59" fmla="*/ 144 h 349"/>
                <a:gd name="T60" fmla="*/ 315 w 370"/>
                <a:gd name="T61" fmla="*/ 165 h 349"/>
                <a:gd name="T62" fmla="*/ 341 w 370"/>
                <a:gd name="T63" fmla="*/ 162 h 349"/>
                <a:gd name="T64" fmla="*/ 355 w 370"/>
                <a:gd name="T65" fmla="*/ 185 h 349"/>
                <a:gd name="T66" fmla="*/ 359 w 370"/>
                <a:gd name="T67" fmla="*/ 199 h 349"/>
                <a:gd name="T68" fmla="*/ 349 w 370"/>
                <a:gd name="T69" fmla="*/ 219 h 349"/>
                <a:gd name="T70" fmla="*/ 346 w 370"/>
                <a:gd name="T71" fmla="*/ 211 h 349"/>
                <a:gd name="T72" fmla="*/ 335 w 370"/>
                <a:gd name="T73" fmla="*/ 213 h 349"/>
                <a:gd name="T74" fmla="*/ 332 w 370"/>
                <a:gd name="T75" fmla="*/ 226 h 349"/>
                <a:gd name="T76" fmla="*/ 345 w 370"/>
                <a:gd name="T77" fmla="*/ 234 h 349"/>
                <a:gd name="T78" fmla="*/ 359 w 370"/>
                <a:gd name="T79" fmla="*/ 234 h 349"/>
                <a:gd name="T80" fmla="*/ 369 w 370"/>
                <a:gd name="T81" fmla="*/ 248 h 349"/>
                <a:gd name="T82" fmla="*/ 353 w 370"/>
                <a:gd name="T83" fmla="*/ 264 h 349"/>
                <a:gd name="T84" fmla="*/ 351 w 370"/>
                <a:gd name="T85" fmla="*/ 284 h 349"/>
                <a:gd name="T86" fmla="*/ 341 w 370"/>
                <a:gd name="T87" fmla="*/ 299 h 349"/>
                <a:gd name="T88" fmla="*/ 331 w 370"/>
                <a:gd name="T89" fmla="*/ 320 h 349"/>
                <a:gd name="T90" fmla="*/ 310 w 370"/>
                <a:gd name="T91" fmla="*/ 327 h 349"/>
                <a:gd name="T92" fmla="*/ 278 w 370"/>
                <a:gd name="T93" fmla="*/ 325 h 349"/>
                <a:gd name="T94" fmla="*/ 237 w 370"/>
                <a:gd name="T95" fmla="*/ 325 h 349"/>
                <a:gd name="T96" fmla="*/ 208 w 370"/>
                <a:gd name="T97" fmla="*/ 333 h 349"/>
                <a:gd name="T98" fmla="*/ 184 w 370"/>
                <a:gd name="T99" fmla="*/ 349 h 349"/>
                <a:gd name="T100" fmla="*/ 155 w 370"/>
                <a:gd name="T101" fmla="*/ 333 h 349"/>
                <a:gd name="T102" fmla="*/ 106 w 370"/>
                <a:gd name="T103" fmla="*/ 330 h 349"/>
                <a:gd name="T104" fmla="*/ 93 w 370"/>
                <a:gd name="T105" fmla="*/ 322 h 349"/>
                <a:gd name="T106" fmla="*/ 21 w 370"/>
                <a:gd name="T107" fmla="*/ 144 h 349"/>
                <a:gd name="T108" fmla="*/ 109 w 370"/>
                <a:gd name="T109" fmla="*/ 78 h 349"/>
                <a:gd name="T110" fmla="*/ 129 w 370"/>
                <a:gd name="T111" fmla="*/ 74 h 349"/>
                <a:gd name="T112" fmla="*/ 140 w 370"/>
                <a:gd name="T113" fmla="*/ 52 h 349"/>
                <a:gd name="T114" fmla="*/ 141 w 370"/>
                <a:gd name="T115" fmla="*/ 25 h 349"/>
                <a:gd name="T116" fmla="*/ 164 w 370"/>
                <a:gd name="T117" fmla="*/ 8 h 349"/>
                <a:gd name="T118" fmla="*/ 191 w 370"/>
                <a:gd name="T119" fmla="*/ 2 h 349"/>
                <a:gd name="T120" fmla="*/ 209 w 370"/>
                <a:gd name="T121" fmla="*/ 5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0" h="349">
                  <a:moveTo>
                    <a:pt x="216" y="6"/>
                  </a:moveTo>
                  <a:lnTo>
                    <a:pt x="219" y="6"/>
                  </a:lnTo>
                  <a:lnTo>
                    <a:pt x="225" y="6"/>
                  </a:lnTo>
                  <a:lnTo>
                    <a:pt x="226" y="5"/>
                  </a:lnTo>
                  <a:lnTo>
                    <a:pt x="228" y="6"/>
                  </a:lnTo>
                  <a:lnTo>
                    <a:pt x="232" y="6"/>
                  </a:lnTo>
                  <a:lnTo>
                    <a:pt x="237" y="6"/>
                  </a:lnTo>
                  <a:lnTo>
                    <a:pt x="240" y="5"/>
                  </a:lnTo>
                  <a:lnTo>
                    <a:pt x="243" y="5"/>
                  </a:lnTo>
                  <a:lnTo>
                    <a:pt x="245" y="5"/>
                  </a:lnTo>
                  <a:lnTo>
                    <a:pt x="247" y="3"/>
                  </a:lnTo>
                  <a:lnTo>
                    <a:pt x="252" y="3"/>
                  </a:lnTo>
                  <a:lnTo>
                    <a:pt x="252" y="5"/>
                  </a:lnTo>
                  <a:lnTo>
                    <a:pt x="253" y="5"/>
                  </a:lnTo>
                  <a:lnTo>
                    <a:pt x="253" y="6"/>
                  </a:lnTo>
                  <a:lnTo>
                    <a:pt x="254" y="10"/>
                  </a:lnTo>
                  <a:lnTo>
                    <a:pt x="254" y="10"/>
                  </a:lnTo>
                  <a:lnTo>
                    <a:pt x="256" y="12"/>
                  </a:lnTo>
                  <a:lnTo>
                    <a:pt x="256" y="12"/>
                  </a:lnTo>
                  <a:lnTo>
                    <a:pt x="257" y="12"/>
                  </a:lnTo>
                  <a:lnTo>
                    <a:pt x="257" y="12"/>
                  </a:lnTo>
                  <a:lnTo>
                    <a:pt x="259" y="13"/>
                  </a:lnTo>
                  <a:lnTo>
                    <a:pt x="259" y="13"/>
                  </a:lnTo>
                  <a:lnTo>
                    <a:pt x="260" y="15"/>
                  </a:lnTo>
                  <a:lnTo>
                    <a:pt x="260" y="15"/>
                  </a:lnTo>
                  <a:lnTo>
                    <a:pt x="260" y="15"/>
                  </a:lnTo>
                  <a:lnTo>
                    <a:pt x="261" y="16"/>
                  </a:lnTo>
                  <a:lnTo>
                    <a:pt x="261" y="16"/>
                  </a:lnTo>
                  <a:lnTo>
                    <a:pt x="263" y="16"/>
                  </a:lnTo>
                  <a:lnTo>
                    <a:pt x="263" y="15"/>
                  </a:lnTo>
                  <a:lnTo>
                    <a:pt x="264" y="15"/>
                  </a:lnTo>
                  <a:lnTo>
                    <a:pt x="264" y="15"/>
                  </a:lnTo>
                  <a:lnTo>
                    <a:pt x="266" y="15"/>
                  </a:lnTo>
                  <a:lnTo>
                    <a:pt x="267" y="15"/>
                  </a:lnTo>
                  <a:lnTo>
                    <a:pt x="267" y="15"/>
                  </a:lnTo>
                  <a:lnTo>
                    <a:pt x="269" y="15"/>
                  </a:lnTo>
                  <a:lnTo>
                    <a:pt x="269" y="15"/>
                  </a:lnTo>
                  <a:lnTo>
                    <a:pt x="270" y="15"/>
                  </a:lnTo>
                  <a:lnTo>
                    <a:pt x="270" y="13"/>
                  </a:lnTo>
                  <a:lnTo>
                    <a:pt x="270" y="13"/>
                  </a:lnTo>
                  <a:lnTo>
                    <a:pt x="270" y="12"/>
                  </a:lnTo>
                  <a:lnTo>
                    <a:pt x="270" y="12"/>
                  </a:lnTo>
                  <a:lnTo>
                    <a:pt x="271" y="10"/>
                  </a:lnTo>
                  <a:lnTo>
                    <a:pt x="271" y="10"/>
                  </a:lnTo>
                  <a:lnTo>
                    <a:pt x="273" y="10"/>
                  </a:lnTo>
                  <a:lnTo>
                    <a:pt x="273" y="9"/>
                  </a:lnTo>
                  <a:lnTo>
                    <a:pt x="274" y="9"/>
                  </a:lnTo>
                  <a:lnTo>
                    <a:pt x="274" y="9"/>
                  </a:lnTo>
                  <a:lnTo>
                    <a:pt x="276" y="9"/>
                  </a:lnTo>
                  <a:lnTo>
                    <a:pt x="276" y="9"/>
                  </a:lnTo>
                  <a:lnTo>
                    <a:pt x="277" y="9"/>
                  </a:lnTo>
                  <a:lnTo>
                    <a:pt x="277" y="9"/>
                  </a:lnTo>
                  <a:lnTo>
                    <a:pt x="278" y="9"/>
                  </a:lnTo>
                  <a:lnTo>
                    <a:pt x="278" y="10"/>
                  </a:lnTo>
                  <a:lnTo>
                    <a:pt x="280" y="10"/>
                  </a:lnTo>
                  <a:lnTo>
                    <a:pt x="280" y="10"/>
                  </a:lnTo>
                  <a:lnTo>
                    <a:pt x="281" y="12"/>
                  </a:lnTo>
                  <a:lnTo>
                    <a:pt x="281" y="12"/>
                  </a:lnTo>
                  <a:lnTo>
                    <a:pt x="283" y="12"/>
                  </a:lnTo>
                  <a:lnTo>
                    <a:pt x="283" y="13"/>
                  </a:lnTo>
                  <a:lnTo>
                    <a:pt x="284" y="13"/>
                  </a:lnTo>
                  <a:lnTo>
                    <a:pt x="284" y="13"/>
                  </a:lnTo>
                  <a:lnTo>
                    <a:pt x="286" y="15"/>
                  </a:lnTo>
                  <a:lnTo>
                    <a:pt x="286" y="15"/>
                  </a:lnTo>
                  <a:lnTo>
                    <a:pt x="287" y="15"/>
                  </a:lnTo>
                  <a:lnTo>
                    <a:pt x="287" y="15"/>
                  </a:lnTo>
                  <a:lnTo>
                    <a:pt x="288" y="15"/>
                  </a:lnTo>
                  <a:lnTo>
                    <a:pt x="288" y="16"/>
                  </a:lnTo>
                  <a:lnTo>
                    <a:pt x="290" y="16"/>
                  </a:lnTo>
                  <a:lnTo>
                    <a:pt x="290" y="16"/>
                  </a:lnTo>
                  <a:lnTo>
                    <a:pt x="291" y="16"/>
                  </a:lnTo>
                  <a:lnTo>
                    <a:pt x="293" y="16"/>
                  </a:lnTo>
                  <a:lnTo>
                    <a:pt x="293" y="16"/>
                  </a:lnTo>
                  <a:lnTo>
                    <a:pt x="294" y="18"/>
                  </a:lnTo>
                  <a:lnTo>
                    <a:pt x="294" y="18"/>
                  </a:lnTo>
                  <a:lnTo>
                    <a:pt x="295" y="18"/>
                  </a:lnTo>
                  <a:lnTo>
                    <a:pt x="295" y="18"/>
                  </a:lnTo>
                  <a:lnTo>
                    <a:pt x="295" y="19"/>
                  </a:lnTo>
                  <a:lnTo>
                    <a:pt x="297" y="19"/>
                  </a:lnTo>
                  <a:lnTo>
                    <a:pt x="297" y="20"/>
                  </a:lnTo>
                  <a:lnTo>
                    <a:pt x="295" y="20"/>
                  </a:lnTo>
                  <a:lnTo>
                    <a:pt x="295" y="22"/>
                  </a:lnTo>
                  <a:lnTo>
                    <a:pt x="295" y="22"/>
                  </a:lnTo>
                  <a:lnTo>
                    <a:pt x="295" y="23"/>
                  </a:lnTo>
                  <a:lnTo>
                    <a:pt x="294" y="23"/>
                  </a:lnTo>
                  <a:lnTo>
                    <a:pt x="294" y="23"/>
                  </a:lnTo>
                  <a:lnTo>
                    <a:pt x="294" y="25"/>
                  </a:lnTo>
                  <a:lnTo>
                    <a:pt x="294" y="25"/>
                  </a:lnTo>
                  <a:lnTo>
                    <a:pt x="293" y="26"/>
                  </a:lnTo>
                  <a:lnTo>
                    <a:pt x="293" y="26"/>
                  </a:lnTo>
                  <a:lnTo>
                    <a:pt x="293" y="27"/>
                  </a:lnTo>
                  <a:lnTo>
                    <a:pt x="293" y="27"/>
                  </a:lnTo>
                  <a:lnTo>
                    <a:pt x="293" y="29"/>
                  </a:lnTo>
                  <a:lnTo>
                    <a:pt x="293" y="29"/>
                  </a:lnTo>
                  <a:lnTo>
                    <a:pt x="294" y="29"/>
                  </a:lnTo>
                  <a:lnTo>
                    <a:pt x="295" y="29"/>
                  </a:lnTo>
                  <a:lnTo>
                    <a:pt x="295" y="29"/>
                  </a:lnTo>
                  <a:lnTo>
                    <a:pt x="297" y="29"/>
                  </a:lnTo>
                  <a:lnTo>
                    <a:pt x="297" y="29"/>
                  </a:lnTo>
                  <a:lnTo>
                    <a:pt x="298" y="29"/>
                  </a:lnTo>
                  <a:lnTo>
                    <a:pt x="300" y="29"/>
                  </a:lnTo>
                  <a:lnTo>
                    <a:pt x="300" y="30"/>
                  </a:lnTo>
                  <a:lnTo>
                    <a:pt x="301" y="30"/>
                  </a:lnTo>
                  <a:lnTo>
                    <a:pt x="301" y="30"/>
                  </a:lnTo>
                  <a:lnTo>
                    <a:pt x="303" y="30"/>
                  </a:lnTo>
                  <a:lnTo>
                    <a:pt x="303" y="30"/>
                  </a:lnTo>
                  <a:lnTo>
                    <a:pt x="304" y="30"/>
                  </a:lnTo>
                  <a:lnTo>
                    <a:pt x="305" y="30"/>
                  </a:lnTo>
                  <a:lnTo>
                    <a:pt x="305" y="30"/>
                  </a:lnTo>
                  <a:lnTo>
                    <a:pt x="307" y="30"/>
                  </a:lnTo>
                  <a:lnTo>
                    <a:pt x="308" y="29"/>
                  </a:lnTo>
                  <a:lnTo>
                    <a:pt x="308" y="29"/>
                  </a:lnTo>
                  <a:lnTo>
                    <a:pt x="310" y="29"/>
                  </a:lnTo>
                  <a:lnTo>
                    <a:pt x="310" y="30"/>
                  </a:lnTo>
                  <a:lnTo>
                    <a:pt x="311" y="30"/>
                  </a:lnTo>
                  <a:lnTo>
                    <a:pt x="312" y="30"/>
                  </a:lnTo>
                  <a:lnTo>
                    <a:pt x="312" y="29"/>
                  </a:lnTo>
                  <a:lnTo>
                    <a:pt x="312" y="29"/>
                  </a:lnTo>
                  <a:lnTo>
                    <a:pt x="314" y="29"/>
                  </a:lnTo>
                  <a:lnTo>
                    <a:pt x="315" y="29"/>
                  </a:lnTo>
                  <a:lnTo>
                    <a:pt x="315" y="29"/>
                  </a:lnTo>
                  <a:lnTo>
                    <a:pt x="317" y="30"/>
                  </a:lnTo>
                  <a:lnTo>
                    <a:pt x="317" y="30"/>
                  </a:lnTo>
                  <a:lnTo>
                    <a:pt x="318" y="30"/>
                  </a:lnTo>
                  <a:lnTo>
                    <a:pt x="318" y="32"/>
                  </a:lnTo>
                  <a:lnTo>
                    <a:pt x="318" y="32"/>
                  </a:lnTo>
                  <a:lnTo>
                    <a:pt x="320" y="32"/>
                  </a:lnTo>
                  <a:lnTo>
                    <a:pt x="320" y="33"/>
                  </a:lnTo>
                  <a:lnTo>
                    <a:pt x="321" y="33"/>
                  </a:lnTo>
                  <a:lnTo>
                    <a:pt x="321" y="33"/>
                  </a:lnTo>
                  <a:lnTo>
                    <a:pt x="322" y="33"/>
                  </a:lnTo>
                  <a:lnTo>
                    <a:pt x="322" y="33"/>
                  </a:lnTo>
                  <a:lnTo>
                    <a:pt x="322" y="32"/>
                  </a:lnTo>
                  <a:lnTo>
                    <a:pt x="324" y="32"/>
                  </a:lnTo>
                  <a:lnTo>
                    <a:pt x="324" y="30"/>
                  </a:lnTo>
                  <a:lnTo>
                    <a:pt x="324" y="30"/>
                  </a:lnTo>
                  <a:lnTo>
                    <a:pt x="325" y="30"/>
                  </a:lnTo>
                  <a:lnTo>
                    <a:pt x="325" y="29"/>
                  </a:lnTo>
                  <a:lnTo>
                    <a:pt x="327" y="29"/>
                  </a:lnTo>
                  <a:lnTo>
                    <a:pt x="327" y="27"/>
                  </a:lnTo>
                  <a:lnTo>
                    <a:pt x="327" y="27"/>
                  </a:lnTo>
                  <a:lnTo>
                    <a:pt x="328" y="27"/>
                  </a:lnTo>
                  <a:lnTo>
                    <a:pt x="328" y="26"/>
                  </a:lnTo>
                  <a:lnTo>
                    <a:pt x="328" y="26"/>
                  </a:lnTo>
                  <a:lnTo>
                    <a:pt x="328" y="25"/>
                  </a:lnTo>
                  <a:lnTo>
                    <a:pt x="328" y="25"/>
                  </a:lnTo>
                  <a:lnTo>
                    <a:pt x="328" y="23"/>
                  </a:lnTo>
                  <a:lnTo>
                    <a:pt x="329" y="23"/>
                  </a:lnTo>
                  <a:lnTo>
                    <a:pt x="329" y="22"/>
                  </a:lnTo>
                  <a:lnTo>
                    <a:pt x="331" y="23"/>
                  </a:lnTo>
                  <a:lnTo>
                    <a:pt x="331" y="23"/>
                  </a:lnTo>
                  <a:lnTo>
                    <a:pt x="332" y="23"/>
                  </a:lnTo>
                  <a:lnTo>
                    <a:pt x="332" y="23"/>
                  </a:lnTo>
                  <a:lnTo>
                    <a:pt x="334" y="25"/>
                  </a:lnTo>
                  <a:lnTo>
                    <a:pt x="334" y="25"/>
                  </a:lnTo>
                  <a:lnTo>
                    <a:pt x="335" y="25"/>
                  </a:lnTo>
                  <a:lnTo>
                    <a:pt x="336" y="23"/>
                  </a:lnTo>
                  <a:lnTo>
                    <a:pt x="336" y="23"/>
                  </a:lnTo>
                  <a:lnTo>
                    <a:pt x="336" y="23"/>
                  </a:lnTo>
                  <a:lnTo>
                    <a:pt x="338" y="23"/>
                  </a:lnTo>
                  <a:lnTo>
                    <a:pt x="339" y="23"/>
                  </a:lnTo>
                  <a:lnTo>
                    <a:pt x="341" y="27"/>
                  </a:lnTo>
                  <a:lnTo>
                    <a:pt x="342" y="30"/>
                  </a:lnTo>
                  <a:lnTo>
                    <a:pt x="343" y="36"/>
                  </a:lnTo>
                  <a:lnTo>
                    <a:pt x="343" y="37"/>
                  </a:lnTo>
                  <a:lnTo>
                    <a:pt x="343" y="37"/>
                  </a:lnTo>
                  <a:lnTo>
                    <a:pt x="338" y="42"/>
                  </a:lnTo>
                  <a:lnTo>
                    <a:pt x="335" y="46"/>
                  </a:lnTo>
                  <a:lnTo>
                    <a:pt x="335" y="49"/>
                  </a:lnTo>
                  <a:lnTo>
                    <a:pt x="335" y="54"/>
                  </a:lnTo>
                  <a:lnTo>
                    <a:pt x="335" y="58"/>
                  </a:lnTo>
                  <a:lnTo>
                    <a:pt x="336" y="61"/>
                  </a:lnTo>
                  <a:lnTo>
                    <a:pt x="335" y="66"/>
                  </a:lnTo>
                  <a:lnTo>
                    <a:pt x="332" y="69"/>
                  </a:lnTo>
                  <a:lnTo>
                    <a:pt x="328" y="73"/>
                  </a:lnTo>
                  <a:lnTo>
                    <a:pt x="325" y="77"/>
                  </a:lnTo>
                  <a:lnTo>
                    <a:pt x="325" y="78"/>
                  </a:lnTo>
                  <a:lnTo>
                    <a:pt x="328" y="81"/>
                  </a:lnTo>
                  <a:lnTo>
                    <a:pt x="332" y="81"/>
                  </a:lnTo>
                  <a:lnTo>
                    <a:pt x="335" y="81"/>
                  </a:lnTo>
                  <a:lnTo>
                    <a:pt x="338" y="83"/>
                  </a:lnTo>
                  <a:lnTo>
                    <a:pt x="341" y="85"/>
                  </a:lnTo>
                  <a:lnTo>
                    <a:pt x="341" y="91"/>
                  </a:lnTo>
                  <a:lnTo>
                    <a:pt x="338" y="94"/>
                  </a:lnTo>
                  <a:lnTo>
                    <a:pt x="334" y="98"/>
                  </a:lnTo>
                  <a:lnTo>
                    <a:pt x="332" y="104"/>
                  </a:lnTo>
                  <a:lnTo>
                    <a:pt x="329" y="108"/>
                  </a:lnTo>
                  <a:lnTo>
                    <a:pt x="328" y="110"/>
                  </a:lnTo>
                  <a:lnTo>
                    <a:pt x="328" y="111"/>
                  </a:lnTo>
                  <a:lnTo>
                    <a:pt x="327" y="112"/>
                  </a:lnTo>
                  <a:lnTo>
                    <a:pt x="324" y="111"/>
                  </a:lnTo>
                  <a:lnTo>
                    <a:pt x="324" y="110"/>
                  </a:lnTo>
                  <a:lnTo>
                    <a:pt x="321" y="111"/>
                  </a:lnTo>
                  <a:lnTo>
                    <a:pt x="320" y="114"/>
                  </a:lnTo>
                  <a:lnTo>
                    <a:pt x="318" y="114"/>
                  </a:lnTo>
                  <a:lnTo>
                    <a:pt x="315" y="114"/>
                  </a:lnTo>
                  <a:lnTo>
                    <a:pt x="312" y="112"/>
                  </a:lnTo>
                  <a:lnTo>
                    <a:pt x="308" y="110"/>
                  </a:lnTo>
                  <a:lnTo>
                    <a:pt x="305" y="110"/>
                  </a:lnTo>
                  <a:lnTo>
                    <a:pt x="301" y="114"/>
                  </a:lnTo>
                  <a:lnTo>
                    <a:pt x="298" y="117"/>
                  </a:lnTo>
                  <a:lnTo>
                    <a:pt x="295" y="122"/>
                  </a:lnTo>
                  <a:lnTo>
                    <a:pt x="295" y="127"/>
                  </a:lnTo>
                  <a:lnTo>
                    <a:pt x="297" y="132"/>
                  </a:lnTo>
                  <a:lnTo>
                    <a:pt x="298" y="135"/>
                  </a:lnTo>
                  <a:lnTo>
                    <a:pt x="300" y="138"/>
                  </a:lnTo>
                  <a:lnTo>
                    <a:pt x="301" y="141"/>
                  </a:lnTo>
                  <a:lnTo>
                    <a:pt x="303" y="142"/>
                  </a:lnTo>
                  <a:lnTo>
                    <a:pt x="304" y="142"/>
                  </a:lnTo>
                  <a:lnTo>
                    <a:pt x="305" y="144"/>
                  </a:lnTo>
                  <a:lnTo>
                    <a:pt x="307" y="146"/>
                  </a:lnTo>
                  <a:lnTo>
                    <a:pt x="307" y="149"/>
                  </a:lnTo>
                  <a:lnTo>
                    <a:pt x="308" y="153"/>
                  </a:lnTo>
                  <a:lnTo>
                    <a:pt x="310" y="158"/>
                  </a:lnTo>
                  <a:lnTo>
                    <a:pt x="311" y="160"/>
                  </a:lnTo>
                  <a:lnTo>
                    <a:pt x="312" y="163"/>
                  </a:lnTo>
                  <a:lnTo>
                    <a:pt x="315" y="165"/>
                  </a:lnTo>
                  <a:lnTo>
                    <a:pt x="318" y="163"/>
                  </a:lnTo>
                  <a:lnTo>
                    <a:pt x="320" y="163"/>
                  </a:lnTo>
                  <a:lnTo>
                    <a:pt x="324" y="163"/>
                  </a:lnTo>
                  <a:lnTo>
                    <a:pt x="328" y="163"/>
                  </a:lnTo>
                  <a:lnTo>
                    <a:pt x="335" y="160"/>
                  </a:lnTo>
                  <a:lnTo>
                    <a:pt x="338" y="160"/>
                  </a:lnTo>
                  <a:lnTo>
                    <a:pt x="341" y="162"/>
                  </a:lnTo>
                  <a:lnTo>
                    <a:pt x="345" y="166"/>
                  </a:lnTo>
                  <a:lnTo>
                    <a:pt x="346" y="169"/>
                  </a:lnTo>
                  <a:lnTo>
                    <a:pt x="349" y="170"/>
                  </a:lnTo>
                  <a:lnTo>
                    <a:pt x="351" y="175"/>
                  </a:lnTo>
                  <a:lnTo>
                    <a:pt x="352" y="177"/>
                  </a:lnTo>
                  <a:lnTo>
                    <a:pt x="353" y="182"/>
                  </a:lnTo>
                  <a:lnTo>
                    <a:pt x="355" y="185"/>
                  </a:lnTo>
                  <a:lnTo>
                    <a:pt x="358" y="187"/>
                  </a:lnTo>
                  <a:lnTo>
                    <a:pt x="360" y="189"/>
                  </a:lnTo>
                  <a:lnTo>
                    <a:pt x="363" y="190"/>
                  </a:lnTo>
                  <a:lnTo>
                    <a:pt x="363" y="193"/>
                  </a:lnTo>
                  <a:lnTo>
                    <a:pt x="362" y="196"/>
                  </a:lnTo>
                  <a:lnTo>
                    <a:pt x="359" y="197"/>
                  </a:lnTo>
                  <a:lnTo>
                    <a:pt x="359" y="199"/>
                  </a:lnTo>
                  <a:lnTo>
                    <a:pt x="356" y="202"/>
                  </a:lnTo>
                  <a:lnTo>
                    <a:pt x="356" y="206"/>
                  </a:lnTo>
                  <a:lnTo>
                    <a:pt x="356" y="210"/>
                  </a:lnTo>
                  <a:lnTo>
                    <a:pt x="356" y="213"/>
                  </a:lnTo>
                  <a:lnTo>
                    <a:pt x="355" y="214"/>
                  </a:lnTo>
                  <a:lnTo>
                    <a:pt x="352" y="217"/>
                  </a:lnTo>
                  <a:lnTo>
                    <a:pt x="349" y="219"/>
                  </a:lnTo>
                  <a:lnTo>
                    <a:pt x="346" y="220"/>
                  </a:lnTo>
                  <a:lnTo>
                    <a:pt x="345" y="220"/>
                  </a:lnTo>
                  <a:lnTo>
                    <a:pt x="343" y="220"/>
                  </a:lnTo>
                  <a:lnTo>
                    <a:pt x="343" y="219"/>
                  </a:lnTo>
                  <a:lnTo>
                    <a:pt x="343" y="217"/>
                  </a:lnTo>
                  <a:lnTo>
                    <a:pt x="345" y="216"/>
                  </a:lnTo>
                  <a:lnTo>
                    <a:pt x="346" y="211"/>
                  </a:lnTo>
                  <a:lnTo>
                    <a:pt x="346" y="211"/>
                  </a:lnTo>
                  <a:lnTo>
                    <a:pt x="345" y="210"/>
                  </a:lnTo>
                  <a:lnTo>
                    <a:pt x="342" y="210"/>
                  </a:lnTo>
                  <a:lnTo>
                    <a:pt x="341" y="211"/>
                  </a:lnTo>
                  <a:lnTo>
                    <a:pt x="339" y="213"/>
                  </a:lnTo>
                  <a:lnTo>
                    <a:pt x="336" y="214"/>
                  </a:lnTo>
                  <a:lnTo>
                    <a:pt x="335" y="213"/>
                  </a:lnTo>
                  <a:lnTo>
                    <a:pt x="334" y="211"/>
                  </a:lnTo>
                  <a:lnTo>
                    <a:pt x="332" y="211"/>
                  </a:lnTo>
                  <a:lnTo>
                    <a:pt x="331" y="214"/>
                  </a:lnTo>
                  <a:lnTo>
                    <a:pt x="331" y="217"/>
                  </a:lnTo>
                  <a:lnTo>
                    <a:pt x="331" y="221"/>
                  </a:lnTo>
                  <a:lnTo>
                    <a:pt x="331" y="223"/>
                  </a:lnTo>
                  <a:lnTo>
                    <a:pt x="332" y="226"/>
                  </a:lnTo>
                  <a:lnTo>
                    <a:pt x="334" y="228"/>
                  </a:lnTo>
                  <a:lnTo>
                    <a:pt x="335" y="230"/>
                  </a:lnTo>
                  <a:lnTo>
                    <a:pt x="336" y="231"/>
                  </a:lnTo>
                  <a:lnTo>
                    <a:pt x="341" y="230"/>
                  </a:lnTo>
                  <a:lnTo>
                    <a:pt x="343" y="228"/>
                  </a:lnTo>
                  <a:lnTo>
                    <a:pt x="345" y="230"/>
                  </a:lnTo>
                  <a:lnTo>
                    <a:pt x="345" y="234"/>
                  </a:lnTo>
                  <a:lnTo>
                    <a:pt x="345" y="237"/>
                  </a:lnTo>
                  <a:lnTo>
                    <a:pt x="346" y="241"/>
                  </a:lnTo>
                  <a:lnTo>
                    <a:pt x="349" y="243"/>
                  </a:lnTo>
                  <a:lnTo>
                    <a:pt x="352" y="243"/>
                  </a:lnTo>
                  <a:lnTo>
                    <a:pt x="353" y="240"/>
                  </a:lnTo>
                  <a:lnTo>
                    <a:pt x="356" y="235"/>
                  </a:lnTo>
                  <a:lnTo>
                    <a:pt x="359" y="234"/>
                  </a:lnTo>
                  <a:lnTo>
                    <a:pt x="360" y="233"/>
                  </a:lnTo>
                  <a:lnTo>
                    <a:pt x="362" y="233"/>
                  </a:lnTo>
                  <a:lnTo>
                    <a:pt x="365" y="233"/>
                  </a:lnTo>
                  <a:lnTo>
                    <a:pt x="366" y="234"/>
                  </a:lnTo>
                  <a:lnTo>
                    <a:pt x="366" y="237"/>
                  </a:lnTo>
                  <a:lnTo>
                    <a:pt x="369" y="244"/>
                  </a:lnTo>
                  <a:lnTo>
                    <a:pt x="369" y="248"/>
                  </a:lnTo>
                  <a:lnTo>
                    <a:pt x="370" y="252"/>
                  </a:lnTo>
                  <a:lnTo>
                    <a:pt x="369" y="257"/>
                  </a:lnTo>
                  <a:lnTo>
                    <a:pt x="367" y="258"/>
                  </a:lnTo>
                  <a:lnTo>
                    <a:pt x="363" y="261"/>
                  </a:lnTo>
                  <a:lnTo>
                    <a:pt x="360" y="262"/>
                  </a:lnTo>
                  <a:lnTo>
                    <a:pt x="356" y="264"/>
                  </a:lnTo>
                  <a:lnTo>
                    <a:pt x="353" y="264"/>
                  </a:lnTo>
                  <a:lnTo>
                    <a:pt x="352" y="267"/>
                  </a:lnTo>
                  <a:lnTo>
                    <a:pt x="349" y="269"/>
                  </a:lnTo>
                  <a:lnTo>
                    <a:pt x="348" y="271"/>
                  </a:lnTo>
                  <a:lnTo>
                    <a:pt x="346" y="275"/>
                  </a:lnTo>
                  <a:lnTo>
                    <a:pt x="348" y="278"/>
                  </a:lnTo>
                  <a:lnTo>
                    <a:pt x="349" y="281"/>
                  </a:lnTo>
                  <a:lnTo>
                    <a:pt x="351" y="284"/>
                  </a:lnTo>
                  <a:lnTo>
                    <a:pt x="351" y="286"/>
                  </a:lnTo>
                  <a:lnTo>
                    <a:pt x="349" y="289"/>
                  </a:lnTo>
                  <a:lnTo>
                    <a:pt x="348" y="291"/>
                  </a:lnTo>
                  <a:lnTo>
                    <a:pt x="346" y="292"/>
                  </a:lnTo>
                  <a:lnTo>
                    <a:pt x="345" y="292"/>
                  </a:lnTo>
                  <a:lnTo>
                    <a:pt x="342" y="295"/>
                  </a:lnTo>
                  <a:lnTo>
                    <a:pt x="341" y="299"/>
                  </a:lnTo>
                  <a:lnTo>
                    <a:pt x="339" y="302"/>
                  </a:lnTo>
                  <a:lnTo>
                    <a:pt x="339" y="305"/>
                  </a:lnTo>
                  <a:lnTo>
                    <a:pt x="339" y="309"/>
                  </a:lnTo>
                  <a:lnTo>
                    <a:pt x="338" y="313"/>
                  </a:lnTo>
                  <a:lnTo>
                    <a:pt x="336" y="316"/>
                  </a:lnTo>
                  <a:lnTo>
                    <a:pt x="334" y="318"/>
                  </a:lnTo>
                  <a:lnTo>
                    <a:pt x="331" y="320"/>
                  </a:lnTo>
                  <a:lnTo>
                    <a:pt x="328" y="325"/>
                  </a:lnTo>
                  <a:lnTo>
                    <a:pt x="327" y="327"/>
                  </a:lnTo>
                  <a:lnTo>
                    <a:pt x="324" y="330"/>
                  </a:lnTo>
                  <a:lnTo>
                    <a:pt x="321" y="333"/>
                  </a:lnTo>
                  <a:lnTo>
                    <a:pt x="321" y="333"/>
                  </a:lnTo>
                  <a:lnTo>
                    <a:pt x="315" y="332"/>
                  </a:lnTo>
                  <a:lnTo>
                    <a:pt x="310" y="327"/>
                  </a:lnTo>
                  <a:lnTo>
                    <a:pt x="305" y="326"/>
                  </a:lnTo>
                  <a:lnTo>
                    <a:pt x="301" y="325"/>
                  </a:lnTo>
                  <a:lnTo>
                    <a:pt x="298" y="326"/>
                  </a:lnTo>
                  <a:lnTo>
                    <a:pt x="291" y="329"/>
                  </a:lnTo>
                  <a:lnTo>
                    <a:pt x="286" y="329"/>
                  </a:lnTo>
                  <a:lnTo>
                    <a:pt x="281" y="326"/>
                  </a:lnTo>
                  <a:lnTo>
                    <a:pt x="278" y="325"/>
                  </a:lnTo>
                  <a:lnTo>
                    <a:pt x="274" y="323"/>
                  </a:lnTo>
                  <a:lnTo>
                    <a:pt x="271" y="325"/>
                  </a:lnTo>
                  <a:lnTo>
                    <a:pt x="264" y="326"/>
                  </a:lnTo>
                  <a:lnTo>
                    <a:pt x="259" y="327"/>
                  </a:lnTo>
                  <a:lnTo>
                    <a:pt x="250" y="327"/>
                  </a:lnTo>
                  <a:lnTo>
                    <a:pt x="242" y="326"/>
                  </a:lnTo>
                  <a:lnTo>
                    <a:pt x="237" y="325"/>
                  </a:lnTo>
                  <a:lnTo>
                    <a:pt x="235" y="325"/>
                  </a:lnTo>
                  <a:lnTo>
                    <a:pt x="232" y="326"/>
                  </a:lnTo>
                  <a:lnTo>
                    <a:pt x="230" y="326"/>
                  </a:lnTo>
                  <a:lnTo>
                    <a:pt x="225" y="330"/>
                  </a:lnTo>
                  <a:lnTo>
                    <a:pt x="220" y="332"/>
                  </a:lnTo>
                  <a:lnTo>
                    <a:pt x="213" y="333"/>
                  </a:lnTo>
                  <a:lnTo>
                    <a:pt x="208" y="333"/>
                  </a:lnTo>
                  <a:lnTo>
                    <a:pt x="204" y="335"/>
                  </a:lnTo>
                  <a:lnTo>
                    <a:pt x="202" y="336"/>
                  </a:lnTo>
                  <a:lnTo>
                    <a:pt x="199" y="339"/>
                  </a:lnTo>
                  <a:lnTo>
                    <a:pt x="194" y="343"/>
                  </a:lnTo>
                  <a:lnTo>
                    <a:pt x="189" y="346"/>
                  </a:lnTo>
                  <a:lnTo>
                    <a:pt x="187" y="349"/>
                  </a:lnTo>
                  <a:lnTo>
                    <a:pt x="184" y="349"/>
                  </a:lnTo>
                  <a:lnTo>
                    <a:pt x="181" y="347"/>
                  </a:lnTo>
                  <a:lnTo>
                    <a:pt x="178" y="346"/>
                  </a:lnTo>
                  <a:lnTo>
                    <a:pt x="174" y="344"/>
                  </a:lnTo>
                  <a:lnTo>
                    <a:pt x="171" y="342"/>
                  </a:lnTo>
                  <a:lnTo>
                    <a:pt x="165" y="337"/>
                  </a:lnTo>
                  <a:lnTo>
                    <a:pt x="158" y="333"/>
                  </a:lnTo>
                  <a:lnTo>
                    <a:pt x="155" y="333"/>
                  </a:lnTo>
                  <a:lnTo>
                    <a:pt x="148" y="335"/>
                  </a:lnTo>
                  <a:lnTo>
                    <a:pt x="139" y="336"/>
                  </a:lnTo>
                  <a:lnTo>
                    <a:pt x="133" y="336"/>
                  </a:lnTo>
                  <a:lnTo>
                    <a:pt x="124" y="336"/>
                  </a:lnTo>
                  <a:lnTo>
                    <a:pt x="119" y="335"/>
                  </a:lnTo>
                  <a:lnTo>
                    <a:pt x="112" y="333"/>
                  </a:lnTo>
                  <a:lnTo>
                    <a:pt x="106" y="330"/>
                  </a:lnTo>
                  <a:lnTo>
                    <a:pt x="102" y="329"/>
                  </a:lnTo>
                  <a:lnTo>
                    <a:pt x="99" y="329"/>
                  </a:lnTo>
                  <a:lnTo>
                    <a:pt x="99" y="327"/>
                  </a:lnTo>
                  <a:lnTo>
                    <a:pt x="99" y="325"/>
                  </a:lnTo>
                  <a:lnTo>
                    <a:pt x="99" y="325"/>
                  </a:lnTo>
                  <a:lnTo>
                    <a:pt x="96" y="323"/>
                  </a:lnTo>
                  <a:lnTo>
                    <a:pt x="93" y="322"/>
                  </a:lnTo>
                  <a:lnTo>
                    <a:pt x="0" y="284"/>
                  </a:lnTo>
                  <a:lnTo>
                    <a:pt x="0" y="281"/>
                  </a:lnTo>
                  <a:lnTo>
                    <a:pt x="1" y="252"/>
                  </a:lnTo>
                  <a:lnTo>
                    <a:pt x="4" y="223"/>
                  </a:lnTo>
                  <a:lnTo>
                    <a:pt x="11" y="183"/>
                  </a:lnTo>
                  <a:lnTo>
                    <a:pt x="18" y="148"/>
                  </a:lnTo>
                  <a:lnTo>
                    <a:pt x="21" y="144"/>
                  </a:lnTo>
                  <a:lnTo>
                    <a:pt x="32" y="115"/>
                  </a:lnTo>
                  <a:lnTo>
                    <a:pt x="34" y="108"/>
                  </a:lnTo>
                  <a:lnTo>
                    <a:pt x="45" y="83"/>
                  </a:lnTo>
                  <a:lnTo>
                    <a:pt x="48" y="77"/>
                  </a:lnTo>
                  <a:lnTo>
                    <a:pt x="105" y="77"/>
                  </a:lnTo>
                  <a:lnTo>
                    <a:pt x="106" y="77"/>
                  </a:lnTo>
                  <a:lnTo>
                    <a:pt x="109" y="78"/>
                  </a:lnTo>
                  <a:lnTo>
                    <a:pt x="113" y="80"/>
                  </a:lnTo>
                  <a:lnTo>
                    <a:pt x="119" y="81"/>
                  </a:lnTo>
                  <a:lnTo>
                    <a:pt x="122" y="80"/>
                  </a:lnTo>
                  <a:lnTo>
                    <a:pt x="124" y="80"/>
                  </a:lnTo>
                  <a:lnTo>
                    <a:pt x="124" y="78"/>
                  </a:lnTo>
                  <a:lnTo>
                    <a:pt x="126" y="77"/>
                  </a:lnTo>
                  <a:lnTo>
                    <a:pt x="129" y="74"/>
                  </a:lnTo>
                  <a:lnTo>
                    <a:pt x="131" y="73"/>
                  </a:lnTo>
                  <a:lnTo>
                    <a:pt x="133" y="70"/>
                  </a:lnTo>
                  <a:lnTo>
                    <a:pt x="133" y="66"/>
                  </a:lnTo>
                  <a:lnTo>
                    <a:pt x="134" y="61"/>
                  </a:lnTo>
                  <a:lnTo>
                    <a:pt x="136" y="57"/>
                  </a:lnTo>
                  <a:lnTo>
                    <a:pt x="137" y="54"/>
                  </a:lnTo>
                  <a:lnTo>
                    <a:pt x="140" y="52"/>
                  </a:lnTo>
                  <a:lnTo>
                    <a:pt x="141" y="49"/>
                  </a:lnTo>
                  <a:lnTo>
                    <a:pt x="141" y="46"/>
                  </a:lnTo>
                  <a:lnTo>
                    <a:pt x="141" y="40"/>
                  </a:lnTo>
                  <a:lnTo>
                    <a:pt x="140" y="35"/>
                  </a:lnTo>
                  <a:lnTo>
                    <a:pt x="140" y="32"/>
                  </a:lnTo>
                  <a:lnTo>
                    <a:pt x="140" y="29"/>
                  </a:lnTo>
                  <a:lnTo>
                    <a:pt x="141" y="25"/>
                  </a:lnTo>
                  <a:lnTo>
                    <a:pt x="144" y="20"/>
                  </a:lnTo>
                  <a:lnTo>
                    <a:pt x="146" y="18"/>
                  </a:lnTo>
                  <a:lnTo>
                    <a:pt x="147" y="16"/>
                  </a:lnTo>
                  <a:lnTo>
                    <a:pt x="154" y="10"/>
                  </a:lnTo>
                  <a:lnTo>
                    <a:pt x="157" y="9"/>
                  </a:lnTo>
                  <a:lnTo>
                    <a:pt x="161" y="9"/>
                  </a:lnTo>
                  <a:lnTo>
                    <a:pt x="164" y="8"/>
                  </a:lnTo>
                  <a:lnTo>
                    <a:pt x="167" y="9"/>
                  </a:lnTo>
                  <a:lnTo>
                    <a:pt x="170" y="9"/>
                  </a:lnTo>
                  <a:lnTo>
                    <a:pt x="174" y="9"/>
                  </a:lnTo>
                  <a:lnTo>
                    <a:pt x="180" y="8"/>
                  </a:lnTo>
                  <a:lnTo>
                    <a:pt x="182" y="5"/>
                  </a:lnTo>
                  <a:lnTo>
                    <a:pt x="187" y="3"/>
                  </a:lnTo>
                  <a:lnTo>
                    <a:pt x="191" y="2"/>
                  </a:lnTo>
                  <a:lnTo>
                    <a:pt x="191" y="2"/>
                  </a:lnTo>
                  <a:lnTo>
                    <a:pt x="194" y="0"/>
                  </a:lnTo>
                  <a:lnTo>
                    <a:pt x="197" y="2"/>
                  </a:lnTo>
                  <a:lnTo>
                    <a:pt x="202" y="3"/>
                  </a:lnTo>
                  <a:lnTo>
                    <a:pt x="204" y="5"/>
                  </a:lnTo>
                  <a:lnTo>
                    <a:pt x="205" y="5"/>
                  </a:lnTo>
                  <a:lnTo>
                    <a:pt x="209" y="5"/>
                  </a:lnTo>
                  <a:lnTo>
                    <a:pt x="212" y="6"/>
                  </a:lnTo>
                  <a:lnTo>
                    <a:pt x="213" y="6"/>
                  </a:lnTo>
                  <a:lnTo>
                    <a:pt x="216" y="6"/>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Freeform 29">
              <a:extLst>
                <a:ext uri="{FF2B5EF4-FFF2-40B4-BE49-F238E27FC236}">
                  <a16:creationId xmlns:a16="http://schemas.microsoft.com/office/drawing/2014/main" id="{D45B4CF9-FE7B-076E-AEE5-66558CA6D65A}"/>
                </a:ext>
              </a:extLst>
            </p:cNvPr>
            <p:cNvSpPr>
              <a:spLocks/>
            </p:cNvSpPr>
            <p:nvPr/>
          </p:nvSpPr>
          <p:spPr bwMode="auto">
            <a:xfrm>
              <a:off x="1978" y="214"/>
              <a:ext cx="3155" cy="1566"/>
            </a:xfrm>
            <a:custGeom>
              <a:avLst/>
              <a:gdLst>
                <a:gd name="T0" fmla="*/ 3134 w 3155"/>
                <a:gd name="T1" fmla="*/ 1007 h 1566"/>
                <a:gd name="T2" fmla="*/ 2869 w 3155"/>
                <a:gd name="T3" fmla="*/ 1289 h 1566"/>
                <a:gd name="T4" fmla="*/ 2478 w 3155"/>
                <a:gd name="T5" fmla="*/ 1386 h 1566"/>
                <a:gd name="T6" fmla="*/ 2083 w 3155"/>
                <a:gd name="T7" fmla="*/ 1485 h 1566"/>
                <a:gd name="T8" fmla="*/ 1313 w 3155"/>
                <a:gd name="T9" fmla="*/ 1427 h 1566"/>
                <a:gd name="T10" fmla="*/ 482 w 3155"/>
                <a:gd name="T11" fmla="*/ 1169 h 1566"/>
                <a:gd name="T12" fmla="*/ 435 w 3155"/>
                <a:gd name="T13" fmla="*/ 1142 h 1566"/>
                <a:gd name="T14" fmla="*/ 376 w 3155"/>
                <a:gd name="T15" fmla="*/ 1153 h 1566"/>
                <a:gd name="T16" fmla="*/ 314 w 3155"/>
                <a:gd name="T17" fmla="*/ 1152 h 1566"/>
                <a:gd name="T18" fmla="*/ 257 w 3155"/>
                <a:gd name="T19" fmla="*/ 1118 h 1566"/>
                <a:gd name="T20" fmla="*/ 243 w 3155"/>
                <a:gd name="T21" fmla="*/ 1112 h 1566"/>
                <a:gd name="T22" fmla="*/ 243 w 3155"/>
                <a:gd name="T23" fmla="*/ 1116 h 1566"/>
                <a:gd name="T24" fmla="*/ 240 w 3155"/>
                <a:gd name="T25" fmla="*/ 1123 h 1566"/>
                <a:gd name="T26" fmla="*/ 239 w 3155"/>
                <a:gd name="T27" fmla="*/ 1130 h 1566"/>
                <a:gd name="T28" fmla="*/ 232 w 3155"/>
                <a:gd name="T29" fmla="*/ 1129 h 1566"/>
                <a:gd name="T30" fmla="*/ 223 w 3155"/>
                <a:gd name="T31" fmla="*/ 1129 h 1566"/>
                <a:gd name="T32" fmla="*/ 215 w 3155"/>
                <a:gd name="T33" fmla="*/ 1132 h 1566"/>
                <a:gd name="T34" fmla="*/ 178 w 3155"/>
                <a:gd name="T35" fmla="*/ 1142 h 1566"/>
                <a:gd name="T36" fmla="*/ 143 w 3155"/>
                <a:gd name="T37" fmla="*/ 1111 h 1566"/>
                <a:gd name="T38" fmla="*/ 124 w 3155"/>
                <a:gd name="T39" fmla="*/ 1119 h 1566"/>
                <a:gd name="T40" fmla="*/ 90 w 3155"/>
                <a:gd name="T41" fmla="*/ 1106 h 1566"/>
                <a:gd name="T42" fmla="*/ 77 w 3155"/>
                <a:gd name="T43" fmla="*/ 1077 h 1566"/>
                <a:gd name="T44" fmla="*/ 48 w 3155"/>
                <a:gd name="T45" fmla="*/ 1064 h 1566"/>
                <a:gd name="T46" fmla="*/ 32 w 3155"/>
                <a:gd name="T47" fmla="*/ 1040 h 1566"/>
                <a:gd name="T48" fmla="*/ 18 w 3155"/>
                <a:gd name="T49" fmla="*/ 1019 h 1566"/>
                <a:gd name="T50" fmla="*/ 6 w 3155"/>
                <a:gd name="T51" fmla="*/ 1016 h 1566"/>
                <a:gd name="T52" fmla="*/ 11 w 3155"/>
                <a:gd name="T53" fmla="*/ 998 h 1566"/>
                <a:gd name="T54" fmla="*/ 18 w 3155"/>
                <a:gd name="T55" fmla="*/ 989 h 1566"/>
                <a:gd name="T56" fmla="*/ 32 w 3155"/>
                <a:gd name="T57" fmla="*/ 972 h 1566"/>
                <a:gd name="T58" fmla="*/ 51 w 3155"/>
                <a:gd name="T59" fmla="*/ 964 h 1566"/>
                <a:gd name="T60" fmla="*/ 65 w 3155"/>
                <a:gd name="T61" fmla="*/ 951 h 1566"/>
                <a:gd name="T62" fmla="*/ 69 w 3155"/>
                <a:gd name="T63" fmla="*/ 930 h 1566"/>
                <a:gd name="T64" fmla="*/ 77 w 3155"/>
                <a:gd name="T65" fmla="*/ 903 h 1566"/>
                <a:gd name="T66" fmla="*/ 65 w 3155"/>
                <a:gd name="T67" fmla="*/ 873 h 1566"/>
                <a:gd name="T68" fmla="*/ 45 w 3155"/>
                <a:gd name="T69" fmla="*/ 853 h 1566"/>
                <a:gd name="T70" fmla="*/ 69 w 3155"/>
                <a:gd name="T71" fmla="*/ 855 h 1566"/>
                <a:gd name="T72" fmla="*/ 75 w 3155"/>
                <a:gd name="T73" fmla="*/ 859 h 1566"/>
                <a:gd name="T74" fmla="*/ 85 w 3155"/>
                <a:gd name="T75" fmla="*/ 853 h 1566"/>
                <a:gd name="T76" fmla="*/ 116 w 3155"/>
                <a:gd name="T77" fmla="*/ 869 h 1566"/>
                <a:gd name="T78" fmla="*/ 128 w 3155"/>
                <a:gd name="T79" fmla="*/ 845 h 1566"/>
                <a:gd name="T80" fmla="*/ 160 w 3155"/>
                <a:gd name="T81" fmla="*/ 802 h 1566"/>
                <a:gd name="T82" fmla="*/ 216 w 3155"/>
                <a:gd name="T83" fmla="*/ 801 h 1566"/>
                <a:gd name="T84" fmla="*/ 257 w 3155"/>
                <a:gd name="T85" fmla="*/ 790 h 1566"/>
                <a:gd name="T86" fmla="*/ 261 w 3155"/>
                <a:gd name="T87" fmla="*/ 811 h 1566"/>
                <a:gd name="T88" fmla="*/ 278 w 3155"/>
                <a:gd name="T89" fmla="*/ 824 h 1566"/>
                <a:gd name="T90" fmla="*/ 311 w 3155"/>
                <a:gd name="T91" fmla="*/ 831 h 1566"/>
                <a:gd name="T92" fmla="*/ 407 w 3155"/>
                <a:gd name="T93" fmla="*/ 903 h 1566"/>
                <a:gd name="T94" fmla="*/ 516 w 3155"/>
                <a:gd name="T95" fmla="*/ 940 h 1566"/>
                <a:gd name="T96" fmla="*/ 734 w 3155"/>
                <a:gd name="T97" fmla="*/ 986 h 1566"/>
                <a:gd name="T98" fmla="*/ 865 w 3155"/>
                <a:gd name="T99" fmla="*/ 971 h 1566"/>
                <a:gd name="T100" fmla="*/ 1053 w 3155"/>
                <a:gd name="T101" fmla="*/ 874 h 1566"/>
                <a:gd name="T102" fmla="*/ 2150 w 3155"/>
                <a:gd name="T103" fmla="*/ 285 h 1566"/>
                <a:gd name="T104" fmla="*/ 2732 w 3155"/>
                <a:gd name="T105" fmla="*/ 155 h 1566"/>
                <a:gd name="T106" fmla="*/ 2847 w 3155"/>
                <a:gd name="T107" fmla="*/ 495 h 1566"/>
                <a:gd name="T108" fmla="*/ 2909 w 3155"/>
                <a:gd name="T109" fmla="*/ 828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55" h="1566">
                  <a:moveTo>
                    <a:pt x="2901" y="962"/>
                  </a:moveTo>
                  <a:lnTo>
                    <a:pt x="2915" y="1002"/>
                  </a:lnTo>
                  <a:lnTo>
                    <a:pt x="2967" y="989"/>
                  </a:lnTo>
                  <a:lnTo>
                    <a:pt x="3017" y="978"/>
                  </a:lnTo>
                  <a:lnTo>
                    <a:pt x="3065" y="966"/>
                  </a:lnTo>
                  <a:lnTo>
                    <a:pt x="3117" y="954"/>
                  </a:lnTo>
                  <a:lnTo>
                    <a:pt x="3134" y="1007"/>
                  </a:lnTo>
                  <a:lnTo>
                    <a:pt x="3155" y="1071"/>
                  </a:lnTo>
                  <a:lnTo>
                    <a:pt x="3118" y="1098"/>
                  </a:lnTo>
                  <a:lnTo>
                    <a:pt x="3062" y="1142"/>
                  </a:lnTo>
                  <a:lnTo>
                    <a:pt x="3015" y="1177"/>
                  </a:lnTo>
                  <a:lnTo>
                    <a:pt x="2967" y="1214"/>
                  </a:lnTo>
                  <a:lnTo>
                    <a:pt x="2919" y="1251"/>
                  </a:lnTo>
                  <a:lnTo>
                    <a:pt x="2869" y="1289"/>
                  </a:lnTo>
                  <a:lnTo>
                    <a:pt x="2813" y="1303"/>
                  </a:lnTo>
                  <a:lnTo>
                    <a:pt x="2759" y="1317"/>
                  </a:lnTo>
                  <a:lnTo>
                    <a:pt x="2696" y="1332"/>
                  </a:lnTo>
                  <a:lnTo>
                    <a:pt x="2640" y="1347"/>
                  </a:lnTo>
                  <a:lnTo>
                    <a:pt x="2581" y="1361"/>
                  </a:lnTo>
                  <a:lnTo>
                    <a:pt x="2526" y="1375"/>
                  </a:lnTo>
                  <a:lnTo>
                    <a:pt x="2478" y="1386"/>
                  </a:lnTo>
                  <a:lnTo>
                    <a:pt x="2428" y="1399"/>
                  </a:lnTo>
                  <a:lnTo>
                    <a:pt x="2363" y="1415"/>
                  </a:lnTo>
                  <a:lnTo>
                    <a:pt x="2310" y="1429"/>
                  </a:lnTo>
                  <a:lnTo>
                    <a:pt x="2255" y="1443"/>
                  </a:lnTo>
                  <a:lnTo>
                    <a:pt x="2198" y="1457"/>
                  </a:lnTo>
                  <a:lnTo>
                    <a:pt x="2141" y="1471"/>
                  </a:lnTo>
                  <a:lnTo>
                    <a:pt x="2083" y="1485"/>
                  </a:lnTo>
                  <a:lnTo>
                    <a:pt x="2021" y="1501"/>
                  </a:lnTo>
                  <a:lnTo>
                    <a:pt x="1968" y="1514"/>
                  </a:lnTo>
                  <a:lnTo>
                    <a:pt x="1915" y="1526"/>
                  </a:lnTo>
                  <a:lnTo>
                    <a:pt x="1856" y="1542"/>
                  </a:lnTo>
                  <a:lnTo>
                    <a:pt x="1796" y="1556"/>
                  </a:lnTo>
                  <a:lnTo>
                    <a:pt x="1761" y="1566"/>
                  </a:lnTo>
                  <a:lnTo>
                    <a:pt x="1313" y="1427"/>
                  </a:lnTo>
                  <a:lnTo>
                    <a:pt x="816" y="1280"/>
                  </a:lnTo>
                  <a:lnTo>
                    <a:pt x="610" y="1221"/>
                  </a:lnTo>
                  <a:lnTo>
                    <a:pt x="502" y="1188"/>
                  </a:lnTo>
                  <a:lnTo>
                    <a:pt x="495" y="1183"/>
                  </a:lnTo>
                  <a:lnTo>
                    <a:pt x="489" y="1176"/>
                  </a:lnTo>
                  <a:lnTo>
                    <a:pt x="485" y="1173"/>
                  </a:lnTo>
                  <a:lnTo>
                    <a:pt x="482" y="1169"/>
                  </a:lnTo>
                  <a:lnTo>
                    <a:pt x="480" y="1161"/>
                  </a:lnTo>
                  <a:lnTo>
                    <a:pt x="479" y="1153"/>
                  </a:lnTo>
                  <a:lnTo>
                    <a:pt x="478" y="1146"/>
                  </a:lnTo>
                  <a:lnTo>
                    <a:pt x="466" y="1140"/>
                  </a:lnTo>
                  <a:lnTo>
                    <a:pt x="454" y="1139"/>
                  </a:lnTo>
                  <a:lnTo>
                    <a:pt x="442" y="1140"/>
                  </a:lnTo>
                  <a:lnTo>
                    <a:pt x="435" y="1142"/>
                  </a:lnTo>
                  <a:lnTo>
                    <a:pt x="424" y="1140"/>
                  </a:lnTo>
                  <a:lnTo>
                    <a:pt x="417" y="1140"/>
                  </a:lnTo>
                  <a:lnTo>
                    <a:pt x="408" y="1142"/>
                  </a:lnTo>
                  <a:lnTo>
                    <a:pt x="397" y="1143"/>
                  </a:lnTo>
                  <a:lnTo>
                    <a:pt x="391" y="1145"/>
                  </a:lnTo>
                  <a:lnTo>
                    <a:pt x="384" y="1145"/>
                  </a:lnTo>
                  <a:lnTo>
                    <a:pt x="376" y="1153"/>
                  </a:lnTo>
                  <a:lnTo>
                    <a:pt x="370" y="1157"/>
                  </a:lnTo>
                  <a:lnTo>
                    <a:pt x="360" y="1157"/>
                  </a:lnTo>
                  <a:lnTo>
                    <a:pt x="352" y="1157"/>
                  </a:lnTo>
                  <a:lnTo>
                    <a:pt x="343" y="1159"/>
                  </a:lnTo>
                  <a:lnTo>
                    <a:pt x="334" y="1160"/>
                  </a:lnTo>
                  <a:lnTo>
                    <a:pt x="325" y="1157"/>
                  </a:lnTo>
                  <a:lnTo>
                    <a:pt x="314" y="1152"/>
                  </a:lnTo>
                  <a:lnTo>
                    <a:pt x="302" y="1146"/>
                  </a:lnTo>
                  <a:lnTo>
                    <a:pt x="290" y="1137"/>
                  </a:lnTo>
                  <a:lnTo>
                    <a:pt x="284" y="1135"/>
                  </a:lnTo>
                  <a:lnTo>
                    <a:pt x="280" y="1130"/>
                  </a:lnTo>
                  <a:lnTo>
                    <a:pt x="277" y="1129"/>
                  </a:lnTo>
                  <a:lnTo>
                    <a:pt x="268" y="1125"/>
                  </a:lnTo>
                  <a:lnTo>
                    <a:pt x="257" y="1118"/>
                  </a:lnTo>
                  <a:lnTo>
                    <a:pt x="247" y="1109"/>
                  </a:lnTo>
                  <a:lnTo>
                    <a:pt x="247" y="1109"/>
                  </a:lnTo>
                  <a:lnTo>
                    <a:pt x="247" y="1111"/>
                  </a:lnTo>
                  <a:lnTo>
                    <a:pt x="246" y="1111"/>
                  </a:lnTo>
                  <a:lnTo>
                    <a:pt x="244" y="1111"/>
                  </a:lnTo>
                  <a:lnTo>
                    <a:pt x="244" y="1112"/>
                  </a:lnTo>
                  <a:lnTo>
                    <a:pt x="243" y="1112"/>
                  </a:lnTo>
                  <a:lnTo>
                    <a:pt x="243" y="1113"/>
                  </a:lnTo>
                  <a:lnTo>
                    <a:pt x="243" y="1113"/>
                  </a:lnTo>
                  <a:lnTo>
                    <a:pt x="244" y="1113"/>
                  </a:lnTo>
                  <a:lnTo>
                    <a:pt x="244" y="1115"/>
                  </a:lnTo>
                  <a:lnTo>
                    <a:pt x="243" y="1115"/>
                  </a:lnTo>
                  <a:lnTo>
                    <a:pt x="243" y="1116"/>
                  </a:lnTo>
                  <a:lnTo>
                    <a:pt x="243" y="1116"/>
                  </a:lnTo>
                  <a:lnTo>
                    <a:pt x="242" y="1116"/>
                  </a:lnTo>
                  <a:lnTo>
                    <a:pt x="243" y="1119"/>
                  </a:lnTo>
                  <a:lnTo>
                    <a:pt x="243" y="1119"/>
                  </a:lnTo>
                  <a:lnTo>
                    <a:pt x="242" y="1120"/>
                  </a:lnTo>
                  <a:lnTo>
                    <a:pt x="242" y="1122"/>
                  </a:lnTo>
                  <a:lnTo>
                    <a:pt x="242" y="1122"/>
                  </a:lnTo>
                  <a:lnTo>
                    <a:pt x="240" y="1123"/>
                  </a:lnTo>
                  <a:lnTo>
                    <a:pt x="240" y="1123"/>
                  </a:lnTo>
                  <a:lnTo>
                    <a:pt x="240" y="1125"/>
                  </a:lnTo>
                  <a:lnTo>
                    <a:pt x="240" y="1125"/>
                  </a:lnTo>
                  <a:lnTo>
                    <a:pt x="242" y="1125"/>
                  </a:lnTo>
                  <a:lnTo>
                    <a:pt x="242" y="1126"/>
                  </a:lnTo>
                  <a:lnTo>
                    <a:pt x="242" y="1126"/>
                  </a:lnTo>
                  <a:lnTo>
                    <a:pt x="239" y="1130"/>
                  </a:lnTo>
                  <a:lnTo>
                    <a:pt x="239" y="1130"/>
                  </a:lnTo>
                  <a:lnTo>
                    <a:pt x="237" y="1130"/>
                  </a:lnTo>
                  <a:lnTo>
                    <a:pt x="236" y="1130"/>
                  </a:lnTo>
                  <a:lnTo>
                    <a:pt x="236" y="1129"/>
                  </a:lnTo>
                  <a:lnTo>
                    <a:pt x="233" y="1129"/>
                  </a:lnTo>
                  <a:lnTo>
                    <a:pt x="233" y="1129"/>
                  </a:lnTo>
                  <a:lnTo>
                    <a:pt x="232" y="1129"/>
                  </a:lnTo>
                  <a:lnTo>
                    <a:pt x="229" y="1129"/>
                  </a:lnTo>
                  <a:lnTo>
                    <a:pt x="229" y="1129"/>
                  </a:lnTo>
                  <a:lnTo>
                    <a:pt x="227" y="1129"/>
                  </a:lnTo>
                  <a:lnTo>
                    <a:pt x="226" y="1129"/>
                  </a:lnTo>
                  <a:lnTo>
                    <a:pt x="226" y="1129"/>
                  </a:lnTo>
                  <a:lnTo>
                    <a:pt x="225" y="1129"/>
                  </a:lnTo>
                  <a:lnTo>
                    <a:pt x="223" y="1129"/>
                  </a:lnTo>
                  <a:lnTo>
                    <a:pt x="223" y="1129"/>
                  </a:lnTo>
                  <a:lnTo>
                    <a:pt x="222" y="1128"/>
                  </a:lnTo>
                  <a:lnTo>
                    <a:pt x="222" y="1129"/>
                  </a:lnTo>
                  <a:lnTo>
                    <a:pt x="220" y="1129"/>
                  </a:lnTo>
                  <a:lnTo>
                    <a:pt x="220" y="1129"/>
                  </a:lnTo>
                  <a:lnTo>
                    <a:pt x="220" y="1130"/>
                  </a:lnTo>
                  <a:lnTo>
                    <a:pt x="215" y="1132"/>
                  </a:lnTo>
                  <a:lnTo>
                    <a:pt x="210" y="1135"/>
                  </a:lnTo>
                  <a:lnTo>
                    <a:pt x="202" y="1135"/>
                  </a:lnTo>
                  <a:lnTo>
                    <a:pt x="201" y="1137"/>
                  </a:lnTo>
                  <a:lnTo>
                    <a:pt x="199" y="1143"/>
                  </a:lnTo>
                  <a:lnTo>
                    <a:pt x="193" y="1147"/>
                  </a:lnTo>
                  <a:lnTo>
                    <a:pt x="188" y="1147"/>
                  </a:lnTo>
                  <a:lnTo>
                    <a:pt x="178" y="1142"/>
                  </a:lnTo>
                  <a:lnTo>
                    <a:pt x="171" y="1139"/>
                  </a:lnTo>
                  <a:lnTo>
                    <a:pt x="165" y="1137"/>
                  </a:lnTo>
                  <a:lnTo>
                    <a:pt x="157" y="1135"/>
                  </a:lnTo>
                  <a:lnTo>
                    <a:pt x="148" y="1129"/>
                  </a:lnTo>
                  <a:lnTo>
                    <a:pt x="144" y="1122"/>
                  </a:lnTo>
                  <a:lnTo>
                    <a:pt x="143" y="1116"/>
                  </a:lnTo>
                  <a:lnTo>
                    <a:pt x="143" y="1111"/>
                  </a:lnTo>
                  <a:lnTo>
                    <a:pt x="141" y="1109"/>
                  </a:lnTo>
                  <a:lnTo>
                    <a:pt x="140" y="1109"/>
                  </a:lnTo>
                  <a:lnTo>
                    <a:pt x="137" y="1108"/>
                  </a:lnTo>
                  <a:lnTo>
                    <a:pt x="133" y="1109"/>
                  </a:lnTo>
                  <a:lnTo>
                    <a:pt x="128" y="1111"/>
                  </a:lnTo>
                  <a:lnTo>
                    <a:pt x="127" y="1115"/>
                  </a:lnTo>
                  <a:lnTo>
                    <a:pt x="124" y="1119"/>
                  </a:lnTo>
                  <a:lnTo>
                    <a:pt x="121" y="1115"/>
                  </a:lnTo>
                  <a:lnTo>
                    <a:pt x="116" y="1112"/>
                  </a:lnTo>
                  <a:lnTo>
                    <a:pt x="106" y="1109"/>
                  </a:lnTo>
                  <a:lnTo>
                    <a:pt x="99" y="1109"/>
                  </a:lnTo>
                  <a:lnTo>
                    <a:pt x="94" y="1109"/>
                  </a:lnTo>
                  <a:lnTo>
                    <a:pt x="92" y="1109"/>
                  </a:lnTo>
                  <a:lnTo>
                    <a:pt x="90" y="1106"/>
                  </a:lnTo>
                  <a:lnTo>
                    <a:pt x="93" y="1103"/>
                  </a:lnTo>
                  <a:lnTo>
                    <a:pt x="90" y="1103"/>
                  </a:lnTo>
                  <a:lnTo>
                    <a:pt x="89" y="1101"/>
                  </a:lnTo>
                  <a:lnTo>
                    <a:pt x="89" y="1099"/>
                  </a:lnTo>
                  <a:lnTo>
                    <a:pt x="87" y="1094"/>
                  </a:lnTo>
                  <a:lnTo>
                    <a:pt x="83" y="1084"/>
                  </a:lnTo>
                  <a:lnTo>
                    <a:pt x="77" y="1077"/>
                  </a:lnTo>
                  <a:lnTo>
                    <a:pt x="71" y="1071"/>
                  </a:lnTo>
                  <a:lnTo>
                    <a:pt x="69" y="1071"/>
                  </a:lnTo>
                  <a:lnTo>
                    <a:pt x="68" y="1070"/>
                  </a:lnTo>
                  <a:lnTo>
                    <a:pt x="65" y="1068"/>
                  </a:lnTo>
                  <a:lnTo>
                    <a:pt x="59" y="1067"/>
                  </a:lnTo>
                  <a:lnTo>
                    <a:pt x="54" y="1066"/>
                  </a:lnTo>
                  <a:lnTo>
                    <a:pt x="48" y="1064"/>
                  </a:lnTo>
                  <a:lnTo>
                    <a:pt x="43" y="1061"/>
                  </a:lnTo>
                  <a:lnTo>
                    <a:pt x="42" y="1058"/>
                  </a:lnTo>
                  <a:lnTo>
                    <a:pt x="41" y="1058"/>
                  </a:lnTo>
                  <a:lnTo>
                    <a:pt x="38" y="1054"/>
                  </a:lnTo>
                  <a:lnTo>
                    <a:pt x="34" y="1049"/>
                  </a:lnTo>
                  <a:lnTo>
                    <a:pt x="31" y="1043"/>
                  </a:lnTo>
                  <a:lnTo>
                    <a:pt x="32" y="1040"/>
                  </a:lnTo>
                  <a:lnTo>
                    <a:pt x="34" y="1036"/>
                  </a:lnTo>
                  <a:lnTo>
                    <a:pt x="32" y="1034"/>
                  </a:lnTo>
                  <a:lnTo>
                    <a:pt x="31" y="1033"/>
                  </a:lnTo>
                  <a:lnTo>
                    <a:pt x="27" y="1030"/>
                  </a:lnTo>
                  <a:lnTo>
                    <a:pt x="24" y="1023"/>
                  </a:lnTo>
                  <a:lnTo>
                    <a:pt x="22" y="1020"/>
                  </a:lnTo>
                  <a:lnTo>
                    <a:pt x="18" y="1019"/>
                  </a:lnTo>
                  <a:lnTo>
                    <a:pt x="14" y="1020"/>
                  </a:lnTo>
                  <a:lnTo>
                    <a:pt x="14" y="1019"/>
                  </a:lnTo>
                  <a:lnTo>
                    <a:pt x="13" y="1017"/>
                  </a:lnTo>
                  <a:lnTo>
                    <a:pt x="11" y="1015"/>
                  </a:lnTo>
                  <a:lnTo>
                    <a:pt x="11" y="1015"/>
                  </a:lnTo>
                  <a:lnTo>
                    <a:pt x="10" y="1015"/>
                  </a:lnTo>
                  <a:lnTo>
                    <a:pt x="6" y="1016"/>
                  </a:lnTo>
                  <a:lnTo>
                    <a:pt x="0" y="1012"/>
                  </a:lnTo>
                  <a:lnTo>
                    <a:pt x="3" y="1003"/>
                  </a:lnTo>
                  <a:lnTo>
                    <a:pt x="7" y="1002"/>
                  </a:lnTo>
                  <a:lnTo>
                    <a:pt x="7" y="1000"/>
                  </a:lnTo>
                  <a:lnTo>
                    <a:pt x="7" y="999"/>
                  </a:lnTo>
                  <a:lnTo>
                    <a:pt x="10" y="998"/>
                  </a:lnTo>
                  <a:lnTo>
                    <a:pt x="11" y="998"/>
                  </a:lnTo>
                  <a:lnTo>
                    <a:pt x="11" y="995"/>
                  </a:lnTo>
                  <a:lnTo>
                    <a:pt x="13" y="995"/>
                  </a:lnTo>
                  <a:lnTo>
                    <a:pt x="20" y="996"/>
                  </a:lnTo>
                  <a:lnTo>
                    <a:pt x="24" y="998"/>
                  </a:lnTo>
                  <a:lnTo>
                    <a:pt x="25" y="996"/>
                  </a:lnTo>
                  <a:lnTo>
                    <a:pt x="21" y="993"/>
                  </a:lnTo>
                  <a:lnTo>
                    <a:pt x="18" y="989"/>
                  </a:lnTo>
                  <a:lnTo>
                    <a:pt x="20" y="988"/>
                  </a:lnTo>
                  <a:lnTo>
                    <a:pt x="21" y="985"/>
                  </a:lnTo>
                  <a:lnTo>
                    <a:pt x="22" y="981"/>
                  </a:lnTo>
                  <a:lnTo>
                    <a:pt x="27" y="982"/>
                  </a:lnTo>
                  <a:lnTo>
                    <a:pt x="30" y="979"/>
                  </a:lnTo>
                  <a:lnTo>
                    <a:pt x="30" y="976"/>
                  </a:lnTo>
                  <a:lnTo>
                    <a:pt x="32" y="972"/>
                  </a:lnTo>
                  <a:lnTo>
                    <a:pt x="35" y="969"/>
                  </a:lnTo>
                  <a:lnTo>
                    <a:pt x="35" y="966"/>
                  </a:lnTo>
                  <a:lnTo>
                    <a:pt x="37" y="965"/>
                  </a:lnTo>
                  <a:lnTo>
                    <a:pt x="41" y="965"/>
                  </a:lnTo>
                  <a:lnTo>
                    <a:pt x="45" y="964"/>
                  </a:lnTo>
                  <a:lnTo>
                    <a:pt x="48" y="964"/>
                  </a:lnTo>
                  <a:lnTo>
                    <a:pt x="51" y="964"/>
                  </a:lnTo>
                  <a:lnTo>
                    <a:pt x="54" y="962"/>
                  </a:lnTo>
                  <a:lnTo>
                    <a:pt x="58" y="959"/>
                  </a:lnTo>
                  <a:lnTo>
                    <a:pt x="58" y="958"/>
                  </a:lnTo>
                  <a:lnTo>
                    <a:pt x="58" y="958"/>
                  </a:lnTo>
                  <a:lnTo>
                    <a:pt x="62" y="954"/>
                  </a:lnTo>
                  <a:lnTo>
                    <a:pt x="64" y="952"/>
                  </a:lnTo>
                  <a:lnTo>
                    <a:pt x="65" y="951"/>
                  </a:lnTo>
                  <a:lnTo>
                    <a:pt x="65" y="949"/>
                  </a:lnTo>
                  <a:lnTo>
                    <a:pt x="65" y="945"/>
                  </a:lnTo>
                  <a:lnTo>
                    <a:pt x="65" y="941"/>
                  </a:lnTo>
                  <a:lnTo>
                    <a:pt x="65" y="937"/>
                  </a:lnTo>
                  <a:lnTo>
                    <a:pt x="65" y="931"/>
                  </a:lnTo>
                  <a:lnTo>
                    <a:pt x="66" y="931"/>
                  </a:lnTo>
                  <a:lnTo>
                    <a:pt x="69" y="930"/>
                  </a:lnTo>
                  <a:lnTo>
                    <a:pt x="71" y="928"/>
                  </a:lnTo>
                  <a:lnTo>
                    <a:pt x="75" y="916"/>
                  </a:lnTo>
                  <a:lnTo>
                    <a:pt x="73" y="914"/>
                  </a:lnTo>
                  <a:lnTo>
                    <a:pt x="73" y="913"/>
                  </a:lnTo>
                  <a:lnTo>
                    <a:pt x="73" y="911"/>
                  </a:lnTo>
                  <a:lnTo>
                    <a:pt x="76" y="907"/>
                  </a:lnTo>
                  <a:lnTo>
                    <a:pt x="77" y="903"/>
                  </a:lnTo>
                  <a:lnTo>
                    <a:pt x="75" y="896"/>
                  </a:lnTo>
                  <a:lnTo>
                    <a:pt x="71" y="893"/>
                  </a:lnTo>
                  <a:lnTo>
                    <a:pt x="66" y="889"/>
                  </a:lnTo>
                  <a:lnTo>
                    <a:pt x="64" y="884"/>
                  </a:lnTo>
                  <a:lnTo>
                    <a:pt x="64" y="880"/>
                  </a:lnTo>
                  <a:lnTo>
                    <a:pt x="65" y="877"/>
                  </a:lnTo>
                  <a:lnTo>
                    <a:pt x="65" y="873"/>
                  </a:lnTo>
                  <a:lnTo>
                    <a:pt x="64" y="870"/>
                  </a:lnTo>
                  <a:lnTo>
                    <a:pt x="60" y="867"/>
                  </a:lnTo>
                  <a:lnTo>
                    <a:pt x="58" y="865"/>
                  </a:lnTo>
                  <a:lnTo>
                    <a:pt x="55" y="863"/>
                  </a:lnTo>
                  <a:lnTo>
                    <a:pt x="52" y="860"/>
                  </a:lnTo>
                  <a:lnTo>
                    <a:pt x="47" y="857"/>
                  </a:lnTo>
                  <a:lnTo>
                    <a:pt x="45" y="853"/>
                  </a:lnTo>
                  <a:lnTo>
                    <a:pt x="47" y="852"/>
                  </a:lnTo>
                  <a:lnTo>
                    <a:pt x="55" y="855"/>
                  </a:lnTo>
                  <a:lnTo>
                    <a:pt x="60" y="855"/>
                  </a:lnTo>
                  <a:lnTo>
                    <a:pt x="65" y="855"/>
                  </a:lnTo>
                  <a:lnTo>
                    <a:pt x="66" y="853"/>
                  </a:lnTo>
                  <a:lnTo>
                    <a:pt x="68" y="853"/>
                  </a:lnTo>
                  <a:lnTo>
                    <a:pt x="69" y="855"/>
                  </a:lnTo>
                  <a:lnTo>
                    <a:pt x="69" y="857"/>
                  </a:lnTo>
                  <a:lnTo>
                    <a:pt x="71" y="862"/>
                  </a:lnTo>
                  <a:lnTo>
                    <a:pt x="72" y="865"/>
                  </a:lnTo>
                  <a:lnTo>
                    <a:pt x="75" y="863"/>
                  </a:lnTo>
                  <a:lnTo>
                    <a:pt x="75" y="862"/>
                  </a:lnTo>
                  <a:lnTo>
                    <a:pt x="75" y="862"/>
                  </a:lnTo>
                  <a:lnTo>
                    <a:pt x="75" y="859"/>
                  </a:lnTo>
                  <a:lnTo>
                    <a:pt x="76" y="857"/>
                  </a:lnTo>
                  <a:lnTo>
                    <a:pt x="77" y="856"/>
                  </a:lnTo>
                  <a:lnTo>
                    <a:pt x="77" y="853"/>
                  </a:lnTo>
                  <a:lnTo>
                    <a:pt x="77" y="852"/>
                  </a:lnTo>
                  <a:lnTo>
                    <a:pt x="79" y="850"/>
                  </a:lnTo>
                  <a:lnTo>
                    <a:pt x="81" y="852"/>
                  </a:lnTo>
                  <a:lnTo>
                    <a:pt x="85" y="853"/>
                  </a:lnTo>
                  <a:lnTo>
                    <a:pt x="87" y="856"/>
                  </a:lnTo>
                  <a:lnTo>
                    <a:pt x="93" y="860"/>
                  </a:lnTo>
                  <a:lnTo>
                    <a:pt x="100" y="865"/>
                  </a:lnTo>
                  <a:lnTo>
                    <a:pt x="106" y="866"/>
                  </a:lnTo>
                  <a:lnTo>
                    <a:pt x="110" y="867"/>
                  </a:lnTo>
                  <a:lnTo>
                    <a:pt x="114" y="869"/>
                  </a:lnTo>
                  <a:lnTo>
                    <a:pt x="116" y="869"/>
                  </a:lnTo>
                  <a:lnTo>
                    <a:pt x="118" y="867"/>
                  </a:lnTo>
                  <a:lnTo>
                    <a:pt x="118" y="866"/>
                  </a:lnTo>
                  <a:lnTo>
                    <a:pt x="118" y="862"/>
                  </a:lnTo>
                  <a:lnTo>
                    <a:pt x="121" y="859"/>
                  </a:lnTo>
                  <a:lnTo>
                    <a:pt x="124" y="853"/>
                  </a:lnTo>
                  <a:lnTo>
                    <a:pt x="126" y="849"/>
                  </a:lnTo>
                  <a:lnTo>
                    <a:pt x="128" y="845"/>
                  </a:lnTo>
                  <a:lnTo>
                    <a:pt x="131" y="839"/>
                  </a:lnTo>
                  <a:lnTo>
                    <a:pt x="133" y="835"/>
                  </a:lnTo>
                  <a:lnTo>
                    <a:pt x="135" y="831"/>
                  </a:lnTo>
                  <a:lnTo>
                    <a:pt x="137" y="829"/>
                  </a:lnTo>
                  <a:lnTo>
                    <a:pt x="144" y="808"/>
                  </a:lnTo>
                  <a:lnTo>
                    <a:pt x="158" y="804"/>
                  </a:lnTo>
                  <a:lnTo>
                    <a:pt x="160" y="802"/>
                  </a:lnTo>
                  <a:lnTo>
                    <a:pt x="162" y="801"/>
                  </a:lnTo>
                  <a:lnTo>
                    <a:pt x="165" y="802"/>
                  </a:lnTo>
                  <a:lnTo>
                    <a:pt x="185" y="797"/>
                  </a:lnTo>
                  <a:lnTo>
                    <a:pt x="193" y="797"/>
                  </a:lnTo>
                  <a:lnTo>
                    <a:pt x="208" y="797"/>
                  </a:lnTo>
                  <a:lnTo>
                    <a:pt x="216" y="798"/>
                  </a:lnTo>
                  <a:lnTo>
                    <a:pt x="216" y="801"/>
                  </a:lnTo>
                  <a:lnTo>
                    <a:pt x="223" y="805"/>
                  </a:lnTo>
                  <a:lnTo>
                    <a:pt x="230" y="802"/>
                  </a:lnTo>
                  <a:lnTo>
                    <a:pt x="239" y="801"/>
                  </a:lnTo>
                  <a:lnTo>
                    <a:pt x="247" y="798"/>
                  </a:lnTo>
                  <a:lnTo>
                    <a:pt x="254" y="794"/>
                  </a:lnTo>
                  <a:lnTo>
                    <a:pt x="257" y="792"/>
                  </a:lnTo>
                  <a:lnTo>
                    <a:pt x="257" y="790"/>
                  </a:lnTo>
                  <a:lnTo>
                    <a:pt x="260" y="792"/>
                  </a:lnTo>
                  <a:lnTo>
                    <a:pt x="261" y="792"/>
                  </a:lnTo>
                  <a:lnTo>
                    <a:pt x="261" y="794"/>
                  </a:lnTo>
                  <a:lnTo>
                    <a:pt x="263" y="801"/>
                  </a:lnTo>
                  <a:lnTo>
                    <a:pt x="261" y="802"/>
                  </a:lnTo>
                  <a:lnTo>
                    <a:pt x="261" y="808"/>
                  </a:lnTo>
                  <a:lnTo>
                    <a:pt x="261" y="811"/>
                  </a:lnTo>
                  <a:lnTo>
                    <a:pt x="261" y="812"/>
                  </a:lnTo>
                  <a:lnTo>
                    <a:pt x="263" y="814"/>
                  </a:lnTo>
                  <a:lnTo>
                    <a:pt x="264" y="818"/>
                  </a:lnTo>
                  <a:lnTo>
                    <a:pt x="267" y="824"/>
                  </a:lnTo>
                  <a:lnTo>
                    <a:pt x="270" y="825"/>
                  </a:lnTo>
                  <a:lnTo>
                    <a:pt x="274" y="824"/>
                  </a:lnTo>
                  <a:lnTo>
                    <a:pt x="278" y="824"/>
                  </a:lnTo>
                  <a:lnTo>
                    <a:pt x="285" y="822"/>
                  </a:lnTo>
                  <a:lnTo>
                    <a:pt x="287" y="821"/>
                  </a:lnTo>
                  <a:lnTo>
                    <a:pt x="290" y="821"/>
                  </a:lnTo>
                  <a:lnTo>
                    <a:pt x="291" y="818"/>
                  </a:lnTo>
                  <a:lnTo>
                    <a:pt x="295" y="819"/>
                  </a:lnTo>
                  <a:lnTo>
                    <a:pt x="300" y="825"/>
                  </a:lnTo>
                  <a:lnTo>
                    <a:pt x="311" y="831"/>
                  </a:lnTo>
                  <a:lnTo>
                    <a:pt x="326" y="839"/>
                  </a:lnTo>
                  <a:lnTo>
                    <a:pt x="336" y="845"/>
                  </a:lnTo>
                  <a:lnTo>
                    <a:pt x="346" y="852"/>
                  </a:lnTo>
                  <a:lnTo>
                    <a:pt x="357" y="859"/>
                  </a:lnTo>
                  <a:lnTo>
                    <a:pt x="377" y="876"/>
                  </a:lnTo>
                  <a:lnTo>
                    <a:pt x="393" y="890"/>
                  </a:lnTo>
                  <a:lnTo>
                    <a:pt x="407" y="903"/>
                  </a:lnTo>
                  <a:lnTo>
                    <a:pt x="425" y="918"/>
                  </a:lnTo>
                  <a:lnTo>
                    <a:pt x="435" y="924"/>
                  </a:lnTo>
                  <a:lnTo>
                    <a:pt x="448" y="934"/>
                  </a:lnTo>
                  <a:lnTo>
                    <a:pt x="468" y="934"/>
                  </a:lnTo>
                  <a:lnTo>
                    <a:pt x="480" y="938"/>
                  </a:lnTo>
                  <a:lnTo>
                    <a:pt x="489" y="937"/>
                  </a:lnTo>
                  <a:lnTo>
                    <a:pt x="516" y="940"/>
                  </a:lnTo>
                  <a:lnTo>
                    <a:pt x="546" y="952"/>
                  </a:lnTo>
                  <a:lnTo>
                    <a:pt x="581" y="954"/>
                  </a:lnTo>
                  <a:lnTo>
                    <a:pt x="616" y="959"/>
                  </a:lnTo>
                  <a:lnTo>
                    <a:pt x="626" y="959"/>
                  </a:lnTo>
                  <a:lnTo>
                    <a:pt x="692" y="969"/>
                  </a:lnTo>
                  <a:lnTo>
                    <a:pt x="725" y="975"/>
                  </a:lnTo>
                  <a:lnTo>
                    <a:pt x="734" y="986"/>
                  </a:lnTo>
                  <a:lnTo>
                    <a:pt x="748" y="978"/>
                  </a:lnTo>
                  <a:lnTo>
                    <a:pt x="842" y="992"/>
                  </a:lnTo>
                  <a:lnTo>
                    <a:pt x="848" y="986"/>
                  </a:lnTo>
                  <a:lnTo>
                    <a:pt x="858" y="975"/>
                  </a:lnTo>
                  <a:lnTo>
                    <a:pt x="858" y="975"/>
                  </a:lnTo>
                  <a:lnTo>
                    <a:pt x="861" y="974"/>
                  </a:lnTo>
                  <a:lnTo>
                    <a:pt x="865" y="971"/>
                  </a:lnTo>
                  <a:lnTo>
                    <a:pt x="872" y="969"/>
                  </a:lnTo>
                  <a:lnTo>
                    <a:pt x="879" y="968"/>
                  </a:lnTo>
                  <a:lnTo>
                    <a:pt x="879" y="968"/>
                  </a:lnTo>
                  <a:lnTo>
                    <a:pt x="882" y="966"/>
                  </a:lnTo>
                  <a:lnTo>
                    <a:pt x="882" y="966"/>
                  </a:lnTo>
                  <a:lnTo>
                    <a:pt x="883" y="966"/>
                  </a:lnTo>
                  <a:lnTo>
                    <a:pt x="1053" y="874"/>
                  </a:lnTo>
                  <a:lnTo>
                    <a:pt x="1098" y="850"/>
                  </a:lnTo>
                  <a:lnTo>
                    <a:pt x="1225" y="782"/>
                  </a:lnTo>
                  <a:lnTo>
                    <a:pt x="1405" y="685"/>
                  </a:lnTo>
                  <a:lnTo>
                    <a:pt x="1604" y="579"/>
                  </a:lnTo>
                  <a:lnTo>
                    <a:pt x="1809" y="469"/>
                  </a:lnTo>
                  <a:lnTo>
                    <a:pt x="1979" y="377"/>
                  </a:lnTo>
                  <a:lnTo>
                    <a:pt x="2150" y="285"/>
                  </a:lnTo>
                  <a:lnTo>
                    <a:pt x="2317" y="196"/>
                  </a:lnTo>
                  <a:lnTo>
                    <a:pt x="2482" y="107"/>
                  </a:lnTo>
                  <a:lnTo>
                    <a:pt x="2642" y="22"/>
                  </a:lnTo>
                  <a:lnTo>
                    <a:pt x="2680" y="0"/>
                  </a:lnTo>
                  <a:lnTo>
                    <a:pt x="2698" y="53"/>
                  </a:lnTo>
                  <a:lnTo>
                    <a:pt x="2715" y="105"/>
                  </a:lnTo>
                  <a:lnTo>
                    <a:pt x="2732" y="155"/>
                  </a:lnTo>
                  <a:lnTo>
                    <a:pt x="2749" y="204"/>
                  </a:lnTo>
                  <a:lnTo>
                    <a:pt x="2768" y="258"/>
                  </a:lnTo>
                  <a:lnTo>
                    <a:pt x="2782" y="302"/>
                  </a:lnTo>
                  <a:lnTo>
                    <a:pt x="2800" y="357"/>
                  </a:lnTo>
                  <a:lnTo>
                    <a:pt x="2815" y="399"/>
                  </a:lnTo>
                  <a:lnTo>
                    <a:pt x="2830" y="445"/>
                  </a:lnTo>
                  <a:lnTo>
                    <a:pt x="2847" y="495"/>
                  </a:lnTo>
                  <a:lnTo>
                    <a:pt x="2864" y="546"/>
                  </a:lnTo>
                  <a:lnTo>
                    <a:pt x="2884" y="604"/>
                  </a:lnTo>
                  <a:lnTo>
                    <a:pt x="2898" y="648"/>
                  </a:lnTo>
                  <a:lnTo>
                    <a:pt x="2918" y="707"/>
                  </a:lnTo>
                  <a:lnTo>
                    <a:pt x="2935" y="760"/>
                  </a:lnTo>
                  <a:lnTo>
                    <a:pt x="2954" y="816"/>
                  </a:lnTo>
                  <a:lnTo>
                    <a:pt x="2909" y="828"/>
                  </a:lnTo>
                  <a:lnTo>
                    <a:pt x="2861" y="839"/>
                  </a:lnTo>
                  <a:lnTo>
                    <a:pt x="2875" y="884"/>
                  </a:lnTo>
                  <a:lnTo>
                    <a:pt x="2888" y="923"/>
                  </a:lnTo>
                  <a:lnTo>
                    <a:pt x="2901" y="962"/>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30">
              <a:extLst>
                <a:ext uri="{FF2B5EF4-FFF2-40B4-BE49-F238E27FC236}">
                  <a16:creationId xmlns:a16="http://schemas.microsoft.com/office/drawing/2014/main" id="{9A978CB3-BE4D-AC5A-68A1-B2F2421C52DE}"/>
                </a:ext>
              </a:extLst>
            </p:cNvPr>
            <p:cNvSpPr>
              <a:spLocks/>
            </p:cNvSpPr>
            <p:nvPr/>
          </p:nvSpPr>
          <p:spPr bwMode="auto">
            <a:xfrm>
              <a:off x="1400" y="2434"/>
              <a:ext cx="746" cy="375"/>
            </a:xfrm>
            <a:custGeom>
              <a:avLst/>
              <a:gdLst>
                <a:gd name="T0" fmla="*/ 296 w 746"/>
                <a:gd name="T1" fmla="*/ 10 h 375"/>
                <a:gd name="T2" fmla="*/ 328 w 746"/>
                <a:gd name="T3" fmla="*/ 13 h 375"/>
                <a:gd name="T4" fmla="*/ 344 w 746"/>
                <a:gd name="T5" fmla="*/ 20 h 375"/>
                <a:gd name="T6" fmla="*/ 359 w 746"/>
                <a:gd name="T7" fmla="*/ 21 h 375"/>
                <a:gd name="T8" fmla="*/ 387 w 746"/>
                <a:gd name="T9" fmla="*/ 29 h 375"/>
                <a:gd name="T10" fmla="*/ 422 w 746"/>
                <a:gd name="T11" fmla="*/ 38 h 375"/>
                <a:gd name="T12" fmla="*/ 435 w 746"/>
                <a:gd name="T13" fmla="*/ 48 h 375"/>
                <a:gd name="T14" fmla="*/ 468 w 746"/>
                <a:gd name="T15" fmla="*/ 62 h 375"/>
                <a:gd name="T16" fmla="*/ 495 w 746"/>
                <a:gd name="T17" fmla="*/ 62 h 375"/>
                <a:gd name="T18" fmla="*/ 499 w 746"/>
                <a:gd name="T19" fmla="*/ 70 h 375"/>
                <a:gd name="T20" fmla="*/ 505 w 746"/>
                <a:gd name="T21" fmla="*/ 84 h 375"/>
                <a:gd name="T22" fmla="*/ 522 w 746"/>
                <a:gd name="T23" fmla="*/ 89 h 375"/>
                <a:gd name="T24" fmla="*/ 527 w 746"/>
                <a:gd name="T25" fmla="*/ 106 h 375"/>
                <a:gd name="T26" fmla="*/ 534 w 746"/>
                <a:gd name="T27" fmla="*/ 97 h 375"/>
                <a:gd name="T28" fmla="*/ 544 w 746"/>
                <a:gd name="T29" fmla="*/ 111 h 375"/>
                <a:gd name="T30" fmla="*/ 560 w 746"/>
                <a:gd name="T31" fmla="*/ 102 h 375"/>
                <a:gd name="T32" fmla="*/ 578 w 746"/>
                <a:gd name="T33" fmla="*/ 105 h 375"/>
                <a:gd name="T34" fmla="*/ 600 w 746"/>
                <a:gd name="T35" fmla="*/ 109 h 375"/>
                <a:gd name="T36" fmla="*/ 608 w 746"/>
                <a:gd name="T37" fmla="*/ 108 h 375"/>
                <a:gd name="T38" fmla="*/ 619 w 746"/>
                <a:gd name="T39" fmla="*/ 109 h 375"/>
                <a:gd name="T40" fmla="*/ 634 w 746"/>
                <a:gd name="T41" fmla="*/ 99 h 375"/>
                <a:gd name="T42" fmla="*/ 652 w 746"/>
                <a:gd name="T43" fmla="*/ 101 h 375"/>
                <a:gd name="T44" fmla="*/ 726 w 746"/>
                <a:gd name="T45" fmla="*/ 106 h 375"/>
                <a:gd name="T46" fmla="*/ 731 w 746"/>
                <a:gd name="T47" fmla="*/ 140 h 375"/>
                <a:gd name="T48" fmla="*/ 713 w 746"/>
                <a:gd name="T49" fmla="*/ 179 h 375"/>
                <a:gd name="T50" fmla="*/ 669 w 746"/>
                <a:gd name="T51" fmla="*/ 264 h 375"/>
                <a:gd name="T52" fmla="*/ 644 w 746"/>
                <a:gd name="T53" fmla="*/ 325 h 375"/>
                <a:gd name="T54" fmla="*/ 543 w 746"/>
                <a:gd name="T55" fmla="*/ 326 h 375"/>
                <a:gd name="T56" fmla="*/ 479 w 746"/>
                <a:gd name="T57" fmla="*/ 350 h 375"/>
                <a:gd name="T58" fmla="*/ 391 w 746"/>
                <a:gd name="T59" fmla="*/ 349 h 375"/>
                <a:gd name="T60" fmla="*/ 352 w 746"/>
                <a:gd name="T61" fmla="*/ 363 h 375"/>
                <a:gd name="T62" fmla="*/ 330 w 746"/>
                <a:gd name="T63" fmla="*/ 368 h 375"/>
                <a:gd name="T64" fmla="*/ 301 w 746"/>
                <a:gd name="T65" fmla="*/ 374 h 375"/>
                <a:gd name="T66" fmla="*/ 247 w 746"/>
                <a:gd name="T67" fmla="*/ 361 h 375"/>
                <a:gd name="T68" fmla="*/ 200 w 746"/>
                <a:gd name="T69" fmla="*/ 353 h 375"/>
                <a:gd name="T70" fmla="*/ 172 w 746"/>
                <a:gd name="T71" fmla="*/ 349 h 375"/>
                <a:gd name="T72" fmla="*/ 115 w 746"/>
                <a:gd name="T73" fmla="*/ 350 h 375"/>
                <a:gd name="T74" fmla="*/ 78 w 746"/>
                <a:gd name="T75" fmla="*/ 316 h 375"/>
                <a:gd name="T76" fmla="*/ 41 w 746"/>
                <a:gd name="T77" fmla="*/ 286 h 375"/>
                <a:gd name="T78" fmla="*/ 0 w 746"/>
                <a:gd name="T79" fmla="*/ 223 h 375"/>
                <a:gd name="T80" fmla="*/ 13 w 746"/>
                <a:gd name="T81" fmla="*/ 190 h 375"/>
                <a:gd name="T82" fmla="*/ 48 w 746"/>
                <a:gd name="T83" fmla="*/ 184 h 375"/>
                <a:gd name="T84" fmla="*/ 68 w 746"/>
                <a:gd name="T85" fmla="*/ 187 h 375"/>
                <a:gd name="T86" fmla="*/ 79 w 746"/>
                <a:gd name="T87" fmla="*/ 194 h 375"/>
                <a:gd name="T88" fmla="*/ 92 w 746"/>
                <a:gd name="T89" fmla="*/ 193 h 375"/>
                <a:gd name="T90" fmla="*/ 94 w 746"/>
                <a:gd name="T91" fmla="*/ 179 h 375"/>
                <a:gd name="T92" fmla="*/ 98 w 746"/>
                <a:gd name="T93" fmla="*/ 163 h 375"/>
                <a:gd name="T94" fmla="*/ 103 w 746"/>
                <a:gd name="T95" fmla="*/ 153 h 375"/>
                <a:gd name="T96" fmla="*/ 111 w 746"/>
                <a:gd name="T97" fmla="*/ 138 h 375"/>
                <a:gd name="T98" fmla="*/ 111 w 746"/>
                <a:gd name="T99" fmla="*/ 122 h 375"/>
                <a:gd name="T100" fmla="*/ 113 w 746"/>
                <a:gd name="T101" fmla="*/ 99 h 375"/>
                <a:gd name="T102" fmla="*/ 130 w 746"/>
                <a:gd name="T103" fmla="*/ 92 h 375"/>
                <a:gd name="T104" fmla="*/ 143 w 746"/>
                <a:gd name="T105" fmla="*/ 70 h 375"/>
                <a:gd name="T106" fmla="*/ 155 w 746"/>
                <a:gd name="T107" fmla="*/ 64 h 375"/>
                <a:gd name="T108" fmla="*/ 150 w 746"/>
                <a:gd name="T109" fmla="*/ 55 h 375"/>
                <a:gd name="T110" fmla="*/ 153 w 746"/>
                <a:gd name="T111" fmla="*/ 26 h 375"/>
                <a:gd name="T112" fmla="*/ 204 w 746"/>
                <a:gd name="T113" fmla="*/ 0 h 375"/>
                <a:gd name="T114" fmla="*/ 272 w 746"/>
                <a:gd name="T115" fmla="*/ 12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6" h="375">
                  <a:moveTo>
                    <a:pt x="272" y="12"/>
                  </a:moveTo>
                  <a:lnTo>
                    <a:pt x="279" y="12"/>
                  </a:lnTo>
                  <a:lnTo>
                    <a:pt x="289" y="10"/>
                  </a:lnTo>
                  <a:lnTo>
                    <a:pt x="292" y="9"/>
                  </a:lnTo>
                  <a:lnTo>
                    <a:pt x="296" y="10"/>
                  </a:lnTo>
                  <a:lnTo>
                    <a:pt x="302" y="13"/>
                  </a:lnTo>
                  <a:lnTo>
                    <a:pt x="305" y="13"/>
                  </a:lnTo>
                  <a:lnTo>
                    <a:pt x="309" y="14"/>
                  </a:lnTo>
                  <a:lnTo>
                    <a:pt x="319" y="13"/>
                  </a:lnTo>
                  <a:lnTo>
                    <a:pt x="328" y="13"/>
                  </a:lnTo>
                  <a:lnTo>
                    <a:pt x="330" y="13"/>
                  </a:lnTo>
                  <a:lnTo>
                    <a:pt x="333" y="13"/>
                  </a:lnTo>
                  <a:lnTo>
                    <a:pt x="339" y="14"/>
                  </a:lnTo>
                  <a:lnTo>
                    <a:pt x="342" y="17"/>
                  </a:lnTo>
                  <a:lnTo>
                    <a:pt x="344" y="20"/>
                  </a:lnTo>
                  <a:lnTo>
                    <a:pt x="346" y="20"/>
                  </a:lnTo>
                  <a:lnTo>
                    <a:pt x="349" y="23"/>
                  </a:lnTo>
                  <a:lnTo>
                    <a:pt x="349" y="23"/>
                  </a:lnTo>
                  <a:lnTo>
                    <a:pt x="354" y="23"/>
                  </a:lnTo>
                  <a:lnTo>
                    <a:pt x="359" y="21"/>
                  </a:lnTo>
                  <a:lnTo>
                    <a:pt x="363" y="20"/>
                  </a:lnTo>
                  <a:lnTo>
                    <a:pt x="370" y="21"/>
                  </a:lnTo>
                  <a:lnTo>
                    <a:pt x="374" y="23"/>
                  </a:lnTo>
                  <a:lnTo>
                    <a:pt x="377" y="24"/>
                  </a:lnTo>
                  <a:lnTo>
                    <a:pt x="387" y="29"/>
                  </a:lnTo>
                  <a:lnTo>
                    <a:pt x="395" y="33"/>
                  </a:lnTo>
                  <a:lnTo>
                    <a:pt x="404" y="36"/>
                  </a:lnTo>
                  <a:lnTo>
                    <a:pt x="413" y="37"/>
                  </a:lnTo>
                  <a:lnTo>
                    <a:pt x="420" y="38"/>
                  </a:lnTo>
                  <a:lnTo>
                    <a:pt x="422" y="38"/>
                  </a:lnTo>
                  <a:lnTo>
                    <a:pt x="425" y="38"/>
                  </a:lnTo>
                  <a:lnTo>
                    <a:pt x="428" y="40"/>
                  </a:lnTo>
                  <a:lnTo>
                    <a:pt x="430" y="41"/>
                  </a:lnTo>
                  <a:lnTo>
                    <a:pt x="432" y="45"/>
                  </a:lnTo>
                  <a:lnTo>
                    <a:pt x="435" y="48"/>
                  </a:lnTo>
                  <a:lnTo>
                    <a:pt x="441" y="51"/>
                  </a:lnTo>
                  <a:lnTo>
                    <a:pt x="446" y="53"/>
                  </a:lnTo>
                  <a:lnTo>
                    <a:pt x="455" y="57"/>
                  </a:lnTo>
                  <a:lnTo>
                    <a:pt x="461" y="60"/>
                  </a:lnTo>
                  <a:lnTo>
                    <a:pt x="468" y="62"/>
                  </a:lnTo>
                  <a:lnTo>
                    <a:pt x="473" y="62"/>
                  </a:lnTo>
                  <a:lnTo>
                    <a:pt x="481" y="62"/>
                  </a:lnTo>
                  <a:lnTo>
                    <a:pt x="486" y="62"/>
                  </a:lnTo>
                  <a:lnTo>
                    <a:pt x="489" y="62"/>
                  </a:lnTo>
                  <a:lnTo>
                    <a:pt x="495" y="62"/>
                  </a:lnTo>
                  <a:lnTo>
                    <a:pt x="496" y="62"/>
                  </a:lnTo>
                  <a:lnTo>
                    <a:pt x="498" y="64"/>
                  </a:lnTo>
                  <a:lnTo>
                    <a:pt x="499" y="65"/>
                  </a:lnTo>
                  <a:lnTo>
                    <a:pt x="500" y="68"/>
                  </a:lnTo>
                  <a:lnTo>
                    <a:pt x="499" y="70"/>
                  </a:lnTo>
                  <a:lnTo>
                    <a:pt x="498" y="74"/>
                  </a:lnTo>
                  <a:lnTo>
                    <a:pt x="498" y="77"/>
                  </a:lnTo>
                  <a:lnTo>
                    <a:pt x="499" y="79"/>
                  </a:lnTo>
                  <a:lnTo>
                    <a:pt x="503" y="81"/>
                  </a:lnTo>
                  <a:lnTo>
                    <a:pt x="505" y="84"/>
                  </a:lnTo>
                  <a:lnTo>
                    <a:pt x="507" y="87"/>
                  </a:lnTo>
                  <a:lnTo>
                    <a:pt x="512" y="89"/>
                  </a:lnTo>
                  <a:lnTo>
                    <a:pt x="516" y="91"/>
                  </a:lnTo>
                  <a:lnTo>
                    <a:pt x="519" y="91"/>
                  </a:lnTo>
                  <a:lnTo>
                    <a:pt x="522" y="89"/>
                  </a:lnTo>
                  <a:lnTo>
                    <a:pt x="523" y="91"/>
                  </a:lnTo>
                  <a:lnTo>
                    <a:pt x="523" y="95"/>
                  </a:lnTo>
                  <a:lnTo>
                    <a:pt x="522" y="101"/>
                  </a:lnTo>
                  <a:lnTo>
                    <a:pt x="523" y="105"/>
                  </a:lnTo>
                  <a:lnTo>
                    <a:pt x="527" y="106"/>
                  </a:lnTo>
                  <a:lnTo>
                    <a:pt x="529" y="105"/>
                  </a:lnTo>
                  <a:lnTo>
                    <a:pt x="530" y="104"/>
                  </a:lnTo>
                  <a:lnTo>
                    <a:pt x="530" y="101"/>
                  </a:lnTo>
                  <a:lnTo>
                    <a:pt x="532" y="99"/>
                  </a:lnTo>
                  <a:lnTo>
                    <a:pt x="534" y="97"/>
                  </a:lnTo>
                  <a:lnTo>
                    <a:pt x="539" y="98"/>
                  </a:lnTo>
                  <a:lnTo>
                    <a:pt x="540" y="99"/>
                  </a:lnTo>
                  <a:lnTo>
                    <a:pt x="543" y="104"/>
                  </a:lnTo>
                  <a:lnTo>
                    <a:pt x="543" y="106"/>
                  </a:lnTo>
                  <a:lnTo>
                    <a:pt x="544" y="111"/>
                  </a:lnTo>
                  <a:lnTo>
                    <a:pt x="550" y="111"/>
                  </a:lnTo>
                  <a:lnTo>
                    <a:pt x="553" y="109"/>
                  </a:lnTo>
                  <a:lnTo>
                    <a:pt x="559" y="106"/>
                  </a:lnTo>
                  <a:lnTo>
                    <a:pt x="560" y="105"/>
                  </a:lnTo>
                  <a:lnTo>
                    <a:pt x="560" y="102"/>
                  </a:lnTo>
                  <a:lnTo>
                    <a:pt x="566" y="102"/>
                  </a:lnTo>
                  <a:lnTo>
                    <a:pt x="568" y="102"/>
                  </a:lnTo>
                  <a:lnTo>
                    <a:pt x="571" y="102"/>
                  </a:lnTo>
                  <a:lnTo>
                    <a:pt x="573" y="104"/>
                  </a:lnTo>
                  <a:lnTo>
                    <a:pt x="578" y="105"/>
                  </a:lnTo>
                  <a:lnTo>
                    <a:pt x="584" y="106"/>
                  </a:lnTo>
                  <a:lnTo>
                    <a:pt x="590" y="111"/>
                  </a:lnTo>
                  <a:lnTo>
                    <a:pt x="595" y="112"/>
                  </a:lnTo>
                  <a:lnTo>
                    <a:pt x="598" y="112"/>
                  </a:lnTo>
                  <a:lnTo>
                    <a:pt x="600" y="109"/>
                  </a:lnTo>
                  <a:lnTo>
                    <a:pt x="602" y="108"/>
                  </a:lnTo>
                  <a:lnTo>
                    <a:pt x="604" y="109"/>
                  </a:lnTo>
                  <a:lnTo>
                    <a:pt x="604" y="109"/>
                  </a:lnTo>
                  <a:lnTo>
                    <a:pt x="608" y="108"/>
                  </a:lnTo>
                  <a:lnTo>
                    <a:pt x="608" y="108"/>
                  </a:lnTo>
                  <a:lnTo>
                    <a:pt x="610" y="106"/>
                  </a:lnTo>
                  <a:lnTo>
                    <a:pt x="610" y="108"/>
                  </a:lnTo>
                  <a:lnTo>
                    <a:pt x="617" y="111"/>
                  </a:lnTo>
                  <a:lnTo>
                    <a:pt x="617" y="109"/>
                  </a:lnTo>
                  <a:lnTo>
                    <a:pt x="619" y="109"/>
                  </a:lnTo>
                  <a:lnTo>
                    <a:pt x="622" y="109"/>
                  </a:lnTo>
                  <a:lnTo>
                    <a:pt x="625" y="108"/>
                  </a:lnTo>
                  <a:lnTo>
                    <a:pt x="627" y="105"/>
                  </a:lnTo>
                  <a:lnTo>
                    <a:pt x="631" y="102"/>
                  </a:lnTo>
                  <a:lnTo>
                    <a:pt x="634" y="99"/>
                  </a:lnTo>
                  <a:lnTo>
                    <a:pt x="636" y="99"/>
                  </a:lnTo>
                  <a:lnTo>
                    <a:pt x="642" y="99"/>
                  </a:lnTo>
                  <a:lnTo>
                    <a:pt x="644" y="99"/>
                  </a:lnTo>
                  <a:lnTo>
                    <a:pt x="645" y="99"/>
                  </a:lnTo>
                  <a:lnTo>
                    <a:pt x="652" y="101"/>
                  </a:lnTo>
                  <a:lnTo>
                    <a:pt x="661" y="101"/>
                  </a:lnTo>
                  <a:lnTo>
                    <a:pt x="683" y="102"/>
                  </a:lnTo>
                  <a:lnTo>
                    <a:pt x="696" y="104"/>
                  </a:lnTo>
                  <a:lnTo>
                    <a:pt x="710" y="105"/>
                  </a:lnTo>
                  <a:lnTo>
                    <a:pt x="726" y="106"/>
                  </a:lnTo>
                  <a:lnTo>
                    <a:pt x="746" y="108"/>
                  </a:lnTo>
                  <a:lnTo>
                    <a:pt x="741" y="115"/>
                  </a:lnTo>
                  <a:lnTo>
                    <a:pt x="739" y="122"/>
                  </a:lnTo>
                  <a:lnTo>
                    <a:pt x="736" y="132"/>
                  </a:lnTo>
                  <a:lnTo>
                    <a:pt x="731" y="140"/>
                  </a:lnTo>
                  <a:lnTo>
                    <a:pt x="727" y="150"/>
                  </a:lnTo>
                  <a:lnTo>
                    <a:pt x="723" y="159"/>
                  </a:lnTo>
                  <a:lnTo>
                    <a:pt x="721" y="163"/>
                  </a:lnTo>
                  <a:lnTo>
                    <a:pt x="720" y="166"/>
                  </a:lnTo>
                  <a:lnTo>
                    <a:pt x="713" y="179"/>
                  </a:lnTo>
                  <a:lnTo>
                    <a:pt x="703" y="200"/>
                  </a:lnTo>
                  <a:lnTo>
                    <a:pt x="692" y="221"/>
                  </a:lnTo>
                  <a:lnTo>
                    <a:pt x="683" y="239"/>
                  </a:lnTo>
                  <a:lnTo>
                    <a:pt x="676" y="251"/>
                  </a:lnTo>
                  <a:lnTo>
                    <a:pt x="669" y="264"/>
                  </a:lnTo>
                  <a:lnTo>
                    <a:pt x="662" y="278"/>
                  </a:lnTo>
                  <a:lnTo>
                    <a:pt x="656" y="292"/>
                  </a:lnTo>
                  <a:lnTo>
                    <a:pt x="652" y="306"/>
                  </a:lnTo>
                  <a:lnTo>
                    <a:pt x="645" y="320"/>
                  </a:lnTo>
                  <a:lnTo>
                    <a:pt x="644" y="325"/>
                  </a:lnTo>
                  <a:lnTo>
                    <a:pt x="639" y="332"/>
                  </a:lnTo>
                  <a:lnTo>
                    <a:pt x="612" y="330"/>
                  </a:lnTo>
                  <a:lnTo>
                    <a:pt x="607" y="330"/>
                  </a:lnTo>
                  <a:lnTo>
                    <a:pt x="575" y="329"/>
                  </a:lnTo>
                  <a:lnTo>
                    <a:pt x="543" y="326"/>
                  </a:lnTo>
                  <a:lnTo>
                    <a:pt x="526" y="326"/>
                  </a:lnTo>
                  <a:lnTo>
                    <a:pt x="492" y="326"/>
                  </a:lnTo>
                  <a:lnTo>
                    <a:pt x="486" y="336"/>
                  </a:lnTo>
                  <a:lnTo>
                    <a:pt x="482" y="346"/>
                  </a:lnTo>
                  <a:lnTo>
                    <a:pt x="479" y="350"/>
                  </a:lnTo>
                  <a:lnTo>
                    <a:pt x="466" y="351"/>
                  </a:lnTo>
                  <a:lnTo>
                    <a:pt x="448" y="351"/>
                  </a:lnTo>
                  <a:lnTo>
                    <a:pt x="441" y="349"/>
                  </a:lnTo>
                  <a:lnTo>
                    <a:pt x="430" y="349"/>
                  </a:lnTo>
                  <a:lnTo>
                    <a:pt x="391" y="349"/>
                  </a:lnTo>
                  <a:lnTo>
                    <a:pt x="369" y="350"/>
                  </a:lnTo>
                  <a:lnTo>
                    <a:pt x="359" y="350"/>
                  </a:lnTo>
                  <a:lnTo>
                    <a:pt x="353" y="354"/>
                  </a:lnTo>
                  <a:lnTo>
                    <a:pt x="352" y="358"/>
                  </a:lnTo>
                  <a:lnTo>
                    <a:pt x="352" y="363"/>
                  </a:lnTo>
                  <a:lnTo>
                    <a:pt x="352" y="367"/>
                  </a:lnTo>
                  <a:lnTo>
                    <a:pt x="347" y="370"/>
                  </a:lnTo>
                  <a:lnTo>
                    <a:pt x="343" y="368"/>
                  </a:lnTo>
                  <a:lnTo>
                    <a:pt x="334" y="367"/>
                  </a:lnTo>
                  <a:lnTo>
                    <a:pt x="330" y="368"/>
                  </a:lnTo>
                  <a:lnTo>
                    <a:pt x="323" y="373"/>
                  </a:lnTo>
                  <a:lnTo>
                    <a:pt x="316" y="375"/>
                  </a:lnTo>
                  <a:lnTo>
                    <a:pt x="315" y="375"/>
                  </a:lnTo>
                  <a:lnTo>
                    <a:pt x="306" y="375"/>
                  </a:lnTo>
                  <a:lnTo>
                    <a:pt x="301" y="374"/>
                  </a:lnTo>
                  <a:lnTo>
                    <a:pt x="298" y="370"/>
                  </a:lnTo>
                  <a:lnTo>
                    <a:pt x="293" y="364"/>
                  </a:lnTo>
                  <a:lnTo>
                    <a:pt x="285" y="361"/>
                  </a:lnTo>
                  <a:lnTo>
                    <a:pt x="265" y="361"/>
                  </a:lnTo>
                  <a:lnTo>
                    <a:pt x="247" y="361"/>
                  </a:lnTo>
                  <a:lnTo>
                    <a:pt x="230" y="361"/>
                  </a:lnTo>
                  <a:lnTo>
                    <a:pt x="221" y="358"/>
                  </a:lnTo>
                  <a:lnTo>
                    <a:pt x="210" y="354"/>
                  </a:lnTo>
                  <a:lnTo>
                    <a:pt x="205" y="354"/>
                  </a:lnTo>
                  <a:lnTo>
                    <a:pt x="200" y="353"/>
                  </a:lnTo>
                  <a:lnTo>
                    <a:pt x="190" y="351"/>
                  </a:lnTo>
                  <a:lnTo>
                    <a:pt x="177" y="351"/>
                  </a:lnTo>
                  <a:lnTo>
                    <a:pt x="176" y="351"/>
                  </a:lnTo>
                  <a:lnTo>
                    <a:pt x="176" y="349"/>
                  </a:lnTo>
                  <a:lnTo>
                    <a:pt x="172" y="349"/>
                  </a:lnTo>
                  <a:lnTo>
                    <a:pt x="162" y="350"/>
                  </a:lnTo>
                  <a:lnTo>
                    <a:pt x="150" y="350"/>
                  </a:lnTo>
                  <a:lnTo>
                    <a:pt x="139" y="351"/>
                  </a:lnTo>
                  <a:lnTo>
                    <a:pt x="129" y="351"/>
                  </a:lnTo>
                  <a:lnTo>
                    <a:pt x="115" y="350"/>
                  </a:lnTo>
                  <a:lnTo>
                    <a:pt x="105" y="347"/>
                  </a:lnTo>
                  <a:lnTo>
                    <a:pt x="98" y="341"/>
                  </a:lnTo>
                  <a:lnTo>
                    <a:pt x="92" y="336"/>
                  </a:lnTo>
                  <a:lnTo>
                    <a:pt x="85" y="327"/>
                  </a:lnTo>
                  <a:lnTo>
                    <a:pt x="78" y="316"/>
                  </a:lnTo>
                  <a:lnTo>
                    <a:pt x="71" y="308"/>
                  </a:lnTo>
                  <a:lnTo>
                    <a:pt x="65" y="303"/>
                  </a:lnTo>
                  <a:lnTo>
                    <a:pt x="54" y="299"/>
                  </a:lnTo>
                  <a:lnTo>
                    <a:pt x="47" y="292"/>
                  </a:lnTo>
                  <a:lnTo>
                    <a:pt x="41" y="286"/>
                  </a:lnTo>
                  <a:lnTo>
                    <a:pt x="34" y="278"/>
                  </a:lnTo>
                  <a:lnTo>
                    <a:pt x="27" y="268"/>
                  </a:lnTo>
                  <a:lnTo>
                    <a:pt x="20" y="255"/>
                  </a:lnTo>
                  <a:lnTo>
                    <a:pt x="10" y="241"/>
                  </a:lnTo>
                  <a:lnTo>
                    <a:pt x="0" y="223"/>
                  </a:lnTo>
                  <a:lnTo>
                    <a:pt x="3" y="217"/>
                  </a:lnTo>
                  <a:lnTo>
                    <a:pt x="6" y="204"/>
                  </a:lnTo>
                  <a:lnTo>
                    <a:pt x="6" y="197"/>
                  </a:lnTo>
                  <a:lnTo>
                    <a:pt x="7" y="194"/>
                  </a:lnTo>
                  <a:lnTo>
                    <a:pt x="13" y="190"/>
                  </a:lnTo>
                  <a:lnTo>
                    <a:pt x="24" y="190"/>
                  </a:lnTo>
                  <a:lnTo>
                    <a:pt x="30" y="174"/>
                  </a:lnTo>
                  <a:lnTo>
                    <a:pt x="41" y="181"/>
                  </a:lnTo>
                  <a:lnTo>
                    <a:pt x="45" y="183"/>
                  </a:lnTo>
                  <a:lnTo>
                    <a:pt x="48" y="184"/>
                  </a:lnTo>
                  <a:lnTo>
                    <a:pt x="52" y="186"/>
                  </a:lnTo>
                  <a:lnTo>
                    <a:pt x="58" y="187"/>
                  </a:lnTo>
                  <a:lnTo>
                    <a:pt x="61" y="186"/>
                  </a:lnTo>
                  <a:lnTo>
                    <a:pt x="64" y="186"/>
                  </a:lnTo>
                  <a:lnTo>
                    <a:pt x="68" y="187"/>
                  </a:lnTo>
                  <a:lnTo>
                    <a:pt x="71" y="189"/>
                  </a:lnTo>
                  <a:lnTo>
                    <a:pt x="72" y="191"/>
                  </a:lnTo>
                  <a:lnTo>
                    <a:pt x="74" y="191"/>
                  </a:lnTo>
                  <a:lnTo>
                    <a:pt x="77" y="194"/>
                  </a:lnTo>
                  <a:lnTo>
                    <a:pt x="79" y="194"/>
                  </a:lnTo>
                  <a:lnTo>
                    <a:pt x="85" y="197"/>
                  </a:lnTo>
                  <a:lnTo>
                    <a:pt x="86" y="197"/>
                  </a:lnTo>
                  <a:lnTo>
                    <a:pt x="89" y="196"/>
                  </a:lnTo>
                  <a:lnTo>
                    <a:pt x="91" y="194"/>
                  </a:lnTo>
                  <a:lnTo>
                    <a:pt x="92" y="193"/>
                  </a:lnTo>
                  <a:lnTo>
                    <a:pt x="92" y="191"/>
                  </a:lnTo>
                  <a:lnTo>
                    <a:pt x="92" y="190"/>
                  </a:lnTo>
                  <a:lnTo>
                    <a:pt x="92" y="186"/>
                  </a:lnTo>
                  <a:lnTo>
                    <a:pt x="92" y="180"/>
                  </a:lnTo>
                  <a:lnTo>
                    <a:pt x="94" y="179"/>
                  </a:lnTo>
                  <a:lnTo>
                    <a:pt x="94" y="176"/>
                  </a:lnTo>
                  <a:lnTo>
                    <a:pt x="94" y="174"/>
                  </a:lnTo>
                  <a:lnTo>
                    <a:pt x="94" y="172"/>
                  </a:lnTo>
                  <a:lnTo>
                    <a:pt x="95" y="169"/>
                  </a:lnTo>
                  <a:lnTo>
                    <a:pt x="98" y="163"/>
                  </a:lnTo>
                  <a:lnTo>
                    <a:pt x="98" y="160"/>
                  </a:lnTo>
                  <a:lnTo>
                    <a:pt x="99" y="159"/>
                  </a:lnTo>
                  <a:lnTo>
                    <a:pt x="101" y="156"/>
                  </a:lnTo>
                  <a:lnTo>
                    <a:pt x="102" y="156"/>
                  </a:lnTo>
                  <a:lnTo>
                    <a:pt x="103" y="153"/>
                  </a:lnTo>
                  <a:lnTo>
                    <a:pt x="105" y="152"/>
                  </a:lnTo>
                  <a:lnTo>
                    <a:pt x="106" y="149"/>
                  </a:lnTo>
                  <a:lnTo>
                    <a:pt x="109" y="143"/>
                  </a:lnTo>
                  <a:lnTo>
                    <a:pt x="111" y="140"/>
                  </a:lnTo>
                  <a:lnTo>
                    <a:pt x="111" y="138"/>
                  </a:lnTo>
                  <a:lnTo>
                    <a:pt x="111" y="132"/>
                  </a:lnTo>
                  <a:lnTo>
                    <a:pt x="109" y="126"/>
                  </a:lnTo>
                  <a:lnTo>
                    <a:pt x="109" y="125"/>
                  </a:lnTo>
                  <a:lnTo>
                    <a:pt x="109" y="125"/>
                  </a:lnTo>
                  <a:lnTo>
                    <a:pt x="111" y="122"/>
                  </a:lnTo>
                  <a:lnTo>
                    <a:pt x="111" y="121"/>
                  </a:lnTo>
                  <a:lnTo>
                    <a:pt x="111" y="118"/>
                  </a:lnTo>
                  <a:lnTo>
                    <a:pt x="118" y="108"/>
                  </a:lnTo>
                  <a:lnTo>
                    <a:pt x="118" y="105"/>
                  </a:lnTo>
                  <a:lnTo>
                    <a:pt x="113" y="99"/>
                  </a:lnTo>
                  <a:lnTo>
                    <a:pt x="113" y="98"/>
                  </a:lnTo>
                  <a:lnTo>
                    <a:pt x="113" y="97"/>
                  </a:lnTo>
                  <a:lnTo>
                    <a:pt x="119" y="97"/>
                  </a:lnTo>
                  <a:lnTo>
                    <a:pt x="123" y="95"/>
                  </a:lnTo>
                  <a:lnTo>
                    <a:pt x="130" y="92"/>
                  </a:lnTo>
                  <a:lnTo>
                    <a:pt x="138" y="87"/>
                  </a:lnTo>
                  <a:lnTo>
                    <a:pt x="142" y="79"/>
                  </a:lnTo>
                  <a:lnTo>
                    <a:pt x="143" y="77"/>
                  </a:lnTo>
                  <a:lnTo>
                    <a:pt x="143" y="74"/>
                  </a:lnTo>
                  <a:lnTo>
                    <a:pt x="143" y="70"/>
                  </a:lnTo>
                  <a:lnTo>
                    <a:pt x="145" y="67"/>
                  </a:lnTo>
                  <a:lnTo>
                    <a:pt x="147" y="67"/>
                  </a:lnTo>
                  <a:lnTo>
                    <a:pt x="150" y="67"/>
                  </a:lnTo>
                  <a:lnTo>
                    <a:pt x="152" y="65"/>
                  </a:lnTo>
                  <a:lnTo>
                    <a:pt x="155" y="64"/>
                  </a:lnTo>
                  <a:lnTo>
                    <a:pt x="155" y="60"/>
                  </a:lnTo>
                  <a:lnTo>
                    <a:pt x="153" y="60"/>
                  </a:lnTo>
                  <a:lnTo>
                    <a:pt x="152" y="57"/>
                  </a:lnTo>
                  <a:lnTo>
                    <a:pt x="152" y="57"/>
                  </a:lnTo>
                  <a:lnTo>
                    <a:pt x="150" y="55"/>
                  </a:lnTo>
                  <a:lnTo>
                    <a:pt x="150" y="51"/>
                  </a:lnTo>
                  <a:lnTo>
                    <a:pt x="152" y="48"/>
                  </a:lnTo>
                  <a:lnTo>
                    <a:pt x="152" y="44"/>
                  </a:lnTo>
                  <a:lnTo>
                    <a:pt x="152" y="41"/>
                  </a:lnTo>
                  <a:lnTo>
                    <a:pt x="153" y="26"/>
                  </a:lnTo>
                  <a:lnTo>
                    <a:pt x="153" y="13"/>
                  </a:lnTo>
                  <a:lnTo>
                    <a:pt x="153" y="12"/>
                  </a:lnTo>
                  <a:lnTo>
                    <a:pt x="155" y="9"/>
                  </a:lnTo>
                  <a:lnTo>
                    <a:pt x="155" y="0"/>
                  </a:lnTo>
                  <a:lnTo>
                    <a:pt x="204" y="0"/>
                  </a:lnTo>
                  <a:lnTo>
                    <a:pt x="245" y="2"/>
                  </a:lnTo>
                  <a:lnTo>
                    <a:pt x="254" y="4"/>
                  </a:lnTo>
                  <a:lnTo>
                    <a:pt x="259" y="7"/>
                  </a:lnTo>
                  <a:lnTo>
                    <a:pt x="266" y="10"/>
                  </a:lnTo>
                  <a:lnTo>
                    <a:pt x="272" y="12"/>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9" name="Freeform 31">
              <a:extLst>
                <a:ext uri="{FF2B5EF4-FFF2-40B4-BE49-F238E27FC236}">
                  <a16:creationId xmlns:a16="http://schemas.microsoft.com/office/drawing/2014/main" id="{6FC13E08-22DE-9606-F3A4-83E31D23A939}"/>
                </a:ext>
              </a:extLst>
            </p:cNvPr>
            <p:cNvSpPr>
              <a:spLocks/>
            </p:cNvSpPr>
            <p:nvPr/>
          </p:nvSpPr>
          <p:spPr bwMode="auto">
            <a:xfrm>
              <a:off x="1931" y="1286"/>
              <a:ext cx="1807" cy="681"/>
            </a:xfrm>
            <a:custGeom>
              <a:avLst/>
              <a:gdLst>
                <a:gd name="T0" fmla="*/ 167 w 1807"/>
                <a:gd name="T1" fmla="*/ 44 h 681"/>
                <a:gd name="T2" fmla="*/ 185 w 1807"/>
                <a:gd name="T3" fmla="*/ 38 h 681"/>
                <a:gd name="T4" fmla="*/ 202 w 1807"/>
                <a:gd name="T5" fmla="*/ 64 h 681"/>
                <a:gd name="T6" fmla="*/ 244 w 1807"/>
                <a:gd name="T7" fmla="*/ 72 h 681"/>
                <a:gd name="T8" fmla="*/ 266 w 1807"/>
                <a:gd name="T9" fmla="*/ 58 h 681"/>
                <a:gd name="T10" fmla="*/ 270 w 1807"/>
                <a:gd name="T11" fmla="*/ 58 h 681"/>
                <a:gd name="T12" fmla="*/ 277 w 1807"/>
                <a:gd name="T13" fmla="*/ 58 h 681"/>
                <a:gd name="T14" fmla="*/ 284 w 1807"/>
                <a:gd name="T15" fmla="*/ 59 h 681"/>
                <a:gd name="T16" fmla="*/ 286 w 1807"/>
                <a:gd name="T17" fmla="*/ 54 h 681"/>
                <a:gd name="T18" fmla="*/ 288 w 1807"/>
                <a:gd name="T19" fmla="*/ 48 h 681"/>
                <a:gd name="T20" fmla="*/ 290 w 1807"/>
                <a:gd name="T21" fmla="*/ 44 h 681"/>
                <a:gd name="T22" fmla="*/ 290 w 1807"/>
                <a:gd name="T23" fmla="*/ 39 h 681"/>
                <a:gd name="T24" fmla="*/ 314 w 1807"/>
                <a:gd name="T25" fmla="*/ 54 h 681"/>
                <a:gd name="T26" fmla="*/ 359 w 1807"/>
                <a:gd name="T27" fmla="*/ 81 h 681"/>
                <a:gd name="T28" fmla="*/ 416 w 1807"/>
                <a:gd name="T29" fmla="*/ 86 h 681"/>
                <a:gd name="T30" fmla="*/ 462 w 1807"/>
                <a:gd name="T31" fmla="*/ 69 h 681"/>
                <a:gd name="T32" fmla="*/ 523 w 1807"/>
                <a:gd name="T33" fmla="*/ 75 h 681"/>
                <a:gd name="T34" fmla="*/ 540 w 1807"/>
                <a:gd name="T35" fmla="*/ 112 h 681"/>
                <a:gd name="T36" fmla="*/ 1807 w 1807"/>
                <a:gd name="T37" fmla="*/ 494 h 681"/>
                <a:gd name="T38" fmla="*/ 1543 w 1807"/>
                <a:gd name="T39" fmla="*/ 559 h 681"/>
                <a:gd name="T40" fmla="*/ 1249 w 1807"/>
                <a:gd name="T41" fmla="*/ 632 h 681"/>
                <a:gd name="T42" fmla="*/ 840 w 1807"/>
                <a:gd name="T43" fmla="*/ 488 h 681"/>
                <a:gd name="T44" fmla="*/ 810 w 1807"/>
                <a:gd name="T45" fmla="*/ 488 h 681"/>
                <a:gd name="T46" fmla="*/ 745 w 1807"/>
                <a:gd name="T47" fmla="*/ 504 h 681"/>
                <a:gd name="T48" fmla="*/ 684 w 1807"/>
                <a:gd name="T49" fmla="*/ 507 h 681"/>
                <a:gd name="T50" fmla="*/ 642 w 1807"/>
                <a:gd name="T51" fmla="*/ 476 h 681"/>
                <a:gd name="T52" fmla="*/ 601 w 1807"/>
                <a:gd name="T53" fmla="*/ 435 h 681"/>
                <a:gd name="T54" fmla="*/ 520 w 1807"/>
                <a:gd name="T55" fmla="*/ 351 h 681"/>
                <a:gd name="T56" fmla="*/ 512 w 1807"/>
                <a:gd name="T57" fmla="*/ 310 h 681"/>
                <a:gd name="T58" fmla="*/ 560 w 1807"/>
                <a:gd name="T59" fmla="*/ 239 h 681"/>
                <a:gd name="T60" fmla="*/ 468 w 1807"/>
                <a:gd name="T61" fmla="*/ 179 h 681"/>
                <a:gd name="T62" fmla="*/ 396 w 1807"/>
                <a:gd name="T63" fmla="*/ 182 h 681"/>
                <a:gd name="T64" fmla="*/ 212 w 1807"/>
                <a:gd name="T65" fmla="*/ 226 h 681"/>
                <a:gd name="T66" fmla="*/ 171 w 1807"/>
                <a:gd name="T67" fmla="*/ 227 h 681"/>
                <a:gd name="T68" fmla="*/ 160 w 1807"/>
                <a:gd name="T69" fmla="*/ 214 h 681"/>
                <a:gd name="T70" fmla="*/ 150 w 1807"/>
                <a:gd name="T71" fmla="*/ 217 h 681"/>
                <a:gd name="T72" fmla="*/ 140 w 1807"/>
                <a:gd name="T73" fmla="*/ 219 h 681"/>
                <a:gd name="T74" fmla="*/ 119 w 1807"/>
                <a:gd name="T75" fmla="*/ 212 h 681"/>
                <a:gd name="T76" fmla="*/ 114 w 1807"/>
                <a:gd name="T77" fmla="*/ 209 h 681"/>
                <a:gd name="T78" fmla="*/ 113 w 1807"/>
                <a:gd name="T79" fmla="*/ 200 h 681"/>
                <a:gd name="T80" fmla="*/ 110 w 1807"/>
                <a:gd name="T81" fmla="*/ 191 h 681"/>
                <a:gd name="T82" fmla="*/ 92 w 1807"/>
                <a:gd name="T83" fmla="*/ 178 h 681"/>
                <a:gd name="T84" fmla="*/ 79 w 1807"/>
                <a:gd name="T85" fmla="*/ 171 h 681"/>
                <a:gd name="T86" fmla="*/ 75 w 1807"/>
                <a:gd name="T87" fmla="*/ 161 h 681"/>
                <a:gd name="T88" fmla="*/ 72 w 1807"/>
                <a:gd name="T89" fmla="*/ 151 h 681"/>
                <a:gd name="T90" fmla="*/ 61 w 1807"/>
                <a:gd name="T91" fmla="*/ 151 h 681"/>
                <a:gd name="T92" fmla="*/ 47 w 1807"/>
                <a:gd name="T93" fmla="*/ 145 h 681"/>
                <a:gd name="T94" fmla="*/ 34 w 1807"/>
                <a:gd name="T95" fmla="*/ 133 h 681"/>
                <a:gd name="T96" fmla="*/ 21 w 1807"/>
                <a:gd name="T97" fmla="*/ 134 h 681"/>
                <a:gd name="T98" fmla="*/ 15 w 1807"/>
                <a:gd name="T99" fmla="*/ 117 h 681"/>
                <a:gd name="T100" fmla="*/ 3 w 1807"/>
                <a:gd name="T101" fmla="*/ 99 h 681"/>
                <a:gd name="T102" fmla="*/ 11 w 1807"/>
                <a:gd name="T103" fmla="*/ 69 h 681"/>
                <a:gd name="T104" fmla="*/ 39 w 1807"/>
                <a:gd name="T105" fmla="*/ 39 h 681"/>
                <a:gd name="T106" fmla="*/ 55 w 1807"/>
                <a:gd name="T107" fmla="*/ 37 h 681"/>
                <a:gd name="T108" fmla="*/ 80 w 1807"/>
                <a:gd name="T109" fmla="*/ 35 h 681"/>
                <a:gd name="T110" fmla="*/ 96 w 1807"/>
                <a:gd name="T111" fmla="*/ 20 h 681"/>
                <a:gd name="T112" fmla="*/ 123 w 1807"/>
                <a:gd name="T113" fmla="*/ 6 h 681"/>
                <a:gd name="T114" fmla="*/ 138 w 1807"/>
                <a:gd name="T115" fmla="*/ 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7" h="681">
                  <a:moveTo>
                    <a:pt x="137" y="38"/>
                  </a:moveTo>
                  <a:lnTo>
                    <a:pt x="140" y="38"/>
                  </a:lnTo>
                  <a:lnTo>
                    <a:pt x="144" y="38"/>
                  </a:lnTo>
                  <a:lnTo>
                    <a:pt x="151" y="38"/>
                  </a:lnTo>
                  <a:lnTo>
                    <a:pt x="161" y="41"/>
                  </a:lnTo>
                  <a:lnTo>
                    <a:pt x="167" y="44"/>
                  </a:lnTo>
                  <a:lnTo>
                    <a:pt x="169" y="48"/>
                  </a:lnTo>
                  <a:lnTo>
                    <a:pt x="172" y="44"/>
                  </a:lnTo>
                  <a:lnTo>
                    <a:pt x="174" y="39"/>
                  </a:lnTo>
                  <a:lnTo>
                    <a:pt x="178" y="38"/>
                  </a:lnTo>
                  <a:lnTo>
                    <a:pt x="182" y="37"/>
                  </a:lnTo>
                  <a:lnTo>
                    <a:pt x="185" y="38"/>
                  </a:lnTo>
                  <a:lnTo>
                    <a:pt x="186" y="38"/>
                  </a:lnTo>
                  <a:lnTo>
                    <a:pt x="188" y="39"/>
                  </a:lnTo>
                  <a:lnTo>
                    <a:pt x="188" y="45"/>
                  </a:lnTo>
                  <a:lnTo>
                    <a:pt x="189" y="51"/>
                  </a:lnTo>
                  <a:lnTo>
                    <a:pt x="194" y="58"/>
                  </a:lnTo>
                  <a:lnTo>
                    <a:pt x="202" y="64"/>
                  </a:lnTo>
                  <a:lnTo>
                    <a:pt x="211" y="66"/>
                  </a:lnTo>
                  <a:lnTo>
                    <a:pt x="216" y="68"/>
                  </a:lnTo>
                  <a:lnTo>
                    <a:pt x="223" y="71"/>
                  </a:lnTo>
                  <a:lnTo>
                    <a:pt x="233" y="76"/>
                  </a:lnTo>
                  <a:lnTo>
                    <a:pt x="239" y="76"/>
                  </a:lnTo>
                  <a:lnTo>
                    <a:pt x="244" y="72"/>
                  </a:lnTo>
                  <a:lnTo>
                    <a:pt x="246" y="66"/>
                  </a:lnTo>
                  <a:lnTo>
                    <a:pt x="247" y="64"/>
                  </a:lnTo>
                  <a:lnTo>
                    <a:pt x="256" y="64"/>
                  </a:lnTo>
                  <a:lnTo>
                    <a:pt x="260" y="61"/>
                  </a:lnTo>
                  <a:lnTo>
                    <a:pt x="266" y="59"/>
                  </a:lnTo>
                  <a:lnTo>
                    <a:pt x="266" y="58"/>
                  </a:lnTo>
                  <a:lnTo>
                    <a:pt x="266" y="58"/>
                  </a:lnTo>
                  <a:lnTo>
                    <a:pt x="267" y="58"/>
                  </a:lnTo>
                  <a:lnTo>
                    <a:pt x="267" y="56"/>
                  </a:lnTo>
                  <a:lnTo>
                    <a:pt x="269" y="58"/>
                  </a:lnTo>
                  <a:lnTo>
                    <a:pt x="269" y="58"/>
                  </a:lnTo>
                  <a:lnTo>
                    <a:pt x="270" y="58"/>
                  </a:lnTo>
                  <a:lnTo>
                    <a:pt x="271" y="58"/>
                  </a:lnTo>
                  <a:lnTo>
                    <a:pt x="271" y="58"/>
                  </a:lnTo>
                  <a:lnTo>
                    <a:pt x="273" y="58"/>
                  </a:lnTo>
                  <a:lnTo>
                    <a:pt x="274" y="58"/>
                  </a:lnTo>
                  <a:lnTo>
                    <a:pt x="274" y="58"/>
                  </a:lnTo>
                  <a:lnTo>
                    <a:pt x="277" y="58"/>
                  </a:lnTo>
                  <a:lnTo>
                    <a:pt x="278" y="58"/>
                  </a:lnTo>
                  <a:lnTo>
                    <a:pt x="278" y="58"/>
                  </a:lnTo>
                  <a:lnTo>
                    <a:pt x="281" y="58"/>
                  </a:lnTo>
                  <a:lnTo>
                    <a:pt x="281" y="59"/>
                  </a:lnTo>
                  <a:lnTo>
                    <a:pt x="283" y="59"/>
                  </a:lnTo>
                  <a:lnTo>
                    <a:pt x="284" y="59"/>
                  </a:lnTo>
                  <a:lnTo>
                    <a:pt x="284" y="59"/>
                  </a:lnTo>
                  <a:lnTo>
                    <a:pt x="287" y="55"/>
                  </a:lnTo>
                  <a:lnTo>
                    <a:pt x="287" y="55"/>
                  </a:lnTo>
                  <a:lnTo>
                    <a:pt x="287" y="54"/>
                  </a:lnTo>
                  <a:lnTo>
                    <a:pt x="286" y="54"/>
                  </a:lnTo>
                  <a:lnTo>
                    <a:pt x="286" y="54"/>
                  </a:lnTo>
                  <a:lnTo>
                    <a:pt x="286" y="52"/>
                  </a:lnTo>
                  <a:lnTo>
                    <a:pt x="286" y="52"/>
                  </a:lnTo>
                  <a:lnTo>
                    <a:pt x="287" y="51"/>
                  </a:lnTo>
                  <a:lnTo>
                    <a:pt x="287" y="51"/>
                  </a:lnTo>
                  <a:lnTo>
                    <a:pt x="287" y="49"/>
                  </a:lnTo>
                  <a:lnTo>
                    <a:pt x="288" y="48"/>
                  </a:lnTo>
                  <a:lnTo>
                    <a:pt x="288" y="48"/>
                  </a:lnTo>
                  <a:lnTo>
                    <a:pt x="287" y="45"/>
                  </a:lnTo>
                  <a:lnTo>
                    <a:pt x="288" y="45"/>
                  </a:lnTo>
                  <a:lnTo>
                    <a:pt x="288" y="45"/>
                  </a:lnTo>
                  <a:lnTo>
                    <a:pt x="288" y="44"/>
                  </a:lnTo>
                  <a:lnTo>
                    <a:pt x="290" y="44"/>
                  </a:lnTo>
                  <a:lnTo>
                    <a:pt x="290" y="42"/>
                  </a:lnTo>
                  <a:lnTo>
                    <a:pt x="288" y="42"/>
                  </a:lnTo>
                  <a:lnTo>
                    <a:pt x="288" y="42"/>
                  </a:lnTo>
                  <a:lnTo>
                    <a:pt x="288" y="41"/>
                  </a:lnTo>
                  <a:lnTo>
                    <a:pt x="290" y="41"/>
                  </a:lnTo>
                  <a:lnTo>
                    <a:pt x="290" y="39"/>
                  </a:lnTo>
                  <a:lnTo>
                    <a:pt x="291" y="39"/>
                  </a:lnTo>
                  <a:lnTo>
                    <a:pt x="292" y="39"/>
                  </a:lnTo>
                  <a:lnTo>
                    <a:pt x="292" y="38"/>
                  </a:lnTo>
                  <a:lnTo>
                    <a:pt x="292" y="38"/>
                  </a:lnTo>
                  <a:lnTo>
                    <a:pt x="302" y="47"/>
                  </a:lnTo>
                  <a:lnTo>
                    <a:pt x="314" y="54"/>
                  </a:lnTo>
                  <a:lnTo>
                    <a:pt x="322" y="58"/>
                  </a:lnTo>
                  <a:lnTo>
                    <a:pt x="325" y="59"/>
                  </a:lnTo>
                  <a:lnTo>
                    <a:pt x="329" y="64"/>
                  </a:lnTo>
                  <a:lnTo>
                    <a:pt x="335" y="66"/>
                  </a:lnTo>
                  <a:lnTo>
                    <a:pt x="348" y="75"/>
                  </a:lnTo>
                  <a:lnTo>
                    <a:pt x="359" y="81"/>
                  </a:lnTo>
                  <a:lnTo>
                    <a:pt x="370" y="86"/>
                  </a:lnTo>
                  <a:lnTo>
                    <a:pt x="379" y="89"/>
                  </a:lnTo>
                  <a:lnTo>
                    <a:pt x="389" y="87"/>
                  </a:lnTo>
                  <a:lnTo>
                    <a:pt x="397" y="86"/>
                  </a:lnTo>
                  <a:lnTo>
                    <a:pt x="406" y="86"/>
                  </a:lnTo>
                  <a:lnTo>
                    <a:pt x="416" y="86"/>
                  </a:lnTo>
                  <a:lnTo>
                    <a:pt x="421" y="82"/>
                  </a:lnTo>
                  <a:lnTo>
                    <a:pt x="430" y="73"/>
                  </a:lnTo>
                  <a:lnTo>
                    <a:pt x="437" y="73"/>
                  </a:lnTo>
                  <a:lnTo>
                    <a:pt x="442" y="72"/>
                  </a:lnTo>
                  <a:lnTo>
                    <a:pt x="454" y="71"/>
                  </a:lnTo>
                  <a:lnTo>
                    <a:pt x="462" y="69"/>
                  </a:lnTo>
                  <a:lnTo>
                    <a:pt x="469" y="69"/>
                  </a:lnTo>
                  <a:lnTo>
                    <a:pt x="481" y="71"/>
                  </a:lnTo>
                  <a:lnTo>
                    <a:pt x="488" y="69"/>
                  </a:lnTo>
                  <a:lnTo>
                    <a:pt x="499" y="68"/>
                  </a:lnTo>
                  <a:lnTo>
                    <a:pt x="512" y="69"/>
                  </a:lnTo>
                  <a:lnTo>
                    <a:pt x="523" y="75"/>
                  </a:lnTo>
                  <a:lnTo>
                    <a:pt x="524" y="82"/>
                  </a:lnTo>
                  <a:lnTo>
                    <a:pt x="526" y="90"/>
                  </a:lnTo>
                  <a:lnTo>
                    <a:pt x="527" y="97"/>
                  </a:lnTo>
                  <a:lnTo>
                    <a:pt x="530" y="102"/>
                  </a:lnTo>
                  <a:lnTo>
                    <a:pt x="534" y="104"/>
                  </a:lnTo>
                  <a:lnTo>
                    <a:pt x="540" y="112"/>
                  </a:lnTo>
                  <a:lnTo>
                    <a:pt x="547" y="117"/>
                  </a:lnTo>
                  <a:lnTo>
                    <a:pt x="656" y="150"/>
                  </a:lnTo>
                  <a:lnTo>
                    <a:pt x="861" y="209"/>
                  </a:lnTo>
                  <a:lnTo>
                    <a:pt x="1359" y="356"/>
                  </a:lnTo>
                  <a:lnTo>
                    <a:pt x="1804" y="492"/>
                  </a:lnTo>
                  <a:lnTo>
                    <a:pt x="1807" y="494"/>
                  </a:lnTo>
                  <a:lnTo>
                    <a:pt x="1782" y="500"/>
                  </a:lnTo>
                  <a:lnTo>
                    <a:pt x="1715" y="516"/>
                  </a:lnTo>
                  <a:lnTo>
                    <a:pt x="1687" y="523"/>
                  </a:lnTo>
                  <a:lnTo>
                    <a:pt x="1666" y="528"/>
                  </a:lnTo>
                  <a:lnTo>
                    <a:pt x="1601" y="545"/>
                  </a:lnTo>
                  <a:lnTo>
                    <a:pt x="1543" y="559"/>
                  </a:lnTo>
                  <a:lnTo>
                    <a:pt x="1517" y="564"/>
                  </a:lnTo>
                  <a:lnTo>
                    <a:pt x="1486" y="573"/>
                  </a:lnTo>
                  <a:lnTo>
                    <a:pt x="1425" y="588"/>
                  </a:lnTo>
                  <a:lnTo>
                    <a:pt x="1366" y="602"/>
                  </a:lnTo>
                  <a:lnTo>
                    <a:pt x="1311" y="617"/>
                  </a:lnTo>
                  <a:lnTo>
                    <a:pt x="1249" y="632"/>
                  </a:lnTo>
                  <a:lnTo>
                    <a:pt x="1232" y="636"/>
                  </a:lnTo>
                  <a:lnTo>
                    <a:pt x="1188" y="648"/>
                  </a:lnTo>
                  <a:lnTo>
                    <a:pt x="1130" y="662"/>
                  </a:lnTo>
                  <a:lnTo>
                    <a:pt x="1051" y="681"/>
                  </a:lnTo>
                  <a:lnTo>
                    <a:pt x="850" y="495"/>
                  </a:lnTo>
                  <a:lnTo>
                    <a:pt x="840" y="488"/>
                  </a:lnTo>
                  <a:lnTo>
                    <a:pt x="834" y="484"/>
                  </a:lnTo>
                  <a:lnTo>
                    <a:pt x="830" y="483"/>
                  </a:lnTo>
                  <a:lnTo>
                    <a:pt x="824" y="483"/>
                  </a:lnTo>
                  <a:lnTo>
                    <a:pt x="820" y="484"/>
                  </a:lnTo>
                  <a:lnTo>
                    <a:pt x="816" y="485"/>
                  </a:lnTo>
                  <a:lnTo>
                    <a:pt x="810" y="488"/>
                  </a:lnTo>
                  <a:lnTo>
                    <a:pt x="795" y="491"/>
                  </a:lnTo>
                  <a:lnTo>
                    <a:pt x="786" y="494"/>
                  </a:lnTo>
                  <a:lnTo>
                    <a:pt x="776" y="495"/>
                  </a:lnTo>
                  <a:lnTo>
                    <a:pt x="766" y="498"/>
                  </a:lnTo>
                  <a:lnTo>
                    <a:pt x="756" y="501"/>
                  </a:lnTo>
                  <a:lnTo>
                    <a:pt x="745" y="504"/>
                  </a:lnTo>
                  <a:lnTo>
                    <a:pt x="735" y="507"/>
                  </a:lnTo>
                  <a:lnTo>
                    <a:pt x="720" y="511"/>
                  </a:lnTo>
                  <a:lnTo>
                    <a:pt x="708" y="512"/>
                  </a:lnTo>
                  <a:lnTo>
                    <a:pt x="700" y="512"/>
                  </a:lnTo>
                  <a:lnTo>
                    <a:pt x="691" y="511"/>
                  </a:lnTo>
                  <a:lnTo>
                    <a:pt x="684" y="507"/>
                  </a:lnTo>
                  <a:lnTo>
                    <a:pt x="677" y="501"/>
                  </a:lnTo>
                  <a:lnTo>
                    <a:pt x="672" y="495"/>
                  </a:lnTo>
                  <a:lnTo>
                    <a:pt x="667" y="491"/>
                  </a:lnTo>
                  <a:lnTo>
                    <a:pt x="660" y="487"/>
                  </a:lnTo>
                  <a:lnTo>
                    <a:pt x="650" y="481"/>
                  </a:lnTo>
                  <a:lnTo>
                    <a:pt x="642" y="476"/>
                  </a:lnTo>
                  <a:lnTo>
                    <a:pt x="638" y="471"/>
                  </a:lnTo>
                  <a:lnTo>
                    <a:pt x="632" y="466"/>
                  </a:lnTo>
                  <a:lnTo>
                    <a:pt x="626" y="460"/>
                  </a:lnTo>
                  <a:lnTo>
                    <a:pt x="623" y="457"/>
                  </a:lnTo>
                  <a:lnTo>
                    <a:pt x="615" y="447"/>
                  </a:lnTo>
                  <a:lnTo>
                    <a:pt x="601" y="435"/>
                  </a:lnTo>
                  <a:lnTo>
                    <a:pt x="590" y="423"/>
                  </a:lnTo>
                  <a:lnTo>
                    <a:pt x="582" y="413"/>
                  </a:lnTo>
                  <a:lnTo>
                    <a:pt x="571" y="399"/>
                  </a:lnTo>
                  <a:lnTo>
                    <a:pt x="563" y="391"/>
                  </a:lnTo>
                  <a:lnTo>
                    <a:pt x="548" y="380"/>
                  </a:lnTo>
                  <a:lnTo>
                    <a:pt x="520" y="351"/>
                  </a:lnTo>
                  <a:lnTo>
                    <a:pt x="507" y="337"/>
                  </a:lnTo>
                  <a:lnTo>
                    <a:pt x="495" y="325"/>
                  </a:lnTo>
                  <a:lnTo>
                    <a:pt x="495" y="322"/>
                  </a:lnTo>
                  <a:lnTo>
                    <a:pt x="499" y="318"/>
                  </a:lnTo>
                  <a:lnTo>
                    <a:pt x="500" y="318"/>
                  </a:lnTo>
                  <a:lnTo>
                    <a:pt x="512" y="310"/>
                  </a:lnTo>
                  <a:lnTo>
                    <a:pt x="529" y="301"/>
                  </a:lnTo>
                  <a:lnTo>
                    <a:pt x="557" y="284"/>
                  </a:lnTo>
                  <a:lnTo>
                    <a:pt x="581" y="274"/>
                  </a:lnTo>
                  <a:lnTo>
                    <a:pt x="592" y="268"/>
                  </a:lnTo>
                  <a:lnTo>
                    <a:pt x="580" y="254"/>
                  </a:lnTo>
                  <a:lnTo>
                    <a:pt x="560" y="239"/>
                  </a:lnTo>
                  <a:lnTo>
                    <a:pt x="541" y="223"/>
                  </a:lnTo>
                  <a:lnTo>
                    <a:pt x="524" y="207"/>
                  </a:lnTo>
                  <a:lnTo>
                    <a:pt x="513" y="203"/>
                  </a:lnTo>
                  <a:lnTo>
                    <a:pt x="495" y="192"/>
                  </a:lnTo>
                  <a:lnTo>
                    <a:pt x="469" y="181"/>
                  </a:lnTo>
                  <a:lnTo>
                    <a:pt x="468" y="179"/>
                  </a:lnTo>
                  <a:lnTo>
                    <a:pt x="457" y="175"/>
                  </a:lnTo>
                  <a:lnTo>
                    <a:pt x="445" y="168"/>
                  </a:lnTo>
                  <a:lnTo>
                    <a:pt x="440" y="167"/>
                  </a:lnTo>
                  <a:lnTo>
                    <a:pt x="433" y="169"/>
                  </a:lnTo>
                  <a:lnTo>
                    <a:pt x="414" y="174"/>
                  </a:lnTo>
                  <a:lnTo>
                    <a:pt x="396" y="182"/>
                  </a:lnTo>
                  <a:lnTo>
                    <a:pt x="369" y="196"/>
                  </a:lnTo>
                  <a:lnTo>
                    <a:pt x="352" y="203"/>
                  </a:lnTo>
                  <a:lnTo>
                    <a:pt x="335" y="205"/>
                  </a:lnTo>
                  <a:lnTo>
                    <a:pt x="309" y="210"/>
                  </a:lnTo>
                  <a:lnTo>
                    <a:pt x="219" y="226"/>
                  </a:lnTo>
                  <a:lnTo>
                    <a:pt x="212" y="226"/>
                  </a:lnTo>
                  <a:lnTo>
                    <a:pt x="203" y="227"/>
                  </a:lnTo>
                  <a:lnTo>
                    <a:pt x="196" y="229"/>
                  </a:lnTo>
                  <a:lnTo>
                    <a:pt x="186" y="229"/>
                  </a:lnTo>
                  <a:lnTo>
                    <a:pt x="179" y="229"/>
                  </a:lnTo>
                  <a:lnTo>
                    <a:pt x="175" y="229"/>
                  </a:lnTo>
                  <a:lnTo>
                    <a:pt x="171" y="227"/>
                  </a:lnTo>
                  <a:lnTo>
                    <a:pt x="168" y="226"/>
                  </a:lnTo>
                  <a:lnTo>
                    <a:pt x="167" y="223"/>
                  </a:lnTo>
                  <a:lnTo>
                    <a:pt x="165" y="220"/>
                  </a:lnTo>
                  <a:lnTo>
                    <a:pt x="164" y="217"/>
                  </a:lnTo>
                  <a:lnTo>
                    <a:pt x="161" y="216"/>
                  </a:lnTo>
                  <a:lnTo>
                    <a:pt x="160" y="214"/>
                  </a:lnTo>
                  <a:lnTo>
                    <a:pt x="157" y="214"/>
                  </a:lnTo>
                  <a:lnTo>
                    <a:pt x="157" y="214"/>
                  </a:lnTo>
                  <a:lnTo>
                    <a:pt x="154" y="216"/>
                  </a:lnTo>
                  <a:lnTo>
                    <a:pt x="154" y="216"/>
                  </a:lnTo>
                  <a:lnTo>
                    <a:pt x="151" y="217"/>
                  </a:lnTo>
                  <a:lnTo>
                    <a:pt x="150" y="217"/>
                  </a:lnTo>
                  <a:lnTo>
                    <a:pt x="145" y="216"/>
                  </a:lnTo>
                  <a:lnTo>
                    <a:pt x="145" y="216"/>
                  </a:lnTo>
                  <a:lnTo>
                    <a:pt x="144" y="216"/>
                  </a:lnTo>
                  <a:lnTo>
                    <a:pt x="143" y="217"/>
                  </a:lnTo>
                  <a:lnTo>
                    <a:pt x="141" y="217"/>
                  </a:lnTo>
                  <a:lnTo>
                    <a:pt x="140" y="219"/>
                  </a:lnTo>
                  <a:lnTo>
                    <a:pt x="136" y="219"/>
                  </a:lnTo>
                  <a:lnTo>
                    <a:pt x="126" y="217"/>
                  </a:lnTo>
                  <a:lnTo>
                    <a:pt x="121" y="216"/>
                  </a:lnTo>
                  <a:lnTo>
                    <a:pt x="120" y="212"/>
                  </a:lnTo>
                  <a:lnTo>
                    <a:pt x="119" y="212"/>
                  </a:lnTo>
                  <a:lnTo>
                    <a:pt x="119" y="212"/>
                  </a:lnTo>
                  <a:lnTo>
                    <a:pt x="119" y="212"/>
                  </a:lnTo>
                  <a:lnTo>
                    <a:pt x="117" y="210"/>
                  </a:lnTo>
                  <a:lnTo>
                    <a:pt x="117" y="210"/>
                  </a:lnTo>
                  <a:lnTo>
                    <a:pt x="117" y="210"/>
                  </a:lnTo>
                  <a:lnTo>
                    <a:pt x="116" y="209"/>
                  </a:lnTo>
                  <a:lnTo>
                    <a:pt x="114" y="209"/>
                  </a:lnTo>
                  <a:lnTo>
                    <a:pt x="114" y="209"/>
                  </a:lnTo>
                  <a:lnTo>
                    <a:pt x="111" y="206"/>
                  </a:lnTo>
                  <a:lnTo>
                    <a:pt x="111" y="206"/>
                  </a:lnTo>
                  <a:lnTo>
                    <a:pt x="111" y="206"/>
                  </a:lnTo>
                  <a:lnTo>
                    <a:pt x="113" y="202"/>
                  </a:lnTo>
                  <a:lnTo>
                    <a:pt x="113" y="200"/>
                  </a:lnTo>
                  <a:lnTo>
                    <a:pt x="114" y="200"/>
                  </a:lnTo>
                  <a:lnTo>
                    <a:pt x="116" y="199"/>
                  </a:lnTo>
                  <a:lnTo>
                    <a:pt x="116" y="199"/>
                  </a:lnTo>
                  <a:lnTo>
                    <a:pt x="114" y="198"/>
                  </a:lnTo>
                  <a:lnTo>
                    <a:pt x="114" y="196"/>
                  </a:lnTo>
                  <a:lnTo>
                    <a:pt x="110" y="191"/>
                  </a:lnTo>
                  <a:lnTo>
                    <a:pt x="102" y="191"/>
                  </a:lnTo>
                  <a:lnTo>
                    <a:pt x="100" y="188"/>
                  </a:lnTo>
                  <a:lnTo>
                    <a:pt x="90" y="182"/>
                  </a:lnTo>
                  <a:lnTo>
                    <a:pt x="90" y="182"/>
                  </a:lnTo>
                  <a:lnTo>
                    <a:pt x="92" y="181"/>
                  </a:lnTo>
                  <a:lnTo>
                    <a:pt x="92" y="178"/>
                  </a:lnTo>
                  <a:lnTo>
                    <a:pt x="93" y="175"/>
                  </a:lnTo>
                  <a:lnTo>
                    <a:pt x="90" y="175"/>
                  </a:lnTo>
                  <a:lnTo>
                    <a:pt x="88" y="171"/>
                  </a:lnTo>
                  <a:lnTo>
                    <a:pt x="85" y="169"/>
                  </a:lnTo>
                  <a:lnTo>
                    <a:pt x="79" y="169"/>
                  </a:lnTo>
                  <a:lnTo>
                    <a:pt x="79" y="171"/>
                  </a:lnTo>
                  <a:lnTo>
                    <a:pt x="76" y="169"/>
                  </a:lnTo>
                  <a:lnTo>
                    <a:pt x="75" y="169"/>
                  </a:lnTo>
                  <a:lnTo>
                    <a:pt x="75" y="167"/>
                  </a:lnTo>
                  <a:lnTo>
                    <a:pt x="72" y="165"/>
                  </a:lnTo>
                  <a:lnTo>
                    <a:pt x="73" y="162"/>
                  </a:lnTo>
                  <a:lnTo>
                    <a:pt x="75" y="161"/>
                  </a:lnTo>
                  <a:lnTo>
                    <a:pt x="76" y="160"/>
                  </a:lnTo>
                  <a:lnTo>
                    <a:pt x="75" y="160"/>
                  </a:lnTo>
                  <a:lnTo>
                    <a:pt x="76" y="155"/>
                  </a:lnTo>
                  <a:lnTo>
                    <a:pt x="73" y="155"/>
                  </a:lnTo>
                  <a:lnTo>
                    <a:pt x="73" y="151"/>
                  </a:lnTo>
                  <a:lnTo>
                    <a:pt x="72" y="151"/>
                  </a:lnTo>
                  <a:lnTo>
                    <a:pt x="71" y="151"/>
                  </a:lnTo>
                  <a:lnTo>
                    <a:pt x="68" y="148"/>
                  </a:lnTo>
                  <a:lnTo>
                    <a:pt x="65" y="151"/>
                  </a:lnTo>
                  <a:lnTo>
                    <a:pt x="63" y="150"/>
                  </a:lnTo>
                  <a:lnTo>
                    <a:pt x="62" y="152"/>
                  </a:lnTo>
                  <a:lnTo>
                    <a:pt x="61" y="151"/>
                  </a:lnTo>
                  <a:lnTo>
                    <a:pt x="59" y="151"/>
                  </a:lnTo>
                  <a:lnTo>
                    <a:pt x="54" y="148"/>
                  </a:lnTo>
                  <a:lnTo>
                    <a:pt x="52" y="148"/>
                  </a:lnTo>
                  <a:lnTo>
                    <a:pt x="49" y="147"/>
                  </a:lnTo>
                  <a:lnTo>
                    <a:pt x="47" y="147"/>
                  </a:lnTo>
                  <a:lnTo>
                    <a:pt x="47" y="145"/>
                  </a:lnTo>
                  <a:lnTo>
                    <a:pt x="49" y="143"/>
                  </a:lnTo>
                  <a:lnTo>
                    <a:pt x="48" y="137"/>
                  </a:lnTo>
                  <a:lnTo>
                    <a:pt x="45" y="134"/>
                  </a:lnTo>
                  <a:lnTo>
                    <a:pt x="44" y="134"/>
                  </a:lnTo>
                  <a:lnTo>
                    <a:pt x="39" y="131"/>
                  </a:lnTo>
                  <a:lnTo>
                    <a:pt x="34" y="133"/>
                  </a:lnTo>
                  <a:lnTo>
                    <a:pt x="34" y="133"/>
                  </a:lnTo>
                  <a:lnTo>
                    <a:pt x="28" y="131"/>
                  </a:lnTo>
                  <a:lnTo>
                    <a:pt x="25" y="131"/>
                  </a:lnTo>
                  <a:lnTo>
                    <a:pt x="24" y="131"/>
                  </a:lnTo>
                  <a:lnTo>
                    <a:pt x="24" y="131"/>
                  </a:lnTo>
                  <a:lnTo>
                    <a:pt x="21" y="134"/>
                  </a:lnTo>
                  <a:lnTo>
                    <a:pt x="18" y="134"/>
                  </a:lnTo>
                  <a:lnTo>
                    <a:pt x="17" y="127"/>
                  </a:lnTo>
                  <a:lnTo>
                    <a:pt x="17" y="126"/>
                  </a:lnTo>
                  <a:lnTo>
                    <a:pt x="15" y="121"/>
                  </a:lnTo>
                  <a:lnTo>
                    <a:pt x="15" y="120"/>
                  </a:lnTo>
                  <a:lnTo>
                    <a:pt x="15" y="117"/>
                  </a:lnTo>
                  <a:lnTo>
                    <a:pt x="13" y="112"/>
                  </a:lnTo>
                  <a:lnTo>
                    <a:pt x="10" y="109"/>
                  </a:lnTo>
                  <a:lnTo>
                    <a:pt x="5" y="106"/>
                  </a:lnTo>
                  <a:lnTo>
                    <a:pt x="0" y="102"/>
                  </a:lnTo>
                  <a:lnTo>
                    <a:pt x="0" y="100"/>
                  </a:lnTo>
                  <a:lnTo>
                    <a:pt x="3" y="99"/>
                  </a:lnTo>
                  <a:lnTo>
                    <a:pt x="1" y="96"/>
                  </a:lnTo>
                  <a:lnTo>
                    <a:pt x="1" y="92"/>
                  </a:lnTo>
                  <a:lnTo>
                    <a:pt x="1" y="87"/>
                  </a:lnTo>
                  <a:lnTo>
                    <a:pt x="3" y="83"/>
                  </a:lnTo>
                  <a:lnTo>
                    <a:pt x="7" y="76"/>
                  </a:lnTo>
                  <a:lnTo>
                    <a:pt x="11" y="69"/>
                  </a:lnTo>
                  <a:lnTo>
                    <a:pt x="18" y="62"/>
                  </a:lnTo>
                  <a:lnTo>
                    <a:pt x="25" y="54"/>
                  </a:lnTo>
                  <a:lnTo>
                    <a:pt x="31" y="48"/>
                  </a:lnTo>
                  <a:lnTo>
                    <a:pt x="35" y="44"/>
                  </a:lnTo>
                  <a:lnTo>
                    <a:pt x="37" y="41"/>
                  </a:lnTo>
                  <a:lnTo>
                    <a:pt x="39" y="39"/>
                  </a:lnTo>
                  <a:lnTo>
                    <a:pt x="44" y="39"/>
                  </a:lnTo>
                  <a:lnTo>
                    <a:pt x="45" y="39"/>
                  </a:lnTo>
                  <a:lnTo>
                    <a:pt x="48" y="41"/>
                  </a:lnTo>
                  <a:lnTo>
                    <a:pt x="52" y="41"/>
                  </a:lnTo>
                  <a:lnTo>
                    <a:pt x="54" y="38"/>
                  </a:lnTo>
                  <a:lnTo>
                    <a:pt x="55" y="37"/>
                  </a:lnTo>
                  <a:lnTo>
                    <a:pt x="56" y="35"/>
                  </a:lnTo>
                  <a:lnTo>
                    <a:pt x="62" y="35"/>
                  </a:lnTo>
                  <a:lnTo>
                    <a:pt x="71" y="39"/>
                  </a:lnTo>
                  <a:lnTo>
                    <a:pt x="75" y="39"/>
                  </a:lnTo>
                  <a:lnTo>
                    <a:pt x="78" y="38"/>
                  </a:lnTo>
                  <a:lnTo>
                    <a:pt x="80" y="35"/>
                  </a:lnTo>
                  <a:lnTo>
                    <a:pt x="86" y="31"/>
                  </a:lnTo>
                  <a:lnTo>
                    <a:pt x="90" y="28"/>
                  </a:lnTo>
                  <a:lnTo>
                    <a:pt x="93" y="25"/>
                  </a:lnTo>
                  <a:lnTo>
                    <a:pt x="94" y="24"/>
                  </a:lnTo>
                  <a:lnTo>
                    <a:pt x="96" y="24"/>
                  </a:lnTo>
                  <a:lnTo>
                    <a:pt x="96" y="20"/>
                  </a:lnTo>
                  <a:lnTo>
                    <a:pt x="96" y="13"/>
                  </a:lnTo>
                  <a:lnTo>
                    <a:pt x="103" y="3"/>
                  </a:lnTo>
                  <a:lnTo>
                    <a:pt x="110" y="0"/>
                  </a:lnTo>
                  <a:lnTo>
                    <a:pt x="114" y="0"/>
                  </a:lnTo>
                  <a:lnTo>
                    <a:pt x="116" y="0"/>
                  </a:lnTo>
                  <a:lnTo>
                    <a:pt x="123" y="6"/>
                  </a:lnTo>
                  <a:lnTo>
                    <a:pt x="128" y="13"/>
                  </a:lnTo>
                  <a:lnTo>
                    <a:pt x="133" y="23"/>
                  </a:lnTo>
                  <a:lnTo>
                    <a:pt x="134" y="28"/>
                  </a:lnTo>
                  <a:lnTo>
                    <a:pt x="134" y="30"/>
                  </a:lnTo>
                  <a:lnTo>
                    <a:pt x="136" y="33"/>
                  </a:lnTo>
                  <a:lnTo>
                    <a:pt x="138" y="33"/>
                  </a:lnTo>
                  <a:lnTo>
                    <a:pt x="136" y="35"/>
                  </a:lnTo>
                  <a:lnTo>
                    <a:pt x="137" y="38"/>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30" name="AutoShape 3">
            <a:extLst>
              <a:ext uri="{FF2B5EF4-FFF2-40B4-BE49-F238E27FC236}">
                <a16:creationId xmlns:a16="http://schemas.microsoft.com/office/drawing/2014/main" id="{C4399BF7-ABAA-7196-A432-F821051C470F}"/>
              </a:ext>
            </a:extLst>
          </p:cNvPr>
          <p:cNvSpPr>
            <a:spLocks noChangeAspect="1" noChangeArrowheads="1" noTextEdit="1"/>
          </p:cNvSpPr>
          <p:nvPr/>
        </p:nvSpPr>
        <p:spPr bwMode="auto">
          <a:xfrm>
            <a:off x="2412567" y="1248666"/>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1" name="TextBox 1030">
            <a:extLst>
              <a:ext uri="{FF2B5EF4-FFF2-40B4-BE49-F238E27FC236}">
                <a16:creationId xmlns:a16="http://schemas.microsoft.com/office/drawing/2014/main" id="{5CB8D391-FAAA-875C-3807-F96259B43B58}"/>
              </a:ext>
            </a:extLst>
          </p:cNvPr>
          <p:cNvSpPr txBox="1"/>
          <p:nvPr/>
        </p:nvSpPr>
        <p:spPr>
          <a:xfrm>
            <a:off x="4879639" y="2886887"/>
            <a:ext cx="1052416" cy="985992"/>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Zarqa</a:t>
            </a:r>
          </a:p>
          <a:p>
            <a:pPr algn="ctr"/>
            <a:r>
              <a:rPr lang="en-US" dirty="0">
                <a:latin typeface="Source Sans Pro SemiBold" panose="020B0603030403020204" pitchFamily="34" charset="0"/>
                <a:ea typeface="Source Sans Pro SemiBold" panose="020B0603030403020204" pitchFamily="34" charset="0"/>
              </a:rPr>
              <a:t>17</a:t>
            </a:r>
          </a:p>
        </p:txBody>
      </p:sp>
      <p:sp>
        <p:nvSpPr>
          <p:cNvPr id="1032" name="TextBox 1031">
            <a:extLst>
              <a:ext uri="{FF2B5EF4-FFF2-40B4-BE49-F238E27FC236}">
                <a16:creationId xmlns:a16="http://schemas.microsoft.com/office/drawing/2014/main" id="{F2902CE3-1554-4915-9C7E-876C5AE4CF08}"/>
              </a:ext>
            </a:extLst>
          </p:cNvPr>
          <p:cNvSpPr txBox="1"/>
          <p:nvPr/>
        </p:nvSpPr>
        <p:spPr>
          <a:xfrm>
            <a:off x="6052521" y="2087487"/>
            <a:ext cx="1400032"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Mafraq</a:t>
            </a:r>
          </a:p>
          <a:p>
            <a:pPr algn="ctr"/>
            <a:r>
              <a:rPr lang="en-US" dirty="0">
                <a:latin typeface="Source Sans Pro SemiBold" panose="020B0603030403020204" pitchFamily="34" charset="0"/>
                <a:ea typeface="Source Sans Pro SemiBold" panose="020B0603030403020204" pitchFamily="34" charset="0"/>
              </a:rPr>
              <a:t>5</a:t>
            </a:r>
          </a:p>
        </p:txBody>
      </p:sp>
      <p:sp>
        <p:nvSpPr>
          <p:cNvPr id="1040" name="TextBox 1039">
            <a:extLst>
              <a:ext uri="{FF2B5EF4-FFF2-40B4-BE49-F238E27FC236}">
                <a16:creationId xmlns:a16="http://schemas.microsoft.com/office/drawing/2014/main" id="{C644567B-10E8-85C9-2425-D3315A17B486}"/>
              </a:ext>
            </a:extLst>
          </p:cNvPr>
          <p:cNvSpPr txBox="1"/>
          <p:nvPr/>
        </p:nvSpPr>
        <p:spPr>
          <a:xfrm>
            <a:off x="4161922" y="1387532"/>
            <a:ext cx="1400032" cy="84616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Jarash</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13</a:t>
            </a:r>
          </a:p>
        </p:txBody>
      </p:sp>
      <p:sp>
        <p:nvSpPr>
          <p:cNvPr id="1042" name="TextBox 1041">
            <a:extLst>
              <a:ext uri="{FF2B5EF4-FFF2-40B4-BE49-F238E27FC236}">
                <a16:creationId xmlns:a16="http://schemas.microsoft.com/office/drawing/2014/main" id="{8D57B2FE-D9CF-8016-70B2-4DDB255BAE5F}"/>
              </a:ext>
            </a:extLst>
          </p:cNvPr>
          <p:cNvSpPr txBox="1"/>
          <p:nvPr/>
        </p:nvSpPr>
        <p:spPr>
          <a:xfrm>
            <a:off x="2920933" y="1388326"/>
            <a:ext cx="1759649" cy="487826"/>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Irbid</a:t>
            </a:r>
          </a:p>
          <a:p>
            <a:pPr algn="ctr"/>
            <a:r>
              <a:rPr lang="en-US" dirty="0">
                <a:latin typeface="Source Sans Pro SemiBold" panose="020B0603030403020204" pitchFamily="34" charset="0"/>
                <a:ea typeface="Source Sans Pro SemiBold" panose="020B0603030403020204" pitchFamily="34" charset="0"/>
              </a:rPr>
              <a:t>11</a:t>
            </a:r>
          </a:p>
        </p:txBody>
      </p:sp>
      <p:sp>
        <p:nvSpPr>
          <p:cNvPr id="1043" name="TextBox 1042">
            <a:extLst>
              <a:ext uri="{FF2B5EF4-FFF2-40B4-BE49-F238E27FC236}">
                <a16:creationId xmlns:a16="http://schemas.microsoft.com/office/drawing/2014/main" id="{63F29D5A-C4A5-612E-67A2-A076BDF707E0}"/>
              </a:ext>
            </a:extLst>
          </p:cNvPr>
          <p:cNvSpPr txBox="1"/>
          <p:nvPr/>
        </p:nvSpPr>
        <p:spPr>
          <a:xfrm>
            <a:off x="2055074" y="2075450"/>
            <a:ext cx="1201074" cy="435122"/>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Ajloun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22</a:t>
            </a:r>
          </a:p>
        </p:txBody>
      </p:sp>
      <p:sp>
        <p:nvSpPr>
          <p:cNvPr id="1045" name="TextBox 1044">
            <a:extLst>
              <a:ext uri="{FF2B5EF4-FFF2-40B4-BE49-F238E27FC236}">
                <a16:creationId xmlns:a16="http://schemas.microsoft.com/office/drawing/2014/main" id="{4ED285AF-8FE1-1D36-9585-E33B9A6828AA}"/>
              </a:ext>
            </a:extLst>
          </p:cNvPr>
          <p:cNvSpPr txBox="1"/>
          <p:nvPr/>
        </p:nvSpPr>
        <p:spPr>
          <a:xfrm>
            <a:off x="3552802" y="3180685"/>
            <a:ext cx="1400032" cy="742178"/>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Amman</a:t>
            </a:r>
          </a:p>
          <a:p>
            <a:pPr algn="ctr"/>
            <a:r>
              <a:rPr lang="en-US" dirty="0">
                <a:latin typeface="Source Sans Pro SemiBold" panose="020B0603030403020204" pitchFamily="34" charset="0"/>
                <a:ea typeface="Source Sans Pro SemiBold" panose="020B0603030403020204" pitchFamily="34" charset="0"/>
              </a:rPr>
              <a:t>19</a:t>
            </a:r>
          </a:p>
        </p:txBody>
      </p:sp>
      <p:sp>
        <p:nvSpPr>
          <p:cNvPr id="1046" name="TextBox 1045">
            <a:extLst>
              <a:ext uri="{FF2B5EF4-FFF2-40B4-BE49-F238E27FC236}">
                <a16:creationId xmlns:a16="http://schemas.microsoft.com/office/drawing/2014/main" id="{D13536F1-7F0A-7536-D5B4-2A7F4A1599E2}"/>
              </a:ext>
            </a:extLst>
          </p:cNvPr>
          <p:cNvSpPr txBox="1"/>
          <p:nvPr/>
        </p:nvSpPr>
        <p:spPr>
          <a:xfrm>
            <a:off x="3042553" y="3734739"/>
            <a:ext cx="1116306" cy="622459"/>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Karak</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6</a:t>
            </a:r>
          </a:p>
        </p:txBody>
      </p:sp>
      <p:sp>
        <p:nvSpPr>
          <p:cNvPr id="1047" name="TextBox 1046">
            <a:extLst>
              <a:ext uri="{FF2B5EF4-FFF2-40B4-BE49-F238E27FC236}">
                <a16:creationId xmlns:a16="http://schemas.microsoft.com/office/drawing/2014/main" id="{D1F1942B-4E57-3907-EF72-653FB55453B7}"/>
              </a:ext>
            </a:extLst>
          </p:cNvPr>
          <p:cNvSpPr txBox="1"/>
          <p:nvPr/>
        </p:nvSpPr>
        <p:spPr>
          <a:xfrm>
            <a:off x="1647232" y="3474250"/>
            <a:ext cx="1448054" cy="385918"/>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Madaba</a:t>
            </a:r>
          </a:p>
          <a:p>
            <a:pPr algn="ctr"/>
            <a:r>
              <a:rPr lang="en-US" dirty="0">
                <a:latin typeface="Source Sans Pro SemiBold" panose="020B0603030403020204" pitchFamily="34" charset="0"/>
                <a:ea typeface="Source Sans Pro SemiBold" panose="020B0603030403020204" pitchFamily="34" charset="0"/>
              </a:rPr>
              <a:t>14</a:t>
            </a:r>
          </a:p>
        </p:txBody>
      </p:sp>
      <p:sp>
        <p:nvSpPr>
          <p:cNvPr id="1048" name="TextBox 1047">
            <a:extLst>
              <a:ext uri="{FF2B5EF4-FFF2-40B4-BE49-F238E27FC236}">
                <a16:creationId xmlns:a16="http://schemas.microsoft.com/office/drawing/2014/main" id="{B6119E0F-6DA7-31C9-F55F-7CFE3302F17D}"/>
              </a:ext>
            </a:extLst>
          </p:cNvPr>
          <p:cNvSpPr txBox="1"/>
          <p:nvPr/>
        </p:nvSpPr>
        <p:spPr>
          <a:xfrm>
            <a:off x="2071945" y="2729507"/>
            <a:ext cx="751089" cy="462703"/>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Balqa</a:t>
            </a:r>
          </a:p>
          <a:p>
            <a:pPr algn="ctr"/>
            <a:r>
              <a:rPr lang="en-US" dirty="0">
                <a:latin typeface="Source Sans Pro SemiBold" panose="020B0603030403020204" pitchFamily="34" charset="0"/>
                <a:ea typeface="Source Sans Pro SemiBold" panose="020B0603030403020204" pitchFamily="34" charset="0"/>
              </a:rPr>
              <a:t>24</a:t>
            </a:r>
          </a:p>
        </p:txBody>
      </p:sp>
      <p:sp>
        <p:nvSpPr>
          <p:cNvPr id="1049" name="TextBox 1048">
            <a:extLst>
              <a:ext uri="{FF2B5EF4-FFF2-40B4-BE49-F238E27FC236}">
                <a16:creationId xmlns:a16="http://schemas.microsoft.com/office/drawing/2014/main" id="{289B186B-ADAA-3444-DC13-F9B7BAAB2F89}"/>
              </a:ext>
            </a:extLst>
          </p:cNvPr>
          <p:cNvSpPr txBox="1"/>
          <p:nvPr/>
        </p:nvSpPr>
        <p:spPr>
          <a:xfrm>
            <a:off x="3012634" y="4224151"/>
            <a:ext cx="958822" cy="77988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Tafiela</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10</a:t>
            </a:r>
          </a:p>
        </p:txBody>
      </p:sp>
      <p:sp>
        <p:nvSpPr>
          <p:cNvPr id="1050" name="TextBox 1049">
            <a:extLst>
              <a:ext uri="{FF2B5EF4-FFF2-40B4-BE49-F238E27FC236}">
                <a16:creationId xmlns:a16="http://schemas.microsoft.com/office/drawing/2014/main" id="{E37B6763-A0FE-79D7-C349-E3691077B4FC}"/>
              </a:ext>
            </a:extLst>
          </p:cNvPr>
          <p:cNvSpPr txBox="1"/>
          <p:nvPr/>
        </p:nvSpPr>
        <p:spPr>
          <a:xfrm>
            <a:off x="2545479" y="5733675"/>
            <a:ext cx="1142744"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Aqaba</a:t>
            </a:r>
          </a:p>
          <a:p>
            <a:pPr algn="ctr"/>
            <a:r>
              <a:rPr lang="en-US" dirty="0">
                <a:latin typeface="Source Sans Pro SemiBold" panose="020B0603030403020204" pitchFamily="34" charset="0"/>
                <a:ea typeface="Source Sans Pro SemiBold" panose="020B0603030403020204" pitchFamily="34" charset="0"/>
              </a:rPr>
              <a:t>10</a:t>
            </a:r>
          </a:p>
        </p:txBody>
      </p:sp>
      <p:cxnSp>
        <p:nvCxnSpPr>
          <p:cNvPr id="1051" name="Straight Connector 1050">
            <a:extLst>
              <a:ext uri="{FF2B5EF4-FFF2-40B4-BE49-F238E27FC236}">
                <a16:creationId xmlns:a16="http://schemas.microsoft.com/office/drawing/2014/main" id="{513E59C1-A690-800E-9FD2-FFE3D6214AB7}"/>
              </a:ext>
            </a:extLst>
          </p:cNvPr>
          <p:cNvCxnSpPr>
            <a:cxnSpLocks/>
          </p:cNvCxnSpPr>
          <p:nvPr/>
        </p:nvCxnSpPr>
        <p:spPr>
          <a:xfrm flipV="1">
            <a:off x="2833067" y="2969936"/>
            <a:ext cx="578000" cy="4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2" name="TextBox 1051">
            <a:extLst>
              <a:ext uri="{FF2B5EF4-FFF2-40B4-BE49-F238E27FC236}">
                <a16:creationId xmlns:a16="http://schemas.microsoft.com/office/drawing/2014/main" id="{8B3B45CF-C00B-3AB2-C328-6DB19BD010E3}"/>
              </a:ext>
            </a:extLst>
          </p:cNvPr>
          <p:cNvSpPr txBox="1"/>
          <p:nvPr/>
        </p:nvSpPr>
        <p:spPr>
          <a:xfrm>
            <a:off x="4314645" y="4600935"/>
            <a:ext cx="958822" cy="642415"/>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Ma’an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6</a:t>
            </a:r>
          </a:p>
        </p:txBody>
      </p:sp>
      <p:cxnSp>
        <p:nvCxnSpPr>
          <p:cNvPr id="1053" name="Straight Connector 1052">
            <a:extLst>
              <a:ext uri="{FF2B5EF4-FFF2-40B4-BE49-F238E27FC236}">
                <a16:creationId xmlns:a16="http://schemas.microsoft.com/office/drawing/2014/main" id="{CD7708EC-ADB8-35DA-355C-F00E819E69A6}"/>
              </a:ext>
            </a:extLst>
          </p:cNvPr>
          <p:cNvCxnSpPr>
            <a:cxnSpLocks/>
          </p:cNvCxnSpPr>
          <p:nvPr/>
        </p:nvCxnSpPr>
        <p:spPr>
          <a:xfrm>
            <a:off x="3098460" y="2442702"/>
            <a:ext cx="391233" cy="92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4" name="Straight Connector 1053">
            <a:extLst>
              <a:ext uri="{FF2B5EF4-FFF2-40B4-BE49-F238E27FC236}">
                <a16:creationId xmlns:a16="http://schemas.microsoft.com/office/drawing/2014/main" id="{C0D4B040-6C32-5821-FD76-3A50A9929010}"/>
              </a:ext>
            </a:extLst>
          </p:cNvPr>
          <p:cNvCxnSpPr>
            <a:cxnSpLocks/>
          </p:cNvCxnSpPr>
          <p:nvPr/>
        </p:nvCxnSpPr>
        <p:spPr>
          <a:xfrm flipH="1">
            <a:off x="2915052" y="3572502"/>
            <a:ext cx="443123" cy="441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5" name="Straight Connector 1054">
            <a:extLst>
              <a:ext uri="{FF2B5EF4-FFF2-40B4-BE49-F238E27FC236}">
                <a16:creationId xmlns:a16="http://schemas.microsoft.com/office/drawing/2014/main" id="{D32F3BDC-0EF6-059C-14A1-1AEA4A7EEABE}"/>
              </a:ext>
            </a:extLst>
          </p:cNvPr>
          <p:cNvCxnSpPr>
            <a:cxnSpLocks/>
          </p:cNvCxnSpPr>
          <p:nvPr/>
        </p:nvCxnSpPr>
        <p:spPr>
          <a:xfrm flipV="1">
            <a:off x="3817109" y="2002144"/>
            <a:ext cx="702469" cy="559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6" name="Straight Connector 1055">
            <a:extLst>
              <a:ext uri="{FF2B5EF4-FFF2-40B4-BE49-F238E27FC236}">
                <a16:creationId xmlns:a16="http://schemas.microsoft.com/office/drawing/2014/main" id="{DC5CEEFB-5FDA-2231-F325-FD8DC3BC3C06}"/>
              </a:ext>
            </a:extLst>
          </p:cNvPr>
          <p:cNvCxnSpPr>
            <a:cxnSpLocks/>
            <a:stCxn id="1042" idx="2"/>
          </p:cNvCxnSpPr>
          <p:nvPr/>
        </p:nvCxnSpPr>
        <p:spPr>
          <a:xfrm flipH="1">
            <a:off x="3614541" y="1876152"/>
            <a:ext cx="186217" cy="2750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3242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fptrend">
            <a:extLst>
              <a:ext uri="{FF2B5EF4-FFF2-40B4-BE49-F238E27FC236}">
                <a16:creationId xmlns:a16="http://schemas.microsoft.com/office/drawing/2014/main" id="{6B87C89F-968F-4E3D-A6B7-651FA47FB930}"/>
              </a:ext>
            </a:extLst>
          </p:cNvPr>
          <p:cNvGraphicFramePr>
            <a:graphicFrameLocks/>
          </p:cNvGraphicFramePr>
          <p:nvPr>
            <p:extLst>
              <p:ext uri="{D42A27DB-BD31-4B8C-83A1-F6EECF244321}">
                <p14:modId xmlns:p14="http://schemas.microsoft.com/office/powerpoint/2010/main" val="3399482017"/>
              </p:ext>
            </p:extLst>
          </p:nvPr>
        </p:nvGraphicFramePr>
        <p:xfrm>
          <a:off x="406399" y="298940"/>
          <a:ext cx="8358909" cy="62601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53301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mort_sex">
            <a:extLst>
              <a:ext uri="{FF2B5EF4-FFF2-40B4-BE49-F238E27FC236}">
                <a16:creationId xmlns:a16="http://schemas.microsoft.com/office/drawing/2014/main" id="{3E8165EB-E8B2-4F06-B758-15145511CCE3}"/>
              </a:ext>
            </a:extLst>
          </p:cNvPr>
          <p:cNvGraphicFramePr>
            <a:graphicFrameLocks/>
          </p:cNvGraphicFramePr>
          <p:nvPr>
            <p:extLst>
              <p:ext uri="{D42A27DB-BD31-4B8C-83A1-F6EECF244321}">
                <p14:modId xmlns:p14="http://schemas.microsoft.com/office/powerpoint/2010/main" val="1942950971"/>
              </p:ext>
            </p:extLst>
          </p:nvPr>
        </p:nvGraphicFramePr>
        <p:xfrm>
          <a:off x="505838" y="303701"/>
          <a:ext cx="8171234" cy="62505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081662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mort_res">
            <a:extLst>
              <a:ext uri="{FF2B5EF4-FFF2-40B4-BE49-F238E27FC236}">
                <a16:creationId xmlns:a16="http://schemas.microsoft.com/office/drawing/2014/main" id="{38054EA0-EC05-43BB-B94B-D40933B5C0AC}"/>
              </a:ext>
            </a:extLst>
          </p:cNvPr>
          <p:cNvGraphicFramePr>
            <a:graphicFrameLocks/>
          </p:cNvGraphicFramePr>
          <p:nvPr>
            <p:extLst>
              <p:ext uri="{D42A27DB-BD31-4B8C-83A1-F6EECF244321}">
                <p14:modId xmlns:p14="http://schemas.microsoft.com/office/powerpoint/2010/main" val="3552097936"/>
              </p:ext>
            </p:extLst>
          </p:nvPr>
        </p:nvGraphicFramePr>
        <p:xfrm>
          <a:off x="437745" y="303022"/>
          <a:ext cx="8249055" cy="62519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75829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mort_edu">
            <a:extLst>
              <a:ext uri="{FF2B5EF4-FFF2-40B4-BE49-F238E27FC236}">
                <a16:creationId xmlns:a16="http://schemas.microsoft.com/office/drawing/2014/main" id="{E02024F2-313C-4BF3-B633-9C1D7BE663FA}"/>
              </a:ext>
            </a:extLst>
          </p:cNvPr>
          <p:cNvGraphicFramePr>
            <a:graphicFrameLocks/>
          </p:cNvGraphicFramePr>
          <p:nvPr>
            <p:extLst>
              <p:ext uri="{D42A27DB-BD31-4B8C-83A1-F6EECF244321}">
                <p14:modId xmlns:p14="http://schemas.microsoft.com/office/powerpoint/2010/main" val="928933135"/>
              </p:ext>
            </p:extLst>
          </p:nvPr>
        </p:nvGraphicFramePr>
        <p:xfrm>
          <a:off x="418289" y="214350"/>
          <a:ext cx="8287966" cy="64292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8445502"/>
      </p:ext>
    </p:extLst>
  </p:cSld>
  <p:clrMapOvr>
    <a:masterClrMapping/>
  </p:clrMapOvr>
</p:sld>
</file>

<file path=ppt/theme/theme1.xml><?xml version="1.0" encoding="utf-8"?>
<a:theme xmlns:a="http://schemas.openxmlformats.org/drawingml/2006/main" name="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VMX3MACP777Z-1177381151-42314</_dlc_DocId>
    <_dlc_DocIdUrl xmlns="d16efad5-0601-4cf0-b7c2-89968258c777">
      <Url>https://icfonline.sharepoint.com/sites/ihd-dhs/Dissemination/_layouts/15/DocIdRedir.aspx?ID=VMX3MACP777Z-1177381151-42314</Url>
      <Description>VMX3MACP777Z-1177381151-42314</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9981E3BE-0910-4E81-BE17-3B9CCC885C4D}">
  <ds:schemaRefs>
    <ds:schemaRef ds:uri="http://purl.org/dc/dcmitype/"/>
    <ds:schemaRef ds:uri="http://purl.org/dc/terms/"/>
    <ds:schemaRef ds:uri="http://schemas.microsoft.com/office/2006/documentManagement/types"/>
    <ds:schemaRef ds:uri="http://schemas.microsoft.com/office/2006/metadata/properties"/>
    <ds:schemaRef ds:uri="http://www.w3.org/XML/1998/namespace"/>
    <ds:schemaRef ds:uri="http://purl.org/dc/elements/1.1/"/>
    <ds:schemaRef ds:uri="http://schemas.microsoft.com/office/infopath/2007/PartnerControls"/>
    <ds:schemaRef ds:uri="http://schemas.openxmlformats.org/package/2006/metadata/core-properties"/>
    <ds:schemaRef ds:uri="fa6a9aea-fb0f-4ddd-aff8-712634b7d5fe"/>
    <ds:schemaRef ds:uri="4050c418-ec1a-4a63-84af-e27a3374b796"/>
    <ds:schemaRef ds:uri="d16efad5-0601-4cf0-b7c2-89968258c777"/>
    <ds:schemaRef ds:uri="83c4e5ee-5eea-4e8c-8b50-726738bccb6e"/>
  </ds:schemaRefs>
</ds:datastoreItem>
</file>

<file path=customXml/itemProps4.xml><?xml version="1.0" encoding="utf-8"?>
<ds:datastoreItem xmlns:ds="http://schemas.openxmlformats.org/officeDocument/2006/customXml" ds:itemID="{92F73B2C-5822-4088-BF63-87FD0E982DAF}"/>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1006</TotalTime>
  <Words>934</Words>
  <Application>Microsoft Office PowerPoint</Application>
  <PresentationFormat>On-screen Show (4:3)</PresentationFormat>
  <Paragraphs>126</Paragraphs>
  <Slides>16</Slides>
  <Notes>10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16</vt:i4>
      </vt:variant>
    </vt:vector>
  </HeadingPairs>
  <TitlesOfParts>
    <vt:vector size="23" baseType="lpstr">
      <vt:lpstr>Arial</vt:lpstr>
      <vt:lpstr>Calibri</vt:lpstr>
      <vt:lpstr>Source Sans Pro</vt:lpstr>
      <vt:lpstr>Source Sans Pro SemiBold</vt:lpstr>
      <vt:lpstr>Custom Design</vt:lpstr>
      <vt:lpstr>2_Custom Design</vt:lpstr>
      <vt:lpstr>3_Custom Design</vt:lpstr>
      <vt:lpstr>PowerPoint Presentation</vt:lpstr>
      <vt:lpstr>PowerPoint Presentation</vt:lpstr>
      <vt:lpstr>Childhood Mortality Estimates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Perinatal Mortality</vt:lpstr>
      <vt:lpstr>PowerPoint Presentation</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5</cp:revision>
  <dcterms:created xsi:type="dcterms:W3CDTF">2022-12-05T19:39:34Z</dcterms:created>
  <dcterms:modified xsi:type="dcterms:W3CDTF">2024-08-20T16:25:25Z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f740da24-5aeb-467b-aead-b48258447d50</vt:lpwstr>
  </property>
  <property fmtid="{D5CDD505-2E9C-101B-9397-08002B2CF9AE}" pid="4" name="MediaServiceImageTags">
    <vt:lpwstr/>
  </property>
</Properties>
</file>