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5.xml" ContentType="application/vnd.openxmlformats-officedocument.drawingml.chartshapes+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6.xml" ContentType="application/vnd.openxmlformats-officedocument.drawingml.chartshapes+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7.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8.xml" ContentType="application/vnd.openxmlformats-officedocument.drawingml.chartshapes+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9.xml" ContentType="application/vnd.openxmlformats-officedocument.drawingml.chartshapes+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0.xml" ContentType="application/vnd.openxmlformats-officedocument.drawingml.chartshapes+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1.xml" ContentType="application/vnd.openxmlformats-officedocument.drawingml.chartshapes+xml"/>
  <Override PartName="/ppt/notesSlides/notesSlide1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2.xml" ContentType="application/vnd.openxmlformats-officedocument.drawingml.chartshapes+xml"/>
  <Override PartName="/ppt/notesSlides/notesSlide1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13.xml" ContentType="application/vnd.openxmlformats-officedocument.drawingml.chartshapes+xml"/>
  <Override PartName="/ppt/notesSlides/notesSlide14.xml" ContentType="application/vnd.openxmlformats-officedocument.presentationml.notesSlide+xml"/>
  <Override PartName="/ppt/charts/chart14.xml" ContentType="application/vnd.openxmlformats-officedocument.drawingml.chart+xml"/>
  <Override PartName="/ppt/drawings/drawing14.xml" ContentType="application/vnd.openxmlformats-officedocument.drawingml.chartshapes+xml"/>
  <Override PartName="/ppt/notesSlides/notesSlide15.xml" ContentType="application/vnd.openxmlformats-officedocument.presentationml.notesSl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15.xml" ContentType="application/vnd.openxmlformats-officedocument.drawingml.chartshapes+xml"/>
  <Override PartName="/ppt/notesSlides/notesSlide16.xml" ContentType="application/vnd.openxmlformats-officedocument.presentationml.notesSlid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drawings/drawing16.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30"/>
  </p:notesMasterIdLst>
  <p:handoutMasterIdLst>
    <p:handoutMasterId r:id="rId31"/>
  </p:handoutMasterIdLst>
  <p:sldIdLst>
    <p:sldId id="256" r:id="rId8"/>
    <p:sldId id="260" r:id="rId9"/>
    <p:sldId id="349" r:id="rId10"/>
    <p:sldId id="350" r:id="rId11"/>
    <p:sldId id="351" r:id="rId12"/>
    <p:sldId id="352" r:id="rId13"/>
    <p:sldId id="353" r:id="rId14"/>
    <p:sldId id="341" r:id="rId15"/>
    <p:sldId id="354" r:id="rId16"/>
    <p:sldId id="355" r:id="rId17"/>
    <p:sldId id="356" r:id="rId18"/>
    <p:sldId id="345" r:id="rId19"/>
    <p:sldId id="357" r:id="rId20"/>
    <p:sldId id="358" r:id="rId21"/>
    <p:sldId id="359" r:id="rId22"/>
    <p:sldId id="360" r:id="rId23"/>
    <p:sldId id="348" r:id="rId24"/>
    <p:sldId id="361" r:id="rId25"/>
    <p:sldId id="362" r:id="rId26"/>
    <p:sldId id="363" r:id="rId27"/>
    <p:sldId id="364" r:id="rId28"/>
    <p:sldId id="289"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CC"/>
    <a:srgbClr val="B3003C"/>
    <a:srgbClr val="8497B0"/>
    <a:srgbClr val="C299FF"/>
    <a:srgbClr val="6600FF"/>
    <a:srgbClr val="AD8B00"/>
    <a:srgbClr val="FF6699"/>
    <a:srgbClr val="FFC2D6"/>
    <a:srgbClr val="44546A"/>
    <a:srgbClr val="FF0D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76D771-519A-4C17-A894-B690B5134423}" v="129" dt="2024-07-11T17:32:14.0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794" autoAdjust="0"/>
  </p:normalViewPr>
  <p:slideViewPr>
    <p:cSldViewPr snapToGrid="0">
      <p:cViewPr varScale="1">
        <p:scale>
          <a:sx n="94" d="100"/>
          <a:sy n="94" d="100"/>
        </p:scale>
        <p:origin x="1296" y="9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6B21CB6A-9B82-4466-9149-02B6C1C86E79}"/>
    <pc:docChg chg="undo custSel addSld modSld modMainMaster">
      <pc:chgData name="McFarland, Annette (CNTR)" userId="e93d1f50-85ab-41a8-a34a-185a53159573" providerId="ADAL" clId="{6B21CB6A-9B82-4466-9149-02B6C1C86E79}" dt="2024-05-07T20:14:37.899" v="239" actId="14100"/>
      <pc:docMkLst>
        <pc:docMk/>
      </pc:docMkLst>
      <pc:sldChg chg="addSp delSp modSp mod">
        <pc:chgData name="McFarland, Annette (CNTR)" userId="e93d1f50-85ab-41a8-a34a-185a53159573" providerId="ADAL" clId="{6B21CB6A-9B82-4466-9149-02B6C1C86E79}" dt="2024-05-07T19:46:55.589" v="128"/>
        <pc:sldMkLst>
          <pc:docMk/>
          <pc:sldMk cId="2163988523" sldId="260"/>
        </pc:sldMkLst>
        <pc:spChg chg="del">
          <ac:chgData name="McFarland, Annette (CNTR)" userId="e93d1f50-85ab-41a8-a34a-185a53159573" providerId="ADAL" clId="{6B21CB6A-9B82-4466-9149-02B6C1C86E79}" dt="2024-05-07T19:46:51.497" v="125" actId="478"/>
          <ac:spMkLst>
            <pc:docMk/>
            <pc:sldMk cId="2163988523" sldId="260"/>
            <ac:spMk id="6" creationId="{5D0F14F3-1A09-3E96-BCB2-D8B940E469DA}"/>
          </ac:spMkLst>
        </pc:spChg>
        <pc:spChg chg="del">
          <ac:chgData name="McFarland, Annette (CNTR)" userId="e93d1f50-85ab-41a8-a34a-185a53159573" providerId="ADAL" clId="{6B21CB6A-9B82-4466-9149-02B6C1C86E79}" dt="2024-05-07T19:46:54.434" v="127" actId="478"/>
          <ac:spMkLst>
            <pc:docMk/>
            <pc:sldMk cId="2163988523" sldId="260"/>
            <ac:spMk id="7" creationId="{CE64F085-394F-89FE-55C1-94E5F28AFADD}"/>
          </ac:spMkLst>
        </pc:spChg>
        <pc:spChg chg="del">
          <ac:chgData name="McFarland, Annette (CNTR)" userId="e93d1f50-85ab-41a8-a34a-185a53159573" providerId="ADAL" clId="{6B21CB6A-9B82-4466-9149-02B6C1C86E79}" dt="2024-05-07T19:46:52.560" v="126" actId="478"/>
          <ac:spMkLst>
            <pc:docMk/>
            <pc:sldMk cId="2163988523" sldId="260"/>
            <ac:spMk id="8" creationId="{E39DAA33-FEFE-A8BD-BBEA-A8F3D8B80ECE}"/>
          </ac:spMkLst>
        </pc:spChg>
        <pc:picChg chg="add mod">
          <ac:chgData name="McFarland, Annette (CNTR)" userId="e93d1f50-85ab-41a8-a34a-185a53159573" providerId="ADAL" clId="{6B21CB6A-9B82-4466-9149-02B6C1C86E79}" dt="2024-05-07T19:46:55.589" v="128"/>
          <ac:picMkLst>
            <pc:docMk/>
            <pc:sldMk cId="2163988523" sldId="260"/>
            <ac:picMk id="2" creationId="{53FCFB55-C7A7-7996-2523-DC6B4972638E}"/>
          </ac:picMkLst>
        </pc:picChg>
      </pc:sldChg>
      <pc:sldChg chg="addSp delSp modSp mod">
        <pc:chgData name="McFarland, Annette (CNTR)" userId="e93d1f50-85ab-41a8-a34a-185a53159573" providerId="ADAL" clId="{6B21CB6A-9B82-4466-9149-02B6C1C86E79}" dt="2024-05-07T19:47:03.618" v="132"/>
        <pc:sldMkLst>
          <pc:docMk/>
          <pc:sldMk cId="2701551733" sldId="341"/>
        </pc:sldMkLst>
        <pc:spChg chg="del">
          <ac:chgData name="McFarland, Annette (CNTR)" userId="e93d1f50-85ab-41a8-a34a-185a53159573" providerId="ADAL" clId="{6B21CB6A-9B82-4466-9149-02B6C1C86E79}" dt="2024-05-07T19:47:02.530" v="131" actId="478"/>
          <ac:spMkLst>
            <pc:docMk/>
            <pc:sldMk cId="2701551733" sldId="341"/>
            <ac:spMk id="6" creationId="{5D0F14F3-1A09-3E96-BCB2-D8B940E469DA}"/>
          </ac:spMkLst>
        </pc:spChg>
        <pc:spChg chg="del">
          <ac:chgData name="McFarland, Annette (CNTR)" userId="e93d1f50-85ab-41a8-a34a-185a53159573" providerId="ADAL" clId="{6B21CB6A-9B82-4466-9149-02B6C1C86E79}" dt="2024-05-07T19:47:01.726" v="130" actId="478"/>
          <ac:spMkLst>
            <pc:docMk/>
            <pc:sldMk cId="2701551733" sldId="341"/>
            <ac:spMk id="7" creationId="{CE64F085-394F-89FE-55C1-94E5F28AFADD}"/>
          </ac:spMkLst>
        </pc:spChg>
        <pc:spChg chg="del">
          <ac:chgData name="McFarland, Annette (CNTR)" userId="e93d1f50-85ab-41a8-a34a-185a53159573" providerId="ADAL" clId="{6B21CB6A-9B82-4466-9149-02B6C1C86E79}" dt="2024-05-07T19:46:58.912" v="129" actId="478"/>
          <ac:spMkLst>
            <pc:docMk/>
            <pc:sldMk cId="2701551733" sldId="341"/>
            <ac:spMk id="8" creationId="{E39DAA33-FEFE-A8BD-BBEA-A8F3D8B80ECE}"/>
          </ac:spMkLst>
        </pc:spChg>
        <pc:picChg chg="add mod">
          <ac:chgData name="McFarland, Annette (CNTR)" userId="e93d1f50-85ab-41a8-a34a-185a53159573" providerId="ADAL" clId="{6B21CB6A-9B82-4466-9149-02B6C1C86E79}" dt="2024-05-07T19:47:03.618" v="132"/>
          <ac:picMkLst>
            <pc:docMk/>
            <pc:sldMk cId="2701551733" sldId="341"/>
            <ac:picMk id="2" creationId="{574395D1-9E20-2B15-E0C0-03403DF1927F}"/>
          </ac:picMkLst>
        </pc:picChg>
      </pc:sldChg>
      <pc:sldChg chg="delSp modSp mod">
        <pc:chgData name="McFarland, Annette (CNTR)" userId="e93d1f50-85ab-41a8-a34a-185a53159573" providerId="ADAL" clId="{6B21CB6A-9B82-4466-9149-02B6C1C86E79}" dt="2024-05-07T20:12:18.619" v="233" actId="478"/>
        <pc:sldMkLst>
          <pc:docMk/>
          <pc:sldMk cId="2781894779" sldId="343"/>
        </pc:sldMkLst>
        <pc:spChg chg="mod">
          <ac:chgData name="McFarland, Annette (CNTR)" userId="e93d1f50-85ab-41a8-a34a-185a53159573" providerId="ADAL" clId="{6B21CB6A-9B82-4466-9149-02B6C1C86E79}" dt="2024-05-07T20:12:02.528" v="232" actId="20577"/>
          <ac:spMkLst>
            <pc:docMk/>
            <pc:sldMk cId="2781894779" sldId="343"/>
            <ac:spMk id="4" creationId="{2835B22F-59A0-D51F-5B6D-700079BFD428}"/>
          </ac:spMkLst>
        </pc:spChg>
        <pc:spChg chg="del">
          <ac:chgData name="McFarland, Annette (CNTR)" userId="e93d1f50-85ab-41a8-a34a-185a53159573" providerId="ADAL" clId="{6B21CB6A-9B82-4466-9149-02B6C1C86E79}" dt="2024-05-07T20:12:18.619" v="233" actId="478"/>
          <ac:spMkLst>
            <pc:docMk/>
            <pc:sldMk cId="2781894779" sldId="343"/>
            <ac:spMk id="8" creationId="{1A5D5D1F-6AE8-32C3-0DF9-D2F8A96FD892}"/>
          </ac:spMkLst>
        </pc:spChg>
        <pc:spChg chg="del">
          <ac:chgData name="McFarland, Annette (CNTR)" userId="e93d1f50-85ab-41a8-a34a-185a53159573" providerId="ADAL" clId="{6B21CB6A-9B82-4466-9149-02B6C1C86E79}" dt="2024-05-07T20:12:18.619" v="233" actId="478"/>
          <ac:spMkLst>
            <pc:docMk/>
            <pc:sldMk cId="2781894779" sldId="343"/>
            <ac:spMk id="41" creationId="{D668D04A-DECC-8646-63D2-86090C0B6EC2}"/>
          </ac:spMkLst>
        </pc:spChg>
        <pc:spChg chg="del">
          <ac:chgData name="McFarland, Annette (CNTR)" userId="e93d1f50-85ab-41a8-a34a-185a53159573" providerId="ADAL" clId="{6B21CB6A-9B82-4466-9149-02B6C1C86E79}" dt="2024-05-07T20:12:18.619" v="233" actId="478"/>
          <ac:spMkLst>
            <pc:docMk/>
            <pc:sldMk cId="2781894779" sldId="343"/>
            <ac:spMk id="42" creationId="{CF8A5421-9323-A745-9033-6B0858E056E5}"/>
          </ac:spMkLst>
        </pc:spChg>
        <pc:spChg chg="del">
          <ac:chgData name="McFarland, Annette (CNTR)" userId="e93d1f50-85ab-41a8-a34a-185a53159573" providerId="ADAL" clId="{6B21CB6A-9B82-4466-9149-02B6C1C86E79}" dt="2024-05-07T20:12:18.619" v="233" actId="478"/>
          <ac:spMkLst>
            <pc:docMk/>
            <pc:sldMk cId="2781894779" sldId="343"/>
            <ac:spMk id="43" creationId="{B7FC13D1-752F-56B6-5609-2A21E3445535}"/>
          </ac:spMkLst>
        </pc:spChg>
        <pc:spChg chg="del">
          <ac:chgData name="McFarland, Annette (CNTR)" userId="e93d1f50-85ab-41a8-a34a-185a53159573" providerId="ADAL" clId="{6B21CB6A-9B82-4466-9149-02B6C1C86E79}" dt="2024-05-07T20:12:18.619" v="233" actId="478"/>
          <ac:spMkLst>
            <pc:docMk/>
            <pc:sldMk cId="2781894779" sldId="343"/>
            <ac:spMk id="44" creationId="{4BC63EFC-51D8-5205-E29F-01514C838175}"/>
          </ac:spMkLst>
        </pc:spChg>
        <pc:spChg chg="del">
          <ac:chgData name="McFarland, Annette (CNTR)" userId="e93d1f50-85ab-41a8-a34a-185a53159573" providerId="ADAL" clId="{6B21CB6A-9B82-4466-9149-02B6C1C86E79}" dt="2024-05-07T20:12:18.619" v="233" actId="478"/>
          <ac:spMkLst>
            <pc:docMk/>
            <pc:sldMk cId="2781894779" sldId="343"/>
            <ac:spMk id="45" creationId="{BBE6A571-B611-7C03-DEE0-82AB9841B25B}"/>
          </ac:spMkLst>
        </pc:spChg>
        <pc:spChg chg="del">
          <ac:chgData name="McFarland, Annette (CNTR)" userId="e93d1f50-85ab-41a8-a34a-185a53159573" providerId="ADAL" clId="{6B21CB6A-9B82-4466-9149-02B6C1C86E79}" dt="2024-05-07T20:12:18.619" v="233" actId="478"/>
          <ac:spMkLst>
            <pc:docMk/>
            <pc:sldMk cId="2781894779" sldId="343"/>
            <ac:spMk id="46" creationId="{42DF423A-99C8-4EB4-85E6-B227F5AC86CF}"/>
          </ac:spMkLst>
        </pc:spChg>
        <pc:spChg chg="del">
          <ac:chgData name="McFarland, Annette (CNTR)" userId="e93d1f50-85ab-41a8-a34a-185a53159573" providerId="ADAL" clId="{6B21CB6A-9B82-4466-9149-02B6C1C86E79}" dt="2024-05-07T20:12:18.619" v="233" actId="478"/>
          <ac:spMkLst>
            <pc:docMk/>
            <pc:sldMk cId="2781894779" sldId="343"/>
            <ac:spMk id="47" creationId="{1A54FE55-9EA8-7040-3CAE-58A0BC0B5A7A}"/>
          </ac:spMkLst>
        </pc:spChg>
        <pc:spChg chg="del">
          <ac:chgData name="McFarland, Annette (CNTR)" userId="e93d1f50-85ab-41a8-a34a-185a53159573" providerId="ADAL" clId="{6B21CB6A-9B82-4466-9149-02B6C1C86E79}" dt="2024-05-07T20:12:18.619" v="233" actId="478"/>
          <ac:spMkLst>
            <pc:docMk/>
            <pc:sldMk cId="2781894779" sldId="343"/>
            <ac:spMk id="48" creationId="{C745E97A-7FD6-1663-C9EC-826AD8D437D1}"/>
          </ac:spMkLst>
        </pc:spChg>
        <pc:spChg chg="del">
          <ac:chgData name="McFarland, Annette (CNTR)" userId="e93d1f50-85ab-41a8-a34a-185a53159573" providerId="ADAL" clId="{6B21CB6A-9B82-4466-9149-02B6C1C86E79}" dt="2024-05-07T20:12:18.619" v="233" actId="478"/>
          <ac:spMkLst>
            <pc:docMk/>
            <pc:sldMk cId="2781894779" sldId="343"/>
            <ac:spMk id="49" creationId="{5A089B96-6EB7-40E6-B695-CA14F03E510E}"/>
          </ac:spMkLst>
        </pc:spChg>
        <pc:spChg chg="del">
          <ac:chgData name="McFarland, Annette (CNTR)" userId="e93d1f50-85ab-41a8-a34a-185a53159573" providerId="ADAL" clId="{6B21CB6A-9B82-4466-9149-02B6C1C86E79}" dt="2024-05-07T20:12:18.619" v="233" actId="478"/>
          <ac:spMkLst>
            <pc:docMk/>
            <pc:sldMk cId="2781894779" sldId="343"/>
            <ac:spMk id="50" creationId="{B4A38A1D-ED77-E4A3-DF60-1B2D80DD4252}"/>
          </ac:spMkLst>
        </pc:spChg>
        <pc:spChg chg="del">
          <ac:chgData name="McFarland, Annette (CNTR)" userId="e93d1f50-85ab-41a8-a34a-185a53159573" providerId="ADAL" clId="{6B21CB6A-9B82-4466-9149-02B6C1C86E79}" dt="2024-05-07T20:12:18.619" v="233" actId="478"/>
          <ac:spMkLst>
            <pc:docMk/>
            <pc:sldMk cId="2781894779" sldId="343"/>
            <ac:spMk id="51" creationId="{3D949BF7-3246-03FC-D71D-FF2B194A5867}"/>
          </ac:spMkLst>
        </pc:spChg>
        <pc:spChg chg="del">
          <ac:chgData name="McFarland, Annette (CNTR)" userId="e93d1f50-85ab-41a8-a34a-185a53159573" providerId="ADAL" clId="{6B21CB6A-9B82-4466-9149-02B6C1C86E79}" dt="2024-05-07T20:12:18.619" v="233" actId="478"/>
          <ac:spMkLst>
            <pc:docMk/>
            <pc:sldMk cId="2781894779" sldId="343"/>
            <ac:spMk id="52" creationId="{D73A6417-5A8E-992C-44F0-86E234C17E10}"/>
          </ac:spMkLst>
        </pc:spChg>
        <pc:spChg chg="del">
          <ac:chgData name="McFarland, Annette (CNTR)" userId="e93d1f50-85ab-41a8-a34a-185a53159573" providerId="ADAL" clId="{6B21CB6A-9B82-4466-9149-02B6C1C86E79}" dt="2024-05-07T20:12:18.619" v="233" actId="478"/>
          <ac:spMkLst>
            <pc:docMk/>
            <pc:sldMk cId="2781894779" sldId="343"/>
            <ac:spMk id="53" creationId="{34E58A3B-6C41-24E5-AFB9-0CC8E52DFFBF}"/>
          </ac:spMkLst>
        </pc:spChg>
        <pc:spChg chg="del">
          <ac:chgData name="McFarland, Annette (CNTR)" userId="e93d1f50-85ab-41a8-a34a-185a53159573" providerId="ADAL" clId="{6B21CB6A-9B82-4466-9149-02B6C1C86E79}" dt="2024-05-07T20:12:18.619" v="233" actId="478"/>
          <ac:spMkLst>
            <pc:docMk/>
            <pc:sldMk cId="2781894779" sldId="343"/>
            <ac:spMk id="54" creationId="{3C62B939-790C-DB0F-0CF6-1E2C6F585ED4}"/>
          </ac:spMkLst>
        </pc:spChg>
        <pc:spChg chg="del">
          <ac:chgData name="McFarland, Annette (CNTR)" userId="e93d1f50-85ab-41a8-a34a-185a53159573" providerId="ADAL" clId="{6B21CB6A-9B82-4466-9149-02B6C1C86E79}" dt="2024-05-07T20:12:18.619" v="233" actId="478"/>
          <ac:spMkLst>
            <pc:docMk/>
            <pc:sldMk cId="2781894779" sldId="343"/>
            <ac:spMk id="55" creationId="{16C6B6BA-7222-2A46-CA43-30A3DC2F40E5}"/>
          </ac:spMkLst>
        </pc:spChg>
        <pc:spChg chg="del">
          <ac:chgData name="McFarland, Annette (CNTR)" userId="e93d1f50-85ab-41a8-a34a-185a53159573" providerId="ADAL" clId="{6B21CB6A-9B82-4466-9149-02B6C1C86E79}" dt="2024-05-07T20:12:18.619" v="233" actId="478"/>
          <ac:spMkLst>
            <pc:docMk/>
            <pc:sldMk cId="2781894779" sldId="343"/>
            <ac:spMk id="59" creationId="{4D135624-874F-7303-6186-F1323F30C5AA}"/>
          </ac:spMkLst>
        </pc:spChg>
        <pc:spChg chg="del">
          <ac:chgData name="McFarland, Annette (CNTR)" userId="e93d1f50-85ab-41a8-a34a-185a53159573" providerId="ADAL" clId="{6B21CB6A-9B82-4466-9149-02B6C1C86E79}" dt="2024-05-07T20:12:18.619" v="233" actId="478"/>
          <ac:spMkLst>
            <pc:docMk/>
            <pc:sldMk cId="2781894779" sldId="343"/>
            <ac:spMk id="60" creationId="{283A431F-66DE-56D0-6F8C-E197CA434994}"/>
          </ac:spMkLst>
        </pc:spChg>
        <pc:spChg chg="del">
          <ac:chgData name="McFarland, Annette (CNTR)" userId="e93d1f50-85ab-41a8-a34a-185a53159573" providerId="ADAL" clId="{6B21CB6A-9B82-4466-9149-02B6C1C86E79}" dt="2024-05-07T20:12:18.619" v="233" actId="478"/>
          <ac:spMkLst>
            <pc:docMk/>
            <pc:sldMk cId="2781894779" sldId="343"/>
            <ac:spMk id="61" creationId="{13D1EBF7-3808-CC4B-C914-B34A82C02B00}"/>
          </ac:spMkLst>
        </pc:spChg>
        <pc:spChg chg="del">
          <ac:chgData name="McFarland, Annette (CNTR)" userId="e93d1f50-85ab-41a8-a34a-185a53159573" providerId="ADAL" clId="{6B21CB6A-9B82-4466-9149-02B6C1C86E79}" dt="2024-05-07T20:12:18.619" v="233" actId="478"/>
          <ac:spMkLst>
            <pc:docMk/>
            <pc:sldMk cId="2781894779" sldId="343"/>
            <ac:spMk id="1033" creationId="{3CD9B410-05B2-6138-6911-D2332C745AC9}"/>
          </ac:spMkLst>
        </pc:spChg>
        <pc:spChg chg="del">
          <ac:chgData name="McFarland, Annette (CNTR)" userId="e93d1f50-85ab-41a8-a34a-185a53159573" providerId="ADAL" clId="{6B21CB6A-9B82-4466-9149-02B6C1C86E79}" dt="2024-05-07T20:12:18.619" v="233" actId="478"/>
          <ac:spMkLst>
            <pc:docMk/>
            <pc:sldMk cId="2781894779" sldId="343"/>
            <ac:spMk id="1034" creationId="{7DB997D1-C003-D6C6-1F18-F0F31FEDDA4D}"/>
          </ac:spMkLst>
        </pc:spChg>
        <pc:spChg chg="del">
          <ac:chgData name="McFarland, Annette (CNTR)" userId="e93d1f50-85ab-41a8-a34a-185a53159573" providerId="ADAL" clId="{6B21CB6A-9B82-4466-9149-02B6C1C86E79}" dt="2024-05-07T20:12:18.619" v="233" actId="478"/>
          <ac:spMkLst>
            <pc:docMk/>
            <pc:sldMk cId="2781894779" sldId="343"/>
            <ac:spMk id="1035" creationId="{505D2889-80F3-69CB-1B35-181142E76EFB}"/>
          </ac:spMkLst>
        </pc:spChg>
        <pc:spChg chg="del">
          <ac:chgData name="McFarland, Annette (CNTR)" userId="e93d1f50-85ab-41a8-a34a-185a53159573" providerId="ADAL" clId="{6B21CB6A-9B82-4466-9149-02B6C1C86E79}" dt="2024-05-07T20:12:18.619" v="233" actId="478"/>
          <ac:spMkLst>
            <pc:docMk/>
            <pc:sldMk cId="2781894779" sldId="343"/>
            <ac:spMk id="1036" creationId="{857DBFB8-A839-2B3D-F992-3D5B522A6EDA}"/>
          </ac:spMkLst>
        </pc:spChg>
        <pc:spChg chg="del">
          <ac:chgData name="McFarland, Annette (CNTR)" userId="e93d1f50-85ab-41a8-a34a-185a53159573" providerId="ADAL" clId="{6B21CB6A-9B82-4466-9149-02B6C1C86E79}" dt="2024-05-07T20:12:18.619" v="233" actId="478"/>
          <ac:spMkLst>
            <pc:docMk/>
            <pc:sldMk cId="2781894779" sldId="343"/>
            <ac:spMk id="1037" creationId="{A619D19B-59AC-7D09-4061-FA84E7FB471A}"/>
          </ac:spMkLst>
        </pc:spChg>
        <pc:spChg chg="del">
          <ac:chgData name="McFarland, Annette (CNTR)" userId="e93d1f50-85ab-41a8-a34a-185a53159573" providerId="ADAL" clId="{6B21CB6A-9B82-4466-9149-02B6C1C86E79}" dt="2024-05-07T20:12:18.619" v="233" actId="478"/>
          <ac:spMkLst>
            <pc:docMk/>
            <pc:sldMk cId="2781894779" sldId="343"/>
            <ac:spMk id="1038" creationId="{5909F8BF-9101-628B-51F4-11674CFA84EF}"/>
          </ac:spMkLst>
        </pc:spChg>
        <pc:spChg chg="del">
          <ac:chgData name="McFarland, Annette (CNTR)" userId="e93d1f50-85ab-41a8-a34a-185a53159573" providerId="ADAL" clId="{6B21CB6A-9B82-4466-9149-02B6C1C86E79}" dt="2024-05-07T20:12:18.619" v="233" actId="478"/>
          <ac:spMkLst>
            <pc:docMk/>
            <pc:sldMk cId="2781894779" sldId="343"/>
            <ac:spMk id="1041" creationId="{EDDDA1C2-40F2-C465-D3BB-2E406CC881AB}"/>
          </ac:spMkLst>
        </pc:spChg>
        <pc:grpChg chg="del">
          <ac:chgData name="McFarland, Annette (CNTR)" userId="e93d1f50-85ab-41a8-a34a-185a53159573" providerId="ADAL" clId="{6B21CB6A-9B82-4466-9149-02B6C1C86E79}" dt="2024-05-07T20:12:18.619" v="233" actId="478"/>
          <ac:grpSpMkLst>
            <pc:docMk/>
            <pc:sldMk cId="2781894779" sldId="343"/>
            <ac:grpSpMk id="12" creationId="{5E9238D3-4F99-E415-7A54-9FE1BC3F8A71}"/>
          </ac:grpSpMkLst>
        </pc:grpChg>
        <pc:cxnChg chg="del">
          <ac:chgData name="McFarland, Annette (CNTR)" userId="e93d1f50-85ab-41a8-a34a-185a53159573" providerId="ADAL" clId="{6B21CB6A-9B82-4466-9149-02B6C1C86E79}" dt="2024-05-07T20:12:18.619" v="233" actId="478"/>
          <ac:cxnSpMkLst>
            <pc:docMk/>
            <pc:sldMk cId="2781894779" sldId="343"/>
            <ac:cxnSpMk id="1028" creationId="{251E71C6-C5DE-756D-28C9-B37F00509337}"/>
          </ac:cxnSpMkLst>
        </pc:cxnChg>
        <pc:cxnChg chg="del">
          <ac:chgData name="McFarland, Annette (CNTR)" userId="e93d1f50-85ab-41a8-a34a-185a53159573" providerId="ADAL" clId="{6B21CB6A-9B82-4466-9149-02B6C1C86E79}" dt="2024-05-07T20:12:18.619" v="233" actId="478"/>
          <ac:cxnSpMkLst>
            <pc:docMk/>
            <pc:sldMk cId="2781894779" sldId="343"/>
            <ac:cxnSpMk id="1039" creationId="{27A9561D-6FFC-F4BF-D6C2-12FEB0D3D959}"/>
          </ac:cxnSpMkLst>
        </pc:cxnChg>
        <pc:cxnChg chg="del">
          <ac:chgData name="McFarland, Annette (CNTR)" userId="e93d1f50-85ab-41a8-a34a-185a53159573" providerId="ADAL" clId="{6B21CB6A-9B82-4466-9149-02B6C1C86E79}" dt="2024-05-07T20:12:18.619" v="233" actId="478"/>
          <ac:cxnSpMkLst>
            <pc:docMk/>
            <pc:sldMk cId="2781894779" sldId="343"/>
            <ac:cxnSpMk id="1044" creationId="{449259B2-AC01-86E5-AAE4-014A1E3AD19E}"/>
          </ac:cxnSpMkLst>
        </pc:cxnChg>
      </pc:sldChg>
      <pc:sldChg chg="addSp delSp modSp mod">
        <pc:chgData name="McFarland, Annette (CNTR)" userId="e93d1f50-85ab-41a8-a34a-185a53159573" providerId="ADAL" clId="{6B21CB6A-9B82-4466-9149-02B6C1C86E79}" dt="2024-05-07T19:47:10.509" v="136"/>
        <pc:sldMkLst>
          <pc:docMk/>
          <pc:sldMk cId="2954765300" sldId="345"/>
        </pc:sldMkLst>
        <pc:spChg chg="del">
          <ac:chgData name="McFarland, Annette (CNTR)" userId="e93d1f50-85ab-41a8-a34a-185a53159573" providerId="ADAL" clId="{6B21CB6A-9B82-4466-9149-02B6C1C86E79}" dt="2024-05-07T19:47:07.455" v="133" actId="478"/>
          <ac:spMkLst>
            <pc:docMk/>
            <pc:sldMk cId="2954765300" sldId="345"/>
            <ac:spMk id="6" creationId="{5D0F14F3-1A09-3E96-BCB2-D8B940E469DA}"/>
          </ac:spMkLst>
        </pc:spChg>
        <pc:spChg chg="del">
          <ac:chgData name="McFarland, Annette (CNTR)" userId="e93d1f50-85ab-41a8-a34a-185a53159573" providerId="ADAL" clId="{6B21CB6A-9B82-4466-9149-02B6C1C86E79}" dt="2024-05-07T19:47:09.583" v="135" actId="478"/>
          <ac:spMkLst>
            <pc:docMk/>
            <pc:sldMk cId="2954765300" sldId="345"/>
            <ac:spMk id="7" creationId="{CE64F085-394F-89FE-55C1-94E5F28AFADD}"/>
          </ac:spMkLst>
        </pc:spChg>
        <pc:spChg chg="del">
          <ac:chgData name="McFarland, Annette (CNTR)" userId="e93d1f50-85ab-41a8-a34a-185a53159573" providerId="ADAL" clId="{6B21CB6A-9B82-4466-9149-02B6C1C86E79}" dt="2024-05-07T19:47:08.416" v="134" actId="478"/>
          <ac:spMkLst>
            <pc:docMk/>
            <pc:sldMk cId="2954765300" sldId="345"/>
            <ac:spMk id="8" creationId="{E39DAA33-FEFE-A8BD-BBEA-A8F3D8B80ECE}"/>
          </ac:spMkLst>
        </pc:spChg>
        <pc:picChg chg="add mod">
          <ac:chgData name="McFarland, Annette (CNTR)" userId="e93d1f50-85ab-41a8-a34a-185a53159573" providerId="ADAL" clId="{6B21CB6A-9B82-4466-9149-02B6C1C86E79}" dt="2024-05-07T19:47:10.509" v="136"/>
          <ac:picMkLst>
            <pc:docMk/>
            <pc:sldMk cId="2954765300" sldId="345"/>
            <ac:picMk id="2" creationId="{FB90A2A2-4E2F-2A11-EFE8-2F53ED1C0A6F}"/>
          </ac:picMkLst>
        </pc:picChg>
      </pc:sldChg>
      <pc:sldChg chg="addSp delSp modSp mod">
        <pc:chgData name="McFarland, Annette (CNTR)" userId="e93d1f50-85ab-41a8-a34a-185a53159573" providerId="ADAL" clId="{6B21CB6A-9B82-4466-9149-02B6C1C86E79}" dt="2024-05-07T19:47:18.692" v="140"/>
        <pc:sldMkLst>
          <pc:docMk/>
          <pc:sldMk cId="670098642" sldId="348"/>
        </pc:sldMkLst>
        <pc:spChg chg="del">
          <ac:chgData name="McFarland, Annette (CNTR)" userId="e93d1f50-85ab-41a8-a34a-185a53159573" providerId="ADAL" clId="{6B21CB6A-9B82-4466-9149-02B6C1C86E79}" dt="2024-05-07T19:47:14.996" v="137" actId="478"/>
          <ac:spMkLst>
            <pc:docMk/>
            <pc:sldMk cId="670098642" sldId="348"/>
            <ac:spMk id="6" creationId="{5D0F14F3-1A09-3E96-BCB2-D8B940E469DA}"/>
          </ac:spMkLst>
        </pc:spChg>
        <pc:spChg chg="del">
          <ac:chgData name="McFarland, Annette (CNTR)" userId="e93d1f50-85ab-41a8-a34a-185a53159573" providerId="ADAL" clId="{6B21CB6A-9B82-4466-9149-02B6C1C86E79}" dt="2024-05-07T19:47:17.770" v="139" actId="478"/>
          <ac:spMkLst>
            <pc:docMk/>
            <pc:sldMk cId="670098642" sldId="348"/>
            <ac:spMk id="7" creationId="{CE64F085-394F-89FE-55C1-94E5F28AFADD}"/>
          </ac:spMkLst>
        </pc:spChg>
        <pc:spChg chg="del">
          <ac:chgData name="McFarland, Annette (CNTR)" userId="e93d1f50-85ab-41a8-a34a-185a53159573" providerId="ADAL" clId="{6B21CB6A-9B82-4466-9149-02B6C1C86E79}" dt="2024-05-07T19:47:16.015" v="138" actId="478"/>
          <ac:spMkLst>
            <pc:docMk/>
            <pc:sldMk cId="670098642" sldId="348"/>
            <ac:spMk id="8" creationId="{E39DAA33-FEFE-A8BD-BBEA-A8F3D8B80ECE}"/>
          </ac:spMkLst>
        </pc:spChg>
        <pc:picChg chg="add mod">
          <ac:chgData name="McFarland, Annette (CNTR)" userId="e93d1f50-85ab-41a8-a34a-185a53159573" providerId="ADAL" clId="{6B21CB6A-9B82-4466-9149-02B6C1C86E79}" dt="2024-05-07T19:47:18.692" v="140"/>
          <ac:picMkLst>
            <pc:docMk/>
            <pc:sldMk cId="670098642" sldId="348"/>
            <ac:picMk id="2" creationId="{8382BB39-8A39-F719-98EB-25FF721E2655}"/>
          </ac:picMkLst>
        </pc:picChg>
      </pc:sldChg>
      <pc:sldChg chg="addSp modSp add mod modNotes">
        <pc:chgData name="McFarland, Annette (CNTR)" userId="e93d1f50-85ab-41a8-a34a-185a53159573" providerId="ADAL" clId="{6B21CB6A-9B82-4466-9149-02B6C1C86E79}" dt="2024-05-07T19:53:18.193" v="179"/>
        <pc:sldMkLst>
          <pc:docMk/>
          <pc:sldMk cId="716776033" sldId="349"/>
        </pc:sldMkLst>
        <pc:graphicFrameChg chg="add mod">
          <ac:chgData name="McFarland, Annette (CNTR)" userId="e93d1f50-85ab-41a8-a34a-185a53159573" providerId="ADAL" clId="{6B21CB6A-9B82-4466-9149-02B6C1C86E79}" dt="2024-05-07T19:53:18.193" v="179"/>
          <ac:graphicFrameMkLst>
            <pc:docMk/>
            <pc:sldMk cId="716776033" sldId="349"/>
            <ac:graphicFrameMk id="2" creationId="{0699E82F-67DF-4635-B7FB-08ABF6FB6DEC}"/>
          </ac:graphicFrameMkLst>
        </pc:graphicFrameChg>
      </pc:sldChg>
      <pc:sldChg chg="addSp modSp add mod modNotes">
        <pc:chgData name="McFarland, Annette (CNTR)" userId="e93d1f50-85ab-41a8-a34a-185a53159573" providerId="ADAL" clId="{6B21CB6A-9B82-4466-9149-02B6C1C86E79}" dt="2024-05-07T19:57:06.423" v="196" actId="207"/>
        <pc:sldMkLst>
          <pc:docMk/>
          <pc:sldMk cId="3114001194" sldId="350"/>
        </pc:sldMkLst>
        <pc:graphicFrameChg chg="add mod">
          <ac:chgData name="McFarland, Annette (CNTR)" userId="e93d1f50-85ab-41a8-a34a-185a53159573" providerId="ADAL" clId="{6B21CB6A-9B82-4466-9149-02B6C1C86E79}" dt="2024-05-07T19:57:06.423" v="196" actId="207"/>
          <ac:graphicFrameMkLst>
            <pc:docMk/>
            <pc:sldMk cId="3114001194" sldId="350"/>
            <ac:graphicFrameMk id="2" creationId="{41649C67-01AB-4A72-BA0A-743176D4F79A}"/>
          </ac:graphicFrameMkLst>
        </pc:graphicFrameChg>
      </pc:sldChg>
      <pc:sldChg chg="addSp modSp add mod modNotes">
        <pc:chgData name="McFarland, Annette (CNTR)" userId="e93d1f50-85ab-41a8-a34a-185a53159573" providerId="ADAL" clId="{6B21CB6A-9B82-4466-9149-02B6C1C86E79}" dt="2024-05-07T19:58:29.074" v="210" actId="207"/>
        <pc:sldMkLst>
          <pc:docMk/>
          <pc:sldMk cId="2524486904" sldId="351"/>
        </pc:sldMkLst>
        <pc:graphicFrameChg chg="add mod">
          <ac:chgData name="McFarland, Annette (CNTR)" userId="e93d1f50-85ab-41a8-a34a-185a53159573" providerId="ADAL" clId="{6B21CB6A-9B82-4466-9149-02B6C1C86E79}" dt="2024-05-07T19:58:29.074" v="210" actId="207"/>
          <ac:graphicFrameMkLst>
            <pc:docMk/>
            <pc:sldMk cId="2524486904" sldId="351"/>
            <ac:graphicFrameMk id="2" creationId="{00C4BEFC-799E-4F04-AD80-7A33510DA36D}"/>
          </ac:graphicFrameMkLst>
        </pc:graphicFrameChg>
      </pc:sldChg>
      <pc:sldChg chg="addSp modSp add mod modNotes">
        <pc:chgData name="McFarland, Annette (CNTR)" userId="e93d1f50-85ab-41a8-a34a-185a53159573" providerId="ADAL" clId="{6B21CB6A-9B82-4466-9149-02B6C1C86E79}" dt="2024-05-07T19:59:03.208" v="214"/>
        <pc:sldMkLst>
          <pc:docMk/>
          <pc:sldMk cId="3094964330" sldId="352"/>
        </pc:sldMkLst>
        <pc:graphicFrameChg chg="add mod">
          <ac:chgData name="McFarland, Annette (CNTR)" userId="e93d1f50-85ab-41a8-a34a-185a53159573" providerId="ADAL" clId="{6B21CB6A-9B82-4466-9149-02B6C1C86E79}" dt="2024-05-07T19:59:03.208" v="214"/>
          <ac:graphicFrameMkLst>
            <pc:docMk/>
            <pc:sldMk cId="3094964330" sldId="352"/>
            <ac:graphicFrameMk id="2" creationId="{48948FD1-E307-062C-62AA-D7FBF33A7E65}"/>
          </ac:graphicFrameMkLst>
        </pc:graphicFrameChg>
      </pc:sldChg>
      <pc:sldChg chg="addSp modSp add mod modNotes">
        <pc:chgData name="McFarland, Annette (CNTR)" userId="e93d1f50-85ab-41a8-a34a-185a53159573" providerId="ADAL" clId="{6B21CB6A-9B82-4466-9149-02B6C1C86E79}" dt="2024-05-07T19:59:20.025" v="217"/>
        <pc:sldMkLst>
          <pc:docMk/>
          <pc:sldMk cId="826569707" sldId="353"/>
        </pc:sldMkLst>
        <pc:graphicFrameChg chg="add mod">
          <ac:chgData name="McFarland, Annette (CNTR)" userId="e93d1f50-85ab-41a8-a34a-185a53159573" providerId="ADAL" clId="{6B21CB6A-9B82-4466-9149-02B6C1C86E79}" dt="2024-05-07T19:59:20.025" v="217"/>
          <ac:graphicFrameMkLst>
            <pc:docMk/>
            <pc:sldMk cId="826569707" sldId="353"/>
            <ac:graphicFrameMk id="2" creationId="{9403CA7D-148E-45CE-A70C-774003E243E4}"/>
          </ac:graphicFrameMkLst>
        </pc:graphicFrameChg>
      </pc:sldChg>
      <pc:sldChg chg="addSp modSp add mod modNotes">
        <pc:chgData name="McFarland, Annette (CNTR)" userId="e93d1f50-85ab-41a8-a34a-185a53159573" providerId="ADAL" clId="{6B21CB6A-9B82-4466-9149-02B6C1C86E79}" dt="2024-05-07T20:14:37.899" v="239" actId="14100"/>
        <pc:sldMkLst>
          <pc:docMk/>
          <pc:sldMk cId="302350786" sldId="354"/>
        </pc:sldMkLst>
        <pc:graphicFrameChg chg="add mod">
          <ac:chgData name="McFarland, Annette (CNTR)" userId="e93d1f50-85ab-41a8-a34a-185a53159573" providerId="ADAL" clId="{6B21CB6A-9B82-4466-9149-02B6C1C86E79}" dt="2024-05-07T20:14:37.899" v="239" actId="14100"/>
          <ac:graphicFrameMkLst>
            <pc:docMk/>
            <pc:sldMk cId="302350786" sldId="354"/>
            <ac:graphicFrameMk id="2" creationId="{C6A66B9C-6C63-4F5C-A48E-7340117BAE63}"/>
          </ac:graphicFrameMkLst>
        </pc:graphicFrameChg>
      </pc:sldChg>
      <pc:sldChg chg="addSp modSp add modNotes">
        <pc:chgData name="McFarland, Annette (CNTR)" userId="e93d1f50-85ab-41a8-a34a-185a53159573" providerId="ADAL" clId="{6B21CB6A-9B82-4466-9149-02B6C1C86E79}" dt="2024-05-07T14:33:23.314" v="100"/>
        <pc:sldMkLst>
          <pc:docMk/>
          <pc:sldMk cId="1675302878" sldId="355"/>
        </pc:sldMkLst>
        <pc:graphicFrameChg chg="add mod">
          <ac:chgData name="McFarland, Annette (CNTR)" userId="e93d1f50-85ab-41a8-a34a-185a53159573" providerId="ADAL" clId="{6B21CB6A-9B82-4466-9149-02B6C1C86E79}" dt="2024-05-07T14:33:23.314" v="100"/>
          <ac:graphicFrameMkLst>
            <pc:docMk/>
            <pc:sldMk cId="1675302878" sldId="355"/>
            <ac:graphicFrameMk id="2" creationId="{F871F790-61F5-4341-955D-25D059612EF7}"/>
          </ac:graphicFrameMkLst>
        </pc:graphicFrameChg>
      </pc:sldChg>
      <pc:sldChg chg="addSp modSp add modNotes">
        <pc:chgData name="McFarland, Annette (CNTR)" userId="e93d1f50-85ab-41a8-a34a-185a53159573" providerId="ADAL" clId="{6B21CB6A-9B82-4466-9149-02B6C1C86E79}" dt="2024-05-07T14:33:25.143" v="102"/>
        <pc:sldMkLst>
          <pc:docMk/>
          <pc:sldMk cId="4231033449" sldId="356"/>
        </pc:sldMkLst>
        <pc:graphicFrameChg chg="add mod">
          <ac:chgData name="McFarland, Annette (CNTR)" userId="e93d1f50-85ab-41a8-a34a-185a53159573" providerId="ADAL" clId="{6B21CB6A-9B82-4466-9149-02B6C1C86E79}" dt="2024-05-07T14:33:25.143" v="102"/>
          <ac:graphicFrameMkLst>
            <pc:docMk/>
            <pc:sldMk cId="4231033449" sldId="356"/>
            <ac:graphicFrameMk id="2" creationId="{474C77AE-60BF-40B6-86C8-91A0C1973E76}"/>
          </ac:graphicFrameMkLst>
        </pc:graphicFrameChg>
      </pc:sldChg>
      <pc:sldChg chg="addSp modSp add modNotes">
        <pc:chgData name="McFarland, Annette (CNTR)" userId="e93d1f50-85ab-41a8-a34a-185a53159573" providerId="ADAL" clId="{6B21CB6A-9B82-4466-9149-02B6C1C86E79}" dt="2024-05-07T14:33:27.318" v="105"/>
        <pc:sldMkLst>
          <pc:docMk/>
          <pc:sldMk cId="4211987715" sldId="357"/>
        </pc:sldMkLst>
        <pc:graphicFrameChg chg="add mod">
          <ac:chgData name="McFarland, Annette (CNTR)" userId="e93d1f50-85ab-41a8-a34a-185a53159573" providerId="ADAL" clId="{6B21CB6A-9B82-4466-9149-02B6C1C86E79}" dt="2024-05-07T14:33:27.318" v="105"/>
          <ac:graphicFrameMkLst>
            <pc:docMk/>
            <pc:sldMk cId="4211987715" sldId="357"/>
            <ac:graphicFrameMk id="2" creationId="{25F9ABDE-29B4-4368-B5B8-C64A8E0962A7}"/>
          </ac:graphicFrameMkLst>
        </pc:graphicFrameChg>
      </pc:sldChg>
      <pc:sldChg chg="addSp modSp add modNotes">
        <pc:chgData name="McFarland, Annette (CNTR)" userId="e93d1f50-85ab-41a8-a34a-185a53159573" providerId="ADAL" clId="{6B21CB6A-9B82-4466-9149-02B6C1C86E79}" dt="2024-05-07T14:33:29.229" v="107" actId="20577"/>
        <pc:sldMkLst>
          <pc:docMk/>
          <pc:sldMk cId="3918214463" sldId="358"/>
        </pc:sldMkLst>
        <pc:graphicFrameChg chg="add mod">
          <ac:chgData name="McFarland, Annette (CNTR)" userId="e93d1f50-85ab-41a8-a34a-185a53159573" providerId="ADAL" clId="{6B21CB6A-9B82-4466-9149-02B6C1C86E79}" dt="2024-05-07T14:33:29.109" v="106"/>
          <ac:graphicFrameMkLst>
            <pc:docMk/>
            <pc:sldMk cId="3918214463" sldId="358"/>
            <ac:graphicFrameMk id="2" creationId="{A8AB45A0-D6AE-BBA0-A37B-29018CCC7DE1}"/>
          </ac:graphicFrameMkLst>
        </pc:graphicFrameChg>
      </pc:sldChg>
      <pc:sldChg chg="addSp modSp add modNotes">
        <pc:chgData name="McFarland, Annette (CNTR)" userId="e93d1f50-85ab-41a8-a34a-185a53159573" providerId="ADAL" clId="{6B21CB6A-9B82-4466-9149-02B6C1C86E79}" dt="2024-05-07T14:33:31.268" v="110"/>
        <pc:sldMkLst>
          <pc:docMk/>
          <pc:sldMk cId="4287891184" sldId="359"/>
        </pc:sldMkLst>
        <pc:graphicFrameChg chg="add mod">
          <ac:chgData name="McFarland, Annette (CNTR)" userId="e93d1f50-85ab-41a8-a34a-185a53159573" providerId="ADAL" clId="{6B21CB6A-9B82-4466-9149-02B6C1C86E79}" dt="2024-05-07T14:33:31.268" v="110"/>
          <ac:graphicFrameMkLst>
            <pc:docMk/>
            <pc:sldMk cId="4287891184" sldId="359"/>
            <ac:graphicFrameMk id="2" creationId="{927F925F-B71E-4C14-97FF-870A9895B488}"/>
          </ac:graphicFrameMkLst>
        </pc:graphicFrameChg>
      </pc:sldChg>
      <pc:sldChg chg="addSp modSp add modNotes">
        <pc:chgData name="McFarland, Annette (CNTR)" userId="e93d1f50-85ab-41a8-a34a-185a53159573" providerId="ADAL" clId="{6B21CB6A-9B82-4466-9149-02B6C1C86E79}" dt="2024-05-07T14:33:33.319" v="112"/>
        <pc:sldMkLst>
          <pc:docMk/>
          <pc:sldMk cId="268029406" sldId="360"/>
        </pc:sldMkLst>
        <pc:graphicFrameChg chg="add mod">
          <ac:chgData name="McFarland, Annette (CNTR)" userId="e93d1f50-85ab-41a8-a34a-185a53159573" providerId="ADAL" clId="{6B21CB6A-9B82-4466-9149-02B6C1C86E79}" dt="2024-05-07T14:33:33.319" v="112"/>
          <ac:graphicFrameMkLst>
            <pc:docMk/>
            <pc:sldMk cId="268029406" sldId="360"/>
            <ac:graphicFrameMk id="2" creationId="{39A95C52-FBDE-4D6B-91DD-5B02DC434133}"/>
          </ac:graphicFrameMkLst>
        </pc:graphicFrameChg>
      </pc:sldChg>
      <pc:sldChg chg="addSp modSp add modNotes">
        <pc:chgData name="McFarland, Annette (CNTR)" userId="e93d1f50-85ab-41a8-a34a-185a53159573" providerId="ADAL" clId="{6B21CB6A-9B82-4466-9149-02B6C1C86E79}" dt="2024-05-07T14:33:35.362" v="114" actId="20577"/>
        <pc:sldMkLst>
          <pc:docMk/>
          <pc:sldMk cId="2783980585" sldId="361"/>
        </pc:sldMkLst>
        <pc:graphicFrameChg chg="add mod">
          <ac:chgData name="McFarland, Annette (CNTR)" userId="e93d1f50-85ab-41a8-a34a-185a53159573" providerId="ADAL" clId="{6B21CB6A-9B82-4466-9149-02B6C1C86E79}" dt="2024-05-07T14:33:35.133" v="113"/>
          <ac:graphicFrameMkLst>
            <pc:docMk/>
            <pc:sldMk cId="2783980585" sldId="361"/>
            <ac:graphicFrameMk id="2" creationId="{5CFE8181-757F-4E24-9BF9-BDF289482A10}"/>
          </ac:graphicFrameMkLst>
        </pc:graphicFrameChg>
      </pc:sldChg>
      <pc:sldChg chg="addSp modSp add modNotes">
        <pc:chgData name="McFarland, Annette (CNTR)" userId="e93d1f50-85ab-41a8-a34a-185a53159573" providerId="ADAL" clId="{6B21CB6A-9B82-4466-9149-02B6C1C86E79}" dt="2024-05-07T14:33:37.251" v="117"/>
        <pc:sldMkLst>
          <pc:docMk/>
          <pc:sldMk cId="103310645" sldId="362"/>
        </pc:sldMkLst>
        <pc:graphicFrameChg chg="add mod">
          <ac:chgData name="McFarland, Annette (CNTR)" userId="e93d1f50-85ab-41a8-a34a-185a53159573" providerId="ADAL" clId="{6B21CB6A-9B82-4466-9149-02B6C1C86E79}" dt="2024-05-07T14:33:37.251" v="117"/>
          <ac:graphicFrameMkLst>
            <pc:docMk/>
            <pc:sldMk cId="103310645" sldId="362"/>
            <ac:graphicFrameMk id="2" creationId="{68220C72-FF1F-4673-86CD-73FF55964666}"/>
          </ac:graphicFrameMkLst>
        </pc:graphicFrameChg>
      </pc:sldChg>
      <pc:sldChg chg="addSp modSp add modNotes">
        <pc:chgData name="McFarland, Annette (CNTR)" userId="e93d1f50-85ab-41a8-a34a-185a53159573" providerId="ADAL" clId="{6B21CB6A-9B82-4466-9149-02B6C1C86E79}" dt="2024-05-07T14:47:20.497" v="124"/>
        <pc:sldMkLst>
          <pc:docMk/>
          <pc:sldMk cId="2201407685" sldId="363"/>
        </pc:sldMkLst>
        <pc:graphicFrameChg chg="add mod">
          <ac:chgData name="McFarland, Annette (CNTR)" userId="e93d1f50-85ab-41a8-a34a-185a53159573" providerId="ADAL" clId="{6B21CB6A-9B82-4466-9149-02B6C1C86E79}" dt="2024-05-07T14:47:20.497" v="124"/>
          <ac:graphicFrameMkLst>
            <pc:docMk/>
            <pc:sldMk cId="2201407685" sldId="363"/>
            <ac:graphicFrameMk id="2" creationId="{C40833B7-D6CA-49B8-8801-261D769B135E}"/>
          </ac:graphicFrameMkLst>
        </pc:graphicFrameChg>
      </pc:sldChg>
      <pc:sldChg chg="addSp modSp add modNotes">
        <pc:chgData name="McFarland, Annette (CNTR)" userId="e93d1f50-85ab-41a8-a34a-185a53159573" providerId="ADAL" clId="{6B21CB6A-9B82-4466-9149-02B6C1C86E79}" dt="2024-05-07T14:47:10.309" v="123"/>
        <pc:sldMkLst>
          <pc:docMk/>
          <pc:sldMk cId="4228192253" sldId="364"/>
        </pc:sldMkLst>
        <pc:graphicFrameChg chg="add mod">
          <ac:chgData name="McFarland, Annette (CNTR)" userId="e93d1f50-85ab-41a8-a34a-185a53159573" providerId="ADAL" clId="{6B21CB6A-9B82-4466-9149-02B6C1C86E79}" dt="2024-05-07T14:47:10.309" v="123"/>
          <ac:graphicFrameMkLst>
            <pc:docMk/>
            <pc:sldMk cId="4228192253" sldId="364"/>
            <ac:graphicFrameMk id="2" creationId="{FBB82FCA-FC5B-430F-CAB7-53FCE769CEE1}"/>
          </ac:graphicFrameMkLst>
        </pc:graphicFrameChg>
      </pc:sldChg>
      <pc:sldMasterChg chg="addSp delSp modSp mod modSldLayout">
        <pc:chgData name="McFarland, Annette (CNTR)" userId="e93d1f50-85ab-41a8-a34a-185a53159573" providerId="ADAL" clId="{6B21CB6A-9B82-4466-9149-02B6C1C86E79}" dt="2024-05-07T14:31:59.655" v="78" actId="20577"/>
        <pc:sldMasterMkLst>
          <pc:docMk/>
          <pc:sldMasterMk cId="3850865728" sldId="2147483662"/>
        </pc:sldMasterMkLst>
        <pc:spChg chg="del">
          <ac:chgData name="McFarland, Annette (CNTR)" userId="e93d1f50-85ab-41a8-a34a-185a53159573" providerId="ADAL" clId="{6B21CB6A-9B82-4466-9149-02B6C1C86E79}" dt="2024-05-07T14:31:33.961" v="6" actId="478"/>
          <ac:spMkLst>
            <pc:docMk/>
            <pc:sldMasterMk cId="3850865728" sldId="2147483662"/>
            <ac:spMk id="2" creationId="{A1AF6A25-C05E-275F-43E1-F8E93E3EEC0C}"/>
          </ac:spMkLst>
        </pc:spChg>
        <pc:spChg chg="mod">
          <ac:chgData name="McFarland, Annette (CNTR)" userId="e93d1f50-85ab-41a8-a34a-185a53159573" providerId="ADAL" clId="{6B21CB6A-9B82-4466-9149-02B6C1C86E79}" dt="2024-05-07T14:31:23.466" v="3" actId="207"/>
          <ac:spMkLst>
            <pc:docMk/>
            <pc:sldMasterMk cId="3850865728" sldId="2147483662"/>
            <ac:spMk id="7" creationId="{2139826A-640E-12A1-234F-57C1984C22CC}"/>
          </ac:spMkLst>
        </pc:spChg>
        <pc:spChg chg="mod">
          <ac:chgData name="McFarland, Annette (CNTR)" userId="e93d1f50-85ab-41a8-a34a-185a53159573" providerId="ADAL" clId="{6B21CB6A-9B82-4466-9149-02B6C1C86E79}" dt="2024-05-07T14:31:30.352" v="5" actId="207"/>
          <ac:spMkLst>
            <pc:docMk/>
            <pc:sldMasterMk cId="3850865728" sldId="2147483662"/>
            <ac:spMk id="8" creationId="{BD89CD6A-460E-F8B9-A2A8-47A478D0A124}"/>
          </ac:spMkLst>
        </pc:spChg>
        <pc:spChg chg="mod">
          <ac:chgData name="McFarland, Annette (CNTR)" userId="e93d1f50-85ab-41a8-a34a-185a53159573" providerId="ADAL" clId="{6B21CB6A-9B82-4466-9149-02B6C1C86E79}" dt="2024-05-07T14:31:59.655" v="78" actId="20577"/>
          <ac:spMkLst>
            <pc:docMk/>
            <pc:sldMasterMk cId="3850865728" sldId="2147483662"/>
            <ac:spMk id="9" creationId="{3E4488E0-ED17-9369-58EE-ADE445C1049F}"/>
          </ac:spMkLst>
        </pc:spChg>
        <pc:picChg chg="add mod">
          <ac:chgData name="McFarland, Annette (CNTR)" userId="e93d1f50-85ab-41a8-a34a-185a53159573" providerId="ADAL" clId="{6B21CB6A-9B82-4466-9149-02B6C1C86E79}" dt="2024-05-07T14:31:12.112" v="1" actId="16037"/>
          <ac:picMkLst>
            <pc:docMk/>
            <pc:sldMasterMk cId="3850865728" sldId="2147483662"/>
            <ac:picMk id="3" creationId="{6AF0540A-09A6-2530-7A56-8A76B6F3493B}"/>
          </ac:picMkLst>
        </pc:picChg>
        <pc:sldLayoutChg chg="modSp mod">
          <pc:chgData name="McFarland, Annette (CNTR)" userId="e93d1f50-85ab-41a8-a34a-185a53159573" providerId="ADAL" clId="{6B21CB6A-9B82-4466-9149-02B6C1C86E79}" dt="2024-05-07T14:31:43.966" v="24" actId="20577"/>
          <pc:sldLayoutMkLst>
            <pc:docMk/>
            <pc:sldMasterMk cId="3850865728" sldId="2147483662"/>
            <pc:sldLayoutMk cId="3824787925" sldId="2147483686"/>
          </pc:sldLayoutMkLst>
          <pc:spChg chg="mod">
            <ac:chgData name="McFarland, Annette (CNTR)" userId="e93d1f50-85ab-41a8-a34a-185a53159573" providerId="ADAL" clId="{6B21CB6A-9B82-4466-9149-02B6C1C86E79}" dt="2024-05-07T14:31:43.966" v="24" actId="20577"/>
            <ac:spMkLst>
              <pc:docMk/>
              <pc:sldMasterMk cId="3850865728" sldId="2147483662"/>
              <pc:sldLayoutMk cId="3824787925" sldId="2147483686"/>
              <ac:spMk id="4" creationId="{EC71831F-1B8F-EA98-3184-E4EB3C6D8FB1}"/>
            </ac:spMkLst>
          </pc:spChg>
        </pc:sldLayoutChg>
      </pc:sldMasterChg>
      <pc:sldMasterChg chg="setBg">
        <pc:chgData name="McFarland, Annette (CNTR)" userId="e93d1f50-85ab-41a8-a34a-185a53159573" providerId="ADAL" clId="{6B21CB6A-9B82-4466-9149-02B6C1C86E79}" dt="2024-05-07T14:32:15.435" v="80"/>
        <pc:sldMasterMkLst>
          <pc:docMk/>
          <pc:sldMasterMk cId="3984714580" sldId="2147483687"/>
        </pc:sldMasterMkLst>
      </pc:sldMasterChg>
      <pc:sldMasterChg chg="setBg">
        <pc:chgData name="McFarland, Annette (CNTR)" userId="e93d1f50-85ab-41a8-a34a-185a53159573" providerId="ADAL" clId="{6B21CB6A-9B82-4466-9149-02B6C1C86E79}" dt="2024-05-07T14:32:36.585" v="82"/>
        <pc:sldMasterMkLst>
          <pc:docMk/>
          <pc:sldMasterMk cId="3554223567" sldId="2147483697"/>
        </pc:sldMasterMkLst>
      </pc:sldMasterChg>
    </pc:docChg>
  </pc:docChgLst>
  <pc:docChgLst>
    <pc:chgData name="Zachary, Blake" userId="0bdc2457-2c50-48ce-9822-0764288e9642" providerId="ADAL" clId="{88791253-F94A-4DE8-8780-C6A0CCA37045}"/>
    <pc:docChg chg="modSld">
      <pc:chgData name="Zachary, Blake" userId="0bdc2457-2c50-48ce-9822-0764288e9642" providerId="ADAL" clId="{88791253-F94A-4DE8-8780-C6A0CCA37045}" dt="2024-05-15T18:02:23.699" v="1" actId="27918"/>
      <pc:docMkLst>
        <pc:docMk/>
      </pc:docMkLst>
      <pc:sldChg chg="mod">
        <pc:chgData name="Zachary, Blake" userId="0bdc2457-2c50-48ce-9822-0764288e9642" providerId="ADAL" clId="{88791253-F94A-4DE8-8780-C6A0CCA37045}" dt="2024-05-15T18:02:23.699" v="1" actId="27918"/>
        <pc:sldMkLst>
          <pc:docMk/>
          <pc:sldMk cId="659913264" sldId="354"/>
        </pc:sldMkLst>
      </pc:sldChg>
    </pc:docChg>
  </pc:docChgLst>
  <pc:docChgLst>
    <pc:chgData name="McFarland, Annette (CNTR)" userId="e93d1f50-85ab-41a8-a34a-185a53159573" providerId="ADAL" clId="{5C76D771-519A-4C17-A894-B690B5134423}"/>
    <pc:docChg chg="undo custSel modSld">
      <pc:chgData name="McFarland, Annette (CNTR)" userId="e93d1f50-85ab-41a8-a34a-185a53159573" providerId="ADAL" clId="{5C76D771-519A-4C17-A894-B690B5134423}" dt="2024-07-11T17:32:14.041" v="245"/>
      <pc:docMkLst>
        <pc:docMk/>
      </pc:docMkLst>
      <pc:sldChg chg="modSp mod">
        <pc:chgData name="McFarland, Annette (CNTR)" userId="e93d1f50-85ab-41a8-a34a-185a53159573" providerId="ADAL" clId="{5C76D771-519A-4C17-A894-B690B5134423}" dt="2024-07-11T17:31:25.580" v="244" actId="20577"/>
        <pc:sldMkLst>
          <pc:docMk/>
          <pc:sldMk cId="3475639167" sldId="289"/>
        </pc:sldMkLst>
        <pc:spChg chg="mod">
          <ac:chgData name="McFarland, Annette (CNTR)" userId="e93d1f50-85ab-41a8-a34a-185a53159573" providerId="ADAL" clId="{5C76D771-519A-4C17-A894-B690B5134423}" dt="2024-07-11T17:31:25.580" v="244" actId="20577"/>
          <ac:spMkLst>
            <pc:docMk/>
            <pc:sldMk cId="3475639167" sldId="289"/>
            <ac:spMk id="6" creationId="{3178E49A-AB46-36D7-BE04-40013DE24A2A}"/>
          </ac:spMkLst>
        </pc:spChg>
      </pc:sldChg>
      <pc:sldChg chg="modSp mod">
        <pc:chgData name="McFarland, Annette (CNTR)" userId="e93d1f50-85ab-41a8-a34a-185a53159573" providerId="ADAL" clId="{5C76D771-519A-4C17-A894-B690B5134423}" dt="2024-07-11T17:32:14.041" v="245"/>
        <pc:sldMkLst>
          <pc:docMk/>
          <pc:sldMk cId="3788936863" sldId="349"/>
        </pc:sldMkLst>
        <pc:graphicFrameChg chg="mod">
          <ac:chgData name="McFarland, Annette (CNTR)" userId="e93d1f50-85ab-41a8-a34a-185a53159573" providerId="ADAL" clId="{5C76D771-519A-4C17-A894-B690B5134423}" dt="2024-07-11T17:32:14.041" v="245"/>
          <ac:graphicFrameMkLst>
            <pc:docMk/>
            <pc:sldMk cId="3788936863" sldId="349"/>
            <ac:graphicFrameMk id="3" creationId="{0699E82F-67DF-4635-B7FB-08ABF6FB6DEC}"/>
          </ac:graphicFrameMkLst>
        </pc:graphicFrameChg>
      </pc:sldChg>
      <pc:sldChg chg="addSp modSp mod modNotesTx">
        <pc:chgData name="McFarland, Annette (CNTR)" userId="e93d1f50-85ab-41a8-a34a-185a53159573" providerId="ADAL" clId="{5C76D771-519A-4C17-A894-B690B5134423}" dt="2024-07-11T15:30:28.982" v="25"/>
        <pc:sldMkLst>
          <pc:docMk/>
          <pc:sldMk cId="2348141425" sldId="350"/>
        </pc:sldMkLst>
        <pc:spChg chg="add mod">
          <ac:chgData name="McFarland, Annette (CNTR)" userId="e93d1f50-85ab-41a8-a34a-185a53159573" providerId="ADAL" clId="{5C76D771-519A-4C17-A894-B690B5134423}" dt="2024-07-11T15:15:18.056" v="5" actId="1076"/>
          <ac:spMkLst>
            <pc:docMk/>
            <pc:sldMk cId="2348141425" sldId="350"/>
            <ac:spMk id="2" creationId="{5730B5DA-D1B3-0E67-FA65-C05C491F15B1}"/>
          </ac:spMkLst>
        </pc:spChg>
        <pc:graphicFrameChg chg="mod">
          <ac:chgData name="McFarland, Annette (CNTR)" userId="e93d1f50-85ab-41a8-a34a-185a53159573" providerId="ADAL" clId="{5C76D771-519A-4C17-A894-B690B5134423}" dt="2024-07-11T15:30:28.982" v="25"/>
          <ac:graphicFrameMkLst>
            <pc:docMk/>
            <pc:sldMk cId="2348141425" sldId="350"/>
            <ac:graphicFrameMk id="3" creationId="{41649C67-01AB-4A72-BA0A-743176D4F79A}"/>
          </ac:graphicFrameMkLst>
        </pc:graphicFrameChg>
      </pc:sldChg>
      <pc:sldChg chg="modNotesTx">
        <pc:chgData name="McFarland, Annette (CNTR)" userId="e93d1f50-85ab-41a8-a34a-185a53159573" providerId="ADAL" clId="{5C76D771-519A-4C17-A894-B690B5134423}" dt="2024-07-11T15:16:50.494" v="7"/>
        <pc:sldMkLst>
          <pc:docMk/>
          <pc:sldMk cId="586168919" sldId="351"/>
        </pc:sldMkLst>
      </pc:sldChg>
      <pc:sldChg chg="modNotesTx">
        <pc:chgData name="McFarland, Annette (CNTR)" userId="e93d1f50-85ab-41a8-a34a-185a53159573" providerId="ADAL" clId="{5C76D771-519A-4C17-A894-B690B5134423}" dt="2024-07-11T15:28:17.126" v="22" actId="20577"/>
        <pc:sldMkLst>
          <pc:docMk/>
          <pc:sldMk cId="1479047076" sldId="352"/>
        </pc:sldMkLst>
      </pc:sldChg>
      <pc:sldChg chg="modSp mod">
        <pc:chgData name="McFarland, Annette (CNTR)" userId="e93d1f50-85ab-41a8-a34a-185a53159573" providerId="ADAL" clId="{5C76D771-519A-4C17-A894-B690B5134423}" dt="2024-07-11T15:34:09.782" v="39" actId="27918"/>
        <pc:sldMkLst>
          <pc:docMk/>
          <pc:sldMk cId="659913264" sldId="354"/>
        </pc:sldMkLst>
        <pc:graphicFrameChg chg="mod">
          <ac:chgData name="McFarland, Annette (CNTR)" userId="e93d1f50-85ab-41a8-a34a-185a53159573" providerId="ADAL" clId="{5C76D771-519A-4C17-A894-B690B5134423}" dt="2024-07-11T15:33:35.926" v="31" actId="1582"/>
          <ac:graphicFrameMkLst>
            <pc:docMk/>
            <pc:sldMk cId="659913264" sldId="354"/>
            <ac:graphicFrameMk id="3" creationId="{C6A66B9C-6C63-4F5C-A48E-7340117BAE63}"/>
          </ac:graphicFrameMkLst>
        </pc:graphicFrameChg>
      </pc:sldChg>
      <pc:sldChg chg="modSp mod">
        <pc:chgData name="McFarland, Annette (CNTR)" userId="e93d1f50-85ab-41a8-a34a-185a53159573" providerId="ADAL" clId="{5C76D771-519A-4C17-A894-B690B5134423}" dt="2024-07-11T15:36:57.711" v="42"/>
        <pc:sldMkLst>
          <pc:docMk/>
          <pc:sldMk cId="161139507" sldId="356"/>
        </pc:sldMkLst>
        <pc:graphicFrameChg chg="mod">
          <ac:chgData name="McFarland, Annette (CNTR)" userId="e93d1f50-85ab-41a8-a34a-185a53159573" providerId="ADAL" clId="{5C76D771-519A-4C17-A894-B690B5134423}" dt="2024-07-11T15:36:57.711" v="42"/>
          <ac:graphicFrameMkLst>
            <pc:docMk/>
            <pc:sldMk cId="161139507" sldId="356"/>
            <ac:graphicFrameMk id="3" creationId="{474C77AE-60BF-40B6-86C8-91A0C1973E76}"/>
          </ac:graphicFrameMkLst>
        </pc:graphicFrameChg>
      </pc:sldChg>
      <pc:sldChg chg="modSp mod modNotesTx">
        <pc:chgData name="McFarland, Annette (CNTR)" userId="e93d1f50-85ab-41a8-a34a-185a53159573" providerId="ADAL" clId="{5C76D771-519A-4C17-A894-B690B5134423}" dt="2024-07-11T15:46:18.839" v="229"/>
        <pc:sldMkLst>
          <pc:docMk/>
          <pc:sldMk cId="4100783278" sldId="359"/>
        </pc:sldMkLst>
        <pc:graphicFrameChg chg="mod">
          <ac:chgData name="McFarland, Annette (CNTR)" userId="e93d1f50-85ab-41a8-a34a-185a53159573" providerId="ADAL" clId="{5C76D771-519A-4C17-A894-B690B5134423}" dt="2024-07-11T15:46:18.839" v="229"/>
          <ac:graphicFrameMkLst>
            <pc:docMk/>
            <pc:sldMk cId="4100783278" sldId="359"/>
            <ac:graphicFrameMk id="3" creationId="{927F925F-B71E-4C14-97FF-870A9895B488}"/>
          </ac:graphicFrameMkLst>
        </pc:graphicFrameChg>
      </pc:sldChg>
      <pc:sldChg chg="modSp">
        <pc:chgData name="McFarland, Annette (CNTR)" userId="e93d1f50-85ab-41a8-a34a-185a53159573" providerId="ADAL" clId="{5C76D771-519A-4C17-A894-B690B5134423}" dt="2024-07-11T15:47:10.323" v="230"/>
        <pc:sldMkLst>
          <pc:docMk/>
          <pc:sldMk cId="2321141513" sldId="360"/>
        </pc:sldMkLst>
        <pc:graphicFrameChg chg="mod">
          <ac:chgData name="McFarland, Annette (CNTR)" userId="e93d1f50-85ab-41a8-a34a-185a53159573" providerId="ADAL" clId="{5C76D771-519A-4C17-A894-B690B5134423}" dt="2024-07-11T15:47:10.323" v="230"/>
          <ac:graphicFrameMkLst>
            <pc:docMk/>
            <pc:sldMk cId="2321141513" sldId="360"/>
            <ac:graphicFrameMk id="3" creationId="{39A95C52-FBDE-4D6B-91DD-5B02DC434133}"/>
          </ac:graphicFrameMkLst>
        </pc:graphicFrameChg>
      </pc:sldChg>
    </pc:docChg>
  </pc:docChgLst>
  <pc:docChgLst>
    <pc:chgData name="Hanner, Olsen" userId="8f966b24-7479-4073-89bd-2f70180eddce" providerId="ADAL" clId="{36AF24ED-8BE4-4E49-B817-16BA0CD70A80}"/>
    <pc:docChg chg="undo custSel addSld delSld">
      <pc:chgData name="Hanner, Olsen" userId="8f966b24-7479-4073-89bd-2f70180eddce" providerId="ADAL" clId="{36AF24ED-8BE4-4E49-B817-16BA0CD70A80}" dt="2024-03-27T15:24:15.851" v="19" actId="47"/>
      <pc:docMkLst>
        <pc:docMk/>
      </pc:docMkLst>
      <pc:sldChg chg="add del">
        <pc:chgData name="Hanner, Olsen" userId="8f966b24-7479-4073-89bd-2f70180eddce" providerId="ADAL" clId="{36AF24ED-8BE4-4E49-B817-16BA0CD70A80}" dt="2024-03-27T15:24:15.851" v="19" actId="47"/>
        <pc:sldMkLst>
          <pc:docMk/>
          <pc:sldMk cId="3475639167" sldId="289"/>
        </pc:sldMkLst>
      </pc:sldChg>
      <pc:sldChg chg="del">
        <pc:chgData name="Hanner, Olsen" userId="8f966b24-7479-4073-89bd-2f70180eddce" providerId="ADAL" clId="{36AF24ED-8BE4-4E49-B817-16BA0CD70A80}" dt="2024-03-27T15:24:09.473" v="0" actId="47"/>
        <pc:sldMkLst>
          <pc:docMk/>
          <pc:sldMk cId="2727521095" sldId="349"/>
        </pc:sldMkLst>
      </pc:sldChg>
      <pc:sldChg chg="del">
        <pc:chgData name="Hanner, Olsen" userId="8f966b24-7479-4073-89bd-2f70180eddce" providerId="ADAL" clId="{36AF24ED-8BE4-4E49-B817-16BA0CD70A80}" dt="2024-03-27T15:24:09.709" v="1" actId="47"/>
        <pc:sldMkLst>
          <pc:docMk/>
          <pc:sldMk cId="2034617107" sldId="350"/>
        </pc:sldMkLst>
      </pc:sldChg>
      <pc:sldChg chg="del">
        <pc:chgData name="Hanner, Olsen" userId="8f966b24-7479-4073-89bd-2f70180eddce" providerId="ADAL" clId="{36AF24ED-8BE4-4E49-B817-16BA0CD70A80}" dt="2024-03-27T15:24:10.001" v="2" actId="47"/>
        <pc:sldMkLst>
          <pc:docMk/>
          <pc:sldMk cId="836997917" sldId="351"/>
        </pc:sldMkLst>
      </pc:sldChg>
      <pc:sldChg chg="del">
        <pc:chgData name="Hanner, Olsen" userId="8f966b24-7479-4073-89bd-2f70180eddce" providerId="ADAL" clId="{36AF24ED-8BE4-4E49-B817-16BA0CD70A80}" dt="2024-03-27T15:24:10.245" v="3" actId="47"/>
        <pc:sldMkLst>
          <pc:docMk/>
          <pc:sldMk cId="4087819968" sldId="352"/>
        </pc:sldMkLst>
      </pc:sldChg>
      <pc:sldChg chg="del">
        <pc:chgData name="Hanner, Olsen" userId="8f966b24-7479-4073-89bd-2f70180eddce" providerId="ADAL" clId="{36AF24ED-8BE4-4E49-B817-16BA0CD70A80}" dt="2024-03-27T15:24:10.481" v="4" actId="47"/>
        <pc:sldMkLst>
          <pc:docMk/>
          <pc:sldMk cId="1619063174" sldId="353"/>
        </pc:sldMkLst>
      </pc:sldChg>
      <pc:sldChg chg="del">
        <pc:chgData name="Hanner, Olsen" userId="8f966b24-7479-4073-89bd-2f70180eddce" providerId="ADAL" clId="{36AF24ED-8BE4-4E49-B817-16BA0CD70A80}" dt="2024-03-27T15:24:10.749" v="5" actId="47"/>
        <pc:sldMkLst>
          <pc:docMk/>
          <pc:sldMk cId="173595001" sldId="354"/>
        </pc:sldMkLst>
      </pc:sldChg>
      <pc:sldChg chg="del">
        <pc:chgData name="Hanner, Olsen" userId="8f966b24-7479-4073-89bd-2f70180eddce" providerId="ADAL" clId="{36AF24ED-8BE4-4E49-B817-16BA0CD70A80}" dt="2024-03-27T15:24:10.986" v="6" actId="47"/>
        <pc:sldMkLst>
          <pc:docMk/>
          <pc:sldMk cId="1772968686" sldId="355"/>
        </pc:sldMkLst>
      </pc:sldChg>
      <pc:sldChg chg="del">
        <pc:chgData name="Hanner, Olsen" userId="8f966b24-7479-4073-89bd-2f70180eddce" providerId="ADAL" clId="{36AF24ED-8BE4-4E49-B817-16BA0CD70A80}" dt="2024-03-27T15:24:11.258" v="7" actId="47"/>
        <pc:sldMkLst>
          <pc:docMk/>
          <pc:sldMk cId="812748311" sldId="356"/>
        </pc:sldMkLst>
      </pc:sldChg>
      <pc:sldChg chg="del">
        <pc:chgData name="Hanner, Olsen" userId="8f966b24-7479-4073-89bd-2f70180eddce" providerId="ADAL" clId="{36AF24ED-8BE4-4E49-B817-16BA0CD70A80}" dt="2024-03-27T15:24:11.637" v="8" actId="47"/>
        <pc:sldMkLst>
          <pc:docMk/>
          <pc:sldMk cId="1356582807" sldId="357"/>
        </pc:sldMkLst>
      </pc:sldChg>
      <pc:sldChg chg="del">
        <pc:chgData name="Hanner, Olsen" userId="8f966b24-7479-4073-89bd-2f70180eddce" providerId="ADAL" clId="{36AF24ED-8BE4-4E49-B817-16BA0CD70A80}" dt="2024-03-27T15:24:12.016" v="9" actId="47"/>
        <pc:sldMkLst>
          <pc:docMk/>
          <pc:sldMk cId="1769901104" sldId="358"/>
        </pc:sldMkLst>
      </pc:sldChg>
      <pc:sldChg chg="del">
        <pc:chgData name="Hanner, Olsen" userId="8f966b24-7479-4073-89bd-2f70180eddce" providerId="ADAL" clId="{36AF24ED-8BE4-4E49-B817-16BA0CD70A80}" dt="2024-03-27T15:24:12.315" v="10" actId="47"/>
        <pc:sldMkLst>
          <pc:docMk/>
          <pc:sldMk cId="2725896580" sldId="359"/>
        </pc:sldMkLst>
      </pc:sldChg>
      <pc:sldChg chg="del">
        <pc:chgData name="Hanner, Olsen" userId="8f966b24-7479-4073-89bd-2f70180eddce" providerId="ADAL" clId="{36AF24ED-8BE4-4E49-B817-16BA0CD70A80}" dt="2024-03-27T15:24:12.582" v="11" actId="47"/>
        <pc:sldMkLst>
          <pc:docMk/>
          <pc:sldMk cId="2062939731" sldId="360"/>
        </pc:sldMkLst>
      </pc:sldChg>
      <pc:sldChg chg="del">
        <pc:chgData name="Hanner, Olsen" userId="8f966b24-7479-4073-89bd-2f70180eddce" providerId="ADAL" clId="{36AF24ED-8BE4-4E49-B817-16BA0CD70A80}" dt="2024-03-27T15:24:12.804" v="12" actId="47"/>
        <pc:sldMkLst>
          <pc:docMk/>
          <pc:sldMk cId="358691097" sldId="361"/>
        </pc:sldMkLst>
      </pc:sldChg>
      <pc:sldChg chg="del">
        <pc:chgData name="Hanner, Olsen" userId="8f966b24-7479-4073-89bd-2f70180eddce" providerId="ADAL" clId="{36AF24ED-8BE4-4E49-B817-16BA0CD70A80}" dt="2024-03-27T15:24:13.084" v="13" actId="47"/>
        <pc:sldMkLst>
          <pc:docMk/>
          <pc:sldMk cId="498719348" sldId="362"/>
        </pc:sldMkLst>
      </pc:sldChg>
      <pc:sldChg chg="del">
        <pc:chgData name="Hanner, Olsen" userId="8f966b24-7479-4073-89bd-2f70180eddce" providerId="ADAL" clId="{36AF24ED-8BE4-4E49-B817-16BA0CD70A80}" dt="2024-03-27T15:24:13.351" v="14" actId="47"/>
        <pc:sldMkLst>
          <pc:docMk/>
          <pc:sldMk cId="3852179785" sldId="363"/>
        </pc:sldMkLst>
      </pc:sldChg>
      <pc:sldChg chg="del">
        <pc:chgData name="Hanner, Olsen" userId="8f966b24-7479-4073-89bd-2f70180eddce" providerId="ADAL" clId="{36AF24ED-8BE4-4E49-B817-16BA0CD70A80}" dt="2024-03-27T15:24:13.594" v="15" actId="47"/>
        <pc:sldMkLst>
          <pc:docMk/>
          <pc:sldMk cId="1014988706" sldId="364"/>
        </pc:sldMkLst>
      </pc:sldChg>
      <pc:sldChg chg="del">
        <pc:chgData name="Hanner, Olsen" userId="8f966b24-7479-4073-89bd-2f70180eddce" providerId="ADAL" clId="{36AF24ED-8BE4-4E49-B817-16BA0CD70A80}" dt="2024-03-27T15:24:13.870" v="16" actId="47"/>
        <pc:sldMkLst>
          <pc:docMk/>
          <pc:sldMk cId="1622794658" sldId="365"/>
        </pc:sldMkLst>
      </pc:sldChg>
      <pc:sldChg chg="del">
        <pc:chgData name="Hanner, Olsen" userId="8f966b24-7479-4073-89bd-2f70180eddce" providerId="ADAL" clId="{36AF24ED-8BE4-4E49-B817-16BA0CD70A80}" dt="2024-03-27T15:24:14.137" v="17" actId="47"/>
        <pc:sldMkLst>
          <pc:docMk/>
          <pc:sldMk cId="1197206614" sldId="366"/>
        </pc:sldMkLst>
      </pc:sldChg>
    </pc:docChg>
  </pc:docChgLst>
  <pc:docChgLst>
    <pc:chgData name="McFarland, Annette (CNTR)" userId="e93d1f50-85ab-41a8-a34a-185a53159573" providerId="ADAL" clId="{84B5D317-EF9A-48E5-AA5A-AA17659AA1FA}"/>
    <pc:docChg chg="modSld">
      <pc:chgData name="McFarland, Annette (CNTR)" userId="e93d1f50-85ab-41a8-a34a-185a53159573" providerId="ADAL" clId="{84B5D317-EF9A-48E5-AA5A-AA17659AA1FA}" dt="2024-05-28T18:51:55.900" v="9"/>
      <pc:docMkLst>
        <pc:docMk/>
      </pc:docMkLst>
      <pc:sldChg chg="modSp mod">
        <pc:chgData name="McFarland, Annette (CNTR)" userId="e93d1f50-85ab-41a8-a34a-185a53159573" providerId="ADAL" clId="{84B5D317-EF9A-48E5-AA5A-AA17659AA1FA}" dt="2024-05-28T18:51:55.900" v="9"/>
        <pc:sldMkLst>
          <pc:docMk/>
          <pc:sldMk cId="3788936863" sldId="349"/>
        </pc:sldMkLst>
        <pc:graphicFrameChg chg="mod">
          <ac:chgData name="McFarland, Annette (CNTR)" userId="e93d1f50-85ab-41a8-a34a-185a53159573" providerId="ADAL" clId="{84B5D317-EF9A-48E5-AA5A-AA17659AA1FA}" dt="2024-05-28T18:51:55.900" v="9"/>
          <ac:graphicFrameMkLst>
            <pc:docMk/>
            <pc:sldMk cId="3788936863" sldId="349"/>
            <ac:graphicFrameMk id="3" creationId="{0699E82F-67DF-4635-B7FB-08ABF6FB6DEC}"/>
          </ac:graphicFrameMkLst>
        </pc:graphicFrameChg>
      </pc:sldChg>
    </pc:docChg>
  </pc:docChgLst>
  <pc:docChgLst>
    <pc:chgData name="Zachary, Blake" userId="0bdc2457-2c50-48ce-9822-0764288e9642" providerId="ADAL" clId="{4BE8D22F-EB0A-4725-96BC-48A7DB5A92F7}"/>
    <pc:docChg chg="addSld delSld modSld sldOrd">
      <pc:chgData name="Zachary, Blake" userId="0bdc2457-2c50-48ce-9822-0764288e9642" providerId="ADAL" clId="{4BE8D22F-EB0A-4725-96BC-48A7DB5A92F7}" dt="2024-05-08T19:32:29.147" v="61"/>
      <pc:docMkLst>
        <pc:docMk/>
      </pc:docMkLst>
      <pc:sldChg chg="ord">
        <pc:chgData name="Zachary, Blake" userId="0bdc2457-2c50-48ce-9822-0764288e9642" providerId="ADAL" clId="{4BE8D22F-EB0A-4725-96BC-48A7DB5A92F7}" dt="2024-05-08T19:32:29.147" v="61"/>
        <pc:sldMkLst>
          <pc:docMk/>
          <pc:sldMk cId="3475639167" sldId="289"/>
        </pc:sldMkLst>
      </pc:sldChg>
      <pc:sldChg chg="del">
        <pc:chgData name="Zachary, Blake" userId="0bdc2457-2c50-48ce-9822-0764288e9642" providerId="ADAL" clId="{4BE8D22F-EB0A-4725-96BC-48A7DB5A92F7}" dt="2024-05-08T16:50:26.190" v="0" actId="47"/>
        <pc:sldMkLst>
          <pc:docMk/>
          <pc:sldMk cId="2781894779" sldId="343"/>
        </pc:sldMkLst>
      </pc:sldChg>
      <pc:sldChg chg="del">
        <pc:chgData name="Zachary, Blake" userId="0bdc2457-2c50-48ce-9822-0764288e9642" providerId="ADAL" clId="{4BE8D22F-EB0A-4725-96BC-48A7DB5A92F7}" dt="2024-05-08T16:50:26.190" v="0" actId="47"/>
        <pc:sldMkLst>
          <pc:docMk/>
          <pc:sldMk cId="716776033" sldId="349"/>
        </pc:sldMkLst>
      </pc:sldChg>
      <pc:sldChg chg="addSp modSp new ord">
        <pc:chgData name="Zachary, Blake" userId="0bdc2457-2c50-48ce-9822-0764288e9642" providerId="ADAL" clId="{4BE8D22F-EB0A-4725-96BC-48A7DB5A92F7}" dt="2024-05-08T19:31:59.501" v="51"/>
        <pc:sldMkLst>
          <pc:docMk/>
          <pc:sldMk cId="3788936863" sldId="349"/>
        </pc:sldMkLst>
        <pc:graphicFrameChg chg="add mod">
          <ac:chgData name="Zachary, Blake" userId="0bdc2457-2c50-48ce-9822-0764288e9642" providerId="ADAL" clId="{4BE8D22F-EB0A-4725-96BC-48A7DB5A92F7}" dt="2024-05-08T19:31:41.772" v="49"/>
          <ac:graphicFrameMkLst>
            <pc:docMk/>
            <pc:sldMk cId="3788936863" sldId="349"/>
            <ac:graphicFrameMk id="2" creationId="{0699E82F-67DF-4635-B7FB-08ABF6FB6DEC}"/>
          </ac:graphicFrameMkLst>
        </pc:graphicFrameChg>
      </pc:sldChg>
      <pc:sldChg chg="addSp modSp add ord">
        <pc:chgData name="Zachary, Blake" userId="0bdc2457-2c50-48ce-9822-0764288e9642" providerId="ADAL" clId="{4BE8D22F-EB0A-4725-96BC-48A7DB5A92F7}" dt="2024-05-08T19:31:59.501" v="51"/>
        <pc:sldMkLst>
          <pc:docMk/>
          <pc:sldMk cId="2348141425" sldId="350"/>
        </pc:sldMkLst>
        <pc:graphicFrameChg chg="add mod">
          <ac:chgData name="Zachary, Blake" userId="0bdc2457-2c50-48ce-9822-0764288e9642" providerId="ADAL" clId="{4BE8D22F-EB0A-4725-96BC-48A7DB5A92F7}" dt="2024-05-08T19:31:35.908" v="48"/>
          <ac:graphicFrameMkLst>
            <pc:docMk/>
            <pc:sldMk cId="2348141425" sldId="350"/>
            <ac:graphicFrameMk id="2" creationId="{41649C67-01AB-4A72-BA0A-743176D4F79A}"/>
          </ac:graphicFrameMkLst>
        </pc:graphicFrameChg>
      </pc:sldChg>
      <pc:sldChg chg="del">
        <pc:chgData name="Zachary, Blake" userId="0bdc2457-2c50-48ce-9822-0764288e9642" providerId="ADAL" clId="{4BE8D22F-EB0A-4725-96BC-48A7DB5A92F7}" dt="2024-05-08T16:50:26.190" v="0" actId="47"/>
        <pc:sldMkLst>
          <pc:docMk/>
          <pc:sldMk cId="3114001194" sldId="350"/>
        </pc:sldMkLst>
      </pc:sldChg>
      <pc:sldChg chg="addSp modSp add ord">
        <pc:chgData name="Zachary, Blake" userId="0bdc2457-2c50-48ce-9822-0764288e9642" providerId="ADAL" clId="{4BE8D22F-EB0A-4725-96BC-48A7DB5A92F7}" dt="2024-05-08T19:31:59.501" v="51"/>
        <pc:sldMkLst>
          <pc:docMk/>
          <pc:sldMk cId="586168919" sldId="351"/>
        </pc:sldMkLst>
        <pc:graphicFrameChg chg="add mod">
          <ac:chgData name="Zachary, Blake" userId="0bdc2457-2c50-48ce-9822-0764288e9642" providerId="ADAL" clId="{4BE8D22F-EB0A-4725-96BC-48A7DB5A92F7}" dt="2024-05-08T19:31:23.150" v="47"/>
          <ac:graphicFrameMkLst>
            <pc:docMk/>
            <pc:sldMk cId="586168919" sldId="351"/>
            <ac:graphicFrameMk id="2" creationId="{00C4BEFC-799E-4F04-AD80-7A33510DA36D}"/>
          </ac:graphicFrameMkLst>
        </pc:graphicFrameChg>
      </pc:sldChg>
      <pc:sldChg chg="del">
        <pc:chgData name="Zachary, Blake" userId="0bdc2457-2c50-48ce-9822-0764288e9642" providerId="ADAL" clId="{4BE8D22F-EB0A-4725-96BC-48A7DB5A92F7}" dt="2024-05-08T16:50:26.190" v="0" actId="47"/>
        <pc:sldMkLst>
          <pc:docMk/>
          <pc:sldMk cId="2524486904" sldId="351"/>
        </pc:sldMkLst>
      </pc:sldChg>
      <pc:sldChg chg="addSp modSp add ord">
        <pc:chgData name="Zachary, Blake" userId="0bdc2457-2c50-48ce-9822-0764288e9642" providerId="ADAL" clId="{4BE8D22F-EB0A-4725-96BC-48A7DB5A92F7}" dt="2024-05-08T19:31:59.501" v="51"/>
        <pc:sldMkLst>
          <pc:docMk/>
          <pc:sldMk cId="1479047076" sldId="352"/>
        </pc:sldMkLst>
        <pc:graphicFrameChg chg="add mod">
          <ac:chgData name="Zachary, Blake" userId="0bdc2457-2c50-48ce-9822-0764288e9642" providerId="ADAL" clId="{4BE8D22F-EB0A-4725-96BC-48A7DB5A92F7}" dt="2024-05-08T19:31:16.588" v="45"/>
          <ac:graphicFrameMkLst>
            <pc:docMk/>
            <pc:sldMk cId="1479047076" sldId="352"/>
            <ac:graphicFrameMk id="2" creationId="{48948FD1-E307-062C-62AA-D7FBF33A7E65}"/>
          </ac:graphicFrameMkLst>
        </pc:graphicFrameChg>
      </pc:sldChg>
      <pc:sldChg chg="del">
        <pc:chgData name="Zachary, Blake" userId="0bdc2457-2c50-48ce-9822-0764288e9642" providerId="ADAL" clId="{4BE8D22F-EB0A-4725-96BC-48A7DB5A92F7}" dt="2024-05-08T16:50:26.190" v="0" actId="47"/>
        <pc:sldMkLst>
          <pc:docMk/>
          <pc:sldMk cId="3094964330" sldId="352"/>
        </pc:sldMkLst>
      </pc:sldChg>
      <pc:sldChg chg="del">
        <pc:chgData name="Zachary, Blake" userId="0bdc2457-2c50-48ce-9822-0764288e9642" providerId="ADAL" clId="{4BE8D22F-EB0A-4725-96BC-48A7DB5A92F7}" dt="2024-05-08T16:50:26.190" v="0" actId="47"/>
        <pc:sldMkLst>
          <pc:docMk/>
          <pc:sldMk cId="826569707" sldId="353"/>
        </pc:sldMkLst>
      </pc:sldChg>
      <pc:sldChg chg="addSp modSp add ord">
        <pc:chgData name="Zachary, Blake" userId="0bdc2457-2c50-48ce-9822-0764288e9642" providerId="ADAL" clId="{4BE8D22F-EB0A-4725-96BC-48A7DB5A92F7}" dt="2024-05-08T19:32:05.664" v="53"/>
        <pc:sldMkLst>
          <pc:docMk/>
          <pc:sldMk cId="2248927767" sldId="353"/>
        </pc:sldMkLst>
        <pc:graphicFrameChg chg="add mod">
          <ac:chgData name="Zachary, Blake" userId="0bdc2457-2c50-48ce-9822-0764288e9642" providerId="ADAL" clId="{4BE8D22F-EB0A-4725-96BC-48A7DB5A92F7}" dt="2024-05-08T19:31:13.161" v="44"/>
          <ac:graphicFrameMkLst>
            <pc:docMk/>
            <pc:sldMk cId="2248927767" sldId="353"/>
            <ac:graphicFrameMk id="2" creationId="{9403CA7D-148E-45CE-A70C-774003E243E4}"/>
          </ac:graphicFrameMkLst>
        </pc:graphicFrameChg>
      </pc:sldChg>
      <pc:sldChg chg="del">
        <pc:chgData name="Zachary, Blake" userId="0bdc2457-2c50-48ce-9822-0764288e9642" providerId="ADAL" clId="{4BE8D22F-EB0A-4725-96BC-48A7DB5A92F7}" dt="2024-05-08T16:50:26.190" v="0" actId="47"/>
        <pc:sldMkLst>
          <pc:docMk/>
          <pc:sldMk cId="302350786" sldId="354"/>
        </pc:sldMkLst>
      </pc:sldChg>
      <pc:sldChg chg="addSp modSp add ord">
        <pc:chgData name="Zachary, Blake" userId="0bdc2457-2c50-48ce-9822-0764288e9642" providerId="ADAL" clId="{4BE8D22F-EB0A-4725-96BC-48A7DB5A92F7}" dt="2024-05-08T19:32:12.984" v="55"/>
        <pc:sldMkLst>
          <pc:docMk/>
          <pc:sldMk cId="659913264" sldId="354"/>
        </pc:sldMkLst>
        <pc:graphicFrameChg chg="add mod">
          <ac:chgData name="Zachary, Blake" userId="0bdc2457-2c50-48ce-9822-0764288e9642" providerId="ADAL" clId="{4BE8D22F-EB0A-4725-96BC-48A7DB5A92F7}" dt="2024-05-08T19:31:04.340" v="43"/>
          <ac:graphicFrameMkLst>
            <pc:docMk/>
            <pc:sldMk cId="659913264" sldId="354"/>
            <ac:graphicFrameMk id="2" creationId="{C6A66B9C-6C63-4F5C-A48E-7340117BAE63}"/>
          </ac:graphicFrameMkLst>
        </pc:graphicFrameChg>
      </pc:sldChg>
      <pc:sldChg chg="addSp modSp add ord">
        <pc:chgData name="Zachary, Blake" userId="0bdc2457-2c50-48ce-9822-0764288e9642" providerId="ADAL" clId="{4BE8D22F-EB0A-4725-96BC-48A7DB5A92F7}" dt="2024-05-08T19:32:12.984" v="55"/>
        <pc:sldMkLst>
          <pc:docMk/>
          <pc:sldMk cId="892950781" sldId="355"/>
        </pc:sldMkLst>
        <pc:graphicFrameChg chg="add mod">
          <ac:chgData name="Zachary, Blake" userId="0bdc2457-2c50-48ce-9822-0764288e9642" providerId="ADAL" clId="{4BE8D22F-EB0A-4725-96BC-48A7DB5A92F7}" dt="2024-05-08T19:30:57.215" v="42"/>
          <ac:graphicFrameMkLst>
            <pc:docMk/>
            <pc:sldMk cId="892950781" sldId="355"/>
            <ac:graphicFrameMk id="2" creationId="{F871F790-61F5-4341-955D-25D059612EF7}"/>
          </ac:graphicFrameMkLst>
        </pc:graphicFrameChg>
      </pc:sldChg>
      <pc:sldChg chg="del">
        <pc:chgData name="Zachary, Blake" userId="0bdc2457-2c50-48ce-9822-0764288e9642" providerId="ADAL" clId="{4BE8D22F-EB0A-4725-96BC-48A7DB5A92F7}" dt="2024-05-08T16:50:26.190" v="0" actId="47"/>
        <pc:sldMkLst>
          <pc:docMk/>
          <pc:sldMk cId="1675302878" sldId="355"/>
        </pc:sldMkLst>
      </pc:sldChg>
      <pc:sldChg chg="addSp modSp add ord">
        <pc:chgData name="Zachary, Blake" userId="0bdc2457-2c50-48ce-9822-0764288e9642" providerId="ADAL" clId="{4BE8D22F-EB0A-4725-96BC-48A7DB5A92F7}" dt="2024-05-08T19:32:12.984" v="55"/>
        <pc:sldMkLst>
          <pc:docMk/>
          <pc:sldMk cId="161139507" sldId="356"/>
        </pc:sldMkLst>
        <pc:graphicFrameChg chg="add mod">
          <ac:chgData name="Zachary, Blake" userId="0bdc2457-2c50-48ce-9822-0764288e9642" providerId="ADAL" clId="{4BE8D22F-EB0A-4725-96BC-48A7DB5A92F7}" dt="2024-05-08T19:30:52.363" v="41"/>
          <ac:graphicFrameMkLst>
            <pc:docMk/>
            <pc:sldMk cId="161139507" sldId="356"/>
            <ac:graphicFrameMk id="2" creationId="{474C77AE-60BF-40B6-86C8-91A0C1973E76}"/>
          </ac:graphicFrameMkLst>
        </pc:graphicFrameChg>
      </pc:sldChg>
      <pc:sldChg chg="del">
        <pc:chgData name="Zachary, Blake" userId="0bdc2457-2c50-48ce-9822-0764288e9642" providerId="ADAL" clId="{4BE8D22F-EB0A-4725-96BC-48A7DB5A92F7}" dt="2024-05-08T16:50:26.190" v="0" actId="47"/>
        <pc:sldMkLst>
          <pc:docMk/>
          <pc:sldMk cId="4231033449" sldId="356"/>
        </pc:sldMkLst>
      </pc:sldChg>
      <pc:sldChg chg="addSp modSp add ord">
        <pc:chgData name="Zachary, Blake" userId="0bdc2457-2c50-48ce-9822-0764288e9642" providerId="ADAL" clId="{4BE8D22F-EB0A-4725-96BC-48A7DB5A92F7}" dt="2024-05-08T19:32:19.239" v="57"/>
        <pc:sldMkLst>
          <pc:docMk/>
          <pc:sldMk cId="558474876" sldId="357"/>
        </pc:sldMkLst>
        <pc:graphicFrameChg chg="add mod">
          <ac:chgData name="Zachary, Blake" userId="0bdc2457-2c50-48ce-9822-0764288e9642" providerId="ADAL" clId="{4BE8D22F-EB0A-4725-96BC-48A7DB5A92F7}" dt="2024-05-08T19:30:49.438" v="40"/>
          <ac:graphicFrameMkLst>
            <pc:docMk/>
            <pc:sldMk cId="558474876" sldId="357"/>
            <ac:graphicFrameMk id="2" creationId="{25F9ABDE-29B4-4368-B5B8-C64A8E0962A7}"/>
          </ac:graphicFrameMkLst>
        </pc:graphicFrameChg>
      </pc:sldChg>
      <pc:sldChg chg="del">
        <pc:chgData name="Zachary, Blake" userId="0bdc2457-2c50-48ce-9822-0764288e9642" providerId="ADAL" clId="{4BE8D22F-EB0A-4725-96BC-48A7DB5A92F7}" dt="2024-05-08T16:50:26.190" v="0" actId="47"/>
        <pc:sldMkLst>
          <pc:docMk/>
          <pc:sldMk cId="4211987715" sldId="357"/>
        </pc:sldMkLst>
      </pc:sldChg>
      <pc:sldChg chg="addSp modSp add ord">
        <pc:chgData name="Zachary, Blake" userId="0bdc2457-2c50-48ce-9822-0764288e9642" providerId="ADAL" clId="{4BE8D22F-EB0A-4725-96BC-48A7DB5A92F7}" dt="2024-05-08T19:32:26.066" v="59"/>
        <pc:sldMkLst>
          <pc:docMk/>
          <pc:sldMk cId="1008700712" sldId="358"/>
        </pc:sldMkLst>
        <pc:graphicFrameChg chg="add mod">
          <ac:chgData name="Zachary, Blake" userId="0bdc2457-2c50-48ce-9822-0764288e9642" providerId="ADAL" clId="{4BE8D22F-EB0A-4725-96BC-48A7DB5A92F7}" dt="2024-05-08T19:30:46.430" v="39"/>
          <ac:graphicFrameMkLst>
            <pc:docMk/>
            <pc:sldMk cId="1008700712" sldId="358"/>
            <ac:graphicFrameMk id="2" creationId="{A8AB45A0-D6AE-BBA0-A37B-29018CCC7DE1}"/>
          </ac:graphicFrameMkLst>
        </pc:graphicFrameChg>
      </pc:sldChg>
      <pc:sldChg chg="del">
        <pc:chgData name="Zachary, Blake" userId="0bdc2457-2c50-48ce-9822-0764288e9642" providerId="ADAL" clId="{4BE8D22F-EB0A-4725-96BC-48A7DB5A92F7}" dt="2024-05-08T16:50:26.190" v="0" actId="47"/>
        <pc:sldMkLst>
          <pc:docMk/>
          <pc:sldMk cId="3918214463" sldId="358"/>
        </pc:sldMkLst>
      </pc:sldChg>
      <pc:sldChg chg="addSp modSp add ord">
        <pc:chgData name="Zachary, Blake" userId="0bdc2457-2c50-48ce-9822-0764288e9642" providerId="ADAL" clId="{4BE8D22F-EB0A-4725-96BC-48A7DB5A92F7}" dt="2024-05-08T19:32:26.066" v="59"/>
        <pc:sldMkLst>
          <pc:docMk/>
          <pc:sldMk cId="4100783278" sldId="359"/>
        </pc:sldMkLst>
        <pc:graphicFrameChg chg="add mod">
          <ac:chgData name="Zachary, Blake" userId="0bdc2457-2c50-48ce-9822-0764288e9642" providerId="ADAL" clId="{4BE8D22F-EB0A-4725-96BC-48A7DB5A92F7}" dt="2024-05-08T19:30:43.617" v="38"/>
          <ac:graphicFrameMkLst>
            <pc:docMk/>
            <pc:sldMk cId="4100783278" sldId="359"/>
            <ac:graphicFrameMk id="2" creationId="{927F925F-B71E-4C14-97FF-870A9895B488}"/>
          </ac:graphicFrameMkLst>
        </pc:graphicFrameChg>
      </pc:sldChg>
      <pc:sldChg chg="del">
        <pc:chgData name="Zachary, Blake" userId="0bdc2457-2c50-48ce-9822-0764288e9642" providerId="ADAL" clId="{4BE8D22F-EB0A-4725-96BC-48A7DB5A92F7}" dt="2024-05-08T16:50:26.190" v="0" actId="47"/>
        <pc:sldMkLst>
          <pc:docMk/>
          <pc:sldMk cId="4287891184" sldId="359"/>
        </pc:sldMkLst>
      </pc:sldChg>
      <pc:sldChg chg="del">
        <pc:chgData name="Zachary, Blake" userId="0bdc2457-2c50-48ce-9822-0764288e9642" providerId="ADAL" clId="{4BE8D22F-EB0A-4725-96BC-48A7DB5A92F7}" dt="2024-05-08T16:50:26.190" v="0" actId="47"/>
        <pc:sldMkLst>
          <pc:docMk/>
          <pc:sldMk cId="268029406" sldId="360"/>
        </pc:sldMkLst>
      </pc:sldChg>
      <pc:sldChg chg="addSp modSp add ord">
        <pc:chgData name="Zachary, Blake" userId="0bdc2457-2c50-48ce-9822-0764288e9642" providerId="ADAL" clId="{4BE8D22F-EB0A-4725-96BC-48A7DB5A92F7}" dt="2024-05-08T19:32:26.066" v="59"/>
        <pc:sldMkLst>
          <pc:docMk/>
          <pc:sldMk cId="2321141513" sldId="360"/>
        </pc:sldMkLst>
        <pc:graphicFrameChg chg="add mod">
          <ac:chgData name="Zachary, Blake" userId="0bdc2457-2c50-48ce-9822-0764288e9642" providerId="ADAL" clId="{4BE8D22F-EB0A-4725-96BC-48A7DB5A92F7}" dt="2024-05-08T19:30:40.595" v="37"/>
          <ac:graphicFrameMkLst>
            <pc:docMk/>
            <pc:sldMk cId="2321141513" sldId="360"/>
            <ac:graphicFrameMk id="2" creationId="{39A95C52-FBDE-4D6B-91DD-5B02DC434133}"/>
          </ac:graphicFrameMkLst>
        </pc:graphicFrameChg>
      </pc:sldChg>
      <pc:sldChg chg="addSp modSp add">
        <pc:chgData name="Zachary, Blake" userId="0bdc2457-2c50-48ce-9822-0764288e9642" providerId="ADAL" clId="{4BE8D22F-EB0A-4725-96BC-48A7DB5A92F7}" dt="2024-05-08T19:30:37.662" v="36"/>
        <pc:sldMkLst>
          <pc:docMk/>
          <pc:sldMk cId="1545388484" sldId="361"/>
        </pc:sldMkLst>
        <pc:graphicFrameChg chg="add mod">
          <ac:chgData name="Zachary, Blake" userId="0bdc2457-2c50-48ce-9822-0764288e9642" providerId="ADAL" clId="{4BE8D22F-EB0A-4725-96BC-48A7DB5A92F7}" dt="2024-05-08T19:30:37.662" v="36"/>
          <ac:graphicFrameMkLst>
            <pc:docMk/>
            <pc:sldMk cId="1545388484" sldId="361"/>
            <ac:graphicFrameMk id="2" creationId="{5CFE8181-757F-4E24-9BF9-BDF289482A10}"/>
          </ac:graphicFrameMkLst>
        </pc:graphicFrameChg>
      </pc:sldChg>
      <pc:sldChg chg="del">
        <pc:chgData name="Zachary, Blake" userId="0bdc2457-2c50-48ce-9822-0764288e9642" providerId="ADAL" clId="{4BE8D22F-EB0A-4725-96BC-48A7DB5A92F7}" dt="2024-05-08T16:50:26.190" v="0" actId="47"/>
        <pc:sldMkLst>
          <pc:docMk/>
          <pc:sldMk cId="2783980585" sldId="361"/>
        </pc:sldMkLst>
      </pc:sldChg>
      <pc:sldChg chg="del">
        <pc:chgData name="Zachary, Blake" userId="0bdc2457-2c50-48ce-9822-0764288e9642" providerId="ADAL" clId="{4BE8D22F-EB0A-4725-96BC-48A7DB5A92F7}" dt="2024-05-08T16:50:26.190" v="0" actId="47"/>
        <pc:sldMkLst>
          <pc:docMk/>
          <pc:sldMk cId="103310645" sldId="362"/>
        </pc:sldMkLst>
      </pc:sldChg>
      <pc:sldChg chg="addSp modSp add">
        <pc:chgData name="Zachary, Blake" userId="0bdc2457-2c50-48ce-9822-0764288e9642" providerId="ADAL" clId="{4BE8D22F-EB0A-4725-96BC-48A7DB5A92F7}" dt="2024-05-08T19:30:34.946" v="35"/>
        <pc:sldMkLst>
          <pc:docMk/>
          <pc:sldMk cId="1606718150" sldId="362"/>
        </pc:sldMkLst>
        <pc:graphicFrameChg chg="add mod">
          <ac:chgData name="Zachary, Blake" userId="0bdc2457-2c50-48ce-9822-0764288e9642" providerId="ADAL" clId="{4BE8D22F-EB0A-4725-96BC-48A7DB5A92F7}" dt="2024-05-08T19:30:34.946" v="35"/>
          <ac:graphicFrameMkLst>
            <pc:docMk/>
            <pc:sldMk cId="1606718150" sldId="362"/>
            <ac:graphicFrameMk id="2" creationId="{68220C72-FF1F-4673-86CD-73FF55964666}"/>
          </ac:graphicFrameMkLst>
        </pc:graphicFrameChg>
      </pc:sldChg>
      <pc:sldChg chg="addSp modSp add">
        <pc:chgData name="Zachary, Blake" userId="0bdc2457-2c50-48ce-9822-0764288e9642" providerId="ADAL" clId="{4BE8D22F-EB0A-4725-96BC-48A7DB5A92F7}" dt="2024-05-08T19:30:31.177" v="34"/>
        <pc:sldMkLst>
          <pc:docMk/>
          <pc:sldMk cId="1285777634" sldId="363"/>
        </pc:sldMkLst>
        <pc:graphicFrameChg chg="add mod">
          <ac:chgData name="Zachary, Blake" userId="0bdc2457-2c50-48ce-9822-0764288e9642" providerId="ADAL" clId="{4BE8D22F-EB0A-4725-96BC-48A7DB5A92F7}" dt="2024-05-08T19:30:31.177" v="34"/>
          <ac:graphicFrameMkLst>
            <pc:docMk/>
            <pc:sldMk cId="1285777634" sldId="363"/>
            <ac:graphicFrameMk id="2" creationId="{C40833B7-D6CA-49B8-8801-261D769B135E}"/>
          </ac:graphicFrameMkLst>
        </pc:graphicFrameChg>
      </pc:sldChg>
      <pc:sldChg chg="del">
        <pc:chgData name="Zachary, Blake" userId="0bdc2457-2c50-48ce-9822-0764288e9642" providerId="ADAL" clId="{4BE8D22F-EB0A-4725-96BC-48A7DB5A92F7}" dt="2024-05-08T16:50:26.190" v="0" actId="47"/>
        <pc:sldMkLst>
          <pc:docMk/>
          <pc:sldMk cId="2201407685" sldId="363"/>
        </pc:sldMkLst>
      </pc:sldChg>
      <pc:sldChg chg="addSp modSp add">
        <pc:chgData name="Zachary, Blake" userId="0bdc2457-2c50-48ce-9822-0764288e9642" providerId="ADAL" clId="{4BE8D22F-EB0A-4725-96BC-48A7DB5A92F7}" dt="2024-05-08T19:30:27.365" v="33"/>
        <pc:sldMkLst>
          <pc:docMk/>
          <pc:sldMk cId="3158812063" sldId="364"/>
        </pc:sldMkLst>
        <pc:graphicFrameChg chg="add mod">
          <ac:chgData name="Zachary, Blake" userId="0bdc2457-2c50-48ce-9822-0764288e9642" providerId="ADAL" clId="{4BE8D22F-EB0A-4725-96BC-48A7DB5A92F7}" dt="2024-05-08T19:30:27.365" v="33"/>
          <ac:graphicFrameMkLst>
            <pc:docMk/>
            <pc:sldMk cId="3158812063" sldId="364"/>
            <ac:graphicFrameMk id="2" creationId="{FBB82FCA-FC5B-430F-CAB7-53FCE769CEE1}"/>
          </ac:graphicFrameMkLst>
        </pc:graphicFrameChg>
      </pc:sldChg>
      <pc:sldChg chg="del">
        <pc:chgData name="Zachary, Blake" userId="0bdc2457-2c50-48ce-9822-0764288e9642" providerId="ADAL" clId="{4BE8D22F-EB0A-4725-96BC-48A7DB5A92F7}" dt="2024-05-08T16:50:26.190" v="0" actId="47"/>
        <pc:sldMkLst>
          <pc:docMk/>
          <pc:sldMk cId="4228192253" sldId="364"/>
        </pc:sldMkLst>
      </pc:sldChg>
      <pc:sldChg chg="del">
        <pc:chgData name="Zachary, Blake" userId="0bdc2457-2c50-48ce-9822-0764288e9642" providerId="ADAL" clId="{4BE8D22F-EB0A-4725-96BC-48A7DB5A92F7}" dt="2024-05-08T16:50:26.190" v="0" actId="47"/>
        <pc:sldMkLst>
          <pc:docMk/>
          <pc:sldMk cId="587045458" sldId="36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13.xml"/></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chartUserShapes" Target="../drawings/drawing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chartUserShapes" Target="../drawings/drawing16.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1.9073380496601469E-2"/>
          <c:y val="0.30221897951602922"/>
          <c:w val="0.96185323900679709"/>
          <c:h val="0.5205709947666497"/>
        </c:manualLayout>
      </c:layout>
      <c:lineChart>
        <c:grouping val="standard"/>
        <c:varyColors val="0"/>
        <c:ser>
          <c:idx val="0"/>
          <c:order val="0"/>
          <c:tx>
            <c:strRef>
              <c:f>anc_tre!$B$10</c:f>
              <c:strCache>
                <c:ptCount val="1"/>
                <c:pt idx="0">
                  <c:v>Any ANC from a skilled provider</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anc_tre!$A$11:$A$17</c:f>
              <c:strCache>
                <c:ptCount val="7"/>
                <c:pt idx="0">
                  <c:v>1990 
JPFHS</c:v>
                </c:pt>
                <c:pt idx="1">
                  <c:v>1997 
JPFHS</c:v>
                </c:pt>
                <c:pt idx="2">
                  <c:v>2002 
JPFHS</c:v>
                </c:pt>
                <c:pt idx="3">
                  <c:v>2007 
JPFHS</c:v>
                </c:pt>
                <c:pt idx="4">
                  <c:v>2012 
JPFHS</c:v>
                </c:pt>
                <c:pt idx="5">
                  <c:v>2017-18 
JPFHS</c:v>
                </c:pt>
                <c:pt idx="6">
                  <c:v>2023 
JPFHS</c:v>
                </c:pt>
              </c:strCache>
            </c:strRef>
          </c:cat>
          <c:val>
            <c:numRef>
              <c:f>anc_tre!$B$11:$B$17</c:f>
              <c:numCache>
                <c:formatCode>General</c:formatCode>
                <c:ptCount val="7"/>
                <c:pt idx="0">
                  <c:v>84</c:v>
                </c:pt>
                <c:pt idx="1">
                  <c:v>97</c:v>
                </c:pt>
                <c:pt idx="2" formatCode="0">
                  <c:v>99</c:v>
                </c:pt>
                <c:pt idx="3">
                  <c:v>99</c:v>
                </c:pt>
                <c:pt idx="4">
                  <c:v>99</c:v>
                </c:pt>
                <c:pt idx="5">
                  <c:v>98</c:v>
                </c:pt>
                <c:pt idx="6">
                  <c:v>97</c:v>
                </c:pt>
              </c:numCache>
            </c:numRef>
          </c:val>
          <c:smooth val="0"/>
          <c:extLst>
            <c:ext xmlns:c16="http://schemas.microsoft.com/office/drawing/2014/chart" uri="{C3380CC4-5D6E-409C-BE32-E72D297353CC}">
              <c16:uniqueId val="{00000000-39C3-433D-9349-8B5BB33CD031}"/>
            </c:ext>
          </c:extLst>
        </c:ser>
        <c:ser>
          <c:idx val="1"/>
          <c:order val="1"/>
          <c:tx>
            <c:strRef>
              <c:f>anc_tre!$C$10</c:f>
              <c:strCache>
                <c:ptCount val="1"/>
                <c:pt idx="0">
                  <c:v>Had 4+ ANC visits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1"/>
              <c:layout>
                <c:manualLayout>
                  <c:x val="-2.6938987665019939E-2"/>
                  <c:y val="-2.81213483778811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57E-4801-80C8-BB0C50A54E06}"/>
                </c:ext>
              </c:extLst>
            </c:dLbl>
            <c:dLbl>
              <c:idx val="2"/>
              <c:layout>
                <c:manualLayout>
                  <c:x val="-2.6938987665019967E-2"/>
                  <c:y val="-2.260666566905232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B57-4230-98B6-E4161DD45EF6}"/>
                </c:ext>
              </c:extLst>
            </c:dLbl>
            <c:dLbl>
              <c:idx val="3"/>
              <c:layout>
                <c:manualLayout>
                  <c:x val="-4.4893286199765313E-2"/>
                  <c:y val="-1.261478662775026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B57-4230-98B6-E4161DD45EF6}"/>
                </c:ext>
              </c:extLst>
            </c:dLbl>
            <c:dLbl>
              <c:idx val="4"/>
              <c:layout>
                <c:manualLayout>
                  <c:x val="-4.9381860833451731E-2"/>
                  <c:y val="-1.66115382442711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CB57-4230-98B6-E4161DD45EF6}"/>
                </c:ext>
              </c:extLst>
            </c:dLbl>
            <c:dLbl>
              <c:idx val="5"/>
              <c:layout>
                <c:manualLayout>
                  <c:x val="-2.6938987665020023E-2"/>
                  <c:y val="1.73608504961557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B57-4230-98B6-E4161DD45EF6}"/>
                </c:ext>
              </c:extLst>
            </c:dLbl>
            <c:dLbl>
              <c:idx val="6"/>
              <c:layout>
                <c:manualLayout>
                  <c:x val="-2.5442796120457793E-2"/>
                  <c:y val="2.53543537291974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B57-4230-98B6-E4161DD45EF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anc_tre!$A$11:$A$17</c:f>
              <c:strCache>
                <c:ptCount val="7"/>
                <c:pt idx="0">
                  <c:v>1990 
JPFHS</c:v>
                </c:pt>
                <c:pt idx="1">
                  <c:v>1997 
JPFHS</c:v>
                </c:pt>
                <c:pt idx="2">
                  <c:v>2002 
JPFHS</c:v>
                </c:pt>
                <c:pt idx="3">
                  <c:v>2007 
JPFHS</c:v>
                </c:pt>
                <c:pt idx="4">
                  <c:v>2012 
JPFHS</c:v>
                </c:pt>
                <c:pt idx="5">
                  <c:v>2017-18 
JPFHS</c:v>
                </c:pt>
                <c:pt idx="6">
                  <c:v>2023 
JPFHS</c:v>
                </c:pt>
              </c:strCache>
            </c:strRef>
          </c:cat>
          <c:val>
            <c:numRef>
              <c:f>anc_tre!$C$11:$C$17</c:f>
              <c:numCache>
                <c:formatCode>General</c:formatCode>
                <c:ptCount val="7"/>
                <c:pt idx="0">
                  <c:v>70</c:v>
                </c:pt>
                <c:pt idx="1">
                  <c:v>87</c:v>
                </c:pt>
                <c:pt idx="2">
                  <c:v>91</c:v>
                </c:pt>
                <c:pt idx="3">
                  <c:v>94</c:v>
                </c:pt>
                <c:pt idx="4">
                  <c:v>94</c:v>
                </c:pt>
                <c:pt idx="5">
                  <c:v>93</c:v>
                </c:pt>
                <c:pt idx="6">
                  <c:v>93</c:v>
                </c:pt>
              </c:numCache>
            </c:numRef>
          </c:val>
          <c:smooth val="0"/>
          <c:extLst>
            <c:ext xmlns:c16="http://schemas.microsoft.com/office/drawing/2014/chart" uri="{C3380CC4-5D6E-409C-BE32-E72D297353CC}">
              <c16:uniqueId val="{00000001-39C3-433D-9349-8B5BB33CD031}"/>
            </c:ext>
          </c:extLst>
        </c:ser>
        <c:ser>
          <c:idx val="2"/>
          <c:order val="2"/>
          <c:tx>
            <c:strRef>
              <c:f>anc_tre!$D$10</c:f>
              <c:strCache>
                <c:ptCount val="1"/>
                <c:pt idx="0">
                  <c:v>Had ANC in first trimester</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Pt>
            <c:idx val="1"/>
            <c:marker>
              <c:symbol val="circle"/>
              <c:size val="5"/>
              <c:spPr>
                <a:solidFill>
                  <a:schemeClr val="accent1"/>
                </a:solidFill>
                <a:ln w="9525">
                  <a:solidFill>
                    <a:schemeClr val="accent1"/>
                  </a:solidFill>
                </a:ln>
                <a:effectLst/>
              </c:spPr>
            </c:marker>
            <c:bubble3D val="0"/>
            <c:spPr>
              <a:ln w="28575" cap="rnd">
                <a:solidFill>
                  <a:schemeClr val="accent1"/>
                </a:solidFill>
                <a:round/>
              </a:ln>
              <a:effectLst/>
            </c:spPr>
            <c:extLst>
              <c:ext xmlns:c16="http://schemas.microsoft.com/office/drawing/2014/chart" uri="{C3380CC4-5D6E-409C-BE32-E72D297353CC}">
                <c16:uniqueId val="{00000003-39C3-433D-9349-8B5BB33CD031}"/>
              </c:ext>
            </c:extLst>
          </c:dPt>
          <c:dPt>
            <c:idx val="2"/>
            <c:marker>
              <c:symbol val="circle"/>
              <c:size val="5"/>
              <c:spPr>
                <a:solidFill>
                  <a:schemeClr val="accent1"/>
                </a:solidFill>
                <a:ln w="9525">
                  <a:solidFill>
                    <a:schemeClr val="accent1"/>
                  </a:solidFill>
                </a:ln>
                <a:effectLst/>
              </c:spPr>
            </c:marker>
            <c:bubble3D val="0"/>
            <c:spPr>
              <a:ln w="28575" cap="rnd">
                <a:solidFill>
                  <a:schemeClr val="accent1"/>
                </a:solidFill>
                <a:round/>
              </a:ln>
              <a:effectLst/>
            </c:spPr>
            <c:extLst>
              <c:ext xmlns:c16="http://schemas.microsoft.com/office/drawing/2014/chart" uri="{C3380CC4-5D6E-409C-BE32-E72D297353CC}">
                <c16:uniqueId val="{00000005-39C3-433D-9349-8B5BB33CD031}"/>
              </c:ext>
            </c:extLst>
          </c:dPt>
          <c:dPt>
            <c:idx val="3"/>
            <c:marker>
              <c:symbol val="circle"/>
              <c:size val="5"/>
              <c:spPr>
                <a:solidFill>
                  <a:schemeClr val="accent1"/>
                </a:solidFill>
                <a:ln w="9525">
                  <a:solidFill>
                    <a:schemeClr val="accent1"/>
                  </a:solidFill>
                </a:ln>
                <a:effectLst/>
              </c:spPr>
            </c:marker>
            <c:bubble3D val="0"/>
            <c:spPr>
              <a:ln w="28575" cap="rnd">
                <a:solidFill>
                  <a:schemeClr val="accent1"/>
                </a:solidFill>
                <a:round/>
              </a:ln>
              <a:effectLst/>
            </c:spPr>
            <c:extLst>
              <c:ext xmlns:c16="http://schemas.microsoft.com/office/drawing/2014/chart" uri="{C3380CC4-5D6E-409C-BE32-E72D297353CC}">
                <c16:uniqueId val="{00000007-39C3-433D-9349-8B5BB33CD031}"/>
              </c:ext>
            </c:extLst>
          </c:dPt>
          <c:dPt>
            <c:idx val="4"/>
            <c:marker>
              <c:symbol val="circle"/>
              <c:size val="5"/>
              <c:spPr>
                <a:solidFill>
                  <a:schemeClr val="accent1"/>
                </a:solidFill>
                <a:ln w="9525">
                  <a:solidFill>
                    <a:schemeClr val="accent1"/>
                  </a:solidFill>
                </a:ln>
                <a:effectLst/>
              </c:spPr>
            </c:marker>
            <c:bubble3D val="0"/>
            <c:spPr>
              <a:ln w="28575" cap="rnd">
                <a:solidFill>
                  <a:schemeClr val="accent1"/>
                </a:solidFill>
                <a:round/>
              </a:ln>
              <a:effectLst/>
            </c:spPr>
            <c:extLst>
              <c:ext xmlns:c16="http://schemas.microsoft.com/office/drawing/2014/chart" uri="{C3380CC4-5D6E-409C-BE32-E72D297353CC}">
                <c16:uniqueId val="{00000009-39C3-433D-9349-8B5BB33CD03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anc_tre!$A$11:$A$17</c:f>
              <c:strCache>
                <c:ptCount val="7"/>
                <c:pt idx="0">
                  <c:v>1990 
JPFHS</c:v>
                </c:pt>
                <c:pt idx="1">
                  <c:v>1997 
JPFHS</c:v>
                </c:pt>
                <c:pt idx="2">
                  <c:v>2002 
JPFHS</c:v>
                </c:pt>
                <c:pt idx="3">
                  <c:v>2007 
JPFHS</c:v>
                </c:pt>
                <c:pt idx="4">
                  <c:v>2012 
JPFHS</c:v>
                </c:pt>
                <c:pt idx="5">
                  <c:v>2017-18 
JPFHS</c:v>
                </c:pt>
                <c:pt idx="6">
                  <c:v>2023 
JPFHS</c:v>
                </c:pt>
              </c:strCache>
            </c:strRef>
          </c:cat>
          <c:val>
            <c:numRef>
              <c:f>anc_tre!$D$11:$D$17</c:f>
              <c:numCache>
                <c:formatCode>General</c:formatCode>
                <c:ptCount val="7"/>
                <c:pt idx="0" formatCode="0">
                  <c:v>59</c:v>
                </c:pt>
                <c:pt idx="1">
                  <c:v>79</c:v>
                </c:pt>
                <c:pt idx="2">
                  <c:v>84</c:v>
                </c:pt>
                <c:pt idx="3">
                  <c:v>89</c:v>
                </c:pt>
                <c:pt idx="4" formatCode="0">
                  <c:v>90</c:v>
                </c:pt>
                <c:pt idx="5">
                  <c:v>85</c:v>
                </c:pt>
                <c:pt idx="6">
                  <c:v>73</c:v>
                </c:pt>
              </c:numCache>
            </c:numRef>
          </c:val>
          <c:smooth val="0"/>
          <c:extLst>
            <c:ext xmlns:c16="http://schemas.microsoft.com/office/drawing/2014/chart" uri="{C3380CC4-5D6E-409C-BE32-E72D297353CC}">
              <c16:uniqueId val="{0000000A-39C3-433D-9349-8B5BB33CD031}"/>
            </c:ext>
          </c:extLst>
        </c:ser>
        <c:dLbls>
          <c:dLblPos val="t"/>
          <c:showLegendKey val="0"/>
          <c:showVal val="1"/>
          <c:showCatName val="0"/>
          <c:showSerName val="0"/>
          <c:showPercent val="0"/>
          <c:showBubbleSize val="0"/>
        </c:dLbls>
        <c:marker val="1"/>
        <c:smooth val="0"/>
        <c:axId val="913219024"/>
        <c:axId val="557606480"/>
      </c:lineChart>
      <c:catAx>
        <c:axId val="913219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mn-ea"/>
                <a:cs typeface="+mn-cs"/>
              </a:defRPr>
            </a:pPr>
            <a:endParaRPr lang="en-US"/>
          </a:p>
        </c:txPr>
        <c:crossAx val="557606480"/>
        <c:crosses val="autoZero"/>
        <c:auto val="1"/>
        <c:lblAlgn val="ctr"/>
        <c:lblOffset val="100"/>
        <c:noMultiLvlLbl val="0"/>
      </c:catAx>
      <c:valAx>
        <c:axId val="557606480"/>
        <c:scaling>
          <c:orientation val="minMax"/>
          <c:max val="100"/>
          <c:min val="0"/>
        </c:scaling>
        <c:delete val="1"/>
        <c:axPos val="l"/>
        <c:numFmt formatCode="General" sourceLinked="1"/>
        <c:majorTickMark val="out"/>
        <c:minorTickMark val="none"/>
        <c:tickLblPos val="nextTo"/>
        <c:crossAx val="913219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065116037228973E-2"/>
          <c:y val="0.2682846293544659"/>
          <c:w val="0.62403973295736248"/>
          <c:h val="0.6472435744937528"/>
        </c:manualLayout>
      </c:layout>
      <c:barChart>
        <c:barDir val="col"/>
        <c:grouping val="percentStacked"/>
        <c:varyColors val="0"/>
        <c:ser>
          <c:idx val="0"/>
          <c:order val="0"/>
          <c:tx>
            <c:strRef>
              <c:f>pncprovid!$B$10</c:f>
              <c:strCache>
                <c:ptCount val="1"/>
                <c:pt idx="0">
                  <c:v>Doctor</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pncprovid!$A$11:$A$12</c:f>
              <c:strCache>
                <c:ptCount val="2"/>
                <c:pt idx="0">
                  <c:v>Women</c:v>
                </c:pt>
                <c:pt idx="1">
                  <c:v>Newborns</c:v>
                </c:pt>
              </c:strCache>
            </c:strRef>
          </c:cat>
          <c:val>
            <c:numRef>
              <c:f>pncprovid!$B$11:$B$12</c:f>
              <c:numCache>
                <c:formatCode>General</c:formatCode>
                <c:ptCount val="2"/>
                <c:pt idx="0">
                  <c:v>71</c:v>
                </c:pt>
                <c:pt idx="1">
                  <c:v>83</c:v>
                </c:pt>
              </c:numCache>
            </c:numRef>
          </c:val>
          <c:extLst>
            <c:ext xmlns:c16="http://schemas.microsoft.com/office/drawing/2014/chart" uri="{C3380CC4-5D6E-409C-BE32-E72D297353CC}">
              <c16:uniqueId val="{00000000-7E01-4532-B7F3-3D7EC9CC412F}"/>
            </c:ext>
          </c:extLst>
        </c:ser>
        <c:ser>
          <c:idx val="1"/>
          <c:order val="1"/>
          <c:tx>
            <c:strRef>
              <c:f>pncprovid!$C$10</c:f>
              <c:strCache>
                <c:ptCount val="1"/>
                <c:pt idx="0">
                  <c:v>Nurse/midwife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pncprovid!$A$11:$A$12</c:f>
              <c:strCache>
                <c:ptCount val="2"/>
                <c:pt idx="0">
                  <c:v>Women</c:v>
                </c:pt>
                <c:pt idx="1">
                  <c:v>Newborns</c:v>
                </c:pt>
              </c:strCache>
            </c:strRef>
          </c:cat>
          <c:val>
            <c:numRef>
              <c:f>pncprovid!$C$11:$C$12</c:f>
              <c:numCache>
                <c:formatCode>General</c:formatCode>
                <c:ptCount val="2"/>
                <c:pt idx="0">
                  <c:v>12</c:v>
                </c:pt>
                <c:pt idx="1">
                  <c:v>4</c:v>
                </c:pt>
              </c:numCache>
            </c:numRef>
          </c:val>
          <c:extLst>
            <c:ext xmlns:c16="http://schemas.microsoft.com/office/drawing/2014/chart" uri="{C3380CC4-5D6E-409C-BE32-E72D297353CC}">
              <c16:uniqueId val="{00000001-7E01-4532-B7F3-3D7EC9CC412F}"/>
            </c:ext>
          </c:extLst>
        </c:ser>
        <c:ser>
          <c:idx val="2"/>
          <c:order val="2"/>
          <c:tx>
            <c:strRef>
              <c:f>pncprovid!$D$10</c:f>
              <c:strCache>
                <c:ptCount val="1"/>
                <c:pt idx="0">
                  <c:v>No postnatal check in first 2 days after birth</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pncprovid!$A$11:$A$12</c:f>
              <c:strCache>
                <c:ptCount val="2"/>
                <c:pt idx="0">
                  <c:v>Women</c:v>
                </c:pt>
                <c:pt idx="1">
                  <c:v>Newborns</c:v>
                </c:pt>
              </c:strCache>
            </c:strRef>
          </c:cat>
          <c:val>
            <c:numRef>
              <c:f>pncprovid!$D$11:$D$12</c:f>
              <c:numCache>
                <c:formatCode>General</c:formatCode>
                <c:ptCount val="2"/>
                <c:pt idx="0">
                  <c:v>17</c:v>
                </c:pt>
                <c:pt idx="1">
                  <c:v>13</c:v>
                </c:pt>
              </c:numCache>
            </c:numRef>
          </c:val>
          <c:extLst>
            <c:ext xmlns:c16="http://schemas.microsoft.com/office/drawing/2014/chart" uri="{C3380CC4-5D6E-409C-BE32-E72D297353CC}">
              <c16:uniqueId val="{00000002-7E01-4532-B7F3-3D7EC9CC412F}"/>
            </c:ext>
          </c:extLst>
        </c:ser>
        <c:dLbls>
          <c:dLblPos val="ctr"/>
          <c:showLegendKey val="0"/>
          <c:showVal val="1"/>
          <c:showCatName val="0"/>
          <c:showSerName val="0"/>
          <c:showPercent val="0"/>
          <c:showBubbleSize val="0"/>
        </c:dLbls>
        <c:gapWidth val="150"/>
        <c:overlap val="100"/>
        <c:axId val="98288576"/>
        <c:axId val="308749280"/>
      </c:barChart>
      <c:catAx>
        <c:axId val="982885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crossAx val="308749280"/>
        <c:crosses val="autoZero"/>
        <c:auto val="1"/>
        <c:lblAlgn val="ctr"/>
        <c:lblOffset val="100"/>
        <c:noMultiLvlLbl val="0"/>
      </c:catAx>
      <c:valAx>
        <c:axId val="308749280"/>
        <c:scaling>
          <c:orientation val="minMax"/>
          <c:max val="1"/>
          <c:min val="0"/>
        </c:scaling>
        <c:delete val="1"/>
        <c:axPos val="l"/>
        <c:numFmt formatCode="0%" sourceLinked="1"/>
        <c:majorTickMark val="none"/>
        <c:minorTickMark val="none"/>
        <c:tickLblPos val="nextTo"/>
        <c:crossAx val="98288576"/>
        <c:crosses val="autoZero"/>
        <c:crossBetween val="between"/>
      </c:valAx>
      <c:spPr>
        <a:noFill/>
        <a:ln>
          <a:noFill/>
        </a:ln>
        <a:effectLst/>
      </c:spPr>
    </c:plotArea>
    <c:legend>
      <c:legendPos val="r"/>
      <c:layout>
        <c:manualLayout>
          <c:xMode val="edge"/>
          <c:yMode val="edge"/>
          <c:x val="0.66216996503182035"/>
          <c:y val="0.38815374675490966"/>
          <c:w val="0.32743088076605464"/>
          <c:h val="0.3144965348870767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063013142647593"/>
          <c:y val="0.20758454156259076"/>
          <c:w val="0.68928551067363797"/>
          <c:h val="0.78787647578767406"/>
        </c:manualLayout>
      </c:layout>
      <c:barChart>
        <c:barDir val="bar"/>
        <c:grouping val="clustered"/>
        <c:varyColors val="1"/>
        <c:ser>
          <c:idx val="0"/>
          <c:order val="0"/>
          <c:tx>
            <c:strRef>
              <c:f>pnccomp1!$B$10</c:f>
              <c:strCache>
                <c:ptCount val="1"/>
                <c:pt idx="0">
                  <c:v>Column3</c:v>
                </c:pt>
              </c:strCache>
            </c:strRef>
          </c:tx>
          <c:spPr>
            <a:solidFill>
              <a:schemeClr val="accent1"/>
            </a:solidFill>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7607-4899-AED1-2073495C0EE6}"/>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7607-4899-AED1-2073495C0EE6}"/>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7607-4899-AED1-2073495C0EE6}"/>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7607-4899-AED1-2073495C0EE6}"/>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9-7607-4899-AED1-2073495C0EE6}"/>
              </c:ext>
            </c:extLst>
          </c:dPt>
          <c:dPt>
            <c:idx val="5"/>
            <c:invertIfNegative val="0"/>
            <c:bubble3D val="0"/>
            <c:spPr>
              <a:solidFill>
                <a:schemeClr val="accent1"/>
              </a:solidFill>
              <a:ln>
                <a:noFill/>
              </a:ln>
              <a:effectLst/>
            </c:spPr>
            <c:extLst>
              <c:ext xmlns:c16="http://schemas.microsoft.com/office/drawing/2014/chart" uri="{C3380CC4-5D6E-409C-BE32-E72D297353CC}">
                <c16:uniqueId val="{0000000B-7607-4899-AED1-2073495C0EE6}"/>
              </c:ext>
            </c:extLst>
          </c:dPt>
          <c:dPt>
            <c:idx val="6"/>
            <c:invertIfNegative val="0"/>
            <c:bubble3D val="0"/>
            <c:spPr>
              <a:solidFill>
                <a:schemeClr val="accent1"/>
              </a:solidFill>
              <a:ln>
                <a:noFill/>
              </a:ln>
              <a:effectLst/>
            </c:spPr>
            <c:extLst>
              <c:ext xmlns:c16="http://schemas.microsoft.com/office/drawing/2014/chart" uri="{C3380CC4-5D6E-409C-BE32-E72D297353CC}">
                <c16:uniqueId val="{0000000D-7607-4899-AED1-2073495C0EE6}"/>
              </c:ext>
            </c:extLst>
          </c:dPt>
          <c:dPt>
            <c:idx val="7"/>
            <c:invertIfNegative val="0"/>
            <c:bubble3D val="0"/>
            <c:spPr>
              <a:solidFill>
                <a:schemeClr val="accent1"/>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pnccomp1!$A$11:$A$18</c:f>
              <c:strCache>
                <c:ptCount val="8"/>
                <c:pt idx="0">
                  <c:v>All 6 checks</c:v>
                </c:pt>
                <c:pt idx="1">
                  <c:v>Asked about feeling sad or depressed</c:v>
                </c:pt>
                <c:pt idx="2">
                  <c:v>Asked about pain </c:v>
                </c:pt>
                <c:pt idx="3">
                  <c:v>Asked about problems with urination</c:v>
                </c:pt>
                <c:pt idx="4">
                  <c:v>First 3 checks</c:v>
                </c:pt>
                <c:pt idx="5">
                  <c:v>Discussed family planning</c:v>
                </c:pt>
                <c:pt idx="6">
                  <c:v>Discussed vaginal bleeding</c:v>
                </c:pt>
                <c:pt idx="7">
                  <c:v>Measured blood pressure</c:v>
                </c:pt>
              </c:strCache>
            </c:strRef>
          </c:cat>
          <c:val>
            <c:numRef>
              <c:f>pnccomp1!$B$11:$B$18</c:f>
              <c:numCache>
                <c:formatCode>0</c:formatCode>
                <c:ptCount val="8"/>
                <c:pt idx="0">
                  <c:v>24</c:v>
                </c:pt>
                <c:pt idx="1">
                  <c:v>30</c:v>
                </c:pt>
                <c:pt idx="2">
                  <c:v>57</c:v>
                </c:pt>
                <c:pt idx="3">
                  <c:v>52</c:v>
                </c:pt>
                <c:pt idx="4">
                  <c:v>40</c:v>
                </c:pt>
                <c:pt idx="5">
                  <c:v>49</c:v>
                </c:pt>
                <c:pt idx="6">
                  <c:v>52</c:v>
                </c:pt>
                <c:pt idx="7">
                  <c:v>64</c:v>
                </c:pt>
              </c:numCache>
            </c:numRef>
          </c:val>
          <c:extLst>
            <c:ext xmlns:c16="http://schemas.microsoft.com/office/drawing/2014/chart" uri="{C3380CC4-5D6E-409C-BE32-E72D297353CC}">
              <c16:uniqueId val="{0000000E-7607-4899-AED1-2073495C0EE6}"/>
            </c:ext>
          </c:extLst>
        </c:ser>
        <c:dLbls>
          <c:showLegendKey val="0"/>
          <c:showVal val="0"/>
          <c:showCatName val="0"/>
          <c:showSerName val="0"/>
          <c:showPercent val="0"/>
          <c:showBubbleSize val="0"/>
        </c:dLbls>
        <c:gapWidth val="182"/>
        <c:axId val="97276448"/>
        <c:axId val="1687281247"/>
      </c:barChart>
      <c:catAx>
        <c:axId val="9727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mn-ea"/>
                <a:cs typeface="+mn-cs"/>
              </a:defRPr>
            </a:pPr>
            <a:endParaRPr lang="en-US"/>
          </a:p>
        </c:txPr>
        <c:crossAx val="1687281247"/>
        <c:crosses val="autoZero"/>
        <c:auto val="1"/>
        <c:lblAlgn val="ctr"/>
        <c:lblOffset val="100"/>
        <c:noMultiLvlLbl val="0"/>
      </c:catAx>
      <c:valAx>
        <c:axId val="1687281247"/>
        <c:scaling>
          <c:orientation val="minMax"/>
          <c:max val="100"/>
          <c:min val="0"/>
        </c:scaling>
        <c:delete val="1"/>
        <c:axPos val="b"/>
        <c:numFmt formatCode="0" sourceLinked="1"/>
        <c:majorTickMark val="out"/>
        <c:minorTickMark val="none"/>
        <c:tickLblPos val="nextTo"/>
        <c:crossAx val="97276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5362038942306476"/>
          <c:y val="0.21960078496190247"/>
          <c:w val="0.51545938685424375"/>
          <c:h val="0.7803992150380975"/>
        </c:manualLayout>
      </c:layout>
      <c:barChart>
        <c:barDir val="bar"/>
        <c:grouping val="clustered"/>
        <c:varyColors val="1"/>
        <c:ser>
          <c:idx val="0"/>
          <c:order val="0"/>
          <c:tx>
            <c:strRef>
              <c:f>pnccomp2!$B$10</c:f>
              <c:strCache>
                <c:ptCount val="1"/>
                <c:pt idx="0">
                  <c:v>Column3</c:v>
                </c:pt>
              </c:strCache>
            </c:strRef>
          </c:tx>
          <c:spPr>
            <a:solidFill>
              <a:schemeClr val="accent1"/>
            </a:solidFill>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4A0E-4CD4-BAF0-D8CB44AFB1ED}"/>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4A0E-4CD4-BAF0-D8CB44AFB1ED}"/>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4A0E-4CD4-BAF0-D8CB44AFB1ED}"/>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4A0E-4CD4-BAF0-D8CB44AFB1E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9-4A0E-4CD4-BAF0-D8CB44AFB1ED}"/>
              </c:ext>
            </c:extLst>
          </c:dPt>
          <c:dPt>
            <c:idx val="5"/>
            <c:invertIfNegative val="0"/>
            <c:bubble3D val="0"/>
            <c:spPr>
              <a:solidFill>
                <a:schemeClr val="accent1"/>
              </a:solidFill>
              <a:ln>
                <a:noFill/>
              </a:ln>
              <a:effectLst/>
            </c:spPr>
            <c:extLst>
              <c:ext xmlns:c16="http://schemas.microsoft.com/office/drawing/2014/chart" uri="{C3380CC4-5D6E-409C-BE32-E72D297353CC}">
                <c16:uniqueId val="{0000000B-4A0E-4CD4-BAF0-D8CB44AFB1E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pnccomp2!$A$11:$A$16</c:f>
              <c:strCache>
                <c:ptCount val="6"/>
                <c:pt idx="0">
                  <c:v>All 5 signal functions</c:v>
                </c:pt>
                <c:pt idx="1">
                  <c:v>Weighed</c:v>
                </c:pt>
                <c:pt idx="2">
                  <c:v>Mother both counselled on and observed breastfeeding</c:v>
                </c:pt>
                <c:pt idx="3">
                  <c:v>Mother told how to recognize if the baby needs immediate medical attention</c:v>
                </c:pt>
                <c:pt idx="4">
                  <c:v>Measured temperature</c:v>
                </c:pt>
                <c:pt idx="5">
                  <c:v>Examined the cord</c:v>
                </c:pt>
              </c:strCache>
            </c:strRef>
          </c:cat>
          <c:val>
            <c:numRef>
              <c:f>pnccomp2!$B$11:$B$16</c:f>
              <c:numCache>
                <c:formatCode>0</c:formatCode>
                <c:ptCount val="6"/>
                <c:pt idx="0">
                  <c:v>42</c:v>
                </c:pt>
                <c:pt idx="1">
                  <c:v>98</c:v>
                </c:pt>
                <c:pt idx="2">
                  <c:v>43</c:v>
                </c:pt>
                <c:pt idx="3">
                  <c:v>49</c:v>
                </c:pt>
                <c:pt idx="4">
                  <c:v>61</c:v>
                </c:pt>
                <c:pt idx="5">
                  <c:v>58</c:v>
                </c:pt>
              </c:numCache>
            </c:numRef>
          </c:val>
          <c:extLst>
            <c:ext xmlns:c16="http://schemas.microsoft.com/office/drawing/2014/chart" uri="{C3380CC4-5D6E-409C-BE32-E72D297353CC}">
              <c16:uniqueId val="{0000000C-4A0E-4CD4-BAF0-D8CB44AFB1ED}"/>
            </c:ext>
          </c:extLst>
        </c:ser>
        <c:dLbls>
          <c:showLegendKey val="0"/>
          <c:showVal val="0"/>
          <c:showCatName val="0"/>
          <c:showSerName val="0"/>
          <c:showPercent val="0"/>
          <c:showBubbleSize val="0"/>
        </c:dLbls>
        <c:gapWidth val="182"/>
        <c:axId val="97276448"/>
        <c:axId val="1687281247"/>
      </c:barChart>
      <c:catAx>
        <c:axId val="9727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mn-ea"/>
                <a:cs typeface="+mn-cs"/>
              </a:defRPr>
            </a:pPr>
            <a:endParaRPr lang="en-US"/>
          </a:p>
        </c:txPr>
        <c:crossAx val="1687281247"/>
        <c:crosses val="autoZero"/>
        <c:auto val="1"/>
        <c:lblAlgn val="ctr"/>
        <c:lblOffset val="100"/>
        <c:noMultiLvlLbl val="0"/>
      </c:catAx>
      <c:valAx>
        <c:axId val="1687281247"/>
        <c:scaling>
          <c:orientation val="minMax"/>
          <c:max val="100"/>
          <c:min val="0"/>
        </c:scaling>
        <c:delete val="1"/>
        <c:axPos val="b"/>
        <c:numFmt formatCode="0" sourceLinked="1"/>
        <c:majorTickMark val="out"/>
        <c:minorTickMark val="none"/>
        <c:tickLblPos val="nextTo"/>
        <c:crossAx val="97276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926544897413142E-3"/>
          <c:y val="0.35790823750075518"/>
          <c:w val="0.98546555244511014"/>
          <c:h val="0.47952060559881882"/>
        </c:manualLayout>
      </c:layout>
      <c:barChart>
        <c:barDir val="col"/>
        <c:grouping val="clustered"/>
        <c:varyColors val="1"/>
        <c:ser>
          <c:idx val="0"/>
          <c:order val="0"/>
          <c:tx>
            <c:strRef>
              <c:f>meninvol!$B$10</c:f>
              <c:strCache>
                <c:ptCount val="1"/>
                <c:pt idx="0">
                  <c:v>Series 1</c:v>
                </c:pt>
              </c:strCache>
            </c:strRef>
          </c:tx>
          <c:spPr>
            <a:solidFill>
              <a:schemeClr val="accent2"/>
            </a:solidFill>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CAED-407B-A7EB-C221CB19CD5D}"/>
              </c:ext>
            </c:extLst>
          </c:dPt>
          <c:dPt>
            <c:idx val="1"/>
            <c:invertIfNegative val="0"/>
            <c:bubble3D val="0"/>
            <c:spPr>
              <a:solidFill>
                <a:schemeClr val="accent2">
                  <a:lumMod val="50000"/>
                </a:schemeClr>
              </a:solidFill>
              <a:ln>
                <a:noFill/>
              </a:ln>
              <a:effectLst/>
            </c:spPr>
            <c:extLst>
              <c:ext xmlns:c16="http://schemas.microsoft.com/office/drawing/2014/chart" uri="{C3380CC4-5D6E-409C-BE32-E72D297353CC}">
                <c16:uniqueId val="{00000003-CAED-407B-A7EB-C221CB19CD5D}"/>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5-CAED-407B-A7EB-C221CB19CD5D}"/>
              </c:ext>
            </c:extLst>
          </c:dPt>
          <c:dPt>
            <c:idx val="3"/>
            <c:invertIfNegative val="0"/>
            <c:bubble3D val="0"/>
            <c:spPr>
              <a:solidFill>
                <a:schemeClr val="accent2">
                  <a:lumMod val="50000"/>
                </a:schemeClr>
              </a:solidFill>
              <a:ln>
                <a:noFill/>
              </a:ln>
              <a:effectLst/>
            </c:spPr>
            <c:extLst>
              <c:ext xmlns:c16="http://schemas.microsoft.com/office/drawing/2014/chart" uri="{C3380CC4-5D6E-409C-BE32-E72D297353CC}">
                <c16:uniqueId val="{00000007-CAED-407B-A7EB-C221CB19CD5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meninvol!$A$11:$A$14</c:f>
              <c:strCache>
                <c:ptCount val="4"/>
                <c:pt idx="0">
                  <c:v>Reported the child's mother had any ANC during pregnancy</c:v>
                </c:pt>
                <c:pt idx="1">
                  <c:v>Were present during any ANC</c:v>
                </c:pt>
                <c:pt idx="2">
                  <c:v>Reported their child was born in a health facility</c:v>
                </c:pt>
                <c:pt idx="3">
                  <c:v>Went with the child's mother to health facility</c:v>
                </c:pt>
              </c:strCache>
            </c:strRef>
          </c:cat>
          <c:val>
            <c:numRef>
              <c:f>meninvol!$B$11:$B$14</c:f>
              <c:numCache>
                <c:formatCode>General</c:formatCode>
                <c:ptCount val="4"/>
                <c:pt idx="0">
                  <c:v>97</c:v>
                </c:pt>
                <c:pt idx="1">
                  <c:v>89</c:v>
                </c:pt>
                <c:pt idx="2">
                  <c:v>99</c:v>
                </c:pt>
                <c:pt idx="3">
                  <c:v>96</c:v>
                </c:pt>
              </c:numCache>
            </c:numRef>
          </c:val>
          <c:extLst>
            <c:ext xmlns:c16="http://schemas.microsoft.com/office/drawing/2014/chart" uri="{C3380CC4-5D6E-409C-BE32-E72D297353CC}">
              <c16:uniqueId val="{00000008-CAED-407B-A7EB-C221CB19CD5D}"/>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517096351814446E-2"/>
          <c:y val="0.27999778146488508"/>
          <c:w val="0.94383016614176451"/>
          <c:h val="0.59236314695313885"/>
        </c:manualLayout>
      </c:layout>
      <c:barChart>
        <c:barDir val="col"/>
        <c:grouping val="clustered"/>
        <c:varyColors val="1"/>
        <c:ser>
          <c:idx val="0"/>
          <c:order val="0"/>
          <c:tx>
            <c:strRef>
              <c:f>cancer!$B$10</c:f>
              <c:strCache>
                <c:ptCount val="1"/>
                <c:pt idx="0">
                  <c:v>Breast cancer</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8D0B-486F-9D12-C412FDD4AF9C}"/>
              </c:ext>
            </c:extLst>
          </c:dPt>
          <c:dPt>
            <c:idx val="1"/>
            <c:invertIfNegative val="0"/>
            <c:bubble3D val="0"/>
            <c:extLst>
              <c:ext xmlns:c16="http://schemas.microsoft.com/office/drawing/2014/chart" uri="{C3380CC4-5D6E-409C-BE32-E72D297353CC}">
                <c16:uniqueId val="{00000001-8D0B-486F-9D12-C412FDD4AF9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cancer!$A$11:$A$16</c:f>
              <c:strCache>
                <c:ptCount val="6"/>
                <c:pt idx="0">
                  <c:v>Total</c:v>
                </c:pt>
                <c:pt idx="1">
                  <c:v>15-29</c:v>
                </c:pt>
                <c:pt idx="2">
                  <c:v>30-34</c:v>
                </c:pt>
                <c:pt idx="3">
                  <c:v>35-39</c:v>
                </c:pt>
                <c:pt idx="4">
                  <c:v>40-44</c:v>
                </c:pt>
                <c:pt idx="5">
                  <c:v>45-49</c:v>
                </c:pt>
              </c:strCache>
            </c:strRef>
          </c:cat>
          <c:val>
            <c:numRef>
              <c:f>cancer!$B$11:$B$16</c:f>
              <c:numCache>
                <c:formatCode>0</c:formatCode>
                <c:ptCount val="6"/>
                <c:pt idx="0">
                  <c:v>15</c:v>
                </c:pt>
                <c:pt idx="1">
                  <c:v>6</c:v>
                </c:pt>
                <c:pt idx="2">
                  <c:v>11</c:v>
                </c:pt>
                <c:pt idx="3">
                  <c:v>15</c:v>
                </c:pt>
                <c:pt idx="4">
                  <c:v>20</c:v>
                </c:pt>
                <c:pt idx="5">
                  <c:v>24</c:v>
                </c:pt>
              </c:numCache>
            </c:numRef>
          </c:val>
          <c:extLst>
            <c:ext xmlns:c16="http://schemas.microsoft.com/office/drawing/2014/chart" uri="{C3380CC4-5D6E-409C-BE32-E72D297353CC}">
              <c16:uniqueId val="{00000002-8D0B-486F-9D12-C412FDD4AF9C}"/>
            </c:ext>
          </c:extLst>
        </c:ser>
        <c:ser>
          <c:idx val="1"/>
          <c:order val="1"/>
          <c:tx>
            <c:strRef>
              <c:f>cancer!$C$10</c:f>
              <c:strCache>
                <c:ptCount val="1"/>
                <c:pt idx="0">
                  <c:v>Cervical cancer</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cancer!$A$11:$A$16</c:f>
              <c:strCache>
                <c:ptCount val="6"/>
                <c:pt idx="0">
                  <c:v>Total</c:v>
                </c:pt>
                <c:pt idx="1">
                  <c:v>15-29</c:v>
                </c:pt>
                <c:pt idx="2">
                  <c:v>30-34</c:v>
                </c:pt>
                <c:pt idx="3">
                  <c:v>35-39</c:v>
                </c:pt>
                <c:pt idx="4">
                  <c:v>40-44</c:v>
                </c:pt>
                <c:pt idx="5">
                  <c:v>45-49</c:v>
                </c:pt>
              </c:strCache>
            </c:strRef>
          </c:cat>
          <c:val>
            <c:numRef>
              <c:f>cancer!$C$11:$C$16</c:f>
              <c:numCache>
                <c:formatCode>0</c:formatCode>
                <c:ptCount val="6"/>
                <c:pt idx="0">
                  <c:v>16</c:v>
                </c:pt>
                <c:pt idx="1">
                  <c:v>7</c:v>
                </c:pt>
                <c:pt idx="2">
                  <c:v>13</c:v>
                </c:pt>
                <c:pt idx="3">
                  <c:v>15</c:v>
                </c:pt>
                <c:pt idx="4">
                  <c:v>20</c:v>
                </c:pt>
                <c:pt idx="5">
                  <c:v>26</c:v>
                </c:pt>
              </c:numCache>
            </c:numRef>
          </c:val>
          <c:extLst>
            <c:ext xmlns:c16="http://schemas.microsoft.com/office/drawing/2014/chart" uri="{C3380CC4-5D6E-409C-BE32-E72D297353CC}">
              <c16:uniqueId val="{00000003-8D0B-486F-9D12-C412FDD4AF9C}"/>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r>
                  <a:rPr lang="en-US" sz="1800" baseline="0">
                    <a:solidFill>
                      <a:schemeClr val="tx1"/>
                    </a:solidFill>
                    <a:latin typeface="Source Sans Pro" panose="020B0503030403020204" pitchFamily="34" charset="0"/>
                  </a:rPr>
                  <a:t>Age (years)</a:t>
                </a:r>
              </a:p>
            </c:rich>
          </c:tx>
          <c:overlay val="0"/>
          <c:spPr>
            <a:noFill/>
            <a:ln>
              <a:noFill/>
            </a:ln>
            <a:effectLst/>
          </c:sp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20113972160706786"/>
          <c:y val="0.20463570047894739"/>
          <c:w val="0.58702152529777973"/>
          <c:h val="5.863752587698026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077543545005975"/>
          <c:y val="0.19994469178165025"/>
          <c:w val="0.50922456454994025"/>
          <c:h val="0.794221661794276"/>
        </c:manualLayout>
      </c:layout>
      <c:barChart>
        <c:barDir val="bar"/>
        <c:grouping val="clustered"/>
        <c:varyColors val="1"/>
        <c:ser>
          <c:idx val="0"/>
          <c:order val="0"/>
          <c:tx>
            <c:strRef>
              <c:f>probs!$B$10</c:f>
              <c:strCache>
                <c:ptCount val="1"/>
                <c:pt idx="0">
                  <c:v>Column3</c:v>
                </c:pt>
              </c:strCache>
            </c:strRef>
          </c:tx>
          <c:spPr>
            <a:solidFill>
              <a:schemeClr val="accent1"/>
            </a:solidFill>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6CE9-439A-901C-7AC00E528223}"/>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6CE9-439A-901C-7AC00E528223}"/>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6CE9-439A-901C-7AC00E528223}"/>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6CE9-439A-901C-7AC00E528223}"/>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9-6CE9-439A-901C-7AC00E528223}"/>
              </c:ext>
            </c:extLst>
          </c:dPt>
          <c:dPt>
            <c:idx val="5"/>
            <c:invertIfNegative val="0"/>
            <c:bubble3D val="0"/>
            <c:spPr>
              <a:solidFill>
                <a:schemeClr val="accent1"/>
              </a:solidFill>
              <a:ln>
                <a:noFill/>
              </a:ln>
              <a:effectLst/>
            </c:spPr>
            <c:extLst>
              <c:ext xmlns:c16="http://schemas.microsoft.com/office/drawing/2014/chart" uri="{C3380CC4-5D6E-409C-BE32-E72D297353CC}">
                <c16:uniqueId val="{0000000B-6CE9-439A-901C-7AC00E528223}"/>
              </c:ext>
            </c:extLst>
          </c:dPt>
          <c:dPt>
            <c:idx val="6"/>
            <c:invertIfNegative val="0"/>
            <c:bubble3D val="0"/>
            <c:spPr>
              <a:solidFill>
                <a:schemeClr val="accent1"/>
              </a:solidFill>
              <a:ln>
                <a:noFill/>
              </a:ln>
              <a:effectLst/>
            </c:spPr>
            <c:extLst>
              <c:ext xmlns:c16="http://schemas.microsoft.com/office/drawing/2014/chart" uri="{C3380CC4-5D6E-409C-BE32-E72D297353CC}">
                <c16:uniqueId val="{0000000D-6CE9-439A-901C-7AC00E528223}"/>
              </c:ext>
            </c:extLst>
          </c:dPt>
          <c:dPt>
            <c:idx val="7"/>
            <c:invertIfNegative val="0"/>
            <c:bubble3D val="0"/>
            <c:spPr>
              <a:solidFill>
                <a:schemeClr val="accent1"/>
              </a:solidFill>
              <a:ln>
                <a:noFill/>
              </a:ln>
              <a:effectLst/>
            </c:spPr>
            <c:extLst>
              <c:ext xmlns:c16="http://schemas.microsoft.com/office/drawing/2014/chart" uri="{C3380CC4-5D6E-409C-BE32-E72D297353CC}">
                <c16:uniqueId val="{0000000F-6CE9-439A-901C-7AC00E528223}"/>
              </c:ext>
            </c:extLst>
          </c:dPt>
          <c:dPt>
            <c:idx val="8"/>
            <c:invertIfNegative val="0"/>
            <c:bubble3D val="0"/>
            <c:spPr>
              <a:solidFill>
                <a:schemeClr val="accent1"/>
              </a:solidFill>
              <a:ln>
                <a:noFill/>
              </a:ln>
              <a:effectLst/>
            </c:spPr>
            <c:extLst>
              <c:ext xmlns:c16="http://schemas.microsoft.com/office/drawing/2014/chart" uri="{C3380CC4-5D6E-409C-BE32-E72D297353CC}">
                <c16:uniqueId val="{00000011-6CE9-439A-901C-7AC00E528223}"/>
              </c:ext>
            </c:extLst>
          </c:dPt>
          <c:dPt>
            <c:idx val="9"/>
            <c:invertIfNegative val="0"/>
            <c:bubble3D val="0"/>
            <c:spPr>
              <a:solidFill>
                <a:schemeClr val="accent1"/>
              </a:solidFill>
              <a:ln>
                <a:noFill/>
              </a:ln>
              <a:effectLst/>
            </c:spPr>
            <c:extLst>
              <c:ext xmlns:c16="http://schemas.microsoft.com/office/drawing/2014/chart" uri="{C3380CC4-5D6E-409C-BE32-E72D297353CC}">
                <c16:uniqueId val="{00000013-6CE9-439A-901C-7AC00E52822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probs!$A$11:$A$20</c:f>
              <c:strCache>
                <c:ptCount val="10"/>
                <c:pt idx="0">
                  <c:v>At least one problem accessing health care</c:v>
                </c:pt>
                <c:pt idx="1">
                  <c:v>Getting permission to go for treatment</c:v>
                </c:pt>
                <c:pt idx="2">
                  <c:v>Not registered UNHCR</c:v>
                </c:pt>
                <c:pt idx="3">
                  <c:v>Knowing where to go</c:v>
                </c:pt>
                <c:pt idx="4">
                  <c:v>Distance to health facility</c:v>
                </c:pt>
                <c:pt idx="5">
                  <c:v>Having to take transport</c:v>
                </c:pt>
                <c:pt idx="6">
                  <c:v>Not wanting to go alone</c:v>
                </c:pt>
                <c:pt idx="7">
                  <c:v>No female provider</c:v>
                </c:pt>
                <c:pt idx="8">
                  <c:v>Getting money for treatment</c:v>
                </c:pt>
                <c:pt idx="9">
                  <c:v>COVID-19</c:v>
                </c:pt>
              </c:strCache>
            </c:strRef>
          </c:cat>
          <c:val>
            <c:numRef>
              <c:f>probs!$B$11:$B$20</c:f>
              <c:numCache>
                <c:formatCode>0</c:formatCode>
                <c:ptCount val="10"/>
                <c:pt idx="0">
                  <c:v>59</c:v>
                </c:pt>
                <c:pt idx="1">
                  <c:v>5</c:v>
                </c:pt>
                <c:pt idx="2">
                  <c:v>6</c:v>
                </c:pt>
                <c:pt idx="3">
                  <c:v>8</c:v>
                </c:pt>
                <c:pt idx="4">
                  <c:v>13</c:v>
                </c:pt>
                <c:pt idx="5">
                  <c:v>17</c:v>
                </c:pt>
                <c:pt idx="6">
                  <c:v>19</c:v>
                </c:pt>
                <c:pt idx="7">
                  <c:v>19</c:v>
                </c:pt>
                <c:pt idx="8">
                  <c:v>23</c:v>
                </c:pt>
                <c:pt idx="9">
                  <c:v>41</c:v>
                </c:pt>
              </c:numCache>
            </c:numRef>
          </c:val>
          <c:extLst>
            <c:ext xmlns:c16="http://schemas.microsoft.com/office/drawing/2014/chart" uri="{C3380CC4-5D6E-409C-BE32-E72D297353CC}">
              <c16:uniqueId val="{00000014-6CE9-439A-901C-7AC00E528223}"/>
            </c:ext>
          </c:extLst>
        </c:ser>
        <c:dLbls>
          <c:showLegendKey val="0"/>
          <c:showVal val="0"/>
          <c:showCatName val="0"/>
          <c:showSerName val="0"/>
          <c:showPercent val="0"/>
          <c:showBubbleSize val="0"/>
        </c:dLbls>
        <c:gapWidth val="182"/>
        <c:axId val="97276448"/>
        <c:axId val="1687281247"/>
      </c:barChart>
      <c:catAx>
        <c:axId val="9727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Source Sans Pro" panose="020B0503030403020204" pitchFamily="34" charset="0"/>
                <a:ea typeface="+mn-ea"/>
                <a:cs typeface="+mn-cs"/>
              </a:defRPr>
            </a:pPr>
            <a:endParaRPr lang="en-US"/>
          </a:p>
        </c:txPr>
        <c:crossAx val="1687281247"/>
        <c:crosses val="autoZero"/>
        <c:auto val="1"/>
        <c:lblAlgn val="ctr"/>
        <c:lblOffset val="100"/>
        <c:noMultiLvlLbl val="0"/>
      </c:catAx>
      <c:valAx>
        <c:axId val="1687281247"/>
        <c:scaling>
          <c:orientation val="minMax"/>
          <c:max val="100"/>
          <c:min val="0"/>
        </c:scaling>
        <c:delete val="1"/>
        <c:axPos val="b"/>
        <c:numFmt formatCode="0" sourceLinked="1"/>
        <c:majorTickMark val="out"/>
        <c:minorTickMark val="none"/>
        <c:tickLblPos val="nextTo"/>
        <c:crossAx val="97276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922730554436002"/>
          <c:y val="0.21669143140168401"/>
          <c:w val="0.6389762687279571"/>
          <c:h val="0.7605051875944927"/>
        </c:manualLayout>
      </c:layout>
      <c:pieChart>
        <c:varyColors val="1"/>
        <c:ser>
          <c:idx val="0"/>
          <c:order val="0"/>
          <c:tx>
            <c:strRef>
              <c:f>dist!$B$10</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1-8DB3-4AA3-8F4D-5B88B972B4DA}"/>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8DB3-4AA3-8F4D-5B88B972B4DA}"/>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DB3-4AA3-8F4D-5B88B972B4D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DB3-4AA3-8F4D-5B88B972B4DA}"/>
              </c:ext>
            </c:extLst>
          </c:dPt>
          <c:dLbls>
            <c:dLbl>
              <c:idx val="0"/>
              <c:layout>
                <c:manualLayout>
                  <c:x val="0.18619525857878877"/>
                  <c:y val="-0.15672060819807357"/>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8DB3-4AA3-8F4D-5B88B972B4DA}"/>
                </c:ext>
              </c:extLst>
            </c:dLbl>
            <c:dLbl>
              <c:idx val="2"/>
              <c:layout>
                <c:manualLayout>
                  <c:x val="1.5282878306403772E-2"/>
                  <c:y val="-4.6245906239709839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8DB3-4AA3-8F4D-5B88B972B4DA}"/>
                </c:ext>
              </c:extLst>
            </c:dLbl>
            <c:dLbl>
              <c:idx val="3"/>
              <c:layout>
                <c:manualLayout>
                  <c:x val="2.3385877228109371E-2"/>
                  <c:y val="5.2585537083507029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8DB3-4AA3-8F4D-5B88B972B4D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dist!$A$11:$A$14</c:f>
              <c:strCache>
                <c:ptCount val="4"/>
                <c:pt idx="0">
                  <c:v>&lt;30 minutes</c:v>
                </c:pt>
                <c:pt idx="1">
                  <c:v>30-59 minutes</c:v>
                </c:pt>
                <c:pt idx="2">
                  <c:v>60-119 minutes</c:v>
                </c:pt>
                <c:pt idx="3">
                  <c:v>2+ hours</c:v>
                </c:pt>
              </c:strCache>
            </c:strRef>
          </c:cat>
          <c:val>
            <c:numRef>
              <c:f>dist!$B$11:$B$14</c:f>
              <c:numCache>
                <c:formatCode>General</c:formatCode>
                <c:ptCount val="4"/>
                <c:pt idx="0">
                  <c:v>89</c:v>
                </c:pt>
                <c:pt idx="1">
                  <c:v>9</c:v>
                </c:pt>
                <c:pt idx="2">
                  <c:v>1</c:v>
                </c:pt>
                <c:pt idx="3">
                  <c:v>1</c:v>
                </c:pt>
              </c:numCache>
            </c:numRef>
          </c:val>
          <c:extLst>
            <c:ext xmlns:c16="http://schemas.microsoft.com/office/drawing/2014/chart" uri="{C3380CC4-5D6E-409C-BE32-E72D297353CC}">
              <c16:uniqueId val="{00000008-8DB3-4AA3-8F4D-5B88B972B4DA}"/>
            </c:ext>
          </c:extLst>
        </c:ser>
        <c:dLbls>
          <c:showLegendKey val="0"/>
          <c:showVal val="0"/>
          <c:showCatName val="0"/>
          <c:showSerName val="0"/>
          <c:showPercent val="0"/>
          <c:showBubbleSize val="0"/>
          <c:showLeaderLines val="1"/>
        </c:dLbls>
        <c:firstSliceAng val="83"/>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837101331225441E-2"/>
          <c:y val="0.25063735824856087"/>
          <c:w val="0.55234585989627727"/>
          <c:h val="0.70690034042575289"/>
        </c:manualLayout>
      </c:layout>
      <c:pieChart>
        <c:varyColors val="1"/>
        <c:ser>
          <c:idx val="0"/>
          <c:order val="0"/>
          <c:tx>
            <c:strRef>
              <c:f>ancnum!$B$10</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1-75D6-45DD-8A9D-70FCBE471ABE}"/>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75D6-45DD-8A9D-70FCBE471AB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5D6-45DD-8A9D-70FCBE471ABE}"/>
              </c:ext>
            </c:extLst>
          </c:dPt>
          <c:dPt>
            <c:idx val="3"/>
            <c:bubble3D val="0"/>
            <c:spPr>
              <a:solidFill>
                <a:schemeClr val="accent5"/>
              </a:solidFill>
              <a:ln w="19050">
                <a:solidFill>
                  <a:schemeClr val="lt1"/>
                </a:solidFill>
              </a:ln>
              <a:effectLst/>
            </c:spPr>
            <c:extLst>
              <c:ext xmlns:c16="http://schemas.microsoft.com/office/drawing/2014/chart" uri="{C3380CC4-5D6E-409C-BE32-E72D297353CC}">
                <c16:uniqueId val="{00000007-75D6-45DD-8A9D-70FCBE471ABE}"/>
              </c:ext>
            </c:extLst>
          </c:dPt>
          <c:dPt>
            <c:idx val="4"/>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9-75D6-45DD-8A9D-70FCBE471ABE}"/>
              </c:ext>
            </c:extLst>
          </c:dPt>
          <c:dLbls>
            <c:dLbl>
              <c:idx val="1"/>
              <c:layout>
                <c:manualLayout>
                  <c:x val="4.5662493442665757E-2"/>
                  <c:y val="-4.6435091648207201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75D6-45DD-8A9D-70FCBE471ABE}"/>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SemiBold" panose="020B0603030403020204" pitchFamily="34" charset="0"/>
                      <a:ea typeface="+mn-ea"/>
                      <a:cs typeface="+mn-cs"/>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7-75D6-45DD-8A9D-70FCBE471ABE}"/>
                </c:ext>
              </c:extLst>
            </c:dLbl>
            <c:dLbl>
              <c:idx val="4"/>
              <c:layout>
                <c:manualLayout>
                  <c:x val="0.12822980754625612"/>
                  <c:y val="0.16627500728028499"/>
                </c:manualLayout>
              </c:layout>
              <c:tx>
                <c:rich>
                  <a:bodyPr/>
                  <a:lstStyle/>
                  <a:p>
                    <a:fld id="{2B85DF54-0178-430A-84A5-065AE398F054}" type="CATEGORYNAME">
                      <a:rPr lang="en-US"/>
                      <a:pPr/>
                      <a:t>[CATEGORY NAME]</a:t>
                    </a:fld>
                    <a:r>
                      <a:rPr lang="en-US" baseline="0"/>
                      <a:t>
64%</a:t>
                    </a: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75D6-45DD-8A9D-70FCBE471ABE}"/>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SemiBold" panose="020B0603030403020204" pitchFamily="34" charset="0"/>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ancnum!$A$11:$A$15</c:f>
              <c:strCache>
                <c:ptCount val="5"/>
                <c:pt idx="0">
                  <c:v>None</c:v>
                </c:pt>
                <c:pt idx="1">
                  <c:v>1 visit</c:v>
                </c:pt>
                <c:pt idx="2">
                  <c:v>2-3 visits</c:v>
                </c:pt>
                <c:pt idx="3">
                  <c:v>4-7 visits</c:v>
                </c:pt>
                <c:pt idx="4">
                  <c:v>8+ visits</c:v>
                </c:pt>
              </c:strCache>
            </c:strRef>
          </c:cat>
          <c:val>
            <c:numRef>
              <c:f>ancnum!$B$11:$B$15</c:f>
              <c:numCache>
                <c:formatCode>General</c:formatCode>
                <c:ptCount val="5"/>
                <c:pt idx="0">
                  <c:v>3</c:v>
                </c:pt>
                <c:pt idx="1">
                  <c:v>1</c:v>
                </c:pt>
                <c:pt idx="2">
                  <c:v>3</c:v>
                </c:pt>
                <c:pt idx="3">
                  <c:v>30</c:v>
                </c:pt>
                <c:pt idx="4">
                  <c:v>64</c:v>
                </c:pt>
              </c:numCache>
            </c:numRef>
          </c:val>
          <c:extLst>
            <c:ext xmlns:c16="http://schemas.microsoft.com/office/drawing/2014/chart" uri="{C3380CC4-5D6E-409C-BE32-E72D297353CC}">
              <c16:uniqueId val="{0000000A-75D6-45DD-8A9D-70FCBE471ABE}"/>
            </c:ext>
          </c:extLst>
        </c:ser>
        <c:dLbls>
          <c:showLegendKey val="0"/>
          <c:showVal val="0"/>
          <c:showCatName val="0"/>
          <c:showSerName val="0"/>
          <c:showPercent val="0"/>
          <c:showBubbleSize val="0"/>
          <c:showLeaderLines val="1"/>
        </c:dLbls>
        <c:firstSliceAng val="10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394573713974311"/>
          <c:y val="0.24972761269757651"/>
          <c:w val="0.55395634371478253"/>
          <c:h val="0.70896157631950296"/>
        </c:manualLayout>
      </c:layout>
      <c:pieChart>
        <c:varyColors val="1"/>
        <c:ser>
          <c:idx val="0"/>
          <c:order val="0"/>
          <c:tx>
            <c:strRef>
              <c:f>anctime!$B$10</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1-2C6F-4BBC-AF35-62E44DF70F12}"/>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2C6F-4BBC-AF35-62E44DF70F12}"/>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2C6F-4BBC-AF35-62E44DF70F12}"/>
              </c:ext>
            </c:extLst>
          </c:dPt>
          <c:dPt>
            <c:idx val="3"/>
            <c:bubble3D val="0"/>
            <c:spPr>
              <a:solidFill>
                <a:schemeClr val="accent3"/>
              </a:solidFill>
              <a:ln w="19050">
                <a:solidFill>
                  <a:schemeClr val="lt1"/>
                </a:solidFill>
              </a:ln>
              <a:effectLst/>
            </c:spPr>
            <c:extLst>
              <c:ext xmlns:c16="http://schemas.microsoft.com/office/drawing/2014/chart" uri="{C3380CC4-5D6E-409C-BE32-E72D297353CC}">
                <c16:uniqueId val="{00000007-2C6F-4BBC-AF35-62E44DF70F12}"/>
              </c:ext>
            </c:extLst>
          </c:dPt>
          <c:dLbls>
            <c:dLbl>
              <c:idx val="1"/>
              <c:layout>
                <c:manualLayout>
                  <c:x val="-0.18730579177997306"/>
                  <c:y val="3.3237779486137063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2C6F-4BBC-AF35-62E44DF70F1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anctime!$A$11:$A$14</c:f>
              <c:strCache>
                <c:ptCount val="4"/>
                <c:pt idx="0">
                  <c:v>No ANC</c:v>
                </c:pt>
                <c:pt idx="1">
                  <c:v>&lt;4 months</c:v>
                </c:pt>
                <c:pt idx="2">
                  <c:v>4-6 months</c:v>
                </c:pt>
                <c:pt idx="3">
                  <c:v>7+ months</c:v>
                </c:pt>
              </c:strCache>
            </c:strRef>
          </c:cat>
          <c:val>
            <c:numRef>
              <c:f>anctime!$B$11:$B$14</c:f>
              <c:numCache>
                <c:formatCode>General</c:formatCode>
                <c:ptCount val="4"/>
                <c:pt idx="0">
                  <c:v>3</c:v>
                </c:pt>
                <c:pt idx="1">
                  <c:v>73</c:v>
                </c:pt>
                <c:pt idx="2">
                  <c:v>7</c:v>
                </c:pt>
                <c:pt idx="3">
                  <c:v>17</c:v>
                </c:pt>
              </c:numCache>
            </c:numRef>
          </c:val>
          <c:extLst>
            <c:ext xmlns:c16="http://schemas.microsoft.com/office/drawing/2014/chart" uri="{C3380CC4-5D6E-409C-BE32-E72D297353CC}">
              <c16:uniqueId val="{00000008-2C6F-4BBC-AF35-62E44DF70F12}"/>
            </c:ext>
          </c:extLst>
        </c:ser>
        <c:dLbls>
          <c:showLegendKey val="0"/>
          <c:showVal val="0"/>
          <c:showCatName val="0"/>
          <c:showSerName val="0"/>
          <c:showPercent val="0"/>
          <c:showBubbleSize val="0"/>
          <c:showLeaderLines val="1"/>
        </c:dLbls>
        <c:firstSliceAng val="30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063013142647593"/>
          <c:y val="0.2561217139191681"/>
          <c:w val="0.65807280476445618"/>
          <c:h val="0.73933922749632408"/>
        </c:manualLayout>
      </c:layout>
      <c:barChart>
        <c:barDir val="bar"/>
        <c:grouping val="clustered"/>
        <c:varyColors val="0"/>
        <c:ser>
          <c:idx val="0"/>
          <c:order val="0"/>
          <c:tx>
            <c:strRef>
              <c:f>anccomp!$B$10</c:f>
              <c:strCache>
                <c:ptCount val="1"/>
                <c:pt idx="0">
                  <c:v>Column3</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anccomp!$A$11:$A$16</c:f>
              <c:strCache>
                <c:ptCount val="6"/>
                <c:pt idx="0">
                  <c:v>Blood pressure measured</c:v>
                </c:pt>
                <c:pt idx="1">
                  <c:v>Baby's heartbeat checked</c:v>
                </c:pt>
                <c:pt idx="2">
                  <c:v>Blood sample taken</c:v>
                </c:pt>
                <c:pt idx="3">
                  <c:v>Urine sample taken</c:v>
                </c:pt>
                <c:pt idx="4">
                  <c:v>Counselled about breastfeeding</c:v>
                </c:pt>
                <c:pt idx="5">
                  <c:v>Asked about vaginal bleeding</c:v>
                </c:pt>
              </c:strCache>
            </c:strRef>
          </c:cat>
          <c:val>
            <c:numRef>
              <c:f>anccomp!$B$11:$B$16</c:f>
              <c:numCache>
                <c:formatCode>0</c:formatCode>
                <c:ptCount val="6"/>
                <c:pt idx="0">
                  <c:v>98</c:v>
                </c:pt>
                <c:pt idx="1">
                  <c:v>98</c:v>
                </c:pt>
                <c:pt idx="2">
                  <c:v>96</c:v>
                </c:pt>
                <c:pt idx="3">
                  <c:v>95</c:v>
                </c:pt>
                <c:pt idx="4">
                  <c:v>77</c:v>
                </c:pt>
                <c:pt idx="5">
                  <c:v>63</c:v>
                </c:pt>
              </c:numCache>
            </c:numRef>
          </c:val>
          <c:extLst>
            <c:ext xmlns:c16="http://schemas.microsoft.com/office/drawing/2014/chart" uri="{C3380CC4-5D6E-409C-BE32-E72D297353CC}">
              <c16:uniqueId val="{00000000-E55D-437F-8F5D-67571634C26A}"/>
            </c:ext>
          </c:extLst>
        </c:ser>
        <c:dLbls>
          <c:showLegendKey val="0"/>
          <c:showVal val="0"/>
          <c:showCatName val="0"/>
          <c:showSerName val="0"/>
          <c:showPercent val="0"/>
          <c:showBubbleSize val="0"/>
        </c:dLbls>
        <c:gapWidth val="182"/>
        <c:axId val="97276448"/>
        <c:axId val="1687281247"/>
      </c:barChart>
      <c:catAx>
        <c:axId val="9727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crossAx val="1687281247"/>
        <c:crosses val="autoZero"/>
        <c:auto val="1"/>
        <c:lblAlgn val="ctr"/>
        <c:lblOffset val="100"/>
        <c:noMultiLvlLbl val="0"/>
      </c:catAx>
      <c:valAx>
        <c:axId val="1687281247"/>
        <c:scaling>
          <c:orientation val="minMax"/>
          <c:max val="100"/>
          <c:min val="0"/>
        </c:scaling>
        <c:delete val="1"/>
        <c:axPos val="b"/>
        <c:numFmt formatCode="0" sourceLinked="1"/>
        <c:majorTickMark val="none"/>
        <c:minorTickMark val="none"/>
        <c:tickLblPos val="nextTo"/>
        <c:crossAx val="97276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19559851628073482"/>
          <c:w val="0.94383016614176451"/>
          <c:h val="0.63336781222877248"/>
        </c:manualLayout>
      </c:layout>
      <c:barChart>
        <c:barDir val="col"/>
        <c:grouping val="clustered"/>
        <c:varyColors val="0"/>
        <c:ser>
          <c:idx val="0"/>
          <c:order val="0"/>
          <c:tx>
            <c:strRef>
              <c:f>tetanus!$B$10</c:f>
              <c:strCache>
                <c:ptCount val="1"/>
                <c:pt idx="0">
                  <c:v>Column1</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DE9D-4C3B-9144-3A9550331281}"/>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2-DE9D-4C3B-9144-3A955033128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tetanus!$A$11:$A$12</c:f>
              <c:strCache>
                <c:ptCount val="2"/>
                <c:pt idx="0">
                  <c:v>Receiving two or more injections during the pregnancy for the last live birth</c:v>
                </c:pt>
                <c:pt idx="1">
                  <c:v>Whose most recent live birth was protected against neonatal tetanus</c:v>
                </c:pt>
              </c:strCache>
            </c:strRef>
          </c:cat>
          <c:val>
            <c:numRef>
              <c:f>tetanus!$B$11:$B$12</c:f>
              <c:numCache>
                <c:formatCode>General</c:formatCode>
                <c:ptCount val="2"/>
                <c:pt idx="0">
                  <c:v>6</c:v>
                </c:pt>
                <c:pt idx="1">
                  <c:v>18</c:v>
                </c:pt>
              </c:numCache>
            </c:numRef>
          </c:val>
          <c:extLst>
            <c:ext xmlns:c16="http://schemas.microsoft.com/office/drawing/2014/chart" uri="{C3380CC4-5D6E-409C-BE32-E72D297353CC}">
              <c16:uniqueId val="{00000003-DE9D-4C3B-9144-3A9550331281}"/>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1.9073380496601469E-2"/>
          <c:y val="0.22311085478588433"/>
          <c:w val="0.96185323900679709"/>
          <c:h val="0.63946385489707069"/>
        </c:manualLayout>
      </c:layout>
      <c:lineChart>
        <c:grouping val="standard"/>
        <c:varyColors val="0"/>
        <c:ser>
          <c:idx val="0"/>
          <c:order val="0"/>
          <c:tx>
            <c:strRef>
              <c:f>pob_tre!$B$10</c:f>
              <c:strCache>
                <c:ptCount val="1"/>
                <c:pt idx="0">
                  <c:v>Health facility</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pob_tre!$A$11:$A$17</c:f>
              <c:strCache>
                <c:ptCount val="7"/>
                <c:pt idx="0">
                  <c:v>1990 
JPFHS</c:v>
                </c:pt>
                <c:pt idx="1">
                  <c:v>1997 
JPFHS</c:v>
                </c:pt>
                <c:pt idx="2">
                  <c:v>2002 
JPFHS</c:v>
                </c:pt>
                <c:pt idx="3">
                  <c:v>2007 
JPFHS</c:v>
                </c:pt>
                <c:pt idx="4">
                  <c:v>2012 
JPFHS</c:v>
                </c:pt>
                <c:pt idx="5">
                  <c:v>2017-18 
JPFHS</c:v>
                </c:pt>
                <c:pt idx="6">
                  <c:v>2023 
JPFHS</c:v>
                </c:pt>
              </c:strCache>
            </c:strRef>
          </c:cat>
          <c:val>
            <c:numRef>
              <c:f>pob_tre!$B$11:$B$17</c:f>
              <c:numCache>
                <c:formatCode>General</c:formatCode>
                <c:ptCount val="7"/>
                <c:pt idx="0">
                  <c:v>82</c:v>
                </c:pt>
                <c:pt idx="1">
                  <c:v>95</c:v>
                </c:pt>
                <c:pt idx="2" formatCode="0">
                  <c:v>97</c:v>
                </c:pt>
                <c:pt idx="3">
                  <c:v>99</c:v>
                </c:pt>
                <c:pt idx="4">
                  <c:v>99</c:v>
                </c:pt>
                <c:pt idx="5">
                  <c:v>99</c:v>
                </c:pt>
                <c:pt idx="6">
                  <c:v>99</c:v>
                </c:pt>
              </c:numCache>
            </c:numRef>
          </c:val>
          <c:smooth val="0"/>
          <c:extLst>
            <c:ext xmlns:c16="http://schemas.microsoft.com/office/drawing/2014/chart" uri="{C3380CC4-5D6E-409C-BE32-E72D297353CC}">
              <c16:uniqueId val="{00000000-34A1-4F4F-BC8B-76836FC471F8}"/>
            </c:ext>
          </c:extLst>
        </c:ser>
        <c:ser>
          <c:idx val="1"/>
          <c:order val="1"/>
          <c:tx>
            <c:strRef>
              <c:f>pob_tre!$C$10</c:f>
              <c:strCache>
                <c:ptCount val="1"/>
                <c:pt idx="0">
                  <c:v>At home</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6"/>
              <c:tx>
                <c:rich>
                  <a:bodyPr/>
                  <a:lstStyle/>
                  <a:p>
                    <a:r>
                      <a:rPr lang="en-US"/>
                      <a:t>&lt;1</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4A1-4F4F-BC8B-76836FC471F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pob_tre!$A$11:$A$17</c:f>
              <c:strCache>
                <c:ptCount val="7"/>
                <c:pt idx="0">
                  <c:v>1990 
JPFHS</c:v>
                </c:pt>
                <c:pt idx="1">
                  <c:v>1997 
JPFHS</c:v>
                </c:pt>
                <c:pt idx="2">
                  <c:v>2002 
JPFHS</c:v>
                </c:pt>
                <c:pt idx="3">
                  <c:v>2007 
JPFHS</c:v>
                </c:pt>
                <c:pt idx="4">
                  <c:v>2012 
JPFHS</c:v>
                </c:pt>
                <c:pt idx="5">
                  <c:v>2017-18 
JPFHS</c:v>
                </c:pt>
                <c:pt idx="6">
                  <c:v>2023 
JPFHS</c:v>
                </c:pt>
              </c:strCache>
            </c:strRef>
          </c:cat>
          <c:val>
            <c:numRef>
              <c:f>pob_tre!$C$11:$C$17</c:f>
              <c:numCache>
                <c:formatCode>General</c:formatCode>
                <c:ptCount val="7"/>
                <c:pt idx="0">
                  <c:v>17</c:v>
                </c:pt>
                <c:pt idx="1">
                  <c:v>5</c:v>
                </c:pt>
                <c:pt idx="2">
                  <c:v>3</c:v>
                </c:pt>
                <c:pt idx="3">
                  <c:v>1</c:v>
                </c:pt>
                <c:pt idx="4">
                  <c:v>1</c:v>
                </c:pt>
                <c:pt idx="5">
                  <c:v>1</c:v>
                </c:pt>
                <c:pt idx="6">
                  <c:v>1</c:v>
                </c:pt>
              </c:numCache>
            </c:numRef>
          </c:val>
          <c:smooth val="0"/>
          <c:extLst>
            <c:ext xmlns:c16="http://schemas.microsoft.com/office/drawing/2014/chart" uri="{C3380CC4-5D6E-409C-BE32-E72D297353CC}">
              <c16:uniqueId val="{00000002-34A1-4F4F-BC8B-76836FC471F8}"/>
            </c:ext>
          </c:extLst>
        </c:ser>
        <c:dLbls>
          <c:dLblPos val="t"/>
          <c:showLegendKey val="0"/>
          <c:showVal val="1"/>
          <c:showCatName val="0"/>
          <c:showSerName val="0"/>
          <c:showPercent val="0"/>
          <c:showBubbleSize val="0"/>
        </c:dLbls>
        <c:marker val="1"/>
        <c:smooth val="0"/>
        <c:axId val="913219024"/>
        <c:axId val="557606480"/>
      </c:lineChart>
      <c:catAx>
        <c:axId val="913219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mn-ea"/>
                <a:cs typeface="+mn-cs"/>
              </a:defRPr>
            </a:pPr>
            <a:endParaRPr lang="en-US"/>
          </a:p>
        </c:txPr>
        <c:crossAx val="557606480"/>
        <c:crosses val="autoZero"/>
        <c:auto val="1"/>
        <c:lblAlgn val="ctr"/>
        <c:lblOffset val="100"/>
        <c:noMultiLvlLbl val="0"/>
      </c:catAx>
      <c:valAx>
        <c:axId val="557606480"/>
        <c:scaling>
          <c:orientation val="minMax"/>
          <c:max val="100"/>
          <c:min val="0"/>
        </c:scaling>
        <c:delete val="1"/>
        <c:axPos val="l"/>
        <c:numFmt formatCode="General" sourceLinked="1"/>
        <c:majorTickMark val="out"/>
        <c:minorTickMark val="none"/>
        <c:tickLblPos val="nextTo"/>
        <c:crossAx val="913219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3852805718028675"/>
          <c:w val="0.94383016614176451"/>
          <c:h val="0.68541867421741487"/>
        </c:manualLayout>
      </c:layout>
      <c:barChart>
        <c:barDir val="col"/>
        <c:grouping val="clustered"/>
        <c:varyColors val="1"/>
        <c:ser>
          <c:idx val="0"/>
          <c:order val="0"/>
          <c:tx>
            <c:strRef>
              <c:f>'c-sec'!$B$10</c:f>
              <c:strCache>
                <c:ptCount val="1"/>
                <c:pt idx="0">
                  <c:v>Column1</c:v>
                </c:pt>
              </c:strCache>
            </c:strRef>
          </c:tx>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BF6A-4821-B242-2072B50A0BC1}"/>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3-BF6A-4821-B242-2072B50A0BC1}"/>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BF6A-4821-B242-2072B50A0BC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'c-sec'!$A$11:$A$13</c:f>
              <c:strCache>
                <c:ptCount val="3"/>
                <c:pt idx="0">
                  <c:v>Jordan</c:v>
                </c:pt>
                <c:pt idx="1">
                  <c:v>Urban</c:v>
                </c:pt>
                <c:pt idx="2">
                  <c:v>Rural</c:v>
                </c:pt>
              </c:strCache>
            </c:strRef>
          </c:cat>
          <c:val>
            <c:numRef>
              <c:f>'c-sec'!$B$11:$B$13</c:f>
              <c:numCache>
                <c:formatCode>General</c:formatCode>
                <c:ptCount val="3"/>
                <c:pt idx="0">
                  <c:v>43</c:v>
                </c:pt>
                <c:pt idx="1">
                  <c:v>43</c:v>
                </c:pt>
                <c:pt idx="2">
                  <c:v>42</c:v>
                </c:pt>
              </c:numCache>
            </c:numRef>
          </c:val>
          <c:extLst>
            <c:ext xmlns:c16="http://schemas.microsoft.com/office/drawing/2014/chart" uri="{C3380CC4-5D6E-409C-BE32-E72D297353CC}">
              <c16:uniqueId val="{00000006-BF6A-4821-B242-2072B50A0BC1}"/>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157248302601731"/>
          <c:y val="0.25383235200199383"/>
          <c:w val="0.53742421610964186"/>
          <c:h val="0.68836353263705541"/>
        </c:manualLayout>
      </c:layout>
      <c:pieChart>
        <c:varyColors val="1"/>
        <c:ser>
          <c:idx val="0"/>
          <c:order val="0"/>
          <c:tx>
            <c:strRef>
              <c:f>delivasst!$B$10</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1-642C-40D9-9271-91AD48884FF0}"/>
              </c:ext>
            </c:extLst>
          </c:dPt>
          <c:dPt>
            <c:idx val="1"/>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03-642C-40D9-9271-91AD48884FF0}"/>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5-642C-40D9-9271-91AD48884FF0}"/>
              </c:ext>
            </c:extLst>
          </c:dPt>
          <c:dLbls>
            <c:dLbl>
              <c:idx val="0"/>
              <c:delete val="1"/>
              <c:extLst>
                <c:ext xmlns:c15="http://schemas.microsoft.com/office/drawing/2012/chart" uri="{CE6537A1-D6FC-4f65-9D91-7224C49458BB}"/>
                <c:ext xmlns:c16="http://schemas.microsoft.com/office/drawing/2014/chart" uri="{C3380CC4-5D6E-409C-BE32-E72D297353CC}">
                  <c16:uniqueId val="{00000001-642C-40D9-9271-91AD48884FF0}"/>
                </c:ext>
              </c:extLst>
            </c:dLbl>
            <c:dLbl>
              <c:idx val="1"/>
              <c:layout>
                <c:manualLayout>
                  <c:x val="-1.1302787637206404E-16"/>
                  <c:y val="8.5301505718253512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642C-40D9-9271-91AD48884FF0}"/>
                </c:ext>
              </c:extLst>
            </c:dLbl>
            <c:dLbl>
              <c:idx val="2"/>
              <c:layout>
                <c:manualLayout>
                  <c:x val="-1.2093976945533457E-3"/>
                  <c:y val="1.8869911367207483E-2"/>
                </c:manualLayout>
              </c:layout>
              <c:tx>
                <c:rich>
                  <a:bodyPr/>
                  <a:lstStyle/>
                  <a:p>
                    <a:fld id="{BDDA29F8-A15E-41F6-9211-93517D3B56F3}" type="CATEGORYNAME">
                      <a:rPr lang="en-US"/>
                      <a:pPr/>
                      <a:t>[CATEGORY NAME]</a:t>
                    </a:fld>
                    <a:r>
                      <a:rPr lang="en-US" baseline="0"/>
                      <a:t>
&lt;1%</a:t>
                    </a: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642C-40D9-9271-91AD48884FF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delivasst!$A$11:$A$13</c:f>
              <c:strCache>
                <c:ptCount val="3"/>
                <c:pt idx="0">
                  <c:v>Doctor</c:v>
                </c:pt>
                <c:pt idx="1">
                  <c:v>Nurse/ midwife</c:v>
                </c:pt>
                <c:pt idx="2">
                  <c:v>No one</c:v>
                </c:pt>
              </c:strCache>
            </c:strRef>
          </c:cat>
          <c:val>
            <c:numRef>
              <c:f>delivasst!$B$11:$B$13</c:f>
              <c:numCache>
                <c:formatCode>General</c:formatCode>
                <c:ptCount val="3"/>
                <c:pt idx="0">
                  <c:v>92</c:v>
                </c:pt>
                <c:pt idx="1">
                  <c:v>8</c:v>
                </c:pt>
                <c:pt idx="2">
                  <c:v>1</c:v>
                </c:pt>
              </c:numCache>
            </c:numRef>
          </c:val>
          <c:extLst>
            <c:ext xmlns:c16="http://schemas.microsoft.com/office/drawing/2014/chart" uri="{C3380CC4-5D6E-409C-BE32-E72D297353CC}">
              <c16:uniqueId val="{00000006-642C-40D9-9271-91AD48884FF0}"/>
            </c:ext>
          </c:extLst>
        </c:ser>
        <c:dLbls>
          <c:showLegendKey val="0"/>
          <c:showVal val="0"/>
          <c:showCatName val="0"/>
          <c:showSerName val="0"/>
          <c:showPercent val="0"/>
          <c:showBubbleSize val="0"/>
          <c:showLeaderLines val="1"/>
        </c:dLbls>
        <c:firstSliceAng val="83"/>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252599349365311E-2"/>
          <c:y val="0.28833865342720039"/>
          <c:w val="0.94383016614176451"/>
          <c:h val="0.63354324639809656"/>
        </c:manualLayout>
      </c:layout>
      <c:barChart>
        <c:barDir val="col"/>
        <c:grouping val="clustered"/>
        <c:varyColors val="0"/>
        <c:ser>
          <c:idx val="0"/>
          <c:order val="0"/>
          <c:tx>
            <c:strRef>
              <c:f>pncdelivpl!$B$10</c:f>
              <c:strCache>
                <c:ptCount val="1"/>
                <c:pt idx="0">
                  <c:v>Total</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2C47-4047-8DBC-D3308848D01A}"/>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2-2C47-4047-8DBC-D3308848D01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pncdelivpl!$A$11:$A$12</c:f>
              <c:strCache>
                <c:ptCount val="2"/>
                <c:pt idx="0">
                  <c:v>Women</c:v>
                </c:pt>
                <c:pt idx="1">
                  <c:v>Newborns</c:v>
                </c:pt>
              </c:strCache>
            </c:strRef>
          </c:cat>
          <c:val>
            <c:numRef>
              <c:f>pncdelivpl!$B$11:$B$12</c:f>
              <c:numCache>
                <c:formatCode>General</c:formatCode>
                <c:ptCount val="2"/>
                <c:pt idx="0">
                  <c:v>83</c:v>
                </c:pt>
                <c:pt idx="1">
                  <c:v>87</c:v>
                </c:pt>
              </c:numCache>
            </c:numRef>
          </c:val>
          <c:extLst>
            <c:ext xmlns:c16="http://schemas.microsoft.com/office/drawing/2014/chart" uri="{C3380CC4-5D6E-409C-BE32-E72D297353CC}">
              <c16:uniqueId val="{00000003-2C47-4047-8DBC-D3308848D01A}"/>
            </c:ext>
          </c:extLst>
        </c:ser>
        <c:ser>
          <c:idx val="1"/>
          <c:order val="1"/>
          <c:tx>
            <c:strRef>
              <c:f>pncdelivpl!$C$10</c:f>
              <c:strCache>
                <c:ptCount val="1"/>
                <c:pt idx="0">
                  <c:v>Health facility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pncdelivpl!$A$11:$A$12</c:f>
              <c:strCache>
                <c:ptCount val="2"/>
                <c:pt idx="0">
                  <c:v>Women</c:v>
                </c:pt>
                <c:pt idx="1">
                  <c:v>Newborns</c:v>
                </c:pt>
              </c:strCache>
            </c:strRef>
          </c:cat>
          <c:val>
            <c:numRef>
              <c:f>pncdelivpl!$C$11:$C$12</c:f>
              <c:numCache>
                <c:formatCode>General</c:formatCode>
                <c:ptCount val="2"/>
                <c:pt idx="0">
                  <c:v>83</c:v>
                </c:pt>
                <c:pt idx="1">
                  <c:v>87</c:v>
                </c:pt>
              </c:numCache>
            </c:numRef>
          </c:val>
          <c:extLst>
            <c:ext xmlns:c16="http://schemas.microsoft.com/office/drawing/2014/chart" uri="{C3380CC4-5D6E-409C-BE32-E72D297353CC}">
              <c16:uniqueId val="{00000004-2C47-4047-8DBC-D3308848D01A}"/>
            </c:ext>
          </c:extLst>
        </c:ser>
        <c:ser>
          <c:idx val="2"/>
          <c:order val="2"/>
          <c:tx>
            <c:strRef>
              <c:f>pncdelivpl!$D$10</c:f>
              <c:strCache>
                <c:ptCount val="1"/>
                <c:pt idx="0">
                  <c:v>Elsewhere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pncdelivpl!$A$11:$A$12</c:f>
              <c:strCache>
                <c:ptCount val="2"/>
                <c:pt idx="0">
                  <c:v>Women</c:v>
                </c:pt>
                <c:pt idx="1">
                  <c:v>Newborns</c:v>
                </c:pt>
              </c:strCache>
            </c:strRef>
          </c:cat>
          <c:val>
            <c:numRef>
              <c:f>pncdelivpl!$D$11:$D$12</c:f>
              <c:numCache>
                <c:formatCode>General</c:formatCode>
                <c:ptCount val="2"/>
                <c:pt idx="0">
                  <c:v>63</c:v>
                </c:pt>
                <c:pt idx="1">
                  <c:v>68</c:v>
                </c:pt>
              </c:numCache>
            </c:numRef>
          </c:val>
          <c:extLst>
            <c:ext xmlns:c16="http://schemas.microsoft.com/office/drawing/2014/chart" uri="{C3380CC4-5D6E-409C-BE32-E72D297353CC}">
              <c16:uniqueId val="{00000005-2C47-4047-8DBC-D3308848D01A}"/>
            </c:ext>
          </c:extLst>
        </c:ser>
        <c:dLbls>
          <c:dLblPos val="outEnd"/>
          <c:showLegendKey val="0"/>
          <c:showVal val="1"/>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21924929154082387"/>
          <c:y val="0.23538642604943116"/>
          <c:w val="0.58702152529777973"/>
          <c:h val="5.863752587698026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SemiBold" panose="020B06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8.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0.05722</cdr:x>
      <cdr:y>0.04153</cdr:y>
    </cdr:from>
    <cdr:to>
      <cdr:x>0.18206</cdr:x>
      <cdr:y>0.19012</cdr:y>
    </cdr:to>
    <cdr:sp macro="" textlink="">
      <cdr:nvSpPr>
        <cdr:cNvPr id="2" name="TextBox 1">
          <a:extLst xmlns:a="http://schemas.openxmlformats.org/drawingml/2006/main">
            <a:ext uri="{FF2B5EF4-FFF2-40B4-BE49-F238E27FC236}">
              <a16:creationId xmlns:a16="http://schemas.microsoft.com/office/drawing/2014/main" id="{5BF94865-5314-B8BB-2BB3-EDF59A8DF0FC}"/>
            </a:ext>
          </a:extLst>
        </cdr:cNvPr>
        <cdr:cNvSpPr txBox="1"/>
      </cdr:nvSpPr>
      <cdr:spPr>
        <a:xfrm xmlns:a="http://schemas.openxmlformats.org/drawingml/2006/main">
          <a:off x="419100" y="25558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1</cdr:x>
      <cdr:y>0.12228</cdr:y>
    </cdr:to>
    <cdr:sp macro="" textlink="">
      <cdr:nvSpPr>
        <cdr:cNvPr id="3" name="title">
          <a:extLst xmlns:a="http://schemas.openxmlformats.org/drawingml/2006/main">
            <a:ext uri="{FF2B5EF4-FFF2-40B4-BE49-F238E27FC236}">
              <a16:creationId xmlns:a16="http://schemas.microsoft.com/office/drawing/2014/main" id="{25FF9349-0BB5-9292-D528-FFB1423A6452}"/>
            </a:ext>
          </a:extLst>
        </cdr:cNvPr>
        <cdr:cNvSpPr txBox="1"/>
      </cdr:nvSpPr>
      <cdr:spPr>
        <a:xfrm xmlns:a="http://schemas.openxmlformats.org/drawingml/2006/main">
          <a:off x="0" y="0"/>
          <a:ext cx="7324344" cy="75250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Trends in Antenatal Care (ANC) Coverage</a:t>
          </a:r>
        </a:p>
      </cdr:txBody>
    </cdr:sp>
  </cdr:relSizeAnchor>
  <cdr:relSizeAnchor xmlns:cdr="http://schemas.openxmlformats.org/drawingml/2006/chartDrawing">
    <cdr:from>
      <cdr:x>0</cdr:x>
      <cdr:y>0.09235</cdr:y>
    </cdr:from>
    <cdr:to>
      <cdr:x>1</cdr:x>
      <cdr:y>0.19795</cdr:y>
    </cdr:to>
    <cdr:sp macro="" textlink="">
      <cdr:nvSpPr>
        <cdr:cNvPr id="4" name="subtitle">
          <a:extLst xmlns:a="http://schemas.openxmlformats.org/drawingml/2006/main">
            <a:ext uri="{FF2B5EF4-FFF2-40B4-BE49-F238E27FC236}">
              <a16:creationId xmlns:a16="http://schemas.microsoft.com/office/drawing/2014/main" id="{F68E2C1D-E348-0E1A-A6F8-BF06A5DF7945}"/>
            </a:ext>
          </a:extLst>
        </cdr:cNvPr>
        <cdr:cNvSpPr txBox="1"/>
      </cdr:nvSpPr>
      <cdr:spPr>
        <a:xfrm xmlns:a="http://schemas.openxmlformats.org/drawingml/2006/main">
          <a:off x="0" y="586929"/>
          <a:ext cx="8488218" cy="67106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Percent of ever-married women age 15-49 who had a live birth in the 2 years before the survey </a:t>
          </a:r>
        </a:p>
      </cdr:txBody>
    </cdr:sp>
  </cdr:relSizeAnchor>
  <cdr:relSizeAnchor xmlns:cdr="http://schemas.openxmlformats.org/drawingml/2006/chartDrawing">
    <cdr:from>
      <cdr:x>0.5</cdr:x>
      <cdr:y>0.41144</cdr:y>
    </cdr:from>
    <cdr:to>
      <cdr:x>0.88103</cdr:x>
      <cdr:y>0.4718</cdr:y>
    </cdr:to>
    <cdr:sp macro="" textlink="">
      <cdr:nvSpPr>
        <cdr:cNvPr id="5" name="had_ANC_1tri">
          <a:extLst xmlns:a="http://schemas.openxmlformats.org/drawingml/2006/main">
            <a:ext uri="{FF2B5EF4-FFF2-40B4-BE49-F238E27FC236}">
              <a16:creationId xmlns:a16="http://schemas.microsoft.com/office/drawing/2014/main" id="{A5998350-1027-DCFE-0CDD-54E0FB62AFD4}"/>
            </a:ext>
          </a:extLst>
        </cdr:cNvPr>
        <cdr:cNvSpPr txBox="1"/>
      </cdr:nvSpPr>
      <cdr:spPr>
        <a:xfrm xmlns:a="http://schemas.openxmlformats.org/drawingml/2006/main">
          <a:off x="4156363" y="2560556"/>
          <a:ext cx="3167399" cy="37564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dirty="0">
              <a:solidFill>
                <a:schemeClr val="accent1"/>
              </a:solidFill>
              <a:latin typeface="Source Sans Pro" panose="020B0503030403020204" pitchFamily="34" charset="0"/>
            </a:rPr>
            <a:t>Had ANC in first trimester</a:t>
          </a:r>
        </a:p>
      </cdr:txBody>
    </cdr:sp>
  </cdr:relSizeAnchor>
  <cdr:relSizeAnchor xmlns:cdr="http://schemas.openxmlformats.org/drawingml/2006/chartDrawing">
    <cdr:from>
      <cdr:x>0.14522</cdr:x>
      <cdr:y>0.5</cdr:y>
    </cdr:from>
    <cdr:to>
      <cdr:x>0.39333</cdr:x>
      <cdr:y>0.64704</cdr:y>
    </cdr:to>
    <cdr:sp macro="" textlink="">
      <cdr:nvSpPr>
        <cdr:cNvPr id="6" name="4+ ANC visit">
          <a:extLst xmlns:a="http://schemas.openxmlformats.org/drawingml/2006/main">
            <a:ext uri="{FF2B5EF4-FFF2-40B4-BE49-F238E27FC236}">
              <a16:creationId xmlns:a16="http://schemas.microsoft.com/office/drawing/2014/main" id="{1F35457C-12E2-0A50-E7DA-50AF525BC6A0}"/>
            </a:ext>
          </a:extLst>
        </cdr:cNvPr>
        <cdr:cNvSpPr txBox="1"/>
      </cdr:nvSpPr>
      <cdr:spPr>
        <a:xfrm xmlns:a="http://schemas.openxmlformats.org/drawingml/2006/main">
          <a:off x="1207136" y="3111690"/>
          <a:ext cx="2062535" cy="91508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dirty="0">
              <a:solidFill>
                <a:schemeClr val="accent4"/>
              </a:solidFill>
              <a:latin typeface="Source Sans Pro" panose="020B0503030403020204" pitchFamily="34" charset="0"/>
            </a:rPr>
            <a:t>Had 4+ ANC visits</a:t>
          </a:r>
        </a:p>
      </cdr:txBody>
    </cdr:sp>
  </cdr:relSizeAnchor>
  <cdr:relSizeAnchor xmlns:cdr="http://schemas.openxmlformats.org/drawingml/2006/chartDrawing">
    <cdr:from>
      <cdr:x>0</cdr:x>
      <cdr:y>0.19446</cdr:y>
    </cdr:from>
    <cdr:to>
      <cdr:x>0.29</cdr:x>
      <cdr:y>0.28656</cdr:y>
    </cdr:to>
    <cdr:sp macro="" textlink="">
      <cdr:nvSpPr>
        <cdr:cNvPr id="7" name="received_anc">
          <a:extLst xmlns:a="http://schemas.openxmlformats.org/drawingml/2006/main">
            <a:ext uri="{FF2B5EF4-FFF2-40B4-BE49-F238E27FC236}">
              <a16:creationId xmlns:a16="http://schemas.microsoft.com/office/drawing/2014/main" id="{2867C68D-4BAB-95AF-641B-40A19BA6661A}"/>
            </a:ext>
          </a:extLst>
        </cdr:cNvPr>
        <cdr:cNvSpPr txBox="1"/>
      </cdr:nvSpPr>
      <cdr:spPr>
        <a:xfrm xmlns:a="http://schemas.openxmlformats.org/drawingml/2006/main">
          <a:off x="0" y="1256921"/>
          <a:ext cx="2461583" cy="59530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i="0" baseline="0" dirty="0">
              <a:solidFill>
                <a:schemeClr val="accent5"/>
              </a:solidFill>
              <a:latin typeface="Source Sans Pro" panose="020B0503030403020204" pitchFamily="34" charset="0"/>
            </a:rPr>
            <a:t>Received ANC from skilled provider*</a:t>
          </a:r>
        </a:p>
      </cdr:txBody>
    </cdr:sp>
  </cdr:relSizeAnchor>
  <cdr:relSizeAnchor xmlns:cdr="http://schemas.openxmlformats.org/drawingml/2006/chartDrawing">
    <cdr:from>
      <cdr:x>0.02731</cdr:x>
      <cdr:y>0.93925</cdr:y>
    </cdr:from>
    <cdr:to>
      <cdr:x>0.92067</cdr:x>
      <cdr:y>1</cdr:y>
    </cdr:to>
    <cdr:sp macro="" textlink="">
      <cdr:nvSpPr>
        <cdr:cNvPr id="8" name="footnote">
          <a:extLst xmlns:a="http://schemas.openxmlformats.org/drawingml/2006/main">
            <a:ext uri="{FF2B5EF4-FFF2-40B4-BE49-F238E27FC236}">
              <a16:creationId xmlns:a16="http://schemas.microsoft.com/office/drawing/2014/main" id="{8413E983-BD3A-0ACA-2D55-6AFFFF178180}"/>
            </a:ext>
          </a:extLst>
        </cdr:cNvPr>
        <cdr:cNvSpPr txBox="1"/>
      </cdr:nvSpPr>
      <cdr:spPr>
        <a:xfrm xmlns:a="http://schemas.openxmlformats.org/drawingml/2006/main">
          <a:off x="200124" y="5780089"/>
          <a:ext cx="6546118" cy="37382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*Skilled provider includes doctor and nurse/midwife</a:t>
          </a:r>
        </a:p>
      </cdr:txBody>
    </cdr:sp>
  </cdr:relSizeAnchor>
</c:userShapes>
</file>

<file path=ppt/drawings/drawing10.xml><?xml version="1.0" encoding="utf-8"?>
<c:userShapes xmlns:c="http://schemas.openxmlformats.org/drawingml/2006/chart">
  <cdr:relSizeAnchor xmlns:cdr="http://schemas.openxmlformats.org/drawingml/2006/chartDrawing">
    <cdr:from>
      <cdr:x>0</cdr:x>
      <cdr:y>0</cdr:y>
    </cdr:from>
    <cdr:to>
      <cdr:x>1</cdr:x>
      <cdr:y>0.10809</cdr:y>
    </cdr:to>
    <cdr:sp macro="" textlink="">
      <cdr:nvSpPr>
        <cdr:cNvPr id="2" name="title">
          <a:extLst xmlns:a="http://schemas.openxmlformats.org/drawingml/2006/main">
            <a:ext uri="{FF2B5EF4-FFF2-40B4-BE49-F238E27FC236}">
              <a16:creationId xmlns:a16="http://schemas.microsoft.com/office/drawing/2014/main" id="{A64F8C6A-64AB-DACC-E663-85B476BB5955}"/>
            </a:ext>
          </a:extLst>
        </cdr:cNvPr>
        <cdr:cNvSpPr txBox="1"/>
      </cdr:nvSpPr>
      <cdr:spPr>
        <a:xfrm xmlns:a="http://schemas.openxmlformats.org/drawingml/2006/main">
          <a:off x="0" y="0"/>
          <a:ext cx="7327519" cy="66516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Type of Provider for Postnatal Check</a:t>
          </a:r>
        </a:p>
      </cdr:txBody>
    </cdr:sp>
  </cdr:relSizeAnchor>
  <cdr:relSizeAnchor xmlns:cdr="http://schemas.openxmlformats.org/drawingml/2006/chartDrawing">
    <cdr:from>
      <cdr:x>0</cdr:x>
      <cdr:y>0.11892</cdr:y>
    </cdr:from>
    <cdr:to>
      <cdr:x>1</cdr:x>
      <cdr:y>0.24894</cdr:y>
    </cdr:to>
    <cdr:sp macro="" textlink="">
      <cdr:nvSpPr>
        <cdr:cNvPr id="3" name="subtitle">
          <a:extLst xmlns:a="http://schemas.openxmlformats.org/drawingml/2006/main">
            <a:ext uri="{FF2B5EF4-FFF2-40B4-BE49-F238E27FC236}">
              <a16:creationId xmlns:a16="http://schemas.microsoft.com/office/drawing/2014/main" id="{4F672983-2071-BE1F-CF32-707CC8E618B3}"/>
            </a:ext>
          </a:extLst>
        </cdr:cNvPr>
        <cdr:cNvSpPr txBox="1"/>
      </cdr:nvSpPr>
      <cdr:spPr>
        <a:xfrm xmlns:a="http://schemas.openxmlformats.org/drawingml/2006/main">
          <a:off x="0" y="731840"/>
          <a:ext cx="7327519" cy="8001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Percent distribution of most recent live births in the 2 years before the survey by type of provider of the woman’s and newborn’s first postnatal check</a:t>
          </a:r>
        </a:p>
      </cdr:txBody>
    </cdr:sp>
  </cdr:relSizeAnchor>
  <cdr:relSizeAnchor xmlns:cdr="http://schemas.openxmlformats.org/drawingml/2006/chartDrawing">
    <cdr:from>
      <cdr:x>0.66172</cdr:x>
      <cdr:y>0.93789</cdr:y>
    </cdr:from>
    <cdr:to>
      <cdr:x>1</cdr:x>
      <cdr:y>1</cdr:y>
    </cdr:to>
    <cdr:sp macro="" textlink="">
      <cdr:nvSpPr>
        <cdr:cNvPr id="4" name="footnote">
          <a:extLst xmlns:a="http://schemas.openxmlformats.org/drawingml/2006/main">
            <a:ext uri="{FF2B5EF4-FFF2-40B4-BE49-F238E27FC236}">
              <a16:creationId xmlns:a16="http://schemas.microsoft.com/office/drawing/2014/main" id="{A5F4C48F-218C-3009-6358-982E55754777}"/>
            </a:ext>
          </a:extLst>
        </cdr:cNvPr>
        <cdr:cNvSpPr txBox="1"/>
      </cdr:nvSpPr>
      <cdr:spPr>
        <a:xfrm xmlns:a="http://schemas.openxmlformats.org/drawingml/2006/main">
          <a:off x="5218211" y="5782809"/>
          <a:ext cx="2667618" cy="38296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627870A9-1065-4ECA-9621-00975C6552C8}" type="TxLink">
            <a:rPr lang="en-US" sz="1400" b="0" i="1" u="none" strike="noStrike" baseline="0">
              <a:solidFill>
                <a:srgbClr val="000000"/>
              </a:solidFill>
              <a:latin typeface="Source Sans Pro" panose="020B0503030403020204" pitchFamily="34" charset="0"/>
              <a:ea typeface="Source Sans Pro" panose="020B0503030403020204" pitchFamily="34" charset="0"/>
              <a:cs typeface="Calibri"/>
            </a:rPr>
            <a:pPr/>
            <a:t> </a:t>
          </a:fld>
          <a:endParaRPr lang="en-US" sz="1400" b="0" i="1" baseline="0">
            <a:solidFill>
              <a:schemeClr val="tx1"/>
            </a:solidFill>
            <a:latin typeface="Source Sans Pro" panose="020B0503030403020204" pitchFamily="34" charset="0"/>
            <a:ea typeface="Source Sans Pro" panose="020B0503030403020204" pitchFamily="34" charset="0"/>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cdr:x>
      <cdr:y>0</cdr:y>
    </cdr:from>
    <cdr:to>
      <cdr:x>1</cdr:x>
      <cdr:y>0.21035</cdr:y>
    </cdr:to>
    <cdr:sp macro="" textlink="">
      <cdr:nvSpPr>
        <cdr:cNvPr id="2" name="title">
          <a:extLst xmlns:a="http://schemas.openxmlformats.org/drawingml/2006/main">
            <a:ext uri="{FF2B5EF4-FFF2-40B4-BE49-F238E27FC236}">
              <a16:creationId xmlns:a16="http://schemas.microsoft.com/office/drawing/2014/main" id="{26D21AE0-4AF3-868D-69AD-BDA42382C54F}"/>
            </a:ext>
          </a:extLst>
        </cdr:cNvPr>
        <cdr:cNvSpPr txBox="1"/>
      </cdr:nvSpPr>
      <cdr:spPr>
        <a:xfrm xmlns:a="http://schemas.openxmlformats.org/drawingml/2006/main">
          <a:off x="0" y="0"/>
          <a:ext cx="7327519" cy="12938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200" baseline="0" dirty="0">
              <a:solidFill>
                <a:schemeClr val="tx1"/>
              </a:solidFill>
              <a:latin typeface="Source Sans Pro" panose="020B0503030403020204" pitchFamily="34" charset="0"/>
            </a:rPr>
            <a:t>Components of Postnatal Care for the Mother</a:t>
          </a:r>
        </a:p>
      </cdr:txBody>
    </cdr:sp>
  </cdr:relSizeAnchor>
  <cdr:relSizeAnchor xmlns:cdr="http://schemas.openxmlformats.org/drawingml/2006/chartDrawing">
    <cdr:from>
      <cdr:x>0</cdr:x>
      <cdr:y>0.11279</cdr:y>
    </cdr:from>
    <cdr:to>
      <cdr:x>0.12479</cdr:x>
      <cdr:y>0.26145</cdr:y>
    </cdr:to>
    <cdr:sp macro="" textlink="">
      <cdr:nvSpPr>
        <cdr:cNvPr id="3" name="TextBox 2">
          <a:extLst xmlns:a="http://schemas.openxmlformats.org/drawingml/2006/main">
            <a:ext uri="{FF2B5EF4-FFF2-40B4-BE49-F238E27FC236}">
              <a16:creationId xmlns:a16="http://schemas.microsoft.com/office/drawing/2014/main" id="{A4BD4787-C747-1583-72FF-4279E4C1CFD6}"/>
            </a:ext>
          </a:extLst>
        </cdr:cNvPr>
        <cdr:cNvSpPr txBox="1"/>
      </cdr:nvSpPr>
      <cdr:spPr>
        <a:xfrm xmlns:a="http://schemas.openxmlformats.org/drawingml/2006/main">
          <a:off x="0" y="69373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0.096</cdr:y>
    </cdr:from>
    <cdr:to>
      <cdr:x>1</cdr:x>
      <cdr:y>0.26944</cdr:y>
    </cdr:to>
    <cdr:sp macro="" textlink="">
      <cdr:nvSpPr>
        <cdr:cNvPr id="4" name="subtitle">
          <a:extLst xmlns:a="http://schemas.openxmlformats.org/drawingml/2006/main">
            <a:ext uri="{FF2B5EF4-FFF2-40B4-BE49-F238E27FC236}">
              <a16:creationId xmlns:a16="http://schemas.microsoft.com/office/drawing/2014/main" id="{BCD63404-F1DD-A773-0452-8253B1178263}"/>
            </a:ext>
          </a:extLst>
        </cdr:cNvPr>
        <cdr:cNvSpPr txBox="1"/>
      </cdr:nvSpPr>
      <cdr:spPr>
        <a:xfrm xmlns:a="http://schemas.openxmlformats.org/drawingml/2006/main">
          <a:off x="0" y="593847"/>
          <a:ext cx="8248072" cy="10729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Among ever-married women age 15-49 with a live birth in the 2 years before the survey, percent for whom during the first 2 days after birth any healthcare provider:</a:t>
          </a:r>
        </a:p>
      </cdr:txBody>
    </cdr:sp>
  </cdr:relSizeAnchor>
</c:userShapes>
</file>

<file path=ppt/drawings/drawing12.xml><?xml version="1.0" encoding="utf-8"?>
<c:userShapes xmlns:c="http://schemas.openxmlformats.org/drawingml/2006/chart">
  <cdr:relSizeAnchor xmlns:cdr="http://schemas.openxmlformats.org/drawingml/2006/chartDrawing">
    <cdr:from>
      <cdr:x>0</cdr:x>
      <cdr:y>0</cdr:y>
    </cdr:from>
    <cdr:to>
      <cdr:x>1</cdr:x>
      <cdr:y>0.09249</cdr:y>
    </cdr:to>
    <cdr:sp macro="" textlink="">
      <cdr:nvSpPr>
        <cdr:cNvPr id="2" name="title">
          <a:extLst xmlns:a="http://schemas.openxmlformats.org/drawingml/2006/main">
            <a:ext uri="{FF2B5EF4-FFF2-40B4-BE49-F238E27FC236}">
              <a16:creationId xmlns:a16="http://schemas.microsoft.com/office/drawing/2014/main" id="{26D21AE0-4AF3-868D-69AD-BDA42382C54F}"/>
            </a:ext>
          </a:extLst>
        </cdr:cNvPr>
        <cdr:cNvSpPr txBox="1"/>
      </cdr:nvSpPr>
      <cdr:spPr>
        <a:xfrm xmlns:a="http://schemas.openxmlformats.org/drawingml/2006/main">
          <a:off x="0" y="0"/>
          <a:ext cx="8275781" cy="55185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200" baseline="0" dirty="0">
              <a:solidFill>
                <a:schemeClr val="tx1"/>
              </a:solidFill>
              <a:latin typeface="Source Sans Pro" panose="020B0503030403020204" pitchFamily="34" charset="0"/>
            </a:rPr>
            <a:t>Components of Postnatal Care for the Newborn</a:t>
          </a:r>
        </a:p>
      </cdr:txBody>
    </cdr:sp>
  </cdr:relSizeAnchor>
  <cdr:relSizeAnchor xmlns:cdr="http://schemas.openxmlformats.org/drawingml/2006/chartDrawing">
    <cdr:from>
      <cdr:x>0</cdr:x>
      <cdr:y>0.11279</cdr:y>
    </cdr:from>
    <cdr:to>
      <cdr:x>0.12479</cdr:x>
      <cdr:y>0.26145</cdr:y>
    </cdr:to>
    <cdr:sp macro="" textlink="">
      <cdr:nvSpPr>
        <cdr:cNvPr id="3" name="TextBox 2">
          <a:extLst xmlns:a="http://schemas.openxmlformats.org/drawingml/2006/main">
            <a:ext uri="{FF2B5EF4-FFF2-40B4-BE49-F238E27FC236}">
              <a16:creationId xmlns:a16="http://schemas.microsoft.com/office/drawing/2014/main" id="{A4BD4787-C747-1583-72FF-4279E4C1CFD6}"/>
            </a:ext>
          </a:extLst>
        </cdr:cNvPr>
        <cdr:cNvSpPr txBox="1"/>
      </cdr:nvSpPr>
      <cdr:spPr>
        <a:xfrm xmlns:a="http://schemas.openxmlformats.org/drawingml/2006/main">
          <a:off x="0" y="69373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0.0927</cdr:y>
    </cdr:from>
    <cdr:to>
      <cdr:x>1</cdr:x>
      <cdr:y>0.26614</cdr:y>
    </cdr:to>
    <cdr:sp macro="" textlink="">
      <cdr:nvSpPr>
        <cdr:cNvPr id="4" name="subtitle">
          <a:extLst xmlns:a="http://schemas.openxmlformats.org/drawingml/2006/main">
            <a:ext uri="{FF2B5EF4-FFF2-40B4-BE49-F238E27FC236}">
              <a16:creationId xmlns:a16="http://schemas.microsoft.com/office/drawing/2014/main" id="{BCD63404-F1DD-A773-0452-8253B1178263}"/>
            </a:ext>
          </a:extLst>
        </cdr:cNvPr>
        <cdr:cNvSpPr txBox="1"/>
      </cdr:nvSpPr>
      <cdr:spPr>
        <a:xfrm xmlns:a="http://schemas.openxmlformats.org/drawingml/2006/main">
          <a:off x="-415636" y="553135"/>
          <a:ext cx="8275781" cy="103485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Among most recent live births in the 2 years before the survey, percent for whom selected functions were performed during the first 2 days after the most recent birth</a:t>
          </a:r>
        </a:p>
      </cdr:txBody>
    </cdr:sp>
  </cdr:relSizeAnchor>
</c:userShapes>
</file>

<file path=ppt/drawings/drawing13.xml><?xml version="1.0" encoding="utf-8"?>
<c:userShapes xmlns:c="http://schemas.openxmlformats.org/drawingml/2006/chart">
  <cdr:relSizeAnchor xmlns:cdr="http://schemas.openxmlformats.org/drawingml/2006/chartDrawing">
    <cdr:from>
      <cdr:x>0</cdr:x>
      <cdr:y>0.08935</cdr:y>
    </cdr:from>
    <cdr:to>
      <cdr:x>1</cdr:x>
      <cdr:y>0.17992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548681"/>
          <a:ext cx="8312728" cy="5561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men age 15-49 with a youngest child age 0-2 years who:</a:t>
          </a:r>
        </a:p>
      </cdr:txBody>
    </cdr:sp>
  </cdr:relSizeAnchor>
  <cdr:relSizeAnchor xmlns:cdr="http://schemas.openxmlformats.org/drawingml/2006/chartDrawing">
    <cdr:from>
      <cdr:x>0</cdr:x>
      <cdr:y>1.62844E-7</cdr:y>
    </cdr:from>
    <cdr:to>
      <cdr:x>1</cdr:x>
      <cdr:y>0.09051</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1"/>
          <a:ext cx="8312728" cy="55581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dirty="0">
              <a:latin typeface="Source Sans Pro" panose="020B0503030403020204" pitchFamily="34" charset="0"/>
              <a:cs typeface="Calibri"/>
            </a:rPr>
            <a:t>Men’s Involvement in Maternal Health Care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0.23732</cdr:x>
      <cdr:y>0.37334</cdr:y>
    </cdr:from>
    <cdr:to>
      <cdr:x>0.36227</cdr:x>
      <cdr:y>0.52185</cdr:y>
    </cdr:to>
    <cdr:sp macro="" textlink="">
      <cdr:nvSpPr>
        <cdr:cNvPr id="3" name="TextBox 2">
          <a:extLst xmlns:a="http://schemas.openxmlformats.org/drawingml/2006/main">
            <a:ext uri="{FF2B5EF4-FFF2-40B4-BE49-F238E27FC236}">
              <a16:creationId xmlns:a16="http://schemas.microsoft.com/office/drawing/2014/main" id="{0311D77B-04D4-CD0B-1D9E-EEEDC748670D}"/>
            </a:ext>
          </a:extLst>
        </cdr:cNvPr>
        <cdr:cNvSpPr txBox="1"/>
      </cdr:nvSpPr>
      <cdr:spPr>
        <a:xfrm xmlns:a="http://schemas.openxmlformats.org/drawingml/2006/main">
          <a:off x="1736725" y="22987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0.23602</cdr:x>
      <cdr:y>0.27898</cdr:y>
    </cdr:from>
    <cdr:to>
      <cdr:x>0.36097</cdr:x>
      <cdr:y>0.42749</cdr:y>
    </cdr:to>
    <cdr:sp macro="" textlink="">
      <cdr:nvSpPr>
        <cdr:cNvPr id="7" name="TextBox 6">
          <a:extLst xmlns:a="http://schemas.openxmlformats.org/drawingml/2006/main">
            <a:ext uri="{FF2B5EF4-FFF2-40B4-BE49-F238E27FC236}">
              <a16:creationId xmlns:a16="http://schemas.microsoft.com/office/drawing/2014/main" id="{7A9B8241-BC33-E4BB-41F6-209C4818F19A}"/>
            </a:ext>
          </a:extLst>
        </cdr:cNvPr>
        <cdr:cNvSpPr txBox="1"/>
      </cdr:nvSpPr>
      <cdr:spPr>
        <a:xfrm xmlns:a="http://schemas.openxmlformats.org/drawingml/2006/main">
          <a:off x="1727200" y="1717675"/>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0.21162</cdr:x>
      <cdr:y>0.16007</cdr:y>
    </cdr:from>
    <cdr:to>
      <cdr:x>0.5237</cdr:x>
      <cdr:y>0.30982</cdr:y>
    </cdr:to>
    <cdr:sp macro="" textlink="">
      <cdr:nvSpPr>
        <cdr:cNvPr id="9" name="Content Placeholder 2">
          <a:extLst xmlns:a="http://schemas.openxmlformats.org/drawingml/2006/main">
            <a:ext uri="{FF2B5EF4-FFF2-40B4-BE49-F238E27FC236}">
              <a16:creationId xmlns:a16="http://schemas.microsoft.com/office/drawing/2014/main" id="{E2176CB9-D0A7-65C2-5536-CC45BF10399E}"/>
            </a:ext>
          </a:extLst>
        </cdr:cNvPr>
        <cdr:cNvSpPr txBox="1">
          <a:spLocks xmlns:a="http://schemas.openxmlformats.org/drawingml/2006/main"/>
        </cdr:cNvSpPr>
      </cdr:nvSpPr>
      <cdr:spPr>
        <a:xfrm xmlns:a="http://schemas.openxmlformats.org/drawingml/2006/main">
          <a:off x="1759139" y="982985"/>
          <a:ext cx="2594237" cy="919589"/>
        </a:xfrm>
        <a:prstGeom xmlns:a="http://schemas.openxmlformats.org/drawingml/2006/main" prst="rect">
          <a:avLst/>
        </a:prstGeom>
      </cdr:spPr>
      <cdr:txBody>
        <a:bodyPr xmlns:a="http://schemas.openxmlformats.org/drawingml/2006/main" vert="horz" lIns="91440" tIns="45720" rIns="91440" bIns="45720" rtlCol="0">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0" i="1" baseline="0" dirty="0">
              <a:solidFill>
                <a:schemeClr val="tx1"/>
              </a:solidFill>
              <a:latin typeface="Source Sans Pro" panose="020B0503030403020204" pitchFamily="34" charset="0"/>
            </a:rPr>
            <a:t>Among men with a child for whom the mother had any ANC</a:t>
          </a:r>
        </a:p>
        <a:p xmlns:a="http://schemas.openxmlformats.org/drawingml/2006/main">
          <a:pPr algn="ctr"/>
          <a:endParaRPr lang="en-US" b="0" i="1" baseline="0" dirty="0">
            <a:solidFill>
              <a:schemeClr val="tx1"/>
            </a:solidFill>
            <a:latin typeface="Source Sans Pro" panose="020B0503030403020204" pitchFamily="34" charset="0"/>
          </a:endParaRPr>
        </a:p>
      </cdr:txBody>
    </cdr:sp>
  </cdr:relSizeAnchor>
  <cdr:relSizeAnchor xmlns:cdr="http://schemas.openxmlformats.org/drawingml/2006/chartDrawing">
    <cdr:from>
      <cdr:x>0.23229</cdr:x>
      <cdr:y>0.31143</cdr:y>
    </cdr:from>
    <cdr:to>
      <cdr:x>0.50563</cdr:x>
      <cdr:y>0.31143</cdr:y>
    </cdr:to>
    <cdr:cxnSp macro="">
      <cdr:nvCxnSpPr>
        <cdr:cNvPr id="10" name="Straight Connector 9">
          <a:extLst xmlns:a="http://schemas.openxmlformats.org/drawingml/2006/main">
            <a:ext uri="{FF2B5EF4-FFF2-40B4-BE49-F238E27FC236}">
              <a16:creationId xmlns:a16="http://schemas.microsoft.com/office/drawing/2014/main" id="{242B6FC0-FAF7-B549-2D1D-27B3A155C80A}"/>
            </a:ext>
          </a:extLst>
        </cdr:cNvPr>
        <cdr:cNvCxnSpPr>
          <a:cxnSpLocks xmlns:a="http://schemas.openxmlformats.org/drawingml/2006/main"/>
        </cdr:cNvCxnSpPr>
      </cdr:nvCxnSpPr>
      <cdr:spPr>
        <a:xfrm xmlns:a="http://schemas.openxmlformats.org/drawingml/2006/main">
          <a:off x="1930964" y="1912461"/>
          <a:ext cx="2272201" cy="0"/>
        </a:xfrm>
        <a:prstGeom xmlns:a="http://schemas.openxmlformats.org/drawingml/2006/main" prst="line">
          <a:avLst/>
        </a:prstGeom>
        <a:ln xmlns:a="http://schemas.openxmlformats.org/drawingml/2006/main" w="1270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0.68791</cdr:x>
      <cdr:y>0.15729</cdr:y>
    </cdr:from>
    <cdr:to>
      <cdr:x>1</cdr:x>
      <cdr:y>0.30838</cdr:y>
    </cdr:to>
    <cdr:sp macro="" textlink="">
      <cdr:nvSpPr>
        <cdr:cNvPr id="11" name="Content Placeholder 2">
          <a:extLst xmlns:a="http://schemas.openxmlformats.org/drawingml/2006/main">
            <a:ext uri="{FF2B5EF4-FFF2-40B4-BE49-F238E27FC236}">
              <a16:creationId xmlns:a16="http://schemas.microsoft.com/office/drawing/2014/main" id="{E21C5E65-B81A-A94A-91AA-5E6DF3E50229}"/>
            </a:ext>
          </a:extLst>
        </cdr:cNvPr>
        <cdr:cNvSpPr txBox="1">
          <a:spLocks xmlns:a="http://schemas.openxmlformats.org/drawingml/2006/main"/>
        </cdr:cNvSpPr>
      </cdr:nvSpPr>
      <cdr:spPr>
        <a:xfrm xmlns:a="http://schemas.openxmlformats.org/drawingml/2006/main">
          <a:off x="5718409" y="965913"/>
          <a:ext cx="2594319" cy="927819"/>
        </a:xfrm>
        <a:prstGeom xmlns:a="http://schemas.openxmlformats.org/drawingml/2006/main" prst="rect">
          <a:avLst/>
        </a:prstGeom>
      </cdr:spPr>
      <cdr:txBody>
        <a:bodyPr xmlns:a="http://schemas.openxmlformats.org/drawingml/2006/main" vert="horz" lIns="91440" tIns="45720" rIns="91440" bIns="45720" rtlCol="0">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0" i="1" baseline="0" dirty="0">
              <a:solidFill>
                <a:schemeClr val="tx1"/>
              </a:solidFill>
              <a:latin typeface="Source Sans Pro" panose="020B0503030403020204" pitchFamily="34" charset="0"/>
            </a:rPr>
            <a:t>Among men whose child was born in a health facility</a:t>
          </a:r>
        </a:p>
      </cdr:txBody>
    </cdr:sp>
  </cdr:relSizeAnchor>
  <cdr:relSizeAnchor xmlns:cdr="http://schemas.openxmlformats.org/drawingml/2006/chartDrawing">
    <cdr:from>
      <cdr:x>0.7295</cdr:x>
      <cdr:y>0.31298</cdr:y>
    </cdr:from>
    <cdr:to>
      <cdr:x>0.97917</cdr:x>
      <cdr:y>0.31298</cdr:y>
    </cdr:to>
    <cdr:cxnSp macro="">
      <cdr:nvCxnSpPr>
        <cdr:cNvPr id="12" name="Straight Connector 11">
          <a:extLst xmlns:a="http://schemas.openxmlformats.org/drawingml/2006/main">
            <a:ext uri="{FF2B5EF4-FFF2-40B4-BE49-F238E27FC236}">
              <a16:creationId xmlns:a16="http://schemas.microsoft.com/office/drawing/2014/main" id="{AE7C3343-9B98-6473-58CC-689CAA71F9A3}"/>
            </a:ext>
          </a:extLst>
        </cdr:cNvPr>
        <cdr:cNvCxnSpPr>
          <a:cxnSpLocks xmlns:a="http://schemas.openxmlformats.org/drawingml/2006/main"/>
        </cdr:cNvCxnSpPr>
      </cdr:nvCxnSpPr>
      <cdr:spPr>
        <a:xfrm xmlns:a="http://schemas.openxmlformats.org/drawingml/2006/main">
          <a:off x="6064135" y="1921979"/>
          <a:ext cx="2075439" cy="0"/>
        </a:xfrm>
        <a:prstGeom xmlns:a="http://schemas.openxmlformats.org/drawingml/2006/main" prst="line">
          <a:avLst/>
        </a:prstGeom>
        <a:ln xmlns:a="http://schemas.openxmlformats.org/drawingml/2006/main" w="1270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14.xml><?xml version="1.0" encoding="utf-8"?>
<c:userShapes xmlns:c="http://schemas.openxmlformats.org/drawingml/2006/chart">
  <cdr:relSizeAnchor xmlns:cdr="http://schemas.openxmlformats.org/drawingml/2006/chartDrawing">
    <cdr:from>
      <cdr:x>0</cdr:x>
      <cdr:y>0.10953</cdr:y>
    </cdr:from>
    <cdr:to>
      <cdr:x>1</cdr:x>
      <cdr:y>0.2291</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75369"/>
          <a:ext cx="8211128" cy="73729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ever-married women age 15-49 who were ever examined by a healthcare worker for:</a:t>
          </a:r>
        </a:p>
      </cdr:txBody>
    </cdr:sp>
  </cdr:relSizeAnchor>
  <cdr:relSizeAnchor xmlns:cdr="http://schemas.openxmlformats.org/drawingml/2006/chartDrawing">
    <cdr:from>
      <cdr:x>0</cdr:x>
      <cdr:y>0</cdr:y>
    </cdr:from>
    <cdr:to>
      <cdr:x>1</cdr:x>
      <cdr:y>0.2181</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95808" cy="122691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Breast and Cervical Cancer Exams by Age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15.xml><?xml version="1.0" encoding="utf-8"?>
<c:userShapes xmlns:c="http://schemas.openxmlformats.org/drawingml/2006/chart">
  <cdr:relSizeAnchor xmlns:cdr="http://schemas.openxmlformats.org/drawingml/2006/chartDrawing">
    <cdr:from>
      <cdr:x>0</cdr:x>
      <cdr:y>0</cdr:y>
    </cdr:from>
    <cdr:to>
      <cdr:x>1</cdr:x>
      <cdr:y>0.11554</cdr:y>
    </cdr:to>
    <cdr:sp macro="" textlink="">
      <cdr:nvSpPr>
        <cdr:cNvPr id="2" name="title">
          <a:extLst xmlns:a="http://schemas.openxmlformats.org/drawingml/2006/main">
            <a:ext uri="{FF2B5EF4-FFF2-40B4-BE49-F238E27FC236}">
              <a16:creationId xmlns:a16="http://schemas.microsoft.com/office/drawing/2014/main" id="{26D21AE0-4AF3-868D-69AD-BDA42382C54F}"/>
            </a:ext>
          </a:extLst>
        </cdr:cNvPr>
        <cdr:cNvSpPr txBox="1"/>
      </cdr:nvSpPr>
      <cdr:spPr>
        <a:xfrm xmlns:a="http://schemas.openxmlformats.org/drawingml/2006/main">
          <a:off x="0" y="0"/>
          <a:ext cx="7885829" cy="71551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Problems in Accessing Health Care</a:t>
          </a:r>
        </a:p>
      </cdr:txBody>
    </cdr:sp>
  </cdr:relSizeAnchor>
  <cdr:relSizeAnchor xmlns:cdr="http://schemas.openxmlformats.org/drawingml/2006/chartDrawing">
    <cdr:from>
      <cdr:x>0</cdr:x>
      <cdr:y>0.11279</cdr:y>
    </cdr:from>
    <cdr:to>
      <cdr:x>0.12479</cdr:x>
      <cdr:y>0.26145</cdr:y>
    </cdr:to>
    <cdr:sp macro="" textlink="">
      <cdr:nvSpPr>
        <cdr:cNvPr id="3" name="TextBox 2">
          <a:extLst xmlns:a="http://schemas.openxmlformats.org/drawingml/2006/main">
            <a:ext uri="{FF2B5EF4-FFF2-40B4-BE49-F238E27FC236}">
              <a16:creationId xmlns:a16="http://schemas.microsoft.com/office/drawing/2014/main" id="{A4BD4787-C747-1583-72FF-4279E4C1CFD6}"/>
            </a:ext>
          </a:extLst>
        </cdr:cNvPr>
        <cdr:cNvSpPr txBox="1"/>
      </cdr:nvSpPr>
      <cdr:spPr>
        <a:xfrm xmlns:a="http://schemas.openxmlformats.org/drawingml/2006/main">
          <a:off x="0" y="69373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0.10791</cdr:y>
    </cdr:from>
    <cdr:to>
      <cdr:x>1</cdr:x>
      <cdr:y>0.21704</cdr:y>
    </cdr:to>
    <cdr:sp macro="" textlink="">
      <cdr:nvSpPr>
        <cdr:cNvPr id="4" name="subtitle">
          <a:extLst xmlns:a="http://schemas.openxmlformats.org/drawingml/2006/main">
            <a:ext uri="{FF2B5EF4-FFF2-40B4-BE49-F238E27FC236}">
              <a16:creationId xmlns:a16="http://schemas.microsoft.com/office/drawing/2014/main" id="{BCD63404-F1DD-A773-0452-8253B1178263}"/>
            </a:ext>
          </a:extLst>
        </cdr:cNvPr>
        <cdr:cNvSpPr txBox="1"/>
      </cdr:nvSpPr>
      <cdr:spPr>
        <a:xfrm xmlns:a="http://schemas.openxmlformats.org/drawingml/2006/main">
          <a:off x="0" y="743211"/>
          <a:ext cx="7324344" cy="75159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of ever-married women age 15-49 who reported that they have serious problems in accessing health care for themselves when they are sick</a:t>
          </a:r>
        </a:p>
      </cdr:txBody>
    </cdr:sp>
  </cdr:relSizeAnchor>
</c:userShapes>
</file>

<file path=ppt/drawings/drawing16.xml><?xml version="1.0" encoding="utf-8"?>
<c:userShapes xmlns:c="http://schemas.openxmlformats.org/drawingml/2006/chart">
  <cdr:relSizeAnchor xmlns:cdr="http://schemas.openxmlformats.org/drawingml/2006/chartDrawing">
    <cdr:from>
      <cdr:x>0</cdr:x>
      <cdr:y>0</cdr:y>
    </cdr:from>
    <cdr:to>
      <cdr:x>1</cdr:x>
      <cdr:y>0.11287</cdr:y>
    </cdr:to>
    <cdr:sp macro="" textlink="">
      <cdr:nvSpPr>
        <cdr:cNvPr id="2" name="title">
          <a:extLst xmlns:a="http://schemas.openxmlformats.org/drawingml/2006/main">
            <a:ext uri="{FF2B5EF4-FFF2-40B4-BE49-F238E27FC236}">
              <a16:creationId xmlns:a16="http://schemas.microsoft.com/office/drawing/2014/main" id="{1B65514A-1161-FC9F-459D-608423FDC649}"/>
            </a:ext>
          </a:extLst>
        </cdr:cNvPr>
        <cdr:cNvSpPr txBox="1"/>
      </cdr:nvSpPr>
      <cdr:spPr>
        <a:xfrm xmlns:a="http://schemas.openxmlformats.org/drawingml/2006/main">
          <a:off x="0" y="0"/>
          <a:ext cx="7891272" cy="6955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Distance from Health Care Facility</a:t>
          </a:r>
        </a:p>
      </cdr:txBody>
    </cdr:sp>
  </cdr:relSizeAnchor>
  <cdr:relSizeAnchor xmlns:cdr="http://schemas.openxmlformats.org/drawingml/2006/chartDrawing">
    <cdr:from>
      <cdr:x>0</cdr:x>
      <cdr:y>0.1086</cdr:y>
    </cdr:from>
    <cdr:to>
      <cdr:x>1</cdr:x>
      <cdr:y>0.22262</cdr:y>
    </cdr:to>
    <cdr:sp macro="" textlink="">
      <cdr:nvSpPr>
        <cdr:cNvPr id="3" name="subtitle">
          <a:extLst xmlns:a="http://schemas.openxmlformats.org/drawingml/2006/main">
            <a:ext uri="{FF2B5EF4-FFF2-40B4-BE49-F238E27FC236}">
              <a16:creationId xmlns:a16="http://schemas.microsoft.com/office/drawing/2014/main" id="{3D86D70B-6105-EF82-351D-386D187FE604}"/>
            </a:ext>
          </a:extLst>
        </cdr:cNvPr>
        <cdr:cNvSpPr txBox="1"/>
      </cdr:nvSpPr>
      <cdr:spPr>
        <a:xfrm xmlns:a="http://schemas.openxmlformats.org/drawingml/2006/main">
          <a:off x="0" y="669209"/>
          <a:ext cx="7891272" cy="70261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distribution of ever-married women age 15-49 by travel time to nearest health facility</a:t>
          </a:r>
        </a:p>
      </cdr:txBody>
    </cdr:sp>
  </cdr:relSizeAnchor>
  <cdr:relSizeAnchor xmlns:cdr="http://schemas.openxmlformats.org/drawingml/2006/chartDrawing">
    <cdr:from>
      <cdr:x>0.66172</cdr:x>
      <cdr:y>0.92274</cdr:y>
    </cdr:from>
    <cdr:to>
      <cdr:x>1</cdr:x>
      <cdr:y>1</cdr:y>
    </cdr:to>
    <cdr:sp macro="" textlink="">
      <cdr:nvSpPr>
        <cdr:cNvPr id="5" name="footnote">
          <a:extLst xmlns:a="http://schemas.openxmlformats.org/drawingml/2006/main">
            <a:ext uri="{FF2B5EF4-FFF2-40B4-BE49-F238E27FC236}">
              <a16:creationId xmlns:a16="http://schemas.microsoft.com/office/drawing/2014/main" id="{752D0F8F-7DA9-69DD-2B69-D0374FA09D63}"/>
            </a:ext>
          </a:extLst>
        </cdr:cNvPr>
        <cdr:cNvSpPr txBox="1"/>
      </cdr:nvSpPr>
      <cdr:spPr>
        <a:xfrm xmlns:a="http://schemas.openxmlformats.org/drawingml/2006/main">
          <a:off x="4846638" y="5678488"/>
          <a:ext cx="2477705" cy="4754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fld id="{E35845A2-61D9-4C31-A53F-E75AB4689324}" type="TxLink">
            <a:rPr lang="en-US" sz="1400" b="0" i="1" u="none" strike="noStrike" baseline="0">
              <a:solidFill>
                <a:schemeClr val="tx1"/>
              </a:solidFill>
              <a:latin typeface="Source Sans Pro" panose="020B0503030403020204" pitchFamily="34" charset="0"/>
              <a:ea typeface="Calibri"/>
              <a:cs typeface="Calibri"/>
            </a:rPr>
            <a:pPr/>
            <a:t> </a:t>
          </a:fld>
          <a:endParaRPr lang="en-US" sz="1400" b="0" i="1" baseline="0">
            <a:solidFill>
              <a:schemeClr val="tx1"/>
            </a:solidFill>
            <a:latin typeface="Source Sans Pro" panose="020B050303040302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cdr:x>
      <cdr:y>0</cdr:y>
    </cdr:from>
    <cdr:to>
      <cdr:x>1</cdr:x>
      <cdr:y>0.10506</cdr:y>
    </cdr:to>
    <cdr:sp macro="" textlink="">
      <cdr:nvSpPr>
        <cdr:cNvPr id="2" name="title">
          <a:extLst xmlns:a="http://schemas.openxmlformats.org/drawingml/2006/main">
            <a:ext uri="{FF2B5EF4-FFF2-40B4-BE49-F238E27FC236}">
              <a16:creationId xmlns:a16="http://schemas.microsoft.com/office/drawing/2014/main" id="{1B65514A-1161-FC9F-459D-608423FDC649}"/>
            </a:ext>
          </a:extLst>
        </cdr:cNvPr>
        <cdr:cNvSpPr txBox="1"/>
      </cdr:nvSpPr>
      <cdr:spPr>
        <a:xfrm xmlns:a="http://schemas.openxmlformats.org/drawingml/2006/main">
          <a:off x="0" y="0"/>
          <a:ext cx="7885829" cy="6474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Number of ANC Visits</a:t>
          </a:r>
        </a:p>
      </cdr:txBody>
    </cdr:sp>
  </cdr:relSizeAnchor>
  <cdr:relSizeAnchor xmlns:cdr="http://schemas.openxmlformats.org/drawingml/2006/chartDrawing">
    <cdr:from>
      <cdr:x>0</cdr:x>
      <cdr:y>0.1086</cdr:y>
    </cdr:from>
    <cdr:to>
      <cdr:x>1</cdr:x>
      <cdr:y>0.25719</cdr:y>
    </cdr:to>
    <cdr:sp macro="" textlink="">
      <cdr:nvSpPr>
        <cdr:cNvPr id="3" name="subtitle">
          <a:extLst xmlns:a="http://schemas.openxmlformats.org/drawingml/2006/main">
            <a:ext uri="{FF2B5EF4-FFF2-40B4-BE49-F238E27FC236}">
              <a16:creationId xmlns:a16="http://schemas.microsoft.com/office/drawing/2014/main" id="{3D86D70B-6105-EF82-351D-386D187FE604}"/>
            </a:ext>
          </a:extLst>
        </cdr:cNvPr>
        <cdr:cNvSpPr txBox="1"/>
      </cdr:nvSpPr>
      <cdr:spPr>
        <a:xfrm xmlns:a="http://schemas.openxmlformats.org/drawingml/2006/main">
          <a:off x="0" y="668338"/>
          <a:ext cx="7324344" cy="914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Percent distribution of ever-married women age 15-49 who had a live birth and/or stillbirth in the 2 years before the survey by number of ANC visits</a:t>
          </a:r>
        </a:p>
      </cdr:txBody>
    </cdr:sp>
  </cdr:relSizeAnchor>
  <cdr:relSizeAnchor xmlns:cdr="http://schemas.openxmlformats.org/drawingml/2006/chartDrawing">
    <cdr:from>
      <cdr:x>0.68894</cdr:x>
      <cdr:y>0.23634</cdr:y>
    </cdr:from>
    <cdr:to>
      <cdr:x>0.9824</cdr:x>
      <cdr:y>0.52161</cdr:y>
    </cdr:to>
    <cdr:sp macro="" textlink="">
      <cdr:nvSpPr>
        <cdr:cNvPr id="5" name="TextBox 1">
          <a:extLst xmlns:a="http://schemas.openxmlformats.org/drawingml/2006/main">
            <a:ext uri="{FF2B5EF4-FFF2-40B4-BE49-F238E27FC236}">
              <a16:creationId xmlns:a16="http://schemas.microsoft.com/office/drawing/2014/main" id="{9DFE95A5-29B6-CD39-44D8-92266F0C4E7A}"/>
            </a:ext>
          </a:extLst>
        </cdr:cNvPr>
        <cdr:cNvSpPr txBox="1"/>
      </cdr:nvSpPr>
      <cdr:spPr>
        <a:xfrm xmlns:a="http://schemas.openxmlformats.org/drawingml/2006/main">
          <a:off x="5039155" y="1456365"/>
          <a:ext cx="2146463" cy="1757876"/>
        </a:xfrm>
        <a:prstGeom xmlns:a="http://schemas.openxmlformats.org/drawingml/2006/main" prst="rect">
          <a:avLst/>
        </a:prstGeom>
        <a:solidFill xmlns:a="http://schemas.openxmlformats.org/drawingml/2006/main">
          <a:schemeClr val="accent5"/>
        </a:solidFill>
      </cdr:spPr>
      <cdr:txBody>
        <a:bodyPr xmlns:a="http://schemas.openxmlformats.org/drawingml/2006/main" wrap="square" rtlCol="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200" b="1" dirty="0">
              <a:solidFill>
                <a:schemeClr val="bg1"/>
              </a:solidFill>
              <a:latin typeface="Source Sans Pro" panose="020B0503030403020204" pitchFamily="34" charset="0"/>
              <a:ea typeface="Source Sans Pro" panose="020B0503030403020204" pitchFamily="34" charset="0"/>
            </a:rPr>
            <a:t>93% of women had 4 or more ANC visits</a:t>
          </a:r>
        </a:p>
      </cdr:txBody>
    </cdr:sp>
  </cdr:relSizeAnchor>
</c:userShapes>
</file>

<file path=ppt/drawings/drawing3.xml><?xml version="1.0" encoding="utf-8"?>
<c:userShapes xmlns:c="http://schemas.openxmlformats.org/drawingml/2006/chart">
  <cdr:relSizeAnchor xmlns:cdr="http://schemas.openxmlformats.org/drawingml/2006/chartDrawing">
    <cdr:from>
      <cdr:x>0</cdr:x>
      <cdr:y>0</cdr:y>
    </cdr:from>
    <cdr:to>
      <cdr:x>1</cdr:x>
      <cdr:y>0.11736</cdr:y>
    </cdr:to>
    <cdr:sp macro="" textlink="">
      <cdr:nvSpPr>
        <cdr:cNvPr id="2" name="title">
          <a:extLst xmlns:a="http://schemas.openxmlformats.org/drawingml/2006/main">
            <a:ext uri="{FF2B5EF4-FFF2-40B4-BE49-F238E27FC236}">
              <a16:creationId xmlns:a16="http://schemas.microsoft.com/office/drawing/2014/main" id="{1B65514A-1161-FC9F-459D-608423FDC649}"/>
            </a:ext>
          </a:extLst>
        </cdr:cNvPr>
        <cdr:cNvSpPr txBox="1"/>
      </cdr:nvSpPr>
      <cdr:spPr>
        <a:xfrm xmlns:a="http://schemas.openxmlformats.org/drawingml/2006/main">
          <a:off x="0" y="0"/>
          <a:ext cx="7851042" cy="72822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Timing of First ANC Visit</a:t>
          </a:r>
        </a:p>
      </cdr:txBody>
    </cdr:sp>
  </cdr:relSizeAnchor>
  <cdr:relSizeAnchor xmlns:cdr="http://schemas.openxmlformats.org/drawingml/2006/chartDrawing">
    <cdr:from>
      <cdr:x>0</cdr:x>
      <cdr:y>0.1086</cdr:y>
    </cdr:from>
    <cdr:to>
      <cdr:x>1</cdr:x>
      <cdr:y>0.25617</cdr:y>
    </cdr:to>
    <cdr:sp macro="" textlink="">
      <cdr:nvSpPr>
        <cdr:cNvPr id="3" name="subtitle">
          <a:extLst xmlns:a="http://schemas.openxmlformats.org/drawingml/2006/main">
            <a:ext uri="{FF2B5EF4-FFF2-40B4-BE49-F238E27FC236}">
              <a16:creationId xmlns:a16="http://schemas.microsoft.com/office/drawing/2014/main" id="{3D86D70B-6105-EF82-351D-386D187FE604}"/>
            </a:ext>
          </a:extLst>
        </cdr:cNvPr>
        <cdr:cNvSpPr txBox="1"/>
      </cdr:nvSpPr>
      <cdr:spPr>
        <a:xfrm xmlns:a="http://schemas.openxmlformats.org/drawingml/2006/main">
          <a:off x="0" y="673896"/>
          <a:ext cx="7851042" cy="91572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Percent distribution of ever-married women age 15-49 who had a live birth and/or stillbirth in the 2 years before the survey by timing of first ANC visit</a:t>
          </a:r>
        </a:p>
      </cdr:txBody>
    </cdr:sp>
  </cdr:relSizeAnchor>
  <cdr:relSizeAnchor xmlns:cdr="http://schemas.openxmlformats.org/drawingml/2006/chartDrawing">
    <cdr:from>
      <cdr:x>0.70654</cdr:x>
      <cdr:y>0.42297</cdr:y>
    </cdr:from>
    <cdr:to>
      <cdr:x>1</cdr:x>
      <cdr:y>0.70818</cdr:y>
    </cdr:to>
    <cdr:sp macro="" textlink="">
      <cdr:nvSpPr>
        <cdr:cNvPr id="5" name="TextBox 1">
          <a:extLst xmlns:a="http://schemas.openxmlformats.org/drawingml/2006/main">
            <a:ext uri="{FF2B5EF4-FFF2-40B4-BE49-F238E27FC236}">
              <a16:creationId xmlns:a16="http://schemas.microsoft.com/office/drawing/2014/main" id="{5F24C83E-7715-4EA4-80A2-4878802DF4E3}"/>
            </a:ext>
          </a:extLst>
        </cdr:cNvPr>
        <cdr:cNvSpPr txBox="1"/>
      </cdr:nvSpPr>
      <cdr:spPr>
        <a:xfrm xmlns:a="http://schemas.openxmlformats.org/drawingml/2006/main">
          <a:off x="5860223" y="2623906"/>
          <a:ext cx="2434032" cy="1769296"/>
        </a:xfrm>
        <a:prstGeom xmlns:a="http://schemas.openxmlformats.org/drawingml/2006/main" prst="rect">
          <a:avLst/>
        </a:prstGeom>
        <a:solidFill xmlns:a="http://schemas.openxmlformats.org/drawingml/2006/main">
          <a:schemeClr val="accent5"/>
        </a:solidFill>
      </cdr:spPr>
      <cdr:txBody>
        <a:bodyPr xmlns:a="http://schemas.openxmlformats.org/drawingml/2006/main" wrap="square" rtlCol="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200" b="1">
              <a:solidFill>
                <a:schemeClr val="bg1"/>
              </a:solidFill>
              <a:latin typeface="Source Sans Pro" panose="020B0503030403020204" pitchFamily="34" charset="0"/>
              <a:ea typeface="Source Sans Pro" panose="020B0503030403020204" pitchFamily="34" charset="0"/>
            </a:rPr>
            <a:t>73% of women had their first ANC visit in the first trimester</a:t>
          </a:r>
        </a:p>
      </cdr:txBody>
    </cdr:sp>
  </cdr:relSizeAnchor>
  <cdr:relSizeAnchor xmlns:cdr="http://schemas.openxmlformats.org/drawingml/2006/chartDrawing">
    <cdr:from>
      <cdr:x>0.66184</cdr:x>
      <cdr:y>0.9379</cdr:y>
    </cdr:from>
    <cdr:to>
      <cdr:x>1</cdr:x>
      <cdr:y>1</cdr:y>
    </cdr:to>
    <cdr:sp macro="" textlink="">
      <cdr:nvSpPr>
        <cdr:cNvPr id="6" name="footnote">
          <a:extLst xmlns:a="http://schemas.openxmlformats.org/drawingml/2006/main">
            <a:ext uri="{FF2B5EF4-FFF2-40B4-BE49-F238E27FC236}">
              <a16:creationId xmlns:a16="http://schemas.microsoft.com/office/drawing/2014/main" id="{89AF7354-D635-1657-951A-D383A4CEA151}"/>
            </a:ext>
          </a:extLst>
        </cdr:cNvPr>
        <cdr:cNvSpPr txBox="1"/>
      </cdr:nvSpPr>
      <cdr:spPr>
        <a:xfrm xmlns:a="http://schemas.openxmlformats.org/drawingml/2006/main">
          <a:off x="5219131" y="5781618"/>
          <a:ext cx="2666698" cy="38279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5AAE9F76-989C-4368-9F8C-3E8533F37A9F}" type="TxLink">
            <a:rPr lang="en-US" sz="1400" b="0" i="1" u="none" strike="noStrike" baseline="0">
              <a:solidFill>
                <a:srgbClr val="000000"/>
              </a:solidFill>
              <a:latin typeface="Source Sans Pro" panose="020B0503030403020204" pitchFamily="34" charset="0"/>
              <a:ea typeface="Source Sans Pro" panose="020B0503030403020204" pitchFamily="34" charset="0"/>
              <a:cs typeface="Calibri"/>
            </a:rPr>
            <a:pPr/>
            <a:t> </a:t>
          </a:fld>
          <a:endParaRPr lang="en-US" sz="1400" b="0" i="1" baseline="0">
            <a:solidFill>
              <a:schemeClr val="tx1"/>
            </a:solidFill>
            <a:latin typeface="Source Sans Pro" panose="020B0503030403020204" pitchFamily="34" charset="0"/>
            <a:ea typeface="Source Sans Pro" panose="020B0503030403020204" pitchFamily="34"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cdr:x>
      <cdr:y>0</cdr:y>
    </cdr:from>
    <cdr:to>
      <cdr:x>1</cdr:x>
      <cdr:y>0.12828</cdr:y>
    </cdr:to>
    <cdr:sp macro="" textlink="">
      <cdr:nvSpPr>
        <cdr:cNvPr id="2" name="title">
          <a:extLst xmlns:a="http://schemas.openxmlformats.org/drawingml/2006/main">
            <a:ext uri="{FF2B5EF4-FFF2-40B4-BE49-F238E27FC236}">
              <a16:creationId xmlns:a16="http://schemas.microsoft.com/office/drawing/2014/main" id="{26D21AE0-4AF3-868D-69AD-BDA42382C54F}"/>
            </a:ext>
          </a:extLst>
        </cdr:cNvPr>
        <cdr:cNvSpPr txBox="1"/>
      </cdr:nvSpPr>
      <cdr:spPr>
        <a:xfrm xmlns:a="http://schemas.openxmlformats.org/drawingml/2006/main">
          <a:off x="0" y="0"/>
          <a:ext cx="7327519" cy="78898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Components of ANC</a:t>
          </a:r>
        </a:p>
      </cdr:txBody>
    </cdr:sp>
  </cdr:relSizeAnchor>
  <cdr:relSizeAnchor xmlns:cdr="http://schemas.openxmlformats.org/drawingml/2006/chartDrawing">
    <cdr:from>
      <cdr:x>0</cdr:x>
      <cdr:y>0.11279</cdr:y>
    </cdr:from>
    <cdr:to>
      <cdr:x>0.12479</cdr:x>
      <cdr:y>0.26145</cdr:y>
    </cdr:to>
    <cdr:sp macro="" textlink="">
      <cdr:nvSpPr>
        <cdr:cNvPr id="3" name="TextBox 2">
          <a:extLst xmlns:a="http://schemas.openxmlformats.org/drawingml/2006/main">
            <a:ext uri="{FF2B5EF4-FFF2-40B4-BE49-F238E27FC236}">
              <a16:creationId xmlns:a16="http://schemas.microsoft.com/office/drawing/2014/main" id="{A4BD4787-C747-1583-72FF-4279E4C1CFD6}"/>
            </a:ext>
          </a:extLst>
        </cdr:cNvPr>
        <cdr:cNvSpPr txBox="1"/>
      </cdr:nvSpPr>
      <cdr:spPr>
        <a:xfrm xmlns:a="http://schemas.openxmlformats.org/drawingml/2006/main">
          <a:off x="0" y="69373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0.09376</cdr:y>
    </cdr:from>
    <cdr:to>
      <cdr:x>1</cdr:x>
      <cdr:y>0.2672</cdr:y>
    </cdr:to>
    <cdr:sp macro="" textlink="">
      <cdr:nvSpPr>
        <cdr:cNvPr id="4" name="subtitle">
          <a:extLst xmlns:a="http://schemas.openxmlformats.org/drawingml/2006/main">
            <a:ext uri="{FF2B5EF4-FFF2-40B4-BE49-F238E27FC236}">
              <a16:creationId xmlns:a16="http://schemas.microsoft.com/office/drawing/2014/main" id="{BCD63404-F1DD-A773-0452-8253B1178263}"/>
            </a:ext>
          </a:extLst>
        </cdr:cNvPr>
        <cdr:cNvSpPr txBox="1"/>
      </cdr:nvSpPr>
      <cdr:spPr>
        <a:xfrm xmlns:a="http://schemas.openxmlformats.org/drawingml/2006/main">
          <a:off x="0" y="577520"/>
          <a:ext cx="8248072" cy="106829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Among ever-married women age 15-49 who received antenatal care for their most recent live birth and/or stillbirth in the 2 years before the survey, percent who received specific services</a:t>
          </a:r>
        </a:p>
      </cdr:txBody>
    </cdr:sp>
  </cdr:relSizeAnchor>
</c:userShapes>
</file>

<file path=ppt/drawings/drawing5.xml><?xml version="1.0" encoding="utf-8"?>
<c:userShapes xmlns:c="http://schemas.openxmlformats.org/drawingml/2006/chart">
  <cdr:relSizeAnchor xmlns:cdr="http://schemas.openxmlformats.org/drawingml/2006/chartDrawing">
    <cdr:from>
      <cdr:x>0</cdr:x>
      <cdr:y>0.09089</cdr:y>
    </cdr:from>
    <cdr:to>
      <cdr:x>1</cdr:x>
      <cdr:y>0.21288</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560035"/>
          <a:ext cx="7885829" cy="75169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Among ever-married women age 15-49 with a live birth in the 2 years preceding the survey, percent: </a:t>
          </a:r>
        </a:p>
      </cdr:txBody>
    </cdr:sp>
  </cdr:relSizeAnchor>
  <cdr:relSizeAnchor xmlns:cdr="http://schemas.openxmlformats.org/drawingml/2006/chartDrawing">
    <cdr:from>
      <cdr:x>0</cdr:x>
      <cdr:y>0</cdr:y>
    </cdr:from>
    <cdr:to>
      <cdr:x>1</cdr:x>
      <cdr:y>0.10024</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85829" cy="617768"/>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Tetanus Toxoid Vaccination</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6.xml><?xml version="1.0" encoding="utf-8"?>
<c:userShapes xmlns:c="http://schemas.openxmlformats.org/drawingml/2006/chart">
  <cdr:relSizeAnchor xmlns:cdr="http://schemas.openxmlformats.org/drawingml/2006/chartDrawing">
    <cdr:from>
      <cdr:x>0.05722</cdr:x>
      <cdr:y>0.04153</cdr:y>
    </cdr:from>
    <cdr:to>
      <cdr:x>0.18206</cdr:x>
      <cdr:y>0.19012</cdr:y>
    </cdr:to>
    <cdr:sp macro="" textlink="">
      <cdr:nvSpPr>
        <cdr:cNvPr id="2" name="TextBox 1">
          <a:extLst xmlns:a="http://schemas.openxmlformats.org/drawingml/2006/main">
            <a:ext uri="{FF2B5EF4-FFF2-40B4-BE49-F238E27FC236}">
              <a16:creationId xmlns:a16="http://schemas.microsoft.com/office/drawing/2014/main" id="{5BF94865-5314-B8BB-2BB3-EDF59A8DF0FC}"/>
            </a:ext>
          </a:extLst>
        </cdr:cNvPr>
        <cdr:cNvSpPr txBox="1"/>
      </cdr:nvSpPr>
      <cdr:spPr>
        <a:xfrm xmlns:a="http://schemas.openxmlformats.org/drawingml/2006/main">
          <a:off x="419100" y="25558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1</cdr:x>
      <cdr:y>0.10663</cdr:y>
    </cdr:to>
    <cdr:sp macro="" textlink="">
      <cdr:nvSpPr>
        <cdr:cNvPr id="3" name="title">
          <a:extLst xmlns:a="http://schemas.openxmlformats.org/drawingml/2006/main">
            <a:ext uri="{FF2B5EF4-FFF2-40B4-BE49-F238E27FC236}">
              <a16:creationId xmlns:a16="http://schemas.microsoft.com/office/drawing/2014/main" id="{25FF9349-0BB5-9292-D528-FFB1423A6452}"/>
            </a:ext>
          </a:extLst>
        </cdr:cNvPr>
        <cdr:cNvSpPr txBox="1"/>
      </cdr:nvSpPr>
      <cdr:spPr>
        <a:xfrm xmlns:a="http://schemas.openxmlformats.org/drawingml/2006/main">
          <a:off x="0" y="0"/>
          <a:ext cx="7878572" cy="66153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Trends in Place of Birth</a:t>
          </a:r>
        </a:p>
      </cdr:txBody>
    </cdr:sp>
  </cdr:relSizeAnchor>
  <cdr:relSizeAnchor xmlns:cdr="http://schemas.openxmlformats.org/drawingml/2006/chartDrawing">
    <cdr:from>
      <cdr:x>0</cdr:x>
      <cdr:y>0.09729</cdr:y>
    </cdr:from>
    <cdr:to>
      <cdr:x>1</cdr:x>
      <cdr:y>0.16714</cdr:y>
    </cdr:to>
    <cdr:sp macro="" textlink="">
      <cdr:nvSpPr>
        <cdr:cNvPr id="4" name="subtitle">
          <a:extLst xmlns:a="http://schemas.openxmlformats.org/drawingml/2006/main">
            <a:ext uri="{FF2B5EF4-FFF2-40B4-BE49-F238E27FC236}">
              <a16:creationId xmlns:a16="http://schemas.microsoft.com/office/drawing/2014/main" id="{F68E2C1D-E348-0E1A-A6F8-BF06A5DF7945}"/>
            </a:ext>
          </a:extLst>
        </cdr:cNvPr>
        <cdr:cNvSpPr txBox="1"/>
      </cdr:nvSpPr>
      <cdr:spPr>
        <a:xfrm xmlns:a="http://schemas.openxmlformats.org/drawingml/2006/main">
          <a:off x="0" y="599502"/>
          <a:ext cx="7891272" cy="43033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of live births in the 2 years before the survey</a:t>
          </a:r>
        </a:p>
      </cdr:txBody>
    </cdr:sp>
  </cdr:relSizeAnchor>
  <cdr:relSizeAnchor xmlns:cdr="http://schemas.openxmlformats.org/drawingml/2006/chartDrawing">
    <cdr:from>
      <cdr:x>0.58786</cdr:x>
      <cdr:y>0.67519</cdr:y>
    </cdr:from>
    <cdr:to>
      <cdr:x>0.88024</cdr:x>
      <cdr:y>0.7402</cdr:y>
    </cdr:to>
    <cdr:sp macro="" textlink="">
      <cdr:nvSpPr>
        <cdr:cNvPr id="6" name="4+ ANC visit">
          <a:extLst xmlns:a="http://schemas.openxmlformats.org/drawingml/2006/main">
            <a:ext uri="{FF2B5EF4-FFF2-40B4-BE49-F238E27FC236}">
              <a16:creationId xmlns:a16="http://schemas.microsoft.com/office/drawing/2014/main" id="{1F35457C-12E2-0A50-E7DA-50AF525BC6A0}"/>
            </a:ext>
          </a:extLst>
        </cdr:cNvPr>
        <cdr:cNvSpPr txBox="1"/>
      </cdr:nvSpPr>
      <cdr:spPr>
        <a:xfrm xmlns:a="http://schemas.openxmlformats.org/drawingml/2006/main">
          <a:off x="4299780" y="4233171"/>
          <a:ext cx="2138564" cy="40759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dirty="0">
              <a:solidFill>
                <a:schemeClr val="accent4"/>
              </a:solidFill>
              <a:latin typeface="Source Sans Pro" panose="020B0503030403020204" pitchFamily="34" charset="0"/>
            </a:rPr>
            <a:t>Delivered at home</a:t>
          </a:r>
        </a:p>
        <a:p xmlns:a="http://schemas.openxmlformats.org/drawingml/2006/main">
          <a:endParaRPr lang="en-US" sz="1800" b="1" i="0" baseline="0" dirty="0">
            <a:solidFill>
              <a:srgbClr val="FF6699"/>
            </a:solidFill>
            <a:latin typeface="Source Sans Pro" panose="020B0503030403020204" pitchFamily="34" charset="0"/>
          </a:endParaRPr>
        </a:p>
      </cdr:txBody>
    </cdr:sp>
  </cdr:relSizeAnchor>
  <cdr:relSizeAnchor xmlns:cdr="http://schemas.openxmlformats.org/drawingml/2006/chartDrawing">
    <cdr:from>
      <cdr:x>0.29911</cdr:x>
      <cdr:y>0.286</cdr:y>
    </cdr:from>
    <cdr:to>
      <cdr:x>0.68899</cdr:x>
      <cdr:y>0.34714</cdr:y>
    </cdr:to>
    <cdr:sp macro="" textlink="">
      <cdr:nvSpPr>
        <cdr:cNvPr id="7" name="received_anc">
          <a:extLst xmlns:a="http://schemas.openxmlformats.org/drawingml/2006/main">
            <a:ext uri="{FF2B5EF4-FFF2-40B4-BE49-F238E27FC236}">
              <a16:creationId xmlns:a16="http://schemas.microsoft.com/office/drawing/2014/main" id="{2867C68D-4BAB-95AF-641B-40A19BA6661A}"/>
            </a:ext>
          </a:extLst>
        </cdr:cNvPr>
        <cdr:cNvSpPr txBox="1"/>
      </cdr:nvSpPr>
      <cdr:spPr>
        <a:xfrm xmlns:a="http://schemas.openxmlformats.org/drawingml/2006/main">
          <a:off x="2187791" y="1793098"/>
          <a:ext cx="2851711" cy="3833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i="0" baseline="0" dirty="0">
              <a:solidFill>
                <a:schemeClr val="accent5"/>
              </a:solidFill>
              <a:latin typeface="Source Sans Pro" panose="020B0503030403020204" pitchFamily="34" charset="0"/>
            </a:rPr>
            <a:t>Delivered in health facility</a:t>
          </a:r>
        </a:p>
      </cdr:txBody>
    </cdr:sp>
  </cdr:relSizeAnchor>
  <cdr:relSizeAnchor xmlns:cdr="http://schemas.openxmlformats.org/drawingml/2006/chartDrawing">
    <cdr:from>
      <cdr:x>0.02731</cdr:x>
      <cdr:y>0.93925</cdr:y>
    </cdr:from>
    <cdr:to>
      <cdr:x>0.92067</cdr:x>
      <cdr:y>1</cdr:y>
    </cdr:to>
    <cdr:sp macro="" textlink="">
      <cdr:nvSpPr>
        <cdr:cNvPr id="8" name="footnote">
          <a:extLst xmlns:a="http://schemas.openxmlformats.org/drawingml/2006/main">
            <a:ext uri="{FF2B5EF4-FFF2-40B4-BE49-F238E27FC236}">
              <a16:creationId xmlns:a16="http://schemas.microsoft.com/office/drawing/2014/main" id="{8413E983-BD3A-0ACA-2D55-6AFFFF178180}"/>
            </a:ext>
          </a:extLst>
        </cdr:cNvPr>
        <cdr:cNvSpPr txBox="1"/>
      </cdr:nvSpPr>
      <cdr:spPr>
        <a:xfrm xmlns:a="http://schemas.openxmlformats.org/drawingml/2006/main">
          <a:off x="200124" y="5780089"/>
          <a:ext cx="6546118" cy="37382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fld id="{3F1F36AD-FB57-42CE-8240-29AE2D1BAE21}" type="TxLink">
            <a:rPr lang="en-US" sz="1400" b="0" i="1" u="none" strike="noStrike" baseline="0">
              <a:solidFill>
                <a:schemeClr val="tx1"/>
              </a:solidFill>
              <a:latin typeface="Source Sans Pro" panose="020B0503030403020204" pitchFamily="34" charset="0"/>
              <a:ea typeface="Calibri"/>
              <a:cs typeface="Calibri"/>
            </a:rPr>
            <a:pPr/>
            <a:t> </a:t>
          </a:fld>
          <a:endParaRPr lang="en-US" sz="1400" b="0" i="1" baseline="0">
            <a:solidFill>
              <a:schemeClr val="tx1"/>
            </a:solidFill>
            <a:latin typeface="Source Sans Pro" panose="020B0503030403020204" pitchFamily="34"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cdr:x>
      <cdr:y>0.09244</cdr:y>
    </cdr:from>
    <cdr:to>
      <cdr:x>1</cdr:x>
      <cdr:y>0.21495</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569561"/>
          <a:ext cx="7885829" cy="75487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live births in the 2 years preceding the survey delivered by Caesarean section</a:t>
          </a:r>
        </a:p>
      </cdr:txBody>
    </cdr:sp>
  </cdr:relSizeAnchor>
  <cdr:relSizeAnchor xmlns:cdr="http://schemas.openxmlformats.org/drawingml/2006/chartDrawing">
    <cdr:from>
      <cdr:x>0</cdr:x>
      <cdr:y>0</cdr:y>
    </cdr:from>
    <cdr:to>
      <cdr:x>1</cdr:x>
      <cdr:y>0.10382</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85829" cy="639993"/>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Caesarean Section by Residence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8.xml><?xml version="1.0" encoding="utf-8"?>
<c:userShapes xmlns:c="http://schemas.openxmlformats.org/drawingml/2006/chart">
  <cdr:relSizeAnchor xmlns:cdr="http://schemas.openxmlformats.org/drawingml/2006/chartDrawing">
    <cdr:from>
      <cdr:x>0</cdr:x>
      <cdr:y>0</cdr:y>
    </cdr:from>
    <cdr:to>
      <cdr:x>0.74495</cdr:x>
      <cdr:y>0.10654</cdr:y>
    </cdr:to>
    <cdr:sp macro="" textlink="">
      <cdr:nvSpPr>
        <cdr:cNvPr id="2" name="title">
          <a:extLst xmlns:a="http://schemas.openxmlformats.org/drawingml/2006/main">
            <a:ext uri="{FF2B5EF4-FFF2-40B4-BE49-F238E27FC236}">
              <a16:creationId xmlns:a16="http://schemas.microsoft.com/office/drawing/2014/main" id="{1B65514A-1161-FC9F-459D-608423FDC649}"/>
            </a:ext>
          </a:extLst>
        </cdr:cNvPr>
        <cdr:cNvSpPr txBox="1"/>
      </cdr:nvSpPr>
      <cdr:spPr>
        <a:xfrm xmlns:a="http://schemas.openxmlformats.org/drawingml/2006/main">
          <a:off x="0" y="0"/>
          <a:ext cx="5456239" cy="65563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Assistance during Delivery</a:t>
          </a:r>
        </a:p>
      </cdr:txBody>
    </cdr:sp>
  </cdr:relSizeAnchor>
  <cdr:relSizeAnchor xmlns:cdr="http://schemas.openxmlformats.org/drawingml/2006/chartDrawing">
    <cdr:from>
      <cdr:x>0</cdr:x>
      <cdr:y>0.1086</cdr:y>
    </cdr:from>
    <cdr:to>
      <cdr:x>0.73844</cdr:x>
      <cdr:y>0.2844</cdr:y>
    </cdr:to>
    <cdr:sp macro="" textlink="">
      <cdr:nvSpPr>
        <cdr:cNvPr id="3" name="subtitle">
          <a:extLst xmlns:a="http://schemas.openxmlformats.org/drawingml/2006/main">
            <a:ext uri="{FF2B5EF4-FFF2-40B4-BE49-F238E27FC236}">
              <a16:creationId xmlns:a16="http://schemas.microsoft.com/office/drawing/2014/main" id="{3D86D70B-6105-EF82-351D-386D187FE604}"/>
            </a:ext>
          </a:extLst>
        </cdr:cNvPr>
        <cdr:cNvSpPr txBox="1"/>
      </cdr:nvSpPr>
      <cdr:spPr>
        <a:xfrm xmlns:a="http://schemas.openxmlformats.org/drawingml/2006/main">
          <a:off x="0" y="669160"/>
          <a:ext cx="5823212" cy="108321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distribution of live births and stillbirths in the 2 years before the survey by person providing assistance during delivery</a:t>
          </a:r>
        </a:p>
      </cdr:txBody>
    </cdr:sp>
  </cdr:relSizeAnchor>
  <cdr:relSizeAnchor xmlns:cdr="http://schemas.openxmlformats.org/drawingml/2006/chartDrawing">
    <cdr:from>
      <cdr:x>0.76835</cdr:x>
      <cdr:y>0.10654</cdr:y>
    </cdr:from>
    <cdr:to>
      <cdr:x>0.9948</cdr:x>
      <cdr:y>0.16845</cdr:y>
    </cdr:to>
    <cdr:sp macro="" textlink="">
      <cdr:nvSpPr>
        <cdr:cNvPr id="5" name="SDG_Indicator">
          <a:extLst xmlns:a="http://schemas.openxmlformats.org/drawingml/2006/main">
            <a:ext uri="{FF2B5EF4-FFF2-40B4-BE49-F238E27FC236}">
              <a16:creationId xmlns:a16="http://schemas.microsoft.com/office/drawing/2014/main" id="{2C0A78D5-1DDD-5851-DEF5-9AC5007522CA}"/>
            </a:ext>
          </a:extLst>
        </cdr:cNvPr>
        <cdr:cNvSpPr txBox="1"/>
      </cdr:nvSpPr>
      <cdr:spPr>
        <a:xfrm xmlns:a="http://schemas.openxmlformats.org/drawingml/2006/main">
          <a:off x="5627689" y="655638"/>
          <a:ext cx="1658572"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 3.1.2</a:t>
          </a:r>
        </a:p>
      </cdr:txBody>
    </cdr:sp>
  </cdr:relSizeAnchor>
  <cdr:relSizeAnchor xmlns:cdr="http://schemas.openxmlformats.org/drawingml/2006/chartDrawing">
    <cdr:from>
      <cdr:x>0.80542</cdr:x>
      <cdr:y>0</cdr:y>
    </cdr:from>
    <cdr:to>
      <cdr:x>0.96344</cdr:x>
      <cdr:y>0.12025</cdr:y>
    </cdr:to>
    <cdr:pic>
      <cdr:nvPicPr>
        <cdr:cNvPr id="6" name="SDG" descr="A picture containing text&#10;&#10;Description automatically generated">
          <a:extLst xmlns:a="http://schemas.openxmlformats.org/drawingml/2006/main">
            <a:ext uri="{FF2B5EF4-FFF2-40B4-BE49-F238E27FC236}">
              <a16:creationId xmlns:a16="http://schemas.microsoft.com/office/drawing/2014/main" id="{AF26753B-6F58-8DCF-0C2E-EEC25528AE4C}"/>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899150" y="0"/>
          <a:ext cx="1157414" cy="739995"/>
        </a:xfrm>
        <a:prstGeom xmlns:a="http://schemas.openxmlformats.org/drawingml/2006/main" prst="rect">
          <a:avLst/>
        </a:prstGeom>
      </cdr:spPr>
    </cdr:pic>
  </cdr:relSizeAnchor>
  <cdr:relSizeAnchor xmlns:cdr="http://schemas.openxmlformats.org/drawingml/2006/chartDrawing">
    <cdr:from>
      <cdr:x>0.66207</cdr:x>
      <cdr:y>0.93789</cdr:y>
    </cdr:from>
    <cdr:to>
      <cdr:x>1</cdr:x>
      <cdr:y>1</cdr:y>
    </cdr:to>
    <cdr:sp macro="" textlink="">
      <cdr:nvSpPr>
        <cdr:cNvPr id="7" name="footnote">
          <a:extLst xmlns:a="http://schemas.openxmlformats.org/drawingml/2006/main">
            <a:ext uri="{FF2B5EF4-FFF2-40B4-BE49-F238E27FC236}">
              <a16:creationId xmlns:a16="http://schemas.microsoft.com/office/drawing/2014/main" id="{55AE08E7-4A09-38E8-5579-C5B138032D9F}"/>
            </a:ext>
          </a:extLst>
        </cdr:cNvPr>
        <cdr:cNvSpPr txBox="1"/>
      </cdr:nvSpPr>
      <cdr:spPr>
        <a:xfrm xmlns:a="http://schemas.openxmlformats.org/drawingml/2006/main">
          <a:off x="5226375" y="5780258"/>
          <a:ext cx="2667618" cy="38279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16F2C76D-428D-41D8-A5FB-4ED2DD9D46B7}" type="TxLink">
            <a:rPr lang="en-US" sz="1400" b="0" i="1" u="none" strike="noStrike" baseline="0">
              <a:solidFill>
                <a:srgbClr val="000000"/>
              </a:solidFill>
              <a:latin typeface="Source Sans Pro" panose="020B0503030403020204" pitchFamily="34" charset="0"/>
              <a:ea typeface="Source Sans Pro" panose="020B0503030403020204" pitchFamily="34" charset="0"/>
              <a:cs typeface="Calibri"/>
            </a:rPr>
            <a:pPr/>
            <a:t> </a:t>
          </a:fld>
          <a:endParaRPr lang="en-US" sz="1400" b="0" i="1" baseline="0">
            <a:solidFill>
              <a:schemeClr val="tx1"/>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0.31254</cdr:x>
      <cdr:y>0.23024</cdr:y>
    </cdr:from>
    <cdr:to>
      <cdr:x>0.67573</cdr:x>
      <cdr:y>0.50689</cdr:y>
    </cdr:to>
    <cdr:sp macro="" textlink="">
      <cdr:nvSpPr>
        <cdr:cNvPr id="8" name="TextBox 7">
          <a:extLst xmlns:a="http://schemas.openxmlformats.org/drawingml/2006/main">
            <a:ext uri="{FF2B5EF4-FFF2-40B4-BE49-F238E27FC236}">
              <a16:creationId xmlns:a16="http://schemas.microsoft.com/office/drawing/2014/main" id="{09659C19-06DF-4638-0D2C-CF3E97680250}"/>
            </a:ext>
          </a:extLst>
        </cdr:cNvPr>
        <cdr:cNvSpPr txBox="1"/>
      </cdr:nvSpPr>
      <cdr:spPr>
        <a:xfrm xmlns:a="http://schemas.openxmlformats.org/drawingml/2006/main">
          <a:off x="2467202" y="1418998"/>
          <a:ext cx="2867025" cy="17049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0.01089</cdr:x>
      <cdr:y>0.27197</cdr:y>
    </cdr:from>
    <cdr:to>
      <cdr:x>0.3041</cdr:x>
      <cdr:y>0.96435</cdr:y>
    </cdr:to>
    <cdr:sp macro="" textlink="">
      <cdr:nvSpPr>
        <cdr:cNvPr id="9" name="TextBox 8">
          <a:extLst xmlns:a="http://schemas.openxmlformats.org/drawingml/2006/main">
            <a:ext uri="{FF2B5EF4-FFF2-40B4-BE49-F238E27FC236}">
              <a16:creationId xmlns:a16="http://schemas.microsoft.com/office/drawing/2014/main" id="{862926E6-8A7D-B424-2969-FDD204657C96}"/>
            </a:ext>
          </a:extLst>
        </cdr:cNvPr>
        <cdr:cNvSpPr txBox="1"/>
      </cdr:nvSpPr>
      <cdr:spPr>
        <a:xfrm xmlns:a="http://schemas.openxmlformats.org/drawingml/2006/main">
          <a:off x="85952" y="1676173"/>
          <a:ext cx="2314575" cy="4267200"/>
        </a:xfrm>
        <a:prstGeom xmlns:a="http://schemas.openxmlformats.org/drawingml/2006/main" prst="rect">
          <a:avLst/>
        </a:prstGeom>
        <a:solidFill xmlns:a="http://schemas.openxmlformats.org/drawingml/2006/main">
          <a:schemeClr val="accent5"/>
        </a:solidFill>
      </cdr:spPr>
      <cdr:txBody>
        <a:bodyPr xmlns:a="http://schemas.openxmlformats.org/drawingml/2006/main" vertOverflow="clip" wrap="square" rtlCol="0" anchor="ctr"/>
        <a:lstStyle xmlns:a="http://schemas.openxmlformats.org/drawingml/2006/main"/>
        <a:p xmlns:a="http://schemas.openxmlformats.org/drawingml/2006/main">
          <a:pPr algn="ctr"/>
          <a:r>
            <a:rPr lang="en-US" sz="2200" b="1" dirty="0">
              <a:solidFill>
                <a:schemeClr val="bg1"/>
              </a:solidFill>
              <a:latin typeface="Source Sans Pro" panose="020B0503030403020204" pitchFamily="34" charset="0"/>
              <a:ea typeface="Source Sans Pro" panose="020B0503030403020204" pitchFamily="34" charset="0"/>
            </a:rPr>
            <a:t>&gt;99% of births were delivered by a skilled provider, whether a doctor or nurse/midwife.</a:t>
          </a:r>
        </a:p>
      </cdr:txBody>
    </cdr:sp>
  </cdr:relSizeAnchor>
  <cdr:relSizeAnchor xmlns:cdr="http://schemas.openxmlformats.org/drawingml/2006/chartDrawing">
    <cdr:from>
      <cdr:x>0.3238</cdr:x>
      <cdr:y>0.62255</cdr:y>
    </cdr:from>
    <cdr:to>
      <cdr:x>0.56709</cdr:x>
      <cdr:y>0.79279</cdr:y>
    </cdr:to>
    <cdr:sp macro="" textlink="">
      <cdr:nvSpPr>
        <cdr:cNvPr id="4" name="TextBox 3">
          <a:extLst xmlns:a="http://schemas.openxmlformats.org/drawingml/2006/main">
            <a:ext uri="{FF2B5EF4-FFF2-40B4-BE49-F238E27FC236}">
              <a16:creationId xmlns:a16="http://schemas.microsoft.com/office/drawing/2014/main" id="{C46A101F-2BFC-88A3-DD08-5AC93983B54A}"/>
            </a:ext>
          </a:extLst>
        </cdr:cNvPr>
        <cdr:cNvSpPr txBox="1"/>
      </cdr:nvSpPr>
      <cdr:spPr>
        <a:xfrm xmlns:a="http://schemas.openxmlformats.org/drawingml/2006/main">
          <a:off x="2370591" y="3866469"/>
          <a:ext cx="1781175" cy="10572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dirty="0">
              <a:solidFill>
                <a:schemeClr val="bg1"/>
              </a:solidFill>
              <a:latin typeface="Source Sans Pro" panose="020B0503030403020204" pitchFamily="34" charset="0"/>
              <a:ea typeface="Source Sans Pro" panose="020B0503030403020204" pitchFamily="34" charset="0"/>
            </a:rPr>
            <a:t>Doctor</a:t>
          </a:r>
        </a:p>
        <a:p xmlns:a="http://schemas.openxmlformats.org/drawingml/2006/main">
          <a:pPr algn="ctr"/>
          <a:r>
            <a:rPr lang="en-US" sz="1800" b="1" dirty="0">
              <a:solidFill>
                <a:schemeClr val="bg1"/>
              </a:solidFill>
              <a:latin typeface="Source Sans Pro" panose="020B0503030403020204" pitchFamily="34" charset="0"/>
              <a:ea typeface="Source Sans Pro" panose="020B0503030403020204" pitchFamily="34" charset="0"/>
            </a:rPr>
            <a:t>92%</a:t>
          </a:r>
        </a:p>
      </cdr:txBody>
    </cdr:sp>
  </cdr:relSizeAnchor>
</c:userShapes>
</file>

<file path=ppt/drawings/drawing9.xml><?xml version="1.0" encoding="utf-8"?>
<c:userShapes xmlns:c="http://schemas.openxmlformats.org/drawingml/2006/chart">
  <cdr:relSizeAnchor xmlns:cdr="http://schemas.openxmlformats.org/drawingml/2006/chartDrawing">
    <cdr:from>
      <cdr:x>0</cdr:x>
      <cdr:y>0.10941</cdr:y>
    </cdr:from>
    <cdr:to>
      <cdr:x>1</cdr:x>
      <cdr:y>0.22609</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72933"/>
          <a:ext cx="7317994" cy="71771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a:t>
          </a:r>
          <a:r>
            <a:rPr lang="en-US" sz="1800" i="1" dirty="0">
              <a:latin typeface="Source Sans Pro" panose="020B0503030403020204" pitchFamily="34" charset="0"/>
              <a:cs typeface="Calibri"/>
            </a:rPr>
            <a:t>most recent </a:t>
          </a:r>
          <a:r>
            <a:rPr lang="en-US" sz="1800" b="0" i="1" u="none" strike="noStrike" baseline="0" dirty="0">
              <a:latin typeface="Source Sans Pro" panose="020B0503030403020204" pitchFamily="34" charset="0"/>
              <a:cs typeface="Calibri"/>
            </a:rPr>
            <a:t>live births in the 2 years before the survey for which women and newborns received a postnatal check during the first 2 days after birth</a:t>
          </a:r>
        </a:p>
      </cdr:txBody>
    </cdr:sp>
  </cdr:relSizeAnchor>
  <cdr:relSizeAnchor xmlns:cdr="http://schemas.openxmlformats.org/drawingml/2006/chartDrawing">
    <cdr:from>
      <cdr:x>0</cdr:x>
      <cdr:y>0</cdr:y>
    </cdr:from>
    <cdr:to>
      <cdr:x>1</cdr:x>
      <cdr:y>0.12846</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17994" cy="79012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Postnatal Care by Place of Delivery</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7/11/2024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7/11/2024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Nearly all women (97%) with a live birth and/or stillbirth in the 2 years before the survey received ANC from a skilled provider and 93% had 4+ ANC visits. Women receiving ANC in the first trimester declined from 85% in 2017-18 to 73% in 2023. </a:t>
            </a:r>
          </a:p>
          <a:p>
            <a:endParaRPr lang="en-US"/>
          </a:p>
          <a:p>
            <a:r>
              <a:rPr lang="en-US"/>
              <a:t>Tables 9.1 &amp; 9.2 &amp; STATcompiler</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2178109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Doctors provided the postnatal check for 71% of women and 83% of newborns. Nurse/midwives provided the postnatal check for 12% of women and 4% of newborns. 17% of women and 13% of newborns did not receive a postnatal check in the first 2 days after birth. </a:t>
            </a:r>
          </a:p>
          <a:p>
            <a:endParaRPr lang="en-US"/>
          </a:p>
          <a:p>
            <a:r>
              <a:rPr lang="en-US"/>
              <a:t>Tables 9.29 &amp; 9.32</a:t>
            </a:r>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870075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women with a live birth in the 2 years before the survey, 64% had their blood pressure measured, 52% discussed vaginal bleeding, and 49% discussed family planning. 40% of women received these first 3 checks. Additionally, 52% were asked about problems with urination, 57% were asked about pain, and 30% were asked about feeling sad or depressed. 24% of women received all 6 checks.</a:t>
            </a:r>
          </a:p>
          <a:p>
            <a:endParaRPr lang="en-US" dirty="0"/>
          </a:p>
          <a:p>
            <a:r>
              <a:rPr lang="en-US" dirty="0"/>
              <a:t>Table 9.30</a:t>
            </a:r>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1058967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Among most recent live births in the 2 years before the survey, 98% of newborns were weighted during the first 2 days after birth, 58% had the cord examined and 61% had their temperature measured. The mother was told how to recognize if the baby needs immediate medical attention for 49% of newborns and was both counselled on and observed breastfeeding for 43%. All five signal functions were performed for 42% of newborns.</a:t>
            </a:r>
          </a:p>
          <a:p>
            <a:endParaRPr lang="en-US"/>
          </a:p>
          <a:p>
            <a:r>
              <a:rPr lang="en-US"/>
              <a:t>Table 9.33</a:t>
            </a:r>
          </a:p>
          <a:p>
            <a:r>
              <a:rPr lang="en-US"/>
              <a:t>The five functions are 1) examining the umbilical cord, 2) measuring temperature, 3) observing and/or counselling on breastfeeding, 4) telling the mother about danger signs/how to </a:t>
            </a:r>
            <a:r>
              <a:rPr lang="en-US" err="1"/>
              <a:t>recognise</a:t>
            </a:r>
            <a:r>
              <a:rPr lang="en-US"/>
              <a:t> if the baby needs immediate attention, and 5) weighing. Corresponds to the definition of the five signal functions to assess the content of postnatal care for newborns described in Moran et al, 2013.</a:t>
            </a:r>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3143547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Among men age 15-49 with a child age 0-2, 97% report that the child's mother had an antenatal check-up during the pregnancy. 89% of men with a child for whom the mother had any ANC were present during any ANC visit. 99% of men report that their youngest child was born in a health facility, and among these men, 96% reported that they went with the child's mother to the health facility. </a:t>
            </a:r>
          </a:p>
          <a:p>
            <a:endParaRPr lang="en-US"/>
          </a:p>
          <a:p>
            <a:r>
              <a:rPr lang="en-US"/>
              <a:t>Table 9.35</a:t>
            </a:r>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371881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15% of ever-married women report that they have ever been examined by a health care provider for breast cancer, and 16% have been tested for cervical cancer.</a:t>
            </a:r>
          </a:p>
          <a:p>
            <a:endParaRPr lang="en-US"/>
          </a:p>
          <a:p>
            <a:r>
              <a:rPr lang="en-US"/>
              <a:t>Table 9.36</a:t>
            </a:r>
          </a:p>
        </p:txBody>
      </p:sp>
      <p:sp>
        <p:nvSpPr>
          <p:cNvPr id="4" name="Slide Number Placeholder 3"/>
          <p:cNvSpPr>
            <a:spLocks noGrp="1"/>
          </p:cNvSpPr>
          <p:nvPr>
            <p:ph type="sldNum" sz="quarter" idx="5"/>
          </p:nvPr>
        </p:nvSpPr>
        <p:spPr/>
        <p:txBody>
          <a:bodyPr/>
          <a:lstStyle/>
          <a:p>
            <a:fld id="{223483AE-61A7-4612-A3AC-24729FE3FB25}" type="slidenum">
              <a:rPr lang="en-US" smtClean="0"/>
              <a:t>19</a:t>
            </a:fld>
            <a:endParaRPr lang="en-US"/>
          </a:p>
        </p:txBody>
      </p:sp>
    </p:spTree>
    <p:extLst>
      <p:ext uri="{BB962C8B-B14F-4D97-AF65-F5344CB8AC3E}">
        <p14:creationId xmlns:p14="http://schemas.microsoft.com/office/powerpoint/2010/main" val="2096792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59% of ever-married Jordanian women report at least one problem in accessing health care for themselves. 23% of women have a problem getting money for treatment, 19% of women do not want to go alone to access healthcare, 19% of women said that there was no female provider available, and 17% report having to take transport to access care. </a:t>
            </a:r>
          </a:p>
          <a:p>
            <a:endParaRPr lang="en-US"/>
          </a:p>
          <a:p>
            <a:r>
              <a:rPr lang="en-US"/>
              <a:t>Table 9.37. </a:t>
            </a:r>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4584263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9 in 10 ever-married Jordanian women report that it takes less than 30 minutes to travel to the nearest health facility. For 1% of women it takes longer than 2 hours to travel to the nearest health facility.</a:t>
            </a:r>
          </a:p>
          <a:p>
            <a:endParaRPr lang="en-US"/>
          </a:p>
          <a:p>
            <a:r>
              <a:rPr lang="en-US"/>
              <a:t>Table 9.38.</a:t>
            </a:r>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2711123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93% of women age 15-49 who had a live birth and/or stillbirth in the 2 years before the survey had four or more ANC visits.</a:t>
            </a:r>
          </a:p>
          <a:p>
            <a:endParaRPr lang="en-US" dirty="0"/>
          </a:p>
          <a:p>
            <a:r>
              <a:rPr lang="en-US" dirty="0"/>
              <a:t>Table 9.2</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759608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73% of women had their first ANC visit during the first trimester. </a:t>
            </a:r>
          </a:p>
          <a:p>
            <a:endParaRPr lang="en-US" dirty="0"/>
          </a:p>
          <a:p>
            <a:r>
              <a:rPr lang="en-US" dirty="0"/>
              <a:t>Table 9.2</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768777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ever-married women age 15-49 who received ANC for their most recent live birth and/or stillbirth, 98% had their blood pressure measured and the baby's heartbeat checked, 96% had a blood sample taken, and 95% had a urine sample taken.</a:t>
            </a:r>
          </a:p>
          <a:p>
            <a:endParaRPr lang="en-US" dirty="0"/>
          </a:p>
          <a:p>
            <a:r>
              <a:rPr lang="en-US" dirty="0"/>
              <a:t>Table 9.5.1</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2269868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 of women with a live birth in the 2 years before the survey received two or more tetanus toxoid injections during the pregnancy. Overall, 18% of women had their most recent birth protected against neonatal tetanus. This includes women with two injections during the pregnancy for the most recent live birth, or two or more injections (the last within 3 years of the most recent live birth) or 3+ injections (the last within 5 years of the most recent live birth) or 4+ injections (the last within 10 years of the most recent live birth) or 5+ injections at any time prior to the most recent birth. </a:t>
            </a:r>
          </a:p>
          <a:p>
            <a:endParaRPr lang="en-US"/>
          </a:p>
          <a:p>
            <a:r>
              <a:rPr lang="en-US"/>
              <a:t>Table 9.8. </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3692667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Health facility births increased from 82% in 1990 to 99% in 2007 and have plateaued since, with 99% of live births delivered in a health facility in 2023. Conversely, births delivered at home have declined, from 17% in 1990 to fewer than 1% in 2023.</a:t>
            </a:r>
          </a:p>
          <a:p>
            <a:endParaRPr lang="en-US"/>
          </a:p>
          <a:p>
            <a:r>
              <a:rPr lang="en-US"/>
              <a:t>Table 9.9 &amp; STATcompiler.</a:t>
            </a:r>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1320323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43% of live births in Jordan are delivered by Caesarean section. Caesarean sections are equally common in urban areas (43%) and rural areas (42%).</a:t>
            </a:r>
          </a:p>
          <a:p>
            <a:endParaRPr lang="en-US"/>
          </a:p>
          <a:p>
            <a:r>
              <a:rPr lang="en-US"/>
              <a:t>Table 9.10.</a:t>
            </a:r>
          </a:p>
          <a:p>
            <a:r>
              <a:rPr lang="en-US"/>
              <a:t>The question on C-section is asked only of women who delivered in a health facility. In this table, it is assumed that women who did not give birth in health facility did not receive a C-section.</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3668476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More than 99% of live births and stillbirths in the 2 years before the survey were delivered by a skilled provider. 92% were delivered by a doctor and 8% were delivered by a nurse/midwife.</a:t>
            </a:r>
          </a:p>
          <a:p>
            <a:endParaRPr lang="en-US"/>
          </a:p>
          <a:p>
            <a:r>
              <a:rPr lang="en-US"/>
              <a:t>Table 9.11.</a:t>
            </a:r>
          </a:p>
          <a:p>
            <a:r>
              <a:rPr lang="en-US"/>
              <a:t>Notes: If the respondent mentioned more than one person attending during delivery, only the most qualified person is considered in this [chart]. Skilled provider includes doctor and nurse/midwife.</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3022250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83% of women and 87% of newborns received a postnatal check during the first 2 days after birth. </a:t>
            </a:r>
          </a:p>
          <a:p>
            <a:endParaRPr lang="en-US"/>
          </a:p>
          <a:p>
            <a:r>
              <a:rPr lang="en-US"/>
              <a:t>Tables 9.28 &amp; 9.31</a:t>
            </a:r>
          </a:p>
          <a:p>
            <a:r>
              <a:rPr lang="en-US"/>
              <a:t>Includes women/newborns who received a check from a doctor or nurse/midwife.</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2371845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a:latin typeface="Source Sans Pro SemiBold" panose="020B0603030403020204" pitchFamily="34" charset="0"/>
                <a:ea typeface="Source Sans Pro SemiBold" panose="020B0603030403020204" pitchFamily="34" charset="0"/>
              </a:rPr>
              <a:t>#JordanDHS #JPFHS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7/11/2024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7/11/2024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E4488E0-ED17-9369-58EE-ADE445C1049F}"/>
              </a:ext>
            </a:extLst>
          </p:cNvPr>
          <p:cNvSpPr txBox="1"/>
          <p:nvPr userDrawn="1"/>
        </p:nvSpPr>
        <p:spPr>
          <a:xfrm>
            <a:off x="628650" y="5542961"/>
            <a:ext cx="7886700" cy="1200329"/>
          </a:xfrm>
          <a:prstGeom prst="rect">
            <a:avLst/>
          </a:prstGeom>
          <a:noFill/>
        </p:spPr>
        <p:txBody>
          <a:bodyPr wrap="square" rtlCol="0">
            <a:spAutoFit/>
          </a:bodyPr>
          <a:lstStyle/>
          <a:p>
            <a:pPr lvl="0" algn="ctr"/>
            <a:r>
              <a:rPr lang="en-US" sz="3600" b="1" noProof="0">
                <a:solidFill>
                  <a:schemeClr val="bg1"/>
                </a:solidFill>
                <a:latin typeface="Source Sans Pro" panose="020B0503030403020204" pitchFamily="34" charset="0"/>
                <a:ea typeface="Source Sans Pro" panose="020B0503030403020204" pitchFamily="34" charset="0"/>
              </a:rPr>
              <a:t>2023 Jordan Population and Family Health Survey (JPFHS)</a:t>
            </a:r>
          </a:p>
        </p:txBody>
      </p:sp>
      <p:pic>
        <p:nvPicPr>
          <p:cNvPr id="3" name="Picture 2" descr="A stone building in the desert&#10;&#10;Description automatically generated">
            <a:extLst>
              <a:ext uri="{FF2B5EF4-FFF2-40B4-BE49-F238E27FC236}">
                <a16:creationId xmlns:a16="http://schemas.microsoft.com/office/drawing/2014/main" id="{6AF0540A-09A6-2530-7A56-8A76B6F3493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816881"/>
            <a:ext cx="9144000" cy="3509263"/>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314"/>
            <a:ext cx="9144000" cy="1209448"/>
          </a:xfrm>
          <a:prstGeom prst="rect">
            <a:avLst/>
          </a:prstGeom>
        </p:spPr>
        <p:txBody>
          <a:bodyPr/>
          <a:lstStyle/>
          <a:p>
            <a:r>
              <a:rPr lang="en-US"/>
              <a:t>Maternal and Newborn Health Care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sec">
            <a:extLst>
              <a:ext uri="{FF2B5EF4-FFF2-40B4-BE49-F238E27FC236}">
                <a16:creationId xmlns:a16="http://schemas.microsoft.com/office/drawing/2014/main" id="{F871F790-61F5-4341-955D-25D059612EF7}"/>
              </a:ext>
            </a:extLst>
          </p:cNvPr>
          <p:cNvGraphicFramePr>
            <a:graphicFrameLocks/>
          </p:cNvGraphicFramePr>
          <p:nvPr>
            <p:extLst>
              <p:ext uri="{D42A27DB-BD31-4B8C-83A1-F6EECF244321}">
                <p14:modId xmlns:p14="http://schemas.microsoft.com/office/powerpoint/2010/main" val="1514644327"/>
              </p:ext>
            </p:extLst>
          </p:nvPr>
        </p:nvGraphicFramePr>
        <p:xfrm>
          <a:off x="387927" y="347698"/>
          <a:ext cx="8423564" cy="616260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92950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elivasst">
            <a:extLst>
              <a:ext uri="{FF2B5EF4-FFF2-40B4-BE49-F238E27FC236}">
                <a16:creationId xmlns:a16="http://schemas.microsoft.com/office/drawing/2014/main" id="{474C77AE-60BF-40B6-86C8-91A0C1973E76}"/>
              </a:ext>
            </a:extLst>
          </p:cNvPr>
          <p:cNvGraphicFramePr>
            <a:graphicFrameLocks/>
          </p:cNvGraphicFramePr>
          <p:nvPr>
            <p:extLst>
              <p:ext uri="{D42A27DB-BD31-4B8C-83A1-F6EECF244321}">
                <p14:modId xmlns:p14="http://schemas.microsoft.com/office/powerpoint/2010/main" val="1562094265"/>
              </p:ext>
            </p:extLst>
          </p:nvPr>
        </p:nvGraphicFramePr>
        <p:xfrm>
          <a:off x="467360" y="321845"/>
          <a:ext cx="8239760" cy="621431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139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a:t>Antenatal care</a:t>
            </a:r>
          </a:p>
          <a:p>
            <a:pPr marL="342900" indent="-342900" algn="l">
              <a:buFont typeface="Arial" panose="020B0604020202020204" pitchFamily="34" charset="0"/>
              <a:buChar char="•"/>
            </a:pPr>
            <a:r>
              <a:rPr lang="en-US" sz="3200" i="0"/>
              <a:t>Delivery services</a:t>
            </a:r>
          </a:p>
          <a:p>
            <a:pPr marL="342900" indent="-342900" algn="l">
              <a:buFont typeface="Arial" panose="020B0604020202020204" pitchFamily="34" charset="0"/>
              <a:buChar char="•"/>
            </a:pPr>
            <a:r>
              <a:rPr lang="en-US" sz="3200" b="1" i="0">
                <a:solidFill>
                  <a:schemeClr val="accent5"/>
                </a:solidFill>
              </a:rPr>
              <a:t>Postnatal care</a:t>
            </a:r>
          </a:p>
          <a:p>
            <a:pPr marL="342900" indent="-342900" algn="l">
              <a:buFont typeface="Arial" panose="020B0604020202020204" pitchFamily="34" charset="0"/>
              <a:buChar char="•"/>
            </a:pPr>
            <a:r>
              <a:rPr lang="en-US" sz="3200" i="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95800"/>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FB90A2A2-4E2F-2A11-EFE8-2F53ED1C0A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4765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pncdelivpl">
            <a:extLst>
              <a:ext uri="{FF2B5EF4-FFF2-40B4-BE49-F238E27FC236}">
                <a16:creationId xmlns:a16="http://schemas.microsoft.com/office/drawing/2014/main" id="{25F9ABDE-29B4-4368-B5B8-C64A8E0962A7}"/>
              </a:ext>
            </a:extLst>
          </p:cNvPr>
          <p:cNvGraphicFramePr>
            <a:graphicFrameLocks/>
          </p:cNvGraphicFramePr>
          <p:nvPr>
            <p:extLst>
              <p:ext uri="{D42A27DB-BD31-4B8C-83A1-F6EECF244321}">
                <p14:modId xmlns:p14="http://schemas.microsoft.com/office/powerpoint/2010/main" val="2734405388"/>
              </p:ext>
            </p:extLst>
          </p:nvPr>
        </p:nvGraphicFramePr>
        <p:xfrm>
          <a:off x="397164" y="322777"/>
          <a:ext cx="8340436" cy="62124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58474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pncprovid">
            <a:extLst>
              <a:ext uri="{FF2B5EF4-FFF2-40B4-BE49-F238E27FC236}">
                <a16:creationId xmlns:a16="http://schemas.microsoft.com/office/drawing/2014/main" id="{A8AB45A0-D6AE-BBA0-A37B-29018CCC7DE1}"/>
              </a:ext>
            </a:extLst>
          </p:cNvPr>
          <p:cNvGraphicFramePr>
            <a:graphicFrameLocks/>
          </p:cNvGraphicFramePr>
          <p:nvPr>
            <p:extLst>
              <p:ext uri="{D42A27DB-BD31-4B8C-83A1-F6EECF244321}">
                <p14:modId xmlns:p14="http://schemas.microsoft.com/office/powerpoint/2010/main" val="4221347201"/>
              </p:ext>
            </p:extLst>
          </p:nvPr>
        </p:nvGraphicFramePr>
        <p:xfrm>
          <a:off x="544945" y="261747"/>
          <a:ext cx="8128000" cy="633450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087007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pnccomp1">
            <a:extLst>
              <a:ext uri="{FF2B5EF4-FFF2-40B4-BE49-F238E27FC236}">
                <a16:creationId xmlns:a16="http://schemas.microsoft.com/office/drawing/2014/main" id="{927F925F-B71E-4C14-97FF-870A9895B488}"/>
              </a:ext>
            </a:extLst>
          </p:cNvPr>
          <p:cNvGraphicFramePr>
            <a:graphicFrameLocks/>
          </p:cNvGraphicFramePr>
          <p:nvPr>
            <p:extLst>
              <p:ext uri="{D42A27DB-BD31-4B8C-83A1-F6EECF244321}">
                <p14:modId xmlns:p14="http://schemas.microsoft.com/office/powerpoint/2010/main" val="163420993"/>
              </p:ext>
            </p:extLst>
          </p:nvPr>
        </p:nvGraphicFramePr>
        <p:xfrm>
          <a:off x="447964" y="335906"/>
          <a:ext cx="8248072" cy="61861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00783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pnccomp2">
            <a:extLst>
              <a:ext uri="{FF2B5EF4-FFF2-40B4-BE49-F238E27FC236}">
                <a16:creationId xmlns:a16="http://schemas.microsoft.com/office/drawing/2014/main" id="{39A95C52-FBDE-4D6B-91DD-5B02DC434133}"/>
              </a:ext>
            </a:extLst>
          </p:cNvPr>
          <p:cNvGraphicFramePr>
            <a:graphicFrameLocks/>
          </p:cNvGraphicFramePr>
          <p:nvPr>
            <p:extLst>
              <p:ext uri="{D42A27DB-BD31-4B8C-83A1-F6EECF244321}">
                <p14:modId xmlns:p14="http://schemas.microsoft.com/office/powerpoint/2010/main" val="4191672174"/>
              </p:ext>
            </p:extLst>
          </p:nvPr>
        </p:nvGraphicFramePr>
        <p:xfrm>
          <a:off x="415636" y="445670"/>
          <a:ext cx="8275781" cy="596665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211415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a:t>Antenatal care</a:t>
            </a:r>
          </a:p>
          <a:p>
            <a:pPr marL="342900" indent="-342900" algn="l">
              <a:buFont typeface="Arial" panose="020B0604020202020204" pitchFamily="34" charset="0"/>
              <a:buChar char="•"/>
            </a:pPr>
            <a:r>
              <a:rPr lang="en-US" sz="3200" i="0"/>
              <a:t>Delivery services</a:t>
            </a:r>
          </a:p>
          <a:p>
            <a:pPr marL="342900" indent="-342900" algn="l">
              <a:buFont typeface="Arial" panose="020B0604020202020204" pitchFamily="34" charset="0"/>
              <a:buChar char="•"/>
            </a:pPr>
            <a:r>
              <a:rPr lang="en-US" sz="3200" i="0"/>
              <a:t>Postnatal care</a:t>
            </a:r>
          </a:p>
          <a:p>
            <a:pPr marL="342900" indent="-342900" algn="l">
              <a:buFont typeface="Arial" panose="020B0604020202020204" pitchFamily="34" charset="0"/>
              <a:buChar char="•"/>
            </a:pPr>
            <a:r>
              <a:rPr lang="en-US" sz="3200" b="1" i="0">
                <a:solidFill>
                  <a:schemeClr val="accent5"/>
                </a:solidFill>
              </a:rPr>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8382BB39-8A39-F719-98EB-25FF721E2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70098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meninvol">
            <a:extLst>
              <a:ext uri="{FF2B5EF4-FFF2-40B4-BE49-F238E27FC236}">
                <a16:creationId xmlns:a16="http://schemas.microsoft.com/office/drawing/2014/main" id="{5CFE8181-757F-4E24-9BF9-BDF289482A10}"/>
              </a:ext>
            </a:extLst>
          </p:cNvPr>
          <p:cNvGraphicFramePr>
            <a:graphicFrameLocks/>
          </p:cNvGraphicFramePr>
          <p:nvPr>
            <p:extLst>
              <p:ext uri="{D42A27DB-BD31-4B8C-83A1-F6EECF244321}">
                <p14:modId xmlns:p14="http://schemas.microsoft.com/office/powerpoint/2010/main" val="1819704610"/>
              </p:ext>
            </p:extLst>
          </p:nvPr>
        </p:nvGraphicFramePr>
        <p:xfrm>
          <a:off x="415636" y="358584"/>
          <a:ext cx="8312728" cy="61408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453884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ancer">
            <a:extLst>
              <a:ext uri="{FF2B5EF4-FFF2-40B4-BE49-F238E27FC236}">
                <a16:creationId xmlns:a16="http://schemas.microsoft.com/office/drawing/2014/main" id="{68220C72-FF1F-4673-86CD-73FF55964666}"/>
              </a:ext>
            </a:extLst>
          </p:cNvPr>
          <p:cNvGraphicFramePr>
            <a:graphicFrameLocks/>
          </p:cNvGraphicFramePr>
          <p:nvPr>
            <p:extLst>
              <p:ext uri="{D42A27DB-BD31-4B8C-83A1-F6EECF244321}">
                <p14:modId xmlns:p14="http://schemas.microsoft.com/office/powerpoint/2010/main" val="1644335970"/>
              </p:ext>
            </p:extLst>
          </p:nvPr>
        </p:nvGraphicFramePr>
        <p:xfrm>
          <a:off x="489527" y="345884"/>
          <a:ext cx="8211128" cy="61662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06718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GB" sz="3200" b="1" i="0">
                <a:solidFill>
                  <a:schemeClr val="accent5"/>
                </a:solidFill>
              </a:rPr>
              <a:t>Antenatal care</a:t>
            </a:r>
          </a:p>
          <a:p>
            <a:pPr marL="342900" indent="-342900" algn="l">
              <a:buFont typeface="Arial" panose="020B0604020202020204" pitchFamily="34" charset="0"/>
              <a:buChar char="•"/>
            </a:pPr>
            <a:r>
              <a:rPr lang="en-GB" sz="3200" i="0"/>
              <a:t>Delivery services</a:t>
            </a:r>
          </a:p>
          <a:p>
            <a:pPr marL="342900" indent="-342900" algn="l">
              <a:buFont typeface="Arial" panose="020B0604020202020204" pitchFamily="34" charset="0"/>
              <a:buChar char="•"/>
            </a:pPr>
            <a:r>
              <a:rPr lang="en-GB" sz="3200" i="0"/>
              <a:t>Postnatal care</a:t>
            </a:r>
          </a:p>
          <a:p>
            <a:pPr marL="342900" indent="-342900" algn="l">
              <a:buFont typeface="Arial" panose="020B0604020202020204" pitchFamily="34" charset="0"/>
              <a:buChar char="•"/>
            </a:pPr>
            <a:r>
              <a:rPr lang="en-GB" sz="3200" i="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53FCFB55-C7A7-7996-2523-DC6B497263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probs">
            <a:extLst>
              <a:ext uri="{FF2B5EF4-FFF2-40B4-BE49-F238E27FC236}">
                <a16:creationId xmlns:a16="http://schemas.microsoft.com/office/drawing/2014/main" id="{C40833B7-D6CA-49B8-8801-261D769B135E}"/>
              </a:ext>
            </a:extLst>
          </p:cNvPr>
          <p:cNvGraphicFramePr>
            <a:graphicFrameLocks/>
          </p:cNvGraphicFramePr>
          <p:nvPr>
            <p:extLst>
              <p:ext uri="{D42A27DB-BD31-4B8C-83A1-F6EECF244321}">
                <p14:modId xmlns:p14="http://schemas.microsoft.com/office/powerpoint/2010/main" val="548036025"/>
              </p:ext>
            </p:extLst>
          </p:nvPr>
        </p:nvGraphicFramePr>
        <p:xfrm>
          <a:off x="443345" y="332957"/>
          <a:ext cx="8266546" cy="619208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85777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st">
            <a:extLst>
              <a:ext uri="{FF2B5EF4-FFF2-40B4-BE49-F238E27FC236}">
                <a16:creationId xmlns:a16="http://schemas.microsoft.com/office/drawing/2014/main" id="{FBB82FCA-FC5B-430F-CAB7-53FCE769CEE1}"/>
              </a:ext>
            </a:extLst>
          </p:cNvPr>
          <p:cNvGraphicFramePr>
            <a:graphicFrameLocks/>
          </p:cNvGraphicFramePr>
          <p:nvPr>
            <p:extLst>
              <p:ext uri="{D42A27DB-BD31-4B8C-83A1-F6EECF244321}">
                <p14:modId xmlns:p14="http://schemas.microsoft.com/office/powerpoint/2010/main" val="1325572225"/>
              </p:ext>
            </p:extLst>
          </p:nvPr>
        </p:nvGraphicFramePr>
        <p:xfrm>
          <a:off x="480291" y="349740"/>
          <a:ext cx="8229600" cy="61585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588120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GB" sz="2400" b="1" i="0" dirty="0">
                <a:solidFill>
                  <a:schemeClr val="accent5"/>
                </a:solidFill>
              </a:rPr>
              <a:t>99% </a:t>
            </a:r>
            <a:r>
              <a:rPr lang="en-GB" sz="2400" i="0" dirty="0"/>
              <a:t>of women age 15-49 received </a:t>
            </a:r>
            <a:r>
              <a:rPr lang="en-GB" sz="2400" b="1" i="0" dirty="0">
                <a:solidFill>
                  <a:schemeClr val="accent5"/>
                </a:solidFill>
              </a:rPr>
              <a:t>antenatal care</a:t>
            </a:r>
            <a:r>
              <a:rPr lang="en-GB" sz="2400" i="0" dirty="0"/>
              <a:t> from a skilled provider.</a:t>
            </a:r>
          </a:p>
          <a:p>
            <a:pPr marL="285750" indent="-285750">
              <a:lnSpc>
                <a:spcPct val="100000"/>
              </a:lnSpc>
              <a:buFont typeface="Arial" panose="020B0604020202020204" pitchFamily="34" charset="0"/>
              <a:buChar char="•"/>
            </a:pPr>
            <a:r>
              <a:rPr lang="en-GB" sz="2400" b="1" i="0" dirty="0">
                <a:solidFill>
                  <a:schemeClr val="accent5"/>
                </a:solidFill>
              </a:rPr>
              <a:t>99% </a:t>
            </a:r>
            <a:r>
              <a:rPr lang="en-GB" sz="2400" i="0" dirty="0"/>
              <a:t>of births are </a:t>
            </a:r>
            <a:r>
              <a:rPr lang="en-GB" sz="2400" b="1" i="0" dirty="0">
                <a:solidFill>
                  <a:schemeClr val="accent5"/>
                </a:solidFill>
              </a:rPr>
              <a:t>delivered in a health facility</a:t>
            </a:r>
            <a:r>
              <a:rPr lang="en-GB" sz="2400" i="0" dirty="0"/>
              <a:t>.</a:t>
            </a:r>
          </a:p>
          <a:p>
            <a:pPr marL="285750" indent="-285750">
              <a:lnSpc>
                <a:spcPct val="100000"/>
              </a:lnSpc>
              <a:buFont typeface="Arial" panose="020B0604020202020204" pitchFamily="34" charset="0"/>
              <a:buChar char="•"/>
            </a:pPr>
            <a:r>
              <a:rPr lang="en-GB" sz="2400" b="1" i="0" dirty="0">
                <a:solidFill>
                  <a:schemeClr val="accent5"/>
                </a:solidFill>
              </a:rPr>
              <a:t>83% </a:t>
            </a:r>
            <a:r>
              <a:rPr lang="en-GB" sz="2400" i="0" dirty="0"/>
              <a:t>of women and </a:t>
            </a:r>
            <a:r>
              <a:rPr lang="en-GB" sz="2400" b="1" i="0" dirty="0">
                <a:solidFill>
                  <a:schemeClr val="accent5"/>
                </a:solidFill>
              </a:rPr>
              <a:t>87% </a:t>
            </a:r>
            <a:r>
              <a:rPr lang="en-GB" sz="2400" i="0" dirty="0"/>
              <a:t>of newborns had a</a:t>
            </a:r>
            <a:r>
              <a:rPr lang="en-GB" sz="2400" b="1" i="0" dirty="0">
                <a:solidFill>
                  <a:schemeClr val="accent5"/>
                </a:solidFill>
              </a:rPr>
              <a:t> postnatal check within 2 days of birth</a:t>
            </a:r>
            <a:r>
              <a:rPr lang="en-GB" sz="2400" i="0" dirty="0"/>
              <a:t>.</a:t>
            </a:r>
            <a:endParaRPr lang="en-GB" sz="2400" b="1" i="0" dirty="0">
              <a:solidFill>
                <a:schemeClr val="accent5"/>
              </a:solidFill>
            </a:endParaRPr>
          </a:p>
          <a:p>
            <a:pPr marL="285750" indent="-285750">
              <a:lnSpc>
                <a:spcPct val="100000"/>
              </a:lnSpc>
              <a:buFont typeface="Arial" panose="020B0604020202020204" pitchFamily="34" charset="0"/>
              <a:buChar char="•"/>
            </a:pPr>
            <a:r>
              <a:rPr lang="en-GB" sz="2400" b="1" i="0" dirty="0">
                <a:solidFill>
                  <a:schemeClr val="accent5"/>
                </a:solidFill>
              </a:rPr>
              <a:t>15% </a:t>
            </a:r>
            <a:r>
              <a:rPr lang="en-GB" sz="2400" i="0" dirty="0"/>
              <a:t>of women have been examined by a health care worker for </a:t>
            </a:r>
            <a:r>
              <a:rPr lang="en-GB" sz="2400" b="1" i="0" dirty="0">
                <a:solidFill>
                  <a:schemeClr val="accent5"/>
                </a:solidFill>
              </a:rPr>
              <a:t>breast cancer </a:t>
            </a:r>
            <a:r>
              <a:rPr lang="en-GB" sz="2400" i="0" dirty="0"/>
              <a:t>and </a:t>
            </a:r>
            <a:r>
              <a:rPr lang="en-GB" sz="2400" b="1" i="0" dirty="0">
                <a:solidFill>
                  <a:schemeClr val="accent5"/>
                </a:solidFill>
              </a:rPr>
              <a:t>16% </a:t>
            </a:r>
            <a:r>
              <a:rPr lang="en-GB" sz="2400" i="0" dirty="0"/>
              <a:t>have been examined by a health care worker for</a:t>
            </a:r>
            <a:r>
              <a:rPr lang="en-GB" sz="2400" b="1" i="0" dirty="0">
                <a:solidFill>
                  <a:schemeClr val="accent5"/>
                </a:solidFill>
              </a:rPr>
              <a:t> cervical cancer</a:t>
            </a:r>
            <a:r>
              <a:rPr lang="en-GB" sz="2400" i="0" dirty="0"/>
              <a:t>.</a:t>
            </a:r>
          </a:p>
          <a:p>
            <a:pPr marL="285750" indent="-285750">
              <a:lnSpc>
                <a:spcPct val="100000"/>
              </a:lnSpc>
              <a:buFont typeface="Arial" panose="020B0604020202020204" pitchFamily="34" charset="0"/>
              <a:buChar char="•"/>
            </a:pPr>
            <a:r>
              <a:rPr lang="en-GB" sz="2400" b="1" i="0" dirty="0">
                <a:solidFill>
                  <a:schemeClr val="accent5"/>
                </a:solidFill>
              </a:rPr>
              <a:t>59% </a:t>
            </a:r>
            <a:r>
              <a:rPr lang="en-GB" sz="2400" i="0" dirty="0"/>
              <a:t>of women report </a:t>
            </a:r>
            <a:r>
              <a:rPr lang="en-GB" sz="2400" b="1" i="0" dirty="0">
                <a:solidFill>
                  <a:schemeClr val="accent5"/>
                </a:solidFill>
              </a:rPr>
              <a:t>at least 1 problem in accessing health care</a:t>
            </a:r>
            <a:r>
              <a:rPr lang="en-GB" sz="2400" i="0" dirty="0"/>
              <a:t> for themselves when sick.</a:t>
            </a: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anc_tre">
            <a:extLst>
              <a:ext uri="{FF2B5EF4-FFF2-40B4-BE49-F238E27FC236}">
                <a16:creationId xmlns:a16="http://schemas.microsoft.com/office/drawing/2014/main" id="{0699E82F-67DF-4635-B7FB-08ABF6FB6DEC}"/>
              </a:ext>
            </a:extLst>
          </p:cNvPr>
          <p:cNvGraphicFramePr>
            <a:graphicFrameLocks/>
          </p:cNvGraphicFramePr>
          <p:nvPr>
            <p:extLst>
              <p:ext uri="{D42A27DB-BD31-4B8C-83A1-F6EECF244321}">
                <p14:modId xmlns:p14="http://schemas.microsoft.com/office/powerpoint/2010/main" val="2196757800"/>
              </p:ext>
            </p:extLst>
          </p:nvPr>
        </p:nvGraphicFramePr>
        <p:xfrm>
          <a:off x="249383" y="317309"/>
          <a:ext cx="8488218" cy="64637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88936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ancnum">
            <a:extLst>
              <a:ext uri="{FF2B5EF4-FFF2-40B4-BE49-F238E27FC236}">
                <a16:creationId xmlns:a16="http://schemas.microsoft.com/office/drawing/2014/main" id="{41649C67-01AB-4A72-BA0A-743176D4F79A}"/>
              </a:ext>
            </a:extLst>
          </p:cNvPr>
          <p:cNvGraphicFramePr>
            <a:graphicFrameLocks/>
          </p:cNvGraphicFramePr>
          <p:nvPr>
            <p:extLst>
              <p:ext uri="{D42A27DB-BD31-4B8C-83A1-F6EECF244321}">
                <p14:modId xmlns:p14="http://schemas.microsoft.com/office/powerpoint/2010/main" val="92603378"/>
              </p:ext>
            </p:extLst>
          </p:nvPr>
        </p:nvGraphicFramePr>
        <p:xfrm>
          <a:off x="470781" y="347924"/>
          <a:ext cx="8220546" cy="6510075"/>
        </p:xfrm>
        <a:graphic>
          <a:graphicData uri="http://schemas.openxmlformats.org/drawingml/2006/chart">
            <c:chart xmlns:c="http://schemas.openxmlformats.org/drawingml/2006/chart" xmlns:r="http://schemas.openxmlformats.org/officeDocument/2006/relationships" r:id="rId3"/>
          </a:graphicData>
        </a:graphic>
      </p:graphicFrame>
      <p:sp>
        <p:nvSpPr>
          <p:cNvPr id="2" name="footnote">
            <a:extLst>
              <a:ext uri="{FF2B5EF4-FFF2-40B4-BE49-F238E27FC236}">
                <a16:creationId xmlns:a16="http://schemas.microsoft.com/office/drawing/2014/main" id="{5730B5DA-D1B3-0E67-FA65-C05C491F15B1}"/>
              </a:ext>
            </a:extLst>
          </p:cNvPr>
          <p:cNvSpPr txBox="1"/>
          <p:nvPr/>
        </p:nvSpPr>
        <p:spPr>
          <a:xfrm>
            <a:off x="5767277" y="6307775"/>
            <a:ext cx="3059635" cy="404601"/>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0" i="1" baseline="0" dirty="0">
                <a:latin typeface="Source Sans Pro" panose="020B0503030403020204" pitchFamily="34" charset="0"/>
                <a:ea typeface="Source Sans Pro" panose="020B0503030403020204" pitchFamily="34" charset="0"/>
              </a:rPr>
              <a:t>Figures ≠ 100% due to rounding.</a:t>
            </a:r>
          </a:p>
        </p:txBody>
      </p:sp>
    </p:spTree>
    <p:extLst>
      <p:ext uri="{BB962C8B-B14F-4D97-AF65-F5344CB8AC3E}">
        <p14:creationId xmlns:p14="http://schemas.microsoft.com/office/powerpoint/2010/main" val="2348141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anctime">
            <a:extLst>
              <a:ext uri="{FF2B5EF4-FFF2-40B4-BE49-F238E27FC236}">
                <a16:creationId xmlns:a16="http://schemas.microsoft.com/office/drawing/2014/main" id="{00C4BEFC-799E-4F04-AD80-7A33510DA36D}"/>
              </a:ext>
            </a:extLst>
          </p:cNvPr>
          <p:cNvGraphicFramePr>
            <a:graphicFrameLocks/>
          </p:cNvGraphicFramePr>
          <p:nvPr>
            <p:extLst>
              <p:ext uri="{D42A27DB-BD31-4B8C-83A1-F6EECF244321}">
                <p14:modId xmlns:p14="http://schemas.microsoft.com/office/powerpoint/2010/main" val="2589703726"/>
              </p:ext>
            </p:extLst>
          </p:nvPr>
        </p:nvGraphicFramePr>
        <p:xfrm>
          <a:off x="434108" y="327258"/>
          <a:ext cx="8294255" cy="62034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86168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anccomp">
            <a:extLst>
              <a:ext uri="{FF2B5EF4-FFF2-40B4-BE49-F238E27FC236}">
                <a16:creationId xmlns:a16="http://schemas.microsoft.com/office/drawing/2014/main" id="{48948FD1-E307-062C-62AA-D7FBF33A7E65}"/>
              </a:ext>
            </a:extLst>
          </p:cNvPr>
          <p:cNvGraphicFramePr>
            <a:graphicFrameLocks/>
          </p:cNvGraphicFramePr>
          <p:nvPr>
            <p:extLst>
              <p:ext uri="{D42A27DB-BD31-4B8C-83A1-F6EECF244321}">
                <p14:modId xmlns:p14="http://schemas.microsoft.com/office/powerpoint/2010/main" val="2801661857"/>
              </p:ext>
            </p:extLst>
          </p:nvPr>
        </p:nvGraphicFramePr>
        <p:xfrm>
          <a:off x="452583" y="349286"/>
          <a:ext cx="8248072" cy="615942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79047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etanus">
            <a:extLst>
              <a:ext uri="{FF2B5EF4-FFF2-40B4-BE49-F238E27FC236}">
                <a16:creationId xmlns:a16="http://schemas.microsoft.com/office/drawing/2014/main" id="{9403CA7D-148E-45CE-A70C-774003E243E4}"/>
              </a:ext>
            </a:extLst>
          </p:cNvPr>
          <p:cNvGraphicFramePr>
            <a:graphicFrameLocks/>
          </p:cNvGraphicFramePr>
          <p:nvPr>
            <p:extLst>
              <p:ext uri="{D42A27DB-BD31-4B8C-83A1-F6EECF244321}">
                <p14:modId xmlns:p14="http://schemas.microsoft.com/office/powerpoint/2010/main" val="3363060870"/>
              </p:ext>
            </p:extLst>
          </p:nvPr>
        </p:nvGraphicFramePr>
        <p:xfrm>
          <a:off x="461819" y="349739"/>
          <a:ext cx="8257308" cy="61585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8927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a:t>Antenatal care</a:t>
            </a:r>
          </a:p>
          <a:p>
            <a:pPr marL="342900" indent="-342900" algn="l">
              <a:buFont typeface="Arial" panose="020B0604020202020204" pitchFamily="34" charset="0"/>
              <a:buChar char="•"/>
            </a:pPr>
            <a:r>
              <a:rPr lang="en-US" sz="3200" b="1" i="0">
                <a:solidFill>
                  <a:schemeClr val="accent5"/>
                </a:solidFill>
              </a:rPr>
              <a:t>Delivery services</a:t>
            </a:r>
          </a:p>
          <a:p>
            <a:pPr marL="342900" indent="-342900" algn="l">
              <a:buFont typeface="Arial" panose="020B0604020202020204" pitchFamily="34" charset="0"/>
              <a:buChar char="•"/>
            </a:pPr>
            <a:r>
              <a:rPr lang="en-US" sz="3200" i="0"/>
              <a:t>Postnatal care</a:t>
            </a:r>
          </a:p>
          <a:p>
            <a:pPr marL="342900" indent="-342900" algn="l">
              <a:buFont typeface="Arial" panose="020B0604020202020204" pitchFamily="34" charset="0"/>
              <a:buChar char="•"/>
            </a:pPr>
            <a:r>
              <a:rPr lang="en-US" sz="3200" i="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243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pic>
        <p:nvPicPr>
          <p:cNvPr id="2" name="Picture 1" descr="A stone building in a desert&#10;&#10;Description automatically generated">
            <a:extLst>
              <a:ext uri="{FF2B5EF4-FFF2-40B4-BE49-F238E27FC236}">
                <a16:creationId xmlns:a16="http://schemas.microsoft.com/office/drawing/2014/main" id="{574395D1-9E20-2B15-E0C0-03403DF192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01551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pob_tre">
            <a:extLst>
              <a:ext uri="{FF2B5EF4-FFF2-40B4-BE49-F238E27FC236}">
                <a16:creationId xmlns:a16="http://schemas.microsoft.com/office/drawing/2014/main" id="{C6A66B9C-6C63-4F5C-A48E-7340117BAE63}"/>
              </a:ext>
            </a:extLst>
          </p:cNvPr>
          <p:cNvGraphicFramePr>
            <a:graphicFrameLocks/>
          </p:cNvGraphicFramePr>
          <p:nvPr>
            <p:extLst>
              <p:ext uri="{D42A27DB-BD31-4B8C-83A1-F6EECF244321}">
                <p14:modId xmlns:p14="http://schemas.microsoft.com/office/powerpoint/2010/main" val="925030627"/>
              </p:ext>
            </p:extLst>
          </p:nvPr>
        </p:nvGraphicFramePr>
        <p:xfrm>
          <a:off x="480291" y="330689"/>
          <a:ext cx="8275782" cy="61966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59913264"/>
      </p:ext>
    </p:extLst>
  </p:cSld>
  <p:clrMapOvr>
    <a:masterClrMapping/>
  </p:clrMapOvr>
</p:sld>
</file>

<file path=ppt/theme/theme1.xml><?xml version="1.0" encoding="utf-8"?>
<a:theme xmlns:a="http://schemas.openxmlformats.org/drawingml/2006/main" name="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VMX3MACP777Z-1177381151-42315</_dlc_DocId>
    <_dlc_DocIdUrl xmlns="d16efad5-0601-4cf0-b7c2-89968258c777">
      <Url>https://icfonline.sharepoint.com/sites/ihd-dhs/Dissemination/_layouts/15/DocIdRedir.aspx?ID=VMX3MACP777Z-1177381151-42315</Url>
      <Description>VMX3MACP777Z-1177381151-42315</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9981E3BE-0910-4E81-BE17-3B9CCC885C4D}">
  <ds:schemaRefs>
    <ds:schemaRef ds:uri="4050c418-ec1a-4a63-84af-e27a3374b796"/>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216552B0-AFB7-49C8-9420-B774328C2F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139</TotalTime>
  <Words>1870</Words>
  <Application>Microsoft Office PowerPoint</Application>
  <PresentationFormat>On-screen Show (4:3)</PresentationFormat>
  <Paragraphs>169</Paragraphs>
  <Slides>22</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22</vt:i4>
      </vt:variant>
    </vt:vector>
  </HeadingPairs>
  <TitlesOfParts>
    <vt:vector size="29" baseType="lpstr">
      <vt:lpstr>Arial</vt:lpstr>
      <vt:lpstr>Calibri</vt:lpstr>
      <vt:lpstr>Source Sans Pro</vt:lpstr>
      <vt:lpstr>Source Sans Pro SemiBold</vt:lpstr>
      <vt:lpstr>Custom Design</vt:lpstr>
      <vt:lpstr>2_Custom Design</vt:lpstr>
      <vt:lpstr>3_Custom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1</cp:revision>
  <dcterms:created xsi:type="dcterms:W3CDTF">2022-12-05T19:39:34Z</dcterms:created>
  <dcterms:modified xsi:type="dcterms:W3CDTF">2024-07-11T17:32:22Z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58b5e9fe-9aa0-4aa9-857d-3cfb4b649ca5</vt:lpwstr>
  </property>
  <property fmtid="{D5CDD505-2E9C-101B-9397-08002B2CF9AE}" pid="4" name="MediaServiceImageTags">
    <vt:lpwstr/>
  </property>
</Properties>
</file>