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2"/>
  </p:notesMasterIdLst>
  <p:handoutMasterIdLst>
    <p:handoutMasterId r:id="rId23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7" r:id="rId17"/>
    <p:sldId id="263" r:id="rId18"/>
    <p:sldId id="308" r:id="rId19"/>
    <p:sldId id="296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B"/>
    <a:srgbClr val="6600F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1129" autoAdjust="0"/>
  </p:normalViewPr>
  <p:slideViewPr>
    <p:cSldViewPr snapToGrid="0">
      <p:cViewPr varScale="1">
        <p:scale>
          <a:sx n="92" d="100"/>
          <a:sy n="92" d="100"/>
        </p:scale>
        <p:origin x="912" y="100"/>
      </p:cViewPr>
      <p:guideLst/>
    </p:cSldViewPr>
  </p:slideViewPr>
  <p:outlineViewPr>
    <p:cViewPr>
      <p:scale>
        <a:sx n="33" d="100"/>
        <a:sy n="33" d="100"/>
      </p:scale>
      <p:origin x="0" y="-42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1EBE0046-99D6-41C4-9BC9-7B0BEB3D7E86}"/>
    <pc:docChg chg="undo custSel modSld">
      <pc:chgData name="Behague, Sabina" userId="2f9f8379-56ce-455c-81be-d1dc66b28ae7" providerId="ADAL" clId="{1EBE0046-99D6-41C4-9BC9-7B0BEB3D7E86}" dt="2024-11-18T11:38:27.156" v="203" actId="20577"/>
      <pc:docMkLst>
        <pc:docMk/>
      </pc:docMkLst>
      <pc:sldChg chg="modSp">
        <pc:chgData name="Behague, Sabina" userId="2f9f8379-56ce-455c-81be-d1dc66b28ae7" providerId="ADAL" clId="{1EBE0046-99D6-41C4-9BC9-7B0BEB3D7E86}" dt="2024-11-18T10:42:33.872" v="0"/>
        <pc:sldMkLst>
          <pc:docMk/>
          <pc:sldMk cId="109857222" sldId="256"/>
        </pc:sldMkLst>
        <pc:spChg chg="mod">
          <ac:chgData name="Behague, Sabina" userId="2f9f8379-56ce-455c-81be-d1dc66b28ae7" providerId="ADAL" clId="{1EBE0046-99D6-41C4-9BC9-7B0BEB3D7E86}" dt="2024-11-18T10:42:33.872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2f9f8379-56ce-455c-81be-d1dc66b28ae7" providerId="ADAL" clId="{1EBE0046-99D6-41C4-9BC9-7B0BEB3D7E86}" dt="2024-11-18T10:44:10.664" v="4"/>
        <pc:sldMkLst>
          <pc:docMk/>
          <pc:sldMk cId="2163988523" sldId="260"/>
        </pc:sldMkLst>
        <pc:spChg chg="mod">
          <ac:chgData name="Behague, Sabina" userId="2f9f8379-56ce-455c-81be-d1dc66b28ae7" providerId="ADAL" clId="{1EBE0046-99D6-41C4-9BC9-7B0BEB3D7E86}" dt="2024-11-18T10:44:10.664" v="4"/>
          <ac:spMkLst>
            <pc:docMk/>
            <pc:sldMk cId="2163988523" sldId="260"/>
            <ac:spMk id="4" creationId="{CACF8558-BAFC-29B8-3066-4A92BCD41AC8}"/>
          </ac:spMkLst>
        </pc:spChg>
        <pc:spChg chg="mod">
          <ac:chgData name="Behague, Sabina" userId="2f9f8379-56ce-455c-81be-d1dc66b28ae7" providerId="ADAL" clId="{1EBE0046-99D6-41C4-9BC9-7B0BEB3D7E86}" dt="2024-11-18T10:44:10.664" v="4"/>
          <ac:spMkLst>
            <pc:docMk/>
            <pc:sldMk cId="2163988523" sldId="260"/>
            <ac:spMk id="5" creationId="{6A5B6793-E42F-B98D-3656-04C92F2509E4}"/>
          </ac:spMkLst>
        </pc:spChg>
        <pc:spChg chg="del">
          <ac:chgData name="Behague, Sabina" userId="2f9f8379-56ce-455c-81be-d1dc66b28ae7" providerId="ADAL" clId="{1EBE0046-99D6-41C4-9BC9-7B0BEB3D7E86}" dt="2024-11-18T10:44:05.120" v="1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1EBE0046-99D6-41C4-9BC9-7B0BEB3D7E86}" dt="2024-11-18T10:44:07.873" v="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1EBE0046-99D6-41C4-9BC9-7B0BEB3D7E86}" dt="2024-11-18T10:44:09.680" v="3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2f9f8379-56ce-455c-81be-d1dc66b28ae7" providerId="ADAL" clId="{1EBE0046-99D6-41C4-9BC9-7B0BEB3D7E86}" dt="2024-11-18T10:44:10.664" v="4"/>
          <ac:spMkLst>
            <pc:docMk/>
            <pc:sldMk cId="2163988523" sldId="260"/>
            <ac:spMk id="10" creationId="{49F60037-7F66-FF03-FC8B-B7227F49FD7B}"/>
          </ac:spMkLst>
        </pc:spChg>
        <pc:grpChg chg="add mod">
          <ac:chgData name="Behague, Sabina" userId="2f9f8379-56ce-455c-81be-d1dc66b28ae7" providerId="ADAL" clId="{1EBE0046-99D6-41C4-9BC9-7B0BEB3D7E86}" dt="2024-11-18T10:44:10.664" v="4"/>
          <ac:grpSpMkLst>
            <pc:docMk/>
            <pc:sldMk cId="2163988523" sldId="260"/>
            <ac:grpSpMk id="2" creationId="{A5873AD0-D028-C17F-2691-D1FEC2272C72}"/>
          </ac:grpSpMkLst>
        </pc:grpChg>
      </pc:sldChg>
      <pc:sldChg chg="modSp mod">
        <pc:chgData name="Behague, Sabina" userId="2f9f8379-56ce-455c-81be-d1dc66b28ae7" providerId="ADAL" clId="{1EBE0046-99D6-41C4-9BC9-7B0BEB3D7E86}" dt="2024-11-18T10:50:43.694" v="40" actId="27918"/>
        <pc:sldMkLst>
          <pc:docMk/>
          <pc:sldMk cId="1428788921" sldId="262"/>
        </pc:sldMkLst>
        <pc:graphicFrameChg chg="mod">
          <ac:chgData name="Behague, Sabina" userId="2f9f8379-56ce-455c-81be-d1dc66b28ae7" providerId="ADAL" clId="{1EBE0046-99D6-41C4-9BC9-7B0BEB3D7E86}" dt="2024-11-18T10:45:34.938" v="22" actId="208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1EBE0046-99D6-41C4-9BC9-7B0BEB3D7E86}" dt="2024-11-18T11:25:41.420" v="149" actId="20577"/>
        <pc:sldMkLst>
          <pc:docMk/>
          <pc:sldMk cId="1887431401" sldId="263"/>
        </pc:sldMkLst>
        <pc:spChg chg="mod">
          <ac:chgData name="Behague, Sabina" userId="2f9f8379-56ce-455c-81be-d1dc66b28ae7" providerId="ADAL" clId="{1EBE0046-99D6-41C4-9BC9-7B0BEB3D7E86}" dt="2024-11-18T11:25:41.420" v="149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1EBE0046-99D6-41C4-9BC9-7B0BEB3D7E86}" dt="2024-11-18T11:38:27.156" v="203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1EBE0046-99D6-41C4-9BC9-7B0BEB3D7E86}" dt="2024-11-18T11:38:27.156" v="203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1EBE0046-99D6-41C4-9BC9-7B0BEB3D7E86}" dt="2024-11-18T11:07:45.408" v="101" actId="27918"/>
        <pc:sldMkLst>
          <pc:docMk/>
          <pc:sldMk cId="4205298638" sldId="292"/>
        </pc:sldMkLst>
        <pc:graphicFrameChg chg="mod">
          <ac:chgData name="Behague, Sabina" userId="2f9f8379-56ce-455c-81be-d1dc66b28ae7" providerId="ADAL" clId="{1EBE0046-99D6-41C4-9BC9-7B0BEB3D7E86}" dt="2024-11-18T11:07:39.349" v="99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1EBE0046-99D6-41C4-9BC9-7B0BEB3D7E86}" dt="2024-11-18T11:32:43.566" v="178" actId="14100"/>
        <pc:sldMkLst>
          <pc:docMk/>
          <pc:sldMk cId="476875324" sldId="296"/>
        </pc:sldMkLst>
        <pc:spChg chg="mod">
          <ac:chgData name="Behague, Sabina" userId="2f9f8379-56ce-455c-81be-d1dc66b28ae7" providerId="ADAL" clId="{1EBE0046-99D6-41C4-9BC9-7B0BEB3D7E86}" dt="2024-11-18T11:32:35.705" v="176" actId="1076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1EBE0046-99D6-41C4-9BC9-7B0BEB3D7E86}" dt="2024-11-18T11:32:39.981" v="17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1EBE0046-99D6-41C4-9BC9-7B0BEB3D7E86}" dt="2024-11-18T11:32:43.566" v="178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Behague, Sabina" userId="2f9f8379-56ce-455c-81be-d1dc66b28ae7" providerId="ADAL" clId="{1EBE0046-99D6-41C4-9BC9-7B0BEB3D7E86}" dt="2024-11-18T11:17:38.608" v="127" actId="27918"/>
        <pc:sldMkLst>
          <pc:docMk/>
          <pc:sldMk cId="545205739" sldId="301"/>
        </pc:sldMkLst>
        <pc:graphicFrameChg chg="mod">
          <ac:chgData name="Behague, Sabina" userId="2f9f8379-56ce-455c-81be-d1dc66b28ae7" providerId="ADAL" clId="{1EBE0046-99D6-41C4-9BC9-7B0BEB3D7E86}" dt="2024-11-18T10:46:44.434" v="30" actId="208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">
        <pc:chgData name="Behague, Sabina" userId="2f9f8379-56ce-455c-81be-d1dc66b28ae7" providerId="ADAL" clId="{1EBE0046-99D6-41C4-9BC9-7B0BEB3D7E86}" dt="2024-11-18T10:44:19.450" v="8"/>
        <pc:sldMkLst>
          <pc:docMk/>
          <pc:sldMk cId="1736530004" sldId="302"/>
        </pc:sldMkLst>
        <pc:spChg chg="mod">
          <ac:chgData name="Behague, Sabina" userId="2f9f8379-56ce-455c-81be-d1dc66b28ae7" providerId="ADAL" clId="{1EBE0046-99D6-41C4-9BC9-7B0BEB3D7E86}" dt="2024-11-18T10:44:19.450" v="8"/>
          <ac:spMkLst>
            <pc:docMk/>
            <pc:sldMk cId="1736530004" sldId="302"/>
            <ac:spMk id="4" creationId="{7325A60B-47BD-9B51-B56E-E098A0431C0B}"/>
          </ac:spMkLst>
        </pc:spChg>
        <pc:spChg chg="mod">
          <ac:chgData name="Behague, Sabina" userId="2f9f8379-56ce-455c-81be-d1dc66b28ae7" providerId="ADAL" clId="{1EBE0046-99D6-41C4-9BC9-7B0BEB3D7E86}" dt="2024-11-18T10:44:19.450" v="8"/>
          <ac:spMkLst>
            <pc:docMk/>
            <pc:sldMk cId="1736530004" sldId="302"/>
            <ac:spMk id="5" creationId="{DC86A8CE-A9EB-1C72-F7F2-F0B1E8D03FA8}"/>
          </ac:spMkLst>
        </pc:spChg>
        <pc:spChg chg="del">
          <ac:chgData name="Behague, Sabina" userId="2f9f8379-56ce-455c-81be-d1dc66b28ae7" providerId="ADAL" clId="{1EBE0046-99D6-41C4-9BC9-7B0BEB3D7E86}" dt="2024-11-18T10:44:14.797" v="5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Behague, Sabina" userId="2f9f8379-56ce-455c-81be-d1dc66b28ae7" providerId="ADAL" clId="{1EBE0046-99D6-41C4-9BC9-7B0BEB3D7E86}" dt="2024-11-18T10:44:16.870" v="6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Behague, Sabina" userId="2f9f8379-56ce-455c-81be-d1dc66b28ae7" providerId="ADAL" clId="{1EBE0046-99D6-41C4-9BC9-7B0BEB3D7E86}" dt="2024-11-18T10:44:18.915" v="7" actId="478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Behague, Sabina" userId="2f9f8379-56ce-455c-81be-d1dc66b28ae7" providerId="ADAL" clId="{1EBE0046-99D6-41C4-9BC9-7B0BEB3D7E86}" dt="2024-11-18T10:44:19.450" v="8"/>
          <ac:spMkLst>
            <pc:docMk/>
            <pc:sldMk cId="1736530004" sldId="302"/>
            <ac:spMk id="10" creationId="{0B78CD91-B01D-4398-C859-C4AE0D116681}"/>
          </ac:spMkLst>
        </pc:spChg>
        <pc:grpChg chg="add mod">
          <ac:chgData name="Behague, Sabina" userId="2f9f8379-56ce-455c-81be-d1dc66b28ae7" providerId="ADAL" clId="{1EBE0046-99D6-41C4-9BC9-7B0BEB3D7E86}" dt="2024-11-18T10:44:19.450" v="8"/>
          <ac:grpSpMkLst>
            <pc:docMk/>
            <pc:sldMk cId="1736530004" sldId="302"/>
            <ac:grpSpMk id="2" creationId="{A1ED69B0-6B17-1A95-C45F-64B8BB3F1B01}"/>
          </ac:grpSpMkLst>
        </pc:grpChg>
      </pc:sldChg>
      <pc:sldChg chg="modSp mod">
        <pc:chgData name="Behague, Sabina" userId="2f9f8379-56ce-455c-81be-d1dc66b28ae7" providerId="ADAL" clId="{1EBE0046-99D6-41C4-9BC9-7B0BEB3D7E86}" dt="2024-11-18T10:54:48.720" v="70" actId="1076"/>
        <pc:sldMkLst>
          <pc:docMk/>
          <pc:sldMk cId="1808293537" sldId="303"/>
        </pc:sldMkLst>
        <pc:spChg chg="mod">
          <ac:chgData name="Behague, Sabina" userId="2f9f8379-56ce-455c-81be-d1dc66b28ae7" providerId="ADAL" clId="{1EBE0046-99D6-41C4-9BC9-7B0BEB3D7E86}" dt="2024-11-18T10:54:09.084" v="61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1EBE0046-99D6-41C4-9BC9-7B0BEB3D7E86}" dt="2024-11-18T10:54:18.172" v="62" actId="1076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1EBE0046-99D6-41C4-9BC9-7B0BEB3D7E86}" dt="2024-11-18T10:54:48.720" v="70" actId="1076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1EBE0046-99D6-41C4-9BC9-7B0BEB3D7E86}" dt="2024-11-18T11:03:43.762" v="92" actId="20577"/>
        <pc:sldMkLst>
          <pc:docMk/>
          <pc:sldMk cId="3610131762" sldId="304"/>
        </pc:sldMkLst>
        <pc:graphicFrameChg chg="mod">
          <ac:chgData name="Behague, Sabina" userId="2f9f8379-56ce-455c-81be-d1dc66b28ae7" providerId="ADAL" clId="{1EBE0046-99D6-41C4-9BC9-7B0BEB3D7E86}" dt="2024-11-18T10:46:06.597" v="26" actId="208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addSp delSp modSp mod">
        <pc:chgData name="Behague, Sabina" userId="2f9f8379-56ce-455c-81be-d1dc66b28ae7" providerId="ADAL" clId="{1EBE0046-99D6-41C4-9BC9-7B0BEB3D7E86}" dt="2024-11-18T10:44:33.272" v="12"/>
        <pc:sldMkLst>
          <pc:docMk/>
          <pc:sldMk cId="759788885" sldId="305"/>
        </pc:sldMkLst>
        <pc:spChg chg="mod">
          <ac:chgData name="Behague, Sabina" userId="2f9f8379-56ce-455c-81be-d1dc66b28ae7" providerId="ADAL" clId="{1EBE0046-99D6-41C4-9BC9-7B0BEB3D7E86}" dt="2024-11-18T10:44:33.272" v="12"/>
          <ac:spMkLst>
            <pc:docMk/>
            <pc:sldMk cId="759788885" sldId="305"/>
            <ac:spMk id="4" creationId="{CF6C24A4-A3DA-6F47-1843-18ECF730EB37}"/>
          </ac:spMkLst>
        </pc:spChg>
        <pc:spChg chg="mod">
          <ac:chgData name="Behague, Sabina" userId="2f9f8379-56ce-455c-81be-d1dc66b28ae7" providerId="ADAL" clId="{1EBE0046-99D6-41C4-9BC9-7B0BEB3D7E86}" dt="2024-11-18T10:44:33.272" v="12"/>
          <ac:spMkLst>
            <pc:docMk/>
            <pc:sldMk cId="759788885" sldId="305"/>
            <ac:spMk id="5" creationId="{8A8BEFB5-F470-678C-CA1A-F86BC3A2FFF4}"/>
          </ac:spMkLst>
        </pc:spChg>
        <pc:spChg chg="del">
          <ac:chgData name="Behague, Sabina" userId="2f9f8379-56ce-455c-81be-d1dc66b28ae7" providerId="ADAL" clId="{1EBE0046-99D6-41C4-9BC9-7B0BEB3D7E86}" dt="2024-11-18T10:44:28.089" v="9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Behague, Sabina" userId="2f9f8379-56ce-455c-81be-d1dc66b28ae7" providerId="ADAL" clId="{1EBE0046-99D6-41C4-9BC9-7B0BEB3D7E86}" dt="2024-11-18T10:44:30.577" v="10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Behague, Sabina" userId="2f9f8379-56ce-455c-81be-d1dc66b28ae7" providerId="ADAL" clId="{1EBE0046-99D6-41C4-9BC9-7B0BEB3D7E86}" dt="2024-11-18T10:44:32.562" v="11" actId="478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Behague, Sabina" userId="2f9f8379-56ce-455c-81be-d1dc66b28ae7" providerId="ADAL" clId="{1EBE0046-99D6-41C4-9BC9-7B0BEB3D7E86}" dt="2024-11-18T10:44:33.272" v="12"/>
          <ac:spMkLst>
            <pc:docMk/>
            <pc:sldMk cId="759788885" sldId="305"/>
            <ac:spMk id="10" creationId="{434FF0DC-B25E-CBA7-1349-CB29A3505B39}"/>
          </ac:spMkLst>
        </pc:spChg>
        <pc:grpChg chg="add mod">
          <ac:chgData name="Behague, Sabina" userId="2f9f8379-56ce-455c-81be-d1dc66b28ae7" providerId="ADAL" clId="{1EBE0046-99D6-41C4-9BC9-7B0BEB3D7E86}" dt="2024-11-18T10:44:33.272" v="12"/>
          <ac:grpSpMkLst>
            <pc:docMk/>
            <pc:sldMk cId="759788885" sldId="305"/>
            <ac:grpSpMk id="2" creationId="{22AE73C9-0CCF-5F03-C50C-660BA104DF68}"/>
          </ac:grpSpMkLst>
        </pc:grpChg>
      </pc:sldChg>
      <pc:sldChg chg="addSp delSp modSp mod modNotesTx">
        <pc:chgData name="Behague, Sabina" userId="2f9f8379-56ce-455c-81be-d1dc66b28ae7" providerId="ADAL" clId="{1EBE0046-99D6-41C4-9BC9-7B0BEB3D7E86}" dt="2024-11-18T11:15:26.511" v="121" actId="20577"/>
        <pc:sldMkLst>
          <pc:docMk/>
          <pc:sldMk cId="2242843968" sldId="306"/>
        </pc:sldMkLst>
        <pc:spChg chg="mod">
          <ac:chgData name="Behague, Sabina" userId="2f9f8379-56ce-455c-81be-d1dc66b28ae7" providerId="ADAL" clId="{1EBE0046-99D6-41C4-9BC9-7B0BEB3D7E86}" dt="2024-11-18T11:09:55.731" v="103" actId="20577"/>
          <ac:spMkLst>
            <pc:docMk/>
            <pc:sldMk cId="2242843968" sldId="306"/>
            <ac:spMk id="4" creationId="{0D57443E-586F-14D9-CC85-14378568580E}"/>
          </ac:spMkLst>
        </pc:spChg>
        <pc:picChg chg="add mod">
          <ac:chgData name="Behague, Sabina" userId="2f9f8379-56ce-455c-81be-d1dc66b28ae7" providerId="ADAL" clId="{1EBE0046-99D6-41C4-9BC9-7B0BEB3D7E86}" dt="2024-11-18T11:10:18.162" v="108" actId="1076"/>
          <ac:picMkLst>
            <pc:docMk/>
            <pc:sldMk cId="2242843968" sldId="306"/>
            <ac:picMk id="5" creationId="{D0F0C1CE-1AF4-02C4-56B9-083580599A56}"/>
          </ac:picMkLst>
        </pc:picChg>
        <pc:picChg chg="del">
          <ac:chgData name="Behague, Sabina" userId="2f9f8379-56ce-455c-81be-d1dc66b28ae7" providerId="ADAL" clId="{1EBE0046-99D6-41C4-9BC9-7B0BEB3D7E86}" dt="2024-11-18T11:10:02.998" v="104" actId="478"/>
          <ac:picMkLst>
            <pc:docMk/>
            <pc:sldMk cId="2242843968" sldId="306"/>
            <ac:picMk id="7" creationId="{7C42E611-BD9C-6072-D674-A4AC59D8A108}"/>
          </ac:picMkLst>
        </pc:picChg>
        <pc:picChg chg="add mod">
          <ac:chgData name="Behague, Sabina" userId="2f9f8379-56ce-455c-81be-d1dc66b28ae7" providerId="ADAL" clId="{1EBE0046-99D6-41C4-9BC9-7B0BEB3D7E86}" dt="2024-11-18T11:10:10.794" v="107" actId="1076"/>
          <ac:picMkLst>
            <pc:docMk/>
            <pc:sldMk cId="2242843968" sldId="306"/>
            <ac:picMk id="8" creationId="{DA51822D-13F3-E864-7017-15BF4B1AEB2A}"/>
          </ac:picMkLst>
        </pc:picChg>
        <pc:picChg chg="mod">
          <ac:chgData name="Behague, Sabina" userId="2f9f8379-56ce-455c-81be-d1dc66b28ae7" providerId="ADAL" clId="{1EBE0046-99D6-41C4-9BC9-7B0BEB3D7E86}" dt="2024-11-18T11:10:26.181" v="109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addSp delSp modSp mod">
        <pc:chgData name="Behague, Sabina" userId="2f9f8379-56ce-455c-81be-d1dc66b28ae7" providerId="ADAL" clId="{1EBE0046-99D6-41C4-9BC9-7B0BEB3D7E86}" dt="2024-11-18T11:23:42.863" v="128" actId="207"/>
        <pc:sldMkLst>
          <pc:docMk/>
          <pc:sldMk cId="1651503728" sldId="307"/>
        </pc:sldMkLst>
        <pc:spChg chg="mod">
          <ac:chgData name="Behague, Sabina" userId="2f9f8379-56ce-455c-81be-d1dc66b28ae7" providerId="ADAL" clId="{1EBE0046-99D6-41C4-9BC9-7B0BEB3D7E86}" dt="2024-11-18T11:23:42.863" v="128" actId="20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2f9f8379-56ce-455c-81be-d1dc66b28ae7" providerId="ADAL" clId="{1EBE0046-99D6-41C4-9BC9-7B0BEB3D7E86}" dt="2024-11-18T10:44:46.602" v="16"/>
          <ac:spMkLst>
            <pc:docMk/>
            <pc:sldMk cId="1651503728" sldId="307"/>
            <ac:spMk id="4" creationId="{220B3F38-C5FD-B13E-A38F-6478A964301C}"/>
          </ac:spMkLst>
        </pc:spChg>
        <pc:spChg chg="mod">
          <ac:chgData name="Behague, Sabina" userId="2f9f8379-56ce-455c-81be-d1dc66b28ae7" providerId="ADAL" clId="{1EBE0046-99D6-41C4-9BC9-7B0BEB3D7E86}" dt="2024-11-18T10:44:46.602" v="16"/>
          <ac:spMkLst>
            <pc:docMk/>
            <pc:sldMk cId="1651503728" sldId="307"/>
            <ac:spMk id="5" creationId="{242092FD-17DC-F4B5-92BA-144EA81D661F}"/>
          </ac:spMkLst>
        </pc:spChg>
        <pc:spChg chg="del">
          <ac:chgData name="Behague, Sabina" userId="2f9f8379-56ce-455c-81be-d1dc66b28ae7" providerId="ADAL" clId="{1EBE0046-99D6-41C4-9BC9-7B0BEB3D7E86}" dt="2024-11-18T10:44:41.271" v="13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Behague, Sabina" userId="2f9f8379-56ce-455c-81be-d1dc66b28ae7" providerId="ADAL" clId="{1EBE0046-99D6-41C4-9BC9-7B0BEB3D7E86}" dt="2024-11-18T10:44:44.086" v="14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Behague, Sabina" userId="2f9f8379-56ce-455c-81be-d1dc66b28ae7" providerId="ADAL" clId="{1EBE0046-99D6-41C4-9BC9-7B0BEB3D7E86}" dt="2024-11-18T10:44:46.067" v="15" actId="478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Behague, Sabina" userId="2f9f8379-56ce-455c-81be-d1dc66b28ae7" providerId="ADAL" clId="{1EBE0046-99D6-41C4-9BC9-7B0BEB3D7E86}" dt="2024-11-18T10:44:46.602" v="16"/>
          <ac:spMkLst>
            <pc:docMk/>
            <pc:sldMk cId="1651503728" sldId="307"/>
            <ac:spMk id="10" creationId="{168994E3-4BCB-FC47-384C-821A8C2CF667}"/>
          </ac:spMkLst>
        </pc:spChg>
        <pc:grpChg chg="add mod">
          <ac:chgData name="Behague, Sabina" userId="2f9f8379-56ce-455c-81be-d1dc66b28ae7" providerId="ADAL" clId="{1EBE0046-99D6-41C4-9BC9-7B0BEB3D7E86}" dt="2024-11-18T10:44:46.602" v="16"/>
          <ac:grpSpMkLst>
            <pc:docMk/>
            <pc:sldMk cId="1651503728" sldId="307"/>
            <ac:grpSpMk id="2" creationId="{F6EEF5E2-EF28-C824-8296-E1426E239379}"/>
          </ac:grpSpMkLst>
        </pc:grpChg>
      </pc:sldChg>
      <pc:sldChg chg="addSp delSp modSp mod">
        <pc:chgData name="Behague, Sabina" userId="2f9f8379-56ce-455c-81be-d1dc66b28ae7" providerId="ADAL" clId="{1EBE0046-99D6-41C4-9BC9-7B0BEB3D7E86}" dt="2024-11-18T11:26:16.139" v="150" actId="207"/>
        <pc:sldMkLst>
          <pc:docMk/>
          <pc:sldMk cId="2223194050" sldId="308"/>
        </pc:sldMkLst>
        <pc:spChg chg="mod">
          <ac:chgData name="Behague, Sabina" userId="2f9f8379-56ce-455c-81be-d1dc66b28ae7" providerId="ADAL" clId="{1EBE0046-99D6-41C4-9BC9-7B0BEB3D7E86}" dt="2024-11-18T11:26:16.139" v="150" actId="207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2f9f8379-56ce-455c-81be-d1dc66b28ae7" providerId="ADAL" clId="{1EBE0046-99D6-41C4-9BC9-7B0BEB3D7E86}" dt="2024-11-18T10:44:55.613" v="20"/>
          <ac:spMkLst>
            <pc:docMk/>
            <pc:sldMk cId="2223194050" sldId="308"/>
            <ac:spMk id="4" creationId="{96A10E03-A4DF-20B7-E568-DED4B288743F}"/>
          </ac:spMkLst>
        </pc:spChg>
        <pc:spChg chg="mod">
          <ac:chgData name="Behague, Sabina" userId="2f9f8379-56ce-455c-81be-d1dc66b28ae7" providerId="ADAL" clId="{1EBE0046-99D6-41C4-9BC9-7B0BEB3D7E86}" dt="2024-11-18T10:44:55.613" v="20"/>
          <ac:spMkLst>
            <pc:docMk/>
            <pc:sldMk cId="2223194050" sldId="308"/>
            <ac:spMk id="5" creationId="{DC478631-3BD3-5C76-6B24-4731E0934135}"/>
          </ac:spMkLst>
        </pc:spChg>
        <pc:spChg chg="del">
          <ac:chgData name="Behague, Sabina" userId="2f9f8379-56ce-455c-81be-d1dc66b28ae7" providerId="ADAL" clId="{1EBE0046-99D6-41C4-9BC9-7B0BEB3D7E86}" dt="2024-11-18T10:44:49.857" v="17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Behague, Sabina" userId="2f9f8379-56ce-455c-81be-d1dc66b28ae7" providerId="ADAL" clId="{1EBE0046-99D6-41C4-9BC9-7B0BEB3D7E86}" dt="2024-11-18T10:44:52.373" v="18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Behague, Sabina" userId="2f9f8379-56ce-455c-81be-d1dc66b28ae7" providerId="ADAL" clId="{1EBE0046-99D6-41C4-9BC9-7B0BEB3D7E86}" dt="2024-11-18T10:44:54.827" v="19" actId="478"/>
          <ac:spMkLst>
            <pc:docMk/>
            <pc:sldMk cId="2223194050" sldId="308"/>
            <ac:spMk id="8" creationId="{E39DAA33-FEFE-A8BD-BBEA-A8F3D8B80ECE}"/>
          </ac:spMkLst>
        </pc:spChg>
        <pc:spChg chg="mod">
          <ac:chgData name="Behague, Sabina" userId="2f9f8379-56ce-455c-81be-d1dc66b28ae7" providerId="ADAL" clId="{1EBE0046-99D6-41C4-9BC9-7B0BEB3D7E86}" dt="2024-11-18T10:44:55.613" v="20"/>
          <ac:spMkLst>
            <pc:docMk/>
            <pc:sldMk cId="2223194050" sldId="308"/>
            <ac:spMk id="10" creationId="{91328F1A-2F1D-F3EA-65F6-2B68D204F38C}"/>
          </ac:spMkLst>
        </pc:spChg>
        <pc:grpChg chg="add mod">
          <ac:chgData name="Behague, Sabina" userId="2f9f8379-56ce-455c-81be-d1dc66b28ae7" providerId="ADAL" clId="{1EBE0046-99D6-41C4-9BC9-7B0BEB3D7E86}" dt="2024-11-18T10:44:55.613" v="20"/>
          <ac:grpSpMkLst>
            <pc:docMk/>
            <pc:sldMk cId="2223194050" sldId="308"/>
            <ac:grpSpMk id="2" creationId="{18510667-B583-7170-1B2F-6FF6A242AD20}"/>
          </ac:grpSpMkLst>
        </pc:gr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40</c:v>
                </c:pt>
                <c:pt idx="1">
                  <c:v>34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41</c:v>
                </c:pt>
                <c:pt idx="1">
                  <c:v>30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49255810543295E-3"/>
          <c:y val="0"/>
          <c:w val="0.99604947056946913"/>
          <c:h val="0.6355503375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53</c:v>
                </c:pt>
                <c:pt idx="1">
                  <c:v>57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50</c:v>
                </c:pt>
                <c:pt idx="1">
                  <c:v>53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895057234308167"/>
          <c:y val="0"/>
          <c:w val="0.33275605735176594"/>
          <c:h val="8.0557832333280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0.10584472803630755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RDC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64</c:v>
                </c:pt>
                <c:pt idx="1">
                  <c:v>54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RDC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61</c:v>
                </c:pt>
                <c:pt idx="1">
                  <c:v>54</c:v>
                </c:pt>
                <c:pt idx="2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387328193472337"/>
          <c:y val="1.1252967636365505E-2"/>
          <c:w val="0.34758209845316196"/>
          <c:h val="7.56506616789998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40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882984862081161"/>
          <c:y val="2.3612270621368826E-2"/>
          <c:w val="0.37226142596898282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21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72225659357032"/>
          <c:y val="0"/>
          <c:w val="0.46115476272312728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toutes les informations correctes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68</c:v>
                </c:pt>
                <c:pt idx="2">
                  <c:v>64</c:v>
                </c:pt>
                <c:pt idx="3">
                  <c:v>58</c:v>
                </c:pt>
                <c:pt idx="4">
                  <c:v>61</c:v>
                </c:pt>
                <c:pt idx="5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toutes les informations correctes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22</c:v>
                </c:pt>
                <c:pt idx="1">
                  <c:v>65</c:v>
                </c:pt>
                <c:pt idx="2">
                  <c:v>62</c:v>
                </c:pt>
                <c:pt idx="3">
                  <c:v>55</c:v>
                </c:pt>
                <c:pt idx="4">
                  <c:v>58</c:v>
                </c:pt>
                <c:pt idx="5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500" baseline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11/18/2024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11/18/2024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 ARV = medicaments </a:t>
            </a:r>
            <a:r>
              <a:rPr lang="en-US" dirty="0" err="1"/>
              <a:t>antirétroviraux</a:t>
            </a:r>
            <a:r>
              <a:rPr lang="en-US" dirty="0"/>
              <a:t>, TME = </a:t>
            </a:r>
            <a:r>
              <a:rPr lang="fr-FR" dirty="0"/>
              <a:t>transmission du VIH de la mère à l'enfant</a:t>
            </a:r>
            <a:r>
              <a:rPr lang="en-US" dirty="0"/>
              <a:t>, </a:t>
            </a:r>
            <a:r>
              <a:rPr lang="en-US" dirty="0" err="1"/>
              <a:t>PrEP</a:t>
            </a:r>
            <a:r>
              <a:rPr lang="en-US" dirty="0"/>
              <a:t> =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</a:t>
            </a:r>
            <a:r>
              <a:rPr lang="en-US" dirty="0"/>
              <a:t>-exposition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072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fr-FR" dirty="0"/>
              <a:t>Y compris tous les hommes ayant déclaré être circoncis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91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#CôtedIvoireEDS 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18/11/2024</a:t>
            </a:fld>
            <a:endParaRPr lang="fr-FR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 EDSRDCIII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76754" y="5048691"/>
            <a:ext cx="8531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de la République Démocratique du Congo III (EDS-RDC III) 2023-2024</a:t>
            </a:r>
          </a:p>
        </p:txBody>
      </p:sp>
      <p:pic>
        <p:nvPicPr>
          <p:cNvPr id="3" name="Picture 2" descr="A leopard standing in a field&#10;&#10;Description automatically generated">
            <a:extLst>
              <a:ext uri="{FF2B5EF4-FFF2-40B4-BE49-F238E27FC236}">
                <a16:creationId xmlns:a16="http://schemas.microsoft.com/office/drawing/2014/main" id="{A688CBF6-96C6-17C6-53B7-ECC0BB7789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2" b="21701"/>
          <a:stretch/>
        </p:blipFill>
        <p:spPr>
          <a:xfrm>
            <a:off x="0" y="1804695"/>
            <a:ext cx="9144000" cy="297775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0253E-4B7B-495F-062F-4C58FF84BAF6}"/>
              </a:ext>
            </a:extLst>
          </p:cNvPr>
          <p:cNvGrpSpPr/>
          <p:nvPr userDrawn="1"/>
        </p:nvGrpSpPr>
        <p:grpSpPr>
          <a:xfrm>
            <a:off x="0" y="1528900"/>
            <a:ext cx="9144000" cy="283310"/>
            <a:chOff x="0" y="1528900"/>
            <a:chExt cx="9144000" cy="28331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8F94780-6626-D0A9-73FE-F7DDF88D05EC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7335BE-9296-77A4-FC62-F96F57B55CA8}"/>
              </a:ext>
            </a:extLst>
          </p:cNvPr>
          <p:cNvGrpSpPr/>
          <p:nvPr userDrawn="1"/>
        </p:nvGrpSpPr>
        <p:grpSpPr>
          <a:xfrm rot="10800000">
            <a:off x="0" y="4712503"/>
            <a:ext cx="9144000" cy="283310"/>
            <a:chOff x="0" y="1528900"/>
            <a:chExt cx="9144000" cy="28331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C1411A-6FC2-6FBA-DD6D-34D1337DC80E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6D34F1-08EE-3997-D7CF-79952CAE2EF8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4475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Connaissance et comportements liés au VIH/sida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de dépistage du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145833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71BB"/>
                </a:solidFill>
              </a:rPr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EEF5E2-EF28-C824-8296-E1426E239379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20B3F38-C5FD-B13E-A38F-6478A964301C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12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42092FD-17DC-F4B5-92BA-144EA81D661F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8994E3-4BCB-FC47-384C-821A8C2CF667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Circoncision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fr-FR" noProof="0" dirty="0"/>
              <a:t>Pourcentage d’hommes de 15-49 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i="0" dirty="0">
                <a:solidFill>
                  <a:schemeClr val="accent5"/>
                </a:solidFill>
              </a:rPr>
              <a:t>91 %</a:t>
            </a:r>
            <a:r>
              <a:rPr lang="fr-FR" sz="3600" i="0" dirty="0"/>
              <a:t> des hommes à l’RDC sont </a:t>
            </a:r>
            <a:r>
              <a:rPr lang="fr-FR" sz="3600" b="1" i="0" dirty="0">
                <a:solidFill>
                  <a:schemeClr val="accent5"/>
                </a:solidFill>
              </a:rPr>
              <a:t>circoncis</a:t>
            </a:r>
            <a:r>
              <a:rPr lang="fr-FR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71BB"/>
                </a:solidFill>
              </a:rPr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510667-B583-7170-1B2F-6FF6A242AD20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6A10E03-A4DF-20B7-E568-DED4B288743F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12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C478631-3BD3-5C76-6B24-4731E0934135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1328F1A-2F1D-F3EA-65F6-2B68D204F38C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18501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Connaissance sur le VIH parmi les jeunes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810492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15–24 ans possédant des informations spécifiques sur la prévention et la transmission du VIH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0511811"/>
              </p:ext>
            </p:extLst>
          </p:nvPr>
        </p:nvGraphicFramePr>
        <p:xfrm>
          <a:off x="180109" y="1534393"/>
          <a:ext cx="8873836" cy="5304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40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dirty="0">
                <a:solidFill>
                  <a:schemeClr val="accent5"/>
                </a:solidFill>
              </a:rPr>
              <a:t>41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d’hommes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entendu parler des ARV pour traiter le VIH, </a:t>
            </a:r>
            <a:r>
              <a:rPr lang="fr-FR" sz="2200" i="0" noProof="0" dirty="0"/>
              <a:t>pendant que </a:t>
            </a:r>
            <a:r>
              <a:rPr lang="fr-FR" sz="2200" b="1" i="0" dirty="0">
                <a:solidFill>
                  <a:schemeClr val="accent5"/>
                </a:solidFill>
              </a:rPr>
              <a:t>34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30 % </a:t>
            </a:r>
            <a:r>
              <a:rPr lang="fr-FR" sz="2200" i="0" noProof="0" dirty="0"/>
              <a:t>d’hommes savent que </a:t>
            </a:r>
            <a:r>
              <a:rPr lang="fr-FR" sz="2200" b="1" i="0" noProof="0" dirty="0">
                <a:solidFill>
                  <a:schemeClr val="accent5"/>
                </a:solidFill>
              </a:rPr>
              <a:t>le risque de TME peut être réduit par la prise de médicaments spéciaux par la mère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64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61 % </a:t>
            </a:r>
            <a:r>
              <a:rPr lang="fr-FR" sz="2200" i="0" noProof="0" dirty="0"/>
              <a:t>d’hommes qui on entendu parler du VIH ont des </a:t>
            </a:r>
            <a:r>
              <a:rPr lang="fr-FR" sz="2200" b="1" i="0" dirty="0">
                <a:solidFill>
                  <a:srgbClr val="0071BB"/>
                </a:solidFill>
              </a:rPr>
              <a:t>a</a:t>
            </a:r>
            <a:r>
              <a:rPr lang="fr-FR" sz="2200" b="1" i="0" noProof="0" dirty="0" err="1">
                <a:solidFill>
                  <a:srgbClr val="0071BB"/>
                </a:solidFill>
              </a:rPr>
              <a:t>ttitudes</a:t>
            </a:r>
            <a:r>
              <a:rPr lang="fr-FR" sz="2200" b="1" i="0" noProof="0" dirty="0">
                <a:solidFill>
                  <a:srgbClr val="0071BB"/>
                </a:solidFill>
              </a:rPr>
              <a:t> discriminatoires à l’égard des personnes vivant avec le VIH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25 % </a:t>
            </a:r>
            <a:r>
              <a:rPr lang="fr-FR" sz="2200" i="0" noProof="0" dirty="0"/>
              <a:t>de femmes </a:t>
            </a:r>
            <a:r>
              <a:rPr lang="fr-FR" sz="2200" i="0" dirty="0"/>
              <a:t>et </a:t>
            </a:r>
            <a:r>
              <a:rPr lang="fr-FR" sz="2200" i="0" noProof="0" dirty="0"/>
              <a:t> </a:t>
            </a:r>
            <a:r>
              <a:rPr lang="fr-FR" sz="2200" b="1" i="0" noProof="0" dirty="0">
                <a:solidFill>
                  <a:schemeClr val="accent5"/>
                </a:solidFill>
              </a:rPr>
              <a:t>21 % </a:t>
            </a:r>
            <a:r>
              <a:rPr lang="fr-FR" sz="2200" i="0" noProof="0" dirty="0"/>
              <a:t>d’hommes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été testés pour le VIH et on reçu le résultat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91 % </a:t>
            </a:r>
            <a:r>
              <a:rPr lang="fr-FR" sz="2200" i="0" noProof="0" dirty="0"/>
              <a:t>des hommes sont </a:t>
            </a:r>
            <a:r>
              <a:rPr lang="fr-FR" sz="2200" b="1" i="0" noProof="0" dirty="0">
                <a:solidFill>
                  <a:schemeClr val="accent5"/>
                </a:solidFill>
              </a:rPr>
              <a:t>circoncis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22 % </a:t>
            </a:r>
            <a:r>
              <a:rPr lang="fr-FR" sz="2200" i="0" noProof="0" dirty="0"/>
              <a:t>de jeunes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26 % </a:t>
            </a:r>
            <a:r>
              <a:rPr lang="fr-FR" sz="2200" i="0" noProof="0" dirty="0"/>
              <a:t>de jeunes hommes de 15-24 ans qui </a:t>
            </a:r>
            <a:r>
              <a:rPr lang="fr-FR" sz="2200" b="1" i="0" noProof="0" dirty="0">
                <a:solidFill>
                  <a:schemeClr val="accent5"/>
                </a:solidFill>
              </a:rPr>
              <a:t>ont de la connaissance des moyens de prévention du VIH</a:t>
            </a:r>
            <a:r>
              <a:rPr lang="fr-FR" sz="22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873AD0-D028-C17F-2691-D1FEC2272C72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ACF8558-BAFC-29B8-3066-4A92BCD41AC8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12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A5B6793-E42F-B98D-3656-04C92F2509E4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9F60037-7F66-FF03-FC8B-B7227F49FD7B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Connaissance des médicaments pour traiter ou prévenir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9944375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ED69B0-6B17-1A95-C45F-64B8BB3F1B01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25A60B-47BD-9B51-B56E-E098A0431C0B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12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C86A8CE-A9EB-1C72-F7F2-F0B1E8D03FA8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78CD91-B01D-4398-C859-C4AE0D116681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939" y="100445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Attitudes discriminatoires à l’égard des personnes vivant avec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939" y="1221219"/>
            <a:ext cx="7886700" cy="769043"/>
          </a:xfrm>
        </p:spPr>
        <p:txBody>
          <a:bodyPr>
            <a:noAutofit/>
          </a:bodyPr>
          <a:lstStyle/>
          <a:p>
            <a:r>
              <a:rPr lang="fr-FR" noProof="0" dirty="0"/>
              <a:t>Parmi les femmes et les hommes de 15-49 ans qui ont entendu parler du VIH, pourcentage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5459052"/>
              </p:ext>
            </p:extLst>
          </p:nvPr>
        </p:nvGraphicFramePr>
        <p:xfrm>
          <a:off x="493939" y="1759526"/>
          <a:ext cx="8156122" cy="4946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672"/>
            <a:ext cx="7886700" cy="1120774"/>
          </a:xfrm>
        </p:spPr>
        <p:txBody>
          <a:bodyPr>
            <a:noAutofit/>
          </a:bodyPr>
          <a:lstStyle/>
          <a:p>
            <a:r>
              <a:rPr lang="fr-FR" sz="3200" noProof="0" dirty="0"/>
              <a:t>Attitudes discriminatoires à l’égard des personnes vivant avec le VIH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6550"/>
            <a:ext cx="7886700" cy="92393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et les hommes de 15-49 ans qui ont entendu parler du VIH, pourcentage </a:t>
            </a:r>
            <a:r>
              <a:rPr lang="fr-FR" dirty="0"/>
              <a:t>ayant des attitudes discriminatoires à l’égard des personnes vivant avec le VIH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8052545"/>
              </p:ext>
            </p:extLst>
          </p:nvPr>
        </p:nvGraphicFramePr>
        <p:xfrm>
          <a:off x="493939" y="2398642"/>
          <a:ext cx="8156122" cy="445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4388706"/>
              </p:ext>
            </p:extLst>
          </p:nvPr>
        </p:nvGraphicFramePr>
        <p:xfrm>
          <a:off x="283029" y="2662443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1191253"/>
          </a:xfrm>
        </p:spPr>
        <p:txBody>
          <a:bodyPr>
            <a:noAutofit/>
          </a:bodyPr>
          <a:lstStyle/>
          <a:p>
            <a:r>
              <a:rPr lang="fr-FR" noProof="0" dirty="0"/>
              <a:t>Partenaires sexuels multiples </a:t>
            </a:r>
            <a:r>
              <a:rPr lang="fr-FR" noProof="0"/>
              <a:t>et rapports </a:t>
            </a:r>
            <a:r>
              <a:rPr lang="fr-FR" noProof="0" dirty="0"/>
              <a:t>sexuels à hauts risques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269" y="1857404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de femmes et d’hommes de 15-49 ans qui 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447521"/>
            <a:ext cx="4288971" cy="107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et celles qui ont eu des rapports sexuels avec un personne qui n’était pas leur mari ni le partenaire avec qu’ils vivaient, pourcentage 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32542" y="2520119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505379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2AE73C9-0CCF-5F03-C50C-660BA104DF68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F6C24A4-A3DA-6F47-1843-18ECF730EB37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12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A8BEFB5-F470-678C-CA1A-F86BC3A2FFF4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34FF0DC-B25E-CBA7-1349-CB29A3505B39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du VIH durant une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des femmes de 15-49 ans qui ont eu une naissance dans les 2 dernières années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25 % des femmes enceintes ont eu un test de dépistage du VIH durant une visite prénatale et ont reçu le résultat.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70" y="1823468"/>
            <a:ext cx="1959379" cy="4673600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D0F0C1CE-1AF4-02C4-56B9-083580599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265" y="1819275"/>
            <a:ext cx="1959379" cy="4673600"/>
          </a:xfrm>
          <a:prstGeom prst="rect">
            <a:avLst/>
          </a:prstGeom>
        </p:spPr>
      </p:pic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DA51822D-13F3-E864-7017-15BF4B1AE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060" y="1823468"/>
            <a:ext cx="1959379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VMX3MACP777Z-1177381151-48717</_dlc_DocId>
    <_dlc_DocIdUrl xmlns="d16efad5-0601-4cf0-b7c2-89968258c777">
      <Url>https://icfonline.sharepoint.com/sites/ihd-dhs/Dissemination/_layouts/15/DocIdRedir.aspx?ID=VMX3MACP777Z-1177381151-48717</Url>
      <Description>VMX3MACP777Z-1177381151-48717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D203791-984F-4B74-886A-B25FA48EE84C}"/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www.w3.org/XML/1998/namespace"/>
    <ds:schemaRef ds:uri="d16efad5-0601-4cf0-b7c2-89968258c777"/>
    <ds:schemaRef ds:uri="4050c418-ec1a-4a63-84af-e27a3374b796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fa6a9aea-fb0f-4ddd-aff8-712634b7d5f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11211</TotalTime>
  <Words>640</Words>
  <Application>Microsoft Office PowerPoint</Application>
  <PresentationFormat>On-screen Show (4:3)</PresentationFormat>
  <Paragraphs>70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PowerPoint Presentation</vt:lpstr>
      <vt:lpstr>PowerPoint Presentation</vt:lpstr>
      <vt:lpstr>Connaissance des médicaments pour traiter ou prévenir le VIH</vt:lpstr>
      <vt:lpstr>PowerPoint Presentation</vt:lpstr>
      <vt:lpstr>Attitudes discriminatoires à l’égard des personnes vivant avec le VIH</vt:lpstr>
      <vt:lpstr>Attitudes discriminatoires à l’égard des personnes vivant avec le VIH selon le milieu de résidence</vt:lpstr>
      <vt:lpstr>Partenaires sexuels multiples et rapports sexuels à hauts risques</vt:lpstr>
      <vt:lpstr>PowerPoint Presentation</vt:lpstr>
      <vt:lpstr>Test du VIH durant une visite prénatale</vt:lpstr>
      <vt:lpstr>Test de dépistage du VIH</vt:lpstr>
      <vt:lpstr>PowerPoint Presentation</vt:lpstr>
      <vt:lpstr>Circoncision</vt:lpstr>
      <vt:lpstr>PowerPoint Presentation</vt:lpstr>
      <vt:lpstr>Connaissance sur le VIH parmi les jeunes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4</cp:revision>
  <dcterms:created xsi:type="dcterms:W3CDTF">2022-12-05T19:39:34Z</dcterms:created>
  <dcterms:modified xsi:type="dcterms:W3CDTF">2024-11-18T11:38:32Z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616266f7-f89e-419f-b193-fd1ea3ae7a77</vt:lpwstr>
  </property>
  <property fmtid="{D5CDD505-2E9C-101B-9397-08002B2CF9AE}" pid="4" name="MediaServiceImageTags">
    <vt:lpwstr/>
  </property>
</Properties>
</file>