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omments/comment1.xml" ContentType="application/vnd.openxmlformats-officedocument.presentationml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omments/comment2.xml" ContentType="application/vnd.openxmlformats-officedocument.presentationml.comments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9"/>
  </p:notesMasterIdLst>
  <p:handoutMasterIdLst>
    <p:handoutMasterId r:id="rId30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330" r:id="rId17"/>
    <p:sldId id="331" r:id="rId18"/>
    <p:sldId id="332" r:id="rId19"/>
    <p:sldId id="335" r:id="rId20"/>
    <p:sldId id="336" r:id="rId21"/>
    <p:sldId id="333" r:id="rId22"/>
    <p:sldId id="305" r:id="rId23"/>
    <p:sldId id="337" r:id="rId24"/>
    <p:sldId id="338" r:id="rId25"/>
    <p:sldId id="339" r:id="rId26"/>
    <p:sldId id="298" r:id="rId27"/>
    <p:sldId id="289" r:id="rId2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 Probook" initials="HP" lastIdx="17" clrIdx="0">
    <p:extLst>
      <p:ext uri="{19B8F6BF-5375-455C-9EA6-DF929625EA0E}">
        <p15:presenceInfo xmlns:p15="http://schemas.microsoft.com/office/powerpoint/2012/main" userId="Hp Proboo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B"/>
    <a:srgbClr val="C7302D"/>
    <a:srgbClr val="F8D02E"/>
    <a:srgbClr val="C7D6EE"/>
    <a:srgbClr val="496483"/>
    <a:srgbClr val="009DDA"/>
    <a:srgbClr val="A366FF"/>
    <a:srgbClr val="CFAFFF"/>
    <a:srgbClr val="F0E7FF"/>
    <a:srgbClr val="91D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4" autoAdjust="0"/>
  </p:normalViewPr>
  <p:slideViewPr>
    <p:cSldViewPr snapToGrid="0">
      <p:cViewPr varScale="1">
        <p:scale>
          <a:sx n="150" d="100"/>
          <a:sy n="150" d="100"/>
        </p:scale>
        <p:origin x="2094" y="126"/>
      </p:cViewPr>
      <p:guideLst/>
    </p:cSldViewPr>
  </p:slideViewPr>
  <p:outlineViewPr>
    <p:cViewPr>
      <p:scale>
        <a:sx n="33" d="100"/>
        <a:sy n="33" d="100"/>
      </p:scale>
      <p:origin x="0" y="-59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97D5E16E-9E66-47FE-BA29-E4E0B5A41748}"/>
    <pc:docChg chg="modSld">
      <pc:chgData name="Behague, Sabina" userId="2f9f8379-56ce-455c-81be-d1dc66b28ae7" providerId="ADAL" clId="{97D5E16E-9E66-47FE-BA29-E4E0B5A41748}" dt="2024-11-01T17:43:28.127" v="1" actId="207"/>
      <pc:docMkLst>
        <pc:docMk/>
      </pc:docMkLst>
      <pc:sldChg chg="modSp mod">
        <pc:chgData name="Behague, Sabina" userId="2f9f8379-56ce-455c-81be-d1dc66b28ae7" providerId="ADAL" clId="{97D5E16E-9E66-47FE-BA29-E4E0B5A41748}" dt="2024-11-01T17:43:28.127" v="1" actId="207"/>
        <pc:sldMkLst>
          <pc:docMk/>
          <pc:sldMk cId="999049329" sldId="305"/>
        </pc:sldMkLst>
        <pc:spChg chg="mod">
          <ac:chgData name="Behague, Sabina" userId="2f9f8379-56ce-455c-81be-d1dc66b28ae7" providerId="ADAL" clId="{97D5E16E-9E66-47FE-BA29-E4E0B5A41748}" dt="2024-11-01T17:43:28.127" v="1" actId="207"/>
          <ac:spMkLst>
            <pc:docMk/>
            <pc:sldMk cId="999049329" sldId="305"/>
            <ac:spMk id="51" creationId="{43A58D49-5D4D-FACF-FA04-3B09185901CC}"/>
          </ac:spMkLst>
        </pc:spChg>
      </pc:sldChg>
      <pc:sldChg chg="modSp">
        <pc:chgData name="Behague, Sabina" userId="2f9f8379-56ce-455c-81be-d1dc66b28ae7" providerId="ADAL" clId="{97D5E16E-9E66-47FE-BA29-E4E0B5A41748}" dt="2024-11-01T17:43:09.359" v="0" actId="207"/>
        <pc:sldMkLst>
          <pc:docMk/>
          <pc:sldMk cId="2672004803" sldId="334"/>
        </pc:sldMkLst>
        <pc:graphicFrameChg chg="mod">
          <ac:chgData name="Behague, Sabina" userId="2f9f8379-56ce-455c-81be-d1dc66b28ae7" providerId="ADAL" clId="{97D5E16E-9E66-47FE-BA29-E4E0B5A41748}" dt="2024-11-01T17:43:09.359" v="0" actId="207"/>
          <ac:graphicFrameMkLst>
            <pc:docMk/>
            <pc:sldMk cId="2672004803" sldId="334"/>
            <ac:graphicFrameMk id="9" creationId="{16BB2B36-D329-083C-5198-BEEC5AC12CFA}"/>
          </ac:graphicFrameMkLst>
        </pc:graphicFrameChg>
      </pc:sldChg>
    </pc:docChg>
  </pc:docChgLst>
  <pc:docChgLst>
    <pc:chgData name="Behague, Sabina" userId="2f9f8379-56ce-455c-81be-d1dc66b28ae7" providerId="ADAL" clId="{1DC7E572-2C1C-40BE-BA13-10FFE7D4A709}"/>
    <pc:docChg chg="custSel modSld">
      <pc:chgData name="Behague, Sabina" userId="2f9f8379-56ce-455c-81be-d1dc66b28ae7" providerId="ADAL" clId="{1DC7E572-2C1C-40BE-BA13-10FFE7D4A709}" dt="2024-10-15T19:28:37.385" v="109" actId="20577"/>
      <pc:docMkLst>
        <pc:docMk/>
      </pc:docMkLst>
      <pc:sldChg chg="modSp">
        <pc:chgData name="Behague, Sabina" userId="2f9f8379-56ce-455c-81be-d1dc66b28ae7" providerId="ADAL" clId="{1DC7E572-2C1C-40BE-BA13-10FFE7D4A709}" dt="2024-10-15T15:47:00.747" v="0"/>
        <pc:sldMkLst>
          <pc:docMk/>
          <pc:sldMk cId="109857222" sldId="256"/>
        </pc:sldMkLst>
        <pc:spChg chg="mod">
          <ac:chgData name="Behague, Sabina" userId="2f9f8379-56ce-455c-81be-d1dc66b28ae7" providerId="ADAL" clId="{1DC7E572-2C1C-40BE-BA13-10FFE7D4A709}" dt="2024-10-15T15:47:00.747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mod">
        <pc:chgData name="Behague, Sabina" userId="2f9f8379-56ce-455c-81be-d1dc66b28ae7" providerId="ADAL" clId="{1DC7E572-2C1C-40BE-BA13-10FFE7D4A709}" dt="2024-10-15T15:55:05.697" v="5" actId="164"/>
        <pc:sldMkLst>
          <pc:docMk/>
          <pc:sldMk cId="2163988523" sldId="260"/>
        </pc:sldMkLst>
        <pc:spChg chg="mod">
          <ac:chgData name="Behague, Sabina" userId="2f9f8379-56ce-455c-81be-d1dc66b28ae7" providerId="ADAL" clId="{1DC7E572-2C1C-40BE-BA13-10FFE7D4A709}" dt="2024-10-15T15:55:05.697" v="5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ehague, Sabina" userId="2f9f8379-56ce-455c-81be-d1dc66b28ae7" providerId="ADAL" clId="{1DC7E572-2C1C-40BE-BA13-10FFE7D4A709}" dt="2024-10-15T15:55:05.697" v="5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2f9f8379-56ce-455c-81be-d1dc66b28ae7" providerId="ADAL" clId="{1DC7E572-2C1C-40BE-BA13-10FFE7D4A709}" dt="2024-10-15T15:55:05.697" v="5" actId="164"/>
          <ac:spMkLst>
            <pc:docMk/>
            <pc:sldMk cId="2163988523" sldId="260"/>
            <ac:spMk id="8" creationId="{E39DAA33-FEFE-A8BD-BBEA-A8F3D8B80ECE}"/>
          </ac:spMkLst>
        </pc:spChg>
        <pc:grpChg chg="add mod">
          <ac:chgData name="Behague, Sabina" userId="2f9f8379-56ce-455c-81be-d1dc66b28ae7" providerId="ADAL" clId="{1DC7E572-2C1C-40BE-BA13-10FFE7D4A709}" dt="2024-10-15T15:55:05.697" v="5" actId="164"/>
          <ac:grpSpMkLst>
            <pc:docMk/>
            <pc:sldMk cId="2163988523" sldId="260"/>
            <ac:grpSpMk id="2" creationId="{A4F6649E-A0EB-3797-AEDE-B7CEC6229161}"/>
          </ac:grpSpMkLst>
        </pc:grpChg>
      </pc:sldChg>
      <pc:sldChg chg="modSp mod">
        <pc:chgData name="Behague, Sabina" userId="2f9f8379-56ce-455c-81be-d1dc66b28ae7" providerId="ADAL" clId="{1DC7E572-2C1C-40BE-BA13-10FFE7D4A709}" dt="2024-10-15T15:59:18.982" v="33" actId="27918"/>
        <pc:sldMkLst>
          <pc:docMk/>
          <pc:sldMk cId="1428788921" sldId="262"/>
        </pc:sldMkLst>
        <pc:spChg chg="mod">
          <ac:chgData name="Behague, Sabina" userId="2f9f8379-56ce-455c-81be-d1dc66b28ae7" providerId="ADAL" clId="{1DC7E572-2C1C-40BE-BA13-10FFE7D4A709}" dt="2024-10-15T15:58:05.217" v="24" actId="207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2f9f8379-56ce-455c-81be-d1dc66b28ae7" providerId="ADAL" clId="{1DC7E572-2C1C-40BE-BA13-10FFE7D4A709}" dt="2024-10-15T15:58:20.584" v="27" actId="207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1DC7E572-2C1C-40BE-BA13-10FFE7D4A709}" dt="2024-10-15T15:58:29.299" v="29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">
        <pc:chgData name="Behague, Sabina" userId="2f9f8379-56ce-455c-81be-d1dc66b28ae7" providerId="ADAL" clId="{1DC7E572-2C1C-40BE-BA13-10FFE7D4A709}" dt="2024-10-15T19:28:37.385" v="109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1DC7E572-2C1C-40BE-BA13-10FFE7D4A709}" dt="2024-10-15T19:28:37.385" v="10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">
        <pc:chgData name="Behague, Sabina" userId="2f9f8379-56ce-455c-81be-d1dc66b28ae7" providerId="ADAL" clId="{1DC7E572-2C1C-40BE-BA13-10FFE7D4A709}" dt="2024-10-15T19:25:21.671" v="96" actId="1076"/>
        <pc:sldMkLst>
          <pc:docMk/>
          <pc:sldMk cId="999049329" sldId="305"/>
        </pc:sldMkLst>
        <pc:grpChg chg="del mod topLvl">
          <ac:chgData name="Behague, Sabina" userId="2f9f8379-56ce-455c-81be-d1dc66b28ae7" providerId="ADAL" clId="{1DC7E572-2C1C-40BE-BA13-10FFE7D4A709}" dt="2024-10-15T19:22:29.374" v="43" actId="165"/>
          <ac:grpSpMkLst>
            <pc:docMk/>
            <pc:sldMk cId="999049329" sldId="305"/>
            <ac:grpSpMk id="53" creationId="{0F38D5F4-FEC7-46FB-A36A-93474715B439}"/>
          </ac:grpSpMkLst>
        </pc:grpChg>
        <pc:grpChg chg="del">
          <ac:chgData name="Behague, Sabina" userId="2f9f8379-56ce-455c-81be-d1dc66b28ae7" providerId="ADAL" clId="{1DC7E572-2C1C-40BE-BA13-10FFE7D4A709}" dt="2024-10-15T19:22:20.313" v="41" actId="165"/>
          <ac:grpSpMkLst>
            <pc:docMk/>
            <pc:sldMk cId="999049329" sldId="305"/>
            <ac:grpSpMk id="54" creationId="{45350DE4-50D9-57CF-336F-3F2733746D3E}"/>
          </ac:grpSpMkLst>
        </pc:grpChg>
        <pc:grpChg chg="del mod topLvl">
          <ac:chgData name="Behague, Sabina" userId="2f9f8379-56ce-455c-81be-d1dc66b28ae7" providerId="ADAL" clId="{1DC7E572-2C1C-40BE-BA13-10FFE7D4A709}" dt="2024-10-15T19:24:09.315" v="79" actId="165"/>
          <ac:grpSpMkLst>
            <pc:docMk/>
            <pc:sldMk cId="999049329" sldId="305"/>
            <ac:grpSpMk id="55" creationId="{250AB627-B59B-7B3B-E729-C3A240FE2B65}"/>
          </ac:grpSpMkLst>
        </pc:grpChg>
        <pc:grpChg chg="del mod topLvl">
          <ac:chgData name="Behague, Sabina" userId="2f9f8379-56ce-455c-81be-d1dc66b28ae7" providerId="ADAL" clId="{1DC7E572-2C1C-40BE-BA13-10FFE7D4A709}" dt="2024-10-15T19:23:55.402" v="72" actId="165"/>
          <ac:grpSpMkLst>
            <pc:docMk/>
            <pc:sldMk cId="999049329" sldId="305"/>
            <ac:grpSpMk id="56" creationId="{B4684D4F-DB5F-9C6D-389C-364A706418EB}"/>
          </ac:grpSpMkLst>
        </pc:grpChg>
        <pc:grpChg chg="del">
          <ac:chgData name="Behague, Sabina" userId="2f9f8379-56ce-455c-81be-d1dc66b28ae7" providerId="ADAL" clId="{1DC7E572-2C1C-40BE-BA13-10FFE7D4A709}" dt="2024-10-15T19:23:47.362" v="69" actId="165"/>
          <ac:grpSpMkLst>
            <pc:docMk/>
            <pc:sldMk cId="999049329" sldId="305"/>
            <ac:grpSpMk id="57" creationId="{EA3865C6-C69E-0382-3FD3-ACFD87A39A36}"/>
          </ac:grpSpMkLst>
        </pc:grpChg>
        <pc:picChg chg="add mod">
          <ac:chgData name="Behague, Sabina" userId="2f9f8379-56ce-455c-81be-d1dc66b28ae7" providerId="ADAL" clId="{1DC7E572-2C1C-40BE-BA13-10FFE7D4A709}" dt="2024-10-15T19:22:56.282" v="56" actId="1076"/>
          <ac:picMkLst>
            <pc:docMk/>
            <pc:sldMk cId="999049329" sldId="305"/>
            <ac:picMk id="2" creationId="{2F22FF92-D24F-6D2B-A6B7-162DB53DB190}"/>
          </ac:picMkLst>
        </pc:picChg>
        <pc:picChg chg="add mod modCrop">
          <ac:chgData name="Behague, Sabina" userId="2f9f8379-56ce-455c-81be-d1dc66b28ae7" providerId="ADAL" clId="{1DC7E572-2C1C-40BE-BA13-10FFE7D4A709}" dt="2024-10-15T19:23:33.496" v="67" actId="732"/>
          <ac:picMkLst>
            <pc:docMk/>
            <pc:sldMk cId="999049329" sldId="305"/>
            <ac:picMk id="3" creationId="{1DDF400D-F93E-EEBE-90A8-7C170CAA38D6}"/>
          </ac:picMkLst>
        </pc:picChg>
        <pc:picChg chg="add mod">
          <ac:chgData name="Behague, Sabina" userId="2f9f8379-56ce-455c-81be-d1dc66b28ae7" providerId="ADAL" clId="{1DC7E572-2C1C-40BE-BA13-10FFE7D4A709}" dt="2024-10-15T19:23:04.554" v="59" actId="1076"/>
          <ac:picMkLst>
            <pc:docMk/>
            <pc:sldMk cId="999049329" sldId="305"/>
            <ac:picMk id="4" creationId="{E12604A4-FB9A-99A5-C57C-C0E208727353}"/>
          </ac:picMkLst>
        </pc:picChg>
        <pc:picChg chg="add mod">
          <ac:chgData name="Behague, Sabina" userId="2f9f8379-56ce-455c-81be-d1dc66b28ae7" providerId="ADAL" clId="{1DC7E572-2C1C-40BE-BA13-10FFE7D4A709}" dt="2024-10-15T19:23:18.654" v="64" actId="1076"/>
          <ac:picMkLst>
            <pc:docMk/>
            <pc:sldMk cId="999049329" sldId="305"/>
            <ac:picMk id="5" creationId="{F9F515A7-DF9E-560F-001D-0D69555A32A7}"/>
          </ac:picMkLst>
        </pc:picChg>
        <pc:picChg chg="add mod">
          <ac:chgData name="Behague, Sabina" userId="2f9f8379-56ce-455c-81be-d1dc66b28ae7" providerId="ADAL" clId="{1DC7E572-2C1C-40BE-BA13-10FFE7D4A709}" dt="2024-10-15T19:24:45.656" v="90" actId="1076"/>
          <ac:picMkLst>
            <pc:docMk/>
            <pc:sldMk cId="999049329" sldId="305"/>
            <ac:picMk id="6" creationId="{199CE557-95F7-42C8-7102-2F2EB03536E1}"/>
          </ac:picMkLst>
        </pc:picChg>
        <pc:picChg chg="add mod modCrop">
          <ac:chgData name="Behague, Sabina" userId="2f9f8379-56ce-455c-81be-d1dc66b28ae7" providerId="ADAL" clId="{1DC7E572-2C1C-40BE-BA13-10FFE7D4A709}" dt="2024-10-15T19:25:13.369" v="95" actId="732"/>
          <ac:picMkLst>
            <pc:docMk/>
            <pc:sldMk cId="999049329" sldId="305"/>
            <ac:picMk id="7" creationId="{AED66399-B713-F13E-95E0-AA3E2D3ED557}"/>
          </ac:picMkLst>
        </pc:picChg>
        <pc:picChg chg="add mod">
          <ac:chgData name="Behague, Sabina" userId="2f9f8379-56ce-455c-81be-d1dc66b28ae7" providerId="ADAL" clId="{1DC7E572-2C1C-40BE-BA13-10FFE7D4A709}" dt="2024-10-15T19:24:48.866" v="91" actId="1076"/>
          <ac:picMkLst>
            <pc:docMk/>
            <pc:sldMk cId="999049329" sldId="305"/>
            <ac:picMk id="8" creationId="{6829D1A2-263B-0AD9-A922-BD7A41785904}"/>
          </ac:picMkLst>
        </pc:picChg>
        <pc:picChg chg="mod topLvl">
          <ac:chgData name="Behague, Sabina" userId="2f9f8379-56ce-455c-81be-d1dc66b28ae7" providerId="ADAL" clId="{1DC7E572-2C1C-40BE-BA13-10FFE7D4A709}" dt="2024-10-15T19:23:03.039" v="58" actId="1076"/>
          <ac:picMkLst>
            <pc:docMk/>
            <pc:sldMk cId="999049329" sldId="305"/>
            <ac:picMk id="32" creationId="{324D4BD2-0F17-DFEB-7228-2B076E910BFA}"/>
          </ac:picMkLst>
        </pc:picChg>
        <pc:picChg chg="mod topLvl">
          <ac:chgData name="Behague, Sabina" userId="2f9f8379-56ce-455c-81be-d1dc66b28ae7" providerId="ADAL" clId="{1DC7E572-2C1C-40BE-BA13-10FFE7D4A709}" dt="2024-10-15T19:23:40.907" v="68" actId="1076"/>
          <ac:picMkLst>
            <pc:docMk/>
            <pc:sldMk cId="999049329" sldId="305"/>
            <ac:picMk id="40" creationId="{84633422-9B9B-8D9C-9A74-06A58DD92087}"/>
          </ac:picMkLst>
        </pc:picChg>
        <pc:picChg chg="mod topLvl">
          <ac:chgData name="Behague, Sabina" userId="2f9f8379-56ce-455c-81be-d1dc66b28ae7" providerId="ADAL" clId="{1DC7E572-2C1C-40BE-BA13-10FFE7D4A709}" dt="2024-10-15T19:24:36.858" v="88" actId="1076"/>
          <ac:picMkLst>
            <pc:docMk/>
            <pc:sldMk cId="999049329" sldId="305"/>
            <ac:picMk id="45" creationId="{F17DBF74-CC06-9726-B01A-2D185E385A85}"/>
          </ac:picMkLst>
        </pc:picChg>
        <pc:picChg chg="mod topLvl">
          <ac:chgData name="Behague, Sabina" userId="2f9f8379-56ce-455c-81be-d1dc66b28ae7" providerId="ADAL" clId="{1DC7E572-2C1C-40BE-BA13-10FFE7D4A709}" dt="2024-10-15T19:25:21.671" v="96" actId="1076"/>
          <ac:picMkLst>
            <pc:docMk/>
            <pc:sldMk cId="999049329" sldId="305"/>
            <ac:picMk id="47" creationId="{DCFA0C80-34FB-4941-C437-66F7FBDAE873}"/>
          </ac:picMkLst>
        </pc:picChg>
        <pc:picChg chg="mod topLvl">
          <ac:chgData name="Behague, Sabina" userId="2f9f8379-56ce-455c-81be-d1dc66b28ae7" providerId="ADAL" clId="{1DC7E572-2C1C-40BE-BA13-10FFE7D4A709}" dt="2024-10-15T19:24:43.361" v="89" actId="1076"/>
          <ac:picMkLst>
            <pc:docMk/>
            <pc:sldMk cId="999049329" sldId="305"/>
            <ac:picMk id="48" creationId="{34BF0F92-73C4-9353-6B81-1C7F95340C5A}"/>
          </ac:picMkLst>
        </pc:picChg>
        <pc:picChg chg="del mod topLvl">
          <ac:chgData name="Behague, Sabina" userId="2f9f8379-56ce-455c-81be-d1dc66b28ae7" providerId="ADAL" clId="{1DC7E572-2C1C-40BE-BA13-10FFE7D4A709}" dt="2024-10-15T19:24:01.754" v="76" actId="478"/>
          <ac:picMkLst>
            <pc:docMk/>
            <pc:sldMk cId="999049329" sldId="305"/>
            <ac:picMk id="49" creationId="{0B8386CE-B6AB-FAB0-2217-EAC50FBEA86E}"/>
          </ac:picMkLst>
        </pc:picChg>
        <pc:picChg chg="del mod topLvl">
          <ac:chgData name="Behague, Sabina" userId="2f9f8379-56ce-455c-81be-d1dc66b28ae7" providerId="ADAL" clId="{1DC7E572-2C1C-40BE-BA13-10FFE7D4A709}" dt="2024-10-15T19:22:40.022" v="46" actId="478"/>
          <ac:picMkLst>
            <pc:docMk/>
            <pc:sldMk cId="999049329" sldId="305"/>
            <ac:picMk id="50" creationId="{BA7B4E12-56A5-E631-00E1-117423CD05A8}"/>
          </ac:picMkLst>
        </pc:picChg>
      </pc:sldChg>
      <pc:sldChg chg="modSp">
        <pc:chgData name="Behague, Sabina" userId="2f9f8379-56ce-455c-81be-d1dc66b28ae7" providerId="ADAL" clId="{1DC7E572-2C1C-40BE-BA13-10FFE7D4A709}" dt="2024-10-15T16:21:19.518" v="36" actId="207"/>
        <pc:sldMkLst>
          <pc:docMk/>
          <pc:sldMk cId="2900471433" sldId="327"/>
        </pc:sldMkLst>
        <pc:graphicFrameChg chg="mod">
          <ac:chgData name="Behague, Sabina" userId="2f9f8379-56ce-455c-81be-d1dc66b28ae7" providerId="ADAL" clId="{1DC7E572-2C1C-40BE-BA13-10FFE7D4A709}" dt="2024-10-15T16:21:19.518" v="36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1DC7E572-2C1C-40BE-BA13-10FFE7D4A709}" dt="2024-10-15T16:34:08.310" v="40" actId="207"/>
        <pc:sldMkLst>
          <pc:docMk/>
          <pc:sldMk cId="2158953782" sldId="328"/>
        </pc:sldMkLst>
        <pc:graphicFrameChg chg="mod">
          <ac:chgData name="Behague, Sabina" userId="2f9f8379-56ce-455c-81be-d1dc66b28ae7" providerId="ADAL" clId="{1DC7E572-2C1C-40BE-BA13-10FFE7D4A709}" dt="2024-10-15T16:34:08.310" v="40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addSp delSp modSp mod">
        <pc:chgData name="Behague, Sabina" userId="2f9f8379-56ce-455c-81be-d1dc66b28ae7" providerId="ADAL" clId="{1DC7E572-2C1C-40BE-BA13-10FFE7D4A709}" dt="2024-10-15T15:55:27.321" v="9"/>
        <pc:sldMkLst>
          <pc:docMk/>
          <pc:sldMk cId="470752188" sldId="333"/>
        </pc:sldMkLst>
        <pc:spChg chg="mod">
          <ac:chgData name="Behague, Sabina" userId="2f9f8379-56ce-455c-81be-d1dc66b28ae7" providerId="ADAL" clId="{1DC7E572-2C1C-40BE-BA13-10FFE7D4A709}" dt="2024-10-15T15:55:27.321" v="9"/>
          <ac:spMkLst>
            <pc:docMk/>
            <pc:sldMk cId="470752188" sldId="333"/>
            <ac:spMk id="3" creationId="{7BC5E552-D144-81F5-5503-5501870963DC}"/>
          </ac:spMkLst>
        </pc:spChg>
        <pc:spChg chg="mod">
          <ac:chgData name="Behague, Sabina" userId="2f9f8379-56ce-455c-81be-d1dc66b28ae7" providerId="ADAL" clId="{1DC7E572-2C1C-40BE-BA13-10FFE7D4A709}" dt="2024-10-15T15:55:27.321" v="9"/>
          <ac:spMkLst>
            <pc:docMk/>
            <pc:sldMk cId="470752188" sldId="333"/>
            <ac:spMk id="4" creationId="{13607416-9CA2-7498-C9BB-5DC6D0744340}"/>
          </ac:spMkLst>
        </pc:spChg>
        <pc:spChg chg="del">
          <ac:chgData name="Behague, Sabina" userId="2f9f8379-56ce-455c-81be-d1dc66b28ae7" providerId="ADAL" clId="{1DC7E572-2C1C-40BE-BA13-10FFE7D4A709}" dt="2024-10-15T15:55:19.278" v="6" actId="478"/>
          <ac:spMkLst>
            <pc:docMk/>
            <pc:sldMk cId="470752188" sldId="333"/>
            <ac:spMk id="6" creationId="{5D0F14F3-1A09-3E96-BCB2-D8B940E469DA}"/>
          </ac:spMkLst>
        </pc:spChg>
        <pc:spChg chg="del">
          <ac:chgData name="Behague, Sabina" userId="2f9f8379-56ce-455c-81be-d1dc66b28ae7" providerId="ADAL" clId="{1DC7E572-2C1C-40BE-BA13-10FFE7D4A709}" dt="2024-10-15T15:55:22.262" v="7" actId="478"/>
          <ac:spMkLst>
            <pc:docMk/>
            <pc:sldMk cId="470752188" sldId="333"/>
            <ac:spMk id="7" creationId="{CE64F085-394F-89FE-55C1-94E5F28AFADD}"/>
          </ac:spMkLst>
        </pc:spChg>
        <pc:spChg chg="del">
          <ac:chgData name="Behague, Sabina" userId="2f9f8379-56ce-455c-81be-d1dc66b28ae7" providerId="ADAL" clId="{1DC7E572-2C1C-40BE-BA13-10FFE7D4A709}" dt="2024-10-15T15:55:25.233" v="8" actId="478"/>
          <ac:spMkLst>
            <pc:docMk/>
            <pc:sldMk cId="470752188" sldId="333"/>
            <ac:spMk id="8" creationId="{E39DAA33-FEFE-A8BD-BBEA-A8F3D8B80ECE}"/>
          </ac:spMkLst>
        </pc:spChg>
        <pc:spChg chg="mod">
          <ac:chgData name="Behague, Sabina" userId="2f9f8379-56ce-455c-81be-d1dc66b28ae7" providerId="ADAL" clId="{1DC7E572-2C1C-40BE-BA13-10FFE7D4A709}" dt="2024-10-15T15:55:27.321" v="9"/>
          <ac:spMkLst>
            <pc:docMk/>
            <pc:sldMk cId="470752188" sldId="333"/>
            <ac:spMk id="10" creationId="{34C58B39-6493-96FB-DC21-6ADFA475B116}"/>
          </ac:spMkLst>
        </pc:spChg>
        <pc:grpChg chg="add mod">
          <ac:chgData name="Behague, Sabina" userId="2f9f8379-56ce-455c-81be-d1dc66b28ae7" providerId="ADAL" clId="{1DC7E572-2C1C-40BE-BA13-10FFE7D4A709}" dt="2024-10-15T15:55:27.321" v="9"/>
          <ac:grpSpMkLst>
            <pc:docMk/>
            <pc:sldMk cId="470752188" sldId="333"/>
            <ac:grpSpMk id="2" creationId="{86605479-A5B3-852E-9DCA-A5AE2A625010}"/>
          </ac:grpSpMkLst>
        </pc:grpChg>
      </pc:sldChg>
      <pc:sldChg chg="addSp delSp modSp mod">
        <pc:chgData name="Behague, Sabina" userId="2f9f8379-56ce-455c-81be-d1dc66b28ae7" providerId="ADAL" clId="{1DC7E572-2C1C-40BE-BA13-10FFE7D4A709}" dt="2024-10-15T15:55:38.104" v="13"/>
        <pc:sldMkLst>
          <pc:docMk/>
          <pc:sldMk cId="1114461700" sldId="337"/>
        </pc:sldMkLst>
        <pc:spChg chg="mod">
          <ac:chgData name="Behague, Sabina" userId="2f9f8379-56ce-455c-81be-d1dc66b28ae7" providerId="ADAL" clId="{1DC7E572-2C1C-40BE-BA13-10FFE7D4A709}" dt="2024-10-15T15:55:38.104" v="13"/>
          <ac:spMkLst>
            <pc:docMk/>
            <pc:sldMk cId="1114461700" sldId="337"/>
            <ac:spMk id="3" creationId="{F34CACDB-024B-2414-7474-34426C29ECAF}"/>
          </ac:spMkLst>
        </pc:spChg>
        <pc:spChg chg="mod">
          <ac:chgData name="Behague, Sabina" userId="2f9f8379-56ce-455c-81be-d1dc66b28ae7" providerId="ADAL" clId="{1DC7E572-2C1C-40BE-BA13-10FFE7D4A709}" dt="2024-10-15T15:55:38.104" v="13"/>
          <ac:spMkLst>
            <pc:docMk/>
            <pc:sldMk cId="1114461700" sldId="337"/>
            <ac:spMk id="4" creationId="{B197CBE4-33D4-DE7F-ADFB-A6277E406D27}"/>
          </ac:spMkLst>
        </pc:spChg>
        <pc:spChg chg="del">
          <ac:chgData name="Behague, Sabina" userId="2f9f8379-56ce-455c-81be-d1dc66b28ae7" providerId="ADAL" clId="{1DC7E572-2C1C-40BE-BA13-10FFE7D4A709}" dt="2024-10-15T15:55:33.004" v="10" actId="478"/>
          <ac:spMkLst>
            <pc:docMk/>
            <pc:sldMk cId="1114461700" sldId="337"/>
            <ac:spMk id="6" creationId="{5D0F14F3-1A09-3E96-BCB2-D8B940E469DA}"/>
          </ac:spMkLst>
        </pc:spChg>
        <pc:spChg chg="del">
          <ac:chgData name="Behague, Sabina" userId="2f9f8379-56ce-455c-81be-d1dc66b28ae7" providerId="ADAL" clId="{1DC7E572-2C1C-40BE-BA13-10FFE7D4A709}" dt="2024-10-15T15:55:35.433" v="11" actId="478"/>
          <ac:spMkLst>
            <pc:docMk/>
            <pc:sldMk cId="1114461700" sldId="337"/>
            <ac:spMk id="7" creationId="{CE64F085-394F-89FE-55C1-94E5F28AFADD}"/>
          </ac:spMkLst>
        </pc:spChg>
        <pc:spChg chg="del">
          <ac:chgData name="Behague, Sabina" userId="2f9f8379-56ce-455c-81be-d1dc66b28ae7" providerId="ADAL" clId="{1DC7E572-2C1C-40BE-BA13-10FFE7D4A709}" dt="2024-10-15T15:55:36.512" v="12" actId="478"/>
          <ac:spMkLst>
            <pc:docMk/>
            <pc:sldMk cId="1114461700" sldId="337"/>
            <ac:spMk id="8" creationId="{E39DAA33-FEFE-A8BD-BBEA-A8F3D8B80ECE}"/>
          </ac:spMkLst>
        </pc:spChg>
        <pc:spChg chg="mod">
          <ac:chgData name="Behague, Sabina" userId="2f9f8379-56ce-455c-81be-d1dc66b28ae7" providerId="ADAL" clId="{1DC7E572-2C1C-40BE-BA13-10FFE7D4A709}" dt="2024-10-15T15:55:38.104" v="13"/>
          <ac:spMkLst>
            <pc:docMk/>
            <pc:sldMk cId="1114461700" sldId="337"/>
            <ac:spMk id="10" creationId="{DFB0390E-65EB-2CE5-601D-49CA73A8FDD4}"/>
          </ac:spMkLst>
        </pc:spChg>
        <pc:grpChg chg="add mod">
          <ac:chgData name="Behague, Sabina" userId="2f9f8379-56ce-455c-81be-d1dc66b28ae7" providerId="ADAL" clId="{1DC7E572-2C1C-40BE-BA13-10FFE7D4A709}" dt="2024-10-15T15:55:38.104" v="13"/>
          <ac:grpSpMkLst>
            <pc:docMk/>
            <pc:sldMk cId="1114461700" sldId="337"/>
            <ac:grpSpMk id="2" creationId="{DAC9E3A7-1150-531F-08CC-178E6389CC79}"/>
          </ac:grpSpMkLst>
        </pc:grpChg>
      </pc:sldChg>
      <pc:sldChg chg="modSp mod">
        <pc:chgData name="Behague, Sabina" userId="2f9f8379-56ce-455c-81be-d1dc66b28ae7" providerId="ADAL" clId="{1DC7E572-2C1C-40BE-BA13-10FFE7D4A709}" dt="2024-10-15T19:27:17.371" v="97" actId="207"/>
        <pc:sldMkLst>
          <pc:docMk/>
          <pc:sldMk cId="3364805724" sldId="339"/>
        </pc:sldMkLst>
        <pc:spChg chg="mod">
          <ac:chgData name="Behague, Sabina" userId="2f9f8379-56ce-455c-81be-d1dc66b28ae7" providerId="ADAL" clId="{1DC7E572-2C1C-40BE-BA13-10FFE7D4A709}" dt="2024-10-15T19:27:17.371" v="97" actId="207"/>
          <ac:spMkLst>
            <pc:docMk/>
            <pc:sldMk cId="3364805724" sldId="339"/>
            <ac:spMk id="3" creationId="{B6340F88-FDE5-D8FA-4CB8-7065B97BFE6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Mortalité néonatale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Mortalité néonatale</c:v>
                </c:pt>
                <c:pt idx="1">
                  <c:v>Mortalité post-néonatale</c:v>
                </c:pt>
                <c:pt idx="2">
                  <c:v>Mortalité infantile</c:v>
                </c:pt>
                <c:pt idx="3">
                  <c:v>Mortalité juvénile</c:v>
                </c:pt>
                <c:pt idx="4">
                  <c:v>Mortalité infanto-juvénile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32</c:v>
                </c:pt>
                <c:pt idx="2">
                  <c:v>56</c:v>
                </c:pt>
                <c:pt idx="3">
                  <c:v>39</c:v>
                </c:pt>
                <c:pt idx="4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Taux de mortinatalité</c:v>
                </c:pt>
                <c:pt idx="1">
                  <c:v>Taux de mortalité néonatale précoce*</c:v>
                </c:pt>
                <c:pt idx="2">
                  <c:v>Taux de mortalité périnatale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</c:v>
                </c:pt>
                <c:pt idx="1">
                  <c:v>19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2007-2014</c:v>
                </c:pt>
                <c:pt idx="1">
                  <c:v>2012-2019</c:v>
                </c:pt>
                <c:pt idx="2">
                  <c:v>2017-2023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680</c:v>
                </c:pt>
                <c:pt idx="1">
                  <c:v>1003</c:v>
                </c:pt>
                <c:pt idx="2">
                  <c:v>992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CD-4278-8DC3-0CFADA37A1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2007-2014</c:v>
                </c:pt>
                <c:pt idx="1">
                  <c:v>2012-2019</c:v>
                </c:pt>
                <c:pt idx="2">
                  <c:v>2017-2023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406</c:v>
                </c:pt>
                <c:pt idx="1">
                  <c:v>690</c:v>
                </c:pt>
                <c:pt idx="2">
                  <c:v>691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CD-4278-8DC3-0CFADA37A1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square"/>
            <c:size val="10"/>
            <c:spPr>
              <a:solidFill>
                <a:schemeClr val="accent5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2007-2014</c:v>
                </c:pt>
                <c:pt idx="1">
                  <c:v>2012-2019</c:v>
                </c:pt>
                <c:pt idx="2">
                  <c:v>2017-2023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543</c:v>
                </c:pt>
                <c:pt idx="1">
                  <c:v>846</c:v>
                </c:pt>
                <c:pt idx="2">
                  <c:v>841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CD-4278-8DC3-0CFADA37A1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>
          <c:spPr>
            <a:ln w="38100" cap="flat" cmpd="sng" algn="ctr">
              <a:solidFill>
                <a:schemeClr val="accent5"/>
              </a:solidFill>
              <a:round/>
            </a:ln>
            <a:effectLst/>
          </c:spPr>
        </c:hiLowLines>
        <c:axId val="1965937344"/>
        <c:axId val="1965950240"/>
      </c:stockChart>
      <c:catAx>
        <c:axId val="196593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965950240"/>
        <c:crosses val="autoZero"/>
        <c:auto val="1"/>
        <c:lblAlgn val="ctr"/>
        <c:lblOffset val="100"/>
        <c:noMultiLvlLbl val="0"/>
      </c:catAx>
      <c:valAx>
        <c:axId val="1965950240"/>
        <c:scaling>
          <c:orientation val="minMax"/>
          <c:max val="1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96593734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55997445712636E-2"/>
          <c:y val="2.8860571418655126E-2"/>
          <c:w val="0.96504369663033251"/>
          <c:h val="0.863747527638593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5430773257451991E-2"/>
                  <c:y val="-5.69011885927816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A7-422B-B211-A6EB5BF52109}"/>
                </c:ext>
              </c:extLst>
            </c:dLbl>
            <c:dLbl>
              <c:idx val="2"/>
              <c:layout>
                <c:manualLayout>
                  <c:x val="-2.2837325825276537E-2"/>
                  <c:y val="-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DA-495C-894B-E5237DB54F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2013-2014</c:v>
                </c:pt>
                <c:pt idx="2">
                  <c:v>EDS-RDC III 2023-2024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 formatCode="General">
                  <c:v>42</c:v>
                </c:pt>
                <c:pt idx="1">
                  <c:v>28</c:v>
                </c:pt>
                <c:pt idx="2" formatCode="General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7019696137891482E-2"/>
                  <c:y val="-5.16538119712081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A7-422B-B211-A6EB5BF52109}"/>
                </c:ext>
              </c:extLst>
            </c:dLbl>
            <c:dLbl>
              <c:idx val="2"/>
              <c:layout>
                <c:manualLayout>
                  <c:x val="-2.4787071822817332E-2"/>
                  <c:y val="-4.64064353496343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DA-495C-894B-E5237DB54F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2013-2014</c:v>
                </c:pt>
                <c:pt idx="2">
                  <c:v>EDS-RDC III 2023-2024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92</c:v>
                </c:pt>
                <c:pt idx="1">
                  <c:v>58</c:v>
                </c:pt>
                <c:pt idx="2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rgbClr val="0071B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1BB"/>
              </a:solidFill>
              <a:ln w="38100">
                <a:solidFill>
                  <a:srgbClr val="0071BB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8871264217106421E-2"/>
                  <c:y val="5.09600839910802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A7-422B-B211-A6EB5BF521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2013-2014</c:v>
                </c:pt>
                <c:pt idx="2">
                  <c:v>EDS-RDC III 2023-2024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148</c:v>
                </c:pt>
                <c:pt idx="1">
                  <c:v>104</c:v>
                </c:pt>
                <c:pt idx="2" formatCode="0">
                  <c:v>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Féminin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463417584467216"/>
          <c:y val="3.4188376971909656E-2"/>
          <c:w val="0.32574921396137979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25</c:v>
                </c:pt>
                <c:pt idx="1">
                  <c:v>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079696207500753"/>
          <c:y val="5.6333705691632922E-2"/>
          <c:w val="0.25471531245201579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54121460819146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24</c:v>
                </c:pt>
                <c:pt idx="1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2C-48F9-856F-16435BD85FF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Supérieur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2C-48F9-856F-16435BD85FF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021506843357407"/>
          <c:y val="2.1229123086812171E-2"/>
          <c:w val="0.68079306690923536"/>
          <c:h val="7.63719471200116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Second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22</c:v>
                </c:pt>
                <c:pt idx="1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Moyen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24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FE-43A9-83B0-A9EA763F42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Quatrième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18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FE-43A9-83B0-A9EA763F426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Le plus élevé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19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FE-43A9-83B0-A9EA763F42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7635138604883991E-2"/>
          <c:y val="2.6234115913282851E-2"/>
          <c:w val="0.89999998732042386"/>
          <c:h val="7.89311390022650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0602522679542929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05-444B-AD97-B672B698CBF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34</c:v>
                </c:pt>
                <c:pt idx="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05-444B-AD97-B672B698CB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527701894037037"/>
          <c:y val="1.5153852587350407E-2"/>
          <c:w val="0.44913175968805202"/>
          <c:h val="7.8145942743878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2-4023-8AA0-056BA189BC5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27</c:v>
                </c:pt>
                <c:pt idx="1">
                  <c:v>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1E-47E9-B1BD-0BA4507A99F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834460019331282"/>
          <c:y val="2.0348546217942153E-2"/>
          <c:w val="0.30002970824675823"/>
          <c:h val="8.35713822283601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ans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ans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ans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13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4E-4D6B-925F-09EA4F2C8E3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ans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13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4E-4D6B-925F-09EA4F2C8E3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274364217526238"/>
          <c:y val="0"/>
          <c:w val="0.49341150207456885"/>
          <c:h val="8.35713822283601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8T14:33:05.121" idx="12">
    <p:pos x="3405" y="3075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8T14:36:50.296" idx="13">
    <p:pos x="1059" y="3641"/>
    <p:text>Ajouter  s  à grossesse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D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35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MMR – changes made in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53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#EDSRDCIII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43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01/11/2024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#EDSRDC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01/11/2024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 EDSRDCIII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76754" y="5048691"/>
            <a:ext cx="8531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Enquête Démographique et de Santé de la République Démocratique du Congo III (EDS-RDC III) 2023-2024</a:t>
            </a:r>
          </a:p>
        </p:txBody>
      </p:sp>
      <p:pic>
        <p:nvPicPr>
          <p:cNvPr id="3" name="Picture 2" descr="A leopard standing in a field&#10;&#10;Description automatically generated">
            <a:extLst>
              <a:ext uri="{FF2B5EF4-FFF2-40B4-BE49-F238E27FC236}">
                <a16:creationId xmlns:a16="http://schemas.microsoft.com/office/drawing/2014/main" id="{A688CBF6-96C6-17C6-53B7-ECC0BB7789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2" b="21701"/>
          <a:stretch/>
        </p:blipFill>
        <p:spPr>
          <a:xfrm>
            <a:off x="0" y="1804695"/>
            <a:ext cx="9144000" cy="297775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F00253E-4B7B-495F-062F-4C58FF84BAF6}"/>
              </a:ext>
            </a:extLst>
          </p:cNvPr>
          <p:cNvGrpSpPr/>
          <p:nvPr userDrawn="1"/>
        </p:nvGrpSpPr>
        <p:grpSpPr>
          <a:xfrm>
            <a:off x="0" y="1528900"/>
            <a:ext cx="9144000" cy="283310"/>
            <a:chOff x="0" y="1528900"/>
            <a:chExt cx="9144000" cy="28331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8F94780-6626-D0A9-73FE-F7DDF88D05EC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7335BE-9296-77A4-FC62-F96F57B55CA8}"/>
              </a:ext>
            </a:extLst>
          </p:cNvPr>
          <p:cNvGrpSpPr/>
          <p:nvPr userDrawn="1"/>
        </p:nvGrpSpPr>
        <p:grpSpPr>
          <a:xfrm rot="10800000">
            <a:off x="0" y="4712503"/>
            <a:ext cx="9144000" cy="283310"/>
            <a:chOff x="0" y="1528900"/>
            <a:chExt cx="9144000" cy="28331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C1411A-6FC2-6FBA-DD6D-34D1337DC80E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6D34F1-08EE-3997-D7CF-79952CAE2EF8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19203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Mortalité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826" y="24133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</a:t>
            </a:r>
            <a:br>
              <a:rPr lang="fr-FR" noProof="0" dirty="0"/>
            </a:br>
            <a:r>
              <a:rPr lang="fr-FR" noProof="0" dirty="0"/>
              <a:t>selon l’âge de la mère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5523031"/>
              </p:ext>
            </p:extLst>
          </p:nvPr>
        </p:nvGraphicFramePr>
        <p:xfrm>
          <a:off x="628647" y="1741203"/>
          <a:ext cx="7886699" cy="461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296446F-9B52-45D8-BB9D-677B1480363A}"/>
              </a:ext>
            </a:extLst>
          </p:cNvPr>
          <p:cNvSpPr txBox="1"/>
          <p:nvPr/>
        </p:nvSpPr>
        <p:spPr>
          <a:xfrm>
            <a:off x="7436033" y="5079990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0DAAFE4D-84F9-BDC5-2EB1-0FDBE13979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32C16EC-B063-9FCC-8082-CA5275B12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768" y="1344258"/>
            <a:ext cx="8434587" cy="34986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10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6788108" cy="930275"/>
          </a:xfrm>
        </p:spPr>
        <p:txBody>
          <a:bodyPr>
            <a:noAutofit/>
          </a:bodyPr>
          <a:lstStyle/>
          <a:p>
            <a:r>
              <a:rPr lang="fr-FR" dirty="0"/>
              <a:t>Mortalité des enfants </a:t>
            </a:r>
            <a:br>
              <a:rPr lang="fr-FR" dirty="0"/>
            </a:br>
            <a:r>
              <a:rPr lang="fr-FR" dirty="0"/>
              <a:t>selon le rang de naissance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6174439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86A3E8B-CCD1-F4C8-B66B-B3BCE9C73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B4623B5-D946-93C0-753C-4DB0CE9C1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37819"/>
            <a:ext cx="8113418" cy="34986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10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028196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Mortalité des enfants selon l’intervalle avec la naissance précédente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207308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DD1B7DE6-E9CC-6576-B787-3DC29A841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7D3B9DA-1CAA-C4D2-1536-EDCE862BF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37819"/>
            <a:ext cx="8113418" cy="34986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10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Mortalité périnatale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fr-FR" sz="2800" b="1" i="0" noProof="0" dirty="0"/>
              <a:t>Mort-nés : </a:t>
            </a:r>
            <a:r>
              <a:rPr lang="fr-FR" sz="2800" i="0" noProof="0" dirty="0"/>
              <a:t>Des décès fœtaux qui se sont produits à 7 mois ou plus de grossesse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Décès néonatals précoces :</a:t>
            </a:r>
            <a:r>
              <a:rPr lang="fr-FR" sz="2800" i="0" noProof="0" dirty="0"/>
              <a:t>  Des décès qui se sont produits à 0-6 jours parmi les enfants nés-vivants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Taux de mortinatalité :</a:t>
            </a:r>
            <a:r>
              <a:rPr lang="fr-FR" sz="2800" i="0" noProof="0" dirty="0"/>
              <a:t> Nombre de mort-nés divisé par le nombre de grossesses à 7 mois ou plus, exprimé pour 1 000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Taux de mortalité néonatale précoce : </a:t>
            </a:r>
            <a:r>
              <a:rPr lang="fr-FR" sz="2800" i="0" noProof="0" dirty="0"/>
              <a:t>Nombre de décès néonatals précoces divisés par le nombre de naissances vivantes, exprimé pour 1 000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Taux de </a:t>
            </a:r>
            <a:r>
              <a:rPr lang="fr-FR" sz="2800" b="1" i="0" noProof="0" dirty="0" err="1"/>
              <a:t>mortalit</a:t>
            </a:r>
            <a:r>
              <a:rPr lang="fr-FR" sz="2800" b="1" i="0" dirty="0"/>
              <a:t>é périnatale </a:t>
            </a:r>
            <a:r>
              <a:rPr lang="fr-FR" sz="2800" b="1" i="0" noProof="0" dirty="0"/>
              <a:t>: </a:t>
            </a:r>
            <a:r>
              <a:rPr lang="fr-FR" sz="2800" i="0" noProof="0" dirty="0"/>
              <a:t>Somme du nombre de mort-nés et de décès néonatals précoces divisée par le nombre de grossesse à 7 mois ou plus, exprimé pour 1 000</a:t>
            </a:r>
            <a:endParaRPr lang="fr-FR" sz="2800" b="1" i="0" noProof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Mortalité périnatale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875102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02280-E051-3642-A5F2-5621E1AB7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36172"/>
            <a:ext cx="8113418" cy="726883"/>
          </a:xfrm>
        </p:spPr>
        <p:txBody>
          <a:bodyPr>
            <a:normAutofit/>
          </a:bodyPr>
          <a:lstStyle/>
          <a:p>
            <a:pPr algn="l"/>
            <a:r>
              <a:rPr lang="fr-FR" dirty="0">
                <a:latin typeface="+mn-lt"/>
                <a:ea typeface="Times New Roman" panose="02020603050405020304" pitchFamily="18" charset="0"/>
              </a:rPr>
              <a:t>Décès pour 1 000 grossesses de 7 mois ou plus pour la période de 5 ans précédant l’enquête</a:t>
            </a:r>
            <a:endParaRPr lang="fr-FR" noProof="0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233DDC-29AA-6575-8329-E37BC9FB634D}"/>
              </a:ext>
            </a:extLst>
          </p:cNvPr>
          <p:cNvSpPr txBox="1">
            <a:spLocks/>
          </p:cNvSpPr>
          <p:nvPr/>
        </p:nvSpPr>
        <p:spPr>
          <a:xfrm>
            <a:off x="515288" y="6272336"/>
            <a:ext cx="8113418" cy="349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*Décès pour 1 000 naissances vivantes 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18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E979F20-E54F-4C3B-356E-4B6B1747A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449" y="1498537"/>
            <a:ext cx="4811486" cy="286391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Mortalité des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Mortalité des adultes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Mortalité maternelle et mortalité liée à la grossesse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605479-A5B3-852E-9DCA-A5AE2A625010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C5E552-D144-81F5-5503-5501870963DC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3607416-9CA2-7498-C9BB-5DC6D0744340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4C58B39-6493-96FB-DC21-6ADFA475B116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0752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Mortalité des adultes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22363"/>
            <a:ext cx="7886700" cy="701812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dans la population de 15-49 ans pour la période de 7 ans précédant l’enquête </a:t>
            </a:r>
          </a:p>
        </p:txBody>
      </p:sp>
      <p:pic>
        <p:nvPicPr>
          <p:cNvPr id="45" name="Picture 44" descr="Shape&#10;&#10;Description automatically generated with low confidence">
            <a:extLst>
              <a:ext uri="{FF2B5EF4-FFF2-40B4-BE49-F238E27FC236}">
                <a16:creationId xmlns:a16="http://schemas.microsoft.com/office/drawing/2014/main" id="{F17DBF74-CC06-9726-B01A-2D185E385A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3185779" y="4233598"/>
            <a:ext cx="997464" cy="2213855"/>
          </a:xfrm>
          <a:prstGeom prst="rect">
            <a:avLst/>
          </a:prstGeom>
        </p:spPr>
      </p:pic>
      <p:pic>
        <p:nvPicPr>
          <p:cNvPr id="48" name="Picture 47" descr="Shape&#10;&#10;Description automatically generated with low confidence">
            <a:extLst>
              <a:ext uri="{FF2B5EF4-FFF2-40B4-BE49-F238E27FC236}">
                <a16:creationId xmlns:a16="http://schemas.microsoft.com/office/drawing/2014/main" id="{34BF0F92-73C4-9353-6B81-1C7F95340C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4277963" y="4252649"/>
            <a:ext cx="997464" cy="2213855"/>
          </a:xfrm>
          <a:prstGeom prst="rect">
            <a:avLst/>
          </a:prstGeom>
        </p:spPr>
      </p:pic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DCFA0C80-34FB-4941-C437-66F7FBDAE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2" r="26175"/>
          <a:stretch/>
        </p:blipFill>
        <p:spPr>
          <a:xfrm>
            <a:off x="7595668" y="4304418"/>
            <a:ext cx="948918" cy="221385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24D4BD2-0F17-DFEB-7228-2B076E910B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3086278" y="1795291"/>
            <a:ext cx="1188462" cy="23295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633422-9B9B-8D9C-9A74-06A58DD920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7" r="24493"/>
          <a:stretch/>
        </p:blipFill>
        <p:spPr>
          <a:xfrm>
            <a:off x="7494113" y="1824174"/>
            <a:ext cx="1205788" cy="2329543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43A58D49-5D4D-FACF-FA04-3B09185901CC}"/>
              </a:ext>
            </a:extLst>
          </p:cNvPr>
          <p:cNvSpPr txBox="1"/>
          <p:nvPr/>
        </p:nvSpPr>
        <p:spPr>
          <a:xfrm>
            <a:off x="639271" y="2324900"/>
            <a:ext cx="2152617" cy="1082311"/>
          </a:xfrm>
          <a:prstGeom prst="rect">
            <a:avLst/>
          </a:prstGeom>
          <a:solidFill>
            <a:schemeClr val="accent6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4,06 </a:t>
            </a:r>
          </a:p>
          <a:p>
            <a:pPr algn="ctr"/>
            <a:r>
              <a:rPr lang="fr-FR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femmes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673D96-3B50-557D-D5A5-71CBAA88D380}"/>
              </a:ext>
            </a:extLst>
          </p:cNvPr>
          <p:cNvSpPr txBox="1"/>
          <p:nvPr/>
        </p:nvSpPr>
        <p:spPr>
          <a:xfrm>
            <a:off x="628647" y="4799372"/>
            <a:ext cx="2152617" cy="1082311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4,84 </a:t>
            </a:r>
          </a:p>
          <a:p>
            <a:pPr algn="ctr"/>
            <a:r>
              <a:rPr lang="fr-FR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hommes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22FF92-D24F-6D2B-A6B7-162DB53DB1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4162611" y="1787913"/>
            <a:ext cx="1188462" cy="23295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DF400D-F93E-EEBE-90A8-7C170CAA38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65974"/>
          <a:stretch/>
        </p:blipFill>
        <p:spPr>
          <a:xfrm>
            <a:off x="7524887" y="1824175"/>
            <a:ext cx="222113" cy="23295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12604A4-FB9A-99A5-C57C-C0E2087273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249518" y="1787912"/>
            <a:ext cx="1188462" cy="23295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F515A7-DF9E-560F-001D-0D69555A32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6407206" y="1795291"/>
            <a:ext cx="1188462" cy="2329543"/>
          </a:xfrm>
          <a:prstGeom prst="rect">
            <a:avLst/>
          </a:prstGeom>
        </p:spPr>
      </p:pic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199CE557-95F7-42C8-7102-2F2EB03536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5409742" y="4252649"/>
            <a:ext cx="997464" cy="2213855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AED66399-B713-F13E-95E0-AA3E2D3ED5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32850"/>
          <a:stretch/>
        </p:blipFill>
        <p:spPr>
          <a:xfrm>
            <a:off x="7598275" y="4290799"/>
            <a:ext cx="812302" cy="2213855"/>
          </a:xfrm>
          <a:prstGeom prst="rect">
            <a:avLst/>
          </a:prstGeom>
        </p:spPr>
      </p:pic>
      <p:pic>
        <p:nvPicPr>
          <p:cNvPr id="8" name="Picture 7" descr="Shape&#10;&#10;Description automatically generated with low confidence">
            <a:extLst>
              <a:ext uri="{FF2B5EF4-FFF2-40B4-BE49-F238E27FC236}">
                <a16:creationId xmlns:a16="http://schemas.microsoft.com/office/drawing/2014/main" id="{6829D1A2-263B-0AD9-A922-BD7A417859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23650"/>
          <a:stretch/>
        </p:blipFill>
        <p:spPr>
          <a:xfrm>
            <a:off x="6527423" y="4252649"/>
            <a:ext cx="997464" cy="221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18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73FCFDD-ADBF-472A-84B7-63C11BDC9F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449" y="1498537"/>
            <a:ext cx="4811486" cy="286391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Mortalité des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Mortalité des adultes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Mortalité maternelle et mortalité liée à la grossesse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C9E3A7-1150-531F-08CC-178E6389CC79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34CACDB-024B-2414-7474-34426C29ECAF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197CBE4-33D4-DE7F-ADFB-A6277E406D27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B0390E-65EB-2CE5-601D-49CA73A8FDD4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461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0356"/>
            <a:ext cx="3652160" cy="931758"/>
          </a:xfrm>
        </p:spPr>
        <p:txBody>
          <a:bodyPr>
            <a:normAutofit fontScale="90000"/>
          </a:bodyPr>
          <a:lstStyle/>
          <a:p>
            <a:pPr algn="ctr"/>
            <a:r>
              <a:rPr lang="fr-FR" noProof="0" dirty="0"/>
              <a:t>Mortalité </a:t>
            </a:r>
            <a:br>
              <a:rPr lang="fr-FR" noProof="0" dirty="0"/>
            </a:br>
            <a:r>
              <a:rPr lang="fr-FR" noProof="0" dirty="0"/>
              <a:t>liée à la grossesse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1192"/>
            <a:ext cx="3943350" cy="534637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noProof="0" dirty="0"/>
              <a:t>Inclut tous les décès des femmes pendant la grossesse ou l’accouchement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noProof="0" dirty="0"/>
              <a:t>Inclut </a:t>
            </a:r>
            <a:r>
              <a:rPr lang="fr-FR" sz="2000" i="0" dirty="0"/>
              <a:t>les </a:t>
            </a:r>
            <a:r>
              <a:rPr lang="fr-FR" sz="2000" i="0" noProof="0" dirty="0"/>
              <a:t>décès dans les</a:t>
            </a:r>
            <a:r>
              <a:rPr lang="fr-FR" sz="2000" b="1" i="0" noProof="0" dirty="0"/>
              <a:t> 2 mois </a:t>
            </a:r>
            <a:r>
              <a:rPr lang="fr-FR" sz="2000" i="0" noProof="0" dirty="0"/>
              <a:t>suivant la fin de la grossesse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b="1" i="0" noProof="0" dirty="0"/>
              <a:t>Indépendante</a:t>
            </a:r>
            <a:r>
              <a:rPr lang="fr-FR" sz="2000" i="0" noProof="0" dirty="0"/>
              <a:t> de la cause du décès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noProof="0" dirty="0"/>
              <a:t>Non révisée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noProof="0" dirty="0"/>
              <a:t>Tendances disponibles pour les enquêtes avant 2016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40AC67-B1C2-9ADA-0B77-2CE3E656CF08}"/>
              </a:ext>
            </a:extLst>
          </p:cNvPr>
          <p:cNvSpPr txBox="1">
            <a:spLocks/>
          </p:cNvSpPr>
          <p:nvPr/>
        </p:nvSpPr>
        <p:spPr>
          <a:xfrm>
            <a:off x="4863191" y="1231191"/>
            <a:ext cx="3943350" cy="5344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noProof="0" dirty="0"/>
              <a:t>Inclut tous les décès des femmes pendant la grossesse ou l’accouchement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dirty="0"/>
              <a:t>Inclut décès dans les</a:t>
            </a:r>
            <a:r>
              <a:rPr lang="fr-FR" sz="2000" b="1" i="0" dirty="0"/>
              <a:t> 42 jours </a:t>
            </a:r>
            <a:r>
              <a:rPr lang="fr-FR" sz="2000" i="0" noProof="0" dirty="0"/>
              <a:t>suivant la fin de la grossesse</a:t>
            </a:r>
            <a:endParaRPr lang="fr-FR" sz="2000" i="0" dirty="0"/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b="1" i="0" dirty="0"/>
              <a:t>Exclut les décès </a:t>
            </a:r>
            <a:r>
              <a:rPr lang="fr-FR" sz="2000" i="0" dirty="0"/>
              <a:t>dus à un accident ou des actes de violence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dirty="0"/>
              <a:t>Définition révisée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dirty="0"/>
              <a:t>Disponible pour les enquêtes publiées après mars 2017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000" i="0" dirty="0"/>
              <a:t>Objectif du Développement Durable Indicateur 3.1.1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63506-5423-D6DA-D5E6-F13B94D21B7F}"/>
              </a:ext>
            </a:extLst>
          </p:cNvPr>
          <p:cNvSpPr txBox="1">
            <a:spLocks/>
          </p:cNvSpPr>
          <p:nvPr/>
        </p:nvSpPr>
        <p:spPr>
          <a:xfrm>
            <a:off x="5045653" y="194496"/>
            <a:ext cx="3589856" cy="9317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ctr"/>
            <a:r>
              <a:rPr lang="fr-FR" sz="3200" dirty="0"/>
              <a:t>Mortalité</a:t>
            </a:r>
          </a:p>
          <a:p>
            <a:pPr algn="ctr"/>
            <a:r>
              <a:rPr lang="fr-FR" sz="3200" dirty="0"/>
              <a:t>maternelle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C5497F-F038-9559-74A9-E252109FC2C8}"/>
              </a:ext>
            </a:extLst>
          </p:cNvPr>
          <p:cNvSpPr txBox="1">
            <a:spLocks/>
          </p:cNvSpPr>
          <p:nvPr/>
        </p:nvSpPr>
        <p:spPr>
          <a:xfrm>
            <a:off x="3949838" y="101278"/>
            <a:ext cx="1364483" cy="9317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ctr"/>
            <a:r>
              <a:rPr lang="fr-FR" sz="3200" dirty="0"/>
              <a:t>contre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noProof="0" dirty="0"/>
              <a:t>Rapport de mortalité maternelle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771"/>
            <a:ext cx="7886700" cy="468085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r-FR" sz="2800" i="0" noProof="0" dirty="0"/>
              <a:t>Le rapport de mortalité maternelle (RMM) pour la période de 7 ans </a:t>
            </a:r>
            <a:r>
              <a:rPr lang="fr-FR" sz="2800" i="0" noProof="0" dirty="0" err="1"/>
              <a:t>pr</a:t>
            </a:r>
            <a:r>
              <a:rPr lang="fr-FR" sz="2800" i="0" dirty="0" err="1"/>
              <a:t>écédant</a:t>
            </a:r>
            <a:r>
              <a:rPr lang="fr-FR" sz="2800" i="0" dirty="0"/>
              <a:t> l’enquête =</a:t>
            </a:r>
            <a:endParaRPr lang="fr-FR" sz="2800" i="0" noProof="0" dirty="0"/>
          </a:p>
          <a:p>
            <a:pPr>
              <a:lnSpc>
                <a:spcPct val="110000"/>
              </a:lnSpc>
            </a:pPr>
            <a:endParaRPr lang="fr-FR" sz="1600" i="0" noProof="0" dirty="0"/>
          </a:p>
          <a:p>
            <a:pPr algn="ctr">
              <a:lnSpc>
                <a:spcPct val="110000"/>
              </a:lnSpc>
            </a:pPr>
            <a:r>
              <a:rPr lang="fr-FR" sz="3200" b="1" i="0" dirty="0">
                <a:solidFill>
                  <a:srgbClr val="0071BB"/>
                </a:solidFill>
              </a:rPr>
              <a:t>746</a:t>
            </a:r>
            <a:r>
              <a:rPr lang="fr-FR" sz="3200" b="1" i="0" noProof="0" dirty="0">
                <a:solidFill>
                  <a:srgbClr val="0071BB"/>
                </a:solidFill>
              </a:rPr>
              <a:t> décès pour 100 000 naissances vivantes</a:t>
            </a:r>
          </a:p>
          <a:p>
            <a:pPr algn="ctr">
              <a:lnSpc>
                <a:spcPct val="110000"/>
              </a:lnSpc>
            </a:pPr>
            <a:r>
              <a:rPr lang="fr-FR" sz="3200" i="0" noProof="0" dirty="0"/>
              <a:t>(Intervalle de confiance : 609-882)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204652-E4C5-F8FA-E6BB-CB564DABBDD0}"/>
              </a:ext>
            </a:extLst>
          </p:cNvPr>
          <p:cNvSpPr txBox="1">
            <a:spLocks/>
          </p:cNvSpPr>
          <p:nvPr/>
        </p:nvSpPr>
        <p:spPr>
          <a:xfrm>
            <a:off x="7192851" y="779573"/>
            <a:ext cx="195115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</a:t>
            </a:r>
            <a:r>
              <a:rPr lang="en-US" b="1" i="0" dirty="0">
                <a:solidFill>
                  <a:srgbClr val="009DDA"/>
                </a:solidFill>
              </a:rPr>
              <a:t> 3.1.1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D5D645E-7995-4F06-5D48-BE4411F1A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449" y="1498537"/>
            <a:ext cx="4811486" cy="286391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Mortalité des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Mortalité des adultes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Mortalité maternelle et mortalité liée à la grossesse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4F6649E-A0EB-3797-AEDE-B7CEC6229161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8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67188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Tendances de la mortalité liée à la grossesse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171" y="808004"/>
            <a:ext cx="8369720" cy="863257"/>
          </a:xfrm>
        </p:spPr>
        <p:txBody>
          <a:bodyPr>
            <a:normAutofit/>
          </a:bodyPr>
          <a:lstStyle/>
          <a:p>
            <a:r>
              <a:rPr lang="fr-FR" noProof="0" dirty="0"/>
              <a:t>Décès liés à la grossesse pour 100 000 naissances vivantes pour la période de 7 ans précédant l’enquête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8BB8FBC-D0DE-0A3F-16EA-6D7F9E5A5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322852"/>
              </p:ext>
            </p:extLst>
          </p:nvPr>
        </p:nvGraphicFramePr>
        <p:xfrm>
          <a:off x="555171" y="1588177"/>
          <a:ext cx="7968343" cy="5050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</a:t>
            </a:r>
            <a:r>
              <a:rPr lang="fr-FR" noProof="0" dirty="0" err="1"/>
              <a:t>sultats</a:t>
            </a:r>
            <a:r>
              <a:rPr lang="fr-FR" noProof="0" dirty="0"/>
              <a:t>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La mortalité des enfants a diminué. Le taux de </a:t>
            </a:r>
            <a:r>
              <a:rPr lang="fr-FR" sz="2400" b="1" i="0" noProof="0" dirty="0">
                <a:solidFill>
                  <a:schemeClr val="accent5"/>
                </a:solidFill>
              </a:rPr>
              <a:t>mortalité néonatale </a:t>
            </a:r>
            <a:r>
              <a:rPr lang="fr-FR" sz="2400" i="0" noProof="0" dirty="0"/>
              <a:t>est de </a:t>
            </a:r>
            <a:r>
              <a:rPr lang="fr-FR" sz="2400" b="1" i="0" dirty="0">
                <a:solidFill>
                  <a:schemeClr val="accent5"/>
                </a:solidFill>
              </a:rPr>
              <a:t>24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décès pour 1 000 naissances vivantes et le taux de</a:t>
            </a:r>
            <a:r>
              <a:rPr lang="fr-FR" sz="2400" b="1" i="0" noProof="0" dirty="0">
                <a:solidFill>
                  <a:schemeClr val="accent5"/>
                </a:solidFill>
              </a:rPr>
              <a:t> mortalité infanto-juvénile </a:t>
            </a:r>
            <a:r>
              <a:rPr lang="fr-FR" sz="2400" i="0" noProof="0" dirty="0"/>
              <a:t>est de </a:t>
            </a:r>
            <a:r>
              <a:rPr lang="fr-FR" sz="2400" b="1" i="0" dirty="0">
                <a:solidFill>
                  <a:schemeClr val="accent5"/>
                </a:solidFill>
              </a:rPr>
              <a:t>93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décès pour 1 000 naissances vivantes.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La mortalité des enfants est plus élevée parmi les enfants </a:t>
            </a:r>
            <a:r>
              <a:rPr lang="fr-FR" sz="2400" b="1" i="0" noProof="0" dirty="0">
                <a:solidFill>
                  <a:schemeClr val="accent5"/>
                </a:solidFill>
              </a:rPr>
              <a:t>nés moins de 2 ans après la naissance précédente</a:t>
            </a:r>
            <a:r>
              <a:rPr lang="fr-FR" sz="2400" i="0" noProof="0" dirty="0"/>
              <a:t>.</a:t>
            </a:r>
            <a:endParaRPr lang="fr-FR" sz="24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dirty="0"/>
              <a:t>Le</a:t>
            </a:r>
            <a:r>
              <a:rPr lang="fr-FR" sz="2400" i="0" noProof="0" dirty="0"/>
              <a:t> </a:t>
            </a:r>
            <a:r>
              <a:rPr lang="fr-FR" sz="2400" b="1" i="0" dirty="0">
                <a:solidFill>
                  <a:schemeClr val="accent5"/>
                </a:solidFill>
              </a:rPr>
              <a:t>rapport de mortalité m</a:t>
            </a:r>
            <a:r>
              <a:rPr lang="fr-FR" sz="2400" b="1" i="0" noProof="0" dirty="0" err="1">
                <a:solidFill>
                  <a:schemeClr val="accent5"/>
                </a:solidFill>
              </a:rPr>
              <a:t>aternelle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est de </a:t>
            </a:r>
            <a:r>
              <a:rPr lang="fr-FR" sz="2400" b="1" i="0" dirty="0">
                <a:solidFill>
                  <a:schemeClr val="accent5"/>
                </a:solidFill>
              </a:rPr>
              <a:t>746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décès pour 100 000 naissances vivantes.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Le </a:t>
            </a:r>
            <a:r>
              <a:rPr lang="fr-FR" sz="2400" b="1" i="0" noProof="0" dirty="0">
                <a:solidFill>
                  <a:schemeClr val="accent5"/>
                </a:solidFill>
              </a:rPr>
              <a:t>rapport de mortalité liée à la grossesse </a:t>
            </a:r>
            <a:r>
              <a:rPr lang="fr-FR" sz="2400" i="0" noProof="0" dirty="0"/>
              <a:t>est de </a:t>
            </a:r>
            <a:r>
              <a:rPr lang="fr-FR" sz="2400" b="1" i="0" noProof="0" dirty="0">
                <a:solidFill>
                  <a:schemeClr val="accent5"/>
                </a:solidFill>
              </a:rPr>
              <a:t>841 </a:t>
            </a:r>
            <a:r>
              <a:rPr lang="fr-FR" sz="2400" i="0" noProof="0" dirty="0"/>
              <a:t>décès pour 100 000 naissances vivantes.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r-FR" sz="2400" i="0" noProof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Indicateurs de la mortalité des enfants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néonatale : </a:t>
            </a:r>
            <a:r>
              <a:rPr lang="fr-FR" sz="2600" i="0" noProof="0" dirty="0"/>
              <a:t>Probabilité de décéder avant d’atteindre 1 mois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post-néonatale :</a:t>
            </a:r>
            <a:r>
              <a:rPr lang="fr-FR" sz="2600" i="0" noProof="0" dirty="0"/>
              <a:t> Probabilité de décéder entre le premier mois et le premier anniversaire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infantile :</a:t>
            </a:r>
            <a:r>
              <a:rPr lang="fr-FR" sz="2600" i="0" noProof="0" dirty="0"/>
              <a:t> Probabilité de décéder entre la naissance et le premier anniversaire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juvénile : </a:t>
            </a:r>
            <a:r>
              <a:rPr lang="fr-FR" sz="2600" i="0" noProof="0" dirty="0"/>
              <a:t>Probabilité de décéder entre le premier et le cinquième anniversaire.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infanto-juvénile : </a:t>
            </a:r>
            <a:r>
              <a:rPr lang="fr-FR" sz="2600" i="0" noProof="0" dirty="0"/>
              <a:t>Probabilité de décéder entre la naissance et le cinquième anniversaire</a:t>
            </a:r>
            <a:endParaRPr lang="fr-FR" sz="2600" b="1" i="0" noProof="0" dirty="0"/>
          </a:p>
          <a:p>
            <a:pPr>
              <a:lnSpc>
                <a:spcPct val="110000"/>
              </a:lnSpc>
            </a:pPr>
            <a:endParaRPr lang="fr-FR" sz="2800" b="1" i="0" noProof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Niveaux de mortalité des enfants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52189"/>
            <a:ext cx="6194184" cy="596445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5 ans précédant l’enquête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2472781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3C5C3C2-465C-35BE-14BA-1C73A28735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6865454" cy="1052188"/>
          </a:xfrm>
        </p:spPr>
        <p:txBody>
          <a:bodyPr>
            <a:noAutofit/>
          </a:bodyPr>
          <a:lstStyle/>
          <a:p>
            <a:r>
              <a:rPr lang="fr-FR" noProof="0" dirty="0"/>
              <a:t>Tendances de la mortalité des enfants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9079432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2334689" y="1642407"/>
            <a:ext cx="31350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rgbClr val="0071B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Mortalité infanto-juvénile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58044" y="4337053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Mortalité néonatale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28647" y="2923627"/>
            <a:ext cx="223742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Mortalité infantile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28AB0FC-7DB0-A018-64F9-908F6D835A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6C4E39-DFF9-815D-8967-4F098AC54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52189"/>
            <a:ext cx="6865454" cy="596445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5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2974"/>
            <a:ext cx="6333927" cy="1124629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sexe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505350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B70549F8-7684-2381-F6A5-77C1D7BA3C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3B09C2-9D5A-00DA-5201-BB778DEBC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08554"/>
            <a:ext cx="6194184" cy="596445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5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21769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milieu de résidence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252522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E85CA18-FA11-0A22-156A-5A8F62915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73E5-497F-C188-F057-18034557E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79810"/>
            <a:ext cx="8043078" cy="425189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5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selon </a:t>
            </a:r>
            <a:br>
              <a:rPr lang="fr-FR" noProof="0" dirty="0"/>
            </a:br>
            <a:r>
              <a:rPr lang="fr-FR" noProof="0" dirty="0"/>
              <a:t>le niveau d’instruction de la mère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553014"/>
              </p:ext>
            </p:extLst>
          </p:nvPr>
        </p:nvGraphicFramePr>
        <p:xfrm>
          <a:off x="628650" y="2001131"/>
          <a:ext cx="7886699" cy="4722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6DCF9D2-87B3-F55C-FC1E-91302F0C2EEC}"/>
              </a:ext>
            </a:extLst>
          </p:cNvPr>
          <p:cNvSpPr txBox="1"/>
          <p:nvPr/>
        </p:nvSpPr>
        <p:spPr>
          <a:xfrm>
            <a:off x="3620308" y="5171362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42440E6D-BA7B-DFED-7F3F-D4DDBA73B4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ECAF81-64E5-3308-9716-C9A3C0894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0098"/>
            <a:ext cx="8043078" cy="425189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10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bien-être économique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175147"/>
              </p:ext>
            </p:extLst>
          </p:nvPr>
        </p:nvGraphicFramePr>
        <p:xfrm>
          <a:off x="472273" y="1791058"/>
          <a:ext cx="7886699" cy="456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C0D898A-884D-49A0-3CE9-5E13558FA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722B481-D552-B2AA-5418-E1BEF6B75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79810"/>
            <a:ext cx="8043078" cy="425189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 10 ans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VMX3MACP777Z-1177381151-48707</_dlc_DocId>
    <_dlc_DocIdUrl xmlns="d16efad5-0601-4cf0-b7c2-89968258c777">
      <Url>https://icfonline.sharepoint.com/sites/ihd-dhs/Dissemination/_layouts/15/DocIdRedir.aspx?ID=VMX3MACP777Z-1177381151-48707</Url>
      <Description>VMX3MACP777Z-1177381151-48707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d16efad5-0601-4cf0-b7c2-89968258c777"/>
    <ds:schemaRef ds:uri="http://schemas.microsoft.com/office/2006/metadata/properties"/>
    <ds:schemaRef ds:uri="http://schemas.microsoft.com/office/infopath/2007/PartnerControls"/>
    <ds:schemaRef ds:uri="fa6a9aea-fb0f-4ddd-aff8-712634b7d5fe"/>
    <ds:schemaRef ds:uri="83c4e5ee-5eea-4e8c-8b50-726738bccb6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8809E0-C418-484F-9F4C-9AE35DCA8E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2003</TotalTime>
  <Words>813</Words>
  <Application>Microsoft Office PowerPoint</Application>
  <PresentationFormat>On-screen Show (4:3)</PresentationFormat>
  <Paragraphs>104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PowerPoint Presentation</vt:lpstr>
      <vt:lpstr>PowerPoint Presentation</vt:lpstr>
      <vt:lpstr>Indicateurs de la mortalité des enfants</vt:lpstr>
      <vt:lpstr>Niveaux de mortalité des enfants</vt:lpstr>
      <vt:lpstr>Tendances de la mortalité des enfants</vt:lpstr>
      <vt:lpstr>Mortalité des enfants  selon le sexe</vt:lpstr>
      <vt:lpstr>Mortalité des enfants  selon le milieu de résidence</vt:lpstr>
      <vt:lpstr>Mortalité des enfants selon  le niveau d’instruction de la mère</vt:lpstr>
      <vt:lpstr>Mortalité des enfants  selon le bien-être économique</vt:lpstr>
      <vt:lpstr>Mortalité des enfants selon l’âge de la mère</vt:lpstr>
      <vt:lpstr>Mortalité des enfants  selon le rang de naissance</vt:lpstr>
      <vt:lpstr>Mortalité des enfants selon l’intervalle avec la naissance précédente</vt:lpstr>
      <vt:lpstr>Mortalité périnatale</vt:lpstr>
      <vt:lpstr>Mortalité périnatale</vt:lpstr>
      <vt:lpstr>PowerPoint Presentation</vt:lpstr>
      <vt:lpstr>Mortalité des adultes</vt:lpstr>
      <vt:lpstr>PowerPoint Presentation</vt:lpstr>
      <vt:lpstr>Mortalité  liée à la grossesse</vt:lpstr>
      <vt:lpstr>Rapport de mortalité maternelle</vt:lpstr>
      <vt:lpstr>Tendances de la mortalité liée à la grossesse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45</cp:revision>
  <cp:lastPrinted>2024-10-07T08:02:26Z</cp:lastPrinted>
  <dcterms:created xsi:type="dcterms:W3CDTF">2022-12-05T19:39:34Z</dcterms:created>
  <dcterms:modified xsi:type="dcterms:W3CDTF">2024-11-01T17:43:35Z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fc497b36-36e7-4517-a639-9be9c2a62fb9</vt:lpwstr>
  </property>
  <property fmtid="{D5CDD505-2E9C-101B-9397-08002B2CF9AE}" pid="4" name="MediaServiceImageTags">
    <vt:lpwstr/>
  </property>
</Properties>
</file>