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3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4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5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4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5"/>
    <p:sldMasterId id="2147483687" r:id="rId6"/>
  </p:sldMasterIdLst>
  <p:notesMasterIdLst>
    <p:notesMasterId r:id="rId33"/>
  </p:notesMasterIdLst>
  <p:handoutMasterIdLst>
    <p:handoutMasterId r:id="rId34"/>
  </p:handoutMasterIdLst>
  <p:sldIdLst>
    <p:sldId id="256" r:id="rId7"/>
    <p:sldId id="260" r:id="rId8"/>
    <p:sldId id="294" r:id="rId9"/>
    <p:sldId id="263" r:id="rId10"/>
    <p:sldId id="322" r:id="rId11"/>
    <p:sldId id="323" r:id="rId12"/>
    <p:sldId id="324" r:id="rId13"/>
    <p:sldId id="290" r:id="rId14"/>
    <p:sldId id="336" r:id="rId15"/>
    <p:sldId id="335" r:id="rId16"/>
    <p:sldId id="262" r:id="rId17"/>
    <p:sldId id="325" r:id="rId18"/>
    <p:sldId id="326" r:id="rId19"/>
    <p:sldId id="288" r:id="rId20"/>
    <p:sldId id="327" r:id="rId21"/>
    <p:sldId id="328" r:id="rId22"/>
    <p:sldId id="329" r:id="rId23"/>
    <p:sldId id="296" r:id="rId24"/>
    <p:sldId id="330" r:id="rId25"/>
    <p:sldId id="292" r:id="rId26"/>
    <p:sldId id="331" r:id="rId27"/>
    <p:sldId id="332" r:id="rId28"/>
    <p:sldId id="264" r:id="rId29"/>
    <p:sldId id="283" r:id="rId30"/>
    <p:sldId id="334" r:id="rId31"/>
    <p:sldId id="289" r:id="rId3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87A75E19-AE90-6073-75AF-E3DAC86EABDE}" name="Owusu Ansah, Victoria" initials="VO" userId="S::56230@icf.com::b2eff32f-aa4f-4367-adb8-f6c1b3d00958" providerId="AD"/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1BB"/>
    <a:srgbClr val="C7D6EE"/>
    <a:srgbClr val="496483"/>
    <a:srgbClr val="F8D02E"/>
    <a:srgbClr val="6600FF"/>
    <a:srgbClr val="00A4E4"/>
    <a:srgbClr val="CFAFFF"/>
    <a:srgbClr val="F0E7FF"/>
    <a:srgbClr val="A366FF"/>
    <a:srgbClr val="91DFF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58" autoAdjust="0"/>
    <p:restoredTop sz="94163" autoAdjust="0"/>
  </p:normalViewPr>
  <p:slideViewPr>
    <p:cSldViewPr snapToGrid="0">
      <p:cViewPr varScale="1">
        <p:scale>
          <a:sx n="96" d="100"/>
          <a:sy n="96" d="100"/>
        </p:scale>
        <p:origin x="792" y="48"/>
      </p:cViewPr>
      <p:guideLst/>
    </p:cSldViewPr>
  </p:slideViewPr>
  <p:outlineViewPr>
    <p:cViewPr>
      <p:scale>
        <a:sx n="33" d="100"/>
        <a:sy n="33" d="100"/>
      </p:scale>
      <p:origin x="0" y="-2774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1" d="100"/>
          <a:sy n="61" d="100"/>
        </p:scale>
        <p:origin x="3245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microsoft.com/office/2016/11/relationships/changesInfo" Target="changesInfos/changesInfo1.xml"/><Relationship Id="rId21" Type="http://schemas.openxmlformats.org/officeDocument/2006/relationships/slide" Target="slides/slide15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theme" Target="theme/theme1.xml"/><Relationship Id="rId40" Type="http://schemas.microsoft.com/office/2018/10/relationships/authors" Target="author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customXml" Target="../customXml/item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presProps" Target="presProps.xml"/><Relationship Id="rId8" Type="http://schemas.openxmlformats.org/officeDocument/2006/relationships/slide" Target="slides/slide2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2f9f8379-56ce-455c-81be-d1dc66b28ae7" providerId="ADAL" clId="{8DEF98A5-8EA4-47ED-B83F-9268A0D75417}"/>
    <pc:docChg chg="modSld">
      <pc:chgData name="Behague, Sabina" userId="2f9f8379-56ce-455c-81be-d1dc66b28ae7" providerId="ADAL" clId="{8DEF98A5-8EA4-47ED-B83F-9268A0D75417}" dt="2024-11-01T17:53:28.387" v="0" actId="207"/>
      <pc:docMkLst>
        <pc:docMk/>
      </pc:docMkLst>
      <pc:sldChg chg="modSp mod">
        <pc:chgData name="Behague, Sabina" userId="2f9f8379-56ce-455c-81be-d1dc66b28ae7" providerId="ADAL" clId="{8DEF98A5-8EA4-47ED-B83F-9268A0D75417}" dt="2024-11-01T17:53:28.387" v="0" actId="207"/>
        <pc:sldMkLst>
          <pc:docMk/>
          <pc:sldMk cId="314515802" sldId="324"/>
        </pc:sldMkLst>
        <pc:spChg chg="mod">
          <ac:chgData name="Behague, Sabina" userId="2f9f8379-56ce-455c-81be-d1dc66b28ae7" providerId="ADAL" clId="{8DEF98A5-8EA4-47ED-B83F-9268A0D75417}" dt="2024-11-01T17:53:28.387" v="0" actId="207"/>
          <ac:spMkLst>
            <pc:docMk/>
            <pc:sldMk cId="314515802" sldId="324"/>
            <ac:spMk id="3" creationId="{7F10B6DC-6AF4-BFD9-E1D5-B98AA266289F}"/>
          </ac:spMkLst>
        </pc:spChg>
      </pc:sldChg>
    </pc:docChg>
  </pc:docChgLst>
  <pc:docChgLst>
    <pc:chgData name="Behague, Sabina" userId="2f9f8379-56ce-455c-81be-d1dc66b28ae7" providerId="ADAL" clId="{107688BB-F306-4873-93FC-44D4A375DD71}"/>
    <pc:docChg chg="undo custSel modSld">
      <pc:chgData name="Behague, Sabina" userId="2f9f8379-56ce-455c-81be-d1dc66b28ae7" providerId="ADAL" clId="{107688BB-F306-4873-93FC-44D4A375DD71}" dt="2024-10-20T17:03:44.992" v="379" actId="207"/>
      <pc:docMkLst>
        <pc:docMk/>
      </pc:docMkLst>
      <pc:sldChg chg="modSp">
        <pc:chgData name="Behague, Sabina" userId="2f9f8379-56ce-455c-81be-d1dc66b28ae7" providerId="ADAL" clId="{107688BB-F306-4873-93FC-44D4A375DD71}" dt="2024-10-20T15:17:32.941" v="0"/>
        <pc:sldMkLst>
          <pc:docMk/>
          <pc:sldMk cId="109857222" sldId="256"/>
        </pc:sldMkLst>
        <pc:spChg chg="mod">
          <ac:chgData name="Behague, Sabina" userId="2f9f8379-56ce-455c-81be-d1dc66b28ae7" providerId="ADAL" clId="{107688BB-F306-4873-93FC-44D4A375DD71}" dt="2024-10-20T15:17:32.941" v="0"/>
          <ac:spMkLst>
            <pc:docMk/>
            <pc:sldMk cId="109857222" sldId="256"/>
            <ac:spMk id="3" creationId="{00000000-0000-0000-0000-000000000000}"/>
          </ac:spMkLst>
        </pc:spChg>
      </pc:sldChg>
      <pc:sldChg chg="addSp modSp mod">
        <pc:chgData name="Behague, Sabina" userId="2f9f8379-56ce-455c-81be-d1dc66b28ae7" providerId="ADAL" clId="{107688BB-F306-4873-93FC-44D4A375DD71}" dt="2024-10-20T15:18:21.827" v="5" actId="164"/>
        <pc:sldMkLst>
          <pc:docMk/>
          <pc:sldMk cId="2163988523" sldId="260"/>
        </pc:sldMkLst>
        <pc:spChg chg="mod">
          <ac:chgData name="Behague, Sabina" userId="2f9f8379-56ce-455c-81be-d1dc66b28ae7" providerId="ADAL" clId="{107688BB-F306-4873-93FC-44D4A375DD71}" dt="2024-10-20T15:18:21.827" v="5" actId="164"/>
          <ac:spMkLst>
            <pc:docMk/>
            <pc:sldMk cId="2163988523" sldId="260"/>
            <ac:spMk id="6" creationId="{5D0F14F3-1A09-3E96-BCB2-D8B940E469DA}"/>
          </ac:spMkLst>
        </pc:spChg>
        <pc:spChg chg="mod">
          <ac:chgData name="Behague, Sabina" userId="2f9f8379-56ce-455c-81be-d1dc66b28ae7" providerId="ADAL" clId="{107688BB-F306-4873-93FC-44D4A375DD71}" dt="2024-10-20T15:18:21.827" v="5" actId="164"/>
          <ac:spMkLst>
            <pc:docMk/>
            <pc:sldMk cId="2163988523" sldId="260"/>
            <ac:spMk id="7" creationId="{CE64F085-394F-89FE-55C1-94E5F28AFADD}"/>
          </ac:spMkLst>
        </pc:spChg>
        <pc:spChg chg="mod">
          <ac:chgData name="Behague, Sabina" userId="2f9f8379-56ce-455c-81be-d1dc66b28ae7" providerId="ADAL" clId="{107688BB-F306-4873-93FC-44D4A375DD71}" dt="2024-10-20T15:18:21.827" v="5" actId="164"/>
          <ac:spMkLst>
            <pc:docMk/>
            <pc:sldMk cId="2163988523" sldId="260"/>
            <ac:spMk id="8" creationId="{E39DAA33-FEFE-A8BD-BBEA-A8F3D8B80ECE}"/>
          </ac:spMkLst>
        </pc:spChg>
        <pc:grpChg chg="add mod">
          <ac:chgData name="Behague, Sabina" userId="2f9f8379-56ce-455c-81be-d1dc66b28ae7" providerId="ADAL" clId="{107688BB-F306-4873-93FC-44D4A375DD71}" dt="2024-10-20T15:18:21.827" v="5" actId="164"/>
          <ac:grpSpMkLst>
            <pc:docMk/>
            <pc:sldMk cId="2163988523" sldId="260"/>
            <ac:grpSpMk id="2" creationId="{0DC6C42F-D586-513F-CFF7-341AE88AAEC1}"/>
          </ac:grpSpMkLst>
        </pc:grpChg>
      </pc:sldChg>
      <pc:sldChg chg="modSp">
        <pc:chgData name="Behague, Sabina" userId="2f9f8379-56ce-455c-81be-d1dc66b28ae7" providerId="ADAL" clId="{107688BB-F306-4873-93FC-44D4A375DD71}" dt="2024-10-20T16:29:46.958" v="246" actId="207"/>
        <pc:sldMkLst>
          <pc:docMk/>
          <pc:sldMk cId="1428788921" sldId="262"/>
        </pc:sldMkLst>
        <pc:graphicFrameChg chg="mod">
          <ac:chgData name="Behague, Sabina" userId="2f9f8379-56ce-455c-81be-d1dc66b28ae7" providerId="ADAL" clId="{107688BB-F306-4873-93FC-44D4A375DD71}" dt="2024-10-20T16:29:46.958" v="246" actId="207"/>
          <ac:graphicFrameMkLst>
            <pc:docMk/>
            <pc:sldMk cId="1428788921" sldId="262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5:19:45.431" v="24" actId="207"/>
        <pc:sldMkLst>
          <pc:docMk/>
          <pc:sldMk cId="1887431401" sldId="263"/>
        </pc:sldMkLst>
        <pc:graphicFrameChg chg="mod">
          <ac:chgData name="Behague, Sabina" userId="2f9f8379-56ce-455c-81be-d1dc66b28ae7" providerId="ADAL" clId="{107688BB-F306-4873-93FC-44D4A375DD71}" dt="2024-10-20T15:19:45.431" v="24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 mod">
        <pc:chgData name="Behague, Sabina" userId="2f9f8379-56ce-455c-81be-d1dc66b28ae7" providerId="ADAL" clId="{107688BB-F306-4873-93FC-44D4A375DD71}" dt="2024-10-20T16:34:05.278" v="275" actId="207"/>
        <pc:sldMkLst>
          <pc:docMk/>
          <pc:sldMk cId="3502258445" sldId="283"/>
        </pc:sldMkLst>
        <pc:spChg chg="mod">
          <ac:chgData name="Behague, Sabina" userId="2f9f8379-56ce-455c-81be-d1dc66b28ae7" providerId="ADAL" clId="{107688BB-F306-4873-93FC-44D4A375DD71}" dt="2024-10-20T16:34:05.278" v="275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Behague, Sabina" userId="2f9f8379-56ce-455c-81be-d1dc66b28ae7" providerId="ADAL" clId="{107688BB-F306-4873-93FC-44D4A375DD71}" dt="2024-10-20T16:34:00.088" v="274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6:30:50.258" v="255" actId="207"/>
        <pc:sldMkLst>
          <pc:docMk/>
          <pc:sldMk cId="2004344858" sldId="288"/>
        </pc:sldMkLst>
        <pc:graphicFrameChg chg="mod">
          <ac:chgData name="Behague, Sabina" userId="2f9f8379-56ce-455c-81be-d1dc66b28ae7" providerId="ADAL" clId="{107688BB-F306-4873-93FC-44D4A375DD71}" dt="2024-10-20T16:30:50.258" v="255" actId="207"/>
          <ac:graphicFrameMkLst>
            <pc:docMk/>
            <pc:sldMk cId="2004344858" sldId="288"/>
            <ac:graphicFrameMk id="2" creationId="{B0A68F7A-A083-4E2B-B574-D05208620F48}"/>
          </ac:graphicFrameMkLst>
        </pc:graphicFrameChg>
      </pc:sldChg>
      <pc:sldChg chg="modSp mod">
        <pc:chgData name="Behague, Sabina" userId="2f9f8379-56ce-455c-81be-d1dc66b28ae7" providerId="ADAL" clId="{107688BB-F306-4873-93FC-44D4A375DD71}" dt="2024-10-20T17:03:44.992" v="379" actId="207"/>
        <pc:sldMkLst>
          <pc:docMk/>
          <pc:sldMk cId="3475639167" sldId="289"/>
        </pc:sldMkLst>
        <pc:spChg chg="mod">
          <ac:chgData name="Behague, Sabina" userId="2f9f8379-56ce-455c-81be-d1dc66b28ae7" providerId="ADAL" clId="{107688BB-F306-4873-93FC-44D4A375DD71}" dt="2024-10-20T17:03:44.992" v="379" actId="207"/>
          <ac:spMkLst>
            <pc:docMk/>
            <pc:sldMk cId="3475639167" sldId="289"/>
            <ac:spMk id="3" creationId="{F2A31AE5-F919-CA50-BF07-AF012D87D146}"/>
          </ac:spMkLst>
        </pc:spChg>
      </pc:sldChg>
      <pc:sldChg chg="modSp">
        <pc:chgData name="Behague, Sabina" userId="2f9f8379-56ce-455c-81be-d1dc66b28ae7" providerId="ADAL" clId="{107688BB-F306-4873-93FC-44D4A375DD71}" dt="2024-10-20T15:23:14.908" v="40" actId="207"/>
        <pc:sldMkLst>
          <pc:docMk/>
          <pc:sldMk cId="61370533" sldId="290"/>
        </pc:sldMkLst>
        <pc:graphicFrameChg chg="mod">
          <ac:chgData name="Behague, Sabina" userId="2f9f8379-56ce-455c-81be-d1dc66b28ae7" providerId="ADAL" clId="{107688BB-F306-4873-93FC-44D4A375DD71}" dt="2024-10-20T15:23:14.908" v="40" actId="207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6:33:10.150" v="269" actId="207"/>
        <pc:sldMkLst>
          <pc:docMk/>
          <pc:sldMk cId="4205298638" sldId="292"/>
        </pc:sldMkLst>
        <pc:graphicFrameChg chg="mod">
          <ac:chgData name="Behague, Sabina" userId="2f9f8379-56ce-455c-81be-d1dc66b28ae7" providerId="ADAL" clId="{107688BB-F306-4873-93FC-44D4A375DD71}" dt="2024-10-20T16:33:10.150" v="269" actId="207"/>
          <ac:graphicFrameMkLst>
            <pc:docMk/>
            <pc:sldMk cId="4205298638" sldId="292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5:19:17.769" v="23" actId="207"/>
        <pc:sldMkLst>
          <pc:docMk/>
          <pc:sldMk cId="1925132525" sldId="294"/>
        </pc:sldMkLst>
        <pc:graphicFrameChg chg="mod">
          <ac:chgData name="Behague, Sabina" userId="2f9f8379-56ce-455c-81be-d1dc66b28ae7" providerId="ADAL" clId="{107688BB-F306-4873-93FC-44D4A375DD71}" dt="2024-10-20T15:19:17.769" v="23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6:32:45.559" v="267" actId="207"/>
        <pc:sldMkLst>
          <pc:docMk/>
          <pc:sldMk cId="476875324" sldId="296"/>
        </pc:sldMkLst>
        <pc:graphicFrameChg chg="mod">
          <ac:chgData name="Behague, Sabina" userId="2f9f8379-56ce-455c-81be-d1dc66b28ae7" providerId="ADAL" clId="{107688BB-F306-4873-93FC-44D4A375DD71}" dt="2024-10-20T16:32:45.559" v="267" actId="207"/>
          <ac:graphicFrameMkLst>
            <pc:docMk/>
            <pc:sldMk cId="476875324" sldId="296"/>
            <ac:graphicFrameMk id="7" creationId="{BAE287F8-D626-0727-B8AA-36BF55EA7C9D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5:21:35.126" v="28" actId="207"/>
        <pc:sldMkLst>
          <pc:docMk/>
          <pc:sldMk cId="3332005300" sldId="322"/>
        </pc:sldMkLst>
        <pc:graphicFrameChg chg="mod">
          <ac:chgData name="Behague, Sabina" userId="2f9f8379-56ce-455c-81be-d1dc66b28ae7" providerId="ADAL" clId="{107688BB-F306-4873-93FC-44D4A375DD71}" dt="2024-10-20T15:21:35.126" v="28" actId="207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5:22:48.965" v="38"/>
        <pc:sldMkLst>
          <pc:docMk/>
          <pc:sldMk cId="327494629" sldId="323"/>
        </pc:sldMkLst>
        <pc:graphicFrameChg chg="mod">
          <ac:chgData name="Behague, Sabina" userId="2f9f8379-56ce-455c-81be-d1dc66b28ae7" providerId="ADAL" clId="{107688BB-F306-4873-93FC-44D4A375DD71}" dt="2024-10-20T15:22:48.965" v="38"/>
          <ac:graphicFrameMkLst>
            <pc:docMk/>
            <pc:sldMk cId="327494629" sldId="323"/>
            <ac:graphicFrameMk id="6" creationId="{A9A8CC69-E7C7-8BF8-2D2D-ABB1A61EC758}"/>
          </ac:graphicFrameMkLst>
        </pc:graphicFrameChg>
      </pc:sldChg>
      <pc:sldChg chg="addSp delSp modSp mod">
        <pc:chgData name="Behague, Sabina" userId="2f9f8379-56ce-455c-81be-d1dc66b28ae7" providerId="ADAL" clId="{107688BB-F306-4873-93FC-44D4A375DD71}" dt="2024-10-20T15:18:33.055" v="9"/>
        <pc:sldMkLst>
          <pc:docMk/>
          <pc:sldMk cId="314515802" sldId="324"/>
        </pc:sldMkLst>
        <pc:spChg chg="mod">
          <ac:chgData name="Behague, Sabina" userId="2f9f8379-56ce-455c-81be-d1dc66b28ae7" providerId="ADAL" clId="{107688BB-F306-4873-93FC-44D4A375DD71}" dt="2024-10-20T15:18:33.055" v="9"/>
          <ac:spMkLst>
            <pc:docMk/>
            <pc:sldMk cId="314515802" sldId="324"/>
            <ac:spMk id="4" creationId="{C383F1B3-C6D9-C69D-3925-243B0A4D848B}"/>
          </ac:spMkLst>
        </pc:spChg>
        <pc:spChg chg="mod">
          <ac:chgData name="Behague, Sabina" userId="2f9f8379-56ce-455c-81be-d1dc66b28ae7" providerId="ADAL" clId="{107688BB-F306-4873-93FC-44D4A375DD71}" dt="2024-10-20T15:18:33.055" v="9"/>
          <ac:spMkLst>
            <pc:docMk/>
            <pc:sldMk cId="314515802" sldId="324"/>
            <ac:spMk id="5" creationId="{73253909-090E-A387-B6AF-11CFA6876548}"/>
          </ac:spMkLst>
        </pc:spChg>
        <pc:spChg chg="del">
          <ac:chgData name="Behague, Sabina" userId="2f9f8379-56ce-455c-81be-d1dc66b28ae7" providerId="ADAL" clId="{107688BB-F306-4873-93FC-44D4A375DD71}" dt="2024-10-20T15:18:29.750" v="6" actId="478"/>
          <ac:spMkLst>
            <pc:docMk/>
            <pc:sldMk cId="314515802" sldId="324"/>
            <ac:spMk id="6" creationId="{5D0F14F3-1A09-3E96-BCB2-D8B940E469DA}"/>
          </ac:spMkLst>
        </pc:spChg>
        <pc:spChg chg="del">
          <ac:chgData name="Behague, Sabina" userId="2f9f8379-56ce-455c-81be-d1dc66b28ae7" providerId="ADAL" clId="{107688BB-F306-4873-93FC-44D4A375DD71}" dt="2024-10-20T15:18:30.619" v="7" actId="478"/>
          <ac:spMkLst>
            <pc:docMk/>
            <pc:sldMk cId="314515802" sldId="324"/>
            <ac:spMk id="7" creationId="{CE64F085-394F-89FE-55C1-94E5F28AFADD}"/>
          </ac:spMkLst>
        </pc:spChg>
        <pc:spChg chg="del">
          <ac:chgData name="Behague, Sabina" userId="2f9f8379-56ce-455c-81be-d1dc66b28ae7" providerId="ADAL" clId="{107688BB-F306-4873-93FC-44D4A375DD71}" dt="2024-10-20T15:18:31.750" v="8" actId="478"/>
          <ac:spMkLst>
            <pc:docMk/>
            <pc:sldMk cId="314515802" sldId="324"/>
            <ac:spMk id="8" creationId="{E39DAA33-FEFE-A8BD-BBEA-A8F3D8B80ECE}"/>
          </ac:spMkLst>
        </pc:spChg>
        <pc:spChg chg="mod">
          <ac:chgData name="Behague, Sabina" userId="2f9f8379-56ce-455c-81be-d1dc66b28ae7" providerId="ADAL" clId="{107688BB-F306-4873-93FC-44D4A375DD71}" dt="2024-10-20T15:18:33.055" v="9"/>
          <ac:spMkLst>
            <pc:docMk/>
            <pc:sldMk cId="314515802" sldId="324"/>
            <ac:spMk id="10" creationId="{E7E79261-D1E5-29FF-5561-508B34827BD0}"/>
          </ac:spMkLst>
        </pc:spChg>
        <pc:grpChg chg="add mod">
          <ac:chgData name="Behague, Sabina" userId="2f9f8379-56ce-455c-81be-d1dc66b28ae7" providerId="ADAL" clId="{107688BB-F306-4873-93FC-44D4A375DD71}" dt="2024-10-20T15:18:33.055" v="9"/>
          <ac:grpSpMkLst>
            <pc:docMk/>
            <pc:sldMk cId="314515802" sldId="324"/>
            <ac:grpSpMk id="2" creationId="{1B9D7D8F-F080-5668-23D0-5F0193DADF0B}"/>
          </ac:grpSpMkLst>
        </pc:grpChg>
      </pc:sldChg>
      <pc:sldChg chg="modSp">
        <pc:chgData name="Behague, Sabina" userId="2f9f8379-56ce-455c-81be-d1dc66b28ae7" providerId="ADAL" clId="{107688BB-F306-4873-93FC-44D4A375DD71}" dt="2024-10-20T16:30:00.840" v="248" actId="207"/>
        <pc:sldMkLst>
          <pc:docMk/>
          <pc:sldMk cId="661188151" sldId="325"/>
        </pc:sldMkLst>
        <pc:graphicFrameChg chg="mod">
          <ac:chgData name="Behague, Sabina" userId="2f9f8379-56ce-455c-81be-d1dc66b28ae7" providerId="ADAL" clId="{107688BB-F306-4873-93FC-44D4A375DD71}" dt="2024-10-20T16:30:00.840" v="248" actId="207"/>
          <ac:graphicFrameMkLst>
            <pc:docMk/>
            <pc:sldMk cId="661188151" sldId="325"/>
            <ac:graphicFrameMk id="9" creationId="{16BB2B36-D329-083C-5198-BEEC5AC12CFA}"/>
          </ac:graphicFrameMkLst>
        </pc:graphicFrameChg>
      </pc:sldChg>
      <pc:sldChg chg="addSp delSp modSp mod">
        <pc:chgData name="Behague, Sabina" userId="2f9f8379-56ce-455c-81be-d1dc66b28ae7" providerId="ADAL" clId="{107688BB-F306-4873-93FC-44D4A375DD71}" dt="2024-10-20T16:30:10.364" v="249" actId="207"/>
        <pc:sldMkLst>
          <pc:docMk/>
          <pc:sldMk cId="1504281115" sldId="326"/>
        </pc:sldMkLst>
        <pc:spChg chg="mod">
          <ac:chgData name="Behague, Sabina" userId="2f9f8379-56ce-455c-81be-d1dc66b28ae7" providerId="ADAL" clId="{107688BB-F306-4873-93FC-44D4A375DD71}" dt="2024-10-20T16:30:10.364" v="249" actId="207"/>
          <ac:spMkLst>
            <pc:docMk/>
            <pc:sldMk cId="1504281115" sldId="326"/>
            <ac:spMk id="3" creationId="{7F10B6DC-6AF4-BFD9-E1D5-B98AA266289F}"/>
          </ac:spMkLst>
        </pc:spChg>
        <pc:spChg chg="mod">
          <ac:chgData name="Behague, Sabina" userId="2f9f8379-56ce-455c-81be-d1dc66b28ae7" providerId="ADAL" clId="{107688BB-F306-4873-93FC-44D4A375DD71}" dt="2024-10-20T15:18:42.705" v="13"/>
          <ac:spMkLst>
            <pc:docMk/>
            <pc:sldMk cId="1504281115" sldId="326"/>
            <ac:spMk id="4" creationId="{AE19E1E0-9B1D-CBCE-3AFF-BCE2BB45DED6}"/>
          </ac:spMkLst>
        </pc:spChg>
        <pc:spChg chg="mod">
          <ac:chgData name="Behague, Sabina" userId="2f9f8379-56ce-455c-81be-d1dc66b28ae7" providerId="ADAL" clId="{107688BB-F306-4873-93FC-44D4A375DD71}" dt="2024-10-20T15:18:42.705" v="13"/>
          <ac:spMkLst>
            <pc:docMk/>
            <pc:sldMk cId="1504281115" sldId="326"/>
            <ac:spMk id="5" creationId="{33598BB8-9DAD-A2FD-594F-D58E58E9291B}"/>
          </ac:spMkLst>
        </pc:spChg>
        <pc:spChg chg="del">
          <ac:chgData name="Behague, Sabina" userId="2f9f8379-56ce-455c-81be-d1dc66b28ae7" providerId="ADAL" clId="{107688BB-F306-4873-93FC-44D4A375DD71}" dt="2024-10-20T15:18:39.605" v="10" actId="478"/>
          <ac:spMkLst>
            <pc:docMk/>
            <pc:sldMk cId="1504281115" sldId="326"/>
            <ac:spMk id="6" creationId="{5D0F14F3-1A09-3E96-BCB2-D8B940E469DA}"/>
          </ac:spMkLst>
        </pc:spChg>
        <pc:spChg chg="del">
          <ac:chgData name="Behague, Sabina" userId="2f9f8379-56ce-455c-81be-d1dc66b28ae7" providerId="ADAL" clId="{107688BB-F306-4873-93FC-44D4A375DD71}" dt="2024-10-20T15:18:40.588" v="11" actId="478"/>
          <ac:spMkLst>
            <pc:docMk/>
            <pc:sldMk cId="1504281115" sldId="326"/>
            <ac:spMk id="7" creationId="{CE64F085-394F-89FE-55C1-94E5F28AFADD}"/>
          </ac:spMkLst>
        </pc:spChg>
        <pc:spChg chg="del">
          <ac:chgData name="Behague, Sabina" userId="2f9f8379-56ce-455c-81be-d1dc66b28ae7" providerId="ADAL" clId="{107688BB-F306-4873-93FC-44D4A375DD71}" dt="2024-10-20T15:18:41.335" v="12" actId="478"/>
          <ac:spMkLst>
            <pc:docMk/>
            <pc:sldMk cId="1504281115" sldId="326"/>
            <ac:spMk id="8" creationId="{E39DAA33-FEFE-A8BD-BBEA-A8F3D8B80ECE}"/>
          </ac:spMkLst>
        </pc:spChg>
        <pc:spChg chg="mod">
          <ac:chgData name="Behague, Sabina" userId="2f9f8379-56ce-455c-81be-d1dc66b28ae7" providerId="ADAL" clId="{107688BB-F306-4873-93FC-44D4A375DD71}" dt="2024-10-20T15:18:42.705" v="13"/>
          <ac:spMkLst>
            <pc:docMk/>
            <pc:sldMk cId="1504281115" sldId="326"/>
            <ac:spMk id="10" creationId="{88AE9A51-7108-237F-E84B-F47D36F27C49}"/>
          </ac:spMkLst>
        </pc:spChg>
        <pc:grpChg chg="add mod">
          <ac:chgData name="Behague, Sabina" userId="2f9f8379-56ce-455c-81be-d1dc66b28ae7" providerId="ADAL" clId="{107688BB-F306-4873-93FC-44D4A375DD71}" dt="2024-10-20T15:18:42.705" v="13"/>
          <ac:grpSpMkLst>
            <pc:docMk/>
            <pc:sldMk cId="1504281115" sldId="326"/>
            <ac:grpSpMk id="2" creationId="{805882F4-17A4-FE02-AA94-470A3EF4CF88}"/>
          </ac:grpSpMkLst>
        </pc:grpChg>
      </pc:sldChg>
      <pc:sldChg chg="modSp mod">
        <pc:chgData name="Behague, Sabina" userId="2f9f8379-56ce-455c-81be-d1dc66b28ae7" providerId="ADAL" clId="{107688BB-F306-4873-93FC-44D4A375DD71}" dt="2024-10-20T16:32:00.755" v="264" actId="27918"/>
        <pc:sldMkLst>
          <pc:docMk/>
          <pc:sldMk cId="2410084660" sldId="327"/>
        </pc:sldMkLst>
        <pc:graphicFrameChg chg="mod">
          <ac:chgData name="Behague, Sabina" userId="2f9f8379-56ce-455c-81be-d1dc66b28ae7" providerId="ADAL" clId="{107688BB-F306-4873-93FC-44D4A375DD71}" dt="2024-10-20T16:31:40.962" v="260"/>
          <ac:graphicFrameMkLst>
            <pc:docMk/>
            <pc:sldMk cId="2410084660" sldId="327"/>
            <ac:graphicFrameMk id="6" creationId="{12AD62CC-58D1-73D0-6611-C2E1C496C325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6:32:30.919" v="265" actId="207"/>
        <pc:sldMkLst>
          <pc:docMk/>
          <pc:sldMk cId="3632646033" sldId="328"/>
        </pc:sldMkLst>
        <pc:graphicFrameChg chg="mod">
          <ac:chgData name="Behague, Sabina" userId="2f9f8379-56ce-455c-81be-d1dc66b28ae7" providerId="ADAL" clId="{107688BB-F306-4873-93FC-44D4A375DD71}" dt="2024-10-20T16:32:30.919" v="265" actId="207"/>
          <ac:graphicFrameMkLst>
            <pc:docMk/>
            <pc:sldMk cId="3632646033" sldId="328"/>
            <ac:graphicFrameMk id="2" creationId="{B0A68F7A-A083-4E2B-B574-D05208620F48}"/>
          </ac:graphicFrameMkLst>
        </pc:graphicFrameChg>
      </pc:sldChg>
      <pc:sldChg chg="addSp delSp modSp mod">
        <pc:chgData name="Behague, Sabina" userId="2f9f8379-56ce-455c-81be-d1dc66b28ae7" providerId="ADAL" clId="{107688BB-F306-4873-93FC-44D4A375DD71}" dt="2024-10-20T16:32:39.123" v="266" actId="207"/>
        <pc:sldMkLst>
          <pc:docMk/>
          <pc:sldMk cId="3536622148" sldId="329"/>
        </pc:sldMkLst>
        <pc:spChg chg="mod">
          <ac:chgData name="Behague, Sabina" userId="2f9f8379-56ce-455c-81be-d1dc66b28ae7" providerId="ADAL" clId="{107688BB-F306-4873-93FC-44D4A375DD71}" dt="2024-10-20T16:32:39.123" v="266" actId="207"/>
          <ac:spMkLst>
            <pc:docMk/>
            <pc:sldMk cId="3536622148" sldId="329"/>
            <ac:spMk id="3" creationId="{7F10B6DC-6AF4-BFD9-E1D5-B98AA266289F}"/>
          </ac:spMkLst>
        </pc:spChg>
        <pc:spChg chg="mod">
          <ac:chgData name="Behague, Sabina" userId="2f9f8379-56ce-455c-81be-d1dc66b28ae7" providerId="ADAL" clId="{107688BB-F306-4873-93FC-44D4A375DD71}" dt="2024-10-20T15:18:49.717" v="17"/>
          <ac:spMkLst>
            <pc:docMk/>
            <pc:sldMk cId="3536622148" sldId="329"/>
            <ac:spMk id="4" creationId="{5CC957AA-D59A-9BBC-1879-205FB137B390}"/>
          </ac:spMkLst>
        </pc:spChg>
        <pc:spChg chg="mod">
          <ac:chgData name="Behague, Sabina" userId="2f9f8379-56ce-455c-81be-d1dc66b28ae7" providerId="ADAL" clId="{107688BB-F306-4873-93FC-44D4A375DD71}" dt="2024-10-20T15:18:49.717" v="17"/>
          <ac:spMkLst>
            <pc:docMk/>
            <pc:sldMk cId="3536622148" sldId="329"/>
            <ac:spMk id="5" creationId="{C6BA1E34-E130-CB6F-1967-E237715564C5}"/>
          </ac:spMkLst>
        </pc:spChg>
        <pc:spChg chg="del">
          <ac:chgData name="Behague, Sabina" userId="2f9f8379-56ce-455c-81be-d1dc66b28ae7" providerId="ADAL" clId="{107688BB-F306-4873-93FC-44D4A375DD71}" dt="2024-10-20T15:18:46.857" v="14" actId="478"/>
          <ac:spMkLst>
            <pc:docMk/>
            <pc:sldMk cId="3536622148" sldId="329"/>
            <ac:spMk id="6" creationId="{5D0F14F3-1A09-3E96-BCB2-D8B940E469DA}"/>
          </ac:spMkLst>
        </pc:spChg>
        <pc:spChg chg="del">
          <ac:chgData name="Behague, Sabina" userId="2f9f8379-56ce-455c-81be-d1dc66b28ae7" providerId="ADAL" clId="{107688BB-F306-4873-93FC-44D4A375DD71}" dt="2024-10-20T15:18:47.889" v="15" actId="478"/>
          <ac:spMkLst>
            <pc:docMk/>
            <pc:sldMk cId="3536622148" sldId="329"/>
            <ac:spMk id="7" creationId="{CE64F085-394F-89FE-55C1-94E5F28AFADD}"/>
          </ac:spMkLst>
        </pc:spChg>
        <pc:spChg chg="del">
          <ac:chgData name="Behague, Sabina" userId="2f9f8379-56ce-455c-81be-d1dc66b28ae7" providerId="ADAL" clId="{107688BB-F306-4873-93FC-44D4A375DD71}" dt="2024-10-20T15:18:48.596" v="16" actId="478"/>
          <ac:spMkLst>
            <pc:docMk/>
            <pc:sldMk cId="3536622148" sldId="329"/>
            <ac:spMk id="8" creationId="{E39DAA33-FEFE-A8BD-BBEA-A8F3D8B80ECE}"/>
          </ac:spMkLst>
        </pc:spChg>
        <pc:spChg chg="mod">
          <ac:chgData name="Behague, Sabina" userId="2f9f8379-56ce-455c-81be-d1dc66b28ae7" providerId="ADAL" clId="{107688BB-F306-4873-93FC-44D4A375DD71}" dt="2024-10-20T15:18:49.717" v="17"/>
          <ac:spMkLst>
            <pc:docMk/>
            <pc:sldMk cId="3536622148" sldId="329"/>
            <ac:spMk id="10" creationId="{06423038-64A6-8010-F9AC-BA2C2D199DA4}"/>
          </ac:spMkLst>
        </pc:spChg>
        <pc:grpChg chg="add mod">
          <ac:chgData name="Behague, Sabina" userId="2f9f8379-56ce-455c-81be-d1dc66b28ae7" providerId="ADAL" clId="{107688BB-F306-4873-93FC-44D4A375DD71}" dt="2024-10-20T15:18:49.717" v="17"/>
          <ac:grpSpMkLst>
            <pc:docMk/>
            <pc:sldMk cId="3536622148" sldId="329"/>
            <ac:grpSpMk id="2" creationId="{FA8BF628-3EBC-9528-DF93-451713BA22FC}"/>
          </ac:grpSpMkLst>
        </pc:grpChg>
      </pc:sldChg>
      <pc:sldChg chg="addSp delSp modSp mod">
        <pc:chgData name="Behague, Sabina" userId="2f9f8379-56ce-455c-81be-d1dc66b28ae7" providerId="ADAL" clId="{107688BB-F306-4873-93FC-44D4A375DD71}" dt="2024-10-20T16:33:04.669" v="268" actId="207"/>
        <pc:sldMkLst>
          <pc:docMk/>
          <pc:sldMk cId="2812464284" sldId="330"/>
        </pc:sldMkLst>
        <pc:spChg chg="mod">
          <ac:chgData name="Behague, Sabina" userId="2f9f8379-56ce-455c-81be-d1dc66b28ae7" providerId="ADAL" clId="{107688BB-F306-4873-93FC-44D4A375DD71}" dt="2024-10-20T16:33:04.669" v="268" actId="207"/>
          <ac:spMkLst>
            <pc:docMk/>
            <pc:sldMk cId="2812464284" sldId="330"/>
            <ac:spMk id="3" creationId="{7F10B6DC-6AF4-BFD9-E1D5-B98AA266289F}"/>
          </ac:spMkLst>
        </pc:spChg>
        <pc:spChg chg="mod">
          <ac:chgData name="Behague, Sabina" userId="2f9f8379-56ce-455c-81be-d1dc66b28ae7" providerId="ADAL" clId="{107688BB-F306-4873-93FC-44D4A375DD71}" dt="2024-10-20T15:18:56.038" v="21"/>
          <ac:spMkLst>
            <pc:docMk/>
            <pc:sldMk cId="2812464284" sldId="330"/>
            <ac:spMk id="4" creationId="{1D7055C3-E83C-EECC-E2B6-9A6D4070BD1A}"/>
          </ac:spMkLst>
        </pc:spChg>
        <pc:spChg chg="mod">
          <ac:chgData name="Behague, Sabina" userId="2f9f8379-56ce-455c-81be-d1dc66b28ae7" providerId="ADAL" clId="{107688BB-F306-4873-93FC-44D4A375DD71}" dt="2024-10-20T15:18:56.038" v="21"/>
          <ac:spMkLst>
            <pc:docMk/>
            <pc:sldMk cId="2812464284" sldId="330"/>
            <ac:spMk id="5" creationId="{0B526607-B582-1F2D-210E-477538D01AB0}"/>
          </ac:spMkLst>
        </pc:spChg>
        <pc:spChg chg="del">
          <ac:chgData name="Behague, Sabina" userId="2f9f8379-56ce-455c-81be-d1dc66b28ae7" providerId="ADAL" clId="{107688BB-F306-4873-93FC-44D4A375DD71}" dt="2024-10-20T15:18:52.922" v="18" actId="478"/>
          <ac:spMkLst>
            <pc:docMk/>
            <pc:sldMk cId="2812464284" sldId="330"/>
            <ac:spMk id="6" creationId="{5D0F14F3-1A09-3E96-BCB2-D8B940E469DA}"/>
          </ac:spMkLst>
        </pc:spChg>
        <pc:spChg chg="del">
          <ac:chgData name="Behague, Sabina" userId="2f9f8379-56ce-455c-81be-d1dc66b28ae7" providerId="ADAL" clId="{107688BB-F306-4873-93FC-44D4A375DD71}" dt="2024-10-20T15:18:54.933" v="20" actId="478"/>
          <ac:spMkLst>
            <pc:docMk/>
            <pc:sldMk cId="2812464284" sldId="330"/>
            <ac:spMk id="7" creationId="{CE64F085-394F-89FE-55C1-94E5F28AFADD}"/>
          </ac:spMkLst>
        </pc:spChg>
        <pc:spChg chg="del">
          <ac:chgData name="Behague, Sabina" userId="2f9f8379-56ce-455c-81be-d1dc66b28ae7" providerId="ADAL" clId="{107688BB-F306-4873-93FC-44D4A375DD71}" dt="2024-10-20T15:18:54.206" v="19" actId="478"/>
          <ac:spMkLst>
            <pc:docMk/>
            <pc:sldMk cId="2812464284" sldId="330"/>
            <ac:spMk id="8" creationId="{E39DAA33-FEFE-A8BD-BBEA-A8F3D8B80ECE}"/>
          </ac:spMkLst>
        </pc:spChg>
        <pc:spChg chg="mod">
          <ac:chgData name="Behague, Sabina" userId="2f9f8379-56ce-455c-81be-d1dc66b28ae7" providerId="ADAL" clId="{107688BB-F306-4873-93FC-44D4A375DD71}" dt="2024-10-20T15:18:56.038" v="21"/>
          <ac:spMkLst>
            <pc:docMk/>
            <pc:sldMk cId="2812464284" sldId="330"/>
            <ac:spMk id="10" creationId="{78ECDF34-5446-9E01-0ABA-14CC82E88DF5}"/>
          </ac:spMkLst>
        </pc:spChg>
        <pc:grpChg chg="add mod">
          <ac:chgData name="Behague, Sabina" userId="2f9f8379-56ce-455c-81be-d1dc66b28ae7" providerId="ADAL" clId="{107688BB-F306-4873-93FC-44D4A375DD71}" dt="2024-10-20T15:18:56.038" v="21"/>
          <ac:grpSpMkLst>
            <pc:docMk/>
            <pc:sldMk cId="2812464284" sldId="330"/>
            <ac:grpSpMk id="2" creationId="{A748EF92-E833-3BC4-C595-465125ED30FC}"/>
          </ac:grpSpMkLst>
        </pc:grpChg>
      </pc:sldChg>
      <pc:sldChg chg="modSp">
        <pc:chgData name="Behague, Sabina" userId="2f9f8379-56ce-455c-81be-d1dc66b28ae7" providerId="ADAL" clId="{107688BB-F306-4873-93FC-44D4A375DD71}" dt="2024-10-20T16:33:18.459" v="270" actId="207"/>
        <pc:sldMkLst>
          <pc:docMk/>
          <pc:sldMk cId="1612805360" sldId="331"/>
        </pc:sldMkLst>
        <pc:graphicFrameChg chg="mod">
          <ac:chgData name="Behague, Sabina" userId="2f9f8379-56ce-455c-81be-d1dc66b28ae7" providerId="ADAL" clId="{107688BB-F306-4873-93FC-44D4A375DD71}" dt="2024-10-20T16:33:18.459" v="270" actId="207"/>
          <ac:graphicFrameMkLst>
            <pc:docMk/>
            <pc:sldMk cId="1612805360" sldId="331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107688BB-F306-4873-93FC-44D4A375DD71}" dt="2024-10-20T16:33:51.583" v="273" actId="207"/>
        <pc:sldMkLst>
          <pc:docMk/>
          <pc:sldMk cId="1825204444" sldId="332"/>
        </pc:sldMkLst>
        <pc:graphicFrameChg chg="mod">
          <ac:chgData name="Behague, Sabina" userId="2f9f8379-56ce-455c-81be-d1dc66b28ae7" providerId="ADAL" clId="{107688BB-F306-4873-93FC-44D4A375DD71}" dt="2024-10-20T16:33:51.583" v="273" actId="207"/>
          <ac:graphicFrameMkLst>
            <pc:docMk/>
            <pc:sldMk cId="1825204444" sldId="332"/>
            <ac:graphicFrameMk id="9" creationId="{16BB2B36-D329-083C-5198-BEEC5AC12CFA}"/>
          </ac:graphicFrameMkLst>
        </pc:graphicFrameChg>
      </pc:sldChg>
      <pc:sldChg chg="addSp delSp modSp mod">
        <pc:chgData name="Behague, Sabina" userId="2f9f8379-56ce-455c-81be-d1dc66b28ae7" providerId="ADAL" clId="{107688BB-F306-4873-93FC-44D4A375DD71}" dt="2024-10-20T17:03:10.693" v="376" actId="207"/>
        <pc:sldMkLst>
          <pc:docMk/>
          <pc:sldMk cId="1283892089" sldId="334"/>
        </pc:sldMkLst>
        <pc:spChg chg="mod">
          <ac:chgData name="Behague, Sabina" userId="2f9f8379-56ce-455c-81be-d1dc66b28ae7" providerId="ADAL" clId="{107688BB-F306-4873-93FC-44D4A375DD71}" dt="2024-10-20T16:42:04.164" v="365" actId="1076"/>
          <ac:spMkLst>
            <pc:docMk/>
            <pc:sldMk cId="1283892089" sldId="334"/>
            <ac:spMk id="3" creationId="{0DD7EC22-FAAC-44ED-A889-47204EEB5081}"/>
          </ac:spMkLst>
        </pc:spChg>
        <pc:spChg chg="mod">
          <ac:chgData name="Behague, Sabina" userId="2f9f8379-56ce-455c-81be-d1dc66b28ae7" providerId="ADAL" clId="{107688BB-F306-4873-93FC-44D4A375DD71}" dt="2024-10-20T17:02:18.317" v="367" actId="14100"/>
          <ac:spMkLst>
            <pc:docMk/>
            <pc:sldMk cId="1283892089" sldId="334"/>
            <ac:spMk id="5" creationId="{C5DF0382-C2EE-8050-EC32-C95DE214D571}"/>
          </ac:spMkLst>
        </pc:spChg>
        <pc:spChg chg="mod">
          <ac:chgData name="Behague, Sabina" userId="2f9f8379-56ce-455c-81be-d1dc66b28ae7" providerId="ADAL" clId="{107688BB-F306-4873-93FC-44D4A375DD71}" dt="2024-10-20T17:02:24.853" v="368" actId="1076"/>
          <ac:spMkLst>
            <pc:docMk/>
            <pc:sldMk cId="1283892089" sldId="334"/>
            <ac:spMk id="6" creationId="{356E46E2-C2D0-14CF-A944-2AEE69ECEE82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36" creationId="{EFB10503-D1D9-C855-952F-FF78EE196B5D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37" creationId="{8D439C0F-0D79-8994-DF48-90E45660C5FB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38" creationId="{80C7C11F-1CDB-28C3-3010-C2A6AA6994FE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39" creationId="{D91FABE1-9D64-7B66-4BDD-24D28993F7B0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0" creationId="{5D2D9DB3-DC96-AB72-93B6-931D2000D0B2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1" creationId="{4650BD61-CA50-3CFB-5732-410EFAC2E4CA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2" creationId="{E83C9E4A-C414-A766-33DD-E2AB0B8FEBA1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3" creationId="{8C9A7601-39AB-2B02-A9DE-B6B424BE0AAE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4" creationId="{6B19A669-9FCC-B399-F971-5562D3DDBA5E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5" creationId="{7B7446DE-E8BB-AB05-BD44-D9945F3DBC40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6" creationId="{D24FBF64-D963-09EA-ED28-A8A64247E683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7" creationId="{D88D9293-443B-BC1B-B8F5-7574C155C909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8" creationId="{6089C797-AC27-DF15-732B-45F5EA588252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49" creationId="{BF22A87E-E6ED-909A-4B65-2B7441550918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0" creationId="{A622AB97-F564-B7FF-970B-7825B974CA39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1" creationId="{FA5CDB4D-846F-D5C6-6540-F7BBA0A4BB19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2" creationId="{9DA9FD84-83A0-280B-ACCB-E600AAFA385F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3" creationId="{BD33EC99-16BF-58BF-6527-81428C6E694E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4" creationId="{5FA9459F-C14D-CAAF-9356-69D915A0FC07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5" creationId="{FC12FA45-F645-9D10-6C8F-038378338167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6" creationId="{E2B1AB64-F753-FD76-5A32-5829E40609CA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7" creationId="{8CE8FC32-4709-3946-2F86-85D9C1F99AC0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8" creationId="{61C6CD3B-0302-7192-F13F-9B72B0AEDCBA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59" creationId="{FF2CEEBD-B40D-87A1-21C4-C04B4A3686C4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60" creationId="{EBCFB5A0-7F44-7CC3-6AAB-B0892109870A}"/>
          </ac:spMkLst>
        </pc:spChg>
        <pc:spChg chg="mod topLvl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61" creationId="{DD376D8F-1F00-9462-99AF-E93857126FC0}"/>
          </ac:spMkLst>
        </pc:spChg>
        <pc:spChg chg="mod">
          <ac:chgData name="Behague, Sabina" userId="2f9f8379-56ce-455c-81be-d1dc66b28ae7" providerId="ADAL" clId="{107688BB-F306-4873-93FC-44D4A375DD71}" dt="2024-10-20T17:02:42.193" v="370" actId="207"/>
          <ac:spMkLst>
            <pc:docMk/>
            <pc:sldMk cId="1283892089" sldId="334"/>
            <ac:spMk id="62" creationId="{792DF999-903C-1521-430C-2DEA443F0301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63" creationId="{48CC4B66-000A-2512-6D03-C59D6BCDCA17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4" creationId="{61A40D6A-63E5-FFC0-FB25-3B3BA98B23F1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5" creationId="{2968D3A7-4382-B744-C802-04086F3EBC1D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6" creationId="{AAA58428-57F8-4762-2297-CE63EAB767E7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7" creationId="{3BF1A2EF-3F01-4375-D02D-25990C75117D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8" creationId="{986D4F5C-F672-EEE3-1816-853D406CA7FF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29" creationId="{A01C0CF9-2476-0AF5-1714-5774E7BD4F1D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0" creationId="{22117529-E052-2F2C-8123-33EB168C6365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1" creationId="{961EF213-3072-7896-1511-266EF1F2471E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3" creationId="{06592FD9-BAA4-03F9-19E1-75A10837C6EA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4" creationId="{7B0CBCA5-DFEB-2FFE-3C62-E2C928A92BA8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5" creationId="{505BD5B8-CF51-A170-6F42-A8262EEB8032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6" creationId="{9235C29E-22AB-AF54-B1F6-5887DD5CE486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7" creationId="{8AF9C4D3-2749-27C8-5B71-99CC86E59E6E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38" creationId="{5434AC33-DC80-6603-6843-FF8ECE068112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40" creationId="{497E3F04-904B-ACB7-63EA-27F98C5559EF}"/>
          </ac:spMkLst>
        </pc:spChg>
        <pc:spChg chg="mod">
          <ac:chgData name="Behague, Sabina" userId="2f9f8379-56ce-455c-81be-d1dc66b28ae7" providerId="ADAL" clId="{107688BB-F306-4873-93FC-44D4A375DD71}" dt="2024-10-20T17:03:10.693" v="376" actId="207"/>
          <ac:spMkLst>
            <pc:docMk/>
            <pc:sldMk cId="1283892089" sldId="334"/>
            <ac:spMk id="1041" creationId="{8ED13919-31E1-2739-776F-AF1ABDD21F1D}"/>
          </ac:spMkLst>
        </pc:spChg>
        <pc:spChg chg="mod">
          <ac:chgData name="Behague, Sabina" userId="2f9f8379-56ce-455c-81be-d1dc66b28ae7" providerId="ADAL" clId="{107688BB-F306-4873-93FC-44D4A375DD71}" dt="2024-10-20T17:03:07.050" v="375" actId="207"/>
          <ac:spMkLst>
            <pc:docMk/>
            <pc:sldMk cId="1283892089" sldId="334"/>
            <ac:spMk id="1042" creationId="{F89F5FDD-FC55-B28B-E85E-7B9233EFD9BB}"/>
          </ac:spMkLst>
        </pc:spChg>
        <pc:spChg chg="mod">
          <ac:chgData name="Behague, Sabina" userId="2f9f8379-56ce-455c-81be-d1dc66b28ae7" providerId="ADAL" clId="{107688BB-F306-4873-93FC-44D4A375DD71}" dt="2024-10-20T17:02:28.512" v="369" actId="1076"/>
          <ac:spMkLst>
            <pc:docMk/>
            <pc:sldMk cId="1283892089" sldId="334"/>
            <ac:spMk id="1043" creationId="{5CE131BD-8A00-109E-B80A-B14C046A1262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44" creationId="{52E60DB4-A6D7-DF3D-B9B1-40767619768E}"/>
          </ac:spMkLst>
        </pc:spChg>
        <pc:spChg chg="mod">
          <ac:chgData name="Behague, Sabina" userId="2f9f8379-56ce-455c-81be-d1dc66b28ae7" providerId="ADAL" clId="{107688BB-F306-4873-93FC-44D4A375DD71}" dt="2024-10-20T17:02:49.649" v="372" actId="1076"/>
          <ac:spMkLst>
            <pc:docMk/>
            <pc:sldMk cId="1283892089" sldId="334"/>
            <ac:spMk id="1045" creationId="{FA7066E1-199A-97F9-04B2-0B76319B01C1}"/>
          </ac:spMkLst>
        </pc:spChg>
        <pc:spChg chg="mod">
          <ac:chgData name="Behague, Sabina" userId="2f9f8379-56ce-455c-81be-d1dc66b28ae7" providerId="ADAL" clId="{107688BB-F306-4873-93FC-44D4A375DD71}" dt="2024-10-20T16:34:47.296" v="282" actId="1076"/>
          <ac:spMkLst>
            <pc:docMk/>
            <pc:sldMk cId="1283892089" sldId="334"/>
            <ac:spMk id="1046" creationId="{8A57591F-F75D-FBB3-BD7E-757A1AFC2F44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47" creationId="{5157D08E-5DD9-010E-B37B-1C00693374E0}"/>
          </ac:spMkLst>
        </pc:spChg>
        <pc:spChg chg="mod">
          <ac:chgData name="Behague, Sabina" userId="2f9f8379-56ce-455c-81be-d1dc66b28ae7" providerId="ADAL" clId="{107688BB-F306-4873-93FC-44D4A375DD71}" dt="2024-10-20T16:36:08.793" v="283" actId="1076"/>
          <ac:spMkLst>
            <pc:docMk/>
            <pc:sldMk cId="1283892089" sldId="334"/>
            <ac:spMk id="1048" creationId="{E32B8DFE-F9BE-C57F-880F-8CFB41A83308}"/>
          </ac:spMkLst>
        </pc:spChg>
        <pc:spChg chg="mod">
          <ac:chgData name="Behague, Sabina" userId="2f9f8379-56ce-455c-81be-d1dc66b28ae7" providerId="ADAL" clId="{107688BB-F306-4873-93FC-44D4A375DD71}" dt="2024-10-20T16:41:56.701" v="364" actId="1037"/>
          <ac:spMkLst>
            <pc:docMk/>
            <pc:sldMk cId="1283892089" sldId="334"/>
            <ac:spMk id="1049" creationId="{175A587B-B28F-87FC-2D1A-28D317B31661}"/>
          </ac:spMkLst>
        </pc:spChg>
        <pc:spChg chg="mod">
          <ac:chgData name="Behague, Sabina" userId="2f9f8379-56ce-455c-81be-d1dc66b28ae7" providerId="ADAL" clId="{107688BB-F306-4873-93FC-44D4A375DD71}" dt="2024-10-20T17:03:02.793" v="374" actId="1076"/>
          <ac:spMkLst>
            <pc:docMk/>
            <pc:sldMk cId="1283892089" sldId="334"/>
            <ac:spMk id="1050" creationId="{9669722A-05F4-9447-C745-2E30C67EF5B4}"/>
          </ac:spMkLst>
        </pc:spChg>
        <pc:grpChg chg="del">
          <ac:chgData name="Behague, Sabina" userId="2f9f8379-56ce-455c-81be-d1dc66b28ae7" providerId="ADAL" clId="{107688BB-F306-4873-93FC-44D4A375DD71}" dt="2024-10-20T16:36:13.382" v="284" actId="165"/>
          <ac:grpSpMkLst>
            <pc:docMk/>
            <pc:sldMk cId="1283892089" sldId="334"/>
            <ac:grpSpMk id="35" creationId="{4777E311-40FB-A021-9E7A-CB4DF1BC93C1}"/>
          </ac:grpSpMkLst>
        </pc:grpChg>
        <pc:cxnChg chg="add 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2" creationId="{F873A051-B96B-FCBF-D33D-9ED9F3B459B2}"/>
          </ac:cxnSpMkLst>
        </pc:cxnChg>
        <pc:cxnChg chg="add 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9" creationId="{4E55B6A6-F7C0-FC10-F86F-EF18575F10DA}"/>
          </ac:cxnSpMkLst>
        </pc:cxnChg>
        <pc:cxnChg chg="add 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11" creationId="{B2F90A9E-200B-DB1C-2AF3-45F77B2475B5}"/>
          </ac:cxnSpMkLst>
        </pc:cxnChg>
        <pc:cxnChg chg="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1032" creationId="{EE8D7369-ECC6-B95A-15AE-8BA745B9E0A2}"/>
          </ac:cxnSpMkLst>
        </pc:cxnChg>
        <pc:cxnChg chg="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1039" creationId="{CDEE33E8-DC08-B7B0-9359-D39AB0D6E89D}"/>
          </ac:cxnSpMkLst>
        </pc:cxnChg>
        <pc:cxnChg chg="mod">
          <ac:chgData name="Behague, Sabina" userId="2f9f8379-56ce-455c-81be-d1dc66b28ae7" providerId="ADAL" clId="{107688BB-F306-4873-93FC-44D4A375DD71}" dt="2024-10-20T16:41:56.701" v="364" actId="1037"/>
          <ac:cxnSpMkLst>
            <pc:docMk/>
            <pc:sldMk cId="1283892089" sldId="334"/>
            <ac:cxnSpMk id="1051" creationId="{F225D16C-2B8E-6286-FE99-BC76FFF5ACCE}"/>
          </ac:cxnSpMkLst>
        </pc:cxnChg>
      </pc:sldChg>
      <pc:sldChg chg="addSp delSp modSp mod">
        <pc:chgData name="Behague, Sabina" userId="2f9f8379-56ce-455c-81be-d1dc66b28ae7" providerId="ADAL" clId="{107688BB-F306-4873-93FC-44D4A375DD71}" dt="2024-10-20T16:29:29.191" v="244" actId="14100"/>
        <pc:sldMkLst>
          <pc:docMk/>
          <pc:sldMk cId="1544731321" sldId="335"/>
        </pc:sldMkLst>
        <pc:spChg chg="mod">
          <ac:chgData name="Behague, Sabina" userId="2f9f8379-56ce-455c-81be-d1dc66b28ae7" providerId="ADAL" clId="{107688BB-F306-4873-93FC-44D4A375DD71}" dt="2024-10-20T16:21:51.365" v="170" actId="14100"/>
          <ac:spMkLst>
            <pc:docMk/>
            <pc:sldMk cId="1544731321" sldId="335"/>
            <ac:spMk id="5" creationId="{C5DF0382-C2EE-8050-EC32-C95DE214D571}"/>
          </ac:spMkLst>
        </pc:spChg>
        <pc:spChg chg="mod">
          <ac:chgData name="Behague, Sabina" userId="2f9f8379-56ce-455c-81be-d1dc66b28ae7" providerId="ADAL" clId="{107688BB-F306-4873-93FC-44D4A375DD71}" dt="2024-10-20T16:21:57.998" v="171" actId="1076"/>
          <ac:spMkLst>
            <pc:docMk/>
            <pc:sldMk cId="1544731321" sldId="335"/>
            <ac:spMk id="6" creationId="{356E46E2-C2D0-14CF-A944-2AEE69ECEE82}"/>
          </ac:spMkLst>
        </pc:spChg>
        <pc:spChg chg="mod topLvl">
          <ac:chgData name="Behague, Sabina" userId="2f9f8379-56ce-455c-81be-d1dc66b28ae7" providerId="ADAL" clId="{107688BB-F306-4873-93FC-44D4A375DD71}" dt="2024-10-20T16:25:37.855" v="196" actId="207"/>
          <ac:spMkLst>
            <pc:docMk/>
            <pc:sldMk cId="1544731321" sldId="335"/>
            <ac:spMk id="36" creationId="{EFB10503-D1D9-C855-952F-FF78EE196B5D}"/>
          </ac:spMkLst>
        </pc:spChg>
        <pc:spChg chg="mod topLvl">
          <ac:chgData name="Behague, Sabina" userId="2f9f8379-56ce-455c-81be-d1dc66b28ae7" providerId="ADAL" clId="{107688BB-F306-4873-93FC-44D4A375DD71}" dt="2024-10-20T16:24:56.054" v="187" actId="207"/>
          <ac:spMkLst>
            <pc:docMk/>
            <pc:sldMk cId="1544731321" sldId="335"/>
            <ac:spMk id="37" creationId="{8D439C0F-0D79-8994-DF48-90E45660C5FB}"/>
          </ac:spMkLst>
        </pc:spChg>
        <pc:spChg chg="mod topLvl">
          <ac:chgData name="Behague, Sabina" userId="2f9f8379-56ce-455c-81be-d1dc66b28ae7" providerId="ADAL" clId="{107688BB-F306-4873-93FC-44D4A375DD71}" dt="2024-10-20T16:24:03.165" v="178" actId="207"/>
          <ac:spMkLst>
            <pc:docMk/>
            <pc:sldMk cId="1544731321" sldId="335"/>
            <ac:spMk id="38" creationId="{80C7C11F-1CDB-28C3-3010-C2A6AA6994FE}"/>
          </ac:spMkLst>
        </pc:spChg>
        <pc:spChg chg="mod topLvl">
          <ac:chgData name="Behague, Sabina" userId="2f9f8379-56ce-455c-81be-d1dc66b28ae7" providerId="ADAL" clId="{107688BB-F306-4873-93FC-44D4A375DD71}" dt="2024-10-20T16:26:43.816" v="208" actId="207"/>
          <ac:spMkLst>
            <pc:docMk/>
            <pc:sldMk cId="1544731321" sldId="335"/>
            <ac:spMk id="39" creationId="{D91FABE1-9D64-7B66-4BDD-24D28993F7B0}"/>
          </ac:spMkLst>
        </pc:spChg>
        <pc:spChg chg="mod topLvl">
          <ac:chgData name="Behague, Sabina" userId="2f9f8379-56ce-455c-81be-d1dc66b28ae7" providerId="ADAL" clId="{107688BB-F306-4873-93FC-44D4A375DD71}" dt="2024-10-20T16:25:46.393" v="198" actId="207"/>
          <ac:spMkLst>
            <pc:docMk/>
            <pc:sldMk cId="1544731321" sldId="335"/>
            <ac:spMk id="40" creationId="{5D2D9DB3-DC96-AB72-93B6-931D2000D0B2}"/>
          </ac:spMkLst>
        </pc:spChg>
        <pc:spChg chg="mod topLvl">
          <ac:chgData name="Behague, Sabina" userId="2f9f8379-56ce-455c-81be-d1dc66b28ae7" providerId="ADAL" clId="{107688BB-F306-4873-93FC-44D4A375DD71}" dt="2024-10-20T16:25:51.429" v="199" actId="207"/>
          <ac:spMkLst>
            <pc:docMk/>
            <pc:sldMk cId="1544731321" sldId="335"/>
            <ac:spMk id="41" creationId="{4650BD61-CA50-3CFB-5732-410EFAC2E4CA}"/>
          </ac:spMkLst>
        </pc:spChg>
        <pc:spChg chg="mod topLvl">
          <ac:chgData name="Behague, Sabina" userId="2f9f8379-56ce-455c-81be-d1dc66b28ae7" providerId="ADAL" clId="{107688BB-F306-4873-93FC-44D4A375DD71}" dt="2024-10-20T16:25:21.757" v="193" actId="207"/>
          <ac:spMkLst>
            <pc:docMk/>
            <pc:sldMk cId="1544731321" sldId="335"/>
            <ac:spMk id="42" creationId="{E83C9E4A-C414-A766-33DD-E2AB0B8FEBA1}"/>
          </ac:spMkLst>
        </pc:spChg>
        <pc:spChg chg="mod topLvl">
          <ac:chgData name="Behague, Sabina" userId="2f9f8379-56ce-455c-81be-d1dc66b28ae7" providerId="ADAL" clId="{107688BB-F306-4873-93FC-44D4A375DD71}" dt="2024-10-20T16:25:28.456" v="194" actId="207"/>
          <ac:spMkLst>
            <pc:docMk/>
            <pc:sldMk cId="1544731321" sldId="335"/>
            <ac:spMk id="43" creationId="{8C9A7601-39AB-2B02-A9DE-B6B424BE0AAE}"/>
          </ac:spMkLst>
        </pc:spChg>
        <pc:spChg chg="mod topLvl">
          <ac:chgData name="Behague, Sabina" userId="2f9f8379-56ce-455c-81be-d1dc66b28ae7" providerId="ADAL" clId="{107688BB-F306-4873-93FC-44D4A375DD71}" dt="2024-10-20T16:26:22.854" v="205" actId="207"/>
          <ac:spMkLst>
            <pc:docMk/>
            <pc:sldMk cId="1544731321" sldId="335"/>
            <ac:spMk id="44" creationId="{6B19A669-9FCC-B399-F971-5562D3DDBA5E}"/>
          </ac:spMkLst>
        </pc:spChg>
        <pc:spChg chg="mod topLvl">
          <ac:chgData name="Behague, Sabina" userId="2f9f8379-56ce-455c-81be-d1dc66b28ae7" providerId="ADAL" clId="{107688BB-F306-4873-93FC-44D4A375DD71}" dt="2024-10-20T16:23:54.501" v="177" actId="207"/>
          <ac:spMkLst>
            <pc:docMk/>
            <pc:sldMk cId="1544731321" sldId="335"/>
            <ac:spMk id="45" creationId="{7B7446DE-E8BB-AB05-BD44-D9945F3DBC40}"/>
          </ac:spMkLst>
        </pc:spChg>
        <pc:spChg chg="mod topLvl">
          <ac:chgData name="Behague, Sabina" userId="2f9f8379-56ce-455c-81be-d1dc66b28ae7" providerId="ADAL" clId="{107688BB-F306-4873-93FC-44D4A375DD71}" dt="2024-10-20T16:25:04.179" v="189" actId="207"/>
          <ac:spMkLst>
            <pc:docMk/>
            <pc:sldMk cId="1544731321" sldId="335"/>
            <ac:spMk id="46" creationId="{D24FBF64-D963-09EA-ED28-A8A64247E683}"/>
          </ac:spMkLst>
        </pc:spChg>
        <pc:spChg chg="mod topLvl">
          <ac:chgData name="Behague, Sabina" userId="2f9f8379-56ce-455c-81be-d1dc66b28ae7" providerId="ADAL" clId="{107688BB-F306-4873-93FC-44D4A375DD71}" dt="2024-10-20T16:23:13.853" v="174" actId="207"/>
          <ac:spMkLst>
            <pc:docMk/>
            <pc:sldMk cId="1544731321" sldId="335"/>
            <ac:spMk id="47" creationId="{D88D9293-443B-BC1B-B8F5-7574C155C909}"/>
          </ac:spMkLst>
        </pc:spChg>
        <pc:spChg chg="mod topLvl">
          <ac:chgData name="Behague, Sabina" userId="2f9f8379-56ce-455c-81be-d1dc66b28ae7" providerId="ADAL" clId="{107688BB-F306-4873-93FC-44D4A375DD71}" dt="2024-10-20T16:25:10.577" v="191" actId="207"/>
          <ac:spMkLst>
            <pc:docMk/>
            <pc:sldMk cId="1544731321" sldId="335"/>
            <ac:spMk id="48" creationId="{6089C797-AC27-DF15-732B-45F5EA588252}"/>
          </ac:spMkLst>
        </pc:spChg>
        <pc:spChg chg="mod topLvl">
          <ac:chgData name="Behague, Sabina" userId="2f9f8379-56ce-455c-81be-d1dc66b28ae7" providerId="ADAL" clId="{107688BB-F306-4873-93FC-44D4A375DD71}" dt="2024-10-20T16:26:12.397" v="203" actId="207"/>
          <ac:spMkLst>
            <pc:docMk/>
            <pc:sldMk cId="1544731321" sldId="335"/>
            <ac:spMk id="49" creationId="{BF22A87E-E6ED-909A-4B65-2B7441550918}"/>
          </ac:spMkLst>
        </pc:spChg>
        <pc:spChg chg="mod topLvl">
          <ac:chgData name="Behague, Sabina" userId="2f9f8379-56ce-455c-81be-d1dc66b28ae7" providerId="ADAL" clId="{107688BB-F306-4873-93FC-44D4A375DD71}" dt="2024-10-20T16:25:32.407" v="195" actId="207"/>
          <ac:spMkLst>
            <pc:docMk/>
            <pc:sldMk cId="1544731321" sldId="335"/>
            <ac:spMk id="50" creationId="{A622AB97-F564-B7FF-970B-7825B974CA39}"/>
          </ac:spMkLst>
        </pc:spChg>
        <pc:spChg chg="mod topLvl">
          <ac:chgData name="Behague, Sabina" userId="2f9f8379-56ce-455c-81be-d1dc66b28ae7" providerId="ADAL" clId="{107688BB-F306-4873-93FC-44D4A375DD71}" dt="2024-10-20T16:23:30.542" v="175" actId="207"/>
          <ac:spMkLst>
            <pc:docMk/>
            <pc:sldMk cId="1544731321" sldId="335"/>
            <ac:spMk id="51" creationId="{FA5CDB4D-846F-D5C6-6540-F7BBA0A4BB19}"/>
          </ac:spMkLst>
        </pc:spChg>
        <pc:spChg chg="mod topLvl">
          <ac:chgData name="Behague, Sabina" userId="2f9f8379-56ce-455c-81be-d1dc66b28ae7" providerId="ADAL" clId="{107688BB-F306-4873-93FC-44D4A375DD71}" dt="2024-10-20T16:26:01.823" v="201" actId="207"/>
          <ac:spMkLst>
            <pc:docMk/>
            <pc:sldMk cId="1544731321" sldId="335"/>
            <ac:spMk id="52" creationId="{9DA9FD84-83A0-280B-ACCB-E600AAFA385F}"/>
          </ac:spMkLst>
        </pc:spChg>
        <pc:spChg chg="mod topLvl">
          <ac:chgData name="Behague, Sabina" userId="2f9f8379-56ce-455c-81be-d1dc66b28ae7" providerId="ADAL" clId="{107688BB-F306-4873-93FC-44D4A375DD71}" dt="2024-10-20T16:24:37.192" v="183" actId="207"/>
          <ac:spMkLst>
            <pc:docMk/>
            <pc:sldMk cId="1544731321" sldId="335"/>
            <ac:spMk id="53" creationId="{BD33EC99-16BF-58BF-6527-81428C6E694E}"/>
          </ac:spMkLst>
        </pc:spChg>
        <pc:spChg chg="mod topLvl">
          <ac:chgData name="Behague, Sabina" userId="2f9f8379-56ce-455c-81be-d1dc66b28ae7" providerId="ADAL" clId="{107688BB-F306-4873-93FC-44D4A375DD71}" dt="2024-10-20T16:25:57.272" v="200" actId="207"/>
          <ac:spMkLst>
            <pc:docMk/>
            <pc:sldMk cId="1544731321" sldId="335"/>
            <ac:spMk id="54" creationId="{5FA9459F-C14D-CAAF-9356-69D915A0FC07}"/>
          </ac:spMkLst>
        </pc:spChg>
        <pc:spChg chg="mod topLvl">
          <ac:chgData name="Behague, Sabina" userId="2f9f8379-56ce-455c-81be-d1dc66b28ae7" providerId="ADAL" clId="{107688BB-F306-4873-93FC-44D4A375DD71}" dt="2024-10-20T16:24:48.784" v="185" actId="207"/>
          <ac:spMkLst>
            <pc:docMk/>
            <pc:sldMk cId="1544731321" sldId="335"/>
            <ac:spMk id="55" creationId="{FC12FA45-F645-9D10-6C8F-038378338167}"/>
          </ac:spMkLst>
        </pc:spChg>
        <pc:spChg chg="mod topLvl">
          <ac:chgData name="Behague, Sabina" userId="2f9f8379-56ce-455c-81be-d1dc66b28ae7" providerId="ADAL" clId="{107688BB-F306-4873-93FC-44D4A375DD71}" dt="2024-10-20T16:26:06.178" v="202" actId="207"/>
          <ac:spMkLst>
            <pc:docMk/>
            <pc:sldMk cId="1544731321" sldId="335"/>
            <ac:spMk id="56" creationId="{E2B1AB64-F753-FD76-5A32-5829E40609CA}"/>
          </ac:spMkLst>
        </pc:spChg>
        <pc:spChg chg="mod topLvl">
          <ac:chgData name="Behague, Sabina" userId="2f9f8379-56ce-455c-81be-d1dc66b28ae7" providerId="ADAL" clId="{107688BB-F306-4873-93FC-44D4A375DD71}" dt="2024-10-20T16:24:11.722" v="179" actId="207"/>
          <ac:spMkLst>
            <pc:docMk/>
            <pc:sldMk cId="1544731321" sldId="335"/>
            <ac:spMk id="57" creationId="{8CE8FC32-4709-3946-2F86-85D9C1F99AC0}"/>
          </ac:spMkLst>
        </pc:spChg>
        <pc:spChg chg="mod topLvl">
          <ac:chgData name="Behague, Sabina" userId="2f9f8379-56ce-455c-81be-d1dc66b28ae7" providerId="ADAL" clId="{107688BB-F306-4873-93FC-44D4A375DD71}" dt="2024-10-20T16:24:41.650" v="184" actId="207"/>
          <ac:spMkLst>
            <pc:docMk/>
            <pc:sldMk cId="1544731321" sldId="335"/>
            <ac:spMk id="58" creationId="{61C6CD3B-0302-7192-F13F-9B72B0AEDCBA}"/>
          </ac:spMkLst>
        </pc:spChg>
        <pc:spChg chg="mod topLvl">
          <ac:chgData name="Behague, Sabina" userId="2f9f8379-56ce-455c-81be-d1dc66b28ae7" providerId="ADAL" clId="{107688BB-F306-4873-93FC-44D4A375DD71}" dt="2024-10-20T16:26:28.843" v="206" actId="207"/>
          <ac:spMkLst>
            <pc:docMk/>
            <pc:sldMk cId="1544731321" sldId="335"/>
            <ac:spMk id="59" creationId="{FF2CEEBD-B40D-87A1-21C4-C04B4A3686C4}"/>
          </ac:spMkLst>
        </pc:spChg>
        <pc:spChg chg="mod topLvl">
          <ac:chgData name="Behague, Sabina" userId="2f9f8379-56ce-455c-81be-d1dc66b28ae7" providerId="ADAL" clId="{107688BB-F306-4873-93FC-44D4A375DD71}" dt="2024-10-20T16:25:42.068" v="197" actId="207"/>
          <ac:spMkLst>
            <pc:docMk/>
            <pc:sldMk cId="1544731321" sldId="335"/>
            <ac:spMk id="60" creationId="{EBCFB5A0-7F44-7CC3-6AAB-B0892109870A}"/>
          </ac:spMkLst>
        </pc:spChg>
        <pc:spChg chg="mod topLvl">
          <ac:chgData name="Behague, Sabina" userId="2f9f8379-56ce-455c-81be-d1dc66b28ae7" providerId="ADAL" clId="{107688BB-F306-4873-93FC-44D4A375DD71}" dt="2024-10-20T16:23:40.566" v="176" actId="207"/>
          <ac:spMkLst>
            <pc:docMk/>
            <pc:sldMk cId="1544731321" sldId="335"/>
            <ac:spMk id="61" creationId="{DD376D8F-1F00-9462-99AF-E93857126FC0}"/>
          </ac:spMkLst>
        </pc:spChg>
        <pc:spChg chg="mod">
          <ac:chgData name="Behague, Sabina" userId="2f9f8379-56ce-455c-81be-d1dc66b28ae7" providerId="ADAL" clId="{107688BB-F306-4873-93FC-44D4A375DD71}" dt="2024-10-20T16:27:47.758" v="219" actId="207"/>
          <ac:spMkLst>
            <pc:docMk/>
            <pc:sldMk cId="1544731321" sldId="335"/>
            <ac:spMk id="62" creationId="{792DF999-903C-1521-430C-2DEA443F0301}"/>
          </ac:spMkLst>
        </pc:spChg>
        <pc:spChg chg="mod">
          <ac:chgData name="Behague, Sabina" userId="2f9f8379-56ce-455c-81be-d1dc66b28ae7" providerId="ADAL" clId="{107688BB-F306-4873-93FC-44D4A375DD71}" dt="2024-10-20T16:27:37.069" v="218" actId="1076"/>
          <ac:spMkLst>
            <pc:docMk/>
            <pc:sldMk cId="1544731321" sldId="335"/>
            <ac:spMk id="1025" creationId="{2968D3A7-4382-B744-C802-04086F3EBC1D}"/>
          </ac:spMkLst>
        </pc:spChg>
        <pc:spChg chg="mod">
          <ac:chgData name="Behague, Sabina" userId="2f9f8379-56ce-455c-81be-d1dc66b28ae7" providerId="ADAL" clId="{107688BB-F306-4873-93FC-44D4A375DD71}" dt="2024-10-20T16:28:56.551" v="236" actId="207"/>
          <ac:spMkLst>
            <pc:docMk/>
            <pc:sldMk cId="1544731321" sldId="335"/>
            <ac:spMk id="1026" creationId="{AAA58428-57F8-4762-2297-CE63EAB767E7}"/>
          </ac:spMkLst>
        </pc:spChg>
        <pc:spChg chg="mod">
          <ac:chgData name="Behague, Sabina" userId="2f9f8379-56ce-455c-81be-d1dc66b28ae7" providerId="ADAL" clId="{107688BB-F306-4873-93FC-44D4A375DD71}" dt="2024-10-20T16:28:50.470" v="234" actId="1076"/>
          <ac:spMkLst>
            <pc:docMk/>
            <pc:sldMk cId="1544731321" sldId="335"/>
            <ac:spMk id="1027" creationId="{3BF1A2EF-3F01-4375-D02D-25990C75117D}"/>
          </ac:spMkLst>
        </pc:spChg>
        <pc:spChg chg="mod">
          <ac:chgData name="Behague, Sabina" userId="2f9f8379-56ce-455c-81be-d1dc66b28ae7" providerId="ADAL" clId="{107688BB-F306-4873-93FC-44D4A375DD71}" dt="2024-10-20T16:27:23.897" v="215" actId="1076"/>
          <ac:spMkLst>
            <pc:docMk/>
            <pc:sldMk cId="1544731321" sldId="335"/>
            <ac:spMk id="1028" creationId="{986D4F5C-F672-EEE3-1816-853D406CA7FF}"/>
          </ac:spMkLst>
        </pc:spChg>
        <pc:spChg chg="mod">
          <ac:chgData name="Behague, Sabina" userId="2f9f8379-56ce-455c-81be-d1dc66b28ae7" providerId="ADAL" clId="{107688BB-F306-4873-93FC-44D4A375DD71}" dt="2024-10-20T16:29:07.408" v="238" actId="1076"/>
          <ac:spMkLst>
            <pc:docMk/>
            <pc:sldMk cId="1544731321" sldId="335"/>
            <ac:spMk id="1029" creationId="{A01C0CF9-2476-0AF5-1714-5774E7BD4F1D}"/>
          </ac:spMkLst>
        </pc:spChg>
        <pc:spChg chg="mod">
          <ac:chgData name="Behague, Sabina" userId="2f9f8379-56ce-455c-81be-d1dc66b28ae7" providerId="ADAL" clId="{107688BB-F306-4873-93FC-44D4A375DD71}" dt="2024-10-20T16:27:32.484" v="217" actId="1076"/>
          <ac:spMkLst>
            <pc:docMk/>
            <pc:sldMk cId="1544731321" sldId="335"/>
            <ac:spMk id="1031" creationId="{961EF213-3072-7896-1511-266EF1F2471E}"/>
          </ac:spMkLst>
        </pc:spChg>
        <pc:spChg chg="mod">
          <ac:chgData name="Behague, Sabina" userId="2f9f8379-56ce-455c-81be-d1dc66b28ae7" providerId="ADAL" clId="{107688BB-F306-4873-93FC-44D4A375DD71}" dt="2024-10-20T16:28:25.914" v="227" actId="207"/>
          <ac:spMkLst>
            <pc:docMk/>
            <pc:sldMk cId="1544731321" sldId="335"/>
            <ac:spMk id="1033" creationId="{06592FD9-BAA4-03F9-19E1-75A10837C6EA}"/>
          </ac:spMkLst>
        </pc:spChg>
        <pc:spChg chg="mod">
          <ac:chgData name="Behague, Sabina" userId="2f9f8379-56ce-455c-81be-d1dc66b28ae7" providerId="ADAL" clId="{107688BB-F306-4873-93FC-44D4A375DD71}" dt="2024-10-20T16:25:00.540" v="188" actId="1076"/>
          <ac:spMkLst>
            <pc:docMk/>
            <pc:sldMk cId="1544731321" sldId="335"/>
            <ac:spMk id="1035" creationId="{505BD5B8-CF51-A170-6F42-A8262EEB8032}"/>
          </ac:spMkLst>
        </pc:spChg>
        <pc:spChg chg="mod">
          <ac:chgData name="Behague, Sabina" userId="2f9f8379-56ce-455c-81be-d1dc66b28ae7" providerId="ADAL" clId="{107688BB-F306-4873-93FC-44D4A375DD71}" dt="2024-10-20T16:28:36.733" v="230" actId="207"/>
          <ac:spMkLst>
            <pc:docMk/>
            <pc:sldMk cId="1544731321" sldId="335"/>
            <ac:spMk id="1036" creationId="{9235C29E-22AB-AF54-B1F6-5887DD5CE486}"/>
          </ac:spMkLst>
        </pc:spChg>
        <pc:spChg chg="mod">
          <ac:chgData name="Behague, Sabina" userId="2f9f8379-56ce-455c-81be-d1dc66b28ae7" providerId="ADAL" clId="{107688BB-F306-4873-93FC-44D4A375DD71}" dt="2024-10-20T16:28:43.079" v="232" actId="1076"/>
          <ac:spMkLst>
            <pc:docMk/>
            <pc:sldMk cId="1544731321" sldId="335"/>
            <ac:spMk id="1037" creationId="{8AF9C4D3-2749-27C8-5B71-99CC86E59E6E}"/>
          </ac:spMkLst>
        </pc:spChg>
        <pc:spChg chg="mod">
          <ac:chgData name="Behague, Sabina" userId="2f9f8379-56ce-455c-81be-d1dc66b28ae7" providerId="ADAL" clId="{107688BB-F306-4873-93FC-44D4A375DD71}" dt="2024-10-20T16:28:47.042" v="233" actId="1076"/>
          <ac:spMkLst>
            <pc:docMk/>
            <pc:sldMk cId="1544731321" sldId="335"/>
            <ac:spMk id="1038" creationId="{5434AC33-DC80-6603-6843-FF8ECE068112}"/>
          </ac:spMkLst>
        </pc:spChg>
        <pc:spChg chg="mod">
          <ac:chgData name="Behague, Sabina" userId="2f9f8379-56ce-455c-81be-d1dc66b28ae7" providerId="ADAL" clId="{107688BB-F306-4873-93FC-44D4A375DD71}" dt="2024-10-20T16:24:52.350" v="186" actId="1076"/>
          <ac:spMkLst>
            <pc:docMk/>
            <pc:sldMk cId="1544731321" sldId="335"/>
            <ac:spMk id="1040" creationId="{497E3F04-904B-ACB7-63EA-27F98C5559EF}"/>
          </ac:spMkLst>
        </pc:spChg>
        <pc:spChg chg="mod">
          <ac:chgData name="Behague, Sabina" userId="2f9f8379-56ce-455c-81be-d1dc66b28ae7" providerId="ADAL" clId="{107688BB-F306-4873-93FC-44D4A375DD71}" dt="2024-10-20T16:28:21.345" v="226" actId="207"/>
          <ac:spMkLst>
            <pc:docMk/>
            <pc:sldMk cId="1544731321" sldId="335"/>
            <ac:spMk id="1041" creationId="{8ED13919-31E1-2739-776F-AF1ABDD21F1D}"/>
          </ac:spMkLst>
        </pc:spChg>
        <pc:spChg chg="mod">
          <ac:chgData name="Behague, Sabina" userId="2f9f8379-56ce-455c-81be-d1dc66b28ae7" providerId="ADAL" clId="{107688BB-F306-4873-93FC-44D4A375DD71}" dt="2024-10-20T16:28:17.468" v="225" actId="207"/>
          <ac:spMkLst>
            <pc:docMk/>
            <pc:sldMk cId="1544731321" sldId="335"/>
            <ac:spMk id="1042" creationId="{F89F5FDD-FC55-B28B-E85E-7B9233EFD9BB}"/>
          </ac:spMkLst>
        </pc:spChg>
        <pc:spChg chg="mod">
          <ac:chgData name="Behague, Sabina" userId="2f9f8379-56ce-455c-81be-d1dc66b28ae7" providerId="ADAL" clId="{107688BB-F306-4873-93FC-44D4A375DD71}" dt="2024-10-20T16:27:12.659" v="213" actId="1076"/>
          <ac:spMkLst>
            <pc:docMk/>
            <pc:sldMk cId="1544731321" sldId="335"/>
            <ac:spMk id="1043" creationId="{5CE131BD-8A00-109E-B80A-B14C046A1262}"/>
          </ac:spMkLst>
        </pc:spChg>
        <pc:spChg chg="mod">
          <ac:chgData name="Behague, Sabina" userId="2f9f8379-56ce-455c-81be-d1dc66b28ae7" providerId="ADAL" clId="{107688BB-F306-4873-93FC-44D4A375DD71}" dt="2024-10-20T16:28:29.499" v="228" actId="207"/>
          <ac:spMkLst>
            <pc:docMk/>
            <pc:sldMk cId="1544731321" sldId="335"/>
            <ac:spMk id="1044" creationId="{52E60DB4-A6D7-DF3D-B9B1-40767619768E}"/>
          </ac:spMkLst>
        </pc:spChg>
        <pc:spChg chg="mod">
          <ac:chgData name="Behague, Sabina" userId="2f9f8379-56ce-455c-81be-d1dc66b28ae7" providerId="ADAL" clId="{107688BB-F306-4873-93FC-44D4A375DD71}" dt="2024-10-20T16:27:55.097" v="221" actId="1076"/>
          <ac:spMkLst>
            <pc:docMk/>
            <pc:sldMk cId="1544731321" sldId="335"/>
            <ac:spMk id="1045" creationId="{FA7066E1-199A-97F9-04B2-0B76319B01C1}"/>
          </ac:spMkLst>
        </pc:spChg>
        <pc:spChg chg="mod">
          <ac:chgData name="Behague, Sabina" userId="2f9f8379-56ce-455c-81be-d1dc66b28ae7" providerId="ADAL" clId="{107688BB-F306-4873-93FC-44D4A375DD71}" dt="2024-10-20T16:24:27.708" v="180" actId="1076"/>
          <ac:spMkLst>
            <pc:docMk/>
            <pc:sldMk cId="1544731321" sldId="335"/>
            <ac:spMk id="1047" creationId="{5157D08E-5DD9-010E-B37B-1C00693374E0}"/>
          </ac:spMkLst>
        </pc:spChg>
        <pc:spChg chg="mod">
          <ac:chgData name="Behague, Sabina" userId="2f9f8379-56ce-455c-81be-d1dc66b28ae7" providerId="ADAL" clId="{107688BB-F306-4873-93FC-44D4A375DD71}" dt="2024-10-20T16:24:33.236" v="182" actId="1076"/>
          <ac:spMkLst>
            <pc:docMk/>
            <pc:sldMk cId="1544731321" sldId="335"/>
            <ac:spMk id="1048" creationId="{E32B8DFE-F9BE-C57F-880F-8CFB41A83308}"/>
          </ac:spMkLst>
        </pc:spChg>
        <pc:spChg chg="mod">
          <ac:chgData name="Behague, Sabina" userId="2f9f8379-56ce-455c-81be-d1dc66b28ae7" providerId="ADAL" clId="{107688BB-F306-4873-93FC-44D4A375DD71}" dt="2024-10-20T16:24:30.378" v="181" actId="1076"/>
          <ac:spMkLst>
            <pc:docMk/>
            <pc:sldMk cId="1544731321" sldId="335"/>
            <ac:spMk id="1049" creationId="{175A587B-B28F-87FC-2D1A-28D317B31661}"/>
          </ac:spMkLst>
        </pc:spChg>
        <pc:spChg chg="mod">
          <ac:chgData name="Behague, Sabina" userId="2f9f8379-56ce-455c-81be-d1dc66b28ae7" providerId="ADAL" clId="{107688BB-F306-4873-93FC-44D4A375DD71}" dt="2024-10-20T16:28:13.076" v="224" actId="1076"/>
          <ac:spMkLst>
            <pc:docMk/>
            <pc:sldMk cId="1544731321" sldId="335"/>
            <ac:spMk id="1050" creationId="{9669722A-05F4-9447-C745-2E30C67EF5B4}"/>
          </ac:spMkLst>
        </pc:spChg>
        <pc:grpChg chg="del">
          <ac:chgData name="Behague, Sabina" userId="2f9f8379-56ce-455c-81be-d1dc66b28ae7" providerId="ADAL" clId="{107688BB-F306-4873-93FC-44D4A375DD71}" dt="2024-10-20T16:23:08.020" v="173" actId="165"/>
          <ac:grpSpMkLst>
            <pc:docMk/>
            <pc:sldMk cId="1544731321" sldId="335"/>
            <ac:grpSpMk id="35" creationId="{4777E311-40FB-A021-9E7A-CB4DF1BC93C1}"/>
          </ac:grpSpMkLst>
        </pc:grpChg>
        <pc:cxnChg chg="add mod">
          <ac:chgData name="Behague, Sabina" userId="2f9f8379-56ce-455c-81be-d1dc66b28ae7" providerId="ADAL" clId="{107688BB-F306-4873-93FC-44D4A375DD71}" dt="2024-10-20T16:26:57.590" v="211" actId="14100"/>
          <ac:cxnSpMkLst>
            <pc:docMk/>
            <pc:sldMk cId="1544731321" sldId="335"/>
            <ac:cxnSpMk id="2" creationId="{94AE2B49-A738-0C1F-CBE5-ECA72A51F10B}"/>
          </ac:cxnSpMkLst>
        </pc:cxnChg>
        <pc:cxnChg chg="add mod">
          <ac:chgData name="Behague, Sabina" userId="2f9f8379-56ce-455c-81be-d1dc66b28ae7" providerId="ADAL" clId="{107688BB-F306-4873-93FC-44D4A375DD71}" dt="2024-10-20T16:29:21.079" v="241" actId="14100"/>
          <ac:cxnSpMkLst>
            <pc:docMk/>
            <pc:sldMk cId="1544731321" sldId="335"/>
            <ac:cxnSpMk id="9" creationId="{FB2B5391-F629-5026-266C-A75B7519F082}"/>
          </ac:cxnSpMkLst>
        </pc:cxnChg>
        <pc:cxnChg chg="add mod">
          <ac:chgData name="Behague, Sabina" userId="2f9f8379-56ce-455c-81be-d1dc66b28ae7" providerId="ADAL" clId="{107688BB-F306-4873-93FC-44D4A375DD71}" dt="2024-10-20T16:29:29.191" v="244" actId="14100"/>
          <ac:cxnSpMkLst>
            <pc:docMk/>
            <pc:sldMk cId="1544731321" sldId="335"/>
            <ac:cxnSpMk id="11" creationId="{0B0E0DD8-D388-285B-4383-BDFE73B04518}"/>
          </ac:cxnSpMkLst>
        </pc:cxnChg>
      </pc:sldChg>
      <pc:sldChg chg="addSp delSp modSp mod">
        <pc:chgData name="Behague, Sabina" userId="2f9f8379-56ce-455c-81be-d1dc66b28ae7" providerId="ADAL" clId="{107688BB-F306-4873-93FC-44D4A375DD71}" dt="2024-10-20T15:33:21.406" v="165" actId="14100"/>
        <pc:sldMkLst>
          <pc:docMk/>
          <pc:sldMk cId="1304917565" sldId="336"/>
        </pc:sldMkLst>
        <pc:spChg chg="mod">
          <ac:chgData name="Behague, Sabina" userId="2f9f8379-56ce-455c-81be-d1dc66b28ae7" providerId="ADAL" clId="{107688BB-F306-4873-93FC-44D4A375DD71}" dt="2024-10-20T15:24:40.499" v="82" actId="1076"/>
          <ac:spMkLst>
            <pc:docMk/>
            <pc:sldMk cId="1304917565" sldId="336"/>
            <ac:spMk id="3" creationId="{0DD7EC22-FAAC-44ED-A889-47204EEB5081}"/>
          </ac:spMkLst>
        </pc:spChg>
        <pc:spChg chg="mod">
          <ac:chgData name="Behague, Sabina" userId="2f9f8379-56ce-455c-81be-d1dc66b28ae7" providerId="ADAL" clId="{107688BB-F306-4873-93FC-44D4A375DD71}" dt="2024-10-20T15:30:28.667" v="128" actId="1076"/>
          <ac:spMkLst>
            <pc:docMk/>
            <pc:sldMk cId="1304917565" sldId="336"/>
            <ac:spMk id="5" creationId="{C5DF0382-C2EE-8050-EC32-C95DE214D571}"/>
          </ac:spMkLst>
        </pc:spChg>
        <pc:spChg chg="mod">
          <ac:chgData name="Behague, Sabina" userId="2f9f8379-56ce-455c-81be-d1dc66b28ae7" providerId="ADAL" clId="{107688BB-F306-4873-93FC-44D4A375DD71}" dt="2024-10-20T15:30:37.705" v="131" actId="1076"/>
          <ac:spMkLst>
            <pc:docMk/>
            <pc:sldMk cId="1304917565" sldId="336"/>
            <ac:spMk id="6" creationId="{356E46E2-C2D0-14CF-A944-2AEE69ECEE82}"/>
          </ac:spMkLst>
        </pc:spChg>
        <pc:spChg chg="del mod">
          <ac:chgData name="Behague, Sabina" userId="2f9f8379-56ce-455c-81be-d1dc66b28ae7" providerId="ADAL" clId="{107688BB-F306-4873-93FC-44D4A375DD71}" dt="2024-10-20T15:24:10.879" v="52" actId="478"/>
          <ac:spMkLst>
            <pc:docMk/>
            <pc:sldMk cId="1304917565" sldId="336"/>
            <ac:spMk id="34" creationId="{FE953E27-B4EB-27CC-D386-5A3BA74ECEE7}"/>
          </ac:spMkLst>
        </pc:spChg>
        <pc:spChg chg="mod topLvl">
          <ac:chgData name="Behague, Sabina" userId="2f9f8379-56ce-455c-81be-d1dc66b28ae7" providerId="ADAL" clId="{107688BB-F306-4873-93FC-44D4A375DD71}" dt="2024-10-20T15:29:24.869" v="115" actId="207"/>
          <ac:spMkLst>
            <pc:docMk/>
            <pc:sldMk cId="1304917565" sldId="336"/>
            <ac:spMk id="36" creationId="{EFB10503-D1D9-C855-952F-FF78EE196B5D}"/>
          </ac:spMkLst>
        </pc:spChg>
        <pc:spChg chg="mod topLvl">
          <ac:chgData name="Behague, Sabina" userId="2f9f8379-56ce-455c-81be-d1dc66b28ae7" providerId="ADAL" clId="{107688BB-F306-4873-93FC-44D4A375DD71}" dt="2024-10-20T15:28:57.879" v="110" actId="207"/>
          <ac:spMkLst>
            <pc:docMk/>
            <pc:sldMk cId="1304917565" sldId="336"/>
            <ac:spMk id="37" creationId="{8D439C0F-0D79-8994-DF48-90E45660C5FB}"/>
          </ac:spMkLst>
        </pc:spChg>
        <pc:spChg chg="mod topLvl">
          <ac:chgData name="Behague, Sabina" userId="2f9f8379-56ce-455c-81be-d1dc66b28ae7" providerId="ADAL" clId="{107688BB-F306-4873-93FC-44D4A375DD71}" dt="2024-10-20T15:28:34.110" v="108" actId="207"/>
          <ac:spMkLst>
            <pc:docMk/>
            <pc:sldMk cId="1304917565" sldId="336"/>
            <ac:spMk id="38" creationId="{80C7C11F-1CDB-28C3-3010-C2A6AA6994FE}"/>
          </ac:spMkLst>
        </pc:spChg>
        <pc:spChg chg="mod topLvl">
          <ac:chgData name="Behague, Sabina" userId="2f9f8379-56ce-455c-81be-d1dc66b28ae7" providerId="ADAL" clId="{107688BB-F306-4873-93FC-44D4A375DD71}" dt="2024-10-20T15:27:49.938" v="102" actId="207"/>
          <ac:spMkLst>
            <pc:docMk/>
            <pc:sldMk cId="1304917565" sldId="336"/>
            <ac:spMk id="39" creationId="{D91FABE1-9D64-7B66-4BDD-24D28993F7B0}"/>
          </ac:spMkLst>
        </pc:spChg>
        <pc:spChg chg="mod topLvl">
          <ac:chgData name="Behague, Sabina" userId="2f9f8379-56ce-455c-81be-d1dc66b28ae7" providerId="ADAL" clId="{107688BB-F306-4873-93FC-44D4A375DD71}" dt="2024-10-20T15:29:35.223" v="117" actId="207"/>
          <ac:spMkLst>
            <pc:docMk/>
            <pc:sldMk cId="1304917565" sldId="336"/>
            <ac:spMk id="40" creationId="{5D2D9DB3-DC96-AB72-93B6-931D2000D0B2}"/>
          </ac:spMkLst>
        </pc:spChg>
        <pc:spChg chg="mod topLvl">
          <ac:chgData name="Behague, Sabina" userId="2f9f8379-56ce-455c-81be-d1dc66b28ae7" providerId="ADAL" clId="{107688BB-F306-4873-93FC-44D4A375DD71}" dt="2024-10-20T15:29:40.115" v="118" actId="207"/>
          <ac:spMkLst>
            <pc:docMk/>
            <pc:sldMk cId="1304917565" sldId="336"/>
            <ac:spMk id="41" creationId="{4650BD61-CA50-3CFB-5732-410EFAC2E4CA}"/>
          </ac:spMkLst>
        </pc:spChg>
        <pc:spChg chg="mod topLvl">
          <ac:chgData name="Behague, Sabina" userId="2f9f8379-56ce-455c-81be-d1dc66b28ae7" providerId="ADAL" clId="{107688BB-F306-4873-93FC-44D4A375DD71}" dt="2024-10-20T15:27:37.575" v="101" actId="207"/>
          <ac:spMkLst>
            <pc:docMk/>
            <pc:sldMk cId="1304917565" sldId="336"/>
            <ac:spMk id="42" creationId="{E83C9E4A-C414-A766-33DD-E2AB0B8FEBA1}"/>
          </ac:spMkLst>
        </pc:spChg>
        <pc:spChg chg="mod topLvl">
          <ac:chgData name="Behague, Sabina" userId="2f9f8379-56ce-455c-81be-d1dc66b28ae7" providerId="ADAL" clId="{107688BB-F306-4873-93FC-44D4A375DD71}" dt="2024-10-20T15:29:04.003" v="111" actId="207"/>
          <ac:spMkLst>
            <pc:docMk/>
            <pc:sldMk cId="1304917565" sldId="336"/>
            <ac:spMk id="43" creationId="{8C9A7601-39AB-2B02-A9DE-B6B424BE0AAE}"/>
          </ac:spMkLst>
        </pc:spChg>
        <pc:spChg chg="mod topLvl">
          <ac:chgData name="Behague, Sabina" userId="2f9f8379-56ce-455c-81be-d1dc66b28ae7" providerId="ADAL" clId="{107688BB-F306-4873-93FC-44D4A375DD71}" dt="2024-10-20T15:29:52.824" v="120" actId="207"/>
          <ac:spMkLst>
            <pc:docMk/>
            <pc:sldMk cId="1304917565" sldId="336"/>
            <ac:spMk id="44" creationId="{6B19A669-9FCC-B399-F971-5562D3DDBA5E}"/>
          </ac:spMkLst>
        </pc:spChg>
        <pc:spChg chg="mod topLvl">
          <ac:chgData name="Behague, Sabina" userId="2f9f8379-56ce-455c-81be-d1dc66b28ae7" providerId="ADAL" clId="{107688BB-F306-4873-93FC-44D4A375DD71}" dt="2024-10-20T15:28:18.678" v="106" actId="207"/>
          <ac:spMkLst>
            <pc:docMk/>
            <pc:sldMk cId="1304917565" sldId="336"/>
            <ac:spMk id="45" creationId="{7B7446DE-E8BB-AB05-BD44-D9945F3DBC40}"/>
          </ac:spMkLst>
        </pc:spChg>
        <pc:spChg chg="mod topLvl">
          <ac:chgData name="Behague, Sabina" userId="2f9f8379-56ce-455c-81be-d1dc66b28ae7" providerId="ADAL" clId="{107688BB-F306-4873-93FC-44D4A375DD71}" dt="2024-10-20T15:28:52.118" v="109" actId="207"/>
          <ac:spMkLst>
            <pc:docMk/>
            <pc:sldMk cId="1304917565" sldId="336"/>
            <ac:spMk id="46" creationId="{D24FBF64-D963-09EA-ED28-A8A64247E683}"/>
          </ac:spMkLst>
        </pc:spChg>
        <pc:spChg chg="mod topLvl">
          <ac:chgData name="Behague, Sabina" userId="2f9f8379-56ce-455c-81be-d1dc66b28ae7" providerId="ADAL" clId="{107688BB-F306-4873-93FC-44D4A375DD71}" dt="2024-10-20T15:27:28.171" v="99" actId="207"/>
          <ac:spMkLst>
            <pc:docMk/>
            <pc:sldMk cId="1304917565" sldId="336"/>
            <ac:spMk id="47" creationId="{D88D9293-443B-BC1B-B8F5-7574C155C909}"/>
          </ac:spMkLst>
        </pc:spChg>
        <pc:spChg chg="mod topLvl">
          <ac:chgData name="Behague, Sabina" userId="2f9f8379-56ce-455c-81be-d1dc66b28ae7" providerId="ADAL" clId="{107688BB-F306-4873-93FC-44D4A375DD71}" dt="2024-10-20T15:27:18.331" v="97" actId="207"/>
          <ac:spMkLst>
            <pc:docMk/>
            <pc:sldMk cId="1304917565" sldId="336"/>
            <ac:spMk id="48" creationId="{6089C797-AC27-DF15-732B-45F5EA588252}"/>
          </ac:spMkLst>
        </pc:spChg>
        <pc:spChg chg="mod topLvl">
          <ac:chgData name="Behague, Sabina" userId="2f9f8379-56ce-455c-81be-d1dc66b28ae7" providerId="ADAL" clId="{107688BB-F306-4873-93FC-44D4A375DD71}" dt="2024-10-20T15:29:12.637" v="113" actId="207"/>
          <ac:spMkLst>
            <pc:docMk/>
            <pc:sldMk cId="1304917565" sldId="336"/>
            <ac:spMk id="49" creationId="{BF22A87E-E6ED-909A-4B65-2B7441550918}"/>
          </ac:spMkLst>
        </pc:spChg>
        <pc:spChg chg="mod topLvl">
          <ac:chgData name="Behague, Sabina" userId="2f9f8379-56ce-455c-81be-d1dc66b28ae7" providerId="ADAL" clId="{107688BB-F306-4873-93FC-44D4A375DD71}" dt="2024-10-20T15:29:16.556" v="114" actId="207"/>
          <ac:spMkLst>
            <pc:docMk/>
            <pc:sldMk cId="1304917565" sldId="336"/>
            <ac:spMk id="50" creationId="{A622AB97-F564-B7FF-970B-7825B974CA39}"/>
          </ac:spMkLst>
        </pc:spChg>
        <pc:spChg chg="mod topLvl">
          <ac:chgData name="Behague, Sabina" userId="2f9f8379-56ce-455c-81be-d1dc66b28ae7" providerId="ADAL" clId="{107688BB-F306-4873-93FC-44D4A375DD71}" dt="2024-10-20T15:27:11.760" v="96" actId="207"/>
          <ac:spMkLst>
            <pc:docMk/>
            <pc:sldMk cId="1304917565" sldId="336"/>
            <ac:spMk id="51" creationId="{FA5CDB4D-846F-D5C6-6540-F7BBA0A4BB19}"/>
          </ac:spMkLst>
        </pc:spChg>
        <pc:spChg chg="mod topLvl">
          <ac:chgData name="Behague, Sabina" userId="2f9f8379-56ce-455c-81be-d1dc66b28ae7" providerId="ADAL" clId="{107688BB-F306-4873-93FC-44D4A375DD71}" dt="2024-10-20T15:28:02.618" v="104" actId="207"/>
          <ac:spMkLst>
            <pc:docMk/>
            <pc:sldMk cId="1304917565" sldId="336"/>
            <ac:spMk id="52" creationId="{9DA9FD84-83A0-280B-ACCB-E600AAFA385F}"/>
          </ac:spMkLst>
        </pc:spChg>
        <pc:spChg chg="mod topLvl">
          <ac:chgData name="Behague, Sabina" userId="2f9f8379-56ce-455c-81be-d1dc66b28ae7" providerId="ADAL" clId="{107688BB-F306-4873-93FC-44D4A375DD71}" dt="2024-10-20T15:26:51.307" v="90" actId="207"/>
          <ac:spMkLst>
            <pc:docMk/>
            <pc:sldMk cId="1304917565" sldId="336"/>
            <ac:spMk id="53" creationId="{BD33EC99-16BF-58BF-6527-81428C6E694E}"/>
          </ac:spMkLst>
        </pc:spChg>
        <pc:spChg chg="mod topLvl">
          <ac:chgData name="Behague, Sabina" userId="2f9f8379-56ce-455c-81be-d1dc66b28ae7" providerId="ADAL" clId="{107688BB-F306-4873-93FC-44D4A375DD71}" dt="2024-10-20T15:28:28.973" v="107" actId="207"/>
          <ac:spMkLst>
            <pc:docMk/>
            <pc:sldMk cId="1304917565" sldId="336"/>
            <ac:spMk id="54" creationId="{5FA9459F-C14D-CAAF-9356-69D915A0FC07}"/>
          </ac:spMkLst>
        </pc:spChg>
        <pc:spChg chg="mod topLvl">
          <ac:chgData name="Behague, Sabina" userId="2f9f8379-56ce-455c-81be-d1dc66b28ae7" providerId="ADAL" clId="{107688BB-F306-4873-93FC-44D4A375DD71}" dt="2024-10-20T15:26:40.315" v="88" actId="207"/>
          <ac:spMkLst>
            <pc:docMk/>
            <pc:sldMk cId="1304917565" sldId="336"/>
            <ac:spMk id="55" creationId="{FC12FA45-F645-9D10-6C8F-038378338167}"/>
          </ac:spMkLst>
        </pc:spChg>
        <pc:spChg chg="mod topLvl">
          <ac:chgData name="Behague, Sabina" userId="2f9f8379-56ce-455c-81be-d1dc66b28ae7" providerId="ADAL" clId="{107688BB-F306-4873-93FC-44D4A375DD71}" dt="2024-10-20T15:28:06.704" v="105" actId="207"/>
          <ac:spMkLst>
            <pc:docMk/>
            <pc:sldMk cId="1304917565" sldId="336"/>
            <ac:spMk id="56" creationId="{E2B1AB64-F753-FD76-5A32-5829E40609CA}"/>
          </ac:spMkLst>
        </pc:spChg>
        <pc:spChg chg="mod topLvl">
          <ac:chgData name="Behague, Sabina" userId="2f9f8379-56ce-455c-81be-d1dc66b28ae7" providerId="ADAL" clId="{107688BB-F306-4873-93FC-44D4A375DD71}" dt="2024-10-20T15:29:48.085" v="119" actId="207"/>
          <ac:spMkLst>
            <pc:docMk/>
            <pc:sldMk cId="1304917565" sldId="336"/>
            <ac:spMk id="57" creationId="{8CE8FC32-4709-3946-2F86-85D9C1F99AC0}"/>
          </ac:spMkLst>
        </pc:spChg>
        <pc:spChg chg="mod topLvl">
          <ac:chgData name="Behague, Sabina" userId="2f9f8379-56ce-455c-81be-d1dc66b28ae7" providerId="ADAL" clId="{107688BB-F306-4873-93FC-44D4A375DD71}" dt="2024-10-20T15:26:58.911" v="92" actId="207"/>
          <ac:spMkLst>
            <pc:docMk/>
            <pc:sldMk cId="1304917565" sldId="336"/>
            <ac:spMk id="58" creationId="{61C6CD3B-0302-7192-F13F-9B72B0AEDCBA}"/>
          </ac:spMkLst>
        </pc:spChg>
        <pc:spChg chg="mod topLvl">
          <ac:chgData name="Behague, Sabina" userId="2f9f8379-56ce-455c-81be-d1dc66b28ae7" providerId="ADAL" clId="{107688BB-F306-4873-93FC-44D4A375DD71}" dt="2024-10-20T15:27:57.292" v="103" actId="207"/>
          <ac:spMkLst>
            <pc:docMk/>
            <pc:sldMk cId="1304917565" sldId="336"/>
            <ac:spMk id="59" creationId="{FF2CEEBD-B40D-87A1-21C4-C04B4A3686C4}"/>
          </ac:spMkLst>
        </pc:spChg>
        <pc:spChg chg="mod topLvl">
          <ac:chgData name="Behague, Sabina" userId="2f9f8379-56ce-455c-81be-d1dc66b28ae7" providerId="ADAL" clId="{107688BB-F306-4873-93FC-44D4A375DD71}" dt="2024-10-20T15:29:28.802" v="116" actId="207"/>
          <ac:spMkLst>
            <pc:docMk/>
            <pc:sldMk cId="1304917565" sldId="336"/>
            <ac:spMk id="60" creationId="{EBCFB5A0-7F44-7CC3-6AAB-B0892109870A}"/>
          </ac:spMkLst>
        </pc:spChg>
        <pc:spChg chg="mod topLvl">
          <ac:chgData name="Behague, Sabina" userId="2f9f8379-56ce-455c-81be-d1dc66b28ae7" providerId="ADAL" clId="{107688BB-F306-4873-93FC-44D4A375DD71}" dt="2024-10-20T15:27:06.245" v="95" actId="207"/>
          <ac:spMkLst>
            <pc:docMk/>
            <pc:sldMk cId="1304917565" sldId="336"/>
            <ac:spMk id="61" creationId="{DD376D8F-1F00-9462-99AF-E93857126FC0}"/>
          </ac:spMkLst>
        </pc:spChg>
        <pc:spChg chg="mod">
          <ac:chgData name="Behague, Sabina" userId="2f9f8379-56ce-455c-81be-d1dc66b28ae7" providerId="ADAL" clId="{107688BB-F306-4873-93FC-44D4A375DD71}" dt="2024-10-20T15:30:50.149" v="133" actId="207"/>
          <ac:spMkLst>
            <pc:docMk/>
            <pc:sldMk cId="1304917565" sldId="336"/>
            <ac:spMk id="62" creationId="{792DF999-903C-1521-430C-2DEA443F0301}"/>
          </ac:spMkLst>
        </pc:spChg>
        <pc:spChg chg="mod">
          <ac:chgData name="Behague, Sabina" userId="2f9f8379-56ce-455c-81be-d1dc66b28ae7" providerId="ADAL" clId="{107688BB-F306-4873-93FC-44D4A375DD71}" dt="2024-10-20T15:24:22.996" v="79" actId="1037"/>
          <ac:spMkLst>
            <pc:docMk/>
            <pc:sldMk cId="1304917565" sldId="336"/>
            <ac:spMk id="63" creationId="{48CC4B66-000A-2512-6D03-C59D6BCDCA17}"/>
          </ac:spMkLst>
        </pc:spChg>
        <pc:spChg chg="mod">
          <ac:chgData name="Behague, Sabina" userId="2f9f8379-56ce-455c-81be-d1dc66b28ae7" providerId="ADAL" clId="{107688BB-F306-4873-93FC-44D4A375DD71}" dt="2024-10-20T15:24:22.996" v="79" actId="1037"/>
          <ac:spMkLst>
            <pc:docMk/>
            <pc:sldMk cId="1304917565" sldId="336"/>
            <ac:spMk id="1024" creationId="{61A40D6A-63E5-FFC0-FB25-3B3BA98B23F1}"/>
          </ac:spMkLst>
        </pc:spChg>
        <pc:spChg chg="mod">
          <ac:chgData name="Behague, Sabina" userId="2f9f8379-56ce-455c-81be-d1dc66b28ae7" providerId="ADAL" clId="{107688BB-F306-4873-93FC-44D4A375DD71}" dt="2024-10-20T15:29:08.432" v="112" actId="1076"/>
          <ac:spMkLst>
            <pc:docMk/>
            <pc:sldMk cId="1304917565" sldId="336"/>
            <ac:spMk id="1025" creationId="{2968D3A7-4382-B744-C802-04086F3EBC1D}"/>
          </ac:spMkLst>
        </pc:spChg>
        <pc:spChg chg="mod">
          <ac:chgData name="Behague, Sabina" userId="2f9f8379-56ce-455c-81be-d1dc66b28ae7" providerId="ADAL" clId="{107688BB-F306-4873-93FC-44D4A375DD71}" dt="2024-10-20T15:32:35.733" v="156" actId="207"/>
          <ac:spMkLst>
            <pc:docMk/>
            <pc:sldMk cId="1304917565" sldId="336"/>
            <ac:spMk id="1026" creationId="{AAA58428-57F8-4762-2297-CE63EAB767E7}"/>
          </ac:spMkLst>
        </pc:spChg>
        <pc:spChg chg="mod">
          <ac:chgData name="Behague, Sabina" userId="2f9f8379-56ce-455c-81be-d1dc66b28ae7" providerId="ADAL" clId="{107688BB-F306-4873-93FC-44D4A375DD71}" dt="2024-10-20T15:32:42.267" v="157" actId="1076"/>
          <ac:spMkLst>
            <pc:docMk/>
            <pc:sldMk cId="1304917565" sldId="336"/>
            <ac:spMk id="1027" creationId="{3BF1A2EF-3F01-4375-D02D-25990C75117D}"/>
          </ac:spMkLst>
        </pc:spChg>
        <pc:spChg chg="mod">
          <ac:chgData name="Behague, Sabina" userId="2f9f8379-56ce-455c-81be-d1dc66b28ae7" providerId="ADAL" clId="{107688BB-F306-4873-93FC-44D4A375DD71}" dt="2024-10-20T15:32:07.868" v="150" actId="1076"/>
          <ac:spMkLst>
            <pc:docMk/>
            <pc:sldMk cId="1304917565" sldId="336"/>
            <ac:spMk id="1028" creationId="{986D4F5C-F672-EEE3-1816-853D406CA7FF}"/>
          </ac:spMkLst>
        </pc:spChg>
        <pc:spChg chg="mod">
          <ac:chgData name="Behague, Sabina" userId="2f9f8379-56ce-455c-81be-d1dc66b28ae7" providerId="ADAL" clId="{107688BB-F306-4873-93FC-44D4A375DD71}" dt="2024-10-20T15:32:31.396" v="155" actId="1076"/>
          <ac:spMkLst>
            <pc:docMk/>
            <pc:sldMk cId="1304917565" sldId="336"/>
            <ac:spMk id="1029" creationId="{A01C0CF9-2476-0AF5-1714-5774E7BD4F1D}"/>
          </ac:spMkLst>
        </pc:spChg>
        <pc:spChg chg="mod">
          <ac:chgData name="Behague, Sabina" userId="2f9f8379-56ce-455c-81be-d1dc66b28ae7" providerId="ADAL" clId="{107688BB-F306-4873-93FC-44D4A375DD71}" dt="2024-10-20T15:24:22.996" v="79" actId="1037"/>
          <ac:spMkLst>
            <pc:docMk/>
            <pc:sldMk cId="1304917565" sldId="336"/>
            <ac:spMk id="1030" creationId="{22117529-E052-2F2C-8123-33EB168C6365}"/>
          </ac:spMkLst>
        </pc:spChg>
        <pc:spChg chg="mod">
          <ac:chgData name="Behague, Sabina" userId="2f9f8379-56ce-455c-81be-d1dc66b28ae7" providerId="ADAL" clId="{107688BB-F306-4873-93FC-44D4A375DD71}" dt="2024-10-20T15:31:38.403" v="143" actId="1076"/>
          <ac:spMkLst>
            <pc:docMk/>
            <pc:sldMk cId="1304917565" sldId="336"/>
            <ac:spMk id="1031" creationId="{961EF213-3072-7896-1511-266EF1F2471E}"/>
          </ac:spMkLst>
        </pc:spChg>
        <pc:spChg chg="mod">
          <ac:chgData name="Behague, Sabina" userId="2f9f8379-56ce-455c-81be-d1dc66b28ae7" providerId="ADAL" clId="{107688BB-F306-4873-93FC-44D4A375DD71}" dt="2024-10-20T15:32:55.968" v="160" actId="207"/>
          <ac:spMkLst>
            <pc:docMk/>
            <pc:sldMk cId="1304917565" sldId="336"/>
            <ac:spMk id="1033" creationId="{06592FD9-BAA4-03F9-19E1-75A10837C6EA}"/>
          </ac:spMkLst>
        </pc:spChg>
        <pc:spChg chg="mod">
          <ac:chgData name="Behague, Sabina" userId="2f9f8379-56ce-455c-81be-d1dc66b28ae7" providerId="ADAL" clId="{107688BB-F306-4873-93FC-44D4A375DD71}" dt="2024-10-20T15:24:26.817" v="80" actId="1076"/>
          <ac:spMkLst>
            <pc:docMk/>
            <pc:sldMk cId="1304917565" sldId="336"/>
            <ac:spMk id="1034" creationId="{7B0CBCA5-DFEB-2FFE-3C62-E2C928A92BA8}"/>
          </ac:spMkLst>
        </pc:spChg>
        <pc:spChg chg="mod">
          <ac:chgData name="Behague, Sabina" userId="2f9f8379-56ce-455c-81be-d1dc66b28ae7" providerId="ADAL" clId="{107688BB-F306-4873-93FC-44D4A375DD71}" dt="2024-10-20T15:24:29.629" v="81" actId="1076"/>
          <ac:spMkLst>
            <pc:docMk/>
            <pc:sldMk cId="1304917565" sldId="336"/>
            <ac:spMk id="1035" creationId="{505BD5B8-CF51-A170-6F42-A8262EEB8032}"/>
          </ac:spMkLst>
        </pc:spChg>
        <pc:spChg chg="mod">
          <ac:chgData name="Behague, Sabina" userId="2f9f8379-56ce-455c-81be-d1dc66b28ae7" providerId="ADAL" clId="{107688BB-F306-4873-93FC-44D4A375DD71}" dt="2024-10-20T15:33:01.178" v="161" actId="207"/>
          <ac:spMkLst>
            <pc:docMk/>
            <pc:sldMk cId="1304917565" sldId="336"/>
            <ac:spMk id="1036" creationId="{9235C29E-22AB-AF54-B1F6-5887DD5CE486}"/>
          </ac:spMkLst>
        </pc:spChg>
        <pc:spChg chg="mod">
          <ac:chgData name="Behague, Sabina" userId="2f9f8379-56ce-455c-81be-d1dc66b28ae7" providerId="ADAL" clId="{107688BB-F306-4873-93FC-44D4A375DD71}" dt="2024-10-20T15:33:12.984" v="164" actId="207"/>
          <ac:spMkLst>
            <pc:docMk/>
            <pc:sldMk cId="1304917565" sldId="336"/>
            <ac:spMk id="1037" creationId="{8AF9C4D3-2749-27C8-5B71-99CC86E59E6E}"/>
          </ac:spMkLst>
        </pc:spChg>
        <pc:spChg chg="mod">
          <ac:chgData name="Behague, Sabina" userId="2f9f8379-56ce-455c-81be-d1dc66b28ae7" providerId="ADAL" clId="{107688BB-F306-4873-93FC-44D4A375DD71}" dt="2024-10-20T15:33:09.661" v="163" actId="1076"/>
          <ac:spMkLst>
            <pc:docMk/>
            <pc:sldMk cId="1304917565" sldId="336"/>
            <ac:spMk id="1038" creationId="{5434AC33-DC80-6603-6843-FF8ECE068112}"/>
          </ac:spMkLst>
        </pc:spChg>
        <pc:spChg chg="mod">
          <ac:chgData name="Behague, Sabina" userId="2f9f8379-56ce-455c-81be-d1dc66b28ae7" providerId="ADAL" clId="{107688BB-F306-4873-93FC-44D4A375DD71}" dt="2024-10-20T15:30:43.751" v="132" actId="1076"/>
          <ac:spMkLst>
            <pc:docMk/>
            <pc:sldMk cId="1304917565" sldId="336"/>
            <ac:spMk id="1040" creationId="{497E3F04-904B-ACB7-63EA-27F98C5559EF}"/>
          </ac:spMkLst>
        </pc:spChg>
        <pc:spChg chg="mod">
          <ac:chgData name="Behague, Sabina" userId="2f9f8379-56ce-455c-81be-d1dc66b28ae7" providerId="ADAL" clId="{107688BB-F306-4873-93FC-44D4A375DD71}" dt="2024-10-20T15:32:52.577" v="159" actId="207"/>
          <ac:spMkLst>
            <pc:docMk/>
            <pc:sldMk cId="1304917565" sldId="336"/>
            <ac:spMk id="1041" creationId="{8ED13919-31E1-2739-776F-AF1ABDD21F1D}"/>
          </ac:spMkLst>
        </pc:spChg>
        <pc:spChg chg="mod">
          <ac:chgData name="Behague, Sabina" userId="2f9f8379-56ce-455c-81be-d1dc66b28ae7" providerId="ADAL" clId="{107688BB-F306-4873-93FC-44D4A375DD71}" dt="2024-10-20T15:31:35.419" v="142" actId="207"/>
          <ac:spMkLst>
            <pc:docMk/>
            <pc:sldMk cId="1304917565" sldId="336"/>
            <ac:spMk id="1042" creationId="{F89F5FDD-FC55-B28B-E85E-7B9233EFD9BB}"/>
          </ac:spMkLst>
        </pc:spChg>
        <pc:spChg chg="mod">
          <ac:chgData name="Behague, Sabina" userId="2f9f8379-56ce-455c-81be-d1dc66b28ae7" providerId="ADAL" clId="{107688BB-F306-4873-93FC-44D4A375DD71}" dt="2024-10-20T15:32:04.213" v="149" actId="1076"/>
          <ac:spMkLst>
            <pc:docMk/>
            <pc:sldMk cId="1304917565" sldId="336"/>
            <ac:spMk id="1043" creationId="{5CE131BD-8A00-109E-B80A-B14C046A1262}"/>
          </ac:spMkLst>
        </pc:spChg>
        <pc:spChg chg="mod">
          <ac:chgData name="Behague, Sabina" userId="2f9f8379-56ce-455c-81be-d1dc66b28ae7" providerId="ADAL" clId="{107688BB-F306-4873-93FC-44D4A375DD71}" dt="2024-10-20T15:32:47.762" v="158" actId="207"/>
          <ac:spMkLst>
            <pc:docMk/>
            <pc:sldMk cId="1304917565" sldId="336"/>
            <ac:spMk id="1044" creationId="{52E60DB4-A6D7-DF3D-B9B1-40767619768E}"/>
          </ac:spMkLst>
        </pc:spChg>
        <pc:spChg chg="mod">
          <ac:chgData name="Behague, Sabina" userId="2f9f8379-56ce-455c-81be-d1dc66b28ae7" providerId="ADAL" clId="{107688BB-F306-4873-93FC-44D4A375DD71}" dt="2024-10-20T15:30:58.407" v="135" actId="1076"/>
          <ac:spMkLst>
            <pc:docMk/>
            <pc:sldMk cId="1304917565" sldId="336"/>
            <ac:spMk id="1045" creationId="{FA7066E1-199A-97F9-04B2-0B76319B01C1}"/>
          </ac:spMkLst>
        </pc:spChg>
        <pc:spChg chg="mod">
          <ac:chgData name="Behague, Sabina" userId="2f9f8379-56ce-455c-81be-d1dc66b28ae7" providerId="ADAL" clId="{107688BB-F306-4873-93FC-44D4A375DD71}" dt="2024-10-20T15:26:48.138" v="89" actId="1076"/>
          <ac:spMkLst>
            <pc:docMk/>
            <pc:sldMk cId="1304917565" sldId="336"/>
            <ac:spMk id="1047" creationId="{5157D08E-5DD9-010E-B37B-1C00693374E0}"/>
          </ac:spMkLst>
        </pc:spChg>
        <pc:spChg chg="mod">
          <ac:chgData name="Behague, Sabina" userId="2f9f8379-56ce-455c-81be-d1dc66b28ae7" providerId="ADAL" clId="{107688BB-F306-4873-93FC-44D4A375DD71}" dt="2024-10-20T15:26:09.514" v="85" actId="1076"/>
          <ac:spMkLst>
            <pc:docMk/>
            <pc:sldMk cId="1304917565" sldId="336"/>
            <ac:spMk id="1048" creationId="{E32B8DFE-F9BE-C57F-880F-8CFB41A83308}"/>
          </ac:spMkLst>
        </pc:spChg>
        <pc:spChg chg="mod">
          <ac:chgData name="Behague, Sabina" userId="2f9f8379-56ce-455c-81be-d1dc66b28ae7" providerId="ADAL" clId="{107688BB-F306-4873-93FC-44D4A375DD71}" dt="2024-10-20T15:26:54.870" v="91" actId="1076"/>
          <ac:spMkLst>
            <pc:docMk/>
            <pc:sldMk cId="1304917565" sldId="336"/>
            <ac:spMk id="1049" creationId="{175A587B-B28F-87FC-2D1A-28D317B31661}"/>
          </ac:spMkLst>
        </pc:spChg>
        <pc:spChg chg="mod">
          <ac:chgData name="Behague, Sabina" userId="2f9f8379-56ce-455c-81be-d1dc66b28ae7" providerId="ADAL" clId="{107688BB-F306-4873-93FC-44D4A375DD71}" dt="2024-10-20T15:31:27.616" v="141" actId="1076"/>
          <ac:spMkLst>
            <pc:docMk/>
            <pc:sldMk cId="1304917565" sldId="336"/>
            <ac:spMk id="1050" creationId="{9669722A-05F4-9447-C745-2E30C67EF5B4}"/>
          </ac:spMkLst>
        </pc:spChg>
        <pc:grpChg chg="del mod">
          <ac:chgData name="Behague, Sabina" userId="2f9f8379-56ce-455c-81be-d1dc66b28ae7" providerId="ADAL" clId="{107688BB-F306-4873-93FC-44D4A375DD71}" dt="2024-10-20T15:26:18.122" v="87" actId="165"/>
          <ac:grpSpMkLst>
            <pc:docMk/>
            <pc:sldMk cId="1304917565" sldId="336"/>
            <ac:grpSpMk id="35" creationId="{4777E311-40FB-A021-9E7A-CB4DF1BC93C1}"/>
          </ac:grpSpMkLst>
        </pc:grpChg>
        <pc:cxnChg chg="add mod">
          <ac:chgData name="Behague, Sabina" userId="2f9f8379-56ce-455c-81be-d1dc66b28ae7" providerId="ADAL" clId="{107688BB-F306-4873-93FC-44D4A375DD71}" dt="2024-10-20T15:30:06.045" v="123" actId="14100"/>
          <ac:cxnSpMkLst>
            <pc:docMk/>
            <pc:sldMk cId="1304917565" sldId="336"/>
            <ac:cxnSpMk id="2" creationId="{7EDE4225-4C3F-2EEA-17F8-102506A22E21}"/>
          </ac:cxnSpMkLst>
        </pc:cxnChg>
        <pc:cxnChg chg="add mod">
          <ac:chgData name="Behague, Sabina" userId="2f9f8379-56ce-455c-81be-d1dc66b28ae7" providerId="ADAL" clId="{107688BB-F306-4873-93FC-44D4A375DD71}" dt="2024-10-20T15:32:00.602" v="148" actId="14100"/>
          <ac:cxnSpMkLst>
            <pc:docMk/>
            <pc:sldMk cId="1304917565" sldId="336"/>
            <ac:cxnSpMk id="9" creationId="{DD1BCEB8-3C3A-C006-D756-E9C7EAC1CB77}"/>
          </ac:cxnSpMkLst>
        </pc:cxnChg>
        <pc:cxnChg chg="add mod">
          <ac:chgData name="Behague, Sabina" userId="2f9f8379-56ce-455c-81be-d1dc66b28ae7" providerId="ADAL" clId="{107688BB-F306-4873-93FC-44D4A375DD71}" dt="2024-10-20T15:32:17.643" v="153" actId="14100"/>
          <ac:cxnSpMkLst>
            <pc:docMk/>
            <pc:sldMk cId="1304917565" sldId="336"/>
            <ac:cxnSpMk id="11" creationId="{600501E8-699E-9C35-859B-320BF2049E9B}"/>
          </ac:cxnSpMkLst>
        </pc:cxnChg>
        <pc:cxnChg chg="mod">
          <ac:chgData name="Behague, Sabina" userId="2f9f8379-56ce-455c-81be-d1dc66b28ae7" providerId="ADAL" clId="{107688BB-F306-4873-93FC-44D4A375DD71}" dt="2024-10-20T15:24:22.996" v="79" actId="1037"/>
          <ac:cxnSpMkLst>
            <pc:docMk/>
            <pc:sldMk cId="1304917565" sldId="336"/>
            <ac:cxnSpMk id="1032" creationId="{EE8D7369-ECC6-B95A-15AE-8BA745B9E0A2}"/>
          </ac:cxnSpMkLst>
        </pc:cxnChg>
        <pc:cxnChg chg="mod">
          <ac:chgData name="Behague, Sabina" userId="2f9f8379-56ce-455c-81be-d1dc66b28ae7" providerId="ADAL" clId="{107688BB-F306-4873-93FC-44D4A375DD71}" dt="2024-10-20T15:33:21.406" v="165" actId="14100"/>
          <ac:cxnSpMkLst>
            <pc:docMk/>
            <pc:sldMk cId="1304917565" sldId="336"/>
            <ac:cxnSpMk id="1039" creationId="{CDEE33E8-DC08-B7B0-9359-D39AB0D6E89D}"/>
          </ac:cxnSpMkLst>
        </pc:cxnChg>
        <pc:cxnChg chg="mod">
          <ac:chgData name="Behague, Sabina" userId="2f9f8379-56ce-455c-81be-d1dc66b28ae7" providerId="ADAL" clId="{107688BB-F306-4873-93FC-44D4A375DD71}" dt="2024-10-20T15:24:22.996" v="79" actId="1037"/>
          <ac:cxnSpMkLst>
            <pc:docMk/>
            <pc:sldMk cId="1304917565" sldId="336"/>
            <ac:cxnSpMk id="1051" creationId="{F225D16C-2B8E-6286-FE99-BC76FFF5ACCE}"/>
          </ac:cxnSpMkLst>
        </pc:cxn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3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8073543553626811"/>
          <c:w val="0.95416666666666672"/>
          <c:h val="0.693274267199054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70</c:v>
                </c:pt>
                <c:pt idx="1">
                  <c:v>58</c:v>
                </c:pt>
                <c:pt idx="2">
                  <c:v>62</c:v>
                </c:pt>
                <c:pt idx="3">
                  <c:v>68</c:v>
                </c:pt>
                <c:pt idx="4">
                  <c:v>72</c:v>
                </c:pt>
                <c:pt idx="5">
                  <c:v>74</c:v>
                </c:pt>
                <c:pt idx="6">
                  <c:v>76</c:v>
                </c:pt>
                <c:pt idx="7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Sheet1!$C$2:$C$9</c:f>
              <c:numCache>
                <c:formatCode>0</c:formatCode>
                <c:ptCount val="8"/>
                <c:pt idx="0">
                  <c:v>94</c:v>
                </c:pt>
                <c:pt idx="1">
                  <c:v>93</c:v>
                </c:pt>
                <c:pt idx="2">
                  <c:v>93</c:v>
                </c:pt>
                <c:pt idx="3">
                  <c:v>96</c:v>
                </c:pt>
                <c:pt idx="4">
                  <c:v>95</c:v>
                </c:pt>
                <c:pt idx="5">
                  <c:v>95</c:v>
                </c:pt>
                <c:pt idx="6">
                  <c:v>94</c:v>
                </c:pt>
                <c:pt idx="7">
                  <c:v>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740078450513057"/>
          <c:y val="2.5257763431014584E-2"/>
          <c:w val="0.30519843098973887"/>
          <c:h val="7.17288660636491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4302610590521252E-2"/>
          <c:w val="0.99392242559276067"/>
          <c:h val="0.6411318085626845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Propre soins de santé de l'homme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A7D-4055-9BBC-D35139A1F47D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Propre soins de santé de l'homme</c:v>
                </c:pt>
                <c:pt idx="1">
                  <c:v>Faire des ahats importants du ménage</c:v>
                </c:pt>
                <c:pt idx="2">
                  <c:v>Les 2 décisions</c:v>
                </c:pt>
                <c:pt idx="3">
                  <c:v>Aucune des 2 décisions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88</c:v>
                </c:pt>
                <c:pt idx="1">
                  <c:v>83</c:v>
                </c:pt>
                <c:pt idx="2">
                  <c:v>78</c:v>
                </c:pt>
                <c:pt idx="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9244862849154216"/>
          <c:y val="2.9520441796550272E-2"/>
          <c:w val="0.58556445888264452"/>
          <c:h val="0.9409591164068994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L'une de ces raisons</c:v>
                </c:pt>
                <c:pt idx="1">
                  <c:v>Néglige les enfants</c:v>
                </c:pt>
                <c:pt idx="2">
                  <c:v>Sort sans le lui dire</c:v>
                </c:pt>
                <c:pt idx="3">
                  <c:v>Argumente avec lui</c:v>
                </c:pt>
                <c:pt idx="4">
                  <c:v>Refuse d'avoir des rapport sexuels</c:v>
                </c:pt>
                <c:pt idx="5">
                  <c:v>Brûle la nourriture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49</c:v>
                </c:pt>
                <c:pt idx="1">
                  <c:v>29</c:v>
                </c:pt>
                <c:pt idx="2">
                  <c:v>23</c:v>
                </c:pt>
                <c:pt idx="3">
                  <c:v>36</c:v>
                </c:pt>
                <c:pt idx="4">
                  <c:v>19</c:v>
                </c:pt>
                <c:pt idx="5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22-4B7E-B274-23205EEF543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L'une de ces raisons</c:v>
                </c:pt>
                <c:pt idx="1">
                  <c:v>Néglige les enfants</c:v>
                </c:pt>
                <c:pt idx="2">
                  <c:v>Sort sans le lui dire</c:v>
                </c:pt>
                <c:pt idx="3">
                  <c:v>Argumente avec lui</c:v>
                </c:pt>
                <c:pt idx="4">
                  <c:v>Refuse d'avoir des rapport sexuels</c:v>
                </c:pt>
                <c:pt idx="5">
                  <c:v>Brûle la nourriture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55</c:v>
                </c:pt>
                <c:pt idx="1">
                  <c:v>37</c:v>
                </c:pt>
                <c:pt idx="2">
                  <c:v>37</c:v>
                </c:pt>
                <c:pt idx="3">
                  <c:v>45</c:v>
                </c:pt>
                <c:pt idx="4">
                  <c:v>32</c:v>
                </c:pt>
                <c:pt idx="5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322-4B7E-B274-23205EEF543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1019810304"/>
        <c:axId val="1019811136"/>
      </c:barChart>
      <c:catAx>
        <c:axId val="1019810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019811136"/>
        <c:crosses val="autoZero"/>
        <c:auto val="1"/>
        <c:lblAlgn val="ctr"/>
        <c:lblOffset val="100"/>
        <c:noMultiLvlLbl val="0"/>
      </c:catAx>
      <c:valAx>
        <c:axId val="1019811136"/>
        <c:scaling>
          <c:orientation val="minMax"/>
          <c:max val="100"/>
        </c:scaling>
        <c:delete val="1"/>
        <c:axPos val="b"/>
        <c:numFmt formatCode="General" sourceLinked="1"/>
        <c:majorTickMark val="out"/>
        <c:minorTickMark val="none"/>
        <c:tickLblPos val="nextTo"/>
        <c:crossAx val="1019810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Refuse d'avoir des relations sexuelles avec son mari si elle sait qu'il a des relations sexuelles avec d'autres femmes</c:v>
                </c:pt>
                <c:pt idx="1">
                  <c:v>Demande à ce qu'un condom soit utilisé au cours des rapport sexuels si ell sait que son mari a une IST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37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Refuse d'avoir des relations sexuelles avec son mari si elle sait qu'il a des relations sexuelles avec d'autres femmes</c:v>
                </c:pt>
                <c:pt idx="1">
                  <c:v>Demande à ce qu'un condom soit utilisé au cours des rapport sexuels si ell sait que son mari a une IST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45</c:v>
                </c:pt>
                <c:pt idx="1">
                  <c:v>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9531214516998811"/>
          <c:y val="2.7332647793222279E-3"/>
          <c:w val="0.37394884729339867"/>
          <c:h val="7.762127624956471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6656732185526699E-2"/>
          <c:w val="0.95416666666666672"/>
          <c:h val="0.7973626823307858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Refuser des rapports sexuels à leur mari quand elles ne souhaitent pas en avoir</c:v>
                </c:pt>
                <c:pt idx="1">
                  <c:v>Demander à leur mari d'utiliser un condom si elles le souhaitent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51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5444007168635172E-2"/>
          <c:w val="0.95416666666666672"/>
          <c:h val="0.818565596852349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rgbClr val="C7D6EE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1B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11C-4C79-AB8A-B6DBCD69A65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24</c:v>
                </c:pt>
                <c:pt idx="1">
                  <c:v>17</c:v>
                </c:pt>
                <c:pt idx="2">
                  <c:v>22</c:v>
                </c:pt>
                <c:pt idx="3">
                  <c:v>24</c:v>
                </c:pt>
                <c:pt idx="4">
                  <c:v>25</c:v>
                </c:pt>
                <c:pt idx="5">
                  <c:v>25</c:v>
                </c:pt>
                <c:pt idx="6">
                  <c:v>28</c:v>
                </c:pt>
                <c:pt idx="7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4.567517641609678E-2"/>
          <c:w val="0.95416666666666672"/>
          <c:h val="0.759012178840966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18</c:v>
                </c:pt>
                <c:pt idx="1">
                  <c:v>21</c:v>
                </c:pt>
                <c:pt idx="2">
                  <c:v>27</c:v>
                </c:pt>
                <c:pt idx="3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9.9509683476124683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Le plus bas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Le plus bas</c:v>
                </c:pt>
                <c:pt idx="1">
                  <c:v>Second</c:v>
                </c:pt>
                <c:pt idx="2">
                  <c:v>Moyen</c:v>
                </c:pt>
                <c:pt idx="3">
                  <c:v>Quatrième</c:v>
                </c:pt>
                <c:pt idx="4">
                  <c:v>Le plus élevé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18</c:v>
                </c:pt>
                <c:pt idx="1">
                  <c:v>19</c:v>
                </c:pt>
                <c:pt idx="2" formatCode="General">
                  <c:v>25</c:v>
                </c:pt>
                <c:pt idx="3" formatCode="General">
                  <c:v>29</c:v>
                </c:pt>
                <c:pt idx="4" formatCode="General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Argent uniquement</c:v>
                </c:pt>
              </c:strCache>
            </c:strRef>
          </c:tx>
          <c:spPr>
            <a:solidFill>
              <a:srgbClr val="0071B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Argent et en nature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31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En nature seulement</c:v>
                </c:pt>
              </c:strCache>
            </c:strRef>
          </c:tx>
          <c:spPr>
            <a:solidFill>
              <a:srgbClr val="F8D02E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7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Non rémunéré</c:v>
                </c:pt>
              </c:strCache>
            </c:strRef>
          </c:tx>
          <c:spPr>
            <a:solidFill>
              <a:srgbClr val="C7D6EE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18</c:v>
                </c:pt>
                <c:pt idx="1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6775210699821511"/>
          <c:y val="4.183616952569208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0071B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rgbClr val="F8D02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Lbls>
            <c:dLbl>
              <c:idx val="0"/>
              <c:layout>
                <c:manualLayout>
                  <c:x val="-0.16019048735676347"/>
                  <c:y val="-0.1576612421837539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30097301720148728"/>
                  <c:y val="9.1343660400622362E-2"/>
                </c:manualLayout>
              </c:layout>
              <c:tx>
                <c:rich>
                  <a:bodyPr/>
                  <a:lstStyle/>
                  <a:p>
                    <a:fld id="{6B45B154-51C7-4DB8-8043-44AAF318995D}" type="CATEGORYNAME">
                      <a:rPr lang="fr-FR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fr-FR" baseline="0" dirty="0">
                        <a:solidFill>
                          <a:schemeClr val="bg1"/>
                        </a:solidFill>
                      </a:rPr>
                      <a:t>
</a:t>
                    </a:r>
                    <a:fld id="{4F7E3130-C87B-4F68-B6BB-F6049731E9F2}" type="PERCENTAGE">
                      <a:rPr lang="fr-FR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fr-FR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31206149678259471"/>
                      <c:h val="0.32968430009545574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6157498818185106"/>
                  <c:y val="0.1044627217661046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1.3936934116470196E-2"/>
                  <c:y val="-6.215324330584413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Principalement la femme</c:v>
                </c:pt>
                <c:pt idx="1">
                  <c:v>La femme et l'homme ensemble</c:v>
                </c:pt>
                <c:pt idx="2">
                  <c:v>Principalement l'homme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28</c:v>
                </c:pt>
                <c:pt idx="1">
                  <c:v>47</c:v>
                </c:pt>
                <c:pt idx="2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0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686731118714087"/>
          <c:y val="4.183616952569208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rgbClr val="0071BB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rgbClr val="F8D02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rgbClr val="C7D6E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0.13968042075892009"/>
                  <c:y val="-0.12534919904883993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800" b="1" i="0" u="none" strike="noStrike" kern="1200" baseline="0">
                        <a:solidFill>
                          <a:schemeClr val="bg1"/>
                        </a:solidFill>
                        <a:latin typeface="Source Sans Pro SemiBold" panose="020B0603030403020204" pitchFamily="34" charset="0"/>
                        <a:ea typeface="Source Sans Pro SemiBold" panose="020B0603030403020204" pitchFamily="34" charset="0"/>
                        <a:cs typeface="+mn-cs"/>
                      </a:defRPr>
                    </a:pPr>
                    <a:fld id="{CA7FA263-1BCB-4D8D-8B4C-16776A4374A2}" type="CATEGORYNAME">
                      <a:rPr lang="en-US">
                        <a:solidFill>
                          <a:schemeClr val="tx1"/>
                        </a:solidFill>
                      </a:rPr>
                      <a:pPr>
                        <a:defRPr b="1">
                          <a:solidFill>
                            <a:schemeClr val="bg1"/>
                          </a:solidFill>
                          <a:latin typeface="Source Sans Pro SemiBold" panose="020B0603030403020204" pitchFamily="34" charset="0"/>
                          <a:ea typeface="Source Sans Pro SemiBold" panose="020B0603030403020204" pitchFamily="34" charset="0"/>
                        </a:defRPr>
                      </a:pPr>
                      <a:t>[CATEGORY NAME]</a:t>
                    </a:fld>
                    <a:r>
                      <a:rPr lang="en-US" baseline="0" dirty="0">
                        <a:solidFill>
                          <a:schemeClr val="tx1"/>
                        </a:solidFill>
                      </a:rPr>
                      <a:t>
</a:t>
                    </a:r>
                    <a:fld id="{864D841A-E82A-4785-A361-57CA86A15DB9}" type="PERCENTAGE">
                      <a:rPr lang="en-US" baseline="0">
                        <a:solidFill>
                          <a:schemeClr val="tx1"/>
                        </a:solidFill>
                      </a:rPr>
                      <a:pPr>
                        <a:defRPr b="1">
                          <a:solidFill>
                            <a:schemeClr val="bg1"/>
                          </a:solidFill>
                          <a:latin typeface="Source Sans Pro SemiBold" panose="020B0603030403020204" pitchFamily="34" charset="0"/>
                          <a:ea typeface="Source Sans Pro SemiBold" panose="020B0603030403020204" pitchFamily="34" charset="0"/>
                        </a:defRPr>
                      </a:pPr>
                      <a:t>[PERCENTAGE]</a:t>
                    </a:fld>
                    <a:endParaRPr lang="en-US" baseline="0" dirty="0">
                      <a:solidFill>
                        <a:schemeClr val="tx1"/>
                      </a:solidFill>
                    </a:endParaRPr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1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23937511684013488"/>
                  <c:y val="-9.072237281169572E-2"/>
                </c:manualLayout>
              </c:layout>
              <c:tx>
                <c:rich>
                  <a:bodyPr/>
                  <a:lstStyle/>
                  <a:p>
                    <a:fld id="{DB095B3C-58F0-499A-9A9A-19C35E61AC4B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803E6B30-4261-48EA-80C2-B601AA106814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5154454184361926"/>
                      <c:h val="0.22529146402325059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459244954488218"/>
                  <c:y val="0.18765860007241339"/>
                </c:manualLayout>
              </c:layout>
              <c:tx>
                <c:rich>
                  <a:bodyPr/>
                  <a:lstStyle/>
                  <a:p>
                    <a:fld id="{A832912F-7AB0-442A-92D5-D2AB2E79C6F5}" type="CATEGORYNAME">
                      <a:rPr lang="fr-FR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fr-FR" baseline="0" dirty="0">
                        <a:solidFill>
                          <a:schemeClr val="bg1"/>
                        </a:solidFill>
                      </a:rPr>
                      <a:t>
</a:t>
                    </a:r>
                    <a:fld id="{76105013-A0C4-4B01-BE59-092D06460A0E}" type="PERCENTAGE">
                      <a:rPr lang="fr-FR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fr-FR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6352390880936987"/>
                      <c:h val="0.2463794267596950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2.9184899089765431E-3"/>
                  <c:y val="2.492548267459947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3223837490208984"/>
                      <c:h val="0.2774878413950348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4.166259246241371E-2"/>
                  <c:y val="6.212386609388292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Plus</c:v>
                </c:pt>
                <c:pt idx="1">
                  <c:v>Moins</c:v>
                </c:pt>
                <c:pt idx="2">
                  <c:v>À peu près la même chose</c:v>
                </c:pt>
                <c:pt idx="3">
                  <c:v>Le conjoint ne gagne pas d'argent</c:v>
                </c:pt>
                <c:pt idx="4">
                  <c:v>Ne sait pas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9</c:v>
                </c:pt>
                <c:pt idx="1">
                  <c:v>70</c:v>
                </c:pt>
                <c:pt idx="2">
                  <c:v>12</c:v>
                </c:pt>
                <c:pt idx="3">
                  <c:v>6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0"/>
        </c:dLbls>
        <c:firstSliceAng val="10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8.9523679796748898E-2"/>
          <c:w val="0.99925520170099058"/>
          <c:h val="0.66731835014520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B80-4E16-A82F-11F57D738E4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Une maison (seul ou en commun)</c:v>
                </c:pt>
                <c:pt idx="1">
                  <c:v>Des terres (seul ou en commun)</c:v>
                </c:pt>
                <c:pt idx="2">
                  <c:v>Et utilise un compte bancaire</c:v>
                </c:pt>
                <c:pt idx="3">
                  <c:v>Un téléphone portable</c:v>
                </c:pt>
                <c:pt idx="4">
                  <c:v>Un smartphone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 formatCode="0">
                  <c:v>1</c:v>
                </c:pt>
                <c:pt idx="1">
                  <c:v>1</c:v>
                </c:pt>
                <c:pt idx="2">
                  <c:v>3</c:v>
                </c:pt>
                <c:pt idx="3">
                  <c:v>34</c:v>
                </c:pt>
                <c:pt idx="4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F38-4F9E-BB20-638AE3265D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Une maison (seul ou en commun)</c:v>
                </c:pt>
                <c:pt idx="1">
                  <c:v>Des terres (seul ou en commun)</c:v>
                </c:pt>
                <c:pt idx="2">
                  <c:v>Et utilise un compte bancaire</c:v>
                </c:pt>
                <c:pt idx="3">
                  <c:v>Un téléphone portable</c:v>
                </c:pt>
                <c:pt idx="4">
                  <c:v>Un smartphone</c:v>
                </c:pt>
              </c:strCache>
            </c:strRef>
          </c:cat>
          <c:val>
            <c:numRef>
              <c:f>Sheet1!$B$3:$F$3</c:f>
              <c:numCache>
                <c:formatCode>0</c:formatCode>
                <c:ptCount val="5"/>
                <c:pt idx="0">
                  <c:v>1</c:v>
                </c:pt>
                <c:pt idx="1">
                  <c:v>1</c:v>
                </c:pt>
                <c:pt idx="2" formatCode="General">
                  <c:v>7</c:v>
                </c:pt>
                <c:pt idx="3" formatCode="General">
                  <c:v>53</c:v>
                </c:pt>
                <c:pt idx="4" formatCode="General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103849821540474"/>
          <c:w val="0.95416666666666672"/>
          <c:h val="0.772971364738577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22</c:v>
                </c:pt>
                <c:pt idx="1">
                  <c:v>42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36</c:v>
                </c:pt>
                <c:pt idx="1">
                  <c:v>62</c:v>
                </c:pt>
                <c:pt idx="2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0014306365692417"/>
          <c:y val="0.11903114186851212"/>
          <c:w val="0.37716945961802267"/>
          <c:h val="7.861242950167561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475460772624899E-2"/>
          <c:y val="9.8270332125439341E-2"/>
          <c:w val="0.95416666666666672"/>
          <c:h val="0.734098684031278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</c:v>
                </c:pt>
                <c:pt idx="1">
                  <c:v>8</c:v>
                </c:pt>
                <c:pt idx="2">
                  <c:v>26</c:v>
                </c:pt>
                <c:pt idx="3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13</c:v>
                </c:pt>
                <c:pt idx="1">
                  <c:v>14</c:v>
                </c:pt>
                <c:pt idx="2">
                  <c:v>34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9853275749461211"/>
          <c:y val="3.8754325259515568E-2"/>
          <c:w val="0.36750762264415054"/>
          <c:h val="7.861242950167561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9.4302610590521252E-2"/>
          <c:w val="0.99392242559276067"/>
          <c:h val="0.6411318085626845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Propres soins de santé de la femme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C46-41D7-9AB9-64DBB2633E82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Propres soins de santé de la femme</c:v>
                </c:pt>
                <c:pt idx="1">
                  <c:v>Faire les achats importants du ménage</c:v>
                </c:pt>
                <c:pt idx="2">
                  <c:v>Visite à sa famille ou parents</c:v>
                </c:pt>
                <c:pt idx="3">
                  <c:v>Les 3 décisions</c:v>
                </c:pt>
                <c:pt idx="4">
                  <c:v>Aucune des 3 décisions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55</c:v>
                </c:pt>
                <c:pt idx="1">
                  <c:v>65</c:v>
                </c:pt>
                <c:pt idx="2">
                  <c:v>66</c:v>
                </c:pt>
                <c:pt idx="3">
                  <c:v>48</c:v>
                </c:pt>
                <c:pt idx="4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6.2968519458883918E-2"/>
          <c:w val="0.9608888888888889"/>
          <c:h val="0.82963957959836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All 3 decisions</c:v>
                </c:pt>
              </c:strCache>
            </c:strRef>
          </c:tx>
          <c:spPr>
            <a:ln w="38100" cap="rnd">
              <a:solidFill>
                <a:srgbClr val="0071BB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rgbClr val="0071BB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EDS-RDC 2007</c:v>
                </c:pt>
                <c:pt idx="1">
                  <c:v>EDS-RDC II 2013-2014</c:v>
                </c:pt>
                <c:pt idx="2">
                  <c:v>EDS-RDC III 2023-2024</c:v>
                </c:pt>
              </c:strCache>
            </c:strRef>
          </c:cat>
          <c:val>
            <c:numRef>
              <c:f>Sheet1!$B$2:$B$4</c:f>
              <c:numCache>
                <c:formatCode>0</c:formatCode>
                <c:ptCount val="3"/>
                <c:pt idx="0" formatCode="General">
                  <c:v>24</c:v>
                </c:pt>
                <c:pt idx="1">
                  <c:v>34</c:v>
                </c:pt>
                <c:pt idx="2" formatCode="General">
                  <c:v>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0B9-4406-B907-23738FCC573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None of the 3 decisions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4.7560341535156717E-3"/>
                  <c:y val="-3.589267000003528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AEA-44C8-8094-986444FC236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EDS-RDC 2007</c:v>
                </c:pt>
                <c:pt idx="1">
                  <c:v>EDS-RDC II 2013-2014</c:v>
                </c:pt>
                <c:pt idx="2">
                  <c:v>EDS-RDC III 2023-2024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36</c:v>
                </c:pt>
                <c:pt idx="1">
                  <c:v>26</c:v>
                </c:pt>
                <c:pt idx="2">
                  <c:v>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0B9-4406-B907-23738FCC5733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1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0.63359</cdr:x>
      <cdr:y>0.91558</cdr:y>
    </cdr:from>
    <cdr:to>
      <cdr:x>1</cdr:x>
      <cdr:y>1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168DF2E0-D26E-E31B-D873-9F1FF5F230FF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4996946" y="4694317"/>
          <a:ext cx="2889754" cy="432854"/>
        </a:xfrm>
        <a:prstGeom xmlns:a="http://schemas.openxmlformats.org/drawingml/2006/main" prst="rect">
          <a:avLst/>
        </a:prstGeom>
      </cdr:spPr>
    </cdr:pic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0.74235</cdr:x>
      <cdr:y>0.57346</cdr:y>
    </cdr:from>
    <cdr:to>
      <cdr:x>0.81846</cdr:x>
      <cdr:y>0.59852</cdr:y>
    </cdr:to>
    <cdr:cxnSp macro="">
      <cdr:nvCxnSpPr>
        <cdr:cNvPr id="7" name="Straight Connector 6">
          <a:extLst xmlns:a="http://schemas.openxmlformats.org/drawingml/2006/main">
            <a:ext uri="{FF2B5EF4-FFF2-40B4-BE49-F238E27FC236}">
              <a16:creationId xmlns:a16="http://schemas.microsoft.com/office/drawing/2014/main" id="{0D8DE00F-364A-4C1B-B9D1-0C340F712C93}"/>
            </a:ext>
          </a:extLst>
        </cdr:cNvPr>
        <cdr:cNvCxnSpPr/>
      </cdr:nvCxnSpPr>
      <cdr:spPr>
        <a:xfrm xmlns:a="http://schemas.openxmlformats.org/drawingml/2006/main">
          <a:off x="6460769" y="2930123"/>
          <a:ext cx="662359" cy="128065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0.10452</cdr:x>
      <cdr:y>0.68304</cdr:y>
    </cdr:from>
    <cdr:to>
      <cdr:x>0.15217</cdr:x>
      <cdr:y>0.7375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CBF019CB-AEF6-4985-8C1E-448FC34DC5A2}"/>
            </a:ext>
          </a:extLst>
        </cdr:cNvPr>
        <cdr:cNvSpPr txBox="1"/>
      </cdr:nvSpPr>
      <cdr:spPr>
        <a:xfrm xmlns:a="http://schemas.openxmlformats.org/drawingml/2006/main">
          <a:off x="824293" y="3306825"/>
          <a:ext cx="375858" cy="26366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non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l"/>
          <a:r>
            <a:rPr lang="en-US" sz="1800" b="1" i="0" dirty="0"/>
            <a:t>&lt;1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0.46482</cdr:x>
      <cdr:y>0.74111</cdr:y>
    </cdr:from>
    <cdr:to>
      <cdr:x>0.78816</cdr:x>
      <cdr:y>0.82513</cdr:y>
    </cdr:to>
    <cdr:sp macro="" textlink="">
      <cdr:nvSpPr>
        <cdr:cNvPr id="2" name="TextBox 10">
          <a:extLst xmlns:a="http://schemas.openxmlformats.org/drawingml/2006/main">
            <a:ext uri="{FF2B5EF4-FFF2-40B4-BE49-F238E27FC236}">
              <a16:creationId xmlns:a16="http://schemas.microsoft.com/office/drawing/2014/main" id="{B854967F-8043-B86D-C735-482989D83C1E}"/>
            </a:ext>
          </a:extLst>
        </cdr:cNvPr>
        <cdr:cNvSpPr txBox="1"/>
      </cdr:nvSpPr>
      <cdr:spPr>
        <a:xfrm xmlns:a="http://schemas.openxmlformats.org/drawingml/2006/main">
          <a:off x="3630457" y="3360451"/>
          <a:ext cx="2525446" cy="38097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fr-FR" b="1" noProof="0" dirty="0">
              <a:solidFill>
                <a:schemeClr val="accent4"/>
              </a:solidFill>
              <a:latin typeface="Source Sans Pro" panose="020B0503030403020204" pitchFamily="34" charset="0"/>
              <a:ea typeface="Source Sans Pro" panose="020B0503030403020204" pitchFamily="34" charset="0"/>
            </a:rPr>
            <a:t>Aucune des </a:t>
          </a:r>
          <a:r>
            <a:rPr lang="fr-FR" sz="1800" b="1" noProof="0" dirty="0">
              <a:solidFill>
                <a:schemeClr val="accent4"/>
              </a:solidFill>
              <a:latin typeface="Source Sans Pro" panose="020B0503030403020204" pitchFamily="34" charset="0"/>
              <a:ea typeface="Source Sans Pro" panose="020B0503030403020204" pitchFamily="34" charset="0"/>
            </a:rPr>
            <a:t>3 décisions</a:t>
          </a:r>
        </a:p>
      </cdr:txBody>
    </cdr:sp>
  </cdr:relSizeAnchor>
  <cdr:relSizeAnchor xmlns:cdr="http://schemas.openxmlformats.org/drawingml/2006/chartDrawing">
    <cdr:from>
      <cdr:x>0.465</cdr:x>
      <cdr:y>0.39431</cdr:y>
    </cdr:from>
    <cdr:to>
      <cdr:x>0.8204</cdr:x>
      <cdr:y>0.47833</cdr:y>
    </cdr:to>
    <cdr:sp macro="" textlink="">
      <cdr:nvSpPr>
        <cdr:cNvPr id="3" name="TextBox 11">
          <a:extLst xmlns:a="http://schemas.openxmlformats.org/drawingml/2006/main">
            <a:ext uri="{FF2B5EF4-FFF2-40B4-BE49-F238E27FC236}">
              <a16:creationId xmlns:a16="http://schemas.microsoft.com/office/drawing/2014/main" id="{3862842A-EAC4-C115-2F36-83D77BEE1E0E}"/>
            </a:ext>
          </a:extLst>
        </cdr:cNvPr>
        <cdr:cNvSpPr txBox="1"/>
      </cdr:nvSpPr>
      <cdr:spPr>
        <a:xfrm xmlns:a="http://schemas.openxmlformats.org/drawingml/2006/main">
          <a:off x="3631873" y="1787950"/>
          <a:ext cx="2775851" cy="38097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fr-FR" sz="1800" b="1" noProof="0" dirty="0">
              <a:solidFill>
                <a:srgbClr val="0071BB"/>
              </a:solidFill>
              <a:latin typeface="Source Sans Pro" panose="020B0503030403020204" pitchFamily="34" charset="0"/>
              <a:ea typeface="Source Sans Pro" panose="020B0503030403020204" pitchFamily="34" charset="0"/>
            </a:rPr>
            <a:t>Tous les 3 décisions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8D18C8-8C88-4D3B-9BE0-2A1484ED1CE6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5D5AC5-2D26-47F1-921A-66A135DAE3A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7849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4593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Note: the term husband includes a partner with whom a woman is living if not married.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9767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Note: </a:t>
            </a:r>
            <a:r>
              <a:rPr lang="fr-FR" dirty="0"/>
              <a:t>La question concernant l'utilisation d'un téléphone portable pour des transactions financières a été posée, que les enquêtées possèdent, ou non, un téléphone portable.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4152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Note: </a:t>
            </a:r>
            <a:r>
              <a:rPr lang="fr-FR" dirty="0"/>
              <a:t>La question concernant l'utilisation d'un téléphone portable pour des transactions financières a été posée, que les enquêtées possèdent, ou non, un téléphone portable.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007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45D5AC5-2D26-47F1-921A-66A135DAE3A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2890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fr-FR" noProof="0" dirty="0"/>
              <a:t>#EDSRDCIII</a:t>
            </a:r>
            <a:endParaRPr lang="fr-FR" b="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11298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 dirty="0"/>
              <a:t>Click to </a:t>
            </a:r>
            <a:r>
              <a:rPr lang="fr-FR" noProof="0" dirty="0" err="1"/>
              <a:t>edit</a:t>
            </a:r>
            <a:r>
              <a:rPr lang="fr-FR" noProof="0" dirty="0"/>
              <a:t> Master </a:t>
            </a:r>
            <a:r>
              <a:rPr lang="fr-FR" noProof="0" dirty="0" err="1"/>
              <a:t>title</a:t>
            </a:r>
            <a:r>
              <a:rPr lang="fr-FR" noProof="0" dirty="0"/>
              <a:t>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 dirty="0"/>
              <a:t>Click to </a:t>
            </a:r>
            <a:r>
              <a:rPr lang="fr-FR" noProof="0" dirty="0" err="1"/>
              <a:t>edit</a:t>
            </a:r>
            <a:r>
              <a:rPr lang="fr-FR" noProof="0" dirty="0"/>
              <a:t> Master </a:t>
            </a:r>
            <a:r>
              <a:rPr lang="fr-FR" noProof="0" dirty="0" err="1"/>
              <a:t>title</a:t>
            </a:r>
            <a:r>
              <a:rPr lang="fr-FR" noProof="0" dirty="0"/>
              <a:t>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 dirty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 dirty="0"/>
              <a:t>Click to </a:t>
            </a:r>
            <a:r>
              <a:rPr lang="fr-FR" noProof="0" dirty="0" err="1"/>
              <a:t>edit</a:t>
            </a:r>
            <a:r>
              <a:rPr lang="fr-FR" noProof="0" dirty="0"/>
              <a:t> Master </a:t>
            </a:r>
            <a:r>
              <a:rPr lang="fr-FR" noProof="0" dirty="0" err="1"/>
              <a:t>title</a:t>
            </a:r>
            <a:r>
              <a:rPr lang="fr-FR" noProof="0" dirty="0"/>
              <a:t>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noProof="0" dirty="0"/>
              <a:t>Click to </a:t>
            </a:r>
            <a:r>
              <a:rPr lang="fr-FR" noProof="0" dirty="0" err="1"/>
              <a:t>edit</a:t>
            </a:r>
            <a:r>
              <a:rPr lang="fr-FR" noProof="0" dirty="0"/>
              <a:t> Master </a:t>
            </a:r>
            <a:r>
              <a:rPr lang="fr-FR" noProof="0" dirty="0" err="1"/>
              <a:t>text</a:t>
            </a:r>
            <a:r>
              <a:rPr lang="fr-FR" noProof="0" dirty="0"/>
              <a:t> styles</a:t>
            </a:r>
          </a:p>
          <a:p>
            <a:pPr lvl="1"/>
            <a:r>
              <a:rPr lang="fr-FR" noProof="0" dirty="0"/>
              <a:t>Second </a:t>
            </a:r>
            <a:r>
              <a:rPr lang="fr-FR" noProof="0" dirty="0" err="1"/>
              <a:t>level</a:t>
            </a:r>
            <a:endParaRPr lang="fr-FR" noProof="0" dirty="0"/>
          </a:p>
          <a:p>
            <a:pPr lvl="2"/>
            <a:r>
              <a:rPr lang="fr-FR" noProof="0" dirty="0" err="1"/>
              <a:t>Third</a:t>
            </a:r>
            <a:r>
              <a:rPr lang="fr-FR" noProof="0" dirty="0"/>
              <a:t> </a:t>
            </a:r>
            <a:r>
              <a:rPr lang="fr-FR" noProof="0" dirty="0" err="1"/>
              <a:t>level</a:t>
            </a:r>
            <a:endParaRPr lang="fr-FR" noProof="0" dirty="0"/>
          </a:p>
          <a:p>
            <a:pPr lvl="3"/>
            <a:r>
              <a:rPr lang="fr-FR" noProof="0" dirty="0" err="1"/>
              <a:t>Fourth</a:t>
            </a:r>
            <a:r>
              <a:rPr lang="fr-FR" noProof="0" dirty="0"/>
              <a:t> </a:t>
            </a:r>
            <a:r>
              <a:rPr lang="fr-FR" noProof="0" dirty="0" err="1"/>
              <a:t>level</a:t>
            </a:r>
            <a:endParaRPr lang="fr-FR" noProof="0" dirty="0"/>
          </a:p>
          <a:p>
            <a:pPr lvl="4"/>
            <a:r>
              <a:rPr lang="fr-FR" noProof="0" dirty="0" err="1"/>
              <a:t>Fifth</a:t>
            </a:r>
            <a:r>
              <a:rPr lang="fr-FR" noProof="0" dirty="0"/>
              <a:t> </a:t>
            </a:r>
            <a:r>
              <a:rPr lang="fr-FR" noProof="0" dirty="0" err="1"/>
              <a:t>level</a:t>
            </a:r>
            <a:endParaRPr lang="fr-FR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14/11/2024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 dirty="0"/>
              <a:t># EDSRDCIII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76754" y="5048691"/>
            <a:ext cx="85312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Enquête Démographique et de Santé de la République Démocratique du Congo III (EDS-RDC III) 2023-2024</a:t>
            </a:r>
          </a:p>
        </p:txBody>
      </p:sp>
      <p:pic>
        <p:nvPicPr>
          <p:cNvPr id="3" name="Picture 2" descr="A leopard standing in a field&#10;&#10;Description automatically generated">
            <a:extLst>
              <a:ext uri="{FF2B5EF4-FFF2-40B4-BE49-F238E27FC236}">
                <a16:creationId xmlns:a16="http://schemas.microsoft.com/office/drawing/2014/main" id="{A688CBF6-96C6-17C6-53B7-ECC0BB7789F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452" b="21701"/>
          <a:stretch/>
        </p:blipFill>
        <p:spPr>
          <a:xfrm>
            <a:off x="0" y="1804695"/>
            <a:ext cx="9144000" cy="297775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0F00253E-4B7B-495F-062F-4C58FF84BAF6}"/>
              </a:ext>
            </a:extLst>
          </p:cNvPr>
          <p:cNvGrpSpPr/>
          <p:nvPr userDrawn="1"/>
        </p:nvGrpSpPr>
        <p:grpSpPr>
          <a:xfrm>
            <a:off x="0" y="1528900"/>
            <a:ext cx="9144000" cy="283310"/>
            <a:chOff x="0" y="1528900"/>
            <a:chExt cx="9144000" cy="28331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8F94780-6626-D0A9-73FE-F7DDF88D05EC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F7335BE-9296-77A4-FC62-F96F57B55CA8}"/>
              </a:ext>
            </a:extLst>
          </p:cNvPr>
          <p:cNvGrpSpPr/>
          <p:nvPr userDrawn="1"/>
        </p:nvGrpSpPr>
        <p:grpSpPr>
          <a:xfrm rot="10800000">
            <a:off x="0" y="4712503"/>
            <a:ext cx="9144000" cy="283310"/>
            <a:chOff x="0" y="1528900"/>
            <a:chExt cx="9144000" cy="2833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EC1411A-6FC2-6FBA-DD6D-34D1337DC80E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A6D34F1-08EE-3997-D7CF-79952CAE2EF8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020419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jpe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 dirty="0" err="1"/>
              <a:t>Pouvoir</a:t>
            </a:r>
            <a:r>
              <a:rPr lang="en-US" dirty="0"/>
              <a:t> </a:t>
            </a:r>
            <a:r>
              <a:rPr lang="en-US" dirty="0" err="1"/>
              <a:t>d’action</a:t>
            </a:r>
            <a:r>
              <a:rPr lang="en-US" dirty="0"/>
              <a:t> de la femme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13045" y="1648385"/>
            <a:ext cx="5517518" cy="55053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413849" y="4667930"/>
            <a:ext cx="1640743" cy="117081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 53 %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C5DF0382-C2EE-8050-EC32-C95DE214D5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804" y="134953"/>
            <a:ext cx="6522403" cy="1479576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Possession d’un téléphone portable selon la province : homme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56E46E2-C2D0-14CF-A944-2AEE69ECEE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04804" y="1636688"/>
            <a:ext cx="3404668" cy="932528"/>
          </a:xfrm>
        </p:spPr>
        <p:txBody>
          <a:bodyPr>
            <a:noAutofit/>
          </a:bodyPr>
          <a:lstStyle/>
          <a:p>
            <a:r>
              <a:rPr lang="fr-FR" dirty="0"/>
              <a:t>Pourcentage d’hommes de 15-49 ans qui possèdent un téléphone portable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D7EC22-FAAC-44ED-A889-47204EEB5081}"/>
              </a:ext>
            </a:extLst>
          </p:cNvPr>
          <p:cNvSpPr txBox="1">
            <a:spLocks/>
          </p:cNvSpPr>
          <p:nvPr/>
        </p:nvSpPr>
        <p:spPr>
          <a:xfrm>
            <a:off x="7292360" y="834649"/>
            <a:ext cx="191461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5.b.1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FBB1D92-DF2C-E1EC-A85C-73B1B24FDB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34" name="AutoShape 3">
            <a:extLst>
              <a:ext uri="{FF2B5EF4-FFF2-40B4-BE49-F238E27FC236}">
                <a16:creationId xmlns:a16="http://schemas.microsoft.com/office/drawing/2014/main" id="{FE953E27-B4EB-27CC-D386-5A3BA74ECEE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FB10503-D1D9-C855-952F-FF78EE196B5D}"/>
              </a:ext>
            </a:extLst>
          </p:cNvPr>
          <p:cNvSpPr/>
          <p:nvPr/>
        </p:nvSpPr>
        <p:spPr>
          <a:xfrm flipV="1">
            <a:off x="6117143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D439C0F-0D79-8994-DF48-90E45660C5FB}"/>
              </a:ext>
            </a:extLst>
          </p:cNvPr>
          <p:cNvSpPr/>
          <p:nvPr/>
        </p:nvSpPr>
        <p:spPr>
          <a:xfrm flipV="1">
            <a:off x="4347314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0C7C11F-1CDB-28C3-3010-C2A6AA6994FE}"/>
              </a:ext>
            </a:extLst>
          </p:cNvPr>
          <p:cNvSpPr/>
          <p:nvPr/>
        </p:nvSpPr>
        <p:spPr>
          <a:xfrm flipV="1">
            <a:off x="7031539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91FABE1-9D64-7B66-4BDD-24D28993F7B0}"/>
              </a:ext>
            </a:extLst>
          </p:cNvPr>
          <p:cNvSpPr/>
          <p:nvPr/>
        </p:nvSpPr>
        <p:spPr>
          <a:xfrm flipV="1">
            <a:off x="6476949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D2D9DB3-DC96-AB72-93B6-931D2000D0B2}"/>
              </a:ext>
            </a:extLst>
          </p:cNvPr>
          <p:cNvSpPr/>
          <p:nvPr/>
        </p:nvSpPr>
        <p:spPr>
          <a:xfrm flipV="1">
            <a:off x="7451049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650BD61-CA50-3CFB-5732-410EFAC2E4CA}"/>
              </a:ext>
            </a:extLst>
          </p:cNvPr>
          <p:cNvSpPr/>
          <p:nvPr/>
        </p:nvSpPr>
        <p:spPr>
          <a:xfrm flipV="1">
            <a:off x="7616861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E83C9E4A-C414-A766-33DD-E2AB0B8FEBA1}"/>
              </a:ext>
            </a:extLst>
          </p:cNvPr>
          <p:cNvSpPr/>
          <p:nvPr/>
        </p:nvSpPr>
        <p:spPr>
          <a:xfrm flipV="1">
            <a:off x="5291208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C9A7601-39AB-2B02-A9DE-B6B424BE0AAE}"/>
              </a:ext>
            </a:extLst>
          </p:cNvPr>
          <p:cNvSpPr/>
          <p:nvPr/>
        </p:nvSpPr>
        <p:spPr>
          <a:xfrm flipV="1">
            <a:off x="5806329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B19A669-9FCC-B399-F971-5562D3DDBA5E}"/>
              </a:ext>
            </a:extLst>
          </p:cNvPr>
          <p:cNvSpPr/>
          <p:nvPr/>
        </p:nvSpPr>
        <p:spPr>
          <a:xfrm flipV="1">
            <a:off x="6269900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7446DE-E8BB-AB05-BD44-D9945F3DBC40}"/>
              </a:ext>
            </a:extLst>
          </p:cNvPr>
          <p:cNvSpPr/>
          <p:nvPr/>
        </p:nvSpPr>
        <p:spPr>
          <a:xfrm flipV="1">
            <a:off x="3927545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24FBF64-D963-09EA-ED28-A8A64247E683}"/>
              </a:ext>
            </a:extLst>
          </p:cNvPr>
          <p:cNvSpPr/>
          <p:nvPr/>
        </p:nvSpPr>
        <p:spPr>
          <a:xfrm flipV="1">
            <a:off x="3051943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88D9293-443B-BC1B-B8F5-7574C155C909}"/>
              </a:ext>
            </a:extLst>
          </p:cNvPr>
          <p:cNvSpPr/>
          <p:nvPr/>
        </p:nvSpPr>
        <p:spPr>
          <a:xfrm flipV="1">
            <a:off x="4230920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089C797-AC27-DF15-732B-45F5EA588252}"/>
              </a:ext>
            </a:extLst>
          </p:cNvPr>
          <p:cNvSpPr/>
          <p:nvPr/>
        </p:nvSpPr>
        <p:spPr>
          <a:xfrm flipV="1">
            <a:off x="4332303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F22A87E-E6ED-909A-4B65-2B7441550918}"/>
              </a:ext>
            </a:extLst>
          </p:cNvPr>
          <p:cNvSpPr/>
          <p:nvPr/>
        </p:nvSpPr>
        <p:spPr>
          <a:xfrm flipV="1">
            <a:off x="6291281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622AB97-F564-B7FF-970B-7825B974CA39}"/>
              </a:ext>
            </a:extLst>
          </p:cNvPr>
          <p:cNvSpPr/>
          <p:nvPr/>
        </p:nvSpPr>
        <p:spPr>
          <a:xfrm flipV="1">
            <a:off x="5910578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A5CDB4D-846F-D5C6-6540-F7BBA0A4BB19}"/>
              </a:ext>
            </a:extLst>
          </p:cNvPr>
          <p:cNvSpPr/>
          <p:nvPr/>
        </p:nvSpPr>
        <p:spPr>
          <a:xfrm flipV="1">
            <a:off x="4149793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DA9FD84-83A0-280B-ACCB-E600AAFA385F}"/>
              </a:ext>
            </a:extLst>
          </p:cNvPr>
          <p:cNvSpPr/>
          <p:nvPr/>
        </p:nvSpPr>
        <p:spPr>
          <a:xfrm flipV="1">
            <a:off x="6763897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D33EC99-16BF-58BF-6527-81428C6E694E}"/>
              </a:ext>
            </a:extLst>
          </p:cNvPr>
          <p:cNvSpPr/>
          <p:nvPr/>
        </p:nvSpPr>
        <p:spPr>
          <a:xfrm flipV="1">
            <a:off x="5149994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FA9459F-C14D-CAAF-9356-69D915A0FC07}"/>
              </a:ext>
            </a:extLst>
          </p:cNvPr>
          <p:cNvSpPr/>
          <p:nvPr/>
        </p:nvSpPr>
        <p:spPr>
          <a:xfrm flipV="1">
            <a:off x="7551032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C12FA45-F645-9D10-6C8F-038378338167}"/>
              </a:ext>
            </a:extLst>
          </p:cNvPr>
          <p:cNvSpPr/>
          <p:nvPr/>
        </p:nvSpPr>
        <p:spPr>
          <a:xfrm flipV="1">
            <a:off x="5091141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2B1AB64-F753-FD76-5A32-5829E40609CA}"/>
              </a:ext>
            </a:extLst>
          </p:cNvPr>
          <p:cNvSpPr/>
          <p:nvPr/>
        </p:nvSpPr>
        <p:spPr>
          <a:xfrm flipV="1">
            <a:off x="5935235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CE8FC32-4709-3946-2F86-85D9C1F99AC0}"/>
              </a:ext>
            </a:extLst>
          </p:cNvPr>
          <p:cNvSpPr/>
          <p:nvPr/>
        </p:nvSpPr>
        <p:spPr>
          <a:xfrm flipV="1">
            <a:off x="7426231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1C6CD3B-0302-7192-F13F-9B72B0AEDCBA}"/>
              </a:ext>
            </a:extLst>
          </p:cNvPr>
          <p:cNvSpPr/>
          <p:nvPr/>
        </p:nvSpPr>
        <p:spPr>
          <a:xfrm flipV="1">
            <a:off x="4809661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F2CEEBD-B40D-87A1-21C4-C04B4A3686C4}"/>
              </a:ext>
            </a:extLst>
          </p:cNvPr>
          <p:cNvSpPr/>
          <p:nvPr/>
        </p:nvSpPr>
        <p:spPr>
          <a:xfrm flipV="1">
            <a:off x="7162721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EBCFB5A0-7F44-7CC3-6AAB-B0892109870A}"/>
              </a:ext>
            </a:extLst>
          </p:cNvPr>
          <p:cNvSpPr/>
          <p:nvPr/>
        </p:nvSpPr>
        <p:spPr>
          <a:xfrm flipV="1">
            <a:off x="6059894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D376D8F-1F00-9462-99AF-E93857126FC0}"/>
              </a:ext>
            </a:extLst>
          </p:cNvPr>
          <p:cNvSpPr/>
          <p:nvPr/>
        </p:nvSpPr>
        <p:spPr>
          <a:xfrm flipV="1">
            <a:off x="5217287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92DF999-903C-1521-430C-2DEA443F0301}"/>
              </a:ext>
            </a:extLst>
          </p:cNvPr>
          <p:cNvSpPr txBox="1"/>
          <p:nvPr/>
        </p:nvSpPr>
        <p:spPr>
          <a:xfrm>
            <a:off x="6221961" y="131851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33 %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8CC4B66-000A-2512-6D03-C59D6BCDCA17}"/>
              </a:ext>
            </a:extLst>
          </p:cNvPr>
          <p:cNvSpPr txBox="1"/>
          <p:nvPr/>
        </p:nvSpPr>
        <p:spPr>
          <a:xfrm>
            <a:off x="4256228" y="5142124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48 %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61A40D6A-63E5-FFC0-FB25-3B3BA98B23F1}"/>
              </a:ext>
            </a:extLst>
          </p:cNvPr>
          <p:cNvSpPr txBox="1"/>
          <p:nvPr/>
        </p:nvSpPr>
        <p:spPr>
          <a:xfrm>
            <a:off x="4980543" y="5593767"/>
            <a:ext cx="10165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57 %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2968D3A7-4382-B744-C802-04086F3EBC1D}"/>
              </a:ext>
            </a:extLst>
          </p:cNvPr>
          <p:cNvSpPr txBox="1"/>
          <p:nvPr/>
        </p:nvSpPr>
        <p:spPr>
          <a:xfrm>
            <a:off x="7903928" y="407067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AAA58428-57F8-4762-2297-CE63EAB767E7}"/>
              </a:ext>
            </a:extLst>
          </p:cNvPr>
          <p:cNvSpPr txBox="1"/>
          <p:nvPr/>
        </p:nvSpPr>
        <p:spPr>
          <a:xfrm>
            <a:off x="6502277" y="4823688"/>
            <a:ext cx="10013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51 %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3BF1A2EF-3F01-4375-D02D-25990C75117D}"/>
              </a:ext>
            </a:extLst>
          </p:cNvPr>
          <p:cNvSpPr txBox="1"/>
          <p:nvPr/>
        </p:nvSpPr>
        <p:spPr>
          <a:xfrm>
            <a:off x="5787728" y="610875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6D4F5C-F672-EEE3-1816-853D406CA7FF}"/>
              </a:ext>
            </a:extLst>
          </p:cNvPr>
          <p:cNvSpPr txBox="1"/>
          <p:nvPr/>
        </p:nvSpPr>
        <p:spPr>
          <a:xfrm>
            <a:off x="8049178" y="3663476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A01C0CF9-2476-0AF5-1714-5774E7BD4F1D}"/>
              </a:ext>
            </a:extLst>
          </p:cNvPr>
          <p:cNvSpPr txBox="1"/>
          <p:nvPr/>
        </p:nvSpPr>
        <p:spPr>
          <a:xfrm>
            <a:off x="6972145" y="448970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22117529-E052-2F2C-8123-33EB168C6365}"/>
              </a:ext>
            </a:extLst>
          </p:cNvPr>
          <p:cNvSpPr txBox="1"/>
          <p:nvPr/>
        </p:nvSpPr>
        <p:spPr>
          <a:xfrm>
            <a:off x="7260709" y="5361117"/>
            <a:ext cx="129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1" name="TextBox 1030">
            <a:extLst>
              <a:ext uri="{FF2B5EF4-FFF2-40B4-BE49-F238E27FC236}">
                <a16:creationId xmlns:a16="http://schemas.microsoft.com/office/drawing/2014/main" id="{961EF213-3072-7896-1511-266EF1F2471E}"/>
              </a:ext>
            </a:extLst>
          </p:cNvPr>
          <p:cNvSpPr txBox="1"/>
          <p:nvPr/>
        </p:nvSpPr>
        <p:spPr>
          <a:xfrm>
            <a:off x="8109013" y="2414761"/>
            <a:ext cx="103498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57 %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EE8D7369-ECC6-B95A-15AE-8BA745B9E0A2}"/>
              </a:ext>
            </a:extLst>
          </p:cNvPr>
          <p:cNvCxnSpPr>
            <a:cxnSpLocks/>
          </p:cNvCxnSpPr>
          <p:nvPr/>
        </p:nvCxnSpPr>
        <p:spPr>
          <a:xfrm flipH="1">
            <a:off x="5513270" y="4629480"/>
            <a:ext cx="927682" cy="9934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592FD9-BAA4-03F9-19E1-75A10837C6EA}"/>
              </a:ext>
            </a:extLst>
          </p:cNvPr>
          <p:cNvSpPr txBox="1"/>
          <p:nvPr/>
        </p:nvSpPr>
        <p:spPr>
          <a:xfrm>
            <a:off x="4203483" y="326027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B0CBCA5-DFEB-2FFE-3C62-E2C928A92BA8}"/>
              </a:ext>
            </a:extLst>
          </p:cNvPr>
          <p:cNvSpPr txBox="1"/>
          <p:nvPr/>
        </p:nvSpPr>
        <p:spPr>
          <a:xfrm>
            <a:off x="2442792" y="352506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BD5B8-CF51-A170-6F42-A8262EEB8032}"/>
              </a:ext>
            </a:extLst>
          </p:cNvPr>
          <p:cNvSpPr txBox="1"/>
          <p:nvPr/>
        </p:nvSpPr>
        <p:spPr>
          <a:xfrm>
            <a:off x="2722668" y="4447587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47 %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9235C29E-22AB-AF54-B1F6-5887DD5CE486}"/>
              </a:ext>
            </a:extLst>
          </p:cNvPr>
          <p:cNvSpPr txBox="1"/>
          <p:nvPr/>
        </p:nvSpPr>
        <p:spPr>
          <a:xfrm>
            <a:off x="4298146" y="396351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8AF9C4D3-2749-27C8-5B71-99CC86E59E6E}"/>
              </a:ext>
            </a:extLst>
          </p:cNvPr>
          <p:cNvSpPr txBox="1"/>
          <p:nvPr/>
        </p:nvSpPr>
        <p:spPr>
          <a:xfrm>
            <a:off x="4082802" y="457842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434AC33-DC80-6603-6843-FF8ECE068112}"/>
              </a:ext>
            </a:extLst>
          </p:cNvPr>
          <p:cNvSpPr txBox="1"/>
          <p:nvPr/>
        </p:nvSpPr>
        <p:spPr>
          <a:xfrm>
            <a:off x="5339857" y="4007382"/>
            <a:ext cx="6625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 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CDEE33E8-DC08-B7B0-9359-D39AB0D6E89D}"/>
              </a:ext>
            </a:extLst>
          </p:cNvPr>
          <p:cNvCxnSpPr>
            <a:cxnSpLocks/>
          </p:cNvCxnSpPr>
          <p:nvPr/>
        </p:nvCxnSpPr>
        <p:spPr>
          <a:xfrm flipH="1" flipV="1">
            <a:off x="3604730" y="3812388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40" name="TextBox 1039">
            <a:extLst>
              <a:ext uri="{FF2B5EF4-FFF2-40B4-BE49-F238E27FC236}">
                <a16:creationId xmlns:a16="http://schemas.microsoft.com/office/drawing/2014/main" id="{497E3F04-904B-ACB7-63EA-27F98C5559EF}"/>
              </a:ext>
            </a:extLst>
          </p:cNvPr>
          <p:cNvSpPr txBox="1"/>
          <p:nvPr/>
        </p:nvSpPr>
        <p:spPr>
          <a:xfrm>
            <a:off x="3571439" y="229433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ED13919-31E1-2739-776F-AF1ABDD21F1D}"/>
              </a:ext>
            </a:extLst>
          </p:cNvPr>
          <p:cNvSpPr txBox="1"/>
          <p:nvPr/>
        </p:nvSpPr>
        <p:spPr>
          <a:xfrm>
            <a:off x="5121609" y="273640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11 %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F89F5FDD-FC55-B28B-E85E-7B9233EFD9BB}"/>
              </a:ext>
            </a:extLst>
          </p:cNvPr>
          <p:cNvSpPr txBox="1"/>
          <p:nvPr/>
        </p:nvSpPr>
        <p:spPr>
          <a:xfrm>
            <a:off x="6137938" y="224548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5CE131BD-8A00-109E-B80A-B14C046A1262}"/>
              </a:ext>
            </a:extLst>
          </p:cNvPr>
          <p:cNvSpPr txBox="1"/>
          <p:nvPr/>
        </p:nvSpPr>
        <p:spPr>
          <a:xfrm>
            <a:off x="7858194" y="315524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52E60DB4-A6D7-DF3D-B9B1-40767619768E}"/>
              </a:ext>
            </a:extLst>
          </p:cNvPr>
          <p:cNvSpPr txBox="1"/>
          <p:nvPr/>
        </p:nvSpPr>
        <p:spPr>
          <a:xfrm>
            <a:off x="5693247" y="347638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FA7066E1-199A-97F9-04B2-0B76319B01C1}"/>
              </a:ext>
            </a:extLst>
          </p:cNvPr>
          <p:cNvSpPr txBox="1"/>
          <p:nvPr/>
        </p:nvSpPr>
        <p:spPr>
          <a:xfrm>
            <a:off x="7287330" y="143933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49 %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5157D08E-5DD9-010E-B37B-1C00693374E0}"/>
              </a:ext>
            </a:extLst>
          </p:cNvPr>
          <p:cNvSpPr txBox="1"/>
          <p:nvPr/>
        </p:nvSpPr>
        <p:spPr>
          <a:xfrm>
            <a:off x="3897651" y="103339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E32B8DFE-F9BE-C57F-880F-8CFB41A83308}"/>
              </a:ext>
            </a:extLst>
          </p:cNvPr>
          <p:cNvSpPr txBox="1"/>
          <p:nvPr/>
        </p:nvSpPr>
        <p:spPr>
          <a:xfrm>
            <a:off x="5248433" y="967140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175A587B-B28F-87FC-2D1A-28D317B31661}"/>
              </a:ext>
            </a:extLst>
          </p:cNvPr>
          <p:cNvSpPr txBox="1"/>
          <p:nvPr/>
        </p:nvSpPr>
        <p:spPr>
          <a:xfrm>
            <a:off x="3742794" y="1582275"/>
            <a:ext cx="1288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50" name="TextBox 1049">
            <a:extLst>
              <a:ext uri="{FF2B5EF4-FFF2-40B4-BE49-F238E27FC236}">
                <a16:creationId xmlns:a16="http://schemas.microsoft.com/office/drawing/2014/main" id="{9669722A-05F4-9447-C745-2E30C67EF5B4}"/>
              </a:ext>
            </a:extLst>
          </p:cNvPr>
          <p:cNvSpPr txBox="1"/>
          <p:nvPr/>
        </p:nvSpPr>
        <p:spPr>
          <a:xfrm>
            <a:off x="7659189" y="2001809"/>
            <a:ext cx="1254594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 48 %</a:t>
            </a:r>
          </a:p>
        </p:txBody>
      </p:sp>
      <p:cxnSp>
        <p:nvCxnSpPr>
          <p:cNvPr id="1051" name="Straight Connector 1050">
            <a:extLst>
              <a:ext uri="{FF2B5EF4-FFF2-40B4-BE49-F238E27FC236}">
                <a16:creationId xmlns:a16="http://schemas.microsoft.com/office/drawing/2014/main" id="{F225D16C-2B8E-6286-FE99-BC76FFF5ACCE}"/>
              </a:ext>
            </a:extLst>
          </p:cNvPr>
          <p:cNvCxnSpPr>
            <a:cxnSpLocks/>
          </p:cNvCxnSpPr>
          <p:nvPr/>
        </p:nvCxnSpPr>
        <p:spPr>
          <a:xfrm flipH="1">
            <a:off x="5120955" y="4642281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94AE2B49-A738-0C1F-CBE5-ECA72A51F10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0" y="1198816"/>
            <a:ext cx="751511" cy="92095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B2B5391-F629-5026-266C-A75B7519F082}"/>
              </a:ext>
            </a:extLst>
          </p:cNvPr>
          <p:cNvCxnSpPr>
            <a:cxnSpLocks/>
          </p:cNvCxnSpPr>
          <p:nvPr/>
        </p:nvCxnSpPr>
        <p:spPr>
          <a:xfrm flipH="1">
            <a:off x="7211464" y="3397978"/>
            <a:ext cx="1012818" cy="15088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B0E0DD8-D388-285B-4383-BDFE73B04518}"/>
              </a:ext>
            </a:extLst>
          </p:cNvPr>
          <p:cNvCxnSpPr>
            <a:cxnSpLocks/>
          </p:cNvCxnSpPr>
          <p:nvPr/>
        </p:nvCxnSpPr>
        <p:spPr>
          <a:xfrm flipH="1">
            <a:off x="6930955" y="4248756"/>
            <a:ext cx="1348384" cy="20854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47313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51403265"/>
              </p:ext>
            </p:extLst>
          </p:nvPr>
        </p:nvGraphicFramePr>
        <p:xfrm>
          <a:off x="704850" y="2148466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786" y="195167"/>
            <a:ext cx="7197393" cy="1599840"/>
          </a:xfrm>
        </p:spPr>
        <p:txBody>
          <a:bodyPr>
            <a:noAutofit/>
          </a:bodyPr>
          <a:lstStyle/>
          <a:p>
            <a:r>
              <a:rPr lang="fr-FR" sz="3200" dirty="0"/>
              <a:t>Utilisation de banque ou téléphone portable pour effectuer des transactions financières selon le milieu de résidence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786" y="1958366"/>
            <a:ext cx="8184373" cy="854021"/>
          </a:xfrm>
        </p:spPr>
        <p:txBody>
          <a:bodyPr>
            <a:normAutofit/>
          </a:bodyPr>
          <a:lstStyle/>
          <a:p>
            <a:r>
              <a:rPr lang="fr-FR" dirty="0"/>
              <a:t>Pourcentage de femmes et d’hommes de 15-49 ans ayant utilisé un compte bancaire ou un téléphone portable pour effectuer des transactions financières au cours des 12 derniers mois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C0AC7469-F2E6-B180-F104-7B8F4B3CE3CD}"/>
              </a:ext>
            </a:extLst>
          </p:cNvPr>
          <p:cNvSpPr txBox="1">
            <a:spLocks/>
          </p:cNvSpPr>
          <p:nvPr/>
        </p:nvSpPr>
        <p:spPr>
          <a:xfrm>
            <a:off x="7289801" y="785537"/>
            <a:ext cx="1917700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8.10.2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0089CC23-BB96-AB3B-DA2C-3F6A5D311C7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1985" y="121659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818" y="266700"/>
            <a:ext cx="8755380" cy="1546225"/>
          </a:xfrm>
        </p:spPr>
        <p:txBody>
          <a:bodyPr>
            <a:noAutofit/>
          </a:bodyPr>
          <a:lstStyle/>
          <a:p>
            <a:r>
              <a:rPr lang="fr-FR" sz="3200" dirty="0"/>
              <a:t>Utilisation de banque ou téléphone </a:t>
            </a:r>
            <a:br>
              <a:rPr lang="fr-FR" sz="3200" dirty="0"/>
            </a:br>
            <a:r>
              <a:rPr lang="fr-FR" sz="3200" dirty="0"/>
              <a:t>portable pour effectuer des transactions financières selon le niveau d’instruction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3802" y="1706562"/>
            <a:ext cx="8247380" cy="865415"/>
          </a:xfrm>
        </p:spPr>
        <p:txBody>
          <a:bodyPr>
            <a:normAutofit/>
          </a:bodyPr>
          <a:lstStyle/>
          <a:p>
            <a:r>
              <a:rPr lang="fr-FR" dirty="0"/>
              <a:t>Pourcentage de femmes et d’hommes de 15-49 ans ayant utilisé un compte bancaire ou un téléphone portable pour effectuer des transactions financières au cours des 12 derniers mois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8316808"/>
              </p:ext>
            </p:extLst>
          </p:nvPr>
        </p:nvGraphicFramePr>
        <p:xfrm>
          <a:off x="749301" y="2270125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0D26DD4-E010-C98C-42A7-DAC48A2E29C9}"/>
              </a:ext>
            </a:extLst>
          </p:cNvPr>
          <p:cNvSpPr txBox="1">
            <a:spLocks/>
          </p:cNvSpPr>
          <p:nvPr/>
        </p:nvSpPr>
        <p:spPr>
          <a:xfrm>
            <a:off x="7156257" y="830262"/>
            <a:ext cx="2199517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8.10.2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CDDEBC9B-7FFF-D078-B9F1-A7963F09E21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2850" y="155630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11881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Emploi et rémunération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Possession de biens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dirty="0">
                <a:solidFill>
                  <a:srgbClr val="0071BB"/>
                </a:solidFill>
              </a:rPr>
              <a:t>Prise de décision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Opinions concernant la violence domestique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Participation dans la prise de décision concernant la santé sexuelle et reproductive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93723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15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05882F4-17A4-FE02-AA94-470A3EF4CF88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AE19E1E0-9B1D-CBCE-3AFF-BCE2BB45DED6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3598BB8-9DAD-A2FD-594F-D58E58E9291B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8AE9A51-7108-237F-E84B-F47D36F27C49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50428111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328842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fr-FR" dirty="0"/>
              <a:t>Participation des femmes dans la prise de décision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83947"/>
            <a:ext cx="7886700" cy="695550"/>
          </a:xfrm>
        </p:spPr>
        <p:txBody>
          <a:bodyPr>
            <a:normAutofit/>
          </a:bodyPr>
          <a:lstStyle/>
          <a:p>
            <a:pPr algn="l"/>
            <a:r>
              <a:rPr lang="fr-FR" dirty="0"/>
              <a:t>Pourcentage de femmes de 15-49 ans en union qui habituellement prennent certaines décisions, soit seules, soit ensemble avec leur conjoint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888048"/>
              </p:ext>
            </p:extLst>
          </p:nvPr>
        </p:nvGraphicFramePr>
        <p:xfrm>
          <a:off x="628647" y="1960564"/>
          <a:ext cx="7886699" cy="4897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fr-FR" dirty="0"/>
              <a:t>Tendances de la participation des femmes dans la prise de décision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1" y="1412419"/>
            <a:ext cx="7886700" cy="612324"/>
          </a:xfrm>
        </p:spPr>
        <p:txBody>
          <a:bodyPr>
            <a:normAutofit/>
          </a:bodyPr>
          <a:lstStyle/>
          <a:p>
            <a:r>
              <a:rPr lang="fr-FR" i="1" dirty="0"/>
              <a:t>Pourcentage de femmes de 15-49 ans</a:t>
            </a:r>
            <a:r>
              <a:rPr lang="fr-FR" dirty="0"/>
              <a:t> </a:t>
            </a:r>
            <a:r>
              <a:rPr lang="fr-FR" i="1" dirty="0"/>
              <a:t>en union qui habituellement prennent certaines décisions, soit seules, soit ensemble avec leur conjoint</a:t>
            </a:r>
            <a:endParaRPr lang="en-US" i="1" dirty="0"/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12AD62CC-58D1-73D0-6611-C2E1C496C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520052"/>
              </p:ext>
            </p:extLst>
          </p:nvPr>
        </p:nvGraphicFramePr>
        <p:xfrm>
          <a:off x="628650" y="2024743"/>
          <a:ext cx="7810499" cy="45343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41008466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328842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fr-FR" dirty="0"/>
              <a:t>Participation des hommes dans la prise de décision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83947"/>
            <a:ext cx="7886700" cy="695550"/>
          </a:xfrm>
        </p:spPr>
        <p:txBody>
          <a:bodyPr>
            <a:normAutofit/>
          </a:bodyPr>
          <a:lstStyle/>
          <a:p>
            <a:pPr algn="l"/>
            <a:r>
              <a:rPr lang="fr-FR" dirty="0"/>
              <a:t>Pourcentage d’hommes de 15-49 ans, actuellement en union, qui habituellement prennent certaines décisions, soit seuls, soit ensemble avec leur épouse/partenaire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0806644"/>
              </p:ext>
            </p:extLst>
          </p:nvPr>
        </p:nvGraphicFramePr>
        <p:xfrm>
          <a:off x="628647" y="1960564"/>
          <a:ext cx="7886699" cy="4897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326460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Emploi et rémunération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Possession de biens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Prise de décision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dirty="0">
                <a:solidFill>
                  <a:srgbClr val="0071BB"/>
                </a:solidFill>
              </a:rPr>
              <a:t>Opinions concernant la violence domestique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Participation dans la prise de décision concernant la santé sexuelle et reproductive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15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A8BF628-3EBC-9528-DF93-451713BA22FC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CC957AA-D59A-9BBC-1879-205FB137B390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6BA1E34-E130-CB6F-1967-E237715564C5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6423038-64A6-8010-F9AC-BA2C2D199DA4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53662214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fr-FR" dirty="0"/>
              <a:t>Opinions concernant le fait qu’un mari batte sa femme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201759"/>
            <a:ext cx="7886700" cy="723900"/>
          </a:xfrm>
        </p:spPr>
        <p:txBody>
          <a:bodyPr>
            <a:normAutofit/>
          </a:bodyPr>
          <a:lstStyle/>
          <a:p>
            <a:r>
              <a:rPr lang="fr-FR" dirty="0"/>
              <a:t>Pourcentage de femmes et d’hommes de 15-49 ans qui pensent qu’il est justifié, pour des raisons spécifiques, qu’un mari batte sa femme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BAE287F8-D626-0727-B8AA-36BF55EA7C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96185542"/>
              </p:ext>
            </p:extLst>
          </p:nvPr>
        </p:nvGraphicFramePr>
        <p:xfrm>
          <a:off x="423860" y="1760559"/>
          <a:ext cx="8065025" cy="47323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7687532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Emploi et rémunération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Possession de biens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Prise de décision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Opinions concernant la violence domestique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dirty="0">
                <a:solidFill>
                  <a:srgbClr val="0071BB"/>
                </a:solidFill>
              </a:rPr>
              <a:t>Participation dans la prise de décision concernant la santé sexuelle et reproductive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15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748EF92-E833-3BC4-C595-465125ED30FC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D7055C3-E83C-EECC-E2B6-9A6D4070BD1A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B526607-B582-1F2D-210E-477538D01AB0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8ECDF34-5446-9E01-0ABA-14CC82E88DF5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8124642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dirty="0">
                <a:solidFill>
                  <a:schemeClr val="accent5"/>
                </a:solidFill>
              </a:rPr>
              <a:t>Emploi et rémunération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Possession de biens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Prise de décision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Opinions concernant la violence domestique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Participation dans la prise de décision concernant la santé sexuelle et reproductive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DC6C42F-D586-513F-CFF7-341AE88AAEC1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D0F14F3-1A09-3E96-BCB2-D8B940E469DA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E64F085-394F-89FE-55C1-94E5F28AFADD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39DAA33-FEFE-A8BD-BBEA-A8F3D8B80ECE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00599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15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11435"/>
            <a:ext cx="7886700" cy="1168210"/>
          </a:xfrm>
        </p:spPr>
        <p:txBody>
          <a:bodyPr>
            <a:noAutofit/>
          </a:bodyPr>
          <a:lstStyle/>
          <a:p>
            <a:r>
              <a:rPr lang="fr-FR" dirty="0"/>
              <a:t>Opinions concernant la négociation de rapport sexuels sans risque avec le mari/partenaire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95448"/>
            <a:ext cx="7886700" cy="723901"/>
          </a:xfrm>
        </p:spPr>
        <p:txBody>
          <a:bodyPr>
            <a:normAutofit/>
          </a:bodyPr>
          <a:lstStyle/>
          <a:p>
            <a:r>
              <a:rPr lang="fr-FR" dirty="0"/>
              <a:t>Pourcentage de femmes et d’hommes de 15-49 ans qui pensent qu’il est justifié qu’une femme : 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7959624"/>
              </p:ext>
            </p:extLst>
          </p:nvPr>
        </p:nvGraphicFramePr>
        <p:xfrm>
          <a:off x="552449" y="2051047"/>
          <a:ext cx="7886699" cy="46464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fr-FR" dirty="0"/>
              <a:t>Capacité des femmes à négocier les rapports sexuels avec leur mari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90649"/>
            <a:ext cx="7886700" cy="419100"/>
          </a:xfrm>
        </p:spPr>
        <p:txBody>
          <a:bodyPr>
            <a:normAutofit/>
          </a:bodyPr>
          <a:lstStyle/>
          <a:p>
            <a:r>
              <a:rPr lang="fr-FR" dirty="0"/>
              <a:t>Pourcentage de femmes de 15-49 ans en union qui peuvent : 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94193936"/>
              </p:ext>
            </p:extLst>
          </p:nvPr>
        </p:nvGraphicFramePr>
        <p:xfrm>
          <a:off x="628649" y="1904999"/>
          <a:ext cx="7886699" cy="4789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128053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770" y="171348"/>
            <a:ext cx="6992941" cy="1275369"/>
          </a:xfrm>
        </p:spPr>
        <p:txBody>
          <a:bodyPr>
            <a:noAutofit/>
          </a:bodyPr>
          <a:lstStyle/>
          <a:p>
            <a:r>
              <a:rPr lang="fr-FR" sz="3200" dirty="0"/>
              <a:t>Participation des femmes à la prise de décisions en matière de santé sexuelle et reproductive par âge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154" y="1698198"/>
            <a:ext cx="8459586" cy="587802"/>
          </a:xfrm>
        </p:spPr>
        <p:txBody>
          <a:bodyPr>
            <a:normAutofit lnSpcReduction="10000"/>
          </a:bodyPr>
          <a:lstStyle/>
          <a:p>
            <a:r>
              <a:rPr lang="fr-FR" dirty="0"/>
              <a:t>Pourcentage de femmes de 15-49 ans en union qui prennent leurs propres décisions informées sur les rapports sexuels, l’utilisation de contraception et la santé reproductive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9425032"/>
              </p:ext>
            </p:extLst>
          </p:nvPr>
        </p:nvGraphicFramePr>
        <p:xfrm>
          <a:off x="261254" y="2161551"/>
          <a:ext cx="8621486" cy="43483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E415153-3349-8ABD-BC18-EF7CBEAE61E2}"/>
              </a:ext>
            </a:extLst>
          </p:cNvPr>
          <p:cNvSpPr txBox="1">
            <a:spLocks/>
          </p:cNvSpPr>
          <p:nvPr/>
        </p:nvSpPr>
        <p:spPr>
          <a:xfrm>
            <a:off x="7276922" y="810985"/>
            <a:ext cx="1945487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5.6.1</a:t>
            </a:r>
          </a:p>
        </p:txBody>
      </p: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1B8E36AD-1E99-9635-B948-1448E584B27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FFD0D4-012E-A2FC-9931-AE6CCDA7B3EC}"/>
              </a:ext>
            </a:extLst>
          </p:cNvPr>
          <p:cNvSpPr txBox="1"/>
          <p:nvPr/>
        </p:nvSpPr>
        <p:spPr>
          <a:xfrm>
            <a:off x="3042554" y="6330281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dirty="0">
                <a:latin typeface="Source Sans Pro" panose="020B0503030403020204" pitchFamily="34" charset="0"/>
                <a:ea typeface="Source Sans Pro" panose="020B0503030403020204" pitchFamily="34" charset="0"/>
              </a:rPr>
              <a:t>Groupes d’âge</a:t>
            </a:r>
          </a:p>
        </p:txBody>
      </p:sp>
    </p:spTree>
    <p:extLst>
      <p:ext uri="{BB962C8B-B14F-4D97-AF65-F5344CB8AC3E}">
        <p14:creationId xmlns:p14="http://schemas.microsoft.com/office/powerpoint/2010/main" val="182520444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9430506"/>
              </p:ext>
            </p:extLst>
          </p:nvPr>
        </p:nvGraphicFramePr>
        <p:xfrm>
          <a:off x="628650" y="2254251"/>
          <a:ext cx="7886699" cy="4916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5C4488A9-3E50-8D1E-BEEA-C6DAA1DB5F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2759" y="205559"/>
            <a:ext cx="8002589" cy="1352823"/>
          </a:xfrm>
        </p:spPr>
        <p:txBody>
          <a:bodyPr>
            <a:noAutofit/>
          </a:bodyPr>
          <a:lstStyle/>
          <a:p>
            <a:r>
              <a:rPr lang="fr-FR" sz="3200" dirty="0"/>
              <a:t>Participation des femmes à la prise de décisions en matière de santé sexuelle </a:t>
            </a:r>
            <a:br>
              <a:rPr lang="fr-FR" sz="3200" dirty="0"/>
            </a:br>
            <a:r>
              <a:rPr lang="fr-FR" sz="3200" dirty="0"/>
              <a:t>et de procréation selon le niveau d’instruction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F5E4BF04-30F0-80D8-4650-4F218AF2E6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2760" y="1619563"/>
            <a:ext cx="7886700" cy="915306"/>
          </a:xfrm>
        </p:spPr>
        <p:txBody>
          <a:bodyPr>
            <a:normAutofit/>
          </a:bodyPr>
          <a:lstStyle/>
          <a:p>
            <a:r>
              <a:rPr lang="fr-FR" dirty="0"/>
              <a:t>Pourcentage de femmes en union qui prennent leurs propres décisions informées sur les rapports sexuels, l’utilisation de contraceptifs et la santé reproductive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B86E52-D090-D345-73DB-653C63F8ABBF}"/>
              </a:ext>
            </a:extLst>
          </p:cNvPr>
          <p:cNvSpPr txBox="1">
            <a:spLocks/>
          </p:cNvSpPr>
          <p:nvPr/>
        </p:nvSpPr>
        <p:spPr>
          <a:xfrm>
            <a:off x="7232650" y="760640"/>
            <a:ext cx="1805787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5.6.1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5946398D-4B8F-E9BD-AB58-44F1BE901E0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4119828"/>
              </p:ext>
            </p:extLst>
          </p:nvPr>
        </p:nvGraphicFramePr>
        <p:xfrm>
          <a:off x="635451" y="2063151"/>
          <a:ext cx="7886699" cy="4119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Arrow: Right 4">
            <a:extLst>
              <a:ext uri="{FF2B5EF4-FFF2-40B4-BE49-F238E27FC236}">
                <a16:creationId xmlns:a16="http://schemas.microsoft.com/office/drawing/2014/main" id="{07E7D4A9-A2D8-FCFA-930A-28EF4D10D77F}"/>
              </a:ext>
            </a:extLst>
          </p:cNvPr>
          <p:cNvSpPr/>
          <p:nvPr/>
        </p:nvSpPr>
        <p:spPr>
          <a:xfrm>
            <a:off x="1866897" y="6434361"/>
            <a:ext cx="5423808" cy="359229"/>
          </a:xfrm>
          <a:prstGeom prst="righ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2E3515-0CCA-54BB-DEDF-C212521396F3}"/>
              </a:ext>
            </a:extLst>
          </p:cNvPr>
          <p:cNvSpPr txBox="1"/>
          <p:nvPr/>
        </p:nvSpPr>
        <p:spPr>
          <a:xfrm>
            <a:off x="323850" y="6343651"/>
            <a:ext cx="1491338" cy="4100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Ménages les plus pauvres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46877B-C94C-C6CA-FFCE-A784D43835B6}"/>
              </a:ext>
            </a:extLst>
          </p:cNvPr>
          <p:cNvSpPr txBox="1"/>
          <p:nvPr/>
        </p:nvSpPr>
        <p:spPr>
          <a:xfrm>
            <a:off x="7342414" y="6369049"/>
            <a:ext cx="1547586" cy="359229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Ménages les plus riches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F1BBE4AF-2799-DB2C-D11F-B0A6D4DF73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1" y="165666"/>
            <a:ext cx="8384859" cy="1458418"/>
          </a:xfrm>
        </p:spPr>
        <p:txBody>
          <a:bodyPr>
            <a:noAutofit/>
          </a:bodyPr>
          <a:lstStyle/>
          <a:p>
            <a:r>
              <a:rPr lang="fr-FR" sz="3200" dirty="0"/>
              <a:t>Participation des femmes à la prise de </a:t>
            </a:r>
            <a:br>
              <a:rPr lang="fr-FR" sz="3200" dirty="0"/>
            </a:br>
            <a:r>
              <a:rPr lang="fr-FR" sz="3200" dirty="0"/>
              <a:t>décisions en matière de santé sexuelle </a:t>
            </a:r>
            <a:br>
              <a:rPr lang="fr-FR" sz="3200" dirty="0"/>
            </a:br>
            <a:r>
              <a:rPr lang="fr-FR" sz="3200" dirty="0"/>
              <a:t>et de procréation selon le bien-être économique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24FC0F76-3FB7-49BA-E762-C8013CD4AD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1" y="1564993"/>
            <a:ext cx="7886700" cy="1029423"/>
          </a:xfrm>
        </p:spPr>
        <p:txBody>
          <a:bodyPr>
            <a:normAutofit/>
          </a:bodyPr>
          <a:lstStyle/>
          <a:p>
            <a:r>
              <a:rPr lang="fr-FR" dirty="0"/>
              <a:t>Pourcentage de femmes actuellement en union qui prennent leurs propres décisions informées sur les rapports sexuels, l’utilisation de contraceptifs et la santé reproductive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AE487D-14E8-44AC-D455-321DD293F024}"/>
              </a:ext>
            </a:extLst>
          </p:cNvPr>
          <p:cNvSpPr txBox="1">
            <a:spLocks/>
          </p:cNvSpPr>
          <p:nvPr/>
        </p:nvSpPr>
        <p:spPr>
          <a:xfrm>
            <a:off x="7336064" y="809033"/>
            <a:ext cx="1836442" cy="419100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i="0" dirty="0">
                <a:solidFill>
                  <a:srgbClr val="00A4E4"/>
                </a:solidFill>
              </a:rPr>
              <a:t>Indicateur 5.6.1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0EAA1FFA-9E14-089B-560A-9A98BFD6E5E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13045" y="1648385"/>
            <a:ext cx="5517518" cy="55053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231736" y="5143925"/>
            <a:ext cx="1640743" cy="117081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 24 %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C5DF0382-C2EE-8050-EC32-C95DE214D5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919" y="-70939"/>
            <a:ext cx="4013946" cy="2917211"/>
          </a:xfrm>
        </p:spPr>
        <p:txBody>
          <a:bodyPr>
            <a:noAutofit/>
          </a:bodyPr>
          <a:lstStyle/>
          <a:p>
            <a:r>
              <a:rPr lang="fr-FR" sz="3200" dirty="0"/>
              <a:t>Participation des femmes à la prise de décisions en matière de santé sexuelle et de procréation</a:t>
            </a:r>
            <a:br>
              <a:rPr lang="fr-FR" sz="3200" dirty="0"/>
            </a:br>
            <a:r>
              <a:rPr lang="fr-FR" sz="3200" dirty="0"/>
              <a:t>selon la province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56E46E2-C2D0-14CF-A944-2AEE69ECEE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5473" y="2687134"/>
            <a:ext cx="2425709" cy="2992925"/>
          </a:xfrm>
        </p:spPr>
        <p:txBody>
          <a:bodyPr>
            <a:noAutofit/>
          </a:bodyPr>
          <a:lstStyle/>
          <a:p>
            <a:r>
              <a:rPr lang="fr-FR" dirty="0"/>
              <a:t>Pourcentage de femmes en union qui prennent leurs propres décisions informées sur les rapports sexuels, l’utilisation de contraceptifs et la santé reproductive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D7EC22-FAAC-44ED-A889-47204EEB5081}"/>
              </a:ext>
            </a:extLst>
          </p:cNvPr>
          <p:cNvSpPr txBox="1">
            <a:spLocks/>
          </p:cNvSpPr>
          <p:nvPr/>
        </p:nvSpPr>
        <p:spPr>
          <a:xfrm>
            <a:off x="7321457" y="815139"/>
            <a:ext cx="191461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5.6.1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FBB1D92-DF2C-E1EC-A85C-73B1B24FDB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34" name="AutoShape 3">
            <a:extLst>
              <a:ext uri="{FF2B5EF4-FFF2-40B4-BE49-F238E27FC236}">
                <a16:creationId xmlns:a16="http://schemas.microsoft.com/office/drawing/2014/main" id="{FE953E27-B4EB-27CC-D386-5A3BA74ECEE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FB10503-D1D9-C855-952F-FF78EE196B5D}"/>
              </a:ext>
            </a:extLst>
          </p:cNvPr>
          <p:cNvSpPr/>
          <p:nvPr/>
        </p:nvSpPr>
        <p:spPr>
          <a:xfrm flipV="1">
            <a:off x="5840250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D439C0F-0D79-8994-DF48-90E45660C5FB}"/>
              </a:ext>
            </a:extLst>
          </p:cNvPr>
          <p:cNvSpPr/>
          <p:nvPr/>
        </p:nvSpPr>
        <p:spPr>
          <a:xfrm flipV="1">
            <a:off x="4070421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0C7C11F-1CDB-28C3-3010-C2A6AA6994FE}"/>
              </a:ext>
            </a:extLst>
          </p:cNvPr>
          <p:cNvSpPr/>
          <p:nvPr/>
        </p:nvSpPr>
        <p:spPr>
          <a:xfrm flipV="1">
            <a:off x="6754646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91FABE1-9D64-7B66-4BDD-24D28993F7B0}"/>
              </a:ext>
            </a:extLst>
          </p:cNvPr>
          <p:cNvSpPr/>
          <p:nvPr/>
        </p:nvSpPr>
        <p:spPr>
          <a:xfrm flipV="1">
            <a:off x="6200056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D2D9DB3-DC96-AB72-93B6-931D2000D0B2}"/>
              </a:ext>
            </a:extLst>
          </p:cNvPr>
          <p:cNvSpPr/>
          <p:nvPr/>
        </p:nvSpPr>
        <p:spPr>
          <a:xfrm flipV="1">
            <a:off x="7174156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650BD61-CA50-3CFB-5732-410EFAC2E4CA}"/>
              </a:ext>
            </a:extLst>
          </p:cNvPr>
          <p:cNvSpPr/>
          <p:nvPr/>
        </p:nvSpPr>
        <p:spPr>
          <a:xfrm flipV="1">
            <a:off x="7339968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E83C9E4A-C414-A766-33DD-E2AB0B8FEBA1}"/>
              </a:ext>
            </a:extLst>
          </p:cNvPr>
          <p:cNvSpPr/>
          <p:nvPr/>
        </p:nvSpPr>
        <p:spPr>
          <a:xfrm flipV="1">
            <a:off x="5014315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C9A7601-39AB-2B02-A9DE-B6B424BE0AAE}"/>
              </a:ext>
            </a:extLst>
          </p:cNvPr>
          <p:cNvSpPr/>
          <p:nvPr/>
        </p:nvSpPr>
        <p:spPr>
          <a:xfrm flipV="1">
            <a:off x="5529436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B19A669-9FCC-B399-F971-5562D3DDBA5E}"/>
              </a:ext>
            </a:extLst>
          </p:cNvPr>
          <p:cNvSpPr/>
          <p:nvPr/>
        </p:nvSpPr>
        <p:spPr>
          <a:xfrm flipV="1">
            <a:off x="5993007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7446DE-E8BB-AB05-BD44-D9945F3DBC40}"/>
              </a:ext>
            </a:extLst>
          </p:cNvPr>
          <p:cNvSpPr/>
          <p:nvPr/>
        </p:nvSpPr>
        <p:spPr>
          <a:xfrm flipV="1">
            <a:off x="3650652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24FBF64-D963-09EA-ED28-A8A64247E683}"/>
              </a:ext>
            </a:extLst>
          </p:cNvPr>
          <p:cNvSpPr/>
          <p:nvPr/>
        </p:nvSpPr>
        <p:spPr>
          <a:xfrm flipV="1">
            <a:off x="2775050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88D9293-443B-BC1B-B8F5-7574C155C909}"/>
              </a:ext>
            </a:extLst>
          </p:cNvPr>
          <p:cNvSpPr/>
          <p:nvPr/>
        </p:nvSpPr>
        <p:spPr>
          <a:xfrm flipV="1">
            <a:off x="3954027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089C797-AC27-DF15-732B-45F5EA588252}"/>
              </a:ext>
            </a:extLst>
          </p:cNvPr>
          <p:cNvSpPr/>
          <p:nvPr/>
        </p:nvSpPr>
        <p:spPr>
          <a:xfrm flipV="1">
            <a:off x="4055410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F22A87E-E6ED-909A-4B65-2B7441550918}"/>
              </a:ext>
            </a:extLst>
          </p:cNvPr>
          <p:cNvSpPr/>
          <p:nvPr/>
        </p:nvSpPr>
        <p:spPr>
          <a:xfrm flipV="1">
            <a:off x="6014388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622AB97-F564-B7FF-970B-7825B974CA39}"/>
              </a:ext>
            </a:extLst>
          </p:cNvPr>
          <p:cNvSpPr/>
          <p:nvPr/>
        </p:nvSpPr>
        <p:spPr>
          <a:xfrm flipV="1">
            <a:off x="5633685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A5CDB4D-846F-D5C6-6540-F7BBA0A4BB19}"/>
              </a:ext>
            </a:extLst>
          </p:cNvPr>
          <p:cNvSpPr/>
          <p:nvPr/>
        </p:nvSpPr>
        <p:spPr>
          <a:xfrm flipV="1">
            <a:off x="3872900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DA9FD84-83A0-280B-ACCB-E600AAFA385F}"/>
              </a:ext>
            </a:extLst>
          </p:cNvPr>
          <p:cNvSpPr/>
          <p:nvPr/>
        </p:nvSpPr>
        <p:spPr>
          <a:xfrm flipV="1">
            <a:off x="6487004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D33EC99-16BF-58BF-6527-81428C6E694E}"/>
              </a:ext>
            </a:extLst>
          </p:cNvPr>
          <p:cNvSpPr/>
          <p:nvPr/>
        </p:nvSpPr>
        <p:spPr>
          <a:xfrm flipV="1">
            <a:off x="4873101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FA9459F-C14D-CAAF-9356-69D915A0FC07}"/>
              </a:ext>
            </a:extLst>
          </p:cNvPr>
          <p:cNvSpPr/>
          <p:nvPr/>
        </p:nvSpPr>
        <p:spPr>
          <a:xfrm flipV="1">
            <a:off x="7274139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C12FA45-F645-9D10-6C8F-038378338167}"/>
              </a:ext>
            </a:extLst>
          </p:cNvPr>
          <p:cNvSpPr/>
          <p:nvPr/>
        </p:nvSpPr>
        <p:spPr>
          <a:xfrm flipV="1">
            <a:off x="4814248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2B1AB64-F753-FD76-5A32-5829E40609CA}"/>
              </a:ext>
            </a:extLst>
          </p:cNvPr>
          <p:cNvSpPr/>
          <p:nvPr/>
        </p:nvSpPr>
        <p:spPr>
          <a:xfrm flipV="1">
            <a:off x="5658342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CE8FC32-4709-3946-2F86-85D9C1F99AC0}"/>
              </a:ext>
            </a:extLst>
          </p:cNvPr>
          <p:cNvSpPr/>
          <p:nvPr/>
        </p:nvSpPr>
        <p:spPr>
          <a:xfrm flipV="1">
            <a:off x="7149338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1C6CD3B-0302-7192-F13F-9B72B0AEDCBA}"/>
              </a:ext>
            </a:extLst>
          </p:cNvPr>
          <p:cNvSpPr/>
          <p:nvPr/>
        </p:nvSpPr>
        <p:spPr>
          <a:xfrm flipV="1">
            <a:off x="4532768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F2CEEBD-B40D-87A1-21C4-C04B4A3686C4}"/>
              </a:ext>
            </a:extLst>
          </p:cNvPr>
          <p:cNvSpPr/>
          <p:nvPr/>
        </p:nvSpPr>
        <p:spPr>
          <a:xfrm flipV="1">
            <a:off x="6885828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EBCFB5A0-7F44-7CC3-6AAB-B0892109870A}"/>
              </a:ext>
            </a:extLst>
          </p:cNvPr>
          <p:cNvSpPr/>
          <p:nvPr/>
        </p:nvSpPr>
        <p:spPr>
          <a:xfrm flipV="1">
            <a:off x="5783001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D376D8F-1F00-9462-99AF-E93857126FC0}"/>
              </a:ext>
            </a:extLst>
          </p:cNvPr>
          <p:cNvSpPr/>
          <p:nvPr/>
        </p:nvSpPr>
        <p:spPr>
          <a:xfrm flipV="1">
            <a:off x="4940394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92DF999-903C-1521-430C-2DEA443F0301}"/>
              </a:ext>
            </a:extLst>
          </p:cNvPr>
          <p:cNvSpPr txBox="1"/>
          <p:nvPr/>
        </p:nvSpPr>
        <p:spPr>
          <a:xfrm>
            <a:off x="5945068" y="131851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8CC4B66-000A-2512-6D03-C59D6BCDCA17}"/>
              </a:ext>
            </a:extLst>
          </p:cNvPr>
          <p:cNvSpPr txBox="1"/>
          <p:nvPr/>
        </p:nvSpPr>
        <p:spPr>
          <a:xfrm>
            <a:off x="3979335" y="5142124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27 %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61A40D6A-63E5-FFC0-FB25-3B3BA98B23F1}"/>
              </a:ext>
            </a:extLst>
          </p:cNvPr>
          <p:cNvSpPr txBox="1"/>
          <p:nvPr/>
        </p:nvSpPr>
        <p:spPr>
          <a:xfrm>
            <a:off x="4703650" y="5593767"/>
            <a:ext cx="10165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2968D3A7-4382-B744-C802-04086F3EBC1D}"/>
              </a:ext>
            </a:extLst>
          </p:cNvPr>
          <p:cNvSpPr txBox="1"/>
          <p:nvPr/>
        </p:nvSpPr>
        <p:spPr>
          <a:xfrm>
            <a:off x="7597008" y="407899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AAA58428-57F8-4762-2297-CE63EAB767E7}"/>
              </a:ext>
            </a:extLst>
          </p:cNvPr>
          <p:cNvSpPr txBox="1"/>
          <p:nvPr/>
        </p:nvSpPr>
        <p:spPr>
          <a:xfrm>
            <a:off x="6248961" y="4837839"/>
            <a:ext cx="10013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3BF1A2EF-3F01-4375-D02D-25990C75117D}"/>
              </a:ext>
            </a:extLst>
          </p:cNvPr>
          <p:cNvSpPr txBox="1"/>
          <p:nvPr/>
        </p:nvSpPr>
        <p:spPr>
          <a:xfrm>
            <a:off x="5531727" y="609685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6D4F5C-F672-EEE3-1816-853D406CA7FF}"/>
              </a:ext>
            </a:extLst>
          </p:cNvPr>
          <p:cNvSpPr txBox="1"/>
          <p:nvPr/>
        </p:nvSpPr>
        <p:spPr>
          <a:xfrm>
            <a:off x="7834207" y="3555020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A01C0CF9-2476-0AF5-1714-5774E7BD4F1D}"/>
              </a:ext>
            </a:extLst>
          </p:cNvPr>
          <p:cNvSpPr txBox="1"/>
          <p:nvPr/>
        </p:nvSpPr>
        <p:spPr>
          <a:xfrm>
            <a:off x="6809623" y="4483697"/>
            <a:ext cx="129376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17 %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22117529-E052-2F2C-8123-33EB168C6365}"/>
              </a:ext>
            </a:extLst>
          </p:cNvPr>
          <p:cNvSpPr txBox="1"/>
          <p:nvPr/>
        </p:nvSpPr>
        <p:spPr>
          <a:xfrm>
            <a:off x="7429017" y="5416875"/>
            <a:ext cx="129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25 %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1" name="TextBox 1030">
            <a:extLst>
              <a:ext uri="{FF2B5EF4-FFF2-40B4-BE49-F238E27FC236}">
                <a16:creationId xmlns:a16="http://schemas.microsoft.com/office/drawing/2014/main" id="{961EF213-3072-7896-1511-266EF1F2471E}"/>
              </a:ext>
            </a:extLst>
          </p:cNvPr>
          <p:cNvSpPr txBox="1"/>
          <p:nvPr/>
        </p:nvSpPr>
        <p:spPr>
          <a:xfrm>
            <a:off x="8003317" y="2426440"/>
            <a:ext cx="108188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EE8D7369-ECC6-B95A-15AE-8BA745B9E0A2}"/>
              </a:ext>
            </a:extLst>
          </p:cNvPr>
          <p:cNvCxnSpPr>
            <a:cxnSpLocks/>
          </p:cNvCxnSpPr>
          <p:nvPr/>
        </p:nvCxnSpPr>
        <p:spPr>
          <a:xfrm flipH="1">
            <a:off x="5236377" y="4629480"/>
            <a:ext cx="927682" cy="9934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592FD9-BAA4-03F9-19E1-75A10837C6EA}"/>
              </a:ext>
            </a:extLst>
          </p:cNvPr>
          <p:cNvSpPr txBox="1"/>
          <p:nvPr/>
        </p:nvSpPr>
        <p:spPr>
          <a:xfrm>
            <a:off x="3926590" y="326027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23 %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B0CBCA5-DFEB-2FFE-3C62-E2C928A92BA8}"/>
              </a:ext>
            </a:extLst>
          </p:cNvPr>
          <p:cNvSpPr txBox="1"/>
          <p:nvPr/>
        </p:nvSpPr>
        <p:spPr>
          <a:xfrm>
            <a:off x="2165899" y="352506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BD5B8-CF51-A170-6F42-A8262EEB8032}"/>
              </a:ext>
            </a:extLst>
          </p:cNvPr>
          <p:cNvSpPr txBox="1"/>
          <p:nvPr/>
        </p:nvSpPr>
        <p:spPr>
          <a:xfrm>
            <a:off x="2360288" y="4431984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9235C29E-22AB-AF54-B1F6-5887DD5CE486}"/>
              </a:ext>
            </a:extLst>
          </p:cNvPr>
          <p:cNvSpPr txBox="1"/>
          <p:nvPr/>
        </p:nvSpPr>
        <p:spPr>
          <a:xfrm>
            <a:off x="4008383" y="3959748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8AF9C4D3-2749-27C8-5B71-99CC86E59E6E}"/>
              </a:ext>
            </a:extLst>
          </p:cNvPr>
          <p:cNvSpPr txBox="1"/>
          <p:nvPr/>
        </p:nvSpPr>
        <p:spPr>
          <a:xfrm>
            <a:off x="3858623" y="4577588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434AC33-DC80-6603-6843-FF8ECE068112}"/>
              </a:ext>
            </a:extLst>
          </p:cNvPr>
          <p:cNvSpPr txBox="1"/>
          <p:nvPr/>
        </p:nvSpPr>
        <p:spPr>
          <a:xfrm>
            <a:off x="5110048" y="4001154"/>
            <a:ext cx="6625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 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8 %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CDEE33E8-DC08-B7B0-9359-D39AB0D6E89D}"/>
              </a:ext>
            </a:extLst>
          </p:cNvPr>
          <p:cNvCxnSpPr>
            <a:cxnSpLocks/>
          </p:cNvCxnSpPr>
          <p:nvPr/>
        </p:nvCxnSpPr>
        <p:spPr>
          <a:xfrm flipH="1" flipV="1">
            <a:off x="3327837" y="3812388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40" name="TextBox 1039">
            <a:extLst>
              <a:ext uri="{FF2B5EF4-FFF2-40B4-BE49-F238E27FC236}">
                <a16:creationId xmlns:a16="http://schemas.microsoft.com/office/drawing/2014/main" id="{497E3F04-904B-ACB7-63EA-27F98C5559EF}"/>
              </a:ext>
            </a:extLst>
          </p:cNvPr>
          <p:cNvSpPr txBox="1"/>
          <p:nvPr/>
        </p:nvSpPr>
        <p:spPr>
          <a:xfrm>
            <a:off x="3981176" y="2472889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ED13919-31E1-2739-776F-AF1ABDD21F1D}"/>
              </a:ext>
            </a:extLst>
          </p:cNvPr>
          <p:cNvSpPr txBox="1"/>
          <p:nvPr/>
        </p:nvSpPr>
        <p:spPr>
          <a:xfrm>
            <a:off x="4844716" y="273640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23 %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F89F5FDD-FC55-B28B-E85E-7B9233EFD9BB}"/>
              </a:ext>
            </a:extLst>
          </p:cNvPr>
          <p:cNvSpPr txBox="1"/>
          <p:nvPr/>
        </p:nvSpPr>
        <p:spPr>
          <a:xfrm>
            <a:off x="5861045" y="224548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26 %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5CE131BD-8A00-109E-B80A-B14C046A1262}"/>
              </a:ext>
            </a:extLst>
          </p:cNvPr>
          <p:cNvSpPr txBox="1"/>
          <p:nvPr/>
        </p:nvSpPr>
        <p:spPr>
          <a:xfrm>
            <a:off x="7632340" y="303702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52E60DB4-A6D7-DF3D-B9B1-40767619768E}"/>
              </a:ext>
            </a:extLst>
          </p:cNvPr>
          <p:cNvSpPr txBox="1"/>
          <p:nvPr/>
        </p:nvSpPr>
        <p:spPr>
          <a:xfrm>
            <a:off x="5389330" y="355052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FA7066E1-199A-97F9-04B2-0B76319B01C1}"/>
              </a:ext>
            </a:extLst>
          </p:cNvPr>
          <p:cNvSpPr txBox="1"/>
          <p:nvPr/>
        </p:nvSpPr>
        <p:spPr>
          <a:xfrm>
            <a:off x="7000382" y="143917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5157D08E-5DD9-010E-B37B-1C00693374E0}"/>
              </a:ext>
            </a:extLst>
          </p:cNvPr>
          <p:cNvSpPr txBox="1"/>
          <p:nvPr/>
        </p:nvSpPr>
        <p:spPr>
          <a:xfrm>
            <a:off x="3692305" y="100022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E32B8DFE-F9BE-C57F-880F-8CFB41A83308}"/>
              </a:ext>
            </a:extLst>
          </p:cNvPr>
          <p:cNvSpPr txBox="1"/>
          <p:nvPr/>
        </p:nvSpPr>
        <p:spPr>
          <a:xfrm>
            <a:off x="5077158" y="910811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175A587B-B28F-87FC-2D1A-28D317B31661}"/>
              </a:ext>
            </a:extLst>
          </p:cNvPr>
          <p:cNvSpPr txBox="1"/>
          <p:nvPr/>
        </p:nvSpPr>
        <p:spPr>
          <a:xfrm>
            <a:off x="3745530" y="1485773"/>
            <a:ext cx="110936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50" name="TextBox 1049">
            <a:extLst>
              <a:ext uri="{FF2B5EF4-FFF2-40B4-BE49-F238E27FC236}">
                <a16:creationId xmlns:a16="http://schemas.microsoft.com/office/drawing/2014/main" id="{9669722A-05F4-9447-C745-2E30C67EF5B4}"/>
              </a:ext>
            </a:extLst>
          </p:cNvPr>
          <p:cNvSpPr txBox="1"/>
          <p:nvPr/>
        </p:nvSpPr>
        <p:spPr>
          <a:xfrm>
            <a:off x="7241355" y="2031239"/>
            <a:ext cx="151821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 20%</a:t>
            </a:r>
          </a:p>
        </p:txBody>
      </p:sp>
      <p:cxnSp>
        <p:nvCxnSpPr>
          <p:cNvPr id="1051" name="Straight Connector 1050">
            <a:extLst>
              <a:ext uri="{FF2B5EF4-FFF2-40B4-BE49-F238E27FC236}">
                <a16:creationId xmlns:a16="http://schemas.microsoft.com/office/drawing/2014/main" id="{F225D16C-2B8E-6286-FE99-BC76FFF5ACCE}"/>
              </a:ext>
            </a:extLst>
          </p:cNvPr>
          <p:cNvCxnSpPr>
            <a:cxnSpLocks/>
          </p:cNvCxnSpPr>
          <p:nvPr/>
        </p:nvCxnSpPr>
        <p:spPr>
          <a:xfrm flipH="1">
            <a:off x="4844062" y="4642281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F873A051-B96B-FCBF-D33D-9ED9F3B459B2}"/>
              </a:ext>
            </a:extLst>
          </p:cNvPr>
          <p:cNvCxnSpPr>
            <a:cxnSpLocks/>
          </p:cNvCxnSpPr>
          <p:nvPr/>
        </p:nvCxnSpPr>
        <p:spPr>
          <a:xfrm flipH="1" flipV="1">
            <a:off x="4685698" y="1288374"/>
            <a:ext cx="864342" cy="74044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E55B6A6-F7C0-FC10-F86F-EF18575F10DA}"/>
              </a:ext>
            </a:extLst>
          </p:cNvPr>
          <p:cNvCxnSpPr>
            <a:cxnSpLocks/>
          </p:cNvCxnSpPr>
          <p:nvPr/>
        </p:nvCxnSpPr>
        <p:spPr>
          <a:xfrm flipH="1">
            <a:off x="6971861" y="3333668"/>
            <a:ext cx="1041072" cy="18728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2F90A9E-200B-DB1C-2AF3-45F77B2475B5}"/>
              </a:ext>
            </a:extLst>
          </p:cNvPr>
          <p:cNvCxnSpPr>
            <a:cxnSpLocks/>
          </p:cNvCxnSpPr>
          <p:nvPr/>
        </p:nvCxnSpPr>
        <p:spPr>
          <a:xfrm flipH="1">
            <a:off x="6669744" y="4286878"/>
            <a:ext cx="1291394" cy="16608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3892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96941"/>
            <a:ext cx="7886700" cy="700104"/>
          </a:xfrm>
        </p:spPr>
        <p:txBody>
          <a:bodyPr/>
          <a:lstStyle/>
          <a:p>
            <a:r>
              <a:rPr lang="fr-FR" dirty="0"/>
              <a:t>Résultats Clés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797045"/>
            <a:ext cx="8101693" cy="536224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fr-FR" sz="2200" i="0" dirty="0"/>
              <a:t>Parmi </a:t>
            </a:r>
            <a:r>
              <a:rPr lang="fr-FR" sz="2200" i="0" noProof="0" dirty="0"/>
              <a:t>les femmes et les hommes de 15-49 ans </a:t>
            </a:r>
            <a:r>
              <a:rPr lang="fr-FR" sz="2200" i="0" dirty="0"/>
              <a:t>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70 % </a:t>
            </a:r>
            <a:r>
              <a:rPr lang="fr-FR" sz="2200" i="0" dirty="0"/>
              <a:t>des femmes en union et  </a:t>
            </a:r>
            <a:r>
              <a:rPr lang="fr-FR" sz="2200" b="1" i="0" dirty="0">
                <a:solidFill>
                  <a:schemeClr val="accent5"/>
                </a:solidFill>
              </a:rPr>
              <a:t>94 % </a:t>
            </a:r>
            <a:r>
              <a:rPr lang="fr-FR" sz="2200" i="0" dirty="0"/>
              <a:t>des hommes en union </a:t>
            </a:r>
            <a:r>
              <a:rPr lang="fr-FR" sz="2200" b="1" i="0" dirty="0">
                <a:solidFill>
                  <a:schemeClr val="accent5"/>
                </a:solidFill>
              </a:rPr>
              <a:t>ont travaillé </a:t>
            </a:r>
            <a:r>
              <a:rPr lang="fr-FR" sz="2200" i="0" dirty="0"/>
              <a:t>au cours des 12 derniers mois.</a:t>
            </a:r>
            <a:endParaRPr lang="fr-FR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28 % </a:t>
            </a:r>
            <a:r>
              <a:rPr lang="fr-FR" sz="2200" i="0" dirty="0"/>
              <a:t>des femmes en union qui gagnent de l’argent </a:t>
            </a:r>
            <a:r>
              <a:rPr lang="fr-FR" sz="2200" b="1" i="0" dirty="0">
                <a:solidFill>
                  <a:schemeClr val="accent5"/>
                </a:solidFill>
              </a:rPr>
              <a:t>décident comment utiliser l’argent gagné</a:t>
            </a:r>
            <a:r>
              <a:rPr lang="fr-FR" sz="2200" i="0" dirty="0"/>
              <a:t>.</a:t>
            </a:r>
            <a:endParaRPr lang="fr-FR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34 % </a:t>
            </a:r>
            <a:r>
              <a:rPr lang="fr-FR" sz="2200" i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53 % </a:t>
            </a:r>
            <a:r>
              <a:rPr lang="fr-FR" sz="2200" i="0" dirty="0"/>
              <a:t>des hommes </a:t>
            </a:r>
            <a:r>
              <a:rPr lang="fr-FR" sz="2200" b="1" i="0" dirty="0">
                <a:solidFill>
                  <a:schemeClr val="accent5"/>
                </a:solidFill>
              </a:rPr>
              <a:t>possèdent un téléphone portable</a:t>
            </a:r>
            <a:r>
              <a:rPr lang="fr-FR" sz="2200" i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22 % </a:t>
            </a:r>
            <a:r>
              <a:rPr lang="fr-FR" sz="2200" i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36 % </a:t>
            </a:r>
            <a:r>
              <a:rPr lang="fr-FR" sz="2200" i="0" dirty="0"/>
              <a:t>des hommes </a:t>
            </a:r>
            <a:r>
              <a:rPr lang="fr-FR" sz="2200" b="1" i="0" dirty="0">
                <a:solidFill>
                  <a:srgbClr val="0071BB"/>
                </a:solidFill>
              </a:rPr>
              <a:t>ont utilisé un compte bancaire ou un téléphone portable pour effectuer des transactions financières </a:t>
            </a:r>
            <a:r>
              <a:rPr lang="fr-FR" sz="2200" i="0" dirty="0"/>
              <a:t>au cours des 12 derniers mois.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55 % </a:t>
            </a:r>
            <a:r>
              <a:rPr lang="fr-FR" sz="2200" i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49 % </a:t>
            </a:r>
            <a:r>
              <a:rPr lang="fr-FR" sz="2200" i="0" dirty="0"/>
              <a:t>des hommes pensent qu’il est justifié qu’un </a:t>
            </a:r>
            <a:r>
              <a:rPr lang="fr-FR" sz="2200" b="1" i="0" dirty="0">
                <a:solidFill>
                  <a:srgbClr val="0071BB"/>
                </a:solidFill>
              </a:rPr>
              <a:t>mari batte sa femme </a:t>
            </a:r>
            <a:r>
              <a:rPr lang="fr-FR" sz="2200" i="0" dirty="0"/>
              <a:t>pour des raisons spécifiques</a:t>
            </a:r>
            <a:r>
              <a:rPr lang="fr-FR" sz="2400" dirty="0"/>
              <a:t>.</a:t>
            </a:r>
            <a:endParaRPr lang="fr-FR" sz="2200" i="0" dirty="0"/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24 % </a:t>
            </a:r>
            <a:r>
              <a:rPr lang="fr-FR" sz="2200" i="0" dirty="0"/>
              <a:t>des femmes en union </a:t>
            </a:r>
            <a:r>
              <a:rPr lang="fr-FR" sz="2200" b="1" i="0" dirty="0">
                <a:solidFill>
                  <a:schemeClr val="accent5"/>
                </a:solidFill>
              </a:rPr>
              <a:t>prennent leurs propre décisions informées sur les rapports sexuels</a:t>
            </a:r>
            <a:r>
              <a:rPr lang="fr-FR" sz="2200" b="1" i="0" dirty="0">
                <a:solidFill>
                  <a:srgbClr val="0071BB"/>
                </a:solidFill>
              </a:rPr>
              <a:t>, l’utilisation de contraceptifs et la santé reproductive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fr-FR" dirty="0"/>
              <a:t>Emploi selon l’âge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023" y="1033441"/>
            <a:ext cx="7886700" cy="723900"/>
          </a:xfrm>
        </p:spPr>
        <p:txBody>
          <a:bodyPr>
            <a:normAutofit/>
          </a:bodyPr>
          <a:lstStyle/>
          <a:p>
            <a:r>
              <a:rPr lang="fr-FR" dirty="0"/>
              <a:t>Pourcentage de femmes et d’hommes de 15-49 ans en union qui ont travaillé à un moment quelconque au cours des 12 derniers mois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1337263"/>
              </p:ext>
            </p:extLst>
          </p:nvPr>
        </p:nvGraphicFramePr>
        <p:xfrm>
          <a:off x="261257" y="1464716"/>
          <a:ext cx="8621486" cy="5028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dirty="0">
                <a:latin typeface="Source Sans Pro" panose="020B0503030403020204" pitchFamily="34" charset="0"/>
                <a:ea typeface="Source Sans Pro" panose="020B0503030403020204" pitchFamily="34" charset="0"/>
              </a:rPr>
              <a:t>Groupes d’âge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53412"/>
            <a:ext cx="7886700" cy="660987"/>
          </a:xfrm>
        </p:spPr>
        <p:txBody>
          <a:bodyPr>
            <a:noAutofit/>
          </a:bodyPr>
          <a:lstStyle/>
          <a:p>
            <a:r>
              <a:rPr lang="fr-FR" dirty="0"/>
              <a:t>Type de Rémunération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17442"/>
            <a:ext cx="7886700" cy="660986"/>
          </a:xfrm>
        </p:spPr>
        <p:txBody>
          <a:bodyPr>
            <a:normAutofit/>
          </a:bodyPr>
          <a:lstStyle/>
          <a:p>
            <a:r>
              <a:rPr lang="fr-FR" dirty="0"/>
              <a:t>Répartition (en %) des femmes et des hommes de 15-49 ans en union et ayant travaillé au cours des 12 derniers mois par type de rémunération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6206955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fr-FR" sz="3200" dirty="0"/>
              <a:t>Contrôle de l’utilisation de l’argent gagné par les femmes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87135"/>
            <a:ext cx="8017330" cy="930275"/>
          </a:xfrm>
        </p:spPr>
        <p:txBody>
          <a:bodyPr>
            <a:normAutofit/>
          </a:bodyPr>
          <a:lstStyle/>
          <a:p>
            <a:r>
              <a:rPr lang="fr-FR" dirty="0"/>
              <a:t>Répartition (en %) des femmes de 15-49 ans en union qui ont gagné de l’argent pour leur travail au cours des 12 derniers mois selon la personne qui décide comment l’argent est utilisé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7381222"/>
              </p:ext>
            </p:extLst>
          </p:nvPr>
        </p:nvGraphicFramePr>
        <p:xfrm>
          <a:off x="902968" y="1525684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DB53C78-DA00-2BC5-996C-8D5C0A276C42}"/>
              </a:ext>
            </a:extLst>
          </p:cNvPr>
          <p:cNvSpPr txBox="1"/>
          <p:nvPr/>
        </p:nvSpPr>
        <p:spPr>
          <a:xfrm>
            <a:off x="627958" y="1813307"/>
            <a:ext cx="2209800" cy="4702629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2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28 % des femmes en union qui ont gagné de l’argent au cours de 12 derniers mois décident comment utiliser l’argent gagné.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A73026-B2B6-F53B-C335-B129531E9269}"/>
              </a:ext>
            </a:extLst>
          </p:cNvPr>
          <p:cNvSpPr txBox="1"/>
          <p:nvPr/>
        </p:nvSpPr>
        <p:spPr>
          <a:xfrm>
            <a:off x="5793613" y="3150184"/>
            <a:ext cx="1899012" cy="93027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18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Principalement l’homme</a:t>
            </a:r>
          </a:p>
          <a:p>
            <a:pPr algn="ctr"/>
            <a:r>
              <a:rPr lang="fr-FR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25</a:t>
            </a:r>
            <a:r>
              <a:rPr lang="fr-FR" sz="18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%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048B3A0-9FDC-33FD-7900-2518F4D785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05554" y="6515936"/>
            <a:ext cx="2889754" cy="432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56266"/>
            <a:ext cx="7886700" cy="930275"/>
          </a:xfrm>
        </p:spPr>
        <p:txBody>
          <a:bodyPr>
            <a:noAutofit/>
          </a:bodyPr>
          <a:lstStyle/>
          <a:p>
            <a:r>
              <a:rPr lang="fr-FR" dirty="0"/>
              <a:t>Gains de la femme par rapport à ceux du conjoint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283312"/>
            <a:ext cx="7886700" cy="930275"/>
          </a:xfrm>
        </p:spPr>
        <p:txBody>
          <a:bodyPr>
            <a:normAutofit/>
          </a:bodyPr>
          <a:lstStyle/>
          <a:p>
            <a:r>
              <a:rPr lang="fr-FR" dirty="0"/>
              <a:t>Réparation (en %) des femmes de 15-49 ans en union qui ont gagné de l’argent pour leur travail au cours des 12 derniers mois selon </a:t>
            </a:r>
            <a:r>
              <a:rPr lang="fr-FR"/>
              <a:t>qu’elles gagnent </a:t>
            </a:r>
            <a:r>
              <a:rPr lang="fr-FR" dirty="0"/>
              <a:t>plus ou moins que leur conjoint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3083369"/>
              </p:ext>
            </p:extLst>
          </p:nvPr>
        </p:nvGraphicFramePr>
        <p:xfrm>
          <a:off x="147622" y="1697962"/>
          <a:ext cx="8703131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02DC398-EC0C-4B75-A599-0E21247AB96B}"/>
              </a:ext>
            </a:extLst>
          </p:cNvPr>
          <p:cNvCxnSpPr/>
          <p:nvPr/>
        </p:nvCxnSpPr>
        <p:spPr>
          <a:xfrm flipV="1">
            <a:off x="6658852" y="3551013"/>
            <a:ext cx="454395" cy="2131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4946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781" y="826634"/>
            <a:ext cx="4811486" cy="50523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Emploi et rémunération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dirty="0">
                <a:solidFill>
                  <a:srgbClr val="0071BB"/>
                </a:solidFill>
              </a:rPr>
              <a:t>Possession de biens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Prise de décision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Opinions concernant la violence domestique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dirty="0"/>
              <a:t>Participation dans la prise de décision concernant la santé sexuelle et reproductive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15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B9D7D8F-F080-5668-23D0-5F0193DADF0B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383F1B3-C6D9-C69D-3925-243B0A4D848B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73253909-090E-A387-B6AF-11CFA6876548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7E79261-D1E5-29FF-5561-508B34827BD0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145158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91090"/>
            <a:ext cx="7886699" cy="9326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fr-FR" kern="1200" dirty="0"/>
              <a:t>Possession de biens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23778"/>
            <a:ext cx="7886699" cy="462595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fr-FR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Pourcentage de femmes et d’hommes de 15-49 ans qui possèdent 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6359117"/>
              </p:ext>
            </p:extLst>
          </p:nvPr>
        </p:nvGraphicFramePr>
        <p:xfrm>
          <a:off x="628649" y="1725180"/>
          <a:ext cx="7886699" cy="48413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F5245B0-379C-596F-2E16-6C83A071FCFA}"/>
              </a:ext>
            </a:extLst>
          </p:cNvPr>
          <p:cNvSpPr txBox="1">
            <a:spLocks/>
          </p:cNvSpPr>
          <p:nvPr/>
        </p:nvSpPr>
        <p:spPr>
          <a:xfrm>
            <a:off x="7459846" y="792492"/>
            <a:ext cx="157963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Indicateurs 5.b.1, 8.10.2</a:t>
            </a:r>
          </a:p>
        </p:txBody>
      </p: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557CF6D6-92A2-98A5-532B-9F3084EB59F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213045" y="1648385"/>
            <a:ext cx="5517518" cy="55053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413849" y="4667930"/>
            <a:ext cx="1640743" cy="117081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 34 %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C5DF0382-C2EE-8050-EC32-C95DE214D5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90" y="160908"/>
            <a:ext cx="6603354" cy="1222247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Possession d’un téléphone portable selon la province : femme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56E46E2-C2D0-14CF-A944-2AEE69ECEE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190" y="1605344"/>
            <a:ext cx="3404668" cy="932528"/>
          </a:xfrm>
        </p:spPr>
        <p:txBody>
          <a:bodyPr>
            <a:noAutofit/>
          </a:bodyPr>
          <a:lstStyle/>
          <a:p>
            <a:r>
              <a:rPr lang="fr-FR" dirty="0"/>
              <a:t>Pourcentage de femmes de 15-49 ans qui possèdent un téléphone portable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D7EC22-FAAC-44ED-A889-47204EEB5081}"/>
              </a:ext>
            </a:extLst>
          </p:cNvPr>
          <p:cNvSpPr txBox="1">
            <a:spLocks/>
          </p:cNvSpPr>
          <p:nvPr/>
        </p:nvSpPr>
        <p:spPr>
          <a:xfrm>
            <a:off x="7326794" y="764698"/>
            <a:ext cx="191461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b="1" i="0" dirty="0">
                <a:solidFill>
                  <a:srgbClr val="00A4E4"/>
                </a:solidFill>
              </a:rPr>
              <a:t>Indicateur 5.b.1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FBB1D92-DF2C-E1EC-A85C-73B1B24FDB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FB10503-D1D9-C855-952F-FF78EE196B5D}"/>
              </a:ext>
            </a:extLst>
          </p:cNvPr>
          <p:cNvSpPr/>
          <p:nvPr/>
        </p:nvSpPr>
        <p:spPr>
          <a:xfrm flipV="1">
            <a:off x="5801618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D439C0F-0D79-8994-DF48-90E45660C5FB}"/>
              </a:ext>
            </a:extLst>
          </p:cNvPr>
          <p:cNvSpPr/>
          <p:nvPr/>
        </p:nvSpPr>
        <p:spPr>
          <a:xfrm flipV="1">
            <a:off x="4031789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80C7C11F-1CDB-28C3-3010-C2A6AA6994FE}"/>
              </a:ext>
            </a:extLst>
          </p:cNvPr>
          <p:cNvSpPr/>
          <p:nvPr/>
        </p:nvSpPr>
        <p:spPr>
          <a:xfrm flipV="1">
            <a:off x="6716014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91FABE1-9D64-7B66-4BDD-24D28993F7B0}"/>
              </a:ext>
            </a:extLst>
          </p:cNvPr>
          <p:cNvSpPr/>
          <p:nvPr/>
        </p:nvSpPr>
        <p:spPr>
          <a:xfrm flipV="1">
            <a:off x="6161424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D2D9DB3-DC96-AB72-93B6-931D2000D0B2}"/>
              </a:ext>
            </a:extLst>
          </p:cNvPr>
          <p:cNvSpPr/>
          <p:nvPr/>
        </p:nvSpPr>
        <p:spPr>
          <a:xfrm flipV="1">
            <a:off x="7135524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650BD61-CA50-3CFB-5732-410EFAC2E4CA}"/>
              </a:ext>
            </a:extLst>
          </p:cNvPr>
          <p:cNvSpPr/>
          <p:nvPr/>
        </p:nvSpPr>
        <p:spPr>
          <a:xfrm flipV="1">
            <a:off x="7301336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E83C9E4A-C414-A766-33DD-E2AB0B8FEBA1}"/>
              </a:ext>
            </a:extLst>
          </p:cNvPr>
          <p:cNvSpPr/>
          <p:nvPr/>
        </p:nvSpPr>
        <p:spPr>
          <a:xfrm flipV="1">
            <a:off x="4975683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C9A7601-39AB-2B02-A9DE-B6B424BE0AAE}"/>
              </a:ext>
            </a:extLst>
          </p:cNvPr>
          <p:cNvSpPr/>
          <p:nvPr/>
        </p:nvSpPr>
        <p:spPr>
          <a:xfrm flipV="1">
            <a:off x="5490804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B19A669-9FCC-B399-F971-5562D3DDBA5E}"/>
              </a:ext>
            </a:extLst>
          </p:cNvPr>
          <p:cNvSpPr/>
          <p:nvPr/>
        </p:nvSpPr>
        <p:spPr>
          <a:xfrm flipV="1">
            <a:off x="5954375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7446DE-E8BB-AB05-BD44-D9945F3DBC40}"/>
              </a:ext>
            </a:extLst>
          </p:cNvPr>
          <p:cNvSpPr/>
          <p:nvPr/>
        </p:nvSpPr>
        <p:spPr>
          <a:xfrm flipV="1">
            <a:off x="3612020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24FBF64-D963-09EA-ED28-A8A64247E683}"/>
              </a:ext>
            </a:extLst>
          </p:cNvPr>
          <p:cNvSpPr/>
          <p:nvPr/>
        </p:nvSpPr>
        <p:spPr>
          <a:xfrm flipV="1">
            <a:off x="2736418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D88D9293-443B-BC1B-B8F5-7574C155C909}"/>
              </a:ext>
            </a:extLst>
          </p:cNvPr>
          <p:cNvSpPr/>
          <p:nvPr/>
        </p:nvSpPr>
        <p:spPr>
          <a:xfrm flipV="1">
            <a:off x="3915395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089C797-AC27-DF15-732B-45F5EA588252}"/>
              </a:ext>
            </a:extLst>
          </p:cNvPr>
          <p:cNvSpPr/>
          <p:nvPr/>
        </p:nvSpPr>
        <p:spPr>
          <a:xfrm flipV="1">
            <a:off x="4016778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F22A87E-E6ED-909A-4B65-2B7441550918}"/>
              </a:ext>
            </a:extLst>
          </p:cNvPr>
          <p:cNvSpPr/>
          <p:nvPr/>
        </p:nvSpPr>
        <p:spPr>
          <a:xfrm flipV="1">
            <a:off x="5975756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622AB97-F564-B7FF-970B-7825B974CA39}"/>
              </a:ext>
            </a:extLst>
          </p:cNvPr>
          <p:cNvSpPr/>
          <p:nvPr/>
        </p:nvSpPr>
        <p:spPr>
          <a:xfrm flipV="1">
            <a:off x="5595053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A5CDB4D-846F-D5C6-6540-F7BBA0A4BB19}"/>
              </a:ext>
            </a:extLst>
          </p:cNvPr>
          <p:cNvSpPr/>
          <p:nvPr/>
        </p:nvSpPr>
        <p:spPr>
          <a:xfrm flipV="1">
            <a:off x="3834268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DA9FD84-83A0-280B-ACCB-E600AAFA385F}"/>
              </a:ext>
            </a:extLst>
          </p:cNvPr>
          <p:cNvSpPr/>
          <p:nvPr/>
        </p:nvSpPr>
        <p:spPr>
          <a:xfrm flipV="1">
            <a:off x="6448372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D33EC99-16BF-58BF-6527-81428C6E694E}"/>
              </a:ext>
            </a:extLst>
          </p:cNvPr>
          <p:cNvSpPr/>
          <p:nvPr/>
        </p:nvSpPr>
        <p:spPr>
          <a:xfrm flipV="1">
            <a:off x="4834469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FA9459F-C14D-CAAF-9356-69D915A0FC07}"/>
              </a:ext>
            </a:extLst>
          </p:cNvPr>
          <p:cNvSpPr/>
          <p:nvPr/>
        </p:nvSpPr>
        <p:spPr>
          <a:xfrm flipV="1">
            <a:off x="7235507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C12FA45-F645-9D10-6C8F-038378338167}"/>
              </a:ext>
            </a:extLst>
          </p:cNvPr>
          <p:cNvSpPr/>
          <p:nvPr/>
        </p:nvSpPr>
        <p:spPr>
          <a:xfrm flipV="1">
            <a:off x="4775616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2B1AB64-F753-FD76-5A32-5829E40609CA}"/>
              </a:ext>
            </a:extLst>
          </p:cNvPr>
          <p:cNvSpPr/>
          <p:nvPr/>
        </p:nvSpPr>
        <p:spPr>
          <a:xfrm flipV="1">
            <a:off x="5619710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CE8FC32-4709-3946-2F86-85D9C1F99AC0}"/>
              </a:ext>
            </a:extLst>
          </p:cNvPr>
          <p:cNvSpPr/>
          <p:nvPr/>
        </p:nvSpPr>
        <p:spPr>
          <a:xfrm flipV="1">
            <a:off x="7110706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1C6CD3B-0302-7192-F13F-9B72B0AEDCBA}"/>
              </a:ext>
            </a:extLst>
          </p:cNvPr>
          <p:cNvSpPr/>
          <p:nvPr/>
        </p:nvSpPr>
        <p:spPr>
          <a:xfrm flipV="1">
            <a:off x="4494136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F2CEEBD-B40D-87A1-21C4-C04B4A3686C4}"/>
              </a:ext>
            </a:extLst>
          </p:cNvPr>
          <p:cNvSpPr/>
          <p:nvPr/>
        </p:nvSpPr>
        <p:spPr>
          <a:xfrm flipV="1">
            <a:off x="6847196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EBCFB5A0-7F44-7CC3-6AAB-B0892109870A}"/>
              </a:ext>
            </a:extLst>
          </p:cNvPr>
          <p:cNvSpPr/>
          <p:nvPr/>
        </p:nvSpPr>
        <p:spPr>
          <a:xfrm flipV="1">
            <a:off x="5744369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D376D8F-1F00-9462-99AF-E93857126FC0}"/>
              </a:ext>
            </a:extLst>
          </p:cNvPr>
          <p:cNvSpPr/>
          <p:nvPr/>
        </p:nvSpPr>
        <p:spPr>
          <a:xfrm flipV="1">
            <a:off x="4901762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92DF999-903C-1521-430C-2DEA443F0301}"/>
              </a:ext>
            </a:extLst>
          </p:cNvPr>
          <p:cNvSpPr txBox="1"/>
          <p:nvPr/>
        </p:nvSpPr>
        <p:spPr>
          <a:xfrm>
            <a:off x="5906436" y="131851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18 %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8CC4B66-000A-2512-6D03-C59D6BCDCA17}"/>
              </a:ext>
            </a:extLst>
          </p:cNvPr>
          <p:cNvSpPr txBox="1"/>
          <p:nvPr/>
        </p:nvSpPr>
        <p:spPr>
          <a:xfrm>
            <a:off x="3940703" y="5142124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61A40D6A-63E5-FFC0-FB25-3B3BA98B23F1}"/>
              </a:ext>
            </a:extLst>
          </p:cNvPr>
          <p:cNvSpPr txBox="1"/>
          <p:nvPr/>
        </p:nvSpPr>
        <p:spPr>
          <a:xfrm>
            <a:off x="4665018" y="5593767"/>
            <a:ext cx="10165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2968D3A7-4382-B744-C802-04086F3EBC1D}"/>
              </a:ext>
            </a:extLst>
          </p:cNvPr>
          <p:cNvSpPr txBox="1"/>
          <p:nvPr/>
        </p:nvSpPr>
        <p:spPr>
          <a:xfrm>
            <a:off x="7625783" y="405020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AAA58428-57F8-4762-2297-CE63EAB767E7}"/>
              </a:ext>
            </a:extLst>
          </p:cNvPr>
          <p:cNvSpPr txBox="1"/>
          <p:nvPr/>
        </p:nvSpPr>
        <p:spPr>
          <a:xfrm>
            <a:off x="6210329" y="4837839"/>
            <a:ext cx="10013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17 %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3BF1A2EF-3F01-4375-D02D-25990C75117D}"/>
              </a:ext>
            </a:extLst>
          </p:cNvPr>
          <p:cNvSpPr txBox="1"/>
          <p:nvPr/>
        </p:nvSpPr>
        <p:spPr>
          <a:xfrm>
            <a:off x="5545040" y="611752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6D4F5C-F672-EEE3-1816-853D406CA7FF}"/>
              </a:ext>
            </a:extLst>
          </p:cNvPr>
          <p:cNvSpPr txBox="1"/>
          <p:nvPr/>
        </p:nvSpPr>
        <p:spPr>
          <a:xfrm>
            <a:off x="7793643" y="3550434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A01C0CF9-2476-0AF5-1714-5774E7BD4F1D}"/>
              </a:ext>
            </a:extLst>
          </p:cNvPr>
          <p:cNvSpPr txBox="1"/>
          <p:nvPr/>
        </p:nvSpPr>
        <p:spPr>
          <a:xfrm>
            <a:off x="6676347" y="450825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8 %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22117529-E052-2F2C-8123-33EB168C6365}"/>
              </a:ext>
            </a:extLst>
          </p:cNvPr>
          <p:cNvSpPr txBox="1"/>
          <p:nvPr/>
        </p:nvSpPr>
        <p:spPr>
          <a:xfrm>
            <a:off x="6945184" y="5361117"/>
            <a:ext cx="129494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1" name="TextBox 1030">
            <a:extLst>
              <a:ext uri="{FF2B5EF4-FFF2-40B4-BE49-F238E27FC236}">
                <a16:creationId xmlns:a16="http://schemas.microsoft.com/office/drawing/2014/main" id="{961EF213-3072-7896-1511-266EF1F2471E}"/>
              </a:ext>
            </a:extLst>
          </p:cNvPr>
          <p:cNvSpPr txBox="1"/>
          <p:nvPr/>
        </p:nvSpPr>
        <p:spPr>
          <a:xfrm>
            <a:off x="7453393" y="2536714"/>
            <a:ext cx="108188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2" name="Straight Connector 1031">
            <a:extLst>
              <a:ext uri="{FF2B5EF4-FFF2-40B4-BE49-F238E27FC236}">
                <a16:creationId xmlns:a16="http://schemas.microsoft.com/office/drawing/2014/main" id="{EE8D7369-ECC6-B95A-15AE-8BA745B9E0A2}"/>
              </a:ext>
            </a:extLst>
          </p:cNvPr>
          <p:cNvCxnSpPr>
            <a:cxnSpLocks/>
          </p:cNvCxnSpPr>
          <p:nvPr/>
        </p:nvCxnSpPr>
        <p:spPr>
          <a:xfrm flipH="1">
            <a:off x="5197745" y="4629480"/>
            <a:ext cx="927682" cy="9934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592FD9-BAA4-03F9-19E1-75A10837C6EA}"/>
              </a:ext>
            </a:extLst>
          </p:cNvPr>
          <p:cNvSpPr txBox="1"/>
          <p:nvPr/>
        </p:nvSpPr>
        <p:spPr>
          <a:xfrm>
            <a:off x="3887958" y="326027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11 %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7B0CBCA5-DFEB-2FFE-3C62-E2C928A92BA8}"/>
              </a:ext>
            </a:extLst>
          </p:cNvPr>
          <p:cNvSpPr txBox="1"/>
          <p:nvPr/>
        </p:nvSpPr>
        <p:spPr>
          <a:xfrm>
            <a:off x="2223985" y="342866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505BD5B8-CF51-A170-6F42-A8262EEB8032}"/>
              </a:ext>
            </a:extLst>
          </p:cNvPr>
          <p:cNvSpPr txBox="1"/>
          <p:nvPr/>
        </p:nvSpPr>
        <p:spPr>
          <a:xfrm>
            <a:off x="2363355" y="4513448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9235C29E-22AB-AF54-B1F6-5887DD5CE486}"/>
              </a:ext>
            </a:extLst>
          </p:cNvPr>
          <p:cNvSpPr txBox="1"/>
          <p:nvPr/>
        </p:nvSpPr>
        <p:spPr>
          <a:xfrm>
            <a:off x="3969751" y="3959748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16 %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8AF9C4D3-2749-27C8-5B71-99CC86E59E6E}"/>
              </a:ext>
            </a:extLst>
          </p:cNvPr>
          <p:cNvSpPr txBox="1"/>
          <p:nvPr/>
        </p:nvSpPr>
        <p:spPr>
          <a:xfrm>
            <a:off x="3806498" y="455732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7 %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8" name="TextBox 1037">
            <a:extLst>
              <a:ext uri="{FF2B5EF4-FFF2-40B4-BE49-F238E27FC236}">
                <a16:creationId xmlns:a16="http://schemas.microsoft.com/office/drawing/2014/main" id="{5434AC33-DC80-6603-6843-FF8ECE068112}"/>
              </a:ext>
            </a:extLst>
          </p:cNvPr>
          <p:cNvSpPr txBox="1"/>
          <p:nvPr/>
        </p:nvSpPr>
        <p:spPr>
          <a:xfrm>
            <a:off x="5048007" y="4020621"/>
            <a:ext cx="66254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 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9" name="Straight Connector 1038">
            <a:extLst>
              <a:ext uri="{FF2B5EF4-FFF2-40B4-BE49-F238E27FC236}">
                <a16:creationId xmlns:a16="http://schemas.microsoft.com/office/drawing/2014/main" id="{CDEE33E8-DC08-B7B0-9359-D39AB0D6E89D}"/>
              </a:ext>
            </a:extLst>
          </p:cNvPr>
          <p:cNvCxnSpPr>
            <a:cxnSpLocks/>
            <a:stCxn id="45" idx="1378"/>
          </p:cNvCxnSpPr>
          <p:nvPr/>
        </p:nvCxnSpPr>
        <p:spPr>
          <a:xfrm flipH="1" flipV="1">
            <a:off x="3289205" y="3812388"/>
            <a:ext cx="428362" cy="19130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40" name="TextBox 1039">
            <a:extLst>
              <a:ext uri="{FF2B5EF4-FFF2-40B4-BE49-F238E27FC236}">
                <a16:creationId xmlns:a16="http://schemas.microsoft.com/office/drawing/2014/main" id="{497E3F04-904B-ACB7-63EA-27F98C5559EF}"/>
              </a:ext>
            </a:extLst>
          </p:cNvPr>
          <p:cNvSpPr txBox="1"/>
          <p:nvPr/>
        </p:nvSpPr>
        <p:spPr>
          <a:xfrm>
            <a:off x="3228016" y="236048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ED13919-31E1-2739-776F-AF1ABDD21F1D}"/>
              </a:ext>
            </a:extLst>
          </p:cNvPr>
          <p:cNvSpPr txBox="1"/>
          <p:nvPr/>
        </p:nvSpPr>
        <p:spPr>
          <a:xfrm>
            <a:off x="4806084" y="273640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F89F5FDD-FC55-B28B-E85E-7B9233EFD9BB}"/>
              </a:ext>
            </a:extLst>
          </p:cNvPr>
          <p:cNvSpPr txBox="1"/>
          <p:nvPr/>
        </p:nvSpPr>
        <p:spPr>
          <a:xfrm>
            <a:off x="5822413" y="224548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28 %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5CE131BD-8A00-109E-B80A-B14C046A1262}"/>
              </a:ext>
            </a:extLst>
          </p:cNvPr>
          <p:cNvSpPr txBox="1"/>
          <p:nvPr/>
        </p:nvSpPr>
        <p:spPr>
          <a:xfrm>
            <a:off x="7614730" y="3004760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52E60DB4-A6D7-DF3D-B9B1-40767619768E}"/>
              </a:ext>
            </a:extLst>
          </p:cNvPr>
          <p:cNvSpPr txBox="1"/>
          <p:nvPr/>
        </p:nvSpPr>
        <p:spPr>
          <a:xfrm>
            <a:off x="5350698" y="355052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FA7066E1-199A-97F9-04B2-0B76319B01C1}"/>
              </a:ext>
            </a:extLst>
          </p:cNvPr>
          <p:cNvSpPr txBox="1"/>
          <p:nvPr/>
        </p:nvSpPr>
        <p:spPr>
          <a:xfrm>
            <a:off x="6971454" y="146495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5157D08E-5DD9-010E-B37B-1C00693374E0}"/>
              </a:ext>
            </a:extLst>
          </p:cNvPr>
          <p:cNvSpPr txBox="1"/>
          <p:nvPr/>
        </p:nvSpPr>
        <p:spPr>
          <a:xfrm>
            <a:off x="3625998" y="100119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E32B8DFE-F9BE-C57F-880F-8CFB41A83308}"/>
              </a:ext>
            </a:extLst>
          </p:cNvPr>
          <p:cNvSpPr txBox="1"/>
          <p:nvPr/>
        </p:nvSpPr>
        <p:spPr>
          <a:xfrm>
            <a:off x="4842357" y="911937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175A587B-B28F-87FC-2D1A-28D317B31661}"/>
              </a:ext>
            </a:extLst>
          </p:cNvPr>
          <p:cNvSpPr txBox="1"/>
          <p:nvPr/>
        </p:nvSpPr>
        <p:spPr>
          <a:xfrm>
            <a:off x="3448299" y="1578682"/>
            <a:ext cx="1288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8 %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50" name="TextBox 1049">
            <a:extLst>
              <a:ext uri="{FF2B5EF4-FFF2-40B4-BE49-F238E27FC236}">
                <a16:creationId xmlns:a16="http://schemas.microsoft.com/office/drawing/2014/main" id="{9669722A-05F4-9447-C745-2E30C67EF5B4}"/>
              </a:ext>
            </a:extLst>
          </p:cNvPr>
          <p:cNvSpPr txBox="1"/>
          <p:nvPr/>
        </p:nvSpPr>
        <p:spPr>
          <a:xfrm>
            <a:off x="7966989" y="1770741"/>
            <a:ext cx="151821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 24 %</a:t>
            </a:r>
          </a:p>
        </p:txBody>
      </p:sp>
      <p:cxnSp>
        <p:nvCxnSpPr>
          <p:cNvPr id="1051" name="Straight Connector 1050">
            <a:extLst>
              <a:ext uri="{FF2B5EF4-FFF2-40B4-BE49-F238E27FC236}">
                <a16:creationId xmlns:a16="http://schemas.microsoft.com/office/drawing/2014/main" id="{F225D16C-2B8E-6286-FE99-BC76FFF5ACCE}"/>
              </a:ext>
            </a:extLst>
          </p:cNvPr>
          <p:cNvCxnSpPr>
            <a:cxnSpLocks/>
          </p:cNvCxnSpPr>
          <p:nvPr/>
        </p:nvCxnSpPr>
        <p:spPr>
          <a:xfrm flipH="1">
            <a:off x="4805430" y="4642281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EDE4225-4C3F-2EEA-17F8-102506A22E21}"/>
              </a:ext>
            </a:extLst>
          </p:cNvPr>
          <p:cNvCxnSpPr>
            <a:cxnSpLocks/>
          </p:cNvCxnSpPr>
          <p:nvPr/>
        </p:nvCxnSpPr>
        <p:spPr>
          <a:xfrm flipH="1" flipV="1">
            <a:off x="4602232" y="1284799"/>
            <a:ext cx="962960" cy="78567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DD1BCEB8-3C3A-C006-D756-E9C7EAC1CB77}"/>
              </a:ext>
            </a:extLst>
          </p:cNvPr>
          <p:cNvCxnSpPr>
            <a:cxnSpLocks/>
          </p:cNvCxnSpPr>
          <p:nvPr/>
        </p:nvCxnSpPr>
        <p:spPr>
          <a:xfrm flipH="1">
            <a:off x="6915134" y="3281545"/>
            <a:ext cx="1120393" cy="31563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00501E8-699E-9C35-859B-320BF2049E9B}"/>
              </a:ext>
            </a:extLst>
          </p:cNvPr>
          <p:cNvCxnSpPr>
            <a:cxnSpLocks/>
          </p:cNvCxnSpPr>
          <p:nvPr/>
        </p:nvCxnSpPr>
        <p:spPr>
          <a:xfrm flipH="1">
            <a:off x="6566432" y="4215751"/>
            <a:ext cx="1417156" cy="19895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4917565"/>
      </p:ext>
    </p:extLst>
  </p:cSld>
  <p:clrMapOvr>
    <a:masterClrMapping/>
  </p:clrMapOvr>
</p:sld>
</file>

<file path=ppt/theme/theme1.xml><?xml version="1.0" encoding="utf-8"?>
<a:theme xmlns:a="http://schemas.openxmlformats.org/drawingml/2006/main" name="1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VMX3MACP777Z-1177381151-48716</_dlc_DocId>
    <_dlc_DocIdUrl xmlns="d16efad5-0601-4cf0-b7c2-89968258c777">
      <Url>https://icfonline.sharepoint.com/sites/ihd-dhs/Dissemination/_layouts/15/DocIdRedir.aspx?ID=VMX3MACP777Z-1177381151-48716</Url>
      <Description>VMX3MACP777Z-1177381151-48716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981E3BE-0910-4E81-BE17-3B9CCC885C4D}">
  <ds:schemaRefs>
    <ds:schemaRef ds:uri="http://purl.org/dc/terms/"/>
    <ds:schemaRef ds:uri="d16efad5-0601-4cf0-b7c2-89968258c777"/>
    <ds:schemaRef ds:uri="http://schemas.openxmlformats.org/package/2006/metadata/core-properties"/>
    <ds:schemaRef ds:uri="http://schemas.microsoft.com/office/infopath/2007/PartnerControls"/>
    <ds:schemaRef ds:uri="http://purl.org/dc/dcmitype/"/>
    <ds:schemaRef ds:uri="http://purl.org/dc/elements/1.1/"/>
    <ds:schemaRef ds:uri="fa6a9aea-fb0f-4ddd-aff8-712634b7d5fe"/>
    <ds:schemaRef ds:uri="http://schemas.microsoft.com/office/2006/metadata/properties"/>
    <ds:schemaRef ds:uri="http://schemas.microsoft.com/office/2006/documentManagement/types"/>
    <ds:schemaRef ds:uri="83c4e5ee-5eea-4e8c-8b50-726738bccb6e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7602BD9F-BB9C-4F1F-AC83-A5907AC9ADC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13149</TotalTime>
  <Words>1406</Words>
  <Application>Microsoft Office PowerPoint</Application>
  <PresentationFormat>On-screen Show (4:3)</PresentationFormat>
  <Paragraphs>272</Paragraphs>
  <Slides>26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26</vt:i4>
      </vt:variant>
    </vt:vector>
  </HeadingPairs>
  <TitlesOfParts>
    <vt:vector size="32" baseType="lpstr">
      <vt:lpstr>Arial</vt:lpstr>
      <vt:lpstr>Calibri</vt:lpstr>
      <vt:lpstr>Source Sans Pro</vt:lpstr>
      <vt:lpstr>Source Sans Pro SemiBold</vt:lpstr>
      <vt:lpstr>1_Custom Design</vt:lpstr>
      <vt:lpstr>2_Custom Design</vt:lpstr>
      <vt:lpstr>PowerPoint Presentation</vt:lpstr>
      <vt:lpstr>PowerPoint Presentation</vt:lpstr>
      <vt:lpstr>Emploi selon l’âge</vt:lpstr>
      <vt:lpstr>Type de Rémunération selon le sexe</vt:lpstr>
      <vt:lpstr>Contrôle de l’utilisation de l’argent gagné par les femmes</vt:lpstr>
      <vt:lpstr>Gains de la femme par rapport à ceux du conjoint</vt:lpstr>
      <vt:lpstr>PowerPoint Presentation</vt:lpstr>
      <vt:lpstr>Possession de biens selon le sexe</vt:lpstr>
      <vt:lpstr>Possession d’un téléphone portable selon la province : femme</vt:lpstr>
      <vt:lpstr>Possession d’un téléphone portable selon la province : homme</vt:lpstr>
      <vt:lpstr>Utilisation de banque ou téléphone portable pour effectuer des transactions financières selon le milieu de résidence et le sexe</vt:lpstr>
      <vt:lpstr>Utilisation de banque ou téléphone  portable pour effectuer des transactions financières selon le niveau d’instruction et le sexe</vt:lpstr>
      <vt:lpstr>PowerPoint Presentation</vt:lpstr>
      <vt:lpstr>Participation des femmes dans la prise de décision</vt:lpstr>
      <vt:lpstr>Tendances de la participation des femmes dans la prise de décision</vt:lpstr>
      <vt:lpstr>Participation des hommes dans la prise de décision</vt:lpstr>
      <vt:lpstr>PowerPoint Presentation</vt:lpstr>
      <vt:lpstr>Opinions concernant le fait qu’un mari batte sa femme selon le sexe</vt:lpstr>
      <vt:lpstr>PowerPoint Presentation</vt:lpstr>
      <vt:lpstr>Opinions concernant la négociation de rapport sexuels sans risque avec le mari/partenaire selon le sexe</vt:lpstr>
      <vt:lpstr>Capacité des femmes à négocier les rapports sexuels avec leur mari</vt:lpstr>
      <vt:lpstr>Participation des femmes à la prise de décisions en matière de santé sexuelle et reproductive par âge</vt:lpstr>
      <vt:lpstr>Participation des femmes à la prise de décisions en matière de santé sexuelle  et de procréation selon le niveau d’instruction</vt:lpstr>
      <vt:lpstr>Participation des femmes à la prise de  décisions en matière de santé sexuelle  et de procréation selon le bien-être économique</vt:lpstr>
      <vt:lpstr>Participation des femmes à la prise de décisions en matière de santé sexuelle et de procréation selon la province</vt:lpstr>
      <vt:lpstr>Résultats Clés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42</cp:revision>
  <dcterms:created xsi:type="dcterms:W3CDTF">2022-12-05T19:39:34Z</dcterms:created>
  <dcterms:modified xsi:type="dcterms:W3CDTF">2024-11-14T11:03:05Z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5035d420-9ab3-4aba-b4a3-1a85f95bdaa5</vt:lpwstr>
  </property>
  <property fmtid="{D5CDD505-2E9C-101B-9397-08002B2CF9AE}" pid="4" name="MediaServiceImageTags">
    <vt:lpwstr/>
  </property>
</Properties>
</file>