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omments/comment1.xml" ContentType="application/vnd.openxmlformats-officedocument.presentationml.comments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5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6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7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8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0.xml" ContentType="application/vnd.openxmlformats-officedocument.presentationml.notesSlide+xml"/>
  <Override PartName="/ppt/comments/comment2.xml" ContentType="application/vnd.openxmlformats-officedocument.presentationml.comments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9" r:id="rId5"/>
    <p:sldMasterId id="2147483687" r:id="rId6"/>
    <p:sldMasterId id="2147483697" r:id="rId7"/>
  </p:sldMasterIdLst>
  <p:notesMasterIdLst>
    <p:notesMasterId r:id="rId34"/>
  </p:notesMasterIdLst>
  <p:handoutMasterIdLst>
    <p:handoutMasterId r:id="rId35"/>
  </p:handoutMasterIdLst>
  <p:sldIdLst>
    <p:sldId id="319" r:id="rId8"/>
    <p:sldId id="260" r:id="rId9"/>
    <p:sldId id="263" r:id="rId10"/>
    <p:sldId id="323" r:id="rId11"/>
    <p:sldId id="324" r:id="rId12"/>
    <p:sldId id="325" r:id="rId13"/>
    <p:sldId id="321" r:id="rId14"/>
    <p:sldId id="304" r:id="rId15"/>
    <p:sldId id="286" r:id="rId16"/>
    <p:sldId id="288" r:id="rId17"/>
    <p:sldId id="305" r:id="rId18"/>
    <p:sldId id="322" r:id="rId19"/>
    <p:sldId id="290" r:id="rId20"/>
    <p:sldId id="306" r:id="rId21"/>
    <p:sldId id="307" r:id="rId22"/>
    <p:sldId id="309" r:id="rId23"/>
    <p:sldId id="310" r:id="rId24"/>
    <p:sldId id="292" r:id="rId25"/>
    <p:sldId id="311" r:id="rId26"/>
    <p:sldId id="313" r:id="rId27"/>
    <p:sldId id="314" r:id="rId28"/>
    <p:sldId id="315" r:id="rId29"/>
    <p:sldId id="320" r:id="rId30"/>
    <p:sldId id="316" r:id="rId31"/>
    <p:sldId id="317" r:id="rId32"/>
    <p:sldId id="289" r:id="rId3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idine Kaba" initials="DK" lastIdx="2" clrIdx="0">
    <p:extLst>
      <p:ext uri="{19B8F6BF-5375-455C-9EA6-DF929625EA0E}">
        <p15:presenceInfo xmlns:p15="http://schemas.microsoft.com/office/powerpoint/2012/main" userId="2d8a2995521fb065" providerId="Windows Live"/>
      </p:ext>
    </p:extLst>
  </p:cmAuthor>
  <p:cmAuthor id="2" name="Hp Probook" initials="HP" lastIdx="9" clrIdx="1">
    <p:extLst>
      <p:ext uri="{19B8F6BF-5375-455C-9EA6-DF929625EA0E}">
        <p15:presenceInfo xmlns:p15="http://schemas.microsoft.com/office/powerpoint/2012/main" userId="Hp Probook" providerId="None"/>
      </p:ext>
    </p:extLst>
  </p:cmAuthor>
  <p:cmAuthor id="3" name="Behague, Sabina" initials="SB" lastIdx="1" clrIdx="2">
    <p:extLst>
      <p:ext uri="{19B8F6BF-5375-455C-9EA6-DF929625EA0E}">
        <p15:presenceInfo xmlns:p15="http://schemas.microsoft.com/office/powerpoint/2012/main" userId="S::57291@icf.com::2f9f8379-56ce-455c-81be-d1dc66b28ae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D02E"/>
    <a:srgbClr val="C7302D"/>
    <a:srgbClr val="0071BB"/>
    <a:srgbClr val="C7D6EE"/>
    <a:srgbClr val="496483"/>
    <a:srgbClr val="00A3E3"/>
    <a:srgbClr val="CFAFFF"/>
    <a:srgbClr val="F0E7FF"/>
    <a:srgbClr val="A366FF"/>
    <a:srgbClr val="91DF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753" autoAdjust="0"/>
    <p:restoredTop sz="87382" autoAdjust="0"/>
  </p:normalViewPr>
  <p:slideViewPr>
    <p:cSldViewPr snapToGrid="0">
      <p:cViewPr varScale="1">
        <p:scale>
          <a:sx n="139" d="100"/>
          <a:sy n="139" d="100"/>
        </p:scale>
        <p:origin x="2490" y="114"/>
      </p:cViewPr>
      <p:guideLst/>
    </p:cSldViewPr>
  </p:slideViewPr>
  <p:outlineViewPr>
    <p:cViewPr>
      <p:scale>
        <a:sx n="33" d="100"/>
        <a:sy n="33" d="100"/>
      </p:scale>
      <p:origin x="0" y="-7483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heme" Target="theme/theme1.xml"/><Relationship Id="rId21" Type="http://schemas.openxmlformats.org/officeDocument/2006/relationships/slide" Target="slides/slide14.xml"/><Relationship Id="rId34" Type="http://schemas.openxmlformats.org/officeDocument/2006/relationships/notesMaster" Target="notesMasters/notesMaster1.xml"/><Relationship Id="rId42" Type="http://schemas.microsoft.com/office/2018/10/relationships/authors" Target="authors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commentAuthors" Target="commentAuthor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2f9f8379-56ce-455c-81be-d1dc66b28ae7" providerId="ADAL" clId="{B76A32A4-C65F-47B6-B27A-74C117433BCD}"/>
    <pc:docChg chg="undo custSel addSld delSld modSld">
      <pc:chgData name="Behague, Sabina" userId="2f9f8379-56ce-455c-81be-d1dc66b28ae7" providerId="ADAL" clId="{B76A32A4-C65F-47B6-B27A-74C117433BCD}" dt="2024-10-14T23:39:50.624" v="348" actId="478"/>
      <pc:docMkLst>
        <pc:docMk/>
      </pc:docMkLst>
      <pc:sldChg chg="modSp mod">
        <pc:chgData name="Behague, Sabina" userId="2f9f8379-56ce-455c-81be-d1dc66b28ae7" providerId="ADAL" clId="{B76A32A4-C65F-47B6-B27A-74C117433BCD}" dt="2024-10-14T22:05:43.714" v="3" actId="208"/>
        <pc:sldMkLst>
          <pc:docMk/>
          <pc:sldMk cId="2163988523" sldId="260"/>
        </pc:sldMkLst>
        <pc:spChg chg="mod">
          <ac:chgData name="Behague, Sabina" userId="2f9f8379-56ce-455c-81be-d1dc66b28ae7" providerId="ADAL" clId="{B76A32A4-C65F-47B6-B27A-74C117433BCD}" dt="2024-10-14T22:05:43.714" v="3" actId="208"/>
          <ac:spMkLst>
            <pc:docMk/>
            <pc:sldMk cId="2163988523" sldId="260"/>
            <ac:spMk id="7" creationId="{CE64F085-394F-89FE-55C1-94E5F28AFADD}"/>
          </ac:spMkLst>
        </pc:spChg>
        <pc:spChg chg="mod">
          <ac:chgData name="Behague, Sabina" userId="2f9f8379-56ce-455c-81be-d1dc66b28ae7" providerId="ADAL" clId="{B76A32A4-C65F-47B6-B27A-74C117433BCD}" dt="2024-10-14T22:05:39.479" v="2" actId="208"/>
          <ac:spMkLst>
            <pc:docMk/>
            <pc:sldMk cId="2163988523" sldId="260"/>
            <ac:spMk id="8" creationId="{E39DAA33-FEFE-A8BD-BBEA-A8F3D8B80ECE}"/>
          </ac:spMkLst>
        </pc:spChg>
      </pc:sldChg>
      <pc:sldChg chg="del mod">
        <pc:chgData name="Behague, Sabina" userId="2f9f8379-56ce-455c-81be-d1dc66b28ae7" providerId="ADAL" clId="{B76A32A4-C65F-47B6-B27A-74C117433BCD}" dt="2024-10-14T22:24:52.372" v="64" actId="47"/>
        <pc:sldMkLst>
          <pc:docMk/>
          <pc:sldMk cId="1428788921" sldId="262"/>
        </pc:sldMkLst>
      </pc:sldChg>
      <pc:sldChg chg="modSp mod modCm">
        <pc:chgData name="Behague, Sabina" userId="2f9f8379-56ce-455c-81be-d1dc66b28ae7" providerId="ADAL" clId="{B76A32A4-C65F-47B6-B27A-74C117433BCD}" dt="2024-10-14T22:12:55.557" v="29" actId="208"/>
        <pc:sldMkLst>
          <pc:docMk/>
          <pc:sldMk cId="1887431401" sldId="263"/>
        </pc:sldMkLst>
        <pc:graphicFrameChg chg="mod">
          <ac:chgData name="Behague, Sabina" userId="2f9f8379-56ce-455c-81be-d1dc66b28ae7" providerId="ADAL" clId="{B76A32A4-C65F-47B6-B27A-74C117433BCD}" dt="2024-10-14T22:12:55.557" v="29" actId="208"/>
          <ac:graphicFrameMkLst>
            <pc:docMk/>
            <pc:sldMk cId="1887431401" sldId="263"/>
            <ac:graphicFrameMk id="12" creationId="{EA0A0782-FDF5-68B5-3E13-A040A82315DF}"/>
          </ac:graphicFrameMkLst>
        </pc:graphicFrameChg>
      </pc:sldChg>
      <pc:sldChg chg="del">
        <pc:chgData name="Behague, Sabina" userId="2f9f8379-56ce-455c-81be-d1dc66b28ae7" providerId="ADAL" clId="{B76A32A4-C65F-47B6-B27A-74C117433BCD}" dt="2024-10-14T22:26:41.760" v="75" actId="47"/>
        <pc:sldMkLst>
          <pc:docMk/>
          <pc:sldMk cId="2479953464" sldId="264"/>
        </pc:sldMkLst>
      </pc:sldChg>
      <pc:sldChg chg="del">
        <pc:chgData name="Behague, Sabina" userId="2f9f8379-56ce-455c-81be-d1dc66b28ae7" providerId="ADAL" clId="{B76A32A4-C65F-47B6-B27A-74C117433BCD}" dt="2024-10-14T23:14:35.854" v="220" actId="47"/>
        <pc:sldMkLst>
          <pc:docMk/>
          <pc:sldMk cId="3502258445" sldId="283"/>
        </pc:sldMkLst>
      </pc:sldChg>
      <pc:sldChg chg="modSp">
        <pc:chgData name="Behague, Sabina" userId="2f9f8379-56ce-455c-81be-d1dc66b28ae7" providerId="ADAL" clId="{B76A32A4-C65F-47B6-B27A-74C117433BCD}" dt="2024-10-14T23:13:05.288" v="219" actId="207"/>
        <pc:sldMkLst>
          <pc:docMk/>
          <pc:sldMk cId="1821595124" sldId="286"/>
        </pc:sldMkLst>
        <pc:graphicFrameChg chg="mod">
          <ac:chgData name="Behague, Sabina" userId="2f9f8379-56ce-455c-81be-d1dc66b28ae7" providerId="ADAL" clId="{B76A32A4-C65F-47B6-B27A-74C117433BCD}" dt="2024-10-14T23:13:05.288" v="219" actId="207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addSp delSp modSp mod">
        <pc:chgData name="Behague, Sabina" userId="2f9f8379-56ce-455c-81be-d1dc66b28ae7" providerId="ADAL" clId="{B76A32A4-C65F-47B6-B27A-74C117433BCD}" dt="2024-10-14T22:28:50.106" v="90" actId="1076"/>
        <pc:sldMkLst>
          <pc:docMk/>
          <pc:sldMk cId="2384107940" sldId="304"/>
        </pc:sldMkLst>
        <pc:spChg chg="add mod">
          <ac:chgData name="Behague, Sabina" userId="2f9f8379-56ce-455c-81be-d1dc66b28ae7" providerId="ADAL" clId="{B76A32A4-C65F-47B6-B27A-74C117433BCD}" dt="2024-10-14T22:28:47.609" v="89" actId="164"/>
          <ac:spMkLst>
            <pc:docMk/>
            <pc:sldMk cId="2384107940" sldId="304"/>
            <ac:spMk id="2" creationId="{A6153325-280C-8DE6-C8F5-ED4D68706C7E}"/>
          </ac:spMkLst>
        </pc:spChg>
        <pc:spChg chg="add mod">
          <ac:chgData name="Behague, Sabina" userId="2f9f8379-56ce-455c-81be-d1dc66b28ae7" providerId="ADAL" clId="{B76A32A4-C65F-47B6-B27A-74C117433BCD}" dt="2024-10-14T22:28:47.609" v="89" actId="164"/>
          <ac:spMkLst>
            <pc:docMk/>
            <pc:sldMk cId="2384107940" sldId="304"/>
            <ac:spMk id="4" creationId="{0219AE38-5C7D-D05D-5496-D1DA7211EF4E}"/>
          </ac:spMkLst>
        </pc:spChg>
        <pc:spChg chg="add mod">
          <ac:chgData name="Behague, Sabina" userId="2f9f8379-56ce-455c-81be-d1dc66b28ae7" providerId="ADAL" clId="{B76A32A4-C65F-47B6-B27A-74C117433BCD}" dt="2024-10-14T22:28:47.609" v="89" actId="164"/>
          <ac:spMkLst>
            <pc:docMk/>
            <pc:sldMk cId="2384107940" sldId="304"/>
            <ac:spMk id="5" creationId="{B2FED068-1B8F-DE89-4CAB-30338DD16573}"/>
          </ac:spMkLst>
        </pc:spChg>
        <pc:spChg chg="del">
          <ac:chgData name="Behague, Sabina" userId="2f9f8379-56ce-455c-81be-d1dc66b28ae7" providerId="ADAL" clId="{B76A32A4-C65F-47B6-B27A-74C117433BCD}" dt="2024-10-14T22:05:56.705" v="4" actId="478"/>
          <ac:spMkLst>
            <pc:docMk/>
            <pc:sldMk cId="2384107940" sldId="304"/>
            <ac:spMk id="6" creationId="{5D0F14F3-1A09-3E96-BCB2-D8B940E469DA}"/>
          </ac:spMkLst>
        </pc:spChg>
        <pc:spChg chg="del">
          <ac:chgData name="Behague, Sabina" userId="2f9f8379-56ce-455c-81be-d1dc66b28ae7" providerId="ADAL" clId="{B76A32A4-C65F-47B6-B27A-74C117433BCD}" dt="2024-10-14T22:06:00.575" v="6" actId="478"/>
          <ac:spMkLst>
            <pc:docMk/>
            <pc:sldMk cId="2384107940" sldId="304"/>
            <ac:spMk id="7" creationId="{CE64F085-394F-89FE-55C1-94E5F28AFADD}"/>
          </ac:spMkLst>
        </pc:spChg>
        <pc:spChg chg="del">
          <ac:chgData name="Behague, Sabina" userId="2f9f8379-56ce-455c-81be-d1dc66b28ae7" providerId="ADAL" clId="{B76A32A4-C65F-47B6-B27A-74C117433BCD}" dt="2024-10-14T22:06:01.669" v="7" actId="478"/>
          <ac:spMkLst>
            <pc:docMk/>
            <pc:sldMk cId="2384107940" sldId="304"/>
            <ac:spMk id="8" creationId="{E39DAA33-FEFE-A8BD-BBEA-A8F3D8B80ECE}"/>
          </ac:spMkLst>
        </pc:spChg>
        <pc:grpChg chg="add mod">
          <ac:chgData name="Behague, Sabina" userId="2f9f8379-56ce-455c-81be-d1dc66b28ae7" providerId="ADAL" clId="{B76A32A4-C65F-47B6-B27A-74C117433BCD}" dt="2024-10-14T22:28:50.106" v="90" actId="1076"/>
          <ac:grpSpMkLst>
            <pc:docMk/>
            <pc:sldMk cId="2384107940" sldId="304"/>
            <ac:grpSpMk id="6" creationId="{932625A2-77BC-2963-727D-0B245313B200}"/>
          </ac:grpSpMkLst>
        </pc:grpChg>
      </pc:sldChg>
      <pc:sldChg chg="addSp delSp modSp mod">
        <pc:chgData name="Behague, Sabina" userId="2f9f8379-56ce-455c-81be-d1dc66b28ae7" providerId="ADAL" clId="{B76A32A4-C65F-47B6-B27A-74C117433BCD}" dt="2024-10-14T22:06:12.352" v="12"/>
        <pc:sldMkLst>
          <pc:docMk/>
          <pc:sldMk cId="1461120242" sldId="306"/>
        </pc:sldMkLst>
        <pc:spChg chg="add mod">
          <ac:chgData name="Behague, Sabina" userId="2f9f8379-56ce-455c-81be-d1dc66b28ae7" providerId="ADAL" clId="{B76A32A4-C65F-47B6-B27A-74C117433BCD}" dt="2024-10-14T22:06:12.352" v="12"/>
          <ac:spMkLst>
            <pc:docMk/>
            <pc:sldMk cId="1461120242" sldId="306"/>
            <ac:spMk id="2" creationId="{81FB8340-5B43-CA5D-6A4F-1C7A0866EC3C}"/>
          </ac:spMkLst>
        </pc:spChg>
        <pc:spChg chg="add mod">
          <ac:chgData name="Behague, Sabina" userId="2f9f8379-56ce-455c-81be-d1dc66b28ae7" providerId="ADAL" clId="{B76A32A4-C65F-47B6-B27A-74C117433BCD}" dt="2024-10-14T22:06:12.352" v="12"/>
          <ac:spMkLst>
            <pc:docMk/>
            <pc:sldMk cId="1461120242" sldId="306"/>
            <ac:spMk id="4" creationId="{A329242A-AA49-A3AB-AFB5-5400303E009C}"/>
          </ac:spMkLst>
        </pc:spChg>
        <pc:spChg chg="add mod">
          <ac:chgData name="Behague, Sabina" userId="2f9f8379-56ce-455c-81be-d1dc66b28ae7" providerId="ADAL" clId="{B76A32A4-C65F-47B6-B27A-74C117433BCD}" dt="2024-10-14T22:06:12.352" v="12"/>
          <ac:spMkLst>
            <pc:docMk/>
            <pc:sldMk cId="1461120242" sldId="306"/>
            <ac:spMk id="5" creationId="{C2CF8E07-2837-4A74-33D1-0C92CDB6423A}"/>
          </ac:spMkLst>
        </pc:spChg>
        <pc:spChg chg="del">
          <ac:chgData name="Behague, Sabina" userId="2f9f8379-56ce-455c-81be-d1dc66b28ae7" providerId="ADAL" clId="{B76A32A4-C65F-47B6-B27A-74C117433BCD}" dt="2024-10-14T22:06:07.909" v="9" actId="478"/>
          <ac:spMkLst>
            <pc:docMk/>
            <pc:sldMk cId="1461120242" sldId="306"/>
            <ac:spMk id="6" creationId="{5D0F14F3-1A09-3E96-BCB2-D8B940E469DA}"/>
          </ac:spMkLst>
        </pc:spChg>
        <pc:spChg chg="del">
          <ac:chgData name="Behague, Sabina" userId="2f9f8379-56ce-455c-81be-d1dc66b28ae7" providerId="ADAL" clId="{B76A32A4-C65F-47B6-B27A-74C117433BCD}" dt="2024-10-14T22:06:11.194" v="11" actId="478"/>
          <ac:spMkLst>
            <pc:docMk/>
            <pc:sldMk cId="1461120242" sldId="306"/>
            <ac:spMk id="7" creationId="{CE64F085-394F-89FE-55C1-94E5F28AFADD}"/>
          </ac:spMkLst>
        </pc:spChg>
        <pc:spChg chg="del">
          <ac:chgData name="Behague, Sabina" userId="2f9f8379-56ce-455c-81be-d1dc66b28ae7" providerId="ADAL" clId="{B76A32A4-C65F-47B6-B27A-74C117433BCD}" dt="2024-10-14T22:06:09.963" v="10" actId="478"/>
          <ac:spMkLst>
            <pc:docMk/>
            <pc:sldMk cId="1461120242" sldId="306"/>
            <ac:spMk id="8" creationId="{E39DAA33-FEFE-A8BD-BBEA-A8F3D8B80ECE}"/>
          </ac:spMkLst>
        </pc:spChg>
      </pc:sldChg>
      <pc:sldChg chg="delSp modSp mod">
        <pc:chgData name="Behague, Sabina" userId="2f9f8379-56ce-455c-81be-d1dc66b28ae7" providerId="ADAL" clId="{B76A32A4-C65F-47B6-B27A-74C117433BCD}" dt="2024-10-14T23:33:08.233" v="311" actId="478"/>
        <pc:sldMkLst>
          <pc:docMk/>
          <pc:sldMk cId="1653516997" sldId="307"/>
        </pc:sldMkLst>
        <pc:spChg chg="del mod">
          <ac:chgData name="Behague, Sabina" userId="2f9f8379-56ce-455c-81be-d1dc66b28ae7" providerId="ADAL" clId="{B76A32A4-C65F-47B6-B27A-74C117433BCD}" dt="2024-10-14T23:33:08.233" v="311" actId="478"/>
          <ac:spMkLst>
            <pc:docMk/>
            <pc:sldMk cId="1653516997" sldId="307"/>
            <ac:spMk id="5" creationId="{984B8285-0EF5-8E5D-7AEA-99A681C9C9F7}"/>
          </ac:spMkLst>
        </pc:spChg>
        <pc:graphicFrameChg chg="mod">
          <ac:chgData name="Behague, Sabina" userId="2f9f8379-56ce-455c-81be-d1dc66b28ae7" providerId="ADAL" clId="{B76A32A4-C65F-47B6-B27A-74C117433BCD}" dt="2024-10-14T23:33:02.445" v="310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addSp delSp modSp mod">
        <pc:chgData name="Behague, Sabina" userId="2f9f8379-56ce-455c-81be-d1dc66b28ae7" providerId="ADAL" clId="{B76A32A4-C65F-47B6-B27A-74C117433BCD}" dt="2024-10-14T23:34:06.564" v="314" actId="1076"/>
        <pc:sldMkLst>
          <pc:docMk/>
          <pc:sldMk cId="3225908514" sldId="309"/>
        </pc:sldMkLst>
        <pc:spChg chg="add mod">
          <ac:chgData name="Behague, Sabina" userId="2f9f8379-56ce-455c-81be-d1dc66b28ae7" providerId="ADAL" clId="{B76A32A4-C65F-47B6-B27A-74C117433BCD}" dt="2024-10-14T23:34:03.595" v="313" actId="164"/>
          <ac:spMkLst>
            <pc:docMk/>
            <pc:sldMk cId="3225908514" sldId="309"/>
            <ac:spMk id="2" creationId="{AEDBD68E-1309-13CD-C85A-35B15A820B44}"/>
          </ac:spMkLst>
        </pc:spChg>
        <pc:spChg chg="add mod">
          <ac:chgData name="Behague, Sabina" userId="2f9f8379-56ce-455c-81be-d1dc66b28ae7" providerId="ADAL" clId="{B76A32A4-C65F-47B6-B27A-74C117433BCD}" dt="2024-10-14T23:34:03.595" v="313" actId="164"/>
          <ac:spMkLst>
            <pc:docMk/>
            <pc:sldMk cId="3225908514" sldId="309"/>
            <ac:spMk id="4" creationId="{F2E93395-ABC3-B4D1-AFB0-0495368D0391}"/>
          </ac:spMkLst>
        </pc:spChg>
        <pc:spChg chg="add mod">
          <ac:chgData name="Behague, Sabina" userId="2f9f8379-56ce-455c-81be-d1dc66b28ae7" providerId="ADAL" clId="{B76A32A4-C65F-47B6-B27A-74C117433BCD}" dt="2024-10-14T23:34:03.595" v="313" actId="164"/>
          <ac:spMkLst>
            <pc:docMk/>
            <pc:sldMk cId="3225908514" sldId="309"/>
            <ac:spMk id="5" creationId="{0FAB8C1C-6DB6-4642-2AB7-8AF90DD96CB4}"/>
          </ac:spMkLst>
        </pc:spChg>
        <pc:spChg chg="del">
          <ac:chgData name="Behague, Sabina" userId="2f9f8379-56ce-455c-81be-d1dc66b28ae7" providerId="ADAL" clId="{B76A32A4-C65F-47B6-B27A-74C117433BCD}" dt="2024-10-14T22:06:17" v="13" actId="478"/>
          <ac:spMkLst>
            <pc:docMk/>
            <pc:sldMk cId="3225908514" sldId="309"/>
            <ac:spMk id="6" creationId="{5D0F14F3-1A09-3E96-BCB2-D8B940E469DA}"/>
          </ac:spMkLst>
        </pc:spChg>
        <pc:spChg chg="del">
          <ac:chgData name="Behague, Sabina" userId="2f9f8379-56ce-455c-81be-d1dc66b28ae7" providerId="ADAL" clId="{B76A32A4-C65F-47B6-B27A-74C117433BCD}" dt="2024-10-14T22:06:21.081" v="15" actId="478"/>
          <ac:spMkLst>
            <pc:docMk/>
            <pc:sldMk cId="3225908514" sldId="309"/>
            <ac:spMk id="7" creationId="{CE64F085-394F-89FE-55C1-94E5F28AFADD}"/>
          </ac:spMkLst>
        </pc:spChg>
        <pc:spChg chg="del">
          <ac:chgData name="Behague, Sabina" userId="2f9f8379-56ce-455c-81be-d1dc66b28ae7" providerId="ADAL" clId="{B76A32A4-C65F-47B6-B27A-74C117433BCD}" dt="2024-10-14T22:06:22.041" v="16" actId="478"/>
          <ac:spMkLst>
            <pc:docMk/>
            <pc:sldMk cId="3225908514" sldId="309"/>
            <ac:spMk id="8" creationId="{E39DAA33-FEFE-A8BD-BBEA-A8F3D8B80ECE}"/>
          </ac:spMkLst>
        </pc:spChg>
        <pc:grpChg chg="add mod">
          <ac:chgData name="Behague, Sabina" userId="2f9f8379-56ce-455c-81be-d1dc66b28ae7" providerId="ADAL" clId="{B76A32A4-C65F-47B6-B27A-74C117433BCD}" dt="2024-10-14T23:34:06.564" v="314" actId="1076"/>
          <ac:grpSpMkLst>
            <pc:docMk/>
            <pc:sldMk cId="3225908514" sldId="309"/>
            <ac:grpSpMk id="6" creationId="{5FA44FE9-F37A-0749-31C1-D1A11EEFFC73}"/>
          </ac:grpSpMkLst>
        </pc:grpChg>
      </pc:sldChg>
      <pc:sldChg chg="modSp">
        <pc:chgData name="Behague, Sabina" userId="2f9f8379-56ce-455c-81be-d1dc66b28ae7" providerId="ADAL" clId="{B76A32A4-C65F-47B6-B27A-74C117433BCD}" dt="2024-10-14T23:35:05.883" v="323" actId="207"/>
        <pc:sldMkLst>
          <pc:docMk/>
          <pc:sldMk cId="139979941" sldId="310"/>
        </pc:sldMkLst>
        <pc:graphicFrameChg chg="mod">
          <ac:chgData name="Behague, Sabina" userId="2f9f8379-56ce-455c-81be-d1dc66b28ae7" providerId="ADAL" clId="{B76A32A4-C65F-47B6-B27A-74C117433BCD}" dt="2024-10-14T23:35:05.883" v="323" actId="207"/>
          <ac:graphicFrameMkLst>
            <pc:docMk/>
            <pc:sldMk cId="139979941" sldId="310"/>
            <ac:graphicFrameMk id="11" creationId="{77C748B8-A357-4913-EC73-5F373BAF98C1}"/>
          </ac:graphicFrameMkLst>
        </pc:graphicFrameChg>
      </pc:sldChg>
      <pc:sldChg chg="addSp delSp modSp mod">
        <pc:chgData name="Behague, Sabina" userId="2f9f8379-56ce-455c-81be-d1dc66b28ae7" providerId="ADAL" clId="{B76A32A4-C65F-47B6-B27A-74C117433BCD}" dt="2024-10-14T22:06:33.278" v="21"/>
        <pc:sldMkLst>
          <pc:docMk/>
          <pc:sldMk cId="4093944873" sldId="313"/>
        </pc:sldMkLst>
        <pc:spChg chg="add mod">
          <ac:chgData name="Behague, Sabina" userId="2f9f8379-56ce-455c-81be-d1dc66b28ae7" providerId="ADAL" clId="{B76A32A4-C65F-47B6-B27A-74C117433BCD}" dt="2024-10-14T22:06:33.278" v="21"/>
          <ac:spMkLst>
            <pc:docMk/>
            <pc:sldMk cId="4093944873" sldId="313"/>
            <ac:spMk id="2" creationId="{EC51A1B4-5424-98C5-97EE-37BA1C9C41F7}"/>
          </ac:spMkLst>
        </pc:spChg>
        <pc:spChg chg="add mod">
          <ac:chgData name="Behague, Sabina" userId="2f9f8379-56ce-455c-81be-d1dc66b28ae7" providerId="ADAL" clId="{B76A32A4-C65F-47B6-B27A-74C117433BCD}" dt="2024-10-14T22:06:33.278" v="21"/>
          <ac:spMkLst>
            <pc:docMk/>
            <pc:sldMk cId="4093944873" sldId="313"/>
            <ac:spMk id="4" creationId="{EAE2F51B-A403-BDDA-C5D3-15572D1DB830}"/>
          </ac:spMkLst>
        </pc:spChg>
        <pc:spChg chg="add mod">
          <ac:chgData name="Behague, Sabina" userId="2f9f8379-56ce-455c-81be-d1dc66b28ae7" providerId="ADAL" clId="{B76A32A4-C65F-47B6-B27A-74C117433BCD}" dt="2024-10-14T22:06:33.278" v="21"/>
          <ac:spMkLst>
            <pc:docMk/>
            <pc:sldMk cId="4093944873" sldId="313"/>
            <ac:spMk id="5" creationId="{0192B441-724E-7978-7382-AAC01E1D7051}"/>
          </ac:spMkLst>
        </pc:spChg>
        <pc:spChg chg="del">
          <ac:chgData name="Behague, Sabina" userId="2f9f8379-56ce-455c-81be-d1dc66b28ae7" providerId="ADAL" clId="{B76A32A4-C65F-47B6-B27A-74C117433BCD}" dt="2024-10-14T22:06:29.032" v="18" actId="478"/>
          <ac:spMkLst>
            <pc:docMk/>
            <pc:sldMk cId="4093944873" sldId="313"/>
            <ac:spMk id="6" creationId="{5D0F14F3-1A09-3E96-BCB2-D8B940E469DA}"/>
          </ac:spMkLst>
        </pc:spChg>
        <pc:spChg chg="del">
          <ac:chgData name="Behague, Sabina" userId="2f9f8379-56ce-455c-81be-d1dc66b28ae7" providerId="ADAL" clId="{B76A32A4-C65F-47B6-B27A-74C117433BCD}" dt="2024-10-14T22:06:31.924" v="20" actId="478"/>
          <ac:spMkLst>
            <pc:docMk/>
            <pc:sldMk cId="4093944873" sldId="313"/>
            <ac:spMk id="7" creationId="{CE64F085-394F-89FE-55C1-94E5F28AFADD}"/>
          </ac:spMkLst>
        </pc:spChg>
        <pc:spChg chg="del">
          <ac:chgData name="Behague, Sabina" userId="2f9f8379-56ce-455c-81be-d1dc66b28ae7" providerId="ADAL" clId="{B76A32A4-C65F-47B6-B27A-74C117433BCD}" dt="2024-10-14T22:06:30.950" v="19" actId="478"/>
          <ac:spMkLst>
            <pc:docMk/>
            <pc:sldMk cId="4093944873" sldId="313"/>
            <ac:spMk id="8" creationId="{E39DAA33-FEFE-A8BD-BBEA-A8F3D8B80ECE}"/>
          </ac:spMkLst>
        </pc:spChg>
      </pc:sldChg>
      <pc:sldChg chg="modSp mod">
        <pc:chgData name="Behague, Sabina" userId="2f9f8379-56ce-455c-81be-d1dc66b28ae7" providerId="ADAL" clId="{B76A32A4-C65F-47B6-B27A-74C117433BCD}" dt="2024-10-14T23:37:46.895" v="344" actId="1076"/>
        <pc:sldMkLst>
          <pc:docMk/>
          <pc:sldMk cId="1316263638" sldId="314"/>
        </pc:sldMkLst>
        <pc:spChg chg="mod">
          <ac:chgData name="Behague, Sabina" userId="2f9f8379-56ce-455c-81be-d1dc66b28ae7" providerId="ADAL" clId="{B76A32A4-C65F-47B6-B27A-74C117433BCD}" dt="2024-10-14T23:37:30.448" v="340" actId="1076"/>
          <ac:spMkLst>
            <pc:docMk/>
            <pc:sldMk cId="1316263638" sldId="314"/>
            <ac:spMk id="2" creationId="{F6245169-1799-41CD-B28E-D2D20D16AD73}"/>
          </ac:spMkLst>
        </pc:spChg>
        <pc:spChg chg="mod">
          <ac:chgData name="Behague, Sabina" userId="2f9f8379-56ce-455c-81be-d1dc66b28ae7" providerId="ADAL" clId="{B76A32A4-C65F-47B6-B27A-74C117433BCD}" dt="2024-10-14T23:37:33.868" v="341" actId="1076"/>
          <ac:spMkLst>
            <pc:docMk/>
            <pc:sldMk cId="1316263638" sldId="314"/>
            <ac:spMk id="3" creationId="{E4FD1E92-5DBC-B105-F246-2355E4FF9A74}"/>
          </ac:spMkLst>
        </pc:spChg>
        <pc:spChg chg="mod">
          <ac:chgData name="Behague, Sabina" userId="2f9f8379-56ce-455c-81be-d1dc66b28ae7" providerId="ADAL" clId="{B76A32A4-C65F-47B6-B27A-74C117433BCD}" dt="2024-10-14T23:37:46.895" v="344" actId="1076"/>
          <ac:spMkLst>
            <pc:docMk/>
            <pc:sldMk cId="1316263638" sldId="314"/>
            <ac:spMk id="4" creationId="{F656F805-FCB0-A4FA-894E-2F38F048E8AC}"/>
          </ac:spMkLst>
        </pc:spChg>
        <pc:graphicFrameChg chg="mod">
          <ac:chgData name="Behague, Sabina" userId="2f9f8379-56ce-455c-81be-d1dc66b28ae7" providerId="ADAL" clId="{B76A32A4-C65F-47B6-B27A-74C117433BCD}" dt="2024-10-14T23:37:38.479" v="342" actId="1076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delSp modSp mod">
        <pc:chgData name="Behague, Sabina" userId="2f9f8379-56ce-455c-81be-d1dc66b28ae7" providerId="ADAL" clId="{B76A32A4-C65F-47B6-B27A-74C117433BCD}" dt="2024-10-14T23:39:50.624" v="348" actId="478"/>
        <pc:sldMkLst>
          <pc:docMk/>
          <pc:sldMk cId="2678146311" sldId="316"/>
        </pc:sldMkLst>
        <pc:spChg chg="del">
          <ac:chgData name="Behague, Sabina" userId="2f9f8379-56ce-455c-81be-d1dc66b28ae7" providerId="ADAL" clId="{B76A32A4-C65F-47B6-B27A-74C117433BCD}" dt="2024-10-14T23:39:50.624" v="348" actId="478"/>
          <ac:spMkLst>
            <pc:docMk/>
            <pc:sldMk cId="2678146311" sldId="316"/>
            <ac:spMk id="6" creationId="{0AEF1C53-D17A-8EB5-3915-BF91790D2AA9}"/>
          </ac:spMkLst>
        </pc:spChg>
        <pc:graphicFrameChg chg="mod">
          <ac:chgData name="Behague, Sabina" userId="2f9f8379-56ce-455c-81be-d1dc66b28ae7" providerId="ADAL" clId="{B76A32A4-C65F-47B6-B27A-74C117433BCD}" dt="2024-10-14T23:38:25.268" v="347" actId="207"/>
          <ac:graphicFrameMkLst>
            <pc:docMk/>
            <pc:sldMk cId="2678146311" sldId="316"/>
            <ac:graphicFrameMk id="11" creationId="{77C748B8-A357-4913-EC73-5F373BAF98C1}"/>
          </ac:graphicFrameMkLst>
        </pc:graphicFrameChg>
      </pc:sldChg>
      <pc:sldChg chg="addSp delSp modSp mod">
        <pc:chgData name="Behague, Sabina" userId="2f9f8379-56ce-455c-81be-d1dc66b28ae7" providerId="ADAL" clId="{B76A32A4-C65F-47B6-B27A-74C117433BCD}" dt="2024-10-14T23:10:44.409" v="212" actId="14100"/>
        <pc:sldMkLst>
          <pc:docMk/>
          <pc:sldMk cId="695968734" sldId="321"/>
        </pc:sldMkLst>
        <pc:spChg chg="mod">
          <ac:chgData name="Behague, Sabina" userId="2f9f8379-56ce-455c-81be-d1dc66b28ae7" providerId="ADAL" clId="{B76A32A4-C65F-47B6-B27A-74C117433BCD}" dt="2024-10-14T23:10:44.409" v="212" actId="14100"/>
          <ac:spMkLst>
            <pc:docMk/>
            <pc:sldMk cId="695968734" sldId="321"/>
            <ac:spMk id="3" creationId="{E4FD1E92-5DBC-B105-F246-2355E4FF9A7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4" creationId="{270EAB1A-E629-6E4F-7AA4-A9F897F5B29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5" creationId="{4878B4B5-A677-23A7-6423-53C87BE199DC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6" creationId="{A7049F3F-0A4D-078B-B487-2F1CE2E98F66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7" creationId="{731B4279-A0C2-F144-4C31-6C3797116C2D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8" creationId="{199A5906-9917-2EB7-024E-DC01E7B9EAF2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39" creationId="{6E8C6D10-37C2-10F4-7246-4A8C59016828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0" creationId="{15D1C14E-0FAB-F44D-C53B-7F5A6686562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1" creationId="{CF6F1D29-BE84-F467-336B-84F46B33EC3D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2" creationId="{57110D64-1DAE-2E28-D8BD-16389CEB3A00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3" creationId="{7543C464-7E2A-8146-C4DD-8E03CA705266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4" creationId="{93D80DA1-F9AF-472A-28F6-D5030518D72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5" creationId="{34C0E113-1253-131C-C8C7-D2EDA633DD2D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6" creationId="{9340AD6A-2E1E-1B9C-12C3-D1F39BBB262F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7" creationId="{46957E7B-A97D-8D95-4C8F-C158BD950166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8" creationId="{C42508D7-BEA9-7E74-F12E-8EE705E05181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49" creationId="{DABA216B-F6BB-A4F6-7FBB-B28FEBEE2CAC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0" creationId="{46E7CCC6-2537-A1F1-73B5-A118C152461D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1" creationId="{E50061C7-3490-4719-9B65-2AEA726CE01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2" creationId="{B972BCCB-4563-F0B3-614B-1741AEC38C03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3" creationId="{D3E7BAB6-000C-C2D1-9AE1-3D601A7FEB0F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4" creationId="{783B5043-2004-549E-5E70-20152DFC6FCB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5" creationId="{1551D6B7-0ED3-5033-6317-A348D538E9D1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6" creationId="{1CBB8B45-7174-627C-1619-EAE204FFBAAE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7" creationId="{E5C4F2B2-D533-C1B5-F46F-00050F9A3F89}"/>
          </ac:spMkLst>
        </pc:spChg>
        <pc:spChg chg="mod">
          <ac:chgData name="Behague, Sabina" userId="2f9f8379-56ce-455c-81be-d1dc66b28ae7" providerId="ADAL" clId="{B76A32A4-C65F-47B6-B27A-74C117433BCD}" dt="2024-10-14T23:10:36.048" v="209" actId="1076"/>
          <ac:spMkLst>
            <pc:docMk/>
            <pc:sldMk cId="695968734" sldId="321"/>
            <ac:spMk id="58" creationId="{DB0E9556-57C4-FB9F-F4ED-4A86F430775C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59" creationId="{3179DDC9-1AD9-1B8E-00B5-05FF64861BF4}"/>
          </ac:spMkLst>
        </pc:spChg>
        <pc:spChg chg="mod topLvl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60" creationId="{9E2964B0-DB28-8295-49DF-2D4493B09350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61" creationId="{99FF1F2A-C245-5E85-6A70-5CF7B81B64F5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62" creationId="{7E14B6A2-52DA-3A2F-7D3C-0063D144ACE9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63" creationId="{EE31CEDE-B6BD-BE9A-EB23-16080AC51AAF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4" creationId="{A82A0283-BFD7-591D-039F-95E3743D4C35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5" creationId="{E4927FBE-FF66-779B-4422-6DCED247384E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6" creationId="{B061BE0F-25D5-2548-CAFE-99230A4BF310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7" creationId="{FF9149B1-AEEB-2A9E-128B-869B264EE7E2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8" creationId="{980431D1-6A4E-7FD4-199D-4679E39C85FC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29" creationId="{6A71C31D-128A-E52E-117C-540BA917C951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0" creationId="{DEFFE76B-346D-7944-019F-14E8483F9AED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2" creationId="{936BE074-E9D0-834D-6486-CA0CD0965E7C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3" creationId="{0644406F-B539-15D9-692E-704C4D053130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4" creationId="{25F3BAE1-4A90-C621-40E7-FA1B9FDAB30D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5" creationId="{0EA1E68E-935C-F5E0-74D8-4AD0189C9A35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6" creationId="{D645F945-D833-D6A3-EF8E-72F2DCA32888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7" creationId="{A1CF5B0F-1403-9976-56A3-3FADDE97CA4E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39" creationId="{8561378D-A80C-C004-8A53-057AE0E7CA19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0" creationId="{699DE2F6-9D06-47DC-B574-AB7C1F0A6344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1" creationId="{8C35123C-D670-C378-ECC8-6605506A1A72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2" creationId="{9A074A98-D034-F420-E302-9838E7F69881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3" creationId="{A22E50A1-07A9-0F1F-F450-A18BC170272E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4" creationId="{A10F35A8-8C17-BC26-AFC1-CEAB374B93D1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5" creationId="{DCF7B007-24DF-6B98-DCFB-89B1B00E3402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7" creationId="{ED29B35B-2C7C-5B6C-942B-DF90C5BD16D4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8" creationId="{9769CA08-A7B4-3CB4-443C-BDA547956E72}"/>
          </ac:spMkLst>
        </pc:spChg>
        <pc:spChg chg="mod">
          <ac:chgData name="Behague, Sabina" userId="2f9f8379-56ce-455c-81be-d1dc66b28ae7" providerId="ADAL" clId="{B76A32A4-C65F-47B6-B27A-74C117433BCD}" dt="2024-10-14T23:10:24.737" v="207" actId="1037"/>
          <ac:spMkLst>
            <pc:docMk/>
            <pc:sldMk cId="695968734" sldId="321"/>
            <ac:spMk id="1049" creationId="{CFEDB99F-D35A-DF8E-56D8-381D6EB91BBD}"/>
          </ac:spMkLst>
        </pc:spChg>
        <pc:grpChg chg="del">
          <ac:chgData name="Behague, Sabina" userId="2f9f8379-56ce-455c-81be-d1dc66b28ae7" providerId="ADAL" clId="{B76A32A4-C65F-47B6-B27A-74C117433BCD}" dt="2024-10-14T22:53:06.718" v="99" actId="165"/>
          <ac:grpSpMkLst>
            <pc:docMk/>
            <pc:sldMk cId="695968734" sldId="321"/>
            <ac:grpSpMk id="33" creationId="{3C8788BA-EB73-6B05-752B-FC1656DC9B5F}"/>
          </ac:grpSpMkLst>
        </pc:grpChg>
        <pc:cxnChg chg="add 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2" creationId="{3220AD12-6BCF-145E-C1B3-0AF0CA69836A}"/>
          </ac:cxnSpMkLst>
        </pc:cxnChg>
        <pc:cxnChg chg="add 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6" creationId="{8B62F8EC-7483-32BB-5177-31885B5982BB}"/>
          </ac:cxnSpMkLst>
        </pc:cxnChg>
        <pc:cxnChg chg="add 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9" creationId="{915145F7-87F3-D535-391C-72CC0453F204}"/>
          </ac:cxnSpMkLst>
        </pc:cxnChg>
        <pc:cxnChg chg="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1031" creationId="{7E8042F6-C84D-E1B9-306C-0592092654C9}"/>
          </ac:cxnSpMkLst>
        </pc:cxnChg>
        <pc:cxnChg chg="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1038" creationId="{7B78A5AA-D531-E01E-6CF7-6D13B0DB6029}"/>
          </ac:cxnSpMkLst>
        </pc:cxnChg>
        <pc:cxnChg chg="mod">
          <ac:chgData name="Behague, Sabina" userId="2f9f8379-56ce-455c-81be-d1dc66b28ae7" providerId="ADAL" clId="{B76A32A4-C65F-47B6-B27A-74C117433BCD}" dt="2024-10-14T23:10:24.737" v="207" actId="1037"/>
          <ac:cxnSpMkLst>
            <pc:docMk/>
            <pc:sldMk cId="695968734" sldId="321"/>
            <ac:cxnSpMk id="1050" creationId="{1CAC8C77-2758-2B0D-48A8-EF1D765441CE}"/>
          </ac:cxnSpMkLst>
        </pc:cxnChg>
      </pc:sldChg>
      <pc:sldChg chg="addSp delSp modSp mod">
        <pc:chgData name="Behague, Sabina" userId="2f9f8379-56ce-455c-81be-d1dc66b28ae7" providerId="ADAL" clId="{B76A32A4-C65F-47B6-B27A-74C117433BCD}" dt="2024-10-14T23:31:46.802" v="301" actId="207"/>
        <pc:sldMkLst>
          <pc:docMk/>
          <pc:sldMk cId="3040357709" sldId="322"/>
        </pc:sldMkLst>
        <pc:spChg chg="mod topLvl">
          <ac:chgData name="Behague, Sabina" userId="2f9f8379-56ce-455c-81be-d1dc66b28ae7" providerId="ADAL" clId="{B76A32A4-C65F-47B6-B27A-74C117433BCD}" dt="2024-10-14T23:18:51.535" v="235" actId="207"/>
          <ac:spMkLst>
            <pc:docMk/>
            <pc:sldMk cId="3040357709" sldId="322"/>
            <ac:spMk id="34" creationId="{270EAB1A-E629-6E4F-7AA4-A9F897F5B294}"/>
          </ac:spMkLst>
        </pc:spChg>
        <pc:spChg chg="mod topLvl">
          <ac:chgData name="Behague, Sabina" userId="2f9f8379-56ce-455c-81be-d1dc66b28ae7" providerId="ADAL" clId="{B76A32A4-C65F-47B6-B27A-74C117433BCD}" dt="2024-10-14T23:20:24.768" v="248" actId="207"/>
          <ac:spMkLst>
            <pc:docMk/>
            <pc:sldMk cId="3040357709" sldId="322"/>
            <ac:spMk id="35" creationId="{4878B4B5-A677-23A7-6423-53C87BE199DC}"/>
          </ac:spMkLst>
        </pc:spChg>
        <pc:spChg chg="mod topLvl">
          <ac:chgData name="Behague, Sabina" userId="2f9f8379-56ce-455c-81be-d1dc66b28ae7" providerId="ADAL" clId="{B76A32A4-C65F-47B6-B27A-74C117433BCD}" dt="2024-10-14T23:27:51.161" v="258" actId="207"/>
          <ac:spMkLst>
            <pc:docMk/>
            <pc:sldMk cId="3040357709" sldId="322"/>
            <ac:spMk id="36" creationId="{A7049F3F-0A4D-078B-B487-2F1CE2E98F66}"/>
          </ac:spMkLst>
        </pc:spChg>
        <pc:spChg chg="mod topLvl">
          <ac:chgData name="Behague, Sabina" userId="2f9f8379-56ce-455c-81be-d1dc66b28ae7" providerId="ADAL" clId="{B76A32A4-C65F-47B6-B27A-74C117433BCD}" dt="2024-10-14T23:27:47.104" v="257" actId="207"/>
          <ac:spMkLst>
            <pc:docMk/>
            <pc:sldMk cId="3040357709" sldId="322"/>
            <ac:spMk id="37" creationId="{731B4279-A0C2-F144-4C31-6C3797116C2D}"/>
          </ac:spMkLst>
        </pc:spChg>
        <pc:spChg chg="mod topLvl">
          <ac:chgData name="Behague, Sabina" userId="2f9f8379-56ce-455c-81be-d1dc66b28ae7" providerId="ADAL" clId="{B76A32A4-C65F-47B6-B27A-74C117433BCD}" dt="2024-10-14T23:17:17.812" v="229" actId="207"/>
          <ac:spMkLst>
            <pc:docMk/>
            <pc:sldMk cId="3040357709" sldId="322"/>
            <ac:spMk id="38" creationId="{199A5906-9917-2EB7-024E-DC01E7B9EAF2}"/>
          </ac:spMkLst>
        </pc:spChg>
        <pc:spChg chg="mod topLvl">
          <ac:chgData name="Behague, Sabina" userId="2f9f8379-56ce-455c-81be-d1dc66b28ae7" providerId="ADAL" clId="{B76A32A4-C65F-47B6-B27A-74C117433BCD}" dt="2024-10-14T23:20:44.854" v="250" actId="207"/>
          <ac:spMkLst>
            <pc:docMk/>
            <pc:sldMk cId="3040357709" sldId="322"/>
            <ac:spMk id="39" creationId="{6E8C6D10-37C2-10F4-7246-4A8C59016828}"/>
          </ac:spMkLst>
        </pc:spChg>
        <pc:spChg chg="mod topLvl">
          <ac:chgData name="Behague, Sabina" userId="2f9f8379-56ce-455c-81be-d1dc66b28ae7" providerId="ADAL" clId="{B76A32A4-C65F-47B6-B27A-74C117433BCD}" dt="2024-10-14T23:27:26.177" v="253" actId="207"/>
          <ac:spMkLst>
            <pc:docMk/>
            <pc:sldMk cId="3040357709" sldId="322"/>
            <ac:spMk id="40" creationId="{15D1C14E-0FAB-F44D-C53B-7F5A66865624}"/>
          </ac:spMkLst>
        </pc:spChg>
        <pc:spChg chg="mod topLvl">
          <ac:chgData name="Behague, Sabina" userId="2f9f8379-56ce-455c-81be-d1dc66b28ae7" providerId="ADAL" clId="{B76A32A4-C65F-47B6-B27A-74C117433BCD}" dt="2024-10-14T23:19:54.663" v="244" actId="207"/>
          <ac:spMkLst>
            <pc:docMk/>
            <pc:sldMk cId="3040357709" sldId="322"/>
            <ac:spMk id="41" creationId="{CF6F1D29-BE84-F467-336B-84F46B33EC3D}"/>
          </ac:spMkLst>
        </pc:spChg>
        <pc:spChg chg="mod topLvl">
          <ac:chgData name="Behague, Sabina" userId="2f9f8379-56ce-455c-81be-d1dc66b28ae7" providerId="ADAL" clId="{B76A32A4-C65F-47B6-B27A-74C117433BCD}" dt="2024-10-14T23:27:40.761" v="256" actId="207"/>
          <ac:spMkLst>
            <pc:docMk/>
            <pc:sldMk cId="3040357709" sldId="322"/>
            <ac:spMk id="42" creationId="{57110D64-1DAE-2E28-D8BD-16389CEB3A00}"/>
          </ac:spMkLst>
        </pc:spChg>
        <pc:spChg chg="mod topLvl">
          <ac:chgData name="Behague, Sabina" userId="2f9f8379-56ce-455c-81be-d1dc66b28ae7" providerId="ADAL" clId="{B76A32A4-C65F-47B6-B27A-74C117433BCD}" dt="2024-10-14T23:16:25.513" v="222" actId="207"/>
          <ac:spMkLst>
            <pc:docMk/>
            <pc:sldMk cId="3040357709" sldId="322"/>
            <ac:spMk id="43" creationId="{7543C464-7E2A-8146-C4DD-8E03CA705266}"/>
          </ac:spMkLst>
        </pc:spChg>
        <pc:spChg chg="mod topLvl">
          <ac:chgData name="Behague, Sabina" userId="2f9f8379-56ce-455c-81be-d1dc66b28ae7" providerId="ADAL" clId="{B76A32A4-C65F-47B6-B27A-74C117433BCD}" dt="2024-10-14T23:19:17.267" v="238" actId="207"/>
          <ac:spMkLst>
            <pc:docMk/>
            <pc:sldMk cId="3040357709" sldId="322"/>
            <ac:spMk id="44" creationId="{93D80DA1-F9AF-472A-28F6-D5030518D724}"/>
          </ac:spMkLst>
        </pc:spChg>
        <pc:spChg chg="mod topLvl">
          <ac:chgData name="Behague, Sabina" userId="2f9f8379-56ce-455c-81be-d1dc66b28ae7" providerId="ADAL" clId="{B76A32A4-C65F-47B6-B27A-74C117433BCD}" dt="2024-10-14T23:19:38.777" v="242" actId="207"/>
          <ac:spMkLst>
            <pc:docMk/>
            <pc:sldMk cId="3040357709" sldId="322"/>
            <ac:spMk id="45" creationId="{34C0E113-1253-131C-C8C7-D2EDA633DD2D}"/>
          </ac:spMkLst>
        </pc:spChg>
        <pc:spChg chg="mod topLvl">
          <ac:chgData name="Behague, Sabina" userId="2f9f8379-56ce-455c-81be-d1dc66b28ae7" providerId="ADAL" clId="{B76A32A4-C65F-47B6-B27A-74C117433BCD}" dt="2024-10-14T23:16:40.336" v="224" actId="207"/>
          <ac:spMkLst>
            <pc:docMk/>
            <pc:sldMk cId="3040357709" sldId="322"/>
            <ac:spMk id="46" creationId="{9340AD6A-2E1E-1B9C-12C3-D1F39BBB262F}"/>
          </ac:spMkLst>
        </pc:spChg>
        <pc:spChg chg="mod topLvl">
          <ac:chgData name="Behague, Sabina" userId="2f9f8379-56ce-455c-81be-d1dc66b28ae7" providerId="ADAL" clId="{B76A32A4-C65F-47B6-B27A-74C117433BCD}" dt="2024-10-14T23:16:47.847" v="225" actId="207"/>
          <ac:spMkLst>
            <pc:docMk/>
            <pc:sldMk cId="3040357709" sldId="322"/>
            <ac:spMk id="47" creationId="{46957E7B-A97D-8D95-4C8F-C158BD950166}"/>
          </ac:spMkLst>
        </pc:spChg>
        <pc:spChg chg="mod topLvl">
          <ac:chgData name="Behague, Sabina" userId="2f9f8379-56ce-455c-81be-d1dc66b28ae7" providerId="ADAL" clId="{B76A32A4-C65F-47B6-B27A-74C117433BCD}" dt="2024-10-14T23:19:43.992" v="243" actId="207"/>
          <ac:spMkLst>
            <pc:docMk/>
            <pc:sldMk cId="3040357709" sldId="322"/>
            <ac:spMk id="48" creationId="{C42508D7-BEA9-7E74-F12E-8EE705E05181}"/>
          </ac:spMkLst>
        </pc:spChg>
        <pc:spChg chg="mod topLvl">
          <ac:chgData name="Behague, Sabina" userId="2f9f8379-56ce-455c-81be-d1dc66b28ae7" providerId="ADAL" clId="{B76A32A4-C65F-47B6-B27A-74C117433BCD}" dt="2024-10-14T23:20:29.712" v="249" actId="207"/>
          <ac:spMkLst>
            <pc:docMk/>
            <pc:sldMk cId="3040357709" sldId="322"/>
            <ac:spMk id="49" creationId="{DABA216B-F6BB-A4F6-7FBB-B28FEBEE2CAC}"/>
          </ac:spMkLst>
        </pc:spChg>
        <pc:spChg chg="mod topLvl">
          <ac:chgData name="Behague, Sabina" userId="2f9f8379-56ce-455c-81be-d1dc66b28ae7" providerId="ADAL" clId="{B76A32A4-C65F-47B6-B27A-74C117433BCD}" dt="2024-10-14T23:19:02.622" v="236" actId="207"/>
          <ac:spMkLst>
            <pc:docMk/>
            <pc:sldMk cId="3040357709" sldId="322"/>
            <ac:spMk id="50" creationId="{46E7CCC6-2537-A1F1-73B5-A118C152461D}"/>
          </ac:spMkLst>
        </pc:spChg>
        <pc:spChg chg="mod topLvl">
          <ac:chgData name="Behague, Sabina" userId="2f9f8379-56ce-455c-81be-d1dc66b28ae7" providerId="ADAL" clId="{B76A32A4-C65F-47B6-B27A-74C117433BCD}" dt="2024-10-14T23:17:27.989" v="231" actId="207"/>
          <ac:spMkLst>
            <pc:docMk/>
            <pc:sldMk cId="3040357709" sldId="322"/>
            <ac:spMk id="51" creationId="{E50061C7-3490-4719-9B65-2AEA726CE014}"/>
          </ac:spMkLst>
        </pc:spChg>
        <pc:spChg chg="mod topLvl">
          <ac:chgData name="Behague, Sabina" userId="2f9f8379-56ce-455c-81be-d1dc66b28ae7" providerId="ADAL" clId="{B76A32A4-C65F-47B6-B27A-74C117433BCD}" dt="2024-10-14T23:27:20.255" v="252" actId="207"/>
          <ac:spMkLst>
            <pc:docMk/>
            <pc:sldMk cId="3040357709" sldId="322"/>
            <ac:spMk id="52" creationId="{B972BCCB-4563-F0B3-614B-1741AEC38C03}"/>
          </ac:spMkLst>
        </pc:spChg>
        <pc:spChg chg="mod topLvl">
          <ac:chgData name="Behague, Sabina" userId="2f9f8379-56ce-455c-81be-d1dc66b28ae7" providerId="ADAL" clId="{B76A32A4-C65F-47B6-B27A-74C117433BCD}" dt="2024-10-14T23:17:06.387" v="227" actId="207"/>
          <ac:spMkLst>
            <pc:docMk/>
            <pc:sldMk cId="3040357709" sldId="322"/>
            <ac:spMk id="53" creationId="{D3E7BAB6-000C-C2D1-9AE1-3D601A7FEB0F}"/>
          </ac:spMkLst>
        </pc:spChg>
        <pc:spChg chg="mod topLvl">
          <ac:chgData name="Behague, Sabina" userId="2f9f8379-56ce-455c-81be-d1dc66b28ae7" providerId="ADAL" clId="{B76A32A4-C65F-47B6-B27A-74C117433BCD}" dt="2024-10-14T23:20:08.585" v="245" actId="207"/>
          <ac:spMkLst>
            <pc:docMk/>
            <pc:sldMk cId="3040357709" sldId="322"/>
            <ac:spMk id="54" creationId="{783B5043-2004-549E-5E70-20152DFC6FCB}"/>
          </ac:spMkLst>
        </pc:spChg>
        <pc:spChg chg="mod topLvl">
          <ac:chgData name="Behague, Sabina" userId="2f9f8379-56ce-455c-81be-d1dc66b28ae7" providerId="ADAL" clId="{B76A32A4-C65F-47B6-B27A-74C117433BCD}" dt="2024-10-14T23:16:32.339" v="223" actId="207"/>
          <ac:spMkLst>
            <pc:docMk/>
            <pc:sldMk cId="3040357709" sldId="322"/>
            <ac:spMk id="55" creationId="{1551D6B7-0ED3-5033-6317-A348D538E9D1}"/>
          </ac:spMkLst>
        </pc:spChg>
        <pc:spChg chg="mod topLvl">
          <ac:chgData name="Behague, Sabina" userId="2f9f8379-56ce-455c-81be-d1dc66b28ae7" providerId="ADAL" clId="{B76A32A4-C65F-47B6-B27A-74C117433BCD}" dt="2024-10-14T23:20:20.694" v="247" actId="207"/>
          <ac:spMkLst>
            <pc:docMk/>
            <pc:sldMk cId="3040357709" sldId="322"/>
            <ac:spMk id="56" creationId="{1CBB8B45-7174-627C-1619-EAE204FFBAAE}"/>
          </ac:spMkLst>
        </pc:spChg>
        <pc:spChg chg="mod topLvl">
          <ac:chgData name="Behague, Sabina" userId="2f9f8379-56ce-455c-81be-d1dc66b28ae7" providerId="ADAL" clId="{B76A32A4-C65F-47B6-B27A-74C117433BCD}" dt="2024-10-14T23:20:49.618" v="251" actId="207"/>
          <ac:spMkLst>
            <pc:docMk/>
            <pc:sldMk cId="3040357709" sldId="322"/>
            <ac:spMk id="57" creationId="{E5C4F2B2-D533-C1B5-F46F-00050F9A3F89}"/>
          </ac:spMkLst>
        </pc:spChg>
        <pc:spChg chg="mod topLvl">
          <ac:chgData name="Behague, Sabina" userId="2f9f8379-56ce-455c-81be-d1dc66b28ae7" providerId="ADAL" clId="{B76A32A4-C65F-47B6-B27A-74C117433BCD}" dt="2024-10-14T23:20:13.685" v="246" actId="207"/>
          <ac:spMkLst>
            <pc:docMk/>
            <pc:sldMk cId="3040357709" sldId="322"/>
            <ac:spMk id="59" creationId="{3179DDC9-1AD9-1B8E-00B5-05FF64861BF4}"/>
          </ac:spMkLst>
        </pc:spChg>
        <pc:spChg chg="mod topLvl">
          <ac:chgData name="Behague, Sabina" userId="2f9f8379-56ce-455c-81be-d1dc66b28ae7" providerId="ADAL" clId="{B76A32A4-C65F-47B6-B27A-74C117433BCD}" dt="2024-10-14T23:18:42.276" v="234" actId="207"/>
          <ac:spMkLst>
            <pc:docMk/>
            <pc:sldMk cId="3040357709" sldId="322"/>
            <ac:spMk id="60" creationId="{9E2964B0-DB28-8295-49DF-2D4493B09350}"/>
          </ac:spMkLst>
        </pc:spChg>
        <pc:spChg chg="mod">
          <ac:chgData name="Behague, Sabina" userId="2f9f8379-56ce-455c-81be-d1dc66b28ae7" providerId="ADAL" clId="{B76A32A4-C65F-47B6-B27A-74C117433BCD}" dt="2024-10-14T23:30:31.271" v="286" actId="207"/>
          <ac:spMkLst>
            <pc:docMk/>
            <pc:sldMk cId="3040357709" sldId="322"/>
            <ac:spMk id="61" creationId="{99FF1F2A-C245-5E85-6A70-5CF7B81B64F5}"/>
          </ac:spMkLst>
        </pc:spChg>
        <pc:spChg chg="mod">
          <ac:chgData name="Behague, Sabina" userId="2f9f8379-56ce-455c-81be-d1dc66b28ae7" providerId="ADAL" clId="{B76A32A4-C65F-47B6-B27A-74C117433BCD}" dt="2024-10-14T23:27:34.807" v="255" actId="1076"/>
          <ac:spMkLst>
            <pc:docMk/>
            <pc:sldMk cId="3040357709" sldId="322"/>
            <ac:spMk id="1024" creationId="{A82A0283-BFD7-591D-039F-95E3743D4C35}"/>
          </ac:spMkLst>
        </pc:spChg>
        <pc:spChg chg="mod">
          <ac:chgData name="Behague, Sabina" userId="2f9f8379-56ce-455c-81be-d1dc66b28ae7" providerId="ADAL" clId="{B76A32A4-C65F-47B6-B27A-74C117433BCD}" dt="2024-10-14T23:29:52.070" v="278" actId="1076"/>
          <ac:spMkLst>
            <pc:docMk/>
            <pc:sldMk cId="3040357709" sldId="322"/>
            <ac:spMk id="1025" creationId="{E4927FBE-FF66-779B-4422-6DCED247384E}"/>
          </ac:spMkLst>
        </pc:spChg>
        <pc:spChg chg="mod">
          <ac:chgData name="Behague, Sabina" userId="2f9f8379-56ce-455c-81be-d1dc66b28ae7" providerId="ADAL" clId="{B76A32A4-C65F-47B6-B27A-74C117433BCD}" dt="2024-10-14T23:29:55.302" v="279" actId="1076"/>
          <ac:spMkLst>
            <pc:docMk/>
            <pc:sldMk cId="3040357709" sldId="322"/>
            <ac:spMk id="1026" creationId="{B061BE0F-25D5-2548-CAFE-99230A4BF310}"/>
          </ac:spMkLst>
        </pc:spChg>
        <pc:spChg chg="mod">
          <ac:chgData name="Behague, Sabina" userId="2f9f8379-56ce-455c-81be-d1dc66b28ae7" providerId="ADAL" clId="{B76A32A4-C65F-47B6-B27A-74C117433BCD}" dt="2024-10-14T23:28:17.493" v="264" actId="1076"/>
          <ac:spMkLst>
            <pc:docMk/>
            <pc:sldMk cId="3040357709" sldId="322"/>
            <ac:spMk id="1027" creationId="{FF9149B1-AEEB-2A9E-128B-869B264EE7E2}"/>
          </ac:spMkLst>
        </pc:spChg>
        <pc:spChg chg="mod">
          <ac:chgData name="Behague, Sabina" userId="2f9f8379-56ce-455c-81be-d1dc66b28ae7" providerId="ADAL" clId="{B76A32A4-C65F-47B6-B27A-74C117433BCD}" dt="2024-10-14T23:29:37.289" v="273" actId="207"/>
          <ac:spMkLst>
            <pc:docMk/>
            <pc:sldMk cId="3040357709" sldId="322"/>
            <ac:spMk id="1028" creationId="{980431D1-6A4E-7FD4-199D-4679E39C85FC}"/>
          </ac:spMkLst>
        </pc:spChg>
        <pc:spChg chg="mod">
          <ac:chgData name="Behague, Sabina" userId="2f9f8379-56ce-455c-81be-d1dc66b28ae7" providerId="ADAL" clId="{B76A32A4-C65F-47B6-B27A-74C117433BCD}" dt="2024-10-14T23:29:41.157" v="275" actId="1076"/>
          <ac:spMkLst>
            <pc:docMk/>
            <pc:sldMk cId="3040357709" sldId="322"/>
            <ac:spMk id="1029" creationId="{6A71C31D-128A-E52E-117C-540BA917C951}"/>
          </ac:spMkLst>
        </pc:spChg>
        <pc:spChg chg="mod">
          <ac:chgData name="Behague, Sabina" userId="2f9f8379-56ce-455c-81be-d1dc66b28ae7" providerId="ADAL" clId="{B76A32A4-C65F-47B6-B27A-74C117433BCD}" dt="2024-10-14T23:28:03.744" v="260" actId="1076"/>
          <ac:spMkLst>
            <pc:docMk/>
            <pc:sldMk cId="3040357709" sldId="322"/>
            <ac:spMk id="1030" creationId="{DEFFE76B-346D-7944-019F-14E8483F9AED}"/>
          </ac:spMkLst>
        </pc:spChg>
        <pc:spChg chg="mod">
          <ac:chgData name="Behague, Sabina" userId="2f9f8379-56ce-455c-81be-d1dc66b28ae7" providerId="ADAL" clId="{B76A32A4-C65F-47B6-B27A-74C117433BCD}" dt="2024-10-14T23:31:46.802" v="301" actId="207"/>
          <ac:spMkLst>
            <pc:docMk/>
            <pc:sldMk cId="3040357709" sldId="322"/>
            <ac:spMk id="1032" creationId="{936BE074-E9D0-834D-6486-CA0CD0965E7C}"/>
          </ac:spMkLst>
        </pc:spChg>
        <pc:spChg chg="mod">
          <ac:chgData name="Behague, Sabina" userId="2f9f8379-56ce-455c-81be-d1dc66b28ae7" providerId="ADAL" clId="{B76A32A4-C65F-47B6-B27A-74C117433BCD}" dt="2024-10-14T23:19:10.610" v="237" actId="1076"/>
          <ac:spMkLst>
            <pc:docMk/>
            <pc:sldMk cId="3040357709" sldId="322"/>
            <ac:spMk id="1034" creationId="{25F3BAE1-4A90-C621-40E7-FA1B9FDAB30D}"/>
          </ac:spMkLst>
        </pc:spChg>
        <pc:spChg chg="mod">
          <ac:chgData name="Behague, Sabina" userId="2f9f8379-56ce-455c-81be-d1dc66b28ae7" providerId="ADAL" clId="{B76A32A4-C65F-47B6-B27A-74C117433BCD}" dt="2024-10-14T23:19:26.291" v="240" actId="207"/>
          <ac:spMkLst>
            <pc:docMk/>
            <pc:sldMk cId="3040357709" sldId="322"/>
            <ac:spMk id="1035" creationId="{0EA1E68E-935C-F5E0-74D8-4AD0189C9A35}"/>
          </ac:spMkLst>
        </pc:spChg>
        <pc:spChg chg="mod">
          <ac:chgData name="Behague, Sabina" userId="2f9f8379-56ce-455c-81be-d1dc66b28ae7" providerId="ADAL" clId="{B76A32A4-C65F-47B6-B27A-74C117433BCD}" dt="2024-10-14T23:31:42.323" v="300" actId="207"/>
          <ac:spMkLst>
            <pc:docMk/>
            <pc:sldMk cId="3040357709" sldId="322"/>
            <ac:spMk id="1036" creationId="{D645F945-D833-D6A3-EF8E-72F2DCA32888}"/>
          </ac:spMkLst>
        </pc:spChg>
        <pc:spChg chg="mod">
          <ac:chgData name="Behague, Sabina" userId="2f9f8379-56ce-455c-81be-d1dc66b28ae7" providerId="ADAL" clId="{B76A32A4-C65F-47B6-B27A-74C117433BCD}" dt="2024-10-14T23:31:35.296" v="298" actId="1076"/>
          <ac:spMkLst>
            <pc:docMk/>
            <pc:sldMk cId="3040357709" sldId="322"/>
            <ac:spMk id="1037" creationId="{A1CF5B0F-1403-9976-56A3-3FADDE97CA4E}"/>
          </ac:spMkLst>
        </pc:spChg>
        <pc:spChg chg="mod">
          <ac:chgData name="Behague, Sabina" userId="2f9f8379-56ce-455c-81be-d1dc66b28ae7" providerId="ADAL" clId="{B76A32A4-C65F-47B6-B27A-74C117433BCD}" dt="2024-10-14T23:31:16.670" v="294" actId="1076"/>
          <ac:spMkLst>
            <pc:docMk/>
            <pc:sldMk cId="3040357709" sldId="322"/>
            <ac:spMk id="1039" creationId="{8561378D-A80C-C004-8A53-057AE0E7CA19}"/>
          </ac:spMkLst>
        </pc:spChg>
        <pc:spChg chg="mod">
          <ac:chgData name="Behague, Sabina" userId="2f9f8379-56ce-455c-81be-d1dc66b28ae7" providerId="ADAL" clId="{B76A32A4-C65F-47B6-B27A-74C117433BCD}" dt="2024-10-14T23:31:11.932" v="293" actId="207"/>
          <ac:spMkLst>
            <pc:docMk/>
            <pc:sldMk cId="3040357709" sldId="322"/>
            <ac:spMk id="1040" creationId="{699DE2F6-9D06-47DC-B574-AB7C1F0A6344}"/>
          </ac:spMkLst>
        </pc:spChg>
        <pc:spChg chg="mod">
          <ac:chgData name="Behague, Sabina" userId="2f9f8379-56ce-455c-81be-d1dc66b28ae7" providerId="ADAL" clId="{B76A32A4-C65F-47B6-B27A-74C117433BCD}" dt="2024-10-14T23:30:36.443" v="287" actId="207"/>
          <ac:spMkLst>
            <pc:docMk/>
            <pc:sldMk cId="3040357709" sldId="322"/>
            <ac:spMk id="1041" creationId="{8C35123C-D670-C378-ECC8-6605506A1A72}"/>
          </ac:spMkLst>
        </pc:spChg>
        <pc:spChg chg="mod">
          <ac:chgData name="Behague, Sabina" userId="2f9f8379-56ce-455c-81be-d1dc66b28ae7" providerId="ADAL" clId="{B76A32A4-C65F-47B6-B27A-74C117433BCD}" dt="2024-10-14T23:28:13.163" v="263" actId="1076"/>
          <ac:spMkLst>
            <pc:docMk/>
            <pc:sldMk cId="3040357709" sldId="322"/>
            <ac:spMk id="1042" creationId="{9A074A98-D034-F420-E302-9838E7F69881}"/>
          </ac:spMkLst>
        </pc:spChg>
        <pc:spChg chg="mod">
          <ac:chgData name="Behague, Sabina" userId="2f9f8379-56ce-455c-81be-d1dc66b28ae7" providerId="ADAL" clId="{B76A32A4-C65F-47B6-B27A-74C117433BCD}" dt="2024-10-14T23:31:20.903" v="295" actId="207"/>
          <ac:spMkLst>
            <pc:docMk/>
            <pc:sldMk cId="3040357709" sldId="322"/>
            <ac:spMk id="1043" creationId="{A22E50A1-07A9-0F1F-F450-A18BC170272E}"/>
          </ac:spMkLst>
        </pc:spChg>
        <pc:spChg chg="mod">
          <ac:chgData name="Behague, Sabina" userId="2f9f8379-56ce-455c-81be-d1dc66b28ae7" providerId="ADAL" clId="{B76A32A4-C65F-47B6-B27A-74C117433BCD}" dt="2024-10-14T23:30:22.596" v="284" actId="1076"/>
          <ac:spMkLst>
            <pc:docMk/>
            <pc:sldMk cId="3040357709" sldId="322"/>
            <ac:spMk id="1044" creationId="{A10F35A8-8C17-BC26-AFC1-CEAB374B93D1}"/>
          </ac:spMkLst>
        </pc:spChg>
        <pc:spChg chg="mod">
          <ac:chgData name="Behague, Sabina" userId="2f9f8379-56ce-455c-81be-d1dc66b28ae7" providerId="ADAL" clId="{B76A32A4-C65F-47B6-B27A-74C117433BCD}" dt="2024-10-14T23:17:24.381" v="230" actId="1076"/>
          <ac:spMkLst>
            <pc:docMk/>
            <pc:sldMk cId="3040357709" sldId="322"/>
            <ac:spMk id="1045" creationId="{DCF7B007-24DF-6B98-DCFB-89B1B00E3402}"/>
          </ac:spMkLst>
        </pc:spChg>
        <pc:spChg chg="mod">
          <ac:chgData name="Behague, Sabina" userId="2f9f8379-56ce-455c-81be-d1dc66b28ae7" providerId="ADAL" clId="{B76A32A4-C65F-47B6-B27A-74C117433BCD}" dt="2024-10-14T23:17:02.264" v="226" actId="1076"/>
          <ac:spMkLst>
            <pc:docMk/>
            <pc:sldMk cId="3040357709" sldId="322"/>
            <ac:spMk id="1047" creationId="{ED29B35B-2C7C-5B6C-942B-DF90C5BD16D4}"/>
          </ac:spMkLst>
        </pc:spChg>
        <pc:spChg chg="mod">
          <ac:chgData name="Behague, Sabina" userId="2f9f8379-56ce-455c-81be-d1dc66b28ae7" providerId="ADAL" clId="{B76A32A4-C65F-47B6-B27A-74C117433BCD}" dt="2024-10-14T23:30:59.180" v="292" actId="1076"/>
          <ac:spMkLst>
            <pc:docMk/>
            <pc:sldMk cId="3040357709" sldId="322"/>
            <ac:spMk id="1048" creationId="{9769CA08-A7B4-3CB4-443C-BDA547956E72}"/>
          </ac:spMkLst>
        </pc:spChg>
        <pc:spChg chg="mod">
          <ac:chgData name="Behague, Sabina" userId="2f9f8379-56ce-455c-81be-d1dc66b28ae7" providerId="ADAL" clId="{B76A32A4-C65F-47B6-B27A-74C117433BCD}" dt="2024-10-14T23:30:27.612" v="285" actId="1076"/>
          <ac:spMkLst>
            <pc:docMk/>
            <pc:sldMk cId="3040357709" sldId="322"/>
            <ac:spMk id="1049" creationId="{CFEDB99F-D35A-DF8E-56D8-381D6EB91BBD}"/>
          </ac:spMkLst>
        </pc:spChg>
        <pc:grpChg chg="del">
          <ac:chgData name="Behague, Sabina" userId="2f9f8379-56ce-455c-81be-d1dc66b28ae7" providerId="ADAL" clId="{B76A32A4-C65F-47B6-B27A-74C117433BCD}" dt="2024-10-14T23:16:20.218" v="221" actId="165"/>
          <ac:grpSpMkLst>
            <pc:docMk/>
            <pc:sldMk cId="3040357709" sldId="322"/>
            <ac:grpSpMk id="33" creationId="{3C8788BA-EB73-6B05-752B-FC1656DC9B5F}"/>
          </ac:grpSpMkLst>
        </pc:grpChg>
        <pc:cxnChg chg="add mod">
          <ac:chgData name="Behague, Sabina" userId="2f9f8379-56ce-455c-81be-d1dc66b28ae7" providerId="ADAL" clId="{B76A32A4-C65F-47B6-B27A-74C117433BCD}" dt="2024-10-14T23:28:41.871" v="267" actId="14100"/>
          <ac:cxnSpMkLst>
            <pc:docMk/>
            <pc:sldMk cId="3040357709" sldId="322"/>
            <ac:cxnSpMk id="2" creationId="{EDC40C40-5BBC-A07F-3393-0A89D992D4EC}"/>
          </ac:cxnSpMkLst>
        </pc:cxnChg>
        <pc:cxnChg chg="add mod">
          <ac:chgData name="Behague, Sabina" userId="2f9f8379-56ce-455c-81be-d1dc66b28ae7" providerId="ADAL" clId="{B76A32A4-C65F-47B6-B27A-74C117433BCD}" dt="2024-10-14T23:29:22.635" v="270" actId="14100"/>
          <ac:cxnSpMkLst>
            <pc:docMk/>
            <pc:sldMk cId="3040357709" sldId="322"/>
            <ac:cxnSpMk id="5" creationId="{5FFE7AB0-D81D-C0BE-E20E-DD42296A1EB3}"/>
          </ac:cxnSpMkLst>
        </pc:cxnChg>
        <pc:cxnChg chg="add mod">
          <ac:chgData name="Behague, Sabina" userId="2f9f8379-56ce-455c-81be-d1dc66b28ae7" providerId="ADAL" clId="{B76A32A4-C65F-47B6-B27A-74C117433BCD}" dt="2024-10-14T23:30:54.065" v="291" actId="14100"/>
          <ac:cxnSpMkLst>
            <pc:docMk/>
            <pc:sldMk cId="3040357709" sldId="322"/>
            <ac:cxnSpMk id="7" creationId="{D7F4413E-E690-0FD0-6DA5-5C0231B2D79C}"/>
          </ac:cxnSpMkLst>
        </pc:cxnChg>
      </pc:sldChg>
      <pc:sldChg chg="modSp add mod">
        <pc:chgData name="Behague, Sabina" userId="2f9f8379-56ce-455c-81be-d1dc66b28ae7" providerId="ADAL" clId="{B76A32A4-C65F-47B6-B27A-74C117433BCD}" dt="2024-10-14T22:24:47.925" v="63" actId="1076"/>
        <pc:sldMkLst>
          <pc:docMk/>
          <pc:sldMk cId="3698640553" sldId="323"/>
        </pc:sldMkLst>
        <pc:spChg chg="mod">
          <ac:chgData name="Behague, Sabina" userId="2f9f8379-56ce-455c-81be-d1dc66b28ae7" providerId="ADAL" clId="{B76A32A4-C65F-47B6-B27A-74C117433BCD}" dt="2024-10-14T22:24:38.416" v="61" actId="1076"/>
          <ac:spMkLst>
            <pc:docMk/>
            <pc:sldMk cId="3698640553" sldId="323"/>
            <ac:spMk id="10" creationId="{580355BB-10B2-2265-F650-EBBA740CC379}"/>
          </ac:spMkLst>
        </pc:spChg>
        <pc:spChg chg="mod">
          <ac:chgData name="Behague, Sabina" userId="2f9f8379-56ce-455c-81be-d1dc66b28ae7" providerId="ADAL" clId="{B76A32A4-C65F-47B6-B27A-74C117433BCD}" dt="2024-10-14T22:24:47.925" v="63" actId="1076"/>
          <ac:spMkLst>
            <pc:docMk/>
            <pc:sldMk cId="3698640553" sldId="323"/>
            <ac:spMk id="11" creationId="{B854967F-8043-B86D-C735-482989D83C1E}"/>
          </ac:spMkLst>
        </pc:spChg>
        <pc:spChg chg="mod">
          <ac:chgData name="Behague, Sabina" userId="2f9f8379-56ce-455c-81be-d1dc66b28ae7" providerId="ADAL" clId="{B76A32A4-C65F-47B6-B27A-74C117433BCD}" dt="2024-10-14T22:24:42.084" v="62" actId="1076"/>
          <ac:spMkLst>
            <pc:docMk/>
            <pc:sldMk cId="3698640553" sldId="323"/>
            <ac:spMk id="12" creationId="{3862842A-EAC4-C115-2F36-83D77BEE1E0E}"/>
          </ac:spMkLst>
        </pc:spChg>
      </pc:sldChg>
      <pc:sldChg chg="add mod">
        <pc:chgData name="Behague, Sabina" userId="2f9f8379-56ce-455c-81be-d1dc66b28ae7" providerId="ADAL" clId="{B76A32A4-C65F-47B6-B27A-74C117433BCD}" dt="2024-10-14T22:26:34.323" v="74" actId="27918"/>
        <pc:sldMkLst>
          <pc:docMk/>
          <pc:sldMk cId="1096143151" sldId="324"/>
        </pc:sldMkLst>
      </pc:sldChg>
      <pc:sldChg chg="modSp add mod">
        <pc:chgData name="Behague, Sabina" userId="2f9f8379-56ce-455c-81be-d1dc66b28ae7" providerId="ADAL" clId="{B76A32A4-C65F-47B6-B27A-74C117433BCD}" dt="2024-10-14T22:28:23.968" v="87" actId="27918"/>
        <pc:sldMkLst>
          <pc:docMk/>
          <pc:sldMk cId="1120583554" sldId="325"/>
        </pc:sldMkLst>
        <pc:graphicFrameChg chg="mod">
          <ac:chgData name="Behague, Sabina" userId="2f9f8379-56ce-455c-81be-d1dc66b28ae7" providerId="ADAL" clId="{B76A32A4-C65F-47B6-B27A-74C117433BCD}" dt="2024-10-14T22:28:15.525" v="86" actId="20577"/>
          <ac:graphicFrameMkLst>
            <pc:docMk/>
            <pc:sldMk cId="1120583554" sldId="325"/>
            <ac:graphicFrameMk id="9" creationId="{16BB2B36-D329-083C-5198-BEEC5AC12CFA}"/>
          </ac:graphicFrameMkLst>
        </pc:graphicFrameChg>
      </pc:sldChg>
    </pc:docChg>
  </pc:docChgLst>
  <pc:docChgLst>
    <pc:chgData name="Behague, Sabina" userId="2f9f8379-56ce-455c-81be-d1dc66b28ae7" providerId="ADAL" clId="{7732128D-296C-456E-B5F3-6AB4D48664A4}"/>
    <pc:docChg chg="modSld">
      <pc:chgData name="Behague, Sabina" userId="2f9f8379-56ce-455c-81be-d1dc66b28ae7" providerId="ADAL" clId="{7732128D-296C-456E-B5F3-6AB4D48664A4}" dt="2024-11-01T17:41:09.319" v="8" actId="207"/>
      <pc:docMkLst>
        <pc:docMk/>
      </pc:docMkLst>
      <pc:sldChg chg="modSp">
        <pc:chgData name="Behague, Sabina" userId="2f9f8379-56ce-455c-81be-d1dc66b28ae7" providerId="ADAL" clId="{7732128D-296C-456E-B5F3-6AB4D48664A4}" dt="2024-11-01T17:40:21.299" v="3" actId="207"/>
        <pc:sldMkLst>
          <pc:docMk/>
          <pc:sldMk cId="61370533" sldId="290"/>
        </pc:sldMkLst>
        <pc:graphicFrameChg chg="mod">
          <ac:chgData name="Behague, Sabina" userId="2f9f8379-56ce-455c-81be-d1dc66b28ae7" providerId="ADAL" clId="{7732128D-296C-456E-B5F3-6AB4D48664A4}" dt="2024-11-01T17:40:21.299" v="3" actId="207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7732128D-296C-456E-B5F3-6AB4D48664A4}" dt="2024-11-01T17:40:34.430" v="4" actId="207"/>
        <pc:sldMkLst>
          <pc:docMk/>
          <pc:sldMk cId="4205298638" sldId="292"/>
        </pc:sldMkLst>
        <pc:graphicFrameChg chg="mod">
          <ac:chgData name="Behague, Sabina" userId="2f9f8379-56ce-455c-81be-d1dc66b28ae7" providerId="ADAL" clId="{7732128D-296C-456E-B5F3-6AB4D48664A4}" dt="2024-11-01T17:40:34.430" v="4" actId="207"/>
          <ac:graphicFrameMkLst>
            <pc:docMk/>
            <pc:sldMk cId="4205298638" sldId="292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7732128D-296C-456E-B5F3-6AB4D48664A4}" dt="2024-11-01T17:40:40.550" v="5" actId="207"/>
        <pc:sldMkLst>
          <pc:docMk/>
          <pc:sldMk cId="3752204363" sldId="311"/>
        </pc:sldMkLst>
        <pc:graphicFrameChg chg="mod">
          <ac:chgData name="Behague, Sabina" userId="2f9f8379-56ce-455c-81be-d1dc66b28ae7" providerId="ADAL" clId="{7732128D-296C-456E-B5F3-6AB4D48664A4}" dt="2024-11-01T17:40:40.550" v="5" actId="207"/>
          <ac:graphicFrameMkLst>
            <pc:docMk/>
            <pc:sldMk cId="3752204363" sldId="311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7732128D-296C-456E-B5F3-6AB4D48664A4}" dt="2024-11-01T17:40:53.407" v="6" actId="207"/>
        <pc:sldMkLst>
          <pc:docMk/>
          <pc:sldMk cId="3589398534" sldId="315"/>
        </pc:sldMkLst>
        <pc:graphicFrameChg chg="mod">
          <ac:chgData name="Behague, Sabina" userId="2f9f8379-56ce-455c-81be-d1dc66b28ae7" providerId="ADAL" clId="{7732128D-296C-456E-B5F3-6AB4D48664A4}" dt="2024-11-01T17:40:53.407" v="6" actId="207"/>
          <ac:graphicFrameMkLst>
            <pc:docMk/>
            <pc:sldMk cId="3589398534" sldId="315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7732128D-296C-456E-B5F3-6AB4D48664A4}" dt="2024-11-01T17:41:09.319" v="8" actId="207"/>
        <pc:sldMkLst>
          <pc:docMk/>
          <pc:sldMk cId="3127030477" sldId="317"/>
        </pc:sldMkLst>
        <pc:graphicFrameChg chg="mod">
          <ac:chgData name="Behague, Sabina" userId="2f9f8379-56ce-455c-81be-d1dc66b28ae7" providerId="ADAL" clId="{7732128D-296C-456E-B5F3-6AB4D48664A4}" dt="2024-11-01T17:41:09.319" v="8" actId="207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  <pc:sldChg chg="modSp">
        <pc:chgData name="Behague, Sabina" userId="2f9f8379-56ce-455c-81be-d1dc66b28ae7" providerId="ADAL" clId="{7732128D-296C-456E-B5F3-6AB4D48664A4}" dt="2024-11-01T17:41:00.047" v="7" actId="207"/>
        <pc:sldMkLst>
          <pc:docMk/>
          <pc:sldMk cId="3103328568" sldId="320"/>
        </pc:sldMkLst>
        <pc:graphicFrameChg chg="mod">
          <ac:chgData name="Behague, Sabina" userId="2f9f8379-56ce-455c-81be-d1dc66b28ae7" providerId="ADAL" clId="{7732128D-296C-456E-B5F3-6AB4D48664A4}" dt="2024-11-01T17:41:00.047" v="7" actId="207"/>
          <ac:graphicFrameMkLst>
            <pc:docMk/>
            <pc:sldMk cId="3103328568" sldId="320"/>
            <ac:graphicFrameMk id="11" creationId="{77C748B8-A357-4913-EC73-5F373BAF98C1}"/>
          </ac:graphicFrameMkLst>
        </pc:graphicFrameChg>
      </pc:sldChg>
      <pc:sldChg chg="delSp modSp mod">
        <pc:chgData name="Behague, Sabina" userId="2f9f8379-56ce-455c-81be-d1dc66b28ae7" providerId="ADAL" clId="{7732128D-296C-456E-B5F3-6AB4D48664A4}" dt="2024-11-01T17:35:55.916" v="2" actId="207"/>
        <pc:sldMkLst>
          <pc:docMk/>
          <pc:sldMk cId="1120583554" sldId="325"/>
        </pc:sldMkLst>
        <pc:spChg chg="mod topLvl">
          <ac:chgData name="Behague, Sabina" userId="2f9f8379-56ce-455c-81be-d1dc66b28ae7" providerId="ADAL" clId="{7732128D-296C-456E-B5F3-6AB4D48664A4}" dt="2024-11-01T17:35:55.916" v="2" actId="207"/>
          <ac:spMkLst>
            <pc:docMk/>
            <pc:sldMk cId="1120583554" sldId="325"/>
            <ac:spMk id="5" creationId="{07E7D4A9-A2D8-FCFA-930A-28EF4D10D77F}"/>
          </ac:spMkLst>
        </pc:spChg>
        <pc:spChg chg="mod topLvl">
          <ac:chgData name="Behague, Sabina" userId="2f9f8379-56ce-455c-81be-d1dc66b28ae7" providerId="ADAL" clId="{7732128D-296C-456E-B5F3-6AB4D48664A4}" dt="2024-11-01T17:35:51.058" v="1" actId="165"/>
          <ac:spMkLst>
            <pc:docMk/>
            <pc:sldMk cId="1120583554" sldId="325"/>
            <ac:spMk id="6" creationId="{412E3515-0CCA-54BB-DEDF-C212521396F3}"/>
          </ac:spMkLst>
        </pc:spChg>
        <pc:spChg chg="mod topLvl">
          <ac:chgData name="Behague, Sabina" userId="2f9f8379-56ce-455c-81be-d1dc66b28ae7" providerId="ADAL" clId="{7732128D-296C-456E-B5F3-6AB4D48664A4}" dt="2024-11-01T17:35:51.058" v="1" actId="165"/>
          <ac:spMkLst>
            <pc:docMk/>
            <pc:sldMk cId="1120583554" sldId="325"/>
            <ac:spMk id="7" creationId="{6746877B-C94C-C6CA-FFCE-A784D43835B6}"/>
          </ac:spMkLst>
        </pc:spChg>
        <pc:grpChg chg="del">
          <ac:chgData name="Behague, Sabina" userId="2f9f8379-56ce-455c-81be-d1dc66b28ae7" providerId="ADAL" clId="{7732128D-296C-456E-B5F3-6AB4D48664A4}" dt="2024-11-01T17:35:51.058" v="1" actId="165"/>
          <ac:grpSpMkLst>
            <pc:docMk/>
            <pc:sldMk cId="1120583554" sldId="325"/>
            <ac:grpSpMk id="8" creationId="{9B93891F-7FE0-C8DC-6B27-0AD630270771}"/>
          </ac:grpSpMkLst>
        </pc:grpChg>
        <pc:graphicFrameChg chg="mod">
          <ac:chgData name="Behague, Sabina" userId="2f9f8379-56ce-455c-81be-d1dc66b28ae7" providerId="ADAL" clId="{7732128D-296C-456E-B5F3-6AB4D48664A4}" dt="2024-11-01T17:35:44.949" v="0" actId="207"/>
          <ac:graphicFrameMkLst>
            <pc:docMk/>
            <pc:sldMk cId="1120583554" sldId="325"/>
            <ac:graphicFrameMk id="9" creationId="{16BB2B36-D329-083C-5198-BEEC5AC12CFA}"/>
          </ac:graphicFrameMkLst>
        </pc:graphicFrame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99047008833E-2"/>
          <c:y val="2.991092118426562E-2"/>
          <c:w val="0.95416666666666672"/>
          <c:h val="0.81703733594635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rgbClr val="0071BB"/>
            </a:solidFill>
            <a:ln>
              <a:solidFill>
                <a:schemeClr val="accent5"/>
              </a:solidFill>
            </a:ln>
            <a:effectLst>
              <a:innerShdw blurRad="114300">
                <a:schemeClr val="accent1"/>
              </a:inn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10-14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1</c:v>
                </c:pt>
                <c:pt idx="1">
                  <c:v>91</c:v>
                </c:pt>
                <c:pt idx="2">
                  <c:v>236</c:v>
                </c:pt>
                <c:pt idx="3">
                  <c:v>246</c:v>
                </c:pt>
                <c:pt idx="4">
                  <c:v>233</c:v>
                </c:pt>
                <c:pt idx="5">
                  <c:v>184</c:v>
                </c:pt>
                <c:pt idx="6">
                  <c:v>84</c:v>
                </c:pt>
                <c:pt idx="7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34-446F-A789-5D1784DCAF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4"/>
        <c:overlap val="-22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3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Avant 15 ans</c:v>
                </c:pt>
                <c:pt idx="1">
                  <c:v>Avant 18 ans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8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3F-42E5-942E-EE0D9F2BCC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Avant 15 ans</c:v>
                </c:pt>
                <c:pt idx="1">
                  <c:v>Avant 18 ans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</c:v>
                </c:pt>
                <c:pt idx="1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Avant 15 ans</c:v>
                </c:pt>
                <c:pt idx="1">
                  <c:v>Avant 18 ans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20</c:v>
                </c:pt>
                <c:pt idx="1">
                  <c:v>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Avant 15 ans</c:v>
                </c:pt>
                <c:pt idx="1">
                  <c:v>Avant 18 ans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19</c:v>
                </c:pt>
                <c:pt idx="1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Veut un autre bientôt</c:v>
                </c:pt>
              </c:strCache>
            </c:strRef>
          </c:tx>
          <c:spPr>
            <a:solidFill>
              <a:srgbClr val="0071BB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D6B391DA-4856-4D00-992C-9D9E10F09175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B431-4372-B6DC-CEE6286D42F1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403533A5-1C2C-4173-A82D-59B76A882E8F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431-4372-B6DC-CEE6286D42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20</c:v>
                </c:pt>
                <c:pt idx="1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Veut un autre plus tard</c:v>
                </c:pt>
              </c:strCache>
            </c:strRef>
          </c:tx>
          <c:spPr>
            <a:solidFill>
              <a:srgbClr val="C7302D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6ABCD0-768E-46F8-88E9-4E0A138A2CB6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B431-4372-B6DC-CEE6286D42F1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C970765-0B1C-42AB-AFB9-67583FE4D919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431-4372-B6DC-CEE6286D42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40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Veut un autre, ne sait pas quand/ indécise</c:v>
                </c:pt>
              </c:strCache>
            </c:strRef>
          </c:tx>
          <c:spPr>
            <a:solidFill>
              <a:srgbClr val="F8D02E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473D88B-03EE-4810-9E4C-79F14C227935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B431-4372-B6DC-CEE6286D42F1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F0D6637-CCBA-456A-85C4-A0EE029C4914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431-4372-B6DC-CEE6286D42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9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Ne veut plus d'enfants/ stérilisé</c:v>
                </c:pt>
              </c:strCache>
            </c:strRef>
          </c:tx>
          <c:spPr>
            <a:solidFill>
              <a:srgbClr val="C7D6EE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26</c:v>
                </c:pt>
                <c:pt idx="1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3-4E2B-82ED-F781356BFC1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S'est déclarée stérile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39EAFBA1-943A-4661-998D-E7A82A8B69A0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B431-4372-B6DC-CEE6286D42F1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08C7841-94A8-4FA0-B74D-1E6AC19ACE59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431-4372-B6DC-CEE6286D42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6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A3-4E2B-82ED-F781356BFC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9023190941711998"/>
          <c:y val="7.6324741265699934E-3"/>
          <c:w val="0.30010625483408776"/>
          <c:h val="0.9921660502448621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t" anchorCtr="0"/>
        <a:lstStyle/>
        <a:p>
          <a:pPr>
            <a:defRPr lang="en-US"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 anchor="b" anchorCtr="1"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Ensemble</c:v>
                </c:pt>
                <c:pt idx="1">
                  <c:v>En union</c:v>
                </c:pt>
              </c:strCache>
            </c:strRef>
          </c:cat>
          <c:val>
            <c:numRef>
              <c:f>Sheet1!$B$2:$C$2</c:f>
              <c:numCache>
                <c:formatCode>0.0</c:formatCode>
                <c:ptCount val="2"/>
                <c:pt idx="0" formatCode="General">
                  <c:v>6.1</c:v>
                </c:pt>
                <c:pt idx="1">
                  <c:v>6.7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Ensemble</c:v>
                </c:pt>
                <c:pt idx="1">
                  <c:v>En union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7.1</c:v>
                </c:pt>
                <c:pt idx="1">
                  <c:v>8.4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9771340328824519"/>
          <c:y val="1.2453401447760311E-2"/>
          <c:w val="0.35948449408301236"/>
          <c:h val="5.339766727811856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Voulue au moment</c:v>
                </c:pt>
                <c:pt idx="1">
                  <c:v>Voulue plus tard</c:v>
                </c:pt>
                <c:pt idx="2">
                  <c:v>Ne veut plus d'enfants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65</c:v>
                </c:pt>
                <c:pt idx="1">
                  <c:v>27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Voulue au moment</c:v>
                </c:pt>
              </c:strCache>
            </c:strRef>
          </c:tx>
          <c:spPr>
            <a:solidFill>
              <a:srgbClr val="0071B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Grossesses actuelle</c:v>
                </c:pt>
                <c:pt idx="1">
                  <c:v>Naissances vivantes</c:v>
                </c:pt>
                <c:pt idx="2">
                  <c:v>Enfant mort-né</c:v>
                </c:pt>
                <c:pt idx="3">
                  <c:v>Fausse couche</c:v>
                </c:pt>
                <c:pt idx="4">
                  <c:v>Avortement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65</c:v>
                </c:pt>
                <c:pt idx="1">
                  <c:v>65</c:v>
                </c:pt>
                <c:pt idx="2">
                  <c:v>62</c:v>
                </c:pt>
                <c:pt idx="3">
                  <c:v>66</c:v>
                </c:pt>
                <c:pt idx="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Voulue plus tard</c:v>
                </c:pt>
              </c:strCache>
            </c:strRef>
          </c:tx>
          <c:spPr>
            <a:solidFill>
              <a:srgbClr val="C7302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Grossesses actuelle</c:v>
                </c:pt>
                <c:pt idx="1">
                  <c:v>Naissances vivantes</c:v>
                </c:pt>
                <c:pt idx="2">
                  <c:v>Enfant mort-né</c:v>
                </c:pt>
                <c:pt idx="3">
                  <c:v>Fausse couche</c:v>
                </c:pt>
                <c:pt idx="4">
                  <c:v>Avortement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29</c:v>
                </c:pt>
                <c:pt idx="1">
                  <c:v>27</c:v>
                </c:pt>
                <c:pt idx="2">
                  <c:v>27</c:v>
                </c:pt>
                <c:pt idx="3">
                  <c:v>25</c:v>
                </c:pt>
                <c:pt idx="4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Ne veut plus d'enfants</c:v>
                </c:pt>
              </c:strCache>
            </c:strRef>
          </c:tx>
          <c:spPr>
            <a:solidFill>
              <a:srgbClr val="F8D02E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Grossesses actuelle</c:v>
                </c:pt>
                <c:pt idx="1">
                  <c:v>Naissances vivantes</c:v>
                </c:pt>
                <c:pt idx="2">
                  <c:v>Enfant mort-né</c:v>
                </c:pt>
                <c:pt idx="3">
                  <c:v>Fausse couche</c:v>
                </c:pt>
                <c:pt idx="4">
                  <c:v>Avortement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6</c:v>
                </c:pt>
                <c:pt idx="1">
                  <c:v>8</c:v>
                </c:pt>
                <c:pt idx="2">
                  <c:v>11</c:v>
                </c:pt>
                <c:pt idx="3">
                  <c:v>9</c:v>
                </c:pt>
                <c:pt idx="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544018058690745E-2"/>
          <c:y val="2.6032677364525535E-2"/>
          <c:w val="0.69272699264736382"/>
          <c:h val="0.802411978803251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Fécondité désirée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</c:v>
                </c:pt>
                <c:pt idx="1">
                  <c:v>3.5</c:v>
                </c:pt>
                <c:pt idx="2">
                  <c:v>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Écart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0.70000000000000018</c:v>
                </c:pt>
                <c:pt idx="1">
                  <c:v>0.70000000000000018</c:v>
                </c:pt>
                <c:pt idx="2">
                  <c:v>0.70000000000000018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Fécondité actuelle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5.5</c:v>
                </c:pt>
                <c:pt idx="1">
                  <c:v>4.2</c:v>
                </c:pt>
                <c:pt idx="2" formatCode="0.0">
                  <c:v>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4-461F-BA23-93EB0A0D942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10"/>
        </c:scaling>
        <c:delete val="1"/>
        <c:axPos val="l"/>
        <c:numFmt formatCode="General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</c:legendEntry>
      <c:layout>
        <c:manualLayout>
          <c:xMode val="edge"/>
          <c:yMode val="edge"/>
          <c:x val="0.72992564417032535"/>
          <c:y val="0.41488380406700115"/>
          <c:w val="0.24900588329393358"/>
          <c:h val="0.2379173530137640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RDC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EDS-RDC 2007</c:v>
                </c:pt>
                <c:pt idx="1">
                  <c:v>EDS-RDC II 2013-2014</c:v>
                </c:pt>
                <c:pt idx="2">
                  <c:v>EDS-RDC III 2023-2024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6.3</c:v>
                </c:pt>
                <c:pt idx="1">
                  <c:v>6.6</c:v>
                </c:pt>
                <c:pt idx="2" formatCode="0.0">
                  <c:v>5.5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Urbain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EDS-RDC 2007</c:v>
                </c:pt>
                <c:pt idx="1">
                  <c:v>EDS-RDC II 2013-2014</c:v>
                </c:pt>
                <c:pt idx="2">
                  <c:v>EDS-RDC III 2023-2024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5.4</c:v>
                </c:pt>
                <c:pt idx="1">
                  <c:v>5.4</c:v>
                </c:pt>
                <c:pt idx="2">
                  <c:v>4.2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EDS-RDC 2007</c:v>
                </c:pt>
                <c:pt idx="1">
                  <c:v>EDS-RDC II 2013-2014</c:v>
                </c:pt>
                <c:pt idx="2">
                  <c:v>EDS-RDC III 2023-2024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.0">
                  <c:v>7</c:v>
                </c:pt>
                <c:pt idx="1">
                  <c:v>7.3</c:v>
                </c:pt>
                <c:pt idx="2">
                  <c:v>6.4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8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567517641609678E-2"/>
          <c:w val="0.95416666666666672"/>
          <c:h val="0.792230171920551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6.2</c:v>
                </c:pt>
                <c:pt idx="1">
                  <c:v>6.7</c:v>
                </c:pt>
                <c:pt idx="2">
                  <c:v>5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8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0014915853551998E-2"/>
          <c:w val="0.95416666666666672"/>
          <c:h val="0.833994841756800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Le plus bas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F440D7A0-809C-4C18-B959-ABC0614EE55C}" type="VALUE">
                      <a:rPr lang="en-US" smtClean="0"/>
                      <a:pPr/>
                      <a:t>[VALUE]</a:t>
                    </a:fld>
                    <a:r>
                      <a:rPr lang="en-US"/>
                      <a:t>,0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5D1A-428E-ABA3-F48D738CF0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Le plus bas</c:v>
                </c:pt>
                <c:pt idx="1">
                  <c:v>Second</c:v>
                </c:pt>
                <c:pt idx="2">
                  <c:v>Moyen</c:v>
                </c:pt>
                <c:pt idx="3">
                  <c:v>Quatrième</c:v>
                </c:pt>
                <c:pt idx="4">
                  <c:v>Le plus élevé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6.9</c:v>
                </c:pt>
                <c:pt idx="1">
                  <c:v>6.3</c:v>
                </c:pt>
                <c:pt idx="2" formatCode="General">
                  <c:v>6</c:v>
                </c:pt>
                <c:pt idx="3" formatCode="General">
                  <c:v>5.2</c:v>
                </c:pt>
                <c:pt idx="4" formatCode="General">
                  <c:v>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022940305563074"/>
          <c:y val="3.6143887426485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rgbClr val="C7D6E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rgbClr val="49648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rgbClr val="0071B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rgbClr val="C7302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rgbClr val="F8D02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-0.16071909226637807"/>
                  <c:y val="1.384114060925130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0.17266346776295854"/>
                  <c:y val="-0.1930917595482968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14731837157757008"/>
                  <c:y val="-0.24855427581685285"/>
                </c:manualLayout>
              </c:layout>
              <c:tx>
                <c:rich>
                  <a:bodyPr/>
                  <a:lstStyle/>
                  <a:p>
                    <a:fld id="{82D453CE-0560-4076-827C-C3204216D24F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A7E3707C-1A29-41BB-BB34-279CCAD5B1CF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0.16711922797240478"/>
                  <c:y val="0.19138681488585099"/>
                </c:manualLayout>
              </c:layout>
              <c:tx>
                <c:rich>
                  <a:bodyPr/>
                  <a:lstStyle/>
                  <a:p>
                    <a:fld id="{F36023A6-B0C9-4628-81FE-CC307CD84A05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48C8BF03-DCF6-4DDC-9C73-C8261B6C8904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15072521063498739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-6.0514285928108237E-2"/>
                  <c:y val="8.2022878727089465E-2"/>
                </c:manualLayout>
              </c:layout>
              <c:tx>
                <c:rich>
                  <a:bodyPr/>
                  <a:lstStyle/>
                  <a:p>
                    <a:fld id="{846BC4AE-4724-473A-A8F7-67D0810947CD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CE1A8F6D-B4BD-4DFA-A584-A72A129CBCEC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dLbl>
              <c:idx val="5"/>
              <c:layout>
                <c:manualLayout>
                  <c:x val="-0.1223954857789315"/>
                  <c:y val="0.16156021567457016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26E-41E9-A15A-2F90A46010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7-17 mois</c:v>
                </c:pt>
                <c:pt idx="1">
                  <c:v>18-23 mois</c:v>
                </c:pt>
                <c:pt idx="2">
                  <c:v>24-35 mois</c:v>
                </c:pt>
                <c:pt idx="3">
                  <c:v>36-47 mois</c:v>
                </c:pt>
                <c:pt idx="4">
                  <c:v>48-59 mois</c:v>
                </c:pt>
                <c:pt idx="5">
                  <c:v>60+ mois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11</c:v>
                </c:pt>
                <c:pt idx="1">
                  <c:v>17</c:v>
                </c:pt>
                <c:pt idx="2">
                  <c:v>35</c:v>
                </c:pt>
                <c:pt idx="3">
                  <c:v>18</c:v>
                </c:pt>
                <c:pt idx="4">
                  <c:v>9</c:v>
                </c:pt>
                <c:pt idx="5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6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RDC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20.5</c:v>
                </c:pt>
                <c:pt idx="1">
                  <c:v>21.5</c:v>
                </c:pt>
                <c:pt idx="2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71977396423987E-2"/>
          <c:w val="1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Ont eu des rapports sexuels avant 15 ans</c:v>
                </c:pt>
                <c:pt idx="1">
                  <c:v>Étaient en union 
avant l'âge de 15 ans</c:v>
                </c:pt>
                <c:pt idx="2">
                  <c:v>Avaient déjà eu une naissance vivante/ engendré une naissance vivante avant l'âge de 15 ans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12</c:v>
                </c:pt>
                <c:pt idx="1">
                  <c:v>4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Ont eu des rapports sexuels avant 15 ans</c:v>
                </c:pt>
                <c:pt idx="1">
                  <c:v>Étaient en union 
avant l'âge de 15 ans</c:v>
                </c:pt>
                <c:pt idx="2">
                  <c:v>Avaient déjà eu une naissance vivante/ engendré une naissance vivante avant l'âge de 15 ans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14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0071B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rgbClr val="F8D02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rgbClr val="C7302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0.21312107646810097"/>
                  <c:y val="4.9710835592175436E-2"/>
                </c:manualLayout>
              </c:layout>
              <c:tx>
                <c:rich>
                  <a:bodyPr/>
                  <a:lstStyle/>
                  <a:p>
                    <a:fld id="{F9D6619E-479B-4728-A1F8-560F92974890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2B06CB3C-F462-476E-A37D-DE5123BB26D3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3.2473404487528772E-2"/>
                  <c:y val="-7.999951072012212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2989361795011556"/>
                      <c:h val="0.1457541270757698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6.0362739216172967E-2"/>
                  <c:y val="1.242966601755445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529302149219253"/>
                      <c:h val="0.1991541329471284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5.6277588673535953E-2"/>
                  <c:y val="6.3910031216056221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3681824248222288"/>
                      <c:h val="0.2476613400397295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2640579843913125"/>
                  <c:y val="-0.1168351420379486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Naissance vivante</c:v>
                </c:pt>
                <c:pt idx="1">
                  <c:v>Mort-né</c:v>
                </c:pt>
                <c:pt idx="2">
                  <c:v>Fausse couche</c:v>
                </c:pt>
                <c:pt idx="3">
                  <c:v>Avortement provoqué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88</c:v>
                </c:pt>
                <c:pt idx="1">
                  <c:v>2</c:v>
                </c:pt>
                <c:pt idx="2">
                  <c:v>4</c:v>
                </c:pt>
                <c:pt idx="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2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Célibataire</c:v>
                </c:pt>
              </c:strCache>
            </c:strRef>
          </c:tx>
          <c:spPr>
            <a:solidFill>
              <a:srgbClr val="0071BB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3EDCC4B4-D2BD-4059-91BC-7742ECE7C343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C010-4190-97CB-BD711B2F629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86AC5C0-F809-4511-8CC8-1FE499D769F5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010-4190-97CB-BD711B2F62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34</c:v>
                </c:pt>
                <c:pt idx="1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Marié(e) ou en union</c:v>
                </c:pt>
              </c:strCache>
            </c:strRef>
          </c:tx>
          <c:spPr>
            <a:solidFill>
              <a:srgbClr val="C7302D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F024D5A3-E391-4B35-BCA1-52CC999B47CA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C010-4190-97CB-BD711B2F629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C2951882-C008-4A6E-A6AC-48FCE352F6E8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010-4190-97CB-BD711B2F62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57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Divorcé(e)/séparé(e)/veuf(ve)</c:v>
                </c:pt>
              </c:strCache>
            </c:strRef>
          </c:tx>
          <c:spPr>
            <a:solidFill>
              <a:srgbClr val="F8D02E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AA14EF0-ABF7-49EC-BF8F-52471E4FED2D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C010-4190-97CB-BD711B2F629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52DC4C1A-2CD2-446A-B2CF-E33741277675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fr-FR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C010-4190-97CB-BD711B2F62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9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3" dt="2024-10-14T18:12:16.356" idx="1">
    <p:pos x="5614" y="962"/>
    <p:text>These bars look strange -- the outline is shadowed?</p:text>
    <p:extLst>
      <p:ext uri="{C676402C-5697-4E1C-873F-D02D1690AC5C}">
        <p15:threadingInfo xmlns:p15="http://schemas.microsoft.com/office/powerpoint/2012/main" timeZoneBias="24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4-10-08T14:25:12.579" idx="8">
    <p:pos x="2238" y="786"/>
    <p:text>Ce résultat est reformulé comme suit : I y a eu 1 naissance pour 1 000 femmes de 10-14 ans et 91 naissances pour 1 000 femmes de 15-19 ans pour la période des 3 années ayant précédé l'enquête.</p:text>
    <p:extLst>
      <p:ext uri="{C676402C-5697-4E1C-873F-D02D1690AC5C}">
        <p15:threadingInfo xmlns:p15="http://schemas.microsoft.com/office/powerpoint/2012/main" timeZoneBias="-60"/>
      </p:ext>
    </p:extLst>
  </p:cm>
  <p:cm authorId="2" dt="2024-10-08T14:29:09.388" idx="9">
    <p:pos x="4265" y="1717"/>
    <p:text>Ce résultat est corrigé comme suit : 20 % des adolescentes de 15-19 ans ont déjà été enceintes.</p:text>
    <p:extLst>
      <p:ext uri="{C676402C-5697-4E1C-873F-D02D1690AC5C}">
        <p15:threadingInfo xmlns:p15="http://schemas.microsoft.com/office/powerpoint/2012/main" timeZoneBias="-6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4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4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4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93C8DC-E3FD-46E5-93B6-967D49185CA7}" type="datetimeFigureOut">
              <a:rPr lang="en-US" smtClean="0"/>
              <a:t>11/1/2024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1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4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CC7E2D-1E93-40BD-92A0-CB279250DD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68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Les taux pour le groupe d'âges 10-14 ans sont basés sur des données rétrospectives provenant des femmes âgées de 15-17 ans.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3761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D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0110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073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7970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Note : Les naissances de rang 1 sont exclues. L'intervalle pour les naissances multiples est le nombre de mois écoulés depuis la grossesse précédente qui a abouti à une naissance vivante.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2640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1488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Note : L'âge à la première union est défini comme étant l'âge auquel l'enquêté(e) a commencé à vivre avec son premier époux/épouse/partenaire.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564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Notes: </a:t>
            </a:r>
            <a:r>
              <a:rPr lang="en-US" dirty="0" err="1"/>
              <a:t>Stérilisé</a:t>
            </a:r>
            <a:r>
              <a:rPr lang="en-US" dirty="0"/>
              <a:t> = </a:t>
            </a:r>
            <a:r>
              <a:rPr lang="fr-FR" dirty="0"/>
              <a:t>Y compris la stérilisation féminine et masculine</a:t>
            </a:r>
            <a:r>
              <a:rPr lang="en-US" dirty="0"/>
              <a:t>. Plus tard = </a:t>
            </a:r>
            <a:r>
              <a:rPr lang="fr-FR" dirty="0"/>
              <a:t>Veut espacer la prochaine naissance de 2 ans ou plus. </a:t>
            </a:r>
            <a:r>
              <a:rPr lang="en-US" dirty="0" err="1"/>
              <a:t>Bientôt</a:t>
            </a:r>
            <a:r>
              <a:rPr lang="en-US" dirty="0"/>
              <a:t> = </a:t>
            </a:r>
            <a:r>
              <a:rPr lang="fr-FR" dirty="0"/>
              <a:t>Veut la prochaine naissance dans les 2 ans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61399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b="0" i="0" u="none" strike="noStrike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Note: Une issue de grossesse fait référence à une fausse couche, un avortement, une naissance vivante ou une mortinaissance. Certaines grossesses produisent des issues multiples comme dans le cas de jumeaux . Dans ce tableau, chaque issue de grossesse est comptée individuellement . Par conséquent, une grossesse sera comptée plus d'une fois si elle se termine par des naissances multiples (naissances vivantes ou mort-nés). Les grossesses actuelles, les fausses couches et les avortements sont toujours comptés comme une issue de grossesse.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0254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b="0" i="0" u="none" strike="noStrike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Note: Une issue de grossesse fait référence à une fausse couche, un avortement, une naissance vivante ou une mortinaissance. Certaines grossesses produisent des issues multiples comme dans le cas de jumeaux . Dans ce tableau, chaque issue de grossesse est comptée individuellement . Par conséquent, une grossesse sera comptée plus d'une fois si elle se termine par des naissances multiples (naissances vivantes ou mort-nés). Les grossesses actuelles, les fausses couches et les avortements sont toujours comptés comme une issue de grossesse.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0161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fr-FR" noProof="0" dirty="0"/>
              <a:t>#EDSRDCIII</a:t>
            </a:r>
            <a:endParaRPr lang="fr-FR" b="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41029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 dirty="0"/>
              <a:t>Click to </a:t>
            </a:r>
            <a:r>
              <a:rPr lang="fr-FR" noProof="0" dirty="0" err="1"/>
              <a:t>edit</a:t>
            </a:r>
            <a:r>
              <a:rPr lang="fr-FR" noProof="0" dirty="0"/>
              <a:t> Master </a:t>
            </a:r>
            <a:r>
              <a:rPr lang="fr-FR" noProof="0" dirty="0" err="1"/>
              <a:t>title</a:t>
            </a:r>
            <a:r>
              <a:rPr lang="fr-FR" noProof="0" dirty="0"/>
              <a:t>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01/11/2024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01/11/2024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 dirty="0"/>
              <a:t># EDSRDCIII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76754" y="5048691"/>
            <a:ext cx="85312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Enquête Démographique et de Santé de la République Démocratique du Congo III (EDS-RDC III) 2023-2024</a:t>
            </a:r>
          </a:p>
        </p:txBody>
      </p:sp>
      <p:pic>
        <p:nvPicPr>
          <p:cNvPr id="3" name="Picture 2" descr="A leopard standing in a field&#10;&#10;Description automatically generated">
            <a:extLst>
              <a:ext uri="{FF2B5EF4-FFF2-40B4-BE49-F238E27FC236}">
                <a16:creationId xmlns:a16="http://schemas.microsoft.com/office/drawing/2014/main" id="{A688CBF6-96C6-17C6-53B7-ECC0BB7789F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452" b="21701"/>
          <a:stretch/>
        </p:blipFill>
        <p:spPr>
          <a:xfrm>
            <a:off x="0" y="1804695"/>
            <a:ext cx="9144000" cy="297775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0F00253E-4B7B-495F-062F-4C58FF84BAF6}"/>
              </a:ext>
            </a:extLst>
          </p:cNvPr>
          <p:cNvGrpSpPr/>
          <p:nvPr userDrawn="1"/>
        </p:nvGrpSpPr>
        <p:grpSpPr>
          <a:xfrm>
            <a:off x="0" y="1528900"/>
            <a:ext cx="9144000" cy="283310"/>
            <a:chOff x="0" y="1528900"/>
            <a:chExt cx="9144000" cy="28331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8F94780-6626-D0A9-73FE-F7DDF88D05EC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F7335BE-9296-77A4-FC62-F96F57B55CA8}"/>
              </a:ext>
            </a:extLst>
          </p:cNvPr>
          <p:cNvGrpSpPr/>
          <p:nvPr userDrawn="1"/>
        </p:nvGrpSpPr>
        <p:grpSpPr>
          <a:xfrm rot="10800000">
            <a:off x="0" y="4712503"/>
            <a:ext cx="9144000" cy="283310"/>
            <a:chOff x="0" y="1528900"/>
            <a:chExt cx="9144000" cy="2833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EC1411A-6FC2-6FBA-DD6D-34D1337DC80E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A6D34F1-08EE-3997-D7CF-79952CAE2EF8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63136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5" Type="http://schemas.openxmlformats.org/officeDocument/2006/relationships/comments" Target="../comments/comment1.xml"/><Relationship Id="rId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67FD755-5259-8918-3691-B2DE3A2F1546}"/>
              </a:ext>
            </a:extLst>
          </p:cNvPr>
          <p:cNvSpPr txBox="1">
            <a:spLocks/>
          </p:cNvSpPr>
          <p:nvPr/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Fécondité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99336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1868378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Âge médian à la première naissance selon le milieu de résidence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344955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fr-FR" noProof="0" dirty="0"/>
              <a:t>Âge médian à la première naissance parmi les femmes de 25-49 ans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Grossesse chez les adolescentes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31080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fr-FR" noProof="0" dirty="0"/>
              <a:t>Pourcentage de femmes de 15 à 19 ans ayant déjà été enceintes </a:t>
            </a:r>
          </a:p>
        </p:txBody>
      </p:sp>
      <p:pic>
        <p:nvPicPr>
          <p:cNvPr id="3" name="Picture 2" descr="Shape&#10;&#10;Description automatically generated with low confidence">
            <a:extLst>
              <a:ext uri="{FF2B5EF4-FFF2-40B4-BE49-F238E27FC236}">
                <a16:creationId xmlns:a16="http://schemas.microsoft.com/office/drawing/2014/main" id="{D10E4B76-8525-A65B-B361-2C8458F007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3187443" y="1953070"/>
            <a:ext cx="918293" cy="198369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4E7711E-3F95-D644-1C34-936BD078DDA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1824173"/>
            <a:ext cx="1078592" cy="211418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552A065-F9EC-731E-8FB2-6540AC821A8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1824174"/>
            <a:ext cx="1078592" cy="211418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341EB3B-A8A2-9A77-E3D2-EF831AC370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1824175"/>
            <a:ext cx="1078592" cy="21141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8474EE9-F81B-4125-79F6-B9597CD871B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4224459"/>
            <a:ext cx="1078592" cy="211418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8710070-3ED4-ADD7-09A0-3448D66A07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4227647"/>
            <a:ext cx="1078592" cy="211418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21D5A2-42E0-B9EC-348A-367D34B63A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4227649"/>
            <a:ext cx="1078592" cy="211418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1EBE059-69D3-9069-0ED9-1009A4565B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4227649"/>
            <a:ext cx="1078592" cy="211418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05CD7E7-7119-8FEB-1F12-C9C149E2E9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3048524" y="4227647"/>
            <a:ext cx="1078592" cy="211418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991AF816-4FB0-23CF-F756-70991345D24B}"/>
              </a:ext>
            </a:extLst>
          </p:cNvPr>
          <p:cNvSpPr txBox="1"/>
          <p:nvPr/>
        </p:nvSpPr>
        <p:spPr>
          <a:xfrm>
            <a:off x="702516" y="1953070"/>
            <a:ext cx="2064547" cy="441120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20 % des femmes de 15-19 ans ont déjà eu une naissance vivante, une grossesse improductive, ou sont actuellement enceintes.</a:t>
            </a:r>
          </a:p>
        </p:txBody>
      </p:sp>
      <p:pic>
        <p:nvPicPr>
          <p:cNvPr id="2" name="Picture 1" descr="Shape&#10;&#10;Description automatically generated with low confidence">
            <a:extLst>
              <a:ext uri="{FF2B5EF4-FFF2-40B4-BE49-F238E27FC236}">
                <a16:creationId xmlns:a16="http://schemas.microsoft.com/office/drawing/2014/main" id="{83F24A39-1100-B6B6-71C1-3B80641A3E0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4146684" y="1953070"/>
            <a:ext cx="918293" cy="1983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049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8640" y="1293375"/>
            <a:ext cx="2844419" cy="1423649"/>
          </a:xfrm>
        </p:spPr>
        <p:txBody>
          <a:bodyPr>
            <a:normAutofit/>
          </a:bodyPr>
          <a:lstStyle/>
          <a:p>
            <a:pPr algn="l"/>
            <a:r>
              <a:rPr lang="fr-FR" noProof="0" dirty="0"/>
              <a:t>Pourcentage de femmes de 15-19 ans ayant déjà été enceintes 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467221" y="71871"/>
            <a:ext cx="7476998" cy="117948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rgbClr val="FF0000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fr-FR" dirty="0">
                <a:solidFill>
                  <a:schemeClr val="tx1"/>
                </a:solidFill>
              </a:rPr>
              <a:t>Grossesse chez les adolescentes </a:t>
            </a:r>
          </a:p>
          <a:p>
            <a:r>
              <a:rPr lang="fr-FR" dirty="0">
                <a:solidFill>
                  <a:schemeClr val="tx1"/>
                </a:solidFill>
              </a:rPr>
              <a:t>selon la province</a:t>
            </a: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310478" y="4109340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</a:t>
            </a:r>
          </a:p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20 %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70EAB1A-E629-6E4F-7AA4-A9F897F5B294}"/>
              </a:ext>
            </a:extLst>
          </p:cNvPr>
          <p:cNvSpPr/>
          <p:nvPr/>
        </p:nvSpPr>
        <p:spPr>
          <a:xfrm flipV="1">
            <a:off x="6117143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78B4B5-A677-23A7-6423-53C87BE199DC}"/>
              </a:ext>
            </a:extLst>
          </p:cNvPr>
          <p:cNvSpPr/>
          <p:nvPr/>
        </p:nvSpPr>
        <p:spPr>
          <a:xfrm flipV="1">
            <a:off x="4347314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7049F3F-0A4D-078B-B487-2F1CE2E98F66}"/>
              </a:ext>
            </a:extLst>
          </p:cNvPr>
          <p:cNvSpPr/>
          <p:nvPr/>
        </p:nvSpPr>
        <p:spPr>
          <a:xfrm flipV="1">
            <a:off x="7031539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31B4279-A0C2-F144-4C31-6C3797116C2D}"/>
              </a:ext>
            </a:extLst>
          </p:cNvPr>
          <p:cNvSpPr/>
          <p:nvPr/>
        </p:nvSpPr>
        <p:spPr>
          <a:xfrm flipV="1">
            <a:off x="6476949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99A5906-9917-2EB7-024E-DC01E7B9EAF2}"/>
              </a:ext>
            </a:extLst>
          </p:cNvPr>
          <p:cNvSpPr/>
          <p:nvPr/>
        </p:nvSpPr>
        <p:spPr>
          <a:xfrm flipV="1">
            <a:off x="7451049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8C6D10-37C2-10F4-7246-4A8C59016828}"/>
              </a:ext>
            </a:extLst>
          </p:cNvPr>
          <p:cNvSpPr/>
          <p:nvPr/>
        </p:nvSpPr>
        <p:spPr>
          <a:xfrm flipV="1">
            <a:off x="7616861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5D1C14E-0FAB-F44D-C53B-7F5A66865624}"/>
              </a:ext>
            </a:extLst>
          </p:cNvPr>
          <p:cNvSpPr/>
          <p:nvPr/>
        </p:nvSpPr>
        <p:spPr>
          <a:xfrm flipV="1">
            <a:off x="5291208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F6F1D29-BE84-F467-336B-84F46B33EC3D}"/>
              </a:ext>
            </a:extLst>
          </p:cNvPr>
          <p:cNvSpPr/>
          <p:nvPr/>
        </p:nvSpPr>
        <p:spPr>
          <a:xfrm flipV="1">
            <a:off x="5806329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57110D64-1DAE-2E28-D8BD-16389CEB3A00}"/>
              </a:ext>
            </a:extLst>
          </p:cNvPr>
          <p:cNvSpPr/>
          <p:nvPr/>
        </p:nvSpPr>
        <p:spPr>
          <a:xfrm flipV="1">
            <a:off x="6269900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43C464-7E2A-8146-C4DD-8E03CA705266}"/>
              </a:ext>
            </a:extLst>
          </p:cNvPr>
          <p:cNvSpPr/>
          <p:nvPr/>
        </p:nvSpPr>
        <p:spPr>
          <a:xfrm flipV="1">
            <a:off x="3927545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3D80DA1-F9AF-472A-28F6-D5030518D724}"/>
              </a:ext>
            </a:extLst>
          </p:cNvPr>
          <p:cNvSpPr/>
          <p:nvPr/>
        </p:nvSpPr>
        <p:spPr>
          <a:xfrm flipV="1">
            <a:off x="3051943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C0E113-1253-131C-C8C7-D2EDA633DD2D}"/>
              </a:ext>
            </a:extLst>
          </p:cNvPr>
          <p:cNvSpPr/>
          <p:nvPr/>
        </p:nvSpPr>
        <p:spPr>
          <a:xfrm flipV="1">
            <a:off x="4230920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340AD6A-2E1E-1B9C-12C3-D1F39BBB262F}"/>
              </a:ext>
            </a:extLst>
          </p:cNvPr>
          <p:cNvSpPr/>
          <p:nvPr/>
        </p:nvSpPr>
        <p:spPr>
          <a:xfrm flipV="1">
            <a:off x="4332303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6957E7B-A97D-8D95-4C8F-C158BD950166}"/>
              </a:ext>
            </a:extLst>
          </p:cNvPr>
          <p:cNvSpPr/>
          <p:nvPr/>
        </p:nvSpPr>
        <p:spPr>
          <a:xfrm flipV="1">
            <a:off x="6291281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42508D7-BEA9-7E74-F12E-8EE705E05181}"/>
              </a:ext>
            </a:extLst>
          </p:cNvPr>
          <p:cNvSpPr/>
          <p:nvPr/>
        </p:nvSpPr>
        <p:spPr>
          <a:xfrm flipV="1">
            <a:off x="5910578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ABA216B-F6BB-A4F6-7FBB-B28FEBEE2CAC}"/>
              </a:ext>
            </a:extLst>
          </p:cNvPr>
          <p:cNvSpPr/>
          <p:nvPr/>
        </p:nvSpPr>
        <p:spPr>
          <a:xfrm flipV="1">
            <a:off x="4149793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6E7CCC6-2537-A1F1-73B5-A118C152461D}"/>
              </a:ext>
            </a:extLst>
          </p:cNvPr>
          <p:cNvSpPr/>
          <p:nvPr/>
        </p:nvSpPr>
        <p:spPr>
          <a:xfrm flipV="1">
            <a:off x="6763897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50061C7-3490-4719-9B65-2AEA726CE014}"/>
              </a:ext>
            </a:extLst>
          </p:cNvPr>
          <p:cNvSpPr/>
          <p:nvPr/>
        </p:nvSpPr>
        <p:spPr>
          <a:xfrm flipV="1">
            <a:off x="5149994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972BCCB-4563-F0B3-614B-1741AEC38C03}"/>
              </a:ext>
            </a:extLst>
          </p:cNvPr>
          <p:cNvSpPr/>
          <p:nvPr/>
        </p:nvSpPr>
        <p:spPr>
          <a:xfrm flipV="1">
            <a:off x="7551032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3E7BAB6-000C-C2D1-9AE1-3D601A7FEB0F}"/>
              </a:ext>
            </a:extLst>
          </p:cNvPr>
          <p:cNvSpPr/>
          <p:nvPr/>
        </p:nvSpPr>
        <p:spPr>
          <a:xfrm flipV="1">
            <a:off x="5091141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83B5043-2004-549E-5E70-20152DFC6FCB}"/>
              </a:ext>
            </a:extLst>
          </p:cNvPr>
          <p:cNvSpPr/>
          <p:nvPr/>
        </p:nvSpPr>
        <p:spPr>
          <a:xfrm flipV="1">
            <a:off x="5935235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551D6B7-0ED3-5033-6317-A348D538E9D1}"/>
              </a:ext>
            </a:extLst>
          </p:cNvPr>
          <p:cNvSpPr/>
          <p:nvPr/>
        </p:nvSpPr>
        <p:spPr>
          <a:xfrm flipV="1">
            <a:off x="7426231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CBB8B45-7174-627C-1619-EAE204FFBAAE}"/>
              </a:ext>
            </a:extLst>
          </p:cNvPr>
          <p:cNvSpPr/>
          <p:nvPr/>
        </p:nvSpPr>
        <p:spPr>
          <a:xfrm flipV="1">
            <a:off x="4809661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5C4F2B2-D533-C1B5-F46F-00050F9A3F89}"/>
              </a:ext>
            </a:extLst>
          </p:cNvPr>
          <p:cNvSpPr/>
          <p:nvPr/>
        </p:nvSpPr>
        <p:spPr>
          <a:xfrm flipV="1">
            <a:off x="7162721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179DDC9-1AD9-1B8E-00B5-05FF64861BF4}"/>
              </a:ext>
            </a:extLst>
          </p:cNvPr>
          <p:cNvSpPr/>
          <p:nvPr/>
        </p:nvSpPr>
        <p:spPr>
          <a:xfrm flipV="1">
            <a:off x="6059894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E2964B0-DB28-8295-49DF-2D4493B09350}"/>
              </a:ext>
            </a:extLst>
          </p:cNvPr>
          <p:cNvSpPr/>
          <p:nvPr/>
        </p:nvSpPr>
        <p:spPr>
          <a:xfrm flipV="1">
            <a:off x="5217287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9FF1F2A-C245-5E85-6A70-5CF7B81B64F5}"/>
              </a:ext>
            </a:extLst>
          </p:cNvPr>
          <p:cNvSpPr txBox="1"/>
          <p:nvPr/>
        </p:nvSpPr>
        <p:spPr>
          <a:xfrm>
            <a:off x="6267364" y="134240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36 %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E14B6A2-52DA-3A2F-7D3C-0063D144ACE9}"/>
              </a:ext>
            </a:extLst>
          </p:cNvPr>
          <p:cNvSpPr txBox="1"/>
          <p:nvPr/>
        </p:nvSpPr>
        <p:spPr>
          <a:xfrm>
            <a:off x="4275909" y="5161440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18 %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E31CEDE-B6BD-BE9A-EB23-16080AC51AAF}"/>
              </a:ext>
            </a:extLst>
          </p:cNvPr>
          <p:cNvSpPr txBox="1"/>
          <p:nvPr/>
        </p:nvSpPr>
        <p:spPr>
          <a:xfrm>
            <a:off x="4995385" y="5609502"/>
            <a:ext cx="106450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17 %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A82A0283-BFD7-591D-039F-95E3743D4C35}"/>
              </a:ext>
            </a:extLst>
          </p:cNvPr>
          <p:cNvSpPr txBox="1"/>
          <p:nvPr/>
        </p:nvSpPr>
        <p:spPr>
          <a:xfrm>
            <a:off x="7930271" y="3901229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E4927FBE-FF66-779B-4422-6DCED247384E}"/>
              </a:ext>
            </a:extLst>
          </p:cNvPr>
          <p:cNvSpPr txBox="1"/>
          <p:nvPr/>
        </p:nvSpPr>
        <p:spPr>
          <a:xfrm>
            <a:off x="6324405" y="4835368"/>
            <a:ext cx="134970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27 %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B061BE0F-25D5-2548-CAFE-99230A4BF310}"/>
              </a:ext>
            </a:extLst>
          </p:cNvPr>
          <p:cNvSpPr txBox="1"/>
          <p:nvPr/>
        </p:nvSpPr>
        <p:spPr>
          <a:xfrm>
            <a:off x="5862359" y="612026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FF9149B1-AEEB-2A9E-128B-869B264EE7E2}"/>
              </a:ext>
            </a:extLst>
          </p:cNvPr>
          <p:cNvSpPr txBox="1"/>
          <p:nvPr/>
        </p:nvSpPr>
        <p:spPr>
          <a:xfrm>
            <a:off x="7441238" y="3491993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8 %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0431D1-6A4E-7FD4-199D-4679E39C85FC}"/>
              </a:ext>
            </a:extLst>
          </p:cNvPr>
          <p:cNvSpPr txBox="1"/>
          <p:nvPr/>
        </p:nvSpPr>
        <p:spPr>
          <a:xfrm>
            <a:off x="7115391" y="4510916"/>
            <a:ext cx="130203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30%</a:t>
            </a: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6A71C31D-128A-E52E-117C-540BA917C951}"/>
              </a:ext>
            </a:extLst>
          </p:cNvPr>
          <p:cNvSpPr txBox="1"/>
          <p:nvPr/>
        </p:nvSpPr>
        <p:spPr>
          <a:xfrm>
            <a:off x="7731448" y="5470456"/>
            <a:ext cx="12810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27 %</a:t>
            </a: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DEFFE76B-346D-7944-019F-14E8483F9AED}"/>
              </a:ext>
            </a:extLst>
          </p:cNvPr>
          <p:cNvSpPr txBox="1"/>
          <p:nvPr/>
        </p:nvSpPr>
        <p:spPr>
          <a:xfrm>
            <a:off x="8140581" y="2484346"/>
            <a:ext cx="94341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23 %</a:t>
            </a: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7E8042F6-C84D-E1B9-306C-0592092654C9}"/>
              </a:ext>
            </a:extLst>
          </p:cNvPr>
          <p:cNvCxnSpPr>
            <a:cxnSpLocks/>
          </p:cNvCxnSpPr>
          <p:nvPr/>
        </p:nvCxnSpPr>
        <p:spPr>
          <a:xfrm flipH="1">
            <a:off x="5558673" y="4575482"/>
            <a:ext cx="886230" cy="10713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936BE074-E9D0-834D-6486-CA0CD0965E7C}"/>
              </a:ext>
            </a:extLst>
          </p:cNvPr>
          <p:cNvSpPr txBox="1"/>
          <p:nvPr/>
        </p:nvSpPr>
        <p:spPr>
          <a:xfrm>
            <a:off x="4205720" y="325656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25 %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44406F-B539-15D9-692E-704C4D053130}"/>
              </a:ext>
            </a:extLst>
          </p:cNvPr>
          <p:cNvSpPr txBox="1"/>
          <p:nvPr/>
        </p:nvSpPr>
        <p:spPr>
          <a:xfrm>
            <a:off x="2488195" y="354895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9 %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25F3BAE1-4A90-C621-40E7-FA1B9FDAB30D}"/>
              </a:ext>
            </a:extLst>
          </p:cNvPr>
          <p:cNvSpPr txBox="1"/>
          <p:nvPr/>
        </p:nvSpPr>
        <p:spPr>
          <a:xfrm>
            <a:off x="2645848" y="4669911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0EA1E68E-935C-F5E0-74D8-4AD0189C9A35}"/>
              </a:ext>
            </a:extLst>
          </p:cNvPr>
          <p:cNvSpPr txBox="1"/>
          <p:nvPr/>
        </p:nvSpPr>
        <p:spPr>
          <a:xfrm>
            <a:off x="4286871" y="392515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D645F945-D833-D6A3-EF8E-72F2DCA32888}"/>
              </a:ext>
            </a:extLst>
          </p:cNvPr>
          <p:cNvSpPr txBox="1"/>
          <p:nvPr/>
        </p:nvSpPr>
        <p:spPr>
          <a:xfrm>
            <a:off x="4086804" y="459217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1CF5B0F-1403-9976-56A3-3FADDE97CA4E}"/>
              </a:ext>
            </a:extLst>
          </p:cNvPr>
          <p:cNvSpPr txBox="1"/>
          <p:nvPr/>
        </p:nvSpPr>
        <p:spPr>
          <a:xfrm>
            <a:off x="5146271" y="3993031"/>
            <a:ext cx="107362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7B78A5AA-D531-E01E-6CF7-6D13B0DB6029}"/>
              </a:ext>
            </a:extLst>
          </p:cNvPr>
          <p:cNvCxnSpPr>
            <a:cxnSpLocks/>
          </p:cNvCxnSpPr>
          <p:nvPr/>
        </p:nvCxnSpPr>
        <p:spPr>
          <a:xfrm flipH="1" flipV="1">
            <a:off x="3650133" y="3836276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9" name="TextBox 1038">
            <a:extLst>
              <a:ext uri="{FF2B5EF4-FFF2-40B4-BE49-F238E27FC236}">
                <a16:creationId xmlns:a16="http://schemas.microsoft.com/office/drawing/2014/main" id="{8561378D-A80C-C004-8A53-057AE0E7CA19}"/>
              </a:ext>
            </a:extLst>
          </p:cNvPr>
          <p:cNvSpPr txBox="1"/>
          <p:nvPr/>
        </p:nvSpPr>
        <p:spPr>
          <a:xfrm>
            <a:off x="3575503" y="220611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699DE2F6-9D06-47DC-B574-AB7C1F0A6344}"/>
              </a:ext>
            </a:extLst>
          </p:cNvPr>
          <p:cNvSpPr txBox="1"/>
          <p:nvPr/>
        </p:nvSpPr>
        <p:spPr>
          <a:xfrm>
            <a:off x="5104739" y="272710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30 %</a:t>
            </a: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C35123C-D670-C378-ECC8-6605506A1A72}"/>
              </a:ext>
            </a:extLst>
          </p:cNvPr>
          <p:cNvSpPr txBox="1"/>
          <p:nvPr/>
        </p:nvSpPr>
        <p:spPr>
          <a:xfrm>
            <a:off x="6183341" y="226937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23 %</a:t>
            </a: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9A074A98-D034-F420-E302-9838E7F69881}"/>
              </a:ext>
            </a:extLst>
          </p:cNvPr>
          <p:cNvSpPr txBox="1"/>
          <p:nvPr/>
        </p:nvSpPr>
        <p:spPr>
          <a:xfrm>
            <a:off x="8090380" y="3265287"/>
            <a:ext cx="114845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45 %</a:t>
            </a: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A22E50A1-07A9-0F1F-F450-A18BC170272E}"/>
              </a:ext>
            </a:extLst>
          </p:cNvPr>
          <p:cNvSpPr txBox="1"/>
          <p:nvPr/>
        </p:nvSpPr>
        <p:spPr>
          <a:xfrm>
            <a:off x="5691798" y="353596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32 %</a:t>
            </a: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A10F35A8-8C17-BC26-AFC1-CEAB374B93D1}"/>
              </a:ext>
            </a:extLst>
          </p:cNvPr>
          <p:cNvSpPr txBox="1"/>
          <p:nvPr/>
        </p:nvSpPr>
        <p:spPr>
          <a:xfrm>
            <a:off x="7381846" y="1457647"/>
            <a:ext cx="130470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DCF7B007-24DF-6B98-DCFB-89B1B00E3402}"/>
              </a:ext>
            </a:extLst>
          </p:cNvPr>
          <p:cNvSpPr txBox="1"/>
          <p:nvPr/>
        </p:nvSpPr>
        <p:spPr>
          <a:xfrm>
            <a:off x="3891843" y="90318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ED29B35B-2C7C-5B6C-942B-DF90C5BD16D4}"/>
              </a:ext>
            </a:extLst>
          </p:cNvPr>
          <p:cNvSpPr txBox="1"/>
          <p:nvPr/>
        </p:nvSpPr>
        <p:spPr>
          <a:xfrm>
            <a:off x="5118252" y="944090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9769CA08-A7B4-3CB4-443C-BDA547956E72}"/>
              </a:ext>
            </a:extLst>
          </p:cNvPr>
          <p:cNvSpPr txBox="1"/>
          <p:nvPr/>
        </p:nvSpPr>
        <p:spPr>
          <a:xfrm>
            <a:off x="3786173" y="1549825"/>
            <a:ext cx="1288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 %</a:t>
            </a: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CFEDB99F-D35A-DF8E-56D8-381D6EB91BBD}"/>
              </a:ext>
            </a:extLst>
          </p:cNvPr>
          <p:cNvSpPr txBox="1"/>
          <p:nvPr/>
        </p:nvSpPr>
        <p:spPr>
          <a:xfrm>
            <a:off x="7587651" y="2007036"/>
            <a:ext cx="100357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26 %</a:t>
            </a:r>
          </a:p>
        </p:txBody>
      </p:sp>
      <p:cxnSp>
        <p:nvCxnSpPr>
          <p:cNvPr id="1050" name="Straight Connector 1049">
            <a:extLst>
              <a:ext uri="{FF2B5EF4-FFF2-40B4-BE49-F238E27FC236}">
                <a16:creationId xmlns:a16="http://schemas.microsoft.com/office/drawing/2014/main" id="{1CAC8C77-2758-2B0D-48A8-EF1D765441CE}"/>
              </a:ext>
            </a:extLst>
          </p:cNvPr>
          <p:cNvCxnSpPr>
            <a:cxnSpLocks/>
          </p:cNvCxnSpPr>
          <p:nvPr/>
        </p:nvCxnSpPr>
        <p:spPr>
          <a:xfrm flipH="1">
            <a:off x="5166358" y="4666169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DC40C40-5BBC-A07F-3393-0A89D992D4EC}"/>
              </a:ext>
            </a:extLst>
          </p:cNvPr>
          <p:cNvCxnSpPr>
            <a:cxnSpLocks/>
          </p:cNvCxnSpPr>
          <p:nvPr/>
        </p:nvCxnSpPr>
        <p:spPr>
          <a:xfrm flipH="1">
            <a:off x="7169330" y="3407193"/>
            <a:ext cx="1059170" cy="9355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FFE7AB0-D81D-C0BE-E20E-DD42296A1EB3}"/>
              </a:ext>
            </a:extLst>
          </p:cNvPr>
          <p:cNvCxnSpPr>
            <a:cxnSpLocks/>
          </p:cNvCxnSpPr>
          <p:nvPr/>
        </p:nvCxnSpPr>
        <p:spPr>
          <a:xfrm flipH="1">
            <a:off x="7004683" y="4265391"/>
            <a:ext cx="1244544" cy="1324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7F4413E-E690-0FD0-6DA5-5C0231B2D79C}"/>
              </a:ext>
            </a:extLst>
          </p:cNvPr>
          <p:cNvCxnSpPr>
            <a:cxnSpLocks/>
          </p:cNvCxnSpPr>
          <p:nvPr/>
        </p:nvCxnSpPr>
        <p:spPr>
          <a:xfrm flipH="1" flipV="1">
            <a:off x="4921589" y="1227505"/>
            <a:ext cx="947255" cy="78689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03577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39214"/>
            <a:ext cx="7886700" cy="135420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Rapports sexuels et comportements en matière de santé reproductive avant l’âge de 15 ans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676400"/>
            <a:ext cx="7886700" cy="359230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des femmes et des hommes de 15-19 ans qui 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459464"/>
              </p:ext>
            </p:extLst>
          </p:nvPr>
        </p:nvGraphicFramePr>
        <p:xfrm>
          <a:off x="254454" y="2035630"/>
          <a:ext cx="8635092" cy="4850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4639E5-622E-F686-9B70-3755579691CC}"/>
              </a:ext>
            </a:extLst>
          </p:cNvPr>
          <p:cNvSpPr txBox="1"/>
          <p:nvPr/>
        </p:nvSpPr>
        <p:spPr>
          <a:xfrm>
            <a:off x="7619278" y="4882010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B791A3-CAD3-DD24-C9A7-D921EA0F03FE}"/>
              </a:ext>
            </a:extLst>
          </p:cNvPr>
          <p:cNvSpPr txBox="1"/>
          <p:nvPr/>
        </p:nvSpPr>
        <p:spPr>
          <a:xfrm>
            <a:off x="4765761" y="4882010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90318A-4EB6-8A16-F63C-D602FE2C956F}"/>
              </a:ext>
            </a:extLst>
          </p:cNvPr>
          <p:cNvSpPr txBox="1"/>
          <p:nvPr/>
        </p:nvSpPr>
        <p:spPr>
          <a:xfrm>
            <a:off x="6663229" y="4974159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599" y="1381125"/>
            <a:ext cx="4960513" cy="4295774"/>
          </a:xfrm>
        </p:spPr>
        <p:txBody>
          <a:bodyPr>
            <a:normAutofit fontScale="92500"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Niveaux et tendances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Intervalles </a:t>
            </a:r>
            <a:r>
              <a:rPr lang="fr-FR" sz="3200" i="0" noProof="0" dirty="0" err="1"/>
              <a:t>intergénésiques</a:t>
            </a:r>
            <a:r>
              <a:rPr lang="fr-FR" sz="3200" i="0" noProof="0" dirty="0"/>
              <a:t>, âge </a:t>
            </a:r>
            <a:r>
              <a:rPr lang="fr-FR" sz="3200" i="0" dirty="0"/>
              <a:t>à la première naissance et </a:t>
            </a:r>
            <a:r>
              <a:rPr lang="fr-FR" sz="3200" i="0" noProof="0" dirty="0"/>
              <a:t>grossesse chez les adolescentes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Résultats de la grossesse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Mariage et activité sexuelle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Préférences en matière de fécondité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1FB8340-5B43-CA5D-6A4F-1C7A0866EC3C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29242A-AA49-A3AB-AFB5-5400303E009C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2CF8E07-2837-4A74-33D1-0C92CDB6423A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11202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Résultat de la grossesse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(en%) des grossesses qui se sont terminées dans les 3 années ayant précédé l'enquête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9181988"/>
              </p:ext>
            </p:extLst>
          </p:nvPr>
        </p:nvGraphicFramePr>
        <p:xfrm>
          <a:off x="871705" y="1438676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535169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599" y="1381125"/>
            <a:ext cx="4934755" cy="4295774"/>
          </a:xfrm>
        </p:spPr>
        <p:txBody>
          <a:bodyPr>
            <a:normAutofit fontScale="92500"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Niveaux et tendances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Intervalles </a:t>
            </a:r>
            <a:r>
              <a:rPr lang="fr-FR" sz="3200" i="0" noProof="0" dirty="0" err="1"/>
              <a:t>intergénésique</a:t>
            </a:r>
            <a:r>
              <a:rPr lang="fr-FR" sz="3200" i="0" noProof="0" dirty="0"/>
              <a:t>, âge </a:t>
            </a:r>
            <a:r>
              <a:rPr lang="fr-FR" sz="3200" i="0" dirty="0"/>
              <a:t>à la première naissance et </a:t>
            </a:r>
            <a:r>
              <a:rPr lang="fr-FR" sz="3200" i="0" noProof="0" dirty="0"/>
              <a:t>grossesse chez les adolescentes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Résultats de la grossesse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Mariage et activité sexuelle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Préférences en matière de fécondité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4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FA44FE9-F37A-0749-31C1-D1A11EEFFC73}"/>
              </a:ext>
            </a:extLst>
          </p:cNvPr>
          <p:cNvGrpSpPr/>
          <p:nvPr/>
        </p:nvGrpSpPr>
        <p:grpSpPr>
          <a:xfrm>
            <a:off x="5981701" y="1519877"/>
            <a:ext cx="2362200" cy="2981325"/>
            <a:chOff x="6134101" y="1519877"/>
            <a:chExt cx="2362200" cy="2981325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AEDBD68E-1309-13CD-C85A-35B15A820B44}"/>
                </a:ext>
              </a:extLst>
            </p:cNvPr>
            <p:cNvSpPr/>
            <p:nvPr/>
          </p:nvSpPr>
          <p:spPr>
            <a:xfrm>
              <a:off x="6134101" y="1519877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2E93395-ABC3-B4D1-AFB0-0495368D0391}"/>
                </a:ext>
              </a:extLst>
            </p:cNvPr>
            <p:cNvSpPr/>
            <p:nvPr/>
          </p:nvSpPr>
          <p:spPr>
            <a:xfrm>
              <a:off x="6134101" y="24288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FAB8C1C-6DB6-4642-2AB7-8AF90DD96CB4}"/>
                </a:ext>
              </a:extLst>
            </p:cNvPr>
            <p:cNvSpPr/>
            <p:nvPr/>
          </p:nvSpPr>
          <p:spPr>
            <a:xfrm>
              <a:off x="6134101" y="35052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59085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fr-FR" dirty="0"/>
              <a:t>État</a:t>
            </a:r>
            <a:r>
              <a:rPr lang="fr-FR" noProof="0" dirty="0"/>
              <a:t> matrimonial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04899"/>
            <a:ext cx="7886700" cy="419100"/>
          </a:xfrm>
        </p:spPr>
        <p:txBody>
          <a:bodyPr/>
          <a:lstStyle/>
          <a:p>
            <a:r>
              <a:rPr lang="fr-FR" noProof="0" dirty="0"/>
              <a:t>Répartition (en %) des femmes et des hommes de 15-49 ans par état matrimonial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6564021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D87BDF8-7E78-9473-18DA-B1A5F051A8A0}"/>
              </a:ext>
            </a:extLst>
          </p:cNvPr>
          <p:cNvSpPr txBox="1"/>
          <p:nvPr/>
        </p:nvSpPr>
        <p:spPr>
          <a:xfrm>
            <a:off x="6815323" y="6138824"/>
            <a:ext cx="2127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dirty="0"/>
              <a:t>Total &gt; 100% à cause d’arrondissement</a:t>
            </a:r>
          </a:p>
        </p:txBody>
      </p:sp>
    </p:spTree>
    <p:extLst>
      <p:ext uri="{BB962C8B-B14F-4D97-AF65-F5344CB8AC3E}">
        <p14:creationId xmlns:p14="http://schemas.microsoft.com/office/powerpoint/2010/main" val="1399799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5407" y="365126"/>
            <a:ext cx="7121979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Première union avant l’âge </a:t>
            </a:r>
            <a:br>
              <a:rPr lang="fr-FR" dirty="0"/>
            </a:br>
            <a:r>
              <a:rPr lang="fr-FR" dirty="0"/>
              <a:t>de 15 ans ou de 18 ans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5125" y="1382109"/>
            <a:ext cx="7886700" cy="844110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et d’hommes de 20-24 ans qui </a:t>
            </a:r>
            <a:r>
              <a:rPr lang="fr-FR" dirty="0"/>
              <a:t>étaient en union avant l’âge exact de 15 ans ou 18 ans</a:t>
            </a:r>
            <a:endParaRPr lang="fr-FR" noProof="0" dirty="0"/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1691591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B0D50D7-E777-BDAB-67FA-5FB77C6B0DDA}"/>
              </a:ext>
            </a:extLst>
          </p:cNvPr>
          <p:cNvSpPr txBox="1"/>
          <p:nvPr/>
        </p:nvSpPr>
        <p:spPr>
          <a:xfrm>
            <a:off x="3037114" y="555171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96A666-1944-CE79-DB5E-34C065376F20}"/>
              </a:ext>
            </a:extLst>
          </p:cNvPr>
          <p:cNvSpPr txBox="1">
            <a:spLocks/>
          </p:cNvSpPr>
          <p:nvPr/>
        </p:nvSpPr>
        <p:spPr>
          <a:xfrm>
            <a:off x="7307278" y="775466"/>
            <a:ext cx="1884776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 err="1">
                <a:solidFill>
                  <a:srgbClr val="00A3E3"/>
                </a:solidFill>
              </a:rPr>
              <a:t>Indicateur</a:t>
            </a:r>
            <a:r>
              <a:rPr lang="en-US" b="1" i="0" dirty="0">
                <a:solidFill>
                  <a:srgbClr val="00A3E3"/>
                </a:solidFill>
              </a:rPr>
              <a:t> 5.3.1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64628D3E-CCB5-4F4E-437F-67FC33588F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19885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025524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Premiers rapports sexuels avant l’âge </a:t>
            </a:r>
            <a:br>
              <a:rPr lang="fr-FR" dirty="0"/>
            </a:br>
            <a:r>
              <a:rPr lang="fr-FR" dirty="0"/>
              <a:t>de 15 ans ou de 18 ans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457450"/>
            <a:ext cx="7886700" cy="544032"/>
          </a:xfrm>
        </p:spPr>
        <p:txBody>
          <a:bodyPr>
            <a:normAutofit fontScale="92500" lnSpcReduction="10000"/>
          </a:bodyPr>
          <a:lstStyle/>
          <a:p>
            <a:r>
              <a:rPr lang="fr-FR" noProof="0" dirty="0"/>
              <a:t>Pourcentage de femmes et d’hommes de 20-24 ans </a:t>
            </a:r>
            <a:r>
              <a:rPr lang="fr-FR" dirty="0"/>
              <a:t>ayant eu leurs premiers rapports sexuels avant l’âge exact de 15 ans ou 18 ans</a:t>
            </a:r>
            <a:endParaRPr lang="fr-FR" noProof="0" dirty="0"/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3837473"/>
              </p:ext>
            </p:extLst>
          </p:nvPr>
        </p:nvGraphicFramePr>
        <p:xfrm>
          <a:off x="628649" y="20682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7522043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941194" cy="4295774"/>
          </a:xfrm>
        </p:spPr>
        <p:txBody>
          <a:bodyPr>
            <a:normAutofit fontScale="92500"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Niveaux et tendances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Intervalles </a:t>
            </a:r>
            <a:r>
              <a:rPr lang="fr-FR" sz="3200" i="0" noProof="0" dirty="0" err="1"/>
              <a:t>intergénésiques</a:t>
            </a:r>
            <a:r>
              <a:rPr lang="fr-FR" sz="3200" i="0" noProof="0" dirty="0"/>
              <a:t>, âge </a:t>
            </a:r>
            <a:r>
              <a:rPr lang="fr-FR" sz="3200" i="0" dirty="0"/>
              <a:t>à la première naissance et </a:t>
            </a:r>
            <a:r>
              <a:rPr lang="fr-FR" sz="3200" i="0" noProof="0" dirty="0"/>
              <a:t>grossesse chez les adolescentes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Résultats de la grossesse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Mariage et activité sexuelle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Préférences en matière de fécondité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599" y="1381125"/>
            <a:ext cx="4979831" cy="4295774"/>
          </a:xfrm>
        </p:spPr>
        <p:txBody>
          <a:bodyPr>
            <a:normAutofit fontScale="92500"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Niveaux et tendances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Intervalles </a:t>
            </a:r>
            <a:r>
              <a:rPr lang="fr-FR" sz="3200" i="0" noProof="0" dirty="0" err="1"/>
              <a:t>intergénésique</a:t>
            </a:r>
            <a:r>
              <a:rPr lang="fr-FR" sz="3200" i="0" noProof="0" dirty="0"/>
              <a:t>, âge </a:t>
            </a:r>
            <a:r>
              <a:rPr lang="fr-FR" sz="3200" i="0" dirty="0"/>
              <a:t>à la première naissance et </a:t>
            </a:r>
            <a:r>
              <a:rPr lang="fr-FR" sz="3200" i="0" noProof="0" dirty="0"/>
              <a:t>grossesse chez les adolescentes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Résultats de la grossesse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Mariage et activité sexuelle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Préférences en matière de fécondité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6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C51A1B4-5424-98C5-97EE-37BA1C9C41F7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E2F51B-A403-BDDA-C5D3-15572D1DB830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192B441-724E-7978-7382-AAC01E1D7051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39448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8272" y="119743"/>
            <a:ext cx="7886700" cy="660987"/>
          </a:xfrm>
        </p:spPr>
        <p:txBody>
          <a:bodyPr>
            <a:noAutofit/>
          </a:bodyPr>
          <a:lstStyle/>
          <a:p>
            <a:r>
              <a:rPr lang="fr-FR" noProof="0" dirty="0"/>
              <a:t>Préférences en matière de fécondité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8272" y="645920"/>
            <a:ext cx="7886700" cy="891183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(en%) des femmes et des hommes de 15-49 ans en union par désir d'enfants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1294628"/>
              </p:ext>
            </p:extLst>
          </p:nvPr>
        </p:nvGraphicFramePr>
        <p:xfrm>
          <a:off x="437580" y="1194830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656F805-FCB0-A4FA-894E-2F38F048E8AC}"/>
              </a:ext>
            </a:extLst>
          </p:cNvPr>
          <p:cNvSpPr txBox="1"/>
          <p:nvPr/>
        </p:nvSpPr>
        <p:spPr>
          <a:xfrm>
            <a:off x="5423251" y="6322001"/>
            <a:ext cx="37685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dirty="0"/>
              <a:t>Total &gt; 100% à cause d’arrondissement</a:t>
            </a:r>
          </a:p>
        </p:txBody>
      </p:sp>
    </p:spTree>
    <p:extLst>
      <p:ext uri="{BB962C8B-B14F-4D97-AF65-F5344CB8AC3E}">
        <p14:creationId xmlns:p14="http://schemas.microsoft.com/office/powerpoint/2010/main" val="131626363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37509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Nombre idéal d’enfants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51490"/>
            <a:ext cx="7886700" cy="388709"/>
          </a:xfrm>
        </p:spPr>
        <p:txBody>
          <a:bodyPr>
            <a:normAutofit/>
          </a:bodyPr>
          <a:lstStyle/>
          <a:p>
            <a:r>
              <a:rPr lang="fr-FR" noProof="0" dirty="0"/>
              <a:t>Nombre moyen idéal d'enfants parmi les femmes et les hommes de 15-49 ans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4603743"/>
              </p:ext>
            </p:extLst>
          </p:nvPr>
        </p:nvGraphicFramePr>
        <p:xfrm>
          <a:off x="628649" y="1789056"/>
          <a:ext cx="7886699" cy="4867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8939853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660987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Planification de la fécondité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36171"/>
            <a:ext cx="7886700" cy="751115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 %) des naissances vivantes et des grossesses actuelles des femmes de 15-49 ans ayant eu lieu au cours des 3 années précédant l'enquête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6092385"/>
              </p:ext>
            </p:extLst>
          </p:nvPr>
        </p:nvGraphicFramePr>
        <p:xfrm>
          <a:off x="628648" y="1611086"/>
          <a:ext cx="7886700" cy="4717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033285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660987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Planification de la fécondité selon le résultat de la grossesse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69843"/>
            <a:ext cx="7886700" cy="751115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 %) de toutes les issues de grossesses des femmes de 15-49 ans au cours des 3 années précédant l'enquête 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3553831"/>
              </p:ext>
            </p:extLst>
          </p:nvPr>
        </p:nvGraphicFramePr>
        <p:xfrm>
          <a:off x="628648" y="1596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781463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460241"/>
            <a:ext cx="8073291" cy="960344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Écart entre fécondité désirée et fécondité actuelle selon le milieu de résidence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711456"/>
            <a:ext cx="7886700" cy="413656"/>
          </a:xfrm>
        </p:spPr>
        <p:txBody>
          <a:bodyPr>
            <a:normAutofit/>
          </a:bodyPr>
          <a:lstStyle/>
          <a:p>
            <a:r>
              <a:rPr lang="fr-FR" noProof="0" dirty="0"/>
              <a:t>Nombre désiré et nombre actuel d'enfants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0321757"/>
              </p:ext>
            </p:extLst>
          </p:nvPr>
        </p:nvGraphicFramePr>
        <p:xfrm>
          <a:off x="501479" y="1792486"/>
          <a:ext cx="8439150" cy="48784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270304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 dirty="0"/>
              <a:t>Résultats Clés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307814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i="0" noProof="0" dirty="0"/>
              <a:t>Il y a eu </a:t>
            </a:r>
            <a:r>
              <a:rPr lang="fr-FR" sz="2200" b="1" i="0" dirty="0">
                <a:solidFill>
                  <a:schemeClr val="accent5"/>
                </a:solidFill>
              </a:rPr>
              <a:t>1</a:t>
            </a:r>
            <a:r>
              <a:rPr lang="fr-FR" sz="2200" b="1" i="0" noProof="0" dirty="0">
                <a:solidFill>
                  <a:schemeClr val="accent5"/>
                </a:solidFill>
              </a:rPr>
              <a:t> naissance </a:t>
            </a:r>
            <a:r>
              <a:rPr lang="fr-FR" sz="2200" i="0" noProof="0" dirty="0"/>
              <a:t>par 1 000 femmes de </a:t>
            </a:r>
            <a:r>
              <a:rPr lang="fr-FR" sz="2200" b="1" i="0" noProof="0" dirty="0">
                <a:solidFill>
                  <a:schemeClr val="accent5"/>
                </a:solidFill>
              </a:rPr>
              <a:t>10-14 ans </a:t>
            </a:r>
            <a:r>
              <a:rPr lang="fr-FR" sz="2200" i="0" noProof="0" dirty="0"/>
              <a:t>et</a:t>
            </a:r>
            <a:br>
              <a:rPr lang="fr-FR" sz="2200" i="0" noProof="0" dirty="0"/>
            </a:br>
            <a:r>
              <a:rPr lang="fr-FR" sz="2200" b="1" i="0" noProof="0" dirty="0">
                <a:solidFill>
                  <a:schemeClr val="accent5"/>
                </a:solidFill>
              </a:rPr>
              <a:t>91 naissances</a:t>
            </a:r>
            <a:r>
              <a:rPr lang="fr-FR" sz="2200" i="0" noProof="0" dirty="0"/>
              <a:t> par 1 000 femmes de </a:t>
            </a:r>
            <a:r>
              <a:rPr lang="fr-FR" sz="2200" b="1" i="0" noProof="0" dirty="0">
                <a:solidFill>
                  <a:schemeClr val="accent5"/>
                </a:solidFill>
              </a:rPr>
              <a:t>15-19 ans </a:t>
            </a:r>
            <a:r>
              <a:rPr lang="fr-FR" sz="2200" i="0" noProof="0" dirty="0"/>
              <a:t> 3 années ayant précédé l'enquête.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i="0" noProof="0" dirty="0"/>
              <a:t>L’indice synthétique de fécondité est </a:t>
            </a:r>
            <a:r>
              <a:rPr lang="fr-FR" sz="2200" b="1" i="0" noProof="0" dirty="0">
                <a:solidFill>
                  <a:schemeClr val="accent5"/>
                </a:solidFill>
              </a:rPr>
              <a:t> 5,</a:t>
            </a:r>
            <a:r>
              <a:rPr lang="fr-FR" sz="2200" b="1" i="0" dirty="0">
                <a:solidFill>
                  <a:schemeClr val="accent5"/>
                </a:solidFill>
              </a:rPr>
              <a:t>5</a:t>
            </a:r>
            <a:r>
              <a:rPr lang="fr-FR" sz="2200" b="1" i="0" noProof="0" dirty="0">
                <a:solidFill>
                  <a:schemeClr val="accent5"/>
                </a:solidFill>
              </a:rPr>
              <a:t> enfants par femme</a:t>
            </a:r>
            <a:r>
              <a:rPr lang="fr-FR" sz="2200" i="0" noProof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20 </a:t>
            </a:r>
            <a:r>
              <a:rPr lang="fr-FR" sz="2200" b="1" i="0" noProof="0" dirty="0">
                <a:solidFill>
                  <a:schemeClr val="accent5"/>
                </a:solidFill>
              </a:rPr>
              <a:t>% </a:t>
            </a:r>
            <a:r>
              <a:rPr lang="fr-FR" sz="2200" i="0" noProof="0" dirty="0"/>
              <a:t>des adolescentes de 15-19 ans </a:t>
            </a:r>
            <a:r>
              <a:rPr lang="fr-FR" sz="2200" b="1" i="0" noProof="0" dirty="0">
                <a:solidFill>
                  <a:schemeClr val="accent5"/>
                </a:solidFill>
              </a:rPr>
              <a:t>ont déjà </a:t>
            </a:r>
            <a:r>
              <a:rPr lang="fr-FR" sz="2200" b="1" i="0" dirty="0">
                <a:solidFill>
                  <a:schemeClr val="accent5"/>
                </a:solidFill>
              </a:rPr>
              <a:t>étaient enceintes</a:t>
            </a:r>
            <a:r>
              <a:rPr lang="fr-FR" sz="2200" i="0" noProof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8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moins d’1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de 20-24 ans </a:t>
            </a:r>
            <a:r>
              <a:rPr lang="fr-FR" sz="2200" b="1" i="0" noProof="0" dirty="0">
                <a:solidFill>
                  <a:schemeClr val="accent5"/>
                </a:solidFill>
              </a:rPr>
              <a:t>étaient en union avant l’âge de 15 ans</a:t>
            </a:r>
            <a:r>
              <a:rPr lang="fr-FR" sz="2200" i="0" noProof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30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7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de 20-24 ans </a:t>
            </a:r>
            <a:r>
              <a:rPr lang="fr-FR" sz="2200" b="1" i="0" noProof="0" dirty="0">
                <a:solidFill>
                  <a:schemeClr val="accent5"/>
                </a:solidFill>
              </a:rPr>
              <a:t>étaient en union avant l’âge de 18 ans</a:t>
            </a:r>
            <a:r>
              <a:rPr lang="fr-FR" sz="2200" i="0" noProof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40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femmes en union et </a:t>
            </a:r>
            <a:r>
              <a:rPr lang="fr-FR" sz="2200" b="1" i="0" dirty="0">
                <a:solidFill>
                  <a:schemeClr val="accent5"/>
                </a:solidFill>
              </a:rPr>
              <a:t>50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en union </a:t>
            </a:r>
            <a:r>
              <a:rPr lang="fr-FR" sz="2200" b="1" i="0" noProof="0" dirty="0">
                <a:solidFill>
                  <a:schemeClr val="accent5"/>
                </a:solidFill>
              </a:rPr>
              <a:t>veulent avoir des enfants plus tard </a:t>
            </a:r>
            <a:r>
              <a:rPr lang="fr-FR" sz="2200" i="0" noProof="0" dirty="0"/>
              <a:t>et</a:t>
            </a:r>
            <a:r>
              <a:rPr lang="fr-FR" sz="2200" b="1" i="0" noProof="0" dirty="0">
                <a:solidFill>
                  <a:schemeClr val="accent5"/>
                </a:solidFill>
              </a:rPr>
              <a:t> </a:t>
            </a:r>
            <a:r>
              <a:rPr lang="fr-FR" sz="2200" b="1" i="0" dirty="0">
                <a:solidFill>
                  <a:schemeClr val="accent5"/>
                </a:solidFill>
              </a:rPr>
              <a:t>26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femmes en union et </a:t>
            </a:r>
            <a:r>
              <a:rPr lang="fr-FR" sz="2200" b="1" i="0" dirty="0">
                <a:solidFill>
                  <a:schemeClr val="accent5"/>
                </a:solidFill>
              </a:rPr>
              <a:t>21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en union </a:t>
            </a:r>
            <a:r>
              <a:rPr lang="fr-FR" sz="2200" b="1" i="0" noProof="0" dirty="0">
                <a:solidFill>
                  <a:schemeClr val="accent5"/>
                </a:solidFill>
              </a:rPr>
              <a:t>ne veulent plus d’enfants</a:t>
            </a:r>
            <a:r>
              <a:rPr lang="fr-FR" sz="2200" i="0" noProof="0" dirty="0"/>
              <a:t>.</a:t>
            </a:r>
            <a:endParaRPr lang="fr-FR" sz="2200" b="1" i="0" noProof="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500642"/>
            <a:ext cx="7886700" cy="660987"/>
          </a:xfrm>
        </p:spPr>
        <p:txBody>
          <a:bodyPr>
            <a:noAutofit/>
          </a:bodyPr>
          <a:lstStyle/>
          <a:p>
            <a:r>
              <a:rPr lang="fr-FR" noProof="0" dirty="0"/>
              <a:t>Taux de fécondité par âge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71256"/>
            <a:ext cx="7886700" cy="468086"/>
          </a:xfrm>
        </p:spPr>
        <p:txBody>
          <a:bodyPr>
            <a:normAutofit/>
          </a:bodyPr>
          <a:lstStyle/>
          <a:p>
            <a:r>
              <a:rPr lang="fr-FR" noProof="0" dirty="0"/>
              <a:t>Naissances pour 1 000 femmes pour la période des 3 ans précédant l'enquête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A0A0782-FDF5-68B5-3E13-A040A8231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6406583"/>
              </p:ext>
            </p:extLst>
          </p:nvPr>
        </p:nvGraphicFramePr>
        <p:xfrm>
          <a:off x="291191" y="1527870"/>
          <a:ext cx="8621486" cy="46930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1EEDFA8-3AA5-77F0-83F1-F5FF6665FE43}"/>
              </a:ext>
            </a:extLst>
          </p:cNvPr>
          <p:cNvSpPr txBox="1"/>
          <p:nvPr/>
        </p:nvSpPr>
        <p:spPr>
          <a:xfrm>
            <a:off x="3042555" y="6143341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dirty="0">
                <a:latin typeface="Source Sans Pro" panose="020B0503030403020204" pitchFamily="34" charset="0"/>
                <a:ea typeface="Source Sans Pro" panose="020B0503030403020204" pitchFamily="34" charset="0"/>
              </a:rPr>
              <a:t>Groupes d’âge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915756-A29F-325B-5D43-1F846F131974}"/>
              </a:ext>
            </a:extLst>
          </p:cNvPr>
          <p:cNvSpPr txBox="1"/>
          <p:nvPr/>
        </p:nvSpPr>
        <p:spPr>
          <a:xfrm>
            <a:off x="7873466" y="4780326"/>
            <a:ext cx="641882" cy="58790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F56EBF-8AA3-35CA-3421-8D456748E5B9}"/>
              </a:ext>
            </a:extLst>
          </p:cNvPr>
          <p:cNvSpPr txBox="1"/>
          <p:nvPr/>
        </p:nvSpPr>
        <p:spPr>
          <a:xfrm>
            <a:off x="719099" y="5036178"/>
            <a:ext cx="558396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F463A01-7069-BCF1-CFD5-59FEE65C01F4}"/>
              </a:ext>
            </a:extLst>
          </p:cNvPr>
          <p:cNvSpPr txBox="1">
            <a:spLocks/>
          </p:cNvSpPr>
          <p:nvPr/>
        </p:nvSpPr>
        <p:spPr>
          <a:xfrm>
            <a:off x="0" y="6535576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600" dirty="0"/>
              <a:t>Note:  Les taux entre crochets sont tronqués. 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1CF1324-554F-C713-1B08-9716D0D1988F}"/>
              </a:ext>
            </a:extLst>
          </p:cNvPr>
          <p:cNvSpPr txBox="1">
            <a:spLocks/>
          </p:cNvSpPr>
          <p:nvPr/>
        </p:nvSpPr>
        <p:spPr>
          <a:xfrm>
            <a:off x="7269243" y="794099"/>
            <a:ext cx="1817296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 err="1">
                <a:solidFill>
                  <a:srgbClr val="00A3E3"/>
                </a:solidFill>
              </a:rPr>
              <a:t>Indicateur</a:t>
            </a:r>
            <a:r>
              <a:rPr lang="en-US" b="1" i="0" dirty="0">
                <a:solidFill>
                  <a:srgbClr val="00A3E3"/>
                </a:solidFill>
              </a:rPr>
              <a:t> 3.7.2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CAE1E17-B849-5A03-8105-D7308491843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fr-FR" noProof="0" dirty="0"/>
              <a:t>Tendances de l’indice synthétique de fécondité selon le milieu de résidence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431575"/>
            <a:ext cx="7886700" cy="448073"/>
          </a:xfrm>
        </p:spPr>
        <p:txBody>
          <a:bodyPr/>
          <a:lstStyle/>
          <a:p>
            <a:r>
              <a:rPr lang="fr-FR" noProof="0" dirty="0"/>
              <a:t>Naissances par femme pour la période des 3 ans précédant l'enquête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1978402"/>
              </p:ext>
            </p:extLst>
          </p:nvPr>
        </p:nvGraphicFramePr>
        <p:xfrm>
          <a:off x="966107" y="1732645"/>
          <a:ext cx="78105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0355BB-10B2-2265-F650-EBBA740CC379}"/>
              </a:ext>
            </a:extLst>
          </p:cNvPr>
          <p:cNvSpPr txBox="1"/>
          <p:nvPr/>
        </p:nvSpPr>
        <p:spPr>
          <a:xfrm>
            <a:off x="439852" y="1990218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r"/>
            <a:r>
              <a:rPr lang="en-US" sz="1800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Rural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508090" y="3238500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r"/>
            <a:r>
              <a:rPr lang="en-US" sz="1800" b="1" dirty="0" err="1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Urbain</a:t>
            </a:r>
            <a:endParaRPr lang="en-US" sz="1800" b="1" dirty="0">
              <a:solidFill>
                <a:schemeClr val="accent4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801517" y="2574466"/>
            <a:ext cx="1479517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RDC</a:t>
            </a:r>
          </a:p>
        </p:txBody>
      </p:sp>
    </p:spTree>
    <p:extLst>
      <p:ext uri="{BB962C8B-B14F-4D97-AF65-F5344CB8AC3E}">
        <p14:creationId xmlns:p14="http://schemas.microsoft.com/office/powerpoint/2010/main" val="36986405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fr-FR" dirty="0"/>
              <a:t>I</a:t>
            </a:r>
            <a:r>
              <a:rPr lang="fr-FR" noProof="0" dirty="0" err="1"/>
              <a:t>ndice</a:t>
            </a:r>
            <a:r>
              <a:rPr lang="fr-FR" noProof="0" dirty="0"/>
              <a:t> synthétique de fécondité selon le niveau d’instruction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2242978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F0A9A49-8C94-BA6C-19CD-0DC0E5308D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431575"/>
            <a:ext cx="7886700" cy="448073"/>
          </a:xfrm>
        </p:spPr>
        <p:txBody>
          <a:bodyPr/>
          <a:lstStyle/>
          <a:p>
            <a:r>
              <a:rPr lang="fr-FR" noProof="0" dirty="0"/>
              <a:t>Naissances par femme pour la période des 3 ans précédant l'enquête</a:t>
            </a:r>
          </a:p>
        </p:txBody>
      </p:sp>
    </p:spTree>
    <p:extLst>
      <p:ext uri="{BB962C8B-B14F-4D97-AF65-F5344CB8AC3E}">
        <p14:creationId xmlns:p14="http://schemas.microsoft.com/office/powerpoint/2010/main" val="109614315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0775134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Arrow: Right 4">
            <a:extLst>
              <a:ext uri="{FF2B5EF4-FFF2-40B4-BE49-F238E27FC236}">
                <a16:creationId xmlns:a16="http://schemas.microsoft.com/office/drawing/2014/main" id="{07E7D4A9-A2D8-FCFA-930A-28EF4D10D77F}"/>
              </a:ext>
            </a:extLst>
          </p:cNvPr>
          <p:cNvSpPr/>
          <p:nvPr/>
        </p:nvSpPr>
        <p:spPr>
          <a:xfrm>
            <a:off x="1866897" y="6305093"/>
            <a:ext cx="5423808" cy="359229"/>
          </a:xfrm>
          <a:prstGeom prst="righ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2E3515-0CCA-54BB-DEDF-C212521396F3}"/>
              </a:ext>
            </a:extLst>
          </p:cNvPr>
          <p:cNvSpPr txBox="1"/>
          <p:nvPr/>
        </p:nvSpPr>
        <p:spPr>
          <a:xfrm>
            <a:off x="348646" y="6198959"/>
            <a:ext cx="1956855" cy="5584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9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Ménages 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9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plus pauvres</a:t>
            </a:r>
            <a:endParaRPr kumimoji="0" lang="fr-FR" sz="1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46877B-C94C-C6CA-FFCE-A784D43835B6}"/>
              </a:ext>
            </a:extLst>
          </p:cNvPr>
          <p:cNvSpPr txBox="1"/>
          <p:nvPr/>
        </p:nvSpPr>
        <p:spPr>
          <a:xfrm>
            <a:off x="7290705" y="6198959"/>
            <a:ext cx="1518251" cy="5584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9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Ménages les plus riches</a:t>
            </a:r>
            <a:endParaRPr kumimoji="0" lang="fr-FR" sz="1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fr-FR" dirty="0"/>
              <a:t>I</a:t>
            </a:r>
            <a:r>
              <a:rPr lang="fr-FR" noProof="0" dirty="0" err="1"/>
              <a:t>ndice</a:t>
            </a:r>
            <a:r>
              <a:rPr lang="fr-FR" noProof="0" dirty="0"/>
              <a:t> synthétique de fécondité selon le bien-être économique</a:t>
            </a: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4BC5A81B-9381-E1D1-DEF6-B224DEE847E0}"/>
              </a:ext>
            </a:extLst>
          </p:cNvPr>
          <p:cNvSpPr txBox="1">
            <a:spLocks/>
          </p:cNvSpPr>
          <p:nvPr/>
        </p:nvSpPr>
        <p:spPr>
          <a:xfrm>
            <a:off x="423860" y="1428537"/>
            <a:ext cx="7886700" cy="448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/>
              <a:t>Naissances par femme pour la période des 3 ans précédant l'enquête</a:t>
            </a:r>
          </a:p>
        </p:txBody>
      </p:sp>
    </p:spTree>
    <p:extLst>
      <p:ext uri="{BB962C8B-B14F-4D97-AF65-F5344CB8AC3E}">
        <p14:creationId xmlns:p14="http://schemas.microsoft.com/office/powerpoint/2010/main" val="11205835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0478" y="1277289"/>
            <a:ext cx="2910289" cy="1678849"/>
          </a:xfrm>
        </p:spPr>
        <p:txBody>
          <a:bodyPr>
            <a:normAutofit/>
          </a:bodyPr>
          <a:lstStyle/>
          <a:p>
            <a:r>
              <a:rPr lang="fr-FR" dirty="0"/>
              <a:t>Naissances par femme pour la période des 3 ans précédant l'enquête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310478" y="97803"/>
            <a:ext cx="9058734" cy="117948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rgbClr val="FF0000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fr-FR" dirty="0">
                <a:solidFill>
                  <a:schemeClr val="tx1"/>
                </a:solidFill>
              </a:rPr>
              <a:t>Indice synthétique de fécondité selon la province</a:t>
            </a: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310478" y="4109340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</a:t>
            </a:r>
          </a:p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5,5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70EAB1A-E629-6E4F-7AA4-A9F897F5B294}"/>
              </a:ext>
            </a:extLst>
          </p:cNvPr>
          <p:cNvSpPr/>
          <p:nvPr/>
        </p:nvSpPr>
        <p:spPr>
          <a:xfrm flipV="1">
            <a:off x="5691355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78B4B5-A677-23A7-6423-53C87BE199DC}"/>
              </a:ext>
            </a:extLst>
          </p:cNvPr>
          <p:cNvSpPr/>
          <p:nvPr/>
        </p:nvSpPr>
        <p:spPr>
          <a:xfrm flipV="1">
            <a:off x="3921526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7049F3F-0A4D-078B-B487-2F1CE2E98F66}"/>
              </a:ext>
            </a:extLst>
          </p:cNvPr>
          <p:cNvSpPr/>
          <p:nvPr/>
        </p:nvSpPr>
        <p:spPr>
          <a:xfrm flipV="1">
            <a:off x="6605751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31B4279-A0C2-F144-4C31-6C3797116C2D}"/>
              </a:ext>
            </a:extLst>
          </p:cNvPr>
          <p:cNvSpPr/>
          <p:nvPr/>
        </p:nvSpPr>
        <p:spPr>
          <a:xfrm flipV="1">
            <a:off x="6051161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99A5906-9917-2EB7-024E-DC01E7B9EAF2}"/>
              </a:ext>
            </a:extLst>
          </p:cNvPr>
          <p:cNvSpPr/>
          <p:nvPr/>
        </p:nvSpPr>
        <p:spPr>
          <a:xfrm flipV="1">
            <a:off x="7025261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8C6D10-37C2-10F4-7246-4A8C59016828}"/>
              </a:ext>
            </a:extLst>
          </p:cNvPr>
          <p:cNvSpPr/>
          <p:nvPr/>
        </p:nvSpPr>
        <p:spPr>
          <a:xfrm flipV="1">
            <a:off x="7191073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5D1C14E-0FAB-F44D-C53B-7F5A66865624}"/>
              </a:ext>
            </a:extLst>
          </p:cNvPr>
          <p:cNvSpPr/>
          <p:nvPr/>
        </p:nvSpPr>
        <p:spPr>
          <a:xfrm flipV="1">
            <a:off x="4865420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F6F1D29-BE84-F467-336B-84F46B33EC3D}"/>
              </a:ext>
            </a:extLst>
          </p:cNvPr>
          <p:cNvSpPr/>
          <p:nvPr/>
        </p:nvSpPr>
        <p:spPr>
          <a:xfrm flipV="1">
            <a:off x="5380541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57110D64-1DAE-2E28-D8BD-16389CEB3A00}"/>
              </a:ext>
            </a:extLst>
          </p:cNvPr>
          <p:cNvSpPr/>
          <p:nvPr/>
        </p:nvSpPr>
        <p:spPr>
          <a:xfrm flipV="1">
            <a:off x="5844112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43C464-7E2A-8146-C4DD-8E03CA705266}"/>
              </a:ext>
            </a:extLst>
          </p:cNvPr>
          <p:cNvSpPr/>
          <p:nvPr/>
        </p:nvSpPr>
        <p:spPr>
          <a:xfrm flipV="1">
            <a:off x="3501757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3D80DA1-F9AF-472A-28F6-D5030518D724}"/>
              </a:ext>
            </a:extLst>
          </p:cNvPr>
          <p:cNvSpPr/>
          <p:nvPr/>
        </p:nvSpPr>
        <p:spPr>
          <a:xfrm flipV="1">
            <a:off x="2626155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C0E113-1253-131C-C8C7-D2EDA633DD2D}"/>
              </a:ext>
            </a:extLst>
          </p:cNvPr>
          <p:cNvSpPr/>
          <p:nvPr/>
        </p:nvSpPr>
        <p:spPr>
          <a:xfrm flipV="1">
            <a:off x="3805132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340AD6A-2E1E-1B9C-12C3-D1F39BBB262F}"/>
              </a:ext>
            </a:extLst>
          </p:cNvPr>
          <p:cNvSpPr/>
          <p:nvPr/>
        </p:nvSpPr>
        <p:spPr>
          <a:xfrm flipV="1">
            <a:off x="3906515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6957E7B-A97D-8D95-4C8F-C158BD950166}"/>
              </a:ext>
            </a:extLst>
          </p:cNvPr>
          <p:cNvSpPr/>
          <p:nvPr/>
        </p:nvSpPr>
        <p:spPr>
          <a:xfrm flipV="1">
            <a:off x="5865493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42508D7-BEA9-7E74-F12E-8EE705E05181}"/>
              </a:ext>
            </a:extLst>
          </p:cNvPr>
          <p:cNvSpPr/>
          <p:nvPr/>
        </p:nvSpPr>
        <p:spPr>
          <a:xfrm flipV="1">
            <a:off x="5484790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ABA216B-F6BB-A4F6-7FBB-B28FEBEE2CAC}"/>
              </a:ext>
            </a:extLst>
          </p:cNvPr>
          <p:cNvSpPr/>
          <p:nvPr/>
        </p:nvSpPr>
        <p:spPr>
          <a:xfrm flipV="1">
            <a:off x="3724005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6E7CCC6-2537-A1F1-73B5-A118C152461D}"/>
              </a:ext>
            </a:extLst>
          </p:cNvPr>
          <p:cNvSpPr/>
          <p:nvPr/>
        </p:nvSpPr>
        <p:spPr>
          <a:xfrm flipV="1">
            <a:off x="6338109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50061C7-3490-4719-9B65-2AEA726CE014}"/>
              </a:ext>
            </a:extLst>
          </p:cNvPr>
          <p:cNvSpPr/>
          <p:nvPr/>
        </p:nvSpPr>
        <p:spPr>
          <a:xfrm flipV="1">
            <a:off x="4724206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972BCCB-4563-F0B3-614B-1741AEC38C03}"/>
              </a:ext>
            </a:extLst>
          </p:cNvPr>
          <p:cNvSpPr/>
          <p:nvPr/>
        </p:nvSpPr>
        <p:spPr>
          <a:xfrm flipV="1">
            <a:off x="7125244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3E7BAB6-000C-C2D1-9AE1-3D601A7FEB0F}"/>
              </a:ext>
            </a:extLst>
          </p:cNvPr>
          <p:cNvSpPr/>
          <p:nvPr/>
        </p:nvSpPr>
        <p:spPr>
          <a:xfrm flipV="1">
            <a:off x="4665353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83B5043-2004-549E-5E70-20152DFC6FCB}"/>
              </a:ext>
            </a:extLst>
          </p:cNvPr>
          <p:cNvSpPr/>
          <p:nvPr/>
        </p:nvSpPr>
        <p:spPr>
          <a:xfrm flipV="1">
            <a:off x="5509447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551D6B7-0ED3-5033-6317-A348D538E9D1}"/>
              </a:ext>
            </a:extLst>
          </p:cNvPr>
          <p:cNvSpPr/>
          <p:nvPr/>
        </p:nvSpPr>
        <p:spPr>
          <a:xfrm flipV="1">
            <a:off x="7000443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CBB8B45-7174-627C-1619-EAE204FFBAAE}"/>
              </a:ext>
            </a:extLst>
          </p:cNvPr>
          <p:cNvSpPr/>
          <p:nvPr/>
        </p:nvSpPr>
        <p:spPr>
          <a:xfrm flipV="1">
            <a:off x="4383873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5C4F2B2-D533-C1B5-F46F-00050F9A3F89}"/>
              </a:ext>
            </a:extLst>
          </p:cNvPr>
          <p:cNvSpPr/>
          <p:nvPr/>
        </p:nvSpPr>
        <p:spPr>
          <a:xfrm flipV="1">
            <a:off x="6736933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179DDC9-1AD9-1B8E-00B5-05FF64861BF4}"/>
              </a:ext>
            </a:extLst>
          </p:cNvPr>
          <p:cNvSpPr/>
          <p:nvPr/>
        </p:nvSpPr>
        <p:spPr>
          <a:xfrm flipV="1">
            <a:off x="5634106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E2964B0-DB28-8295-49DF-2D4493B09350}"/>
              </a:ext>
            </a:extLst>
          </p:cNvPr>
          <p:cNvSpPr/>
          <p:nvPr/>
        </p:nvSpPr>
        <p:spPr>
          <a:xfrm flipV="1">
            <a:off x="4791499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9FF1F2A-C245-5E85-6A70-5CF7B81B64F5}"/>
              </a:ext>
            </a:extLst>
          </p:cNvPr>
          <p:cNvSpPr txBox="1"/>
          <p:nvPr/>
        </p:nvSpPr>
        <p:spPr>
          <a:xfrm>
            <a:off x="5841576" y="134240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6,8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E14B6A2-52DA-3A2F-7D3C-0063D144ACE9}"/>
              </a:ext>
            </a:extLst>
          </p:cNvPr>
          <p:cNvSpPr txBox="1"/>
          <p:nvPr/>
        </p:nvSpPr>
        <p:spPr>
          <a:xfrm>
            <a:off x="3850121" y="5161440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7,1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E31CEDE-B6BD-BE9A-EB23-16080AC51AAF}"/>
              </a:ext>
            </a:extLst>
          </p:cNvPr>
          <p:cNvSpPr txBox="1"/>
          <p:nvPr/>
        </p:nvSpPr>
        <p:spPr>
          <a:xfrm>
            <a:off x="4569597" y="5609502"/>
            <a:ext cx="106450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6,1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A82A0283-BFD7-591D-039F-95E3743D4C35}"/>
              </a:ext>
            </a:extLst>
          </p:cNvPr>
          <p:cNvSpPr txBox="1"/>
          <p:nvPr/>
        </p:nvSpPr>
        <p:spPr>
          <a:xfrm>
            <a:off x="7813382" y="4115272"/>
            <a:ext cx="102280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7,4</a:t>
            </a: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E4927FBE-FF66-779B-4422-6DCED247384E}"/>
              </a:ext>
            </a:extLst>
          </p:cNvPr>
          <p:cNvSpPr txBox="1"/>
          <p:nvPr/>
        </p:nvSpPr>
        <p:spPr>
          <a:xfrm>
            <a:off x="5904675" y="4753591"/>
            <a:ext cx="129893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7,2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B061BE0F-25D5-2548-CAFE-99230A4BF310}"/>
              </a:ext>
            </a:extLst>
          </p:cNvPr>
          <p:cNvSpPr txBox="1"/>
          <p:nvPr/>
        </p:nvSpPr>
        <p:spPr>
          <a:xfrm>
            <a:off x="5404763" y="610979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7,6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FF9149B1-AEEB-2A9E-128B-869B264EE7E2}"/>
              </a:ext>
            </a:extLst>
          </p:cNvPr>
          <p:cNvSpPr txBox="1"/>
          <p:nvPr/>
        </p:nvSpPr>
        <p:spPr>
          <a:xfrm>
            <a:off x="7644890" y="3566561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5,6</a:t>
            </a: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0431D1-6A4E-7FD4-199D-4679E39C85FC}"/>
              </a:ext>
            </a:extLst>
          </p:cNvPr>
          <p:cNvSpPr txBox="1"/>
          <p:nvPr/>
        </p:nvSpPr>
        <p:spPr>
          <a:xfrm>
            <a:off x="6706699" y="4483519"/>
            <a:ext cx="122573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5,9</a:t>
            </a: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6A71C31D-128A-E52E-117C-540BA917C951}"/>
              </a:ext>
            </a:extLst>
          </p:cNvPr>
          <p:cNvSpPr txBox="1"/>
          <p:nvPr/>
        </p:nvSpPr>
        <p:spPr>
          <a:xfrm>
            <a:off x="7350673" y="5503160"/>
            <a:ext cx="117967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5,9</a:t>
            </a: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DEFFE76B-346D-7944-019F-14E8483F9AED}"/>
              </a:ext>
            </a:extLst>
          </p:cNvPr>
          <p:cNvSpPr txBox="1"/>
          <p:nvPr/>
        </p:nvSpPr>
        <p:spPr>
          <a:xfrm>
            <a:off x="7766730" y="2381463"/>
            <a:ext cx="89719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5,4</a:t>
            </a: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7E8042F6-C84D-E1B9-306C-0592092654C9}"/>
              </a:ext>
            </a:extLst>
          </p:cNvPr>
          <p:cNvCxnSpPr>
            <a:cxnSpLocks/>
          </p:cNvCxnSpPr>
          <p:nvPr/>
        </p:nvCxnSpPr>
        <p:spPr>
          <a:xfrm flipH="1">
            <a:off x="5132885" y="4575482"/>
            <a:ext cx="886230" cy="107133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936BE074-E9D0-834D-6486-CA0CD0965E7C}"/>
              </a:ext>
            </a:extLst>
          </p:cNvPr>
          <p:cNvSpPr txBox="1"/>
          <p:nvPr/>
        </p:nvSpPr>
        <p:spPr>
          <a:xfrm>
            <a:off x="3779932" y="325656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4,8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44406F-B539-15D9-692E-704C4D053130}"/>
              </a:ext>
            </a:extLst>
          </p:cNvPr>
          <p:cNvSpPr txBox="1"/>
          <p:nvPr/>
        </p:nvSpPr>
        <p:spPr>
          <a:xfrm>
            <a:off x="2062407" y="354895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3,4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25F3BAE1-4A90-C621-40E7-FA1B9FDAB30D}"/>
              </a:ext>
            </a:extLst>
          </p:cNvPr>
          <p:cNvSpPr txBox="1"/>
          <p:nvPr/>
        </p:nvSpPr>
        <p:spPr>
          <a:xfrm>
            <a:off x="2255443" y="4485484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4,0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0EA1E68E-935C-F5E0-74D8-4AD0189C9A35}"/>
              </a:ext>
            </a:extLst>
          </p:cNvPr>
          <p:cNvSpPr txBox="1"/>
          <p:nvPr/>
        </p:nvSpPr>
        <p:spPr>
          <a:xfrm>
            <a:off x="4095609" y="3922903"/>
            <a:ext cx="101798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5,3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D645F945-D833-D6A3-EF8E-72F2DCA32888}"/>
              </a:ext>
            </a:extLst>
          </p:cNvPr>
          <p:cNvSpPr txBox="1"/>
          <p:nvPr/>
        </p:nvSpPr>
        <p:spPr>
          <a:xfrm>
            <a:off x="3669719" y="454792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6,3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1CF5B0F-1403-9976-56A3-3FADDE97CA4E}"/>
              </a:ext>
            </a:extLst>
          </p:cNvPr>
          <p:cNvSpPr txBox="1"/>
          <p:nvPr/>
        </p:nvSpPr>
        <p:spPr>
          <a:xfrm>
            <a:off x="4932712" y="3999901"/>
            <a:ext cx="6791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6,4</a:t>
            </a: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7B78A5AA-D531-E01E-6CF7-6D13B0DB6029}"/>
              </a:ext>
            </a:extLst>
          </p:cNvPr>
          <p:cNvCxnSpPr>
            <a:cxnSpLocks/>
          </p:cNvCxnSpPr>
          <p:nvPr/>
        </p:nvCxnSpPr>
        <p:spPr>
          <a:xfrm flipH="1" flipV="1">
            <a:off x="3224345" y="3836276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9" name="TextBox 1038">
            <a:extLst>
              <a:ext uri="{FF2B5EF4-FFF2-40B4-BE49-F238E27FC236}">
                <a16:creationId xmlns:a16="http://schemas.microsoft.com/office/drawing/2014/main" id="{8561378D-A80C-C004-8A53-057AE0E7CA19}"/>
              </a:ext>
            </a:extLst>
          </p:cNvPr>
          <p:cNvSpPr txBox="1"/>
          <p:nvPr/>
        </p:nvSpPr>
        <p:spPr>
          <a:xfrm>
            <a:off x="3389496" y="2315325"/>
            <a:ext cx="101284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4,9</a:t>
            </a: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699DE2F6-9D06-47DC-B574-AB7C1F0A6344}"/>
              </a:ext>
            </a:extLst>
          </p:cNvPr>
          <p:cNvSpPr txBox="1"/>
          <p:nvPr/>
        </p:nvSpPr>
        <p:spPr>
          <a:xfrm>
            <a:off x="4753913" y="2762004"/>
            <a:ext cx="139628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6,5</a:t>
            </a: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C35123C-D670-C378-ECC8-6605506A1A72}"/>
              </a:ext>
            </a:extLst>
          </p:cNvPr>
          <p:cNvSpPr txBox="1"/>
          <p:nvPr/>
        </p:nvSpPr>
        <p:spPr>
          <a:xfrm>
            <a:off x="5757553" y="226937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5,8</a:t>
            </a: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9A074A98-D034-F420-E302-9838E7F69881}"/>
              </a:ext>
            </a:extLst>
          </p:cNvPr>
          <p:cNvSpPr txBox="1"/>
          <p:nvPr/>
        </p:nvSpPr>
        <p:spPr>
          <a:xfrm>
            <a:off x="7762219" y="3123806"/>
            <a:ext cx="109984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7,6</a:t>
            </a: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A22E50A1-07A9-0F1F-F450-A18BC170272E}"/>
              </a:ext>
            </a:extLst>
          </p:cNvPr>
          <p:cNvSpPr txBox="1"/>
          <p:nvPr/>
        </p:nvSpPr>
        <p:spPr>
          <a:xfrm>
            <a:off x="5246154" y="3460991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6,5</a:t>
            </a: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A10F35A8-8C17-BC26-AFC1-CEAB374B93D1}"/>
              </a:ext>
            </a:extLst>
          </p:cNvPr>
          <p:cNvSpPr txBox="1"/>
          <p:nvPr/>
        </p:nvSpPr>
        <p:spPr>
          <a:xfrm>
            <a:off x="7091590" y="1462179"/>
            <a:ext cx="107223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4,6</a:t>
            </a: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DCF7B007-24DF-6B98-DCFB-89B1B00E3402}"/>
              </a:ext>
            </a:extLst>
          </p:cNvPr>
          <p:cNvSpPr txBox="1"/>
          <p:nvPr/>
        </p:nvSpPr>
        <p:spPr>
          <a:xfrm>
            <a:off x="3766300" y="877404"/>
            <a:ext cx="118877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6,9</a:t>
            </a: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ED29B35B-2C7C-5B6C-942B-DF90C5BD16D4}"/>
              </a:ext>
            </a:extLst>
          </p:cNvPr>
          <p:cNvSpPr txBox="1"/>
          <p:nvPr/>
        </p:nvSpPr>
        <p:spPr>
          <a:xfrm>
            <a:off x="4747822" y="890176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6,8</a:t>
            </a: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9769CA08-A7B4-3CB4-443C-BDA547956E72}"/>
              </a:ext>
            </a:extLst>
          </p:cNvPr>
          <p:cNvSpPr txBox="1"/>
          <p:nvPr/>
        </p:nvSpPr>
        <p:spPr>
          <a:xfrm>
            <a:off x="3347913" y="1506918"/>
            <a:ext cx="1288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5,8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CFEDB99F-D35A-DF8E-56D8-381D6EB91BBD}"/>
              </a:ext>
            </a:extLst>
          </p:cNvPr>
          <p:cNvSpPr txBox="1"/>
          <p:nvPr/>
        </p:nvSpPr>
        <p:spPr>
          <a:xfrm>
            <a:off x="7246608" y="2014321"/>
            <a:ext cx="78473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5,0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50" name="Straight Connector 1049">
            <a:extLst>
              <a:ext uri="{FF2B5EF4-FFF2-40B4-BE49-F238E27FC236}">
                <a16:creationId xmlns:a16="http://schemas.microsoft.com/office/drawing/2014/main" id="{1CAC8C77-2758-2B0D-48A8-EF1D765441CE}"/>
              </a:ext>
            </a:extLst>
          </p:cNvPr>
          <p:cNvCxnSpPr>
            <a:cxnSpLocks/>
          </p:cNvCxnSpPr>
          <p:nvPr/>
        </p:nvCxnSpPr>
        <p:spPr>
          <a:xfrm flipH="1">
            <a:off x="4740570" y="4666169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3220AD12-6BCF-145E-C1B3-0AF0CA69836A}"/>
              </a:ext>
            </a:extLst>
          </p:cNvPr>
          <p:cNvCxnSpPr>
            <a:cxnSpLocks/>
          </p:cNvCxnSpPr>
          <p:nvPr/>
        </p:nvCxnSpPr>
        <p:spPr>
          <a:xfrm flipH="1" flipV="1">
            <a:off x="4552298" y="1182223"/>
            <a:ext cx="863954" cy="8720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B62F8EC-7483-32BB-5177-31885B5982BB}"/>
              </a:ext>
            </a:extLst>
          </p:cNvPr>
          <p:cNvCxnSpPr>
            <a:cxnSpLocks/>
          </p:cNvCxnSpPr>
          <p:nvPr/>
        </p:nvCxnSpPr>
        <p:spPr>
          <a:xfrm flipH="1">
            <a:off x="6784227" y="3357426"/>
            <a:ext cx="1114538" cy="11168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15145F7-87F3-D535-391C-72CC0453F204}"/>
              </a:ext>
            </a:extLst>
          </p:cNvPr>
          <p:cNvCxnSpPr>
            <a:cxnSpLocks/>
          </p:cNvCxnSpPr>
          <p:nvPr/>
        </p:nvCxnSpPr>
        <p:spPr>
          <a:xfrm flipH="1">
            <a:off x="6544318" y="4293925"/>
            <a:ext cx="1396194" cy="10300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596873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5007" y="1381125"/>
            <a:ext cx="5274453" cy="4295774"/>
          </a:xfrm>
        </p:spPr>
        <p:txBody>
          <a:bodyPr>
            <a:normAutofit fontScale="92500"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Niveaux et tendances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Intervalles </a:t>
            </a:r>
            <a:r>
              <a:rPr lang="fr-FR" sz="3200" b="1" i="0" noProof="0" dirty="0" err="1">
                <a:solidFill>
                  <a:schemeClr val="accent5"/>
                </a:solidFill>
              </a:rPr>
              <a:t>intergénésiques</a:t>
            </a:r>
            <a:r>
              <a:rPr lang="fr-FR" sz="3200" b="1" i="0" noProof="0" dirty="0">
                <a:solidFill>
                  <a:schemeClr val="accent5"/>
                </a:solidFill>
              </a:rPr>
              <a:t>, âge </a:t>
            </a:r>
            <a:r>
              <a:rPr lang="fr-FR" sz="3200" b="1" i="0" dirty="0">
                <a:solidFill>
                  <a:schemeClr val="accent5"/>
                </a:solidFill>
              </a:rPr>
              <a:t>à la première naissance et </a:t>
            </a:r>
            <a:r>
              <a:rPr lang="fr-FR" sz="3200" b="1" i="0" noProof="0" dirty="0">
                <a:solidFill>
                  <a:schemeClr val="accent5"/>
                </a:solidFill>
              </a:rPr>
              <a:t>grossesse chez les adolescentes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Résultats de la grossesse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Mariage et activité sexuelle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Préférences en matière de fécondité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36245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2625A2-77BC-2963-727D-0B245313B200}"/>
              </a:ext>
            </a:extLst>
          </p:cNvPr>
          <p:cNvGrpSpPr/>
          <p:nvPr/>
        </p:nvGrpSpPr>
        <p:grpSpPr>
          <a:xfrm>
            <a:off x="6034089" y="1465286"/>
            <a:ext cx="2362200" cy="2981325"/>
            <a:chOff x="6134101" y="1458462"/>
            <a:chExt cx="2362200" cy="2981325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A6153325-280C-8DE6-C8F5-ED4D68706C7E}"/>
                </a:ext>
              </a:extLst>
            </p:cNvPr>
            <p:cNvSpPr/>
            <p:nvPr/>
          </p:nvSpPr>
          <p:spPr>
            <a:xfrm>
              <a:off x="6134101" y="1458462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219AE38-5C7D-D05D-5496-D1DA7211EF4E}"/>
                </a:ext>
              </a:extLst>
            </p:cNvPr>
            <p:cNvSpPr/>
            <p:nvPr/>
          </p:nvSpPr>
          <p:spPr>
            <a:xfrm>
              <a:off x="6134101" y="24288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2FED068-1B8F-DE89-4CAB-30338DD16573}"/>
                </a:ext>
              </a:extLst>
            </p:cNvPr>
            <p:cNvSpPr/>
            <p:nvPr/>
          </p:nvSpPr>
          <p:spPr>
            <a:xfrm>
              <a:off x="6134101" y="35052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41079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fr-FR" noProof="0" dirty="0"/>
              <a:t>Intervalles </a:t>
            </a:r>
            <a:r>
              <a:rPr lang="fr-FR" noProof="0" dirty="0" err="1"/>
              <a:t>intergénésiques</a:t>
            </a:r>
            <a:endParaRPr lang="fr-FR" noProof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874226"/>
            <a:ext cx="7886699" cy="930274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 %) des naissances autres que les  naissances de rang 1 ayant eu lieu au cours des 5 ans précédant l’</a:t>
            </a:r>
            <a:r>
              <a:rPr lang="fr-FR" dirty="0"/>
              <a:t>enquête </a:t>
            </a:r>
            <a:r>
              <a:rPr lang="fr-FR" noProof="0" dirty="0"/>
              <a:t>par nombre de mois depuis la naissance précédente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7399113"/>
              </p:ext>
            </p:extLst>
          </p:nvPr>
        </p:nvGraphicFramePr>
        <p:xfrm>
          <a:off x="740227" y="1622813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E798583-FA46-073E-A107-69CB57BE5EE0}"/>
              </a:ext>
            </a:extLst>
          </p:cNvPr>
          <p:cNvSpPr txBox="1"/>
          <p:nvPr/>
        </p:nvSpPr>
        <p:spPr>
          <a:xfrm>
            <a:off x="6815323" y="6138824"/>
            <a:ext cx="2127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dirty="0"/>
              <a:t>Total ≠ 100% à cause d’arrondissement</a:t>
            </a:r>
          </a:p>
        </p:txBody>
      </p:sp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VMX3MACP777Z-1177381151-48709</_dlc_DocId>
    <_dlc_DocIdUrl xmlns="d16efad5-0601-4cf0-b7c2-89968258c777">
      <Url>https://icfonline.sharepoint.com/sites/ihd-dhs/Dissemination/_layouts/15/DocIdRedir.aspx?ID=VMX3MACP777Z-1177381151-48709</Url>
      <Description>VMX3MACP777Z-1177381151-48709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981E3BE-0910-4E81-BE17-3B9CCC885C4D}">
  <ds:schemaRefs>
    <ds:schemaRef ds:uri="http://purl.org/dc/terms/"/>
    <ds:schemaRef ds:uri="http://schemas.microsoft.com/office/2006/documentManagement/types"/>
    <ds:schemaRef ds:uri="http://schemas.openxmlformats.org/package/2006/metadata/core-properties"/>
    <ds:schemaRef ds:uri="http://purl.org/dc/dcmitype/"/>
    <ds:schemaRef ds:uri="http://schemas.microsoft.com/office/infopath/2007/PartnerControls"/>
    <ds:schemaRef ds:uri="fa6a9aea-fb0f-4ddd-aff8-712634b7d5fe"/>
    <ds:schemaRef ds:uri="http://purl.org/dc/elements/1.1/"/>
    <ds:schemaRef ds:uri="83c4e5ee-5eea-4e8c-8b50-726738bccb6e"/>
    <ds:schemaRef ds:uri="d16efad5-0601-4cf0-b7c2-89968258c777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4.xml><?xml version="1.0" encoding="utf-8"?>
<ds:datastoreItem xmlns:ds="http://schemas.openxmlformats.org/officeDocument/2006/customXml" ds:itemID="{F8683D1C-2EC7-412F-A47B-DE8101EFAB1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11867</TotalTime>
  <Words>1344</Words>
  <Application>Microsoft Office PowerPoint</Application>
  <PresentationFormat>On-screen Show (4:3)</PresentationFormat>
  <Paragraphs>250</Paragraphs>
  <Slides>26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33" baseType="lpstr">
      <vt:lpstr>Arial</vt:lpstr>
      <vt:lpstr>Calibri</vt:lpstr>
      <vt:lpstr>Source Sans Pro</vt:lpstr>
      <vt:lpstr>Source Sans Pro SemiBold</vt:lpstr>
      <vt:lpstr>Custom Design</vt:lpstr>
      <vt:lpstr>2_Custom Design</vt:lpstr>
      <vt:lpstr>3_Custom Design</vt:lpstr>
      <vt:lpstr>PowerPoint Presentation</vt:lpstr>
      <vt:lpstr>PowerPoint Presentation</vt:lpstr>
      <vt:lpstr>Taux de fécondité par âge</vt:lpstr>
      <vt:lpstr>Tendances de l’indice synthétique de fécondité selon le milieu de résidence</vt:lpstr>
      <vt:lpstr>Indice synthétique de fécondité selon le niveau d’instruction</vt:lpstr>
      <vt:lpstr>Indice synthétique de fécondité selon le bien-être économique</vt:lpstr>
      <vt:lpstr>PowerPoint Presentation</vt:lpstr>
      <vt:lpstr>PowerPoint Presentation</vt:lpstr>
      <vt:lpstr>Intervalles intergénésiques</vt:lpstr>
      <vt:lpstr>Âge médian à la première naissance selon le milieu de résidence</vt:lpstr>
      <vt:lpstr>Grossesse chez les adolescentes</vt:lpstr>
      <vt:lpstr>PowerPoint Presentation</vt:lpstr>
      <vt:lpstr>Rapports sexuels et comportements en matière de santé reproductive avant l’âge de 15 ans</vt:lpstr>
      <vt:lpstr>PowerPoint Presentation</vt:lpstr>
      <vt:lpstr>Résultat de la grossesse</vt:lpstr>
      <vt:lpstr>PowerPoint Presentation</vt:lpstr>
      <vt:lpstr>État matrimonial selon le sexe</vt:lpstr>
      <vt:lpstr>Première union avant l’âge  de 15 ans ou de 18 ans selon le sexe</vt:lpstr>
      <vt:lpstr>Premiers rapports sexuels avant l’âge  de 15 ans ou de 18 ans selon le sexe</vt:lpstr>
      <vt:lpstr>PowerPoint Presentation</vt:lpstr>
      <vt:lpstr>Préférences en matière de fécondité</vt:lpstr>
      <vt:lpstr>Nombre idéal d’enfants selon le sexe</vt:lpstr>
      <vt:lpstr>Planification de la fécondité </vt:lpstr>
      <vt:lpstr>Planification de la fécondité selon le résultat de la grossesse</vt:lpstr>
      <vt:lpstr>Écart entre fécondité désirée et fécondité actuelle selon le milieu de résidence</vt:lpstr>
      <vt:lpstr>Résultats Clés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38</cp:revision>
  <cp:lastPrinted>2024-10-07T09:51:30Z</cp:lastPrinted>
  <dcterms:created xsi:type="dcterms:W3CDTF">2022-12-05T19:39:34Z</dcterms:created>
  <dcterms:modified xsi:type="dcterms:W3CDTF">2024-11-01T17:41:15Z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4c4a09bd-8466-4b16-ab21-bafc79309a37</vt:lpwstr>
  </property>
  <property fmtid="{D5CDD505-2E9C-101B-9397-08002B2CF9AE}" pid="4" name="MediaServiceImageTags">
    <vt:lpwstr/>
  </property>
</Properties>
</file>