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3.xml" ContentType="application/vnd.openxmlformats-officedocument.drawingml.chartshape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263" r:id="rId10"/>
    <p:sldId id="298" r:id="rId11"/>
    <p:sldId id="262" r:id="rId12"/>
    <p:sldId id="318" r:id="rId13"/>
    <p:sldId id="286" r:id="rId14"/>
    <p:sldId id="288" r:id="rId15"/>
    <p:sldId id="319" r:id="rId16"/>
    <p:sldId id="307" r:id="rId17"/>
    <p:sldId id="321" r:id="rId18"/>
    <p:sldId id="264" r:id="rId19"/>
    <p:sldId id="283" r:id="rId20"/>
    <p:sldId id="278" r:id="rId21"/>
    <p:sldId id="320" r:id="rId22"/>
    <p:sldId id="322" r:id="rId23"/>
    <p:sldId id="300" r:id="rId24"/>
    <p:sldId id="323" r:id="rId25"/>
    <p:sldId id="324" r:id="rId26"/>
    <p:sldId id="32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VO"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napToGrid="0">
      <p:cViewPr varScale="1">
        <p:scale>
          <a:sx n="142" d="100"/>
          <a:sy n="142" d="100"/>
        </p:scale>
        <p:origin x="2154"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189165364" sldId="2147483707"/>
            <pc:sldLayoutMk cId="3824787925" sldId="2147483686"/>
          </pc:sldLayoutMkLst>
          <pc:spChg chg="mod">
            <ac:chgData name="Balian, Sarah" userId="b3b060d9-4d34-479b-ad68-688eaebf93c5" providerId="ADAL" clId="{D5670B35-1CEF-4C36-9928-8ABF729F2BE2}" dt="2022-12-13T14:31:58.659" v="3513" actId="6549"/>
            <ac:spMkLst>
              <pc:docMk/>
              <pc:sldMasterMk cId="189165364" sldId="2147483707"/>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189165364" sldId="2147483707"/>
              <pc:sldLayoutMk cId="3824787925" sldId="2147483686"/>
              <ac:spMk id="5" creationId="{D4A3559E-C75A-5D65-C1BD-0B0208EF2C5D}"/>
            </ac:spMkLst>
          </pc:spChg>
        </pc:sldLayoutChg>
      </pc:sldMaster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Twesigye, Gloria" userId="6464a502-8a44-4d67-8fab-8f3aa9495827" providerId="ADAL" clId="{73ECE868-5F66-4778-9306-32FC9F27F69B}"/>
    <pc:docChg chg="undo custSel delSld modSld modMainMaster">
      <pc:chgData name="Twesigye, Gloria" userId="6464a502-8a44-4d67-8fab-8f3aa9495827" providerId="ADAL" clId="{73ECE868-5F66-4778-9306-32FC9F27F69B}" dt="2024-10-10T19:33:53.550" v="473" actId="27918"/>
      <pc:docMkLst>
        <pc:docMk/>
      </pc:docMkLst>
      <pc:sldChg chg="modSp">
        <pc:chgData name="Twesigye, Gloria" userId="6464a502-8a44-4d67-8fab-8f3aa9495827" providerId="ADAL" clId="{73ECE868-5F66-4778-9306-32FC9F27F69B}" dt="2024-09-23T16:03:22.144" v="0"/>
        <pc:sldMkLst>
          <pc:docMk/>
          <pc:sldMk cId="109857222" sldId="256"/>
        </pc:sldMkLst>
        <pc:spChg chg="mod">
          <ac:chgData name="Twesigye, Gloria" userId="6464a502-8a44-4d67-8fab-8f3aa9495827" providerId="ADAL" clId="{73ECE868-5F66-4778-9306-32FC9F27F69B}" dt="2024-09-23T16:03:22.144" v="0"/>
          <ac:spMkLst>
            <pc:docMk/>
            <pc:sldMk cId="109857222" sldId="256"/>
            <ac:spMk id="3" creationId="{00000000-0000-0000-0000-000000000000}"/>
          </ac:spMkLst>
        </pc:spChg>
      </pc:sldChg>
      <pc:sldChg chg="addSp delSp modSp mod">
        <pc:chgData name="Twesigye, Gloria" userId="6464a502-8a44-4d67-8fab-8f3aa9495827" providerId="ADAL" clId="{73ECE868-5F66-4778-9306-32FC9F27F69B}" dt="2024-09-23T16:03:57.956" v="4"/>
        <pc:sldMkLst>
          <pc:docMk/>
          <pc:sldMk cId="2163988523" sldId="260"/>
        </pc:sldMkLst>
        <pc:spChg chg="del">
          <ac:chgData name="Twesigye, Gloria" userId="6464a502-8a44-4d67-8fab-8f3aa9495827" providerId="ADAL" clId="{73ECE868-5F66-4778-9306-32FC9F27F69B}" dt="2024-09-23T16:03:57.511" v="3" actId="478"/>
          <ac:spMkLst>
            <pc:docMk/>
            <pc:sldMk cId="2163988523" sldId="260"/>
            <ac:spMk id="6" creationId="{5D0F14F3-1A09-3E96-BCB2-D8B940E469DA}"/>
          </ac:spMkLst>
        </pc:spChg>
        <pc:spChg chg="del">
          <ac:chgData name="Twesigye, Gloria" userId="6464a502-8a44-4d67-8fab-8f3aa9495827" providerId="ADAL" clId="{73ECE868-5F66-4778-9306-32FC9F27F69B}" dt="2024-09-23T16:03:57.511" v="3" actId="478"/>
          <ac:spMkLst>
            <pc:docMk/>
            <pc:sldMk cId="2163988523" sldId="260"/>
            <ac:spMk id="7" creationId="{CE64F085-394F-89FE-55C1-94E5F28AFADD}"/>
          </ac:spMkLst>
        </pc:spChg>
        <pc:spChg chg="del">
          <ac:chgData name="Twesigye, Gloria" userId="6464a502-8a44-4d67-8fab-8f3aa9495827" providerId="ADAL" clId="{73ECE868-5F66-4778-9306-32FC9F27F69B}" dt="2024-09-23T16:03:57.511" v="3" actId="478"/>
          <ac:spMkLst>
            <pc:docMk/>
            <pc:sldMk cId="2163988523" sldId="260"/>
            <ac:spMk id="8" creationId="{E39DAA33-FEFE-A8BD-BBEA-A8F3D8B80ECE}"/>
          </ac:spMkLst>
        </pc:spChg>
        <pc:picChg chg="add mod">
          <ac:chgData name="Twesigye, Gloria" userId="6464a502-8a44-4d67-8fab-8f3aa9495827" providerId="ADAL" clId="{73ECE868-5F66-4778-9306-32FC9F27F69B}" dt="2024-09-23T16:03:57.956" v="4"/>
          <ac:picMkLst>
            <pc:docMk/>
            <pc:sldMk cId="2163988523" sldId="260"/>
            <ac:picMk id="2" creationId="{378A740E-FBEA-D71E-5D93-BC8A51D8F619}"/>
          </ac:picMkLst>
        </pc:picChg>
      </pc:sldChg>
      <pc:sldChg chg="modSp mod">
        <pc:chgData name="Twesigye, Gloria" userId="6464a502-8a44-4d67-8fab-8f3aa9495827" providerId="ADAL" clId="{73ECE868-5F66-4778-9306-32FC9F27F69B}" dt="2024-09-23T18:39:53.520" v="460" actId="208"/>
        <pc:sldMkLst>
          <pc:docMk/>
          <pc:sldMk cId="1428788921" sldId="262"/>
        </pc:sldMkLst>
        <pc:spChg chg="mod">
          <ac:chgData name="Twesigye, Gloria" userId="6464a502-8a44-4d67-8fab-8f3aa9495827" providerId="ADAL" clId="{73ECE868-5F66-4778-9306-32FC9F27F69B}" dt="2024-09-23T18:39:44.202" v="458" actId="207"/>
          <ac:spMkLst>
            <pc:docMk/>
            <pc:sldMk cId="1428788921" sldId="262"/>
            <ac:spMk id="11" creationId="{B854967F-8043-B86D-C735-482989D83C1E}"/>
          </ac:spMkLst>
        </pc:spChg>
        <pc:spChg chg="mod">
          <ac:chgData name="Twesigye, Gloria" userId="6464a502-8a44-4d67-8fab-8f3aa9495827" providerId="ADAL" clId="{73ECE868-5F66-4778-9306-32FC9F27F69B}" dt="2024-09-23T16:56:42.326" v="173" actId="1076"/>
          <ac:spMkLst>
            <pc:docMk/>
            <pc:sldMk cId="1428788921" sldId="262"/>
            <ac:spMk id="12" creationId="{3862842A-EAC4-C115-2F36-83D77BEE1E0E}"/>
          </ac:spMkLst>
        </pc:spChg>
        <pc:graphicFrameChg chg="mod">
          <ac:chgData name="Twesigye, Gloria" userId="6464a502-8a44-4d67-8fab-8f3aa9495827" providerId="ADAL" clId="{73ECE868-5F66-4778-9306-32FC9F27F69B}" dt="2024-09-23T18:39:53.520" v="460" actId="208"/>
          <ac:graphicFrameMkLst>
            <pc:docMk/>
            <pc:sldMk cId="1428788921" sldId="262"/>
            <ac:graphicFrameMk id="8" creationId="{A25666F9-CCA3-9D59-B863-99CA3EC76DEB}"/>
          </ac:graphicFrameMkLst>
        </pc:graphicFrameChg>
      </pc:sldChg>
      <pc:sldChg chg="delSp modSp mod modNotesTx">
        <pc:chgData name="Twesigye, Gloria" userId="6464a502-8a44-4d67-8fab-8f3aa9495827" providerId="ADAL" clId="{73ECE868-5F66-4778-9306-32FC9F27F69B}" dt="2024-09-23T16:18:54.547" v="122" actId="1076"/>
        <pc:sldMkLst>
          <pc:docMk/>
          <pc:sldMk cId="1887431401" sldId="263"/>
        </pc:sldMkLst>
        <pc:spChg chg="mod">
          <ac:chgData name="Twesigye, Gloria" userId="6464a502-8a44-4d67-8fab-8f3aa9495827" providerId="ADAL" clId="{73ECE868-5F66-4778-9306-32FC9F27F69B}" dt="2024-09-23T16:12:52.155" v="26" actId="20577"/>
          <ac:spMkLst>
            <pc:docMk/>
            <pc:sldMk cId="1887431401" sldId="263"/>
            <ac:spMk id="3" creationId="{E4FD1E92-5DBC-B105-F246-2355E4FF9A74}"/>
          </ac:spMkLst>
        </pc:spChg>
        <pc:spChg chg="del mod">
          <ac:chgData name="Twesigye, Gloria" userId="6464a502-8a44-4d67-8fab-8f3aa9495827" providerId="ADAL" clId="{73ECE868-5F66-4778-9306-32FC9F27F69B}" dt="2024-09-23T16:18:48.789" v="121" actId="478"/>
          <ac:spMkLst>
            <pc:docMk/>
            <pc:sldMk cId="1887431401" sldId="263"/>
            <ac:spMk id="18" creationId="{99526F6C-A786-EA2E-2A7F-9659F3E1D5E7}"/>
          </ac:spMkLst>
        </pc:spChg>
        <pc:graphicFrameChg chg="mod">
          <ac:chgData name="Twesigye, Gloria" userId="6464a502-8a44-4d67-8fab-8f3aa9495827" providerId="ADAL" clId="{73ECE868-5F66-4778-9306-32FC9F27F69B}" dt="2024-09-23T16:18:54.547" v="122" actId="1076"/>
          <ac:graphicFrameMkLst>
            <pc:docMk/>
            <pc:sldMk cId="1887431401" sldId="263"/>
            <ac:graphicFrameMk id="21" creationId="{9673CC04-08CC-5578-D046-2CD1CE6E0EBA}"/>
          </ac:graphicFrameMkLst>
        </pc:graphicFrameChg>
      </pc:sldChg>
      <pc:sldChg chg="modSp mod">
        <pc:chgData name="Twesigye, Gloria" userId="6464a502-8a44-4d67-8fab-8f3aa9495827" providerId="ADAL" clId="{73ECE868-5F66-4778-9306-32FC9F27F69B}" dt="2024-09-23T17:59:36.298" v="302" actId="207"/>
        <pc:sldMkLst>
          <pc:docMk/>
          <pc:sldMk cId="2479953464" sldId="264"/>
        </pc:sldMkLst>
        <pc:graphicFrameChg chg="mod">
          <ac:chgData name="Twesigye, Gloria" userId="6464a502-8a44-4d67-8fab-8f3aa9495827" providerId="ADAL" clId="{73ECE868-5F66-4778-9306-32FC9F27F69B}" dt="2024-09-23T17:59:36.298" v="302" actId="207"/>
          <ac:graphicFrameMkLst>
            <pc:docMk/>
            <pc:sldMk cId="2479953464" sldId="264"/>
            <ac:graphicFrameMk id="9" creationId="{16BB2B36-D329-083C-5198-BEEC5AC12CFA}"/>
          </ac:graphicFrameMkLst>
        </pc:graphicFrameChg>
      </pc:sldChg>
      <pc:sldChg chg="addSp delSp modSp mod">
        <pc:chgData name="Twesigye, Gloria" userId="6464a502-8a44-4d67-8fab-8f3aa9495827" providerId="ADAL" clId="{73ECE868-5F66-4778-9306-32FC9F27F69B}" dt="2024-10-02T20:10:14.986" v="466" actId="20577"/>
        <pc:sldMkLst>
          <pc:docMk/>
          <pc:sldMk cId="3303905315" sldId="278"/>
        </pc:sldMkLst>
        <pc:spChg chg="del">
          <ac:chgData name="Twesigye, Gloria" userId="6464a502-8a44-4d67-8fab-8f3aa9495827" providerId="ADAL" clId="{73ECE868-5F66-4778-9306-32FC9F27F69B}" dt="2024-09-23T18:01:43.752" v="313" actId="478"/>
          <ac:spMkLst>
            <pc:docMk/>
            <pc:sldMk cId="3303905315" sldId="278"/>
            <ac:spMk id="2" creationId="{6AA74B7B-36AF-A7A5-D5E5-A9172DCE655C}"/>
          </ac:spMkLst>
        </pc:spChg>
        <pc:spChg chg="del">
          <ac:chgData name="Twesigye, Gloria" userId="6464a502-8a44-4d67-8fab-8f3aa9495827" providerId="ADAL" clId="{73ECE868-5F66-4778-9306-32FC9F27F69B}" dt="2024-09-23T18:01:43.752" v="313" actId="478"/>
          <ac:spMkLst>
            <pc:docMk/>
            <pc:sldMk cId="3303905315" sldId="278"/>
            <ac:spMk id="3" creationId="{50B28AC5-2484-C681-1E51-654A978D440B}"/>
          </ac:spMkLst>
        </pc:spChg>
        <pc:spChg chg="add del mod">
          <ac:chgData name="Twesigye, Gloria" userId="6464a502-8a44-4d67-8fab-8f3aa9495827" providerId="ADAL" clId="{73ECE868-5F66-4778-9306-32FC9F27F69B}" dt="2024-09-23T18:01:47.704" v="315" actId="478"/>
          <ac:spMkLst>
            <pc:docMk/>
            <pc:sldMk cId="3303905315" sldId="278"/>
            <ac:spMk id="7" creationId="{6006AF47-A13C-A791-91DB-C3A90B3ECD40}"/>
          </ac:spMkLst>
        </pc:spChg>
        <pc:spChg chg="add del mod">
          <ac:chgData name="Twesigye, Gloria" userId="6464a502-8a44-4d67-8fab-8f3aa9495827" providerId="ADAL" clId="{73ECE868-5F66-4778-9306-32FC9F27F69B}" dt="2024-09-23T18:01:46.095" v="314" actId="478"/>
          <ac:spMkLst>
            <pc:docMk/>
            <pc:sldMk cId="3303905315" sldId="278"/>
            <ac:spMk id="9" creationId="{614FFB64-8789-3610-AA3C-3352CD62451B}"/>
          </ac:spMkLst>
        </pc:spChg>
        <pc:spChg chg="add mod">
          <ac:chgData name="Twesigye, Gloria" userId="6464a502-8a44-4d67-8fab-8f3aa9495827" providerId="ADAL" clId="{73ECE868-5F66-4778-9306-32FC9F27F69B}" dt="2024-10-02T20:10:14.986" v="466" actId="20577"/>
          <ac:spMkLst>
            <pc:docMk/>
            <pc:sldMk cId="3303905315" sldId="278"/>
            <ac:spMk id="10" creationId="{2520EF45-3F99-4203-04B3-476A5C8EFF26}"/>
          </ac:spMkLst>
        </pc:spChg>
        <pc:spChg chg="add mod">
          <ac:chgData name="Twesigye, Gloria" userId="6464a502-8a44-4d67-8fab-8f3aa9495827" providerId="ADAL" clId="{73ECE868-5F66-4778-9306-32FC9F27F69B}" dt="2024-09-23T18:01:53.452" v="318"/>
          <ac:spMkLst>
            <pc:docMk/>
            <pc:sldMk cId="3303905315" sldId="278"/>
            <ac:spMk id="11" creationId="{588CC3F9-8137-2F1C-4EFB-9B99489AD670}"/>
          </ac:spMkLst>
        </pc:spChg>
        <pc:spChg chg="add mod">
          <ac:chgData name="Twesigye, Gloria" userId="6464a502-8a44-4d67-8fab-8f3aa9495827" providerId="ADAL" clId="{73ECE868-5F66-4778-9306-32FC9F27F69B}" dt="2024-09-23T18:01:53.452" v="318"/>
          <ac:spMkLst>
            <pc:docMk/>
            <pc:sldMk cId="3303905315" sldId="278"/>
            <ac:spMk id="13" creationId="{0C6434A6-FE43-8295-492A-2CA3ED9EF1D4}"/>
          </ac:spMkLst>
        </pc:spChg>
        <pc:spChg chg="mod">
          <ac:chgData name="Twesigye, Gloria" userId="6464a502-8a44-4d67-8fab-8f3aa9495827" providerId="ADAL" clId="{73ECE868-5F66-4778-9306-32FC9F27F69B}" dt="2024-09-23T18:03:58.535" v="323" actId="20577"/>
          <ac:spMkLst>
            <pc:docMk/>
            <pc:sldMk cId="3303905315" sldId="278"/>
            <ac:spMk id="63" creationId="{44E608E9-71F6-7651-16FD-E39DF3094A25}"/>
          </ac:spMkLst>
        </pc:spChg>
        <pc:spChg chg="del">
          <ac:chgData name="Twesigye, Gloria" userId="6464a502-8a44-4d67-8fab-8f3aa9495827" providerId="ADAL" clId="{73ECE868-5F66-4778-9306-32FC9F27F69B}" dt="2024-09-23T18:01:50.580" v="316" actId="478"/>
          <ac:spMkLst>
            <pc:docMk/>
            <pc:sldMk cId="3303905315" sldId="278"/>
            <ac:spMk id="64" creationId="{815F2441-966B-2B80-AC00-97C3EB5A6202}"/>
          </ac:spMkLst>
        </pc:spChg>
        <pc:spChg chg="mod">
          <ac:chgData name="Twesigye, Gloria" userId="6464a502-8a44-4d67-8fab-8f3aa9495827" providerId="ADAL" clId="{73ECE868-5F66-4778-9306-32FC9F27F69B}" dt="2024-09-23T18:04:31.175" v="331" actId="6549"/>
          <ac:spMkLst>
            <pc:docMk/>
            <pc:sldMk cId="3303905315" sldId="278"/>
            <ac:spMk id="84" creationId="{4D9E8538-911D-A908-DEFE-7D4899B66C6A}"/>
          </ac:spMkLst>
        </pc:spChg>
        <pc:spChg chg="mod">
          <ac:chgData name="Twesigye, Gloria" userId="6464a502-8a44-4d67-8fab-8f3aa9495827" providerId="ADAL" clId="{73ECE868-5F66-4778-9306-32FC9F27F69B}" dt="2024-09-23T18:07:18.734" v="347" actId="207"/>
          <ac:spMkLst>
            <pc:docMk/>
            <pc:sldMk cId="3303905315" sldId="278"/>
            <ac:spMk id="85" creationId="{A2C41976-A823-F67F-4769-D382354D7DE2}"/>
          </ac:spMkLst>
        </pc:spChg>
        <pc:spChg chg="mod">
          <ac:chgData name="Twesigye, Gloria" userId="6464a502-8a44-4d67-8fab-8f3aa9495827" providerId="ADAL" clId="{73ECE868-5F66-4778-9306-32FC9F27F69B}" dt="2024-09-23T18:06:56.519" v="346" actId="207"/>
          <ac:spMkLst>
            <pc:docMk/>
            <pc:sldMk cId="3303905315" sldId="278"/>
            <ac:spMk id="86" creationId="{765F265F-8398-2978-495A-F93663360931}"/>
          </ac:spMkLst>
        </pc:spChg>
        <pc:spChg chg="mod">
          <ac:chgData name="Twesigye, Gloria" userId="6464a502-8a44-4d67-8fab-8f3aa9495827" providerId="ADAL" clId="{73ECE868-5F66-4778-9306-32FC9F27F69B}" dt="2024-09-23T18:06:56.519" v="346" actId="207"/>
          <ac:spMkLst>
            <pc:docMk/>
            <pc:sldMk cId="3303905315" sldId="278"/>
            <ac:spMk id="87" creationId="{010F4F82-D8EF-4C4B-44E0-25D9EE52E551}"/>
          </ac:spMkLst>
        </pc:spChg>
        <pc:spChg chg="mod">
          <ac:chgData name="Twesigye, Gloria" userId="6464a502-8a44-4d67-8fab-8f3aa9495827" providerId="ADAL" clId="{73ECE868-5F66-4778-9306-32FC9F27F69B}" dt="2024-09-23T18:04:16.953" v="325" actId="20577"/>
          <ac:spMkLst>
            <pc:docMk/>
            <pc:sldMk cId="3303905315" sldId="278"/>
            <ac:spMk id="88" creationId="{EC61A5B2-D1CC-3FB8-F0CA-0FE357E0D90D}"/>
          </ac:spMkLst>
        </pc:spChg>
        <pc:spChg chg="mod">
          <ac:chgData name="Twesigye, Gloria" userId="6464a502-8a44-4d67-8fab-8f3aa9495827" providerId="ADAL" clId="{73ECE868-5F66-4778-9306-32FC9F27F69B}" dt="2024-09-23T18:06:39.357" v="345" actId="207"/>
          <ac:spMkLst>
            <pc:docMk/>
            <pc:sldMk cId="3303905315" sldId="278"/>
            <ac:spMk id="91" creationId="{00441B21-2603-C068-3ABB-EC8F4F95E722}"/>
          </ac:spMkLst>
        </pc:spChg>
        <pc:spChg chg="mod">
          <ac:chgData name="Twesigye, Gloria" userId="6464a502-8a44-4d67-8fab-8f3aa9495827" providerId="ADAL" clId="{73ECE868-5F66-4778-9306-32FC9F27F69B}" dt="2024-09-23T18:05:13.545" v="340" actId="207"/>
          <ac:spMkLst>
            <pc:docMk/>
            <pc:sldMk cId="3303905315" sldId="278"/>
            <ac:spMk id="92" creationId="{E6C0AF53-241E-323F-80B9-7893CED43759}"/>
          </ac:spMkLst>
        </pc:spChg>
        <pc:spChg chg="mod">
          <ac:chgData name="Twesigye, Gloria" userId="6464a502-8a44-4d67-8fab-8f3aa9495827" providerId="ADAL" clId="{73ECE868-5F66-4778-9306-32FC9F27F69B}" dt="2024-09-23T18:05:40.267" v="342" actId="207"/>
          <ac:spMkLst>
            <pc:docMk/>
            <pc:sldMk cId="3303905315" sldId="278"/>
            <ac:spMk id="93" creationId="{181988A7-1366-C5E4-E9DE-F4B4A581EBAE}"/>
          </ac:spMkLst>
        </pc:spChg>
        <pc:spChg chg="mod">
          <ac:chgData name="Twesigye, Gloria" userId="6464a502-8a44-4d67-8fab-8f3aa9495827" providerId="ADAL" clId="{73ECE868-5F66-4778-9306-32FC9F27F69B}" dt="2024-09-23T18:05:51.263" v="344" actId="1076"/>
          <ac:spMkLst>
            <pc:docMk/>
            <pc:sldMk cId="3303905315" sldId="278"/>
            <ac:spMk id="94" creationId="{53AF73D9-F6DB-AA3C-9161-7DE6E374677B}"/>
          </ac:spMkLst>
        </pc:spChg>
        <pc:spChg chg="mod">
          <ac:chgData name="Twesigye, Gloria" userId="6464a502-8a44-4d67-8fab-8f3aa9495827" providerId="ADAL" clId="{73ECE868-5F66-4778-9306-32FC9F27F69B}" dt="2024-09-23T18:05:40.267" v="342" actId="207"/>
          <ac:spMkLst>
            <pc:docMk/>
            <pc:sldMk cId="3303905315" sldId="278"/>
            <ac:spMk id="96" creationId="{3935F5FD-8FB0-E166-A5F5-D8DC24F64F9C}"/>
          </ac:spMkLst>
        </pc:spChg>
        <pc:grpChg chg="mod">
          <ac:chgData name="Twesigye, Gloria" userId="6464a502-8a44-4d67-8fab-8f3aa9495827" providerId="ADAL" clId="{73ECE868-5F66-4778-9306-32FC9F27F69B}" dt="2024-09-23T18:02:15.619" v="319" actId="1076"/>
          <ac:grpSpMkLst>
            <pc:docMk/>
            <pc:sldMk cId="3303905315" sldId="278"/>
            <ac:grpSpMk id="82" creationId="{31FD45D1-4BA3-60C9-E81F-4E807A707B63}"/>
          </ac:grpSpMkLst>
        </pc:grpChg>
        <pc:picChg chg="del">
          <ac:chgData name="Twesigye, Gloria" userId="6464a502-8a44-4d67-8fab-8f3aa9495827" providerId="ADAL" clId="{73ECE868-5F66-4778-9306-32FC9F27F69B}" dt="2024-09-23T18:01:52.183" v="317" actId="478"/>
          <ac:picMkLst>
            <pc:docMk/>
            <pc:sldMk cId="3303905315" sldId="278"/>
            <ac:picMk id="6" creationId="{9A365851-F2B8-79BC-1677-82D2C720CCE3}"/>
          </ac:picMkLst>
        </pc:picChg>
        <pc:picChg chg="add mod">
          <ac:chgData name="Twesigye, Gloria" userId="6464a502-8a44-4d67-8fab-8f3aa9495827" providerId="ADAL" clId="{73ECE868-5F66-4778-9306-32FC9F27F69B}" dt="2024-09-23T18:01:53.452" v="318"/>
          <ac:picMkLst>
            <pc:docMk/>
            <pc:sldMk cId="3303905315" sldId="278"/>
            <ac:picMk id="12" creationId="{09959B7A-1BC7-1F48-9605-31FBE766D53B}"/>
          </ac:picMkLst>
        </pc:picChg>
      </pc:sldChg>
      <pc:sldChg chg="modSp mod">
        <pc:chgData name="Twesigye, Gloria" userId="6464a502-8a44-4d67-8fab-8f3aa9495827" providerId="ADAL" clId="{73ECE868-5F66-4778-9306-32FC9F27F69B}" dt="2024-10-10T19:33:53.550" v="473" actId="27918"/>
        <pc:sldMkLst>
          <pc:docMk/>
          <pc:sldMk cId="3502258445" sldId="283"/>
        </pc:sldMkLst>
        <pc:spChg chg="mod">
          <ac:chgData name="Twesigye, Gloria" userId="6464a502-8a44-4d67-8fab-8f3aa9495827" providerId="ADAL" clId="{73ECE868-5F66-4778-9306-32FC9F27F69B}" dt="2024-09-23T17:59:53.421" v="304" actId="207"/>
          <ac:spMkLst>
            <pc:docMk/>
            <pc:sldMk cId="3502258445" sldId="283"/>
            <ac:spMk id="5" creationId="{07E7D4A9-A2D8-FCFA-930A-28EF4D10D77F}"/>
          </ac:spMkLst>
        </pc:spChg>
        <pc:graphicFrameChg chg="mod">
          <ac:chgData name="Twesigye, Gloria" userId="6464a502-8a44-4d67-8fab-8f3aa9495827" providerId="ADAL" clId="{73ECE868-5F66-4778-9306-32FC9F27F69B}" dt="2024-09-23T17:59:47.130" v="303" actId="207"/>
          <ac:graphicFrameMkLst>
            <pc:docMk/>
            <pc:sldMk cId="3502258445" sldId="283"/>
            <ac:graphicFrameMk id="9" creationId="{16BB2B36-D329-083C-5198-BEEC5AC12CFA}"/>
          </ac:graphicFrameMkLst>
        </pc:graphicFrameChg>
      </pc:sldChg>
      <pc:sldChg chg="addSp delSp modSp mod">
        <pc:chgData name="Twesigye, Gloria" userId="6464a502-8a44-4d67-8fab-8f3aa9495827" providerId="ADAL" clId="{73ECE868-5F66-4778-9306-32FC9F27F69B}" dt="2024-09-23T17:28:04.958" v="243" actId="2085"/>
        <pc:sldMkLst>
          <pc:docMk/>
          <pc:sldMk cId="1821595124" sldId="286"/>
        </pc:sldMkLst>
        <pc:spChg chg="add mod">
          <ac:chgData name="Twesigye, Gloria" userId="6464a502-8a44-4d67-8fab-8f3aa9495827" providerId="ADAL" clId="{73ECE868-5F66-4778-9306-32FC9F27F69B}" dt="2024-09-23T17:00:19.819" v="177" actId="14100"/>
          <ac:spMkLst>
            <pc:docMk/>
            <pc:sldMk cId="1821595124" sldId="286"/>
            <ac:spMk id="4" creationId="{6E61916F-ECAF-AC40-7997-56EA239B844B}"/>
          </ac:spMkLst>
        </pc:spChg>
        <pc:spChg chg="add mod">
          <ac:chgData name="Twesigye, Gloria" userId="6464a502-8a44-4d67-8fab-8f3aa9495827" providerId="ADAL" clId="{73ECE868-5F66-4778-9306-32FC9F27F69B}" dt="2024-09-23T17:25:31.878" v="234" actId="1076"/>
          <ac:spMkLst>
            <pc:docMk/>
            <pc:sldMk cId="1821595124" sldId="286"/>
            <ac:spMk id="5" creationId="{412C0311-B33F-AD76-E6E7-43C25D7E2A3E}"/>
          </ac:spMkLst>
        </pc:spChg>
        <pc:spChg chg="mod">
          <ac:chgData name="Twesigye, Gloria" userId="6464a502-8a44-4d67-8fab-8f3aa9495827" providerId="ADAL" clId="{73ECE868-5F66-4778-9306-32FC9F27F69B}" dt="2024-09-23T17:25:22.032" v="233" actId="14100"/>
          <ac:spMkLst>
            <pc:docMk/>
            <pc:sldMk cId="1821595124" sldId="286"/>
            <ac:spMk id="9" creationId="{8458E0F6-BBE5-BFD2-2C5C-A72AF0FE7113}"/>
          </ac:spMkLst>
        </pc:spChg>
        <pc:spChg chg="mod">
          <ac:chgData name="Twesigye, Gloria" userId="6464a502-8a44-4d67-8fab-8f3aa9495827" providerId="ADAL" clId="{73ECE868-5F66-4778-9306-32FC9F27F69B}" dt="2024-09-23T17:24:50.846" v="229" actId="1076"/>
          <ac:spMkLst>
            <pc:docMk/>
            <pc:sldMk cId="1821595124" sldId="286"/>
            <ac:spMk id="10" creationId="{2BCD5B87-D68C-96C1-BDEA-A615BE78DA67}"/>
          </ac:spMkLst>
        </pc:spChg>
        <pc:spChg chg="del">
          <ac:chgData name="Twesigye, Gloria" userId="6464a502-8a44-4d67-8fab-8f3aa9495827" providerId="ADAL" clId="{73ECE868-5F66-4778-9306-32FC9F27F69B}" dt="2024-09-23T17:22:57.052" v="209" actId="478"/>
          <ac:spMkLst>
            <pc:docMk/>
            <pc:sldMk cId="1821595124" sldId="286"/>
            <ac:spMk id="11" creationId="{6911DFF3-43BA-B411-34DB-00B6570CFB96}"/>
          </ac:spMkLst>
        </pc:spChg>
        <pc:spChg chg="del">
          <ac:chgData name="Twesigye, Gloria" userId="6464a502-8a44-4d67-8fab-8f3aa9495827" providerId="ADAL" clId="{73ECE868-5F66-4778-9306-32FC9F27F69B}" dt="2024-09-23T17:22:59.735" v="210" actId="478"/>
          <ac:spMkLst>
            <pc:docMk/>
            <pc:sldMk cId="1821595124" sldId="286"/>
            <ac:spMk id="12" creationId="{36198808-7F7D-2180-BA83-92503A93FCEC}"/>
          </ac:spMkLst>
        </pc:spChg>
        <pc:graphicFrameChg chg="add del mod">
          <ac:chgData name="Twesigye, Gloria" userId="6464a502-8a44-4d67-8fab-8f3aa9495827" providerId="ADAL" clId="{73ECE868-5F66-4778-9306-32FC9F27F69B}" dt="2024-09-23T17:28:04.958" v="243" actId="2085"/>
          <ac:graphicFrameMkLst>
            <pc:docMk/>
            <pc:sldMk cId="1821595124" sldId="286"/>
            <ac:graphicFrameMk id="8" creationId="{DE9A6772-C53F-EAE5-A902-BA86493CFD41}"/>
          </ac:graphicFrameMkLst>
        </pc:graphicFrameChg>
      </pc:sldChg>
      <pc:sldChg chg="modSp mod">
        <pc:chgData name="Twesigye, Gloria" userId="6464a502-8a44-4d67-8fab-8f3aa9495827" providerId="ADAL" clId="{73ECE868-5F66-4778-9306-32FC9F27F69B}" dt="2024-09-23T17:34:30.608" v="254" actId="1076"/>
        <pc:sldMkLst>
          <pc:docMk/>
          <pc:sldMk cId="2004344858" sldId="288"/>
        </pc:sldMkLst>
        <pc:graphicFrameChg chg="mod">
          <ac:chgData name="Twesigye, Gloria" userId="6464a502-8a44-4d67-8fab-8f3aa9495827" providerId="ADAL" clId="{73ECE868-5F66-4778-9306-32FC9F27F69B}" dt="2024-09-23T17:34:30.608" v="254" actId="1076"/>
          <ac:graphicFrameMkLst>
            <pc:docMk/>
            <pc:sldMk cId="2004344858" sldId="288"/>
            <ac:graphicFrameMk id="2" creationId="{B0A68F7A-A083-4E2B-B574-D05208620F48}"/>
          </ac:graphicFrameMkLst>
        </pc:graphicFrameChg>
      </pc:sldChg>
      <pc:sldChg chg="modSp mod">
        <pc:chgData name="Twesigye, Gloria" userId="6464a502-8a44-4d67-8fab-8f3aa9495827" providerId="ADAL" clId="{73ECE868-5F66-4778-9306-32FC9F27F69B}" dt="2024-09-23T18:39:03.099" v="452" actId="6549"/>
        <pc:sldMkLst>
          <pc:docMk/>
          <pc:sldMk cId="3475639167" sldId="289"/>
        </pc:sldMkLst>
        <pc:spChg chg="mod">
          <ac:chgData name="Twesigye, Gloria" userId="6464a502-8a44-4d67-8fab-8f3aa9495827" providerId="ADAL" clId="{73ECE868-5F66-4778-9306-32FC9F27F69B}" dt="2024-09-23T18:39:03.099" v="452" actId="6549"/>
          <ac:spMkLst>
            <pc:docMk/>
            <pc:sldMk cId="3475639167" sldId="289"/>
            <ac:spMk id="3" creationId="{F2A31AE5-F919-CA50-BF07-AF012D87D146}"/>
          </ac:spMkLst>
        </pc:spChg>
      </pc:sldChg>
      <pc:sldChg chg="addSp delSp modSp mod modClrScheme chgLayout">
        <pc:chgData name="Twesigye, Gloria" userId="6464a502-8a44-4d67-8fab-8f3aa9495827" providerId="ADAL" clId="{73ECE868-5F66-4778-9306-32FC9F27F69B}" dt="2024-09-23T18:39:26.105" v="453" actId="1076"/>
        <pc:sldMkLst>
          <pc:docMk/>
          <pc:sldMk cId="1182146475" sldId="298"/>
        </pc:sldMkLst>
        <pc:spChg chg="mod ord">
          <ac:chgData name="Twesigye, Gloria" userId="6464a502-8a44-4d67-8fab-8f3aa9495827" providerId="ADAL" clId="{73ECE868-5F66-4778-9306-32FC9F27F69B}" dt="2024-09-23T16:21:48.942" v="150" actId="700"/>
          <ac:spMkLst>
            <pc:docMk/>
            <pc:sldMk cId="1182146475" sldId="298"/>
            <ac:spMk id="2" creationId="{F6245169-1799-41CD-B28E-D2D20D16AD73}"/>
          </ac:spMkLst>
        </pc:spChg>
        <pc:spChg chg="mod ord">
          <ac:chgData name="Twesigye, Gloria" userId="6464a502-8a44-4d67-8fab-8f3aa9495827" providerId="ADAL" clId="{73ECE868-5F66-4778-9306-32FC9F27F69B}" dt="2024-09-23T16:21:59.610" v="154" actId="1076"/>
          <ac:spMkLst>
            <pc:docMk/>
            <pc:sldMk cId="1182146475" sldId="298"/>
            <ac:spMk id="3" creationId="{E4FD1E92-5DBC-B105-F246-2355E4FF9A74}"/>
          </ac:spMkLst>
        </pc:spChg>
        <pc:spChg chg="mod">
          <ac:chgData name="Twesigye, Gloria" userId="6464a502-8a44-4d67-8fab-8f3aa9495827" providerId="ADAL" clId="{73ECE868-5F66-4778-9306-32FC9F27F69B}" dt="2024-09-23T16:21:28.441" v="149" actId="1076"/>
          <ac:spMkLst>
            <pc:docMk/>
            <pc:sldMk cId="1182146475" sldId="298"/>
            <ac:spMk id="6" creationId="{BDD56CF6-3B2A-0845-7AF8-19816CD67AB1}"/>
          </ac:spMkLst>
        </pc:spChg>
        <pc:spChg chg="add del mod">
          <ac:chgData name="Twesigye, Gloria" userId="6464a502-8a44-4d67-8fab-8f3aa9495827" providerId="ADAL" clId="{73ECE868-5F66-4778-9306-32FC9F27F69B}" dt="2024-09-23T16:21:01.477" v="143" actId="478"/>
          <ac:spMkLst>
            <pc:docMk/>
            <pc:sldMk cId="1182146475" sldId="298"/>
            <ac:spMk id="7" creationId="{00308902-3E4B-A395-7185-386B402BF7D6}"/>
          </ac:spMkLst>
        </pc:spChg>
        <pc:spChg chg="del">
          <ac:chgData name="Twesigye, Gloria" userId="6464a502-8a44-4d67-8fab-8f3aa9495827" providerId="ADAL" clId="{73ECE868-5F66-4778-9306-32FC9F27F69B}" dt="2024-09-23T16:20:38.067" v="139" actId="478"/>
          <ac:spMkLst>
            <pc:docMk/>
            <pc:sldMk cId="1182146475" sldId="298"/>
            <ac:spMk id="8" creationId="{22816C1C-F82E-6D4B-D0A9-FA5039BA0D6B}"/>
          </ac:spMkLst>
        </pc:spChg>
        <pc:spChg chg="del">
          <ac:chgData name="Twesigye, Gloria" userId="6464a502-8a44-4d67-8fab-8f3aa9495827" providerId="ADAL" clId="{73ECE868-5F66-4778-9306-32FC9F27F69B}" dt="2024-09-23T16:20:43.960" v="140" actId="478"/>
          <ac:spMkLst>
            <pc:docMk/>
            <pc:sldMk cId="1182146475" sldId="298"/>
            <ac:spMk id="10" creationId="{C27C53CC-BF64-87A2-B4D9-F3C84CBDD6BE}"/>
          </ac:spMkLst>
        </pc:spChg>
        <pc:graphicFrameChg chg="mod">
          <ac:chgData name="Twesigye, Gloria" userId="6464a502-8a44-4d67-8fab-8f3aa9495827" providerId="ADAL" clId="{73ECE868-5F66-4778-9306-32FC9F27F69B}" dt="2024-09-23T18:39:26.105" v="453" actId="1076"/>
          <ac:graphicFrameMkLst>
            <pc:docMk/>
            <pc:sldMk cId="1182146475" sldId="298"/>
            <ac:graphicFrameMk id="9" creationId="{16BB2B36-D329-083C-5198-BEEC5AC12CFA}"/>
          </ac:graphicFrameMkLst>
        </pc:graphicFrameChg>
      </pc:sldChg>
      <pc:sldChg chg="del">
        <pc:chgData name="Twesigye, Gloria" userId="6464a502-8a44-4d67-8fab-8f3aa9495827" providerId="ADAL" clId="{73ECE868-5F66-4778-9306-32FC9F27F69B}" dt="2024-09-23T18:02:24.391" v="321" actId="47"/>
        <pc:sldMkLst>
          <pc:docMk/>
          <pc:sldMk cId="317324267" sldId="299"/>
        </pc:sldMkLst>
      </pc:sldChg>
      <pc:sldChg chg="modSp mod">
        <pc:chgData name="Twesigye, Gloria" userId="6464a502-8a44-4d67-8fab-8f3aa9495827" providerId="ADAL" clId="{73ECE868-5F66-4778-9306-32FC9F27F69B}" dt="2024-09-23T18:31:41.465" v="384" actId="27918"/>
        <pc:sldMkLst>
          <pc:docMk/>
          <pc:sldMk cId="3076330452" sldId="300"/>
        </pc:sldMkLst>
        <pc:graphicFrameChg chg="mod">
          <ac:chgData name="Twesigye, Gloria" userId="6464a502-8a44-4d67-8fab-8f3aa9495827" providerId="ADAL" clId="{73ECE868-5F66-4778-9306-32FC9F27F69B}" dt="2024-09-23T18:30:57.201" v="375" actId="207"/>
          <ac:graphicFrameMkLst>
            <pc:docMk/>
            <pc:sldMk cId="3076330452" sldId="300"/>
            <ac:graphicFrameMk id="11" creationId="{62BC07AA-BD24-124C-67E7-62C2A510874C}"/>
          </ac:graphicFrameMkLst>
        </pc:graphicFrameChg>
      </pc:sldChg>
      <pc:sldChg chg="del">
        <pc:chgData name="Twesigye, Gloria" userId="6464a502-8a44-4d67-8fab-8f3aa9495827" providerId="ADAL" clId="{73ECE868-5F66-4778-9306-32FC9F27F69B}" dt="2024-09-23T16:19:21.380" v="123" actId="47"/>
        <pc:sldMkLst>
          <pc:docMk/>
          <pc:sldMk cId="999049329" sldId="305"/>
        </pc:sldMkLst>
      </pc:sldChg>
      <pc:sldChg chg="modSp mod">
        <pc:chgData name="Twesigye, Gloria" userId="6464a502-8a44-4d67-8fab-8f3aa9495827" providerId="ADAL" clId="{73ECE868-5F66-4778-9306-32FC9F27F69B}" dt="2024-09-23T17:39:26.790" v="271" actId="27918"/>
        <pc:sldMkLst>
          <pc:docMk/>
          <pc:sldMk cId="1653516997" sldId="307"/>
        </pc:sldMkLst>
        <pc:graphicFrameChg chg="mod">
          <ac:chgData name="Twesigye, Gloria" userId="6464a502-8a44-4d67-8fab-8f3aa9495827" providerId="ADAL" clId="{73ECE868-5F66-4778-9306-32FC9F27F69B}" dt="2024-09-23T17:35:13.889" v="255"/>
          <ac:graphicFrameMkLst>
            <pc:docMk/>
            <pc:sldMk cId="1653516997" sldId="307"/>
            <ac:graphicFrameMk id="5" creationId="{7248A65F-85D1-5155-E595-A9548413AB87}"/>
          </ac:graphicFrameMkLst>
        </pc:graphicFrameChg>
      </pc:sldChg>
      <pc:sldChg chg="addSp delSp modSp mod">
        <pc:chgData name="Twesigye, Gloria" userId="6464a502-8a44-4d67-8fab-8f3aa9495827" providerId="ADAL" clId="{73ECE868-5F66-4778-9306-32FC9F27F69B}" dt="2024-09-23T16:04:06.296" v="6"/>
        <pc:sldMkLst>
          <pc:docMk/>
          <pc:sldMk cId="1931778444" sldId="318"/>
        </pc:sldMkLst>
        <pc:spChg chg="del">
          <ac:chgData name="Twesigye, Gloria" userId="6464a502-8a44-4d67-8fab-8f3aa9495827" providerId="ADAL" clId="{73ECE868-5F66-4778-9306-32FC9F27F69B}" dt="2024-09-23T16:04:05.747" v="5" actId="478"/>
          <ac:spMkLst>
            <pc:docMk/>
            <pc:sldMk cId="1931778444" sldId="318"/>
            <ac:spMk id="6" creationId="{5D0F14F3-1A09-3E96-BCB2-D8B940E469DA}"/>
          </ac:spMkLst>
        </pc:spChg>
        <pc:spChg chg="del">
          <ac:chgData name="Twesigye, Gloria" userId="6464a502-8a44-4d67-8fab-8f3aa9495827" providerId="ADAL" clId="{73ECE868-5F66-4778-9306-32FC9F27F69B}" dt="2024-09-23T16:04:05.747" v="5" actId="478"/>
          <ac:spMkLst>
            <pc:docMk/>
            <pc:sldMk cId="1931778444" sldId="318"/>
            <ac:spMk id="7" creationId="{CE64F085-394F-89FE-55C1-94E5F28AFADD}"/>
          </ac:spMkLst>
        </pc:spChg>
        <pc:spChg chg="del">
          <ac:chgData name="Twesigye, Gloria" userId="6464a502-8a44-4d67-8fab-8f3aa9495827" providerId="ADAL" clId="{73ECE868-5F66-4778-9306-32FC9F27F69B}" dt="2024-09-23T16:04:05.747" v="5" actId="478"/>
          <ac:spMkLst>
            <pc:docMk/>
            <pc:sldMk cId="1931778444" sldId="318"/>
            <ac:spMk id="8" creationId="{E39DAA33-FEFE-A8BD-BBEA-A8F3D8B80ECE}"/>
          </ac:spMkLst>
        </pc:spChg>
        <pc:picChg chg="add mod">
          <ac:chgData name="Twesigye, Gloria" userId="6464a502-8a44-4d67-8fab-8f3aa9495827" providerId="ADAL" clId="{73ECE868-5F66-4778-9306-32FC9F27F69B}" dt="2024-09-23T16:04:06.296" v="6"/>
          <ac:picMkLst>
            <pc:docMk/>
            <pc:sldMk cId="1931778444" sldId="318"/>
            <ac:picMk id="2" creationId="{5900DA8C-1320-13FB-D5DE-7F902D96929A}"/>
          </ac:picMkLst>
        </pc:picChg>
      </pc:sldChg>
      <pc:sldChg chg="addSp delSp modSp mod">
        <pc:chgData name="Twesigye, Gloria" userId="6464a502-8a44-4d67-8fab-8f3aa9495827" providerId="ADAL" clId="{73ECE868-5F66-4778-9306-32FC9F27F69B}" dt="2024-09-23T16:04:14.324" v="8"/>
        <pc:sldMkLst>
          <pc:docMk/>
          <pc:sldMk cId="734295458" sldId="319"/>
        </pc:sldMkLst>
        <pc:spChg chg="del">
          <ac:chgData name="Twesigye, Gloria" userId="6464a502-8a44-4d67-8fab-8f3aa9495827" providerId="ADAL" clId="{73ECE868-5F66-4778-9306-32FC9F27F69B}" dt="2024-09-23T16:04:13.877" v="7" actId="478"/>
          <ac:spMkLst>
            <pc:docMk/>
            <pc:sldMk cId="734295458" sldId="319"/>
            <ac:spMk id="6" creationId="{5D0F14F3-1A09-3E96-BCB2-D8B940E469DA}"/>
          </ac:spMkLst>
        </pc:spChg>
        <pc:spChg chg="del">
          <ac:chgData name="Twesigye, Gloria" userId="6464a502-8a44-4d67-8fab-8f3aa9495827" providerId="ADAL" clId="{73ECE868-5F66-4778-9306-32FC9F27F69B}" dt="2024-09-23T16:04:13.877" v="7" actId="478"/>
          <ac:spMkLst>
            <pc:docMk/>
            <pc:sldMk cId="734295458" sldId="319"/>
            <ac:spMk id="7" creationId="{CE64F085-394F-89FE-55C1-94E5F28AFADD}"/>
          </ac:spMkLst>
        </pc:spChg>
        <pc:spChg chg="del">
          <ac:chgData name="Twesigye, Gloria" userId="6464a502-8a44-4d67-8fab-8f3aa9495827" providerId="ADAL" clId="{73ECE868-5F66-4778-9306-32FC9F27F69B}" dt="2024-09-23T16:04:13.877" v="7" actId="478"/>
          <ac:spMkLst>
            <pc:docMk/>
            <pc:sldMk cId="734295458" sldId="319"/>
            <ac:spMk id="8" creationId="{E39DAA33-FEFE-A8BD-BBEA-A8F3D8B80ECE}"/>
          </ac:spMkLst>
        </pc:spChg>
        <pc:picChg chg="add mod">
          <ac:chgData name="Twesigye, Gloria" userId="6464a502-8a44-4d67-8fab-8f3aa9495827" providerId="ADAL" clId="{73ECE868-5F66-4778-9306-32FC9F27F69B}" dt="2024-09-23T16:04:14.324" v="8"/>
          <ac:picMkLst>
            <pc:docMk/>
            <pc:sldMk cId="734295458" sldId="319"/>
            <ac:picMk id="2" creationId="{B8198313-6995-614B-B371-E22B0B7A65BB}"/>
          </ac:picMkLst>
        </pc:picChg>
      </pc:sldChg>
      <pc:sldChg chg="addSp delSp modSp mod">
        <pc:chgData name="Twesigye, Gloria" userId="6464a502-8a44-4d67-8fab-8f3aa9495827" providerId="ADAL" clId="{73ECE868-5F66-4778-9306-32FC9F27F69B}" dt="2024-09-23T18:08:16.015" v="351" actId="1076"/>
        <pc:sldMkLst>
          <pc:docMk/>
          <pc:sldMk cId="204169627" sldId="320"/>
        </pc:sldMkLst>
        <pc:spChg chg="add mod">
          <ac:chgData name="Twesigye, Gloria" userId="6464a502-8a44-4d67-8fab-8f3aa9495827" providerId="ADAL" clId="{73ECE868-5F66-4778-9306-32FC9F27F69B}" dt="2024-09-23T18:08:16.015" v="351" actId="1076"/>
          <ac:spMkLst>
            <pc:docMk/>
            <pc:sldMk cId="204169627" sldId="320"/>
            <ac:spMk id="4" creationId="{A2B2619B-1919-A2CE-2C28-17F72FA8C2E1}"/>
          </ac:spMkLst>
        </pc:spChg>
        <pc:spChg chg="del">
          <ac:chgData name="Twesigye, Gloria" userId="6464a502-8a44-4d67-8fab-8f3aa9495827" providerId="ADAL" clId="{73ECE868-5F66-4778-9306-32FC9F27F69B}" dt="2024-09-23T16:04:20.853" v="9" actId="478"/>
          <ac:spMkLst>
            <pc:docMk/>
            <pc:sldMk cId="204169627" sldId="320"/>
            <ac:spMk id="6" creationId="{5D0F14F3-1A09-3E96-BCB2-D8B940E469DA}"/>
          </ac:spMkLst>
        </pc:spChg>
        <pc:spChg chg="del">
          <ac:chgData name="Twesigye, Gloria" userId="6464a502-8a44-4d67-8fab-8f3aa9495827" providerId="ADAL" clId="{73ECE868-5F66-4778-9306-32FC9F27F69B}" dt="2024-09-23T16:04:20.853" v="9" actId="478"/>
          <ac:spMkLst>
            <pc:docMk/>
            <pc:sldMk cId="204169627" sldId="320"/>
            <ac:spMk id="7" creationId="{CE64F085-394F-89FE-55C1-94E5F28AFADD}"/>
          </ac:spMkLst>
        </pc:spChg>
        <pc:spChg chg="del">
          <ac:chgData name="Twesigye, Gloria" userId="6464a502-8a44-4d67-8fab-8f3aa9495827" providerId="ADAL" clId="{73ECE868-5F66-4778-9306-32FC9F27F69B}" dt="2024-09-23T16:04:20.853" v="9" actId="478"/>
          <ac:spMkLst>
            <pc:docMk/>
            <pc:sldMk cId="204169627" sldId="320"/>
            <ac:spMk id="8" creationId="{E39DAA33-FEFE-A8BD-BBEA-A8F3D8B80ECE}"/>
          </ac:spMkLst>
        </pc:spChg>
        <pc:spChg chg="del">
          <ac:chgData name="Twesigye, Gloria" userId="6464a502-8a44-4d67-8fab-8f3aa9495827" providerId="ADAL" clId="{73ECE868-5F66-4778-9306-32FC9F27F69B}" dt="2024-09-23T18:08:11.451" v="350" actId="478"/>
          <ac:spMkLst>
            <pc:docMk/>
            <pc:sldMk cId="204169627" sldId="320"/>
            <ac:spMk id="9" creationId="{E690F70B-E368-D7F5-795E-B5139345EF71}"/>
          </ac:spMkLst>
        </pc:spChg>
        <pc:picChg chg="add mod">
          <ac:chgData name="Twesigye, Gloria" userId="6464a502-8a44-4d67-8fab-8f3aa9495827" providerId="ADAL" clId="{73ECE868-5F66-4778-9306-32FC9F27F69B}" dt="2024-09-23T16:04:21.230" v="10"/>
          <ac:picMkLst>
            <pc:docMk/>
            <pc:sldMk cId="204169627" sldId="320"/>
            <ac:picMk id="2" creationId="{E3495125-C93B-4ACD-87E2-3CB8A91EAFBF}"/>
          </ac:picMkLst>
        </pc:picChg>
      </pc:sldChg>
      <pc:sldChg chg="modSp mod">
        <pc:chgData name="Twesigye, Gloria" userId="6464a502-8a44-4d67-8fab-8f3aa9495827" providerId="ADAL" clId="{73ECE868-5F66-4778-9306-32FC9F27F69B}" dt="2024-09-23T17:57:08.825" v="290" actId="207"/>
        <pc:sldMkLst>
          <pc:docMk/>
          <pc:sldMk cId="3199844134" sldId="321"/>
        </pc:sldMkLst>
        <pc:graphicFrameChg chg="mod">
          <ac:chgData name="Twesigye, Gloria" userId="6464a502-8a44-4d67-8fab-8f3aa9495827" providerId="ADAL" clId="{73ECE868-5F66-4778-9306-32FC9F27F69B}" dt="2024-09-23T17:57:08.825" v="290" actId="207"/>
          <ac:graphicFrameMkLst>
            <pc:docMk/>
            <pc:sldMk cId="3199844134" sldId="321"/>
            <ac:graphicFrameMk id="5" creationId="{7248A65F-85D1-5155-E595-A9548413AB87}"/>
          </ac:graphicFrameMkLst>
        </pc:graphicFrameChg>
      </pc:sldChg>
      <pc:sldChg chg="modSp mod">
        <pc:chgData name="Twesigye, Gloria" userId="6464a502-8a44-4d67-8fab-8f3aa9495827" providerId="ADAL" clId="{73ECE868-5F66-4778-9306-32FC9F27F69B}" dt="2024-09-23T18:30:23.107" v="373" actId="20577"/>
        <pc:sldMkLst>
          <pc:docMk/>
          <pc:sldMk cId="3332005300" sldId="322"/>
        </pc:sldMkLst>
        <pc:spChg chg="mod">
          <ac:chgData name="Twesigye, Gloria" userId="6464a502-8a44-4d67-8fab-8f3aa9495827" providerId="ADAL" clId="{73ECE868-5F66-4778-9306-32FC9F27F69B}" dt="2024-09-23T18:30:23.107" v="373" actId="20577"/>
          <ac:spMkLst>
            <pc:docMk/>
            <pc:sldMk cId="3332005300" sldId="322"/>
            <ac:spMk id="5" creationId="{2DB53C78-DA00-2BC5-996C-8D5C0A276C42}"/>
          </ac:spMkLst>
        </pc:spChg>
        <pc:graphicFrameChg chg="mod">
          <ac:chgData name="Twesigye, Gloria" userId="6464a502-8a44-4d67-8fab-8f3aa9495827" providerId="ADAL" clId="{73ECE868-5F66-4778-9306-32FC9F27F69B}" dt="2024-09-23T18:30:10.517" v="371"/>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73ECE868-5F66-4778-9306-32FC9F27F69B}" dt="2024-09-23T16:04:30.076" v="12"/>
        <pc:sldMkLst>
          <pc:docMk/>
          <pc:sldMk cId="2491221319" sldId="323"/>
        </pc:sldMkLst>
        <pc:spChg chg="del">
          <ac:chgData name="Twesigye, Gloria" userId="6464a502-8a44-4d67-8fab-8f3aa9495827" providerId="ADAL" clId="{73ECE868-5F66-4778-9306-32FC9F27F69B}" dt="2024-09-23T16:04:29.492" v="11" actId="478"/>
          <ac:spMkLst>
            <pc:docMk/>
            <pc:sldMk cId="2491221319" sldId="323"/>
            <ac:spMk id="6" creationId="{5D0F14F3-1A09-3E96-BCB2-D8B940E469DA}"/>
          </ac:spMkLst>
        </pc:spChg>
        <pc:spChg chg="del">
          <ac:chgData name="Twesigye, Gloria" userId="6464a502-8a44-4d67-8fab-8f3aa9495827" providerId="ADAL" clId="{73ECE868-5F66-4778-9306-32FC9F27F69B}" dt="2024-09-23T16:04:29.492" v="11" actId="478"/>
          <ac:spMkLst>
            <pc:docMk/>
            <pc:sldMk cId="2491221319" sldId="323"/>
            <ac:spMk id="7" creationId="{CE64F085-394F-89FE-55C1-94E5F28AFADD}"/>
          </ac:spMkLst>
        </pc:spChg>
        <pc:spChg chg="del">
          <ac:chgData name="Twesigye, Gloria" userId="6464a502-8a44-4d67-8fab-8f3aa9495827" providerId="ADAL" clId="{73ECE868-5F66-4778-9306-32FC9F27F69B}" dt="2024-09-23T16:04:29.492" v="11" actId="478"/>
          <ac:spMkLst>
            <pc:docMk/>
            <pc:sldMk cId="2491221319" sldId="323"/>
            <ac:spMk id="8" creationId="{E39DAA33-FEFE-A8BD-BBEA-A8F3D8B80ECE}"/>
          </ac:spMkLst>
        </pc:spChg>
        <pc:picChg chg="add mod">
          <ac:chgData name="Twesigye, Gloria" userId="6464a502-8a44-4d67-8fab-8f3aa9495827" providerId="ADAL" clId="{73ECE868-5F66-4778-9306-32FC9F27F69B}" dt="2024-09-23T16:04:30.076" v="12"/>
          <ac:picMkLst>
            <pc:docMk/>
            <pc:sldMk cId="2491221319" sldId="323"/>
            <ac:picMk id="2" creationId="{BBA6BB68-80AB-2E91-FACD-E91402F6266C}"/>
          </ac:picMkLst>
        </pc:picChg>
      </pc:sldChg>
      <pc:sldChg chg="modSp mod">
        <pc:chgData name="Twesigye, Gloria" userId="6464a502-8a44-4d67-8fab-8f3aa9495827" providerId="ADAL" clId="{73ECE868-5F66-4778-9306-32FC9F27F69B}" dt="2024-09-23T18:35:00.440" v="406" actId="207"/>
        <pc:sldMkLst>
          <pc:docMk/>
          <pc:sldMk cId="1702557876" sldId="324"/>
        </pc:sldMkLst>
        <pc:spChg chg="mod">
          <ac:chgData name="Twesigye, Gloria" userId="6464a502-8a44-4d67-8fab-8f3aa9495827" providerId="ADAL" clId="{73ECE868-5F66-4778-9306-32FC9F27F69B}" dt="2024-09-23T18:33:21.392" v="394" actId="313"/>
          <ac:spMkLst>
            <pc:docMk/>
            <pc:sldMk cId="1702557876" sldId="324"/>
            <ac:spMk id="3" creationId="{E4FD1E92-5DBC-B105-F246-2355E4FF9A74}"/>
          </ac:spMkLst>
        </pc:spChg>
        <pc:graphicFrameChg chg="mod">
          <ac:chgData name="Twesigye, Gloria" userId="6464a502-8a44-4d67-8fab-8f3aa9495827" providerId="ADAL" clId="{73ECE868-5F66-4778-9306-32FC9F27F69B}" dt="2024-09-23T18:35:00.440" v="406" actId="207"/>
          <ac:graphicFrameMkLst>
            <pc:docMk/>
            <pc:sldMk cId="1702557876" sldId="324"/>
            <ac:graphicFrameMk id="21" creationId="{9673CC04-08CC-5578-D046-2CD1CE6E0EBA}"/>
          </ac:graphicFrameMkLst>
        </pc:graphicFrameChg>
      </pc:sldChg>
      <pc:sldChg chg="mod">
        <pc:chgData name="Twesigye, Gloria" userId="6464a502-8a44-4d67-8fab-8f3aa9495827" providerId="ADAL" clId="{73ECE868-5F66-4778-9306-32FC9F27F69B}" dt="2024-09-23T18:35:50.027" v="413" actId="27918"/>
        <pc:sldMkLst>
          <pc:docMk/>
          <pc:sldMk cId="4269612064" sldId="325"/>
        </pc:sldMkLst>
      </pc:sldChg>
      <pc:sldMasterChg chg="setBg">
        <pc:chgData name="Twesigye, Gloria" userId="6464a502-8a44-4d67-8fab-8f3aa9495827" providerId="ADAL" clId="{73ECE868-5F66-4778-9306-32FC9F27F69B}" dt="2024-09-23T16:03:38.267" v="2"/>
        <pc:sldMasterMkLst>
          <pc:docMk/>
          <pc:sldMasterMk cId="3984714580" sldId="2147483687"/>
        </pc:sldMasterMkLst>
      </pc:sldMasterChg>
      <pc:sldMasterChg chg="setBg">
        <pc:chgData name="Twesigye, Gloria" userId="6464a502-8a44-4d67-8fab-8f3aa9495827" providerId="ADAL" clId="{73ECE868-5F66-4778-9306-32FC9F27F69B}" dt="2024-09-23T18:01:11.595" v="312"/>
        <pc:sldMasterMkLst>
          <pc:docMk/>
          <pc:sldMasterMk cId="3554223567" sldId="2147483697"/>
        </pc:sldMasterMkLst>
      </pc:sldMaster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Twesigye, Gloria" userId="6464a502-8a44-4d67-8fab-8f3aa9495827" providerId="ADAL" clId="{BA293C4F-1C59-46B9-9E89-1ECCDA35E420}"/>
    <pc:docChg chg="modSld">
      <pc:chgData name="Twesigye, Gloria" userId="6464a502-8a44-4d67-8fab-8f3aa9495827" providerId="ADAL" clId="{BA293C4F-1C59-46B9-9E89-1ECCDA35E420}" dt="2024-10-25T17:51:38.314" v="1" actId="27918"/>
      <pc:docMkLst>
        <pc:docMk/>
      </pc:docMkLst>
      <pc:sldChg chg="mod">
        <pc:chgData name="Twesigye, Gloria" userId="6464a502-8a44-4d67-8fab-8f3aa9495827" providerId="ADAL" clId="{BA293C4F-1C59-46B9-9E89-1ECCDA35E420}" dt="2024-10-25T17:51:38.314" v="1" actId="27918"/>
        <pc:sldMkLst>
          <pc:docMk/>
          <pc:sldMk cId="1653516997" sldId="30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3.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1"/>
          <c:order val="1"/>
          <c:tx>
            <c:strRef>
              <c:f>Sheet1!$C$1</c:f>
              <c:strCache>
                <c:ptCount val="1"/>
                <c:pt idx="0">
                  <c:v>Married women</c:v>
                </c:pt>
              </c:strCache>
            </c:strRef>
          </c:tx>
          <c:spPr>
            <a:solidFill>
              <a:schemeClr val="accent3">
                <a:lumMod val="40000"/>
                <a:lumOff val="60000"/>
              </a:schemeClr>
            </a:solidFill>
            <a:ln>
              <a:noFill/>
            </a:ln>
            <a:effectLst/>
          </c:spPr>
          <c:invertIfNegative val="0"/>
          <c:dPt>
            <c:idx val="0"/>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0-51AC-4E3E-B346-BF2A20C2AA10}"/>
              </c:ext>
            </c:extLst>
          </c:dPt>
          <c:dPt>
            <c:idx val="6"/>
            <c:invertIfNegative val="0"/>
            <c:bubble3D val="0"/>
            <c:spPr>
              <a:solidFill>
                <a:schemeClr val="accent3"/>
              </a:solidFill>
              <a:ln>
                <a:noFill/>
              </a:ln>
              <a:effectLst/>
            </c:spPr>
            <c:extLst>
              <c:ext xmlns:c16="http://schemas.microsoft.com/office/drawing/2014/chart" uri="{C3380CC4-5D6E-409C-BE32-E72D297353CC}">
                <c16:uniqueId val="{00000001-51AC-4E3E-B346-BF2A20C2AA10}"/>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Female sterilization</c:v>
                </c:pt>
                <c:pt idx="2">
                  <c:v>Pill</c:v>
                </c:pt>
                <c:pt idx="3">
                  <c:v>Male condom</c:v>
                </c:pt>
                <c:pt idx="4">
                  <c:v>IUD</c:v>
                </c:pt>
                <c:pt idx="5">
                  <c:v>Any modern method</c:v>
                </c:pt>
                <c:pt idx="6">
                  <c:v>Any method</c:v>
                </c:pt>
              </c:strCache>
            </c:strRef>
          </c:cat>
          <c:val>
            <c:numRef>
              <c:f>Sheet1!$C$2:$C$8</c:f>
              <c:numCache>
                <c:formatCode>0</c:formatCode>
                <c:ptCount val="7"/>
                <c:pt idx="0">
                  <c:v>3</c:v>
                </c:pt>
                <c:pt idx="1">
                  <c:v>2</c:v>
                </c:pt>
                <c:pt idx="2">
                  <c:v>2</c:v>
                </c:pt>
                <c:pt idx="3">
                  <c:v>4</c:v>
                </c:pt>
                <c:pt idx="4">
                  <c:v>18</c:v>
                </c:pt>
                <c:pt idx="5">
                  <c:v>28</c:v>
                </c:pt>
                <c:pt idx="6">
                  <c:v>32</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Sexually active 
unmarried women</c:v>
                      </c:pt>
                    </c:strCache>
                  </c:strRef>
                </c:tx>
                <c:spPr>
                  <a:solidFill>
                    <a:schemeClr val="accent1"/>
                  </a:solidFill>
                  <a:ln>
                    <a:noFill/>
                  </a:ln>
                  <a:effectLst/>
                </c:spPr>
                <c:invertIfNegative val="0"/>
                <c:dLbls>
                  <c:dLbl>
                    <c:idx val="0"/>
                    <c:delete val="1"/>
                    <c:extLst>
                      <c:ext uri="{CE6537A1-D6FC-4f65-9D91-7224C49458BB}"/>
                      <c:ext xmlns:c16="http://schemas.microsoft.com/office/drawing/2014/chart" uri="{C3380CC4-5D6E-409C-BE32-E72D297353CC}">
                        <c16:uniqueId val="{00000004-327B-40BC-B9D8-ADA0507DC47F}"/>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Sheet1!$A$2:$A$8</c15:sqref>
                        </c15:formulaRef>
                      </c:ext>
                    </c:extLst>
                    <c:strCache>
                      <c:ptCount val="7"/>
                      <c:pt idx="0">
                        <c:v>Any traditional method</c:v>
                      </c:pt>
                      <c:pt idx="1">
                        <c:v>Female sterilization</c:v>
                      </c:pt>
                      <c:pt idx="2">
                        <c:v>Pill</c:v>
                      </c:pt>
                      <c:pt idx="3">
                        <c:v>Male condom</c:v>
                      </c:pt>
                      <c:pt idx="4">
                        <c:v>IUD</c:v>
                      </c:pt>
                      <c:pt idx="5">
                        <c:v>Any modern method</c:v>
                      </c:pt>
                      <c:pt idx="6">
                        <c:v>Any method</c:v>
                      </c:pt>
                    </c:strCache>
                  </c:strRef>
                </c:cat>
                <c:val>
                  <c:numRef>
                    <c:extLst>
                      <c:ext uri="{02D57815-91ED-43cb-92C2-25804820EDAC}">
                        <c15:formulaRef>
                          <c15:sqref>Sheet1!$B$2:$B$8</c15:sqref>
                        </c15:formulaRef>
                      </c:ext>
                    </c:extLst>
                    <c:numCache>
                      <c:formatCode>0</c:formatCode>
                      <c:ptCount val="7"/>
                      <c:pt idx="0">
                        <c:v>1</c:v>
                      </c:pt>
                      <c:pt idx="1">
                        <c:v>2</c:v>
                      </c:pt>
                      <c:pt idx="2">
                        <c:v>9</c:v>
                      </c:pt>
                      <c:pt idx="3">
                        <c:v>14</c:v>
                      </c:pt>
                      <c:pt idx="4">
                        <c:v>1</c:v>
                      </c:pt>
                      <c:pt idx="5">
                        <c:v>29</c:v>
                      </c:pt>
                      <c:pt idx="6">
                        <c:v>29</c:v>
                      </c:pt>
                    </c:numCache>
                  </c:numRef>
                </c:val>
                <c:extLst>
                  <c:ext xmlns:c16="http://schemas.microsoft.com/office/drawing/2014/chart" uri="{C3380CC4-5D6E-409C-BE32-E72D297353CC}">
                    <c16:uniqueId val="{00000000-327B-40BC-B9D8-ADA0507DC47F}"/>
                  </c:ext>
                </c:extLst>
              </c15:ser>
            </c15:filteredBarSeries>
          </c:ext>
        </c:extLst>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A366FF"/>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512146811968573"/>
                  <c:y val="-0.1750600346410153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04344837994694"/>
                  <c:y val="-7.07792271335049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8992002324963547"/>
                  <c:y val="0.1876586000724133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1842408822694758"/>
                    </c:manualLayout>
                  </c15:layout>
                </c:ext>
                <c:ext xmlns:c16="http://schemas.microsoft.com/office/drawing/2014/chart" uri="{C3380CC4-5D6E-409C-BE32-E72D297353CC}">
                  <c16:uniqueId val="{00000001-908B-4CA9-A2FA-30018FEB18CC}"/>
                </c:ext>
              </c:extLst>
            </c:dLbl>
            <c:dLbl>
              <c:idx val="3"/>
              <c:layout>
                <c:manualLayout>
                  <c:x val="-1.5840685115867752E-3"/>
                  <c:y val="-7.3866583162900843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c:v>
                </c:pt>
                <c:pt idx="3">
                  <c:v>Someone else/other</c:v>
                </c:pt>
              </c:strCache>
            </c:strRef>
          </c:cat>
          <c:val>
            <c:numRef>
              <c:f>Sheet1!$B$2:$B$5</c:f>
              <c:numCache>
                <c:formatCode>General</c:formatCode>
                <c:ptCount val="4"/>
                <c:pt idx="0">
                  <c:v>27</c:v>
                </c:pt>
                <c:pt idx="1">
                  <c:v>40</c:v>
                </c:pt>
                <c:pt idx="2">
                  <c:v>31</c:v>
                </c:pt>
                <c:pt idx="3">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5">
                <a:lumMod val="40000"/>
                <a:lumOff val="60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22BD-4F7E-BDB5-58AA88F2A54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3</c:v>
                </c:pt>
                <c:pt idx="1">
                  <c:v>2</c:v>
                </c:pt>
                <c:pt idx="2">
                  <c:v>3</c:v>
                </c:pt>
                <c:pt idx="3">
                  <c:v>2</c:v>
                </c:pt>
                <c:pt idx="4">
                  <c:v>3</c:v>
                </c:pt>
                <c:pt idx="5">
                  <c:v>3</c:v>
                </c:pt>
                <c:pt idx="6">
                  <c:v>3</c:v>
                </c:pt>
                <c:pt idx="7">
                  <c:v>3</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6">
                <a:lumMod val="50000"/>
              </a:schemeClr>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0-6D52-43D0-A2C9-23784E848623}"/>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Sheet1!$B$2:$B$10</c:f>
              <c:numCache>
                <c:formatCode>0</c:formatCode>
                <c:ptCount val="9"/>
                <c:pt idx="0">
                  <c:v>52</c:v>
                </c:pt>
                <c:pt idx="1">
                  <c:v>13</c:v>
                </c:pt>
                <c:pt idx="2">
                  <c:v>13</c:v>
                </c:pt>
                <c:pt idx="3">
                  <c:v>15</c:v>
                </c:pt>
                <c:pt idx="4">
                  <c:v>15</c:v>
                </c:pt>
                <c:pt idx="5">
                  <c:v>11</c:v>
                </c:pt>
                <c:pt idx="6">
                  <c:v>21</c:v>
                </c:pt>
                <c:pt idx="7">
                  <c:v>38</c:v>
                </c:pt>
                <c:pt idx="8" formatCode="General">
                  <c:v>11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35</c:v>
                </c:pt>
                <c:pt idx="1">
                  <c:v>41</c:v>
                </c:pt>
                <c:pt idx="2">
                  <c:v>25</c:v>
                </c:pt>
                <c:pt idx="3">
                  <c:v>54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6"/>
            </a:solidFill>
            <a:ln>
              <a:noFill/>
            </a:ln>
            <a:effectLst/>
          </c:spPr>
          <c:invertIfNegative val="0"/>
          <c:dPt>
            <c:idx val="0"/>
            <c:invertIfNegative val="0"/>
            <c:bubble3D val="0"/>
            <c:spPr>
              <a:solidFill>
                <a:schemeClr val="accent6">
                  <a:lumMod val="50000"/>
                </a:schemeClr>
              </a:solidFill>
              <a:ln>
                <a:noFill/>
              </a:ln>
              <a:effectLst/>
            </c:spPr>
            <c:extLst>
              <c:ext xmlns:c16="http://schemas.microsoft.com/office/drawing/2014/chart" uri="{C3380CC4-5D6E-409C-BE32-E72D297353CC}">
                <c16:uniqueId val="{00000000-89D9-43E6-8DA3-050657FB2D4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2</c:v>
                </c:pt>
                <c:pt idx="1">
                  <c:v>1</c:v>
                </c:pt>
                <c:pt idx="2">
                  <c:v>1</c:v>
                </c:pt>
                <c:pt idx="3">
                  <c:v>4</c:v>
                </c:pt>
                <c:pt idx="4">
                  <c:v>4</c:v>
                </c:pt>
                <c:pt idx="5">
                  <c:v>3</c:v>
                </c:pt>
                <c:pt idx="6">
                  <c:v>2</c:v>
                </c:pt>
                <c:pt idx="7">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Sheet1!$B$2:$B$4</c:f>
              <c:numCache>
                <c:formatCode>General</c:formatCode>
                <c:ptCount val="3"/>
                <c:pt idx="0">
                  <c:v>26</c:v>
                </c:pt>
                <c:pt idx="1">
                  <c:v>27</c:v>
                </c:pt>
                <c:pt idx="2" formatCode="0">
                  <c:v>28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2">
                  <a:lumMod val="75000"/>
                </a:schemeClr>
              </a:solidFill>
              <a:round/>
            </a:ln>
            <a:effectLst/>
          </c:spPr>
          <c:marker>
            <c:symbol val="circle"/>
            <c:size val="5"/>
            <c:spPr>
              <a:solidFill>
                <a:schemeClr val="accent2">
                  <a:lumMod val="75000"/>
                </a:schemeClr>
              </a:solidFill>
              <a:ln w="38100">
                <a:solidFill>
                  <a:schemeClr val="accent2">
                    <a:lumMod val="75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Sheet1!$C$2:$C$4</c:f>
              <c:numCache>
                <c:formatCode>General</c:formatCode>
                <c:ptCount val="3"/>
                <c:pt idx="0">
                  <c:v>2</c:v>
                </c:pt>
                <c:pt idx="1">
                  <c:v>2</c:v>
                </c:pt>
                <c:pt idx="2">
                  <c:v>3</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86436176786894"/>
          <c:y val="0.18727926798200428"/>
          <c:w val="0.73685889591341536"/>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Female sterilization</c:v>
                </c:pt>
                <c:pt idx="1">
                  <c:v>IUD</c:v>
                </c:pt>
                <c:pt idx="2">
                  <c:v>Injectables</c:v>
                </c:pt>
                <c:pt idx="3">
                  <c:v>Pill</c:v>
                </c:pt>
                <c:pt idx="4">
                  <c:v>Male condom</c:v>
                </c:pt>
              </c:strCache>
            </c:strRef>
          </c:cat>
          <c:val>
            <c:numRef>
              <c:f>Sheet1!$B$2:$B$6</c:f>
              <c:numCache>
                <c:formatCode>General</c:formatCode>
                <c:ptCount val="5"/>
                <c:pt idx="0">
                  <c:v>96</c:v>
                </c:pt>
                <c:pt idx="1">
                  <c:v>96</c:v>
                </c:pt>
                <c:pt idx="2">
                  <c:v>97</c:v>
                </c:pt>
                <c:pt idx="3">
                  <c:v>49</c:v>
                </c:pt>
                <c:pt idx="4">
                  <c:v>20</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Female sterilization</c:v>
                </c:pt>
                <c:pt idx="1">
                  <c:v>IUD</c:v>
                </c:pt>
                <c:pt idx="2">
                  <c:v>Injectables</c:v>
                </c:pt>
                <c:pt idx="3">
                  <c:v>Pill</c:v>
                </c:pt>
                <c:pt idx="4">
                  <c:v>Male condom</c:v>
                </c:pt>
              </c:strCache>
            </c:strRef>
          </c:cat>
          <c:val>
            <c:numRef>
              <c:f>Sheet1!$C$2:$C$6</c:f>
              <c:numCache>
                <c:formatCode>General</c:formatCode>
                <c:ptCount val="5"/>
                <c:pt idx="0">
                  <c:v>3</c:v>
                </c:pt>
                <c:pt idx="1">
                  <c:v>4</c:v>
                </c:pt>
                <c:pt idx="2">
                  <c:v>3</c:v>
                </c:pt>
                <c:pt idx="3">
                  <c:v>50</c:v>
                </c:pt>
                <c:pt idx="4">
                  <c:v>79</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Other</c:v>
                </c:pt>
              </c:strCache>
            </c:strRef>
          </c:tx>
          <c:spPr>
            <a:solidFill>
              <a:schemeClr val="accent3"/>
            </a:solidFill>
            <a:ln>
              <a:noFill/>
            </a:ln>
            <a:effectLst/>
          </c:spPr>
          <c:invertIfNegative val="0"/>
          <c:dLbls>
            <c:dLbl>
              <c:idx val="0"/>
              <c:layout>
                <c:manualLayout>
                  <c:x val="1.179071344376914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676-40E3-983B-23864F9DDBFB}"/>
                </c:ext>
              </c:extLst>
            </c:dLbl>
            <c:dLbl>
              <c:idx val="1"/>
              <c:delete val="1"/>
              <c:extLst>
                <c:ext xmlns:c15="http://schemas.microsoft.com/office/drawing/2012/chart" uri="{CE6537A1-D6FC-4f65-9D91-7224C49458BB}"/>
                <c:ext xmlns:c16="http://schemas.microsoft.com/office/drawing/2014/chart" uri="{C3380CC4-5D6E-409C-BE32-E72D297353CC}">
                  <c16:uniqueId val="{00000007-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0-6E82-40A4-BBE6-C11122721E33}"/>
                </c:ext>
              </c:extLst>
            </c:dLbl>
            <c:dLbl>
              <c:idx val="3"/>
              <c:delete val="1"/>
              <c:extLst>
                <c:ext xmlns:c15="http://schemas.microsoft.com/office/drawing/2012/chart" uri="{CE6537A1-D6FC-4f65-9D91-7224C49458BB}"/>
                <c:ext xmlns:c16="http://schemas.microsoft.com/office/drawing/2014/chart" uri="{C3380CC4-5D6E-409C-BE32-E72D297353CC}">
                  <c16:uniqueId val="{00000004-C676-40E3-983B-23864F9DDBFB}"/>
                </c:ext>
              </c:extLst>
            </c:dLbl>
            <c:dLbl>
              <c:idx val="4"/>
              <c:layout>
                <c:manualLayout>
                  <c:x val="1.4738391804711327E-2"/>
                  <c:y val="-2.590398270674590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E82-40A4-BBE6-C11122721E3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Female sterilization</c:v>
                </c:pt>
                <c:pt idx="1">
                  <c:v>IUD</c:v>
                </c:pt>
                <c:pt idx="2">
                  <c:v>Injectables</c:v>
                </c:pt>
                <c:pt idx="3">
                  <c:v>Pill</c:v>
                </c:pt>
                <c:pt idx="4">
                  <c:v>Male condom</c:v>
                </c:pt>
              </c:strCache>
            </c:strRef>
          </c:cat>
          <c:val>
            <c:numRef>
              <c:f>Sheet1!$D$2:$D$6</c:f>
              <c:numCache>
                <c:formatCode>0</c:formatCode>
                <c:ptCount val="5"/>
                <c:pt idx="0" formatCode="General">
                  <c:v>1</c:v>
                </c:pt>
                <c:pt idx="1">
                  <c:v>1</c:v>
                </c:pt>
                <c:pt idx="2" formatCode="General">
                  <c:v>1</c:v>
                </c:pt>
                <c:pt idx="3" formatCode="General">
                  <c:v>1</c:v>
                </c:pt>
                <c:pt idx="4" formatCode="General">
                  <c:v>1</c:v>
                </c:pt>
              </c:numCache>
            </c:numRef>
          </c:val>
          <c:extLst>
            <c:ext xmlns:c16="http://schemas.microsoft.com/office/drawing/2014/chart" uri="{C3380CC4-5D6E-409C-BE32-E72D297353CC}">
              <c16:uniqueId val="{00000002-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90</c:v>
                </c:pt>
                <c:pt idx="1">
                  <c:v>92</c:v>
                </c:pt>
                <c:pt idx="2">
                  <c:v>89</c:v>
                </c:pt>
                <c:pt idx="3">
                  <c:v>85</c:v>
                </c:pt>
                <c:pt idx="4">
                  <c:v>83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Sheet1!$B$2:$B$4</c:f>
              <c:numCache>
                <c:formatCode>General</c:formatCode>
                <c:ptCount val="3"/>
                <c:pt idx="0">
                  <c:v>24</c:v>
                </c:pt>
                <c:pt idx="1">
                  <c:v>32</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Sheet1!$C$2:$C$4</c:f>
              <c:numCache>
                <c:formatCode>General</c:formatCode>
                <c:ptCount val="3"/>
                <c:pt idx="0">
                  <c:v>16</c:v>
                </c:pt>
                <c:pt idx="1">
                  <c:v>21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Sheet1!$D$2:$D$4</c:f>
              <c:numCache>
                <c:formatCode>General</c:formatCode>
                <c:ptCount val="3"/>
                <c:pt idx="0">
                  <c:v>61</c:v>
                </c:pt>
                <c:pt idx="1">
                  <c:v>48</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 women</c:v>
                </c:pt>
                <c:pt idx="1">
                  <c:v>Married women</c:v>
                </c:pt>
              </c:strCache>
            </c:strRef>
          </c:cat>
          <c:val>
            <c:numRef>
              <c:f>Sheet1!$B$2:$B$3</c:f>
              <c:numCache>
                <c:formatCode>0</c:formatCode>
                <c:ptCount val="2"/>
                <c:pt idx="0" formatCode="General">
                  <c:v>54</c:v>
                </c:pt>
                <c:pt idx="1">
                  <c:v>54</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 women</c:v>
                </c:pt>
                <c:pt idx="1">
                  <c:v>Married women</c:v>
                </c:pt>
              </c:strCache>
            </c:strRef>
          </c:cat>
          <c:val>
            <c:numRef>
              <c:f>Sheet1!$C$2:$C$3</c:f>
              <c:numCache>
                <c:formatCode>0</c:formatCode>
                <c:ptCount val="2"/>
                <c:pt idx="0">
                  <c:v>6.5</c:v>
                </c:pt>
                <c:pt idx="1">
                  <c:v>6.5</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 women</c:v>
                </c:pt>
                <c:pt idx="1">
                  <c:v>Married women</c:v>
                </c:pt>
              </c:strCache>
            </c:strRef>
          </c:cat>
          <c:val>
            <c:numRef>
              <c:f>Sheet1!$D$2:$D$3</c:f>
              <c:numCache>
                <c:formatCode>0</c:formatCode>
                <c:ptCount val="2"/>
                <c:pt idx="0">
                  <c:v>39.5</c:v>
                </c:pt>
                <c:pt idx="1">
                  <c:v>39.5</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None/primary </c:v>
                </c:pt>
                <c:pt idx="1">
                  <c:v>General basic </c:v>
                </c:pt>
                <c:pt idx="2">
                  <c:v>General secondary </c:v>
                </c:pt>
                <c:pt idx="3">
                  <c:v>Professional primary/middle </c:v>
                </c:pt>
                <c:pt idx="4">
                  <c:v>Higher </c:v>
                </c:pt>
              </c:strCache>
            </c:strRef>
          </c:cat>
          <c:val>
            <c:numRef>
              <c:f>Sheet1!$B$2:$B$6</c:f>
              <c:numCache>
                <c:formatCode>General</c:formatCode>
                <c:ptCount val="5"/>
                <c:pt idx="0">
                  <c:v>49</c:v>
                </c:pt>
                <c:pt idx="1">
                  <c:v>54</c:v>
                </c:pt>
                <c:pt idx="2">
                  <c:v>55</c:v>
                </c:pt>
                <c:pt idx="3">
                  <c:v>49</c:v>
                </c:pt>
                <c:pt idx="4">
                  <c:v>57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49</c:v>
                </c:pt>
                <c:pt idx="1">
                  <c:v>51</c:v>
                </c:pt>
                <c:pt idx="2" formatCode="General">
                  <c:v>52</c:v>
                </c:pt>
                <c:pt idx="3" formatCode="General">
                  <c:v>55</c:v>
                </c:pt>
                <c:pt idx="4" formatCode="General">
                  <c:v>61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0.65851</cdr:x>
      <cdr:y>0.93397</cdr:y>
    </cdr:from>
    <cdr:to>
      <cdr:x>1</cdr:x>
      <cdr:y>1</cdr:y>
    </cdr:to>
    <cdr:sp macro="" textlink="">
      <cdr:nvSpPr>
        <cdr:cNvPr id="3" name="TextBox 3">
          <a:extLst xmlns:a="http://schemas.openxmlformats.org/drawingml/2006/main">
            <a:ext uri="{FF2B5EF4-FFF2-40B4-BE49-F238E27FC236}">
              <a16:creationId xmlns:a16="http://schemas.microsoft.com/office/drawing/2014/main" id="{6E61916F-ECAF-AC40-7997-56EA239B844B}"/>
            </a:ext>
          </a:extLst>
        </cdr:cNvPr>
        <cdr:cNvSpPr txBox="1"/>
      </cdr:nvSpPr>
      <cdr:spPr>
        <a:xfrm xmlns:a="http://schemas.openxmlformats.org/drawingml/2006/main">
          <a:off x="6308259" y="6502709"/>
          <a:ext cx="2886541"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drawings/drawing2.xml><?xml version="1.0" encoding="utf-8"?>
<c:userShapes xmlns:c="http://schemas.openxmlformats.org/drawingml/2006/chart">
  <cdr:relSizeAnchor xmlns:cdr="http://schemas.openxmlformats.org/drawingml/2006/chartDrawing">
    <cdr:from>
      <cdr:x>0.65851</cdr:x>
      <cdr:y>0.93397</cdr:y>
    </cdr:from>
    <cdr:to>
      <cdr:x>1</cdr:x>
      <cdr:y>1</cdr:y>
    </cdr:to>
    <cdr:sp macro="" textlink="">
      <cdr:nvSpPr>
        <cdr:cNvPr id="3" name="TextBox 3">
          <a:extLst xmlns:a="http://schemas.openxmlformats.org/drawingml/2006/main">
            <a:ext uri="{FF2B5EF4-FFF2-40B4-BE49-F238E27FC236}">
              <a16:creationId xmlns:a16="http://schemas.microsoft.com/office/drawing/2014/main" id="{6E61916F-ECAF-AC40-7997-56EA239B844B}"/>
            </a:ext>
          </a:extLst>
        </cdr:cNvPr>
        <cdr:cNvSpPr txBox="1"/>
      </cdr:nvSpPr>
      <cdr:spPr>
        <a:xfrm xmlns:a="http://schemas.openxmlformats.org/drawingml/2006/main">
          <a:off x="6308259" y="6502709"/>
          <a:ext cx="2886541"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0.63996</cdr:x>
      <cdr:y>0.93374</cdr:y>
    </cdr:from>
    <cdr:to>
      <cdr:x>1</cdr:x>
      <cdr:y>1</cdr:y>
    </cdr:to>
    <cdr:sp macro="" textlink="">
      <cdr:nvSpPr>
        <cdr:cNvPr id="2" name="TextBox 3">
          <a:extLst xmlns:a="http://schemas.openxmlformats.org/drawingml/2006/main">
            <a:ext uri="{FF2B5EF4-FFF2-40B4-BE49-F238E27FC236}">
              <a16:creationId xmlns:a16="http://schemas.microsoft.com/office/drawing/2014/main" id="{B92A097F-4D0A-0196-E1BD-603FBBDBEA2F}"/>
            </a:ext>
          </a:extLst>
        </cdr:cNvPr>
        <cdr:cNvSpPr txBox="1"/>
      </cdr:nvSpPr>
      <cdr:spPr>
        <a:xfrm xmlns:a="http://schemas.openxmlformats.org/drawingml/2006/main">
          <a:off x="5617016" y="4839417"/>
          <a:ext cx="2886541"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10/25/2024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10/25/2024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IUDs are the most commonly used method for birth control.</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NGO = non-governmental organization</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04699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#TajikistanDHS</a:t>
            </a:r>
          </a:p>
        </p:txBody>
      </p:sp>
    </p:spTree>
    <p:extLst>
      <p:ext uri="{BB962C8B-B14F-4D97-AF65-F5344CB8AC3E}">
        <p14:creationId xmlns:p14="http://schemas.microsoft.com/office/powerpoint/2010/main" val="190888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#TajikistanDHS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2023 Tajikistan Demographic and Health Survey (</a:t>
            </a:r>
            <a:r>
              <a:rPr kumimoji="0" lang="en-US" sz="3600" b="1" i="0" u="none" strike="noStrike" kern="1200" cap="none" spc="0" normalizeH="0" baseline="0" noProof="0" dirty="0" err="1">
                <a:ln>
                  <a:noFill/>
                </a:ln>
                <a:solidFill>
                  <a:prstClr val="white"/>
                </a:solidFill>
                <a:effectLst/>
                <a:uLnTx/>
                <a:uFillTx/>
                <a:latin typeface="Source Sans Pro" panose="020B0503030403020204" pitchFamily="34" charset="0"/>
                <a:ea typeface="Source Sans Pro" panose="020B0503030403020204" pitchFamily="34" charset="0"/>
                <a:cs typeface="+mn-cs"/>
              </a:rPr>
              <a:t>TjDHS</a:t>
            </a: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a:t>
            </a:r>
          </a:p>
        </p:txBody>
      </p:sp>
      <p:pic>
        <p:nvPicPr>
          <p:cNvPr id="5" name="Picture 4" descr="A colorful ceiling with many designs&#10;&#10;Description automatically generated with medium confidence">
            <a:extLst>
              <a:ext uri="{FF2B5EF4-FFF2-40B4-BE49-F238E27FC236}">
                <a16:creationId xmlns:a16="http://schemas.microsoft.com/office/drawing/2014/main" id="{7A94387E-1254-7845-7466-DB372B30D57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189165364"/>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US"/>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3072674863"/>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US"/>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US"/>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99481971"/>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984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514795" cy="1126214"/>
          </a:xfrm>
        </p:spPr>
        <p:txBody>
          <a:bodyPr>
            <a:noAutofit/>
          </a:bodyPr>
          <a:lstStyle/>
          <a:p>
            <a:r>
              <a:rPr lang="en-US" dirty="0"/>
              <a:t>Demand for Family Planning Satisfied </a:t>
            </a:r>
            <a:br>
              <a:rPr lang="en-US" dirty="0"/>
            </a:br>
            <a:r>
              <a:rPr lang="en-US"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25314824"/>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513111"/>
            <a:ext cx="7886699" cy="718460"/>
          </a:xfrm>
        </p:spPr>
        <p:txBody>
          <a:bodyPr>
            <a:normAutofit/>
          </a:bodyPr>
          <a:lstStyle/>
          <a:p>
            <a:r>
              <a:rPr lang="en-US"/>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12576840"/>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Demand for Family Planning Satisfied</a:t>
            </a:r>
            <a:br>
              <a:rPr lang="en-US"/>
            </a:br>
            <a:r>
              <a:rPr lang="en-US"/>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423860" y="1464314"/>
            <a:ext cx="7886699" cy="718460"/>
          </a:xfrm>
        </p:spPr>
        <p:txBody>
          <a:bodyPr>
            <a:normAutofit/>
          </a:bodyPr>
          <a:lstStyle/>
          <a:p>
            <a:r>
              <a:rPr lang="en-US"/>
              <a:t>Percent of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44E608E9-71F6-7651-16FD-E39DF3094A25}"/>
              </a:ext>
            </a:extLst>
          </p:cNvPr>
          <p:cNvSpPr txBox="1"/>
          <p:nvPr/>
        </p:nvSpPr>
        <p:spPr>
          <a:xfrm>
            <a:off x="5530419" y="1829889"/>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Tajikistan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54%</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0" y="406672"/>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Sughd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59%</a:t>
              </a: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DRS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45%</a:t>
              </a: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GBAO</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latin typeface="Source Sans Pro" panose="020B0503030403020204" pitchFamily="34" charset="0"/>
                  <a:ea typeface="Source Sans Pro" panose="020B0503030403020204" pitchFamily="34" charset="0"/>
                </a:rPr>
                <a:t>67</a:t>
              </a: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a:t>
              </a: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effectLst/>
                  <a:uLnTx/>
                  <a:uFillTx/>
                  <a:latin typeface="Source Sans Pro" panose="020B0503030403020204" pitchFamily="34" charset="0"/>
                  <a:ea typeface="Source Sans Pro" panose="020B0503030403020204" pitchFamily="34" charset="0"/>
                  <a:cs typeface="+mn-cs"/>
                </a:rPr>
                <a:t>Khatlon</a:t>
              </a:r>
              <a:endPar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54%</a:t>
              </a: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Dushanbe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59%</a:t>
              </a: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
        <p:nvSpPr>
          <p:cNvPr id="10" name="Title 1">
            <a:extLst>
              <a:ext uri="{FF2B5EF4-FFF2-40B4-BE49-F238E27FC236}">
                <a16:creationId xmlns:a16="http://schemas.microsoft.com/office/drawing/2014/main" id="{2520EF45-3F99-4203-04B3-476A5C8EFF26}"/>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Demand for Family Planning Satisfied</a:t>
            </a:r>
            <a:br>
              <a:rPr lang="en-US" dirty="0"/>
            </a:br>
            <a:r>
              <a:rPr lang="en-US" dirty="0"/>
              <a:t>by Modern Methods by Region</a:t>
            </a:r>
          </a:p>
        </p:txBody>
      </p:sp>
      <p:sp>
        <p:nvSpPr>
          <p:cNvPr id="11" name="Content Placeholder 2">
            <a:extLst>
              <a:ext uri="{FF2B5EF4-FFF2-40B4-BE49-F238E27FC236}">
                <a16:creationId xmlns:a16="http://schemas.microsoft.com/office/drawing/2014/main" id="{588CC3F9-8137-2F1C-4EFB-9B99489AD670}"/>
              </a:ext>
            </a:extLst>
          </p:cNvPr>
          <p:cNvSpPr>
            <a:spLocks noGrp="1"/>
          </p:cNvSpPr>
          <p:nvPr>
            <p:ph idx="1"/>
          </p:nvPr>
        </p:nvSpPr>
        <p:spPr>
          <a:xfrm>
            <a:off x="367769" y="1039620"/>
            <a:ext cx="7886699" cy="718460"/>
          </a:xfrm>
        </p:spPr>
        <p:txBody>
          <a:bodyPr>
            <a:normAutofit/>
          </a:bodyPr>
          <a:lstStyle/>
          <a:p>
            <a:r>
              <a:rPr lang="en-US"/>
              <a:t>Percent of women age 15-49 whose demand for family planning</a:t>
            </a:r>
            <a:br>
              <a:rPr lang="en-US"/>
            </a:br>
            <a:r>
              <a:rPr lang="en-US"/>
              <a:t>is satisfied by modern methods</a:t>
            </a:r>
          </a:p>
        </p:txBody>
      </p:sp>
      <p:pic>
        <p:nvPicPr>
          <p:cNvPr id="12" name="Picture 11" descr="A picture containing text&#10;&#10;Description automatically generated">
            <a:extLst>
              <a:ext uri="{FF2B5EF4-FFF2-40B4-BE49-F238E27FC236}">
                <a16:creationId xmlns:a16="http://schemas.microsoft.com/office/drawing/2014/main" id="{09959B7A-1BC7-1F48-9605-31FBE766D5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13" name="Content Placeholder 2">
            <a:extLst>
              <a:ext uri="{FF2B5EF4-FFF2-40B4-BE49-F238E27FC236}">
                <a16:creationId xmlns:a16="http://schemas.microsoft.com/office/drawing/2014/main" id="{0C6434A6-FE43-8295-492A-2CA3ED9EF1D4}"/>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303905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b="1" i="0" dirty="0">
                <a:solidFill>
                  <a:schemeClr val="accent5"/>
                </a:solidFill>
              </a:rPr>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pic>
        <p:nvPicPr>
          <p:cNvPr id="2" name="Picture 1" descr="A blue and white cover with a colorful design&#10;&#10;Description automatically generated">
            <a:extLst>
              <a:ext uri="{FF2B5EF4-FFF2-40B4-BE49-F238E27FC236}">
                <a16:creationId xmlns:a16="http://schemas.microsoft.com/office/drawing/2014/main" id="{E3495125-C93B-4ACD-87E2-3CB8A91EA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A2B2619B-1919-A2CE-2C28-17F72FA8C2E1}"/>
              </a:ext>
            </a:extLst>
          </p:cNvPr>
          <p:cNvSpPr txBox="1"/>
          <p:nvPr/>
        </p:nvSpPr>
        <p:spPr>
          <a:xfrm>
            <a:off x="6038946" y="4509333"/>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7 </a:t>
            </a:r>
            <a:r>
              <a:rPr lang="en-US" sz="2000" dirty="0"/>
              <a:t>of the Final Report</a:t>
            </a:r>
          </a:p>
        </p:txBody>
      </p:sp>
    </p:spTree>
    <p:extLst>
      <p:ext uri="{BB962C8B-B14F-4D97-AF65-F5344CB8AC3E}">
        <p14:creationId xmlns:p14="http://schemas.microsoft.com/office/powerpoint/2010/main" val="2041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511225427"/>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66% of married women participate in decision making about family planning. </a:t>
            </a:r>
          </a:p>
        </p:txBody>
      </p:sp>
    </p:spTree>
    <p:extLst>
      <p:ext uri="{BB962C8B-B14F-4D97-AF65-F5344CB8AC3E}">
        <p14:creationId xmlns:p14="http://schemas.microsoft.com/office/powerpoint/2010/main" val="3332005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US"/>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1206488587"/>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6330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b="1" i="0">
                <a:solidFill>
                  <a:schemeClr val="accent5"/>
                </a:solidFill>
              </a:rPr>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BBA6BB68-80AB-2E91-FACD-E91402F62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040206030"/>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US" dirty="0"/>
              <a:t>Percent of women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b="1" i="0" dirty="0">
                <a:solidFill>
                  <a:schemeClr val="accent5"/>
                </a:solidFill>
              </a:rPr>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378A740E-FBEA-D71E-5D93-BC8A51D8F6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US"/>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445055448"/>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961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28% </a:t>
            </a:r>
            <a:r>
              <a:rPr lang="en-US" sz="2200" i="0" dirty="0"/>
              <a:t>of married women age 15-49 are using </a:t>
            </a:r>
            <a:r>
              <a:rPr lang="en-US" sz="2200" b="1" i="0" dirty="0">
                <a:solidFill>
                  <a:schemeClr val="accent5"/>
                </a:solidFill>
              </a:rPr>
              <a:t>modern family planning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2% </a:t>
            </a:r>
            <a:r>
              <a:rPr lang="en-US" sz="2200" i="0" dirty="0"/>
              <a:t>of women age 15-49 used </a:t>
            </a:r>
            <a:r>
              <a:rPr lang="en-US" sz="2200" b="1" i="0" dirty="0">
                <a:solidFill>
                  <a:schemeClr val="accent5"/>
                </a:solidFill>
              </a:rPr>
              <a:t>emergency contraception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97% </a:t>
            </a:r>
            <a:r>
              <a:rPr lang="en-US" sz="2200" i="0" dirty="0"/>
              <a:t>of injectable users and </a:t>
            </a:r>
            <a:r>
              <a:rPr lang="en-US" sz="2200" b="1" i="0" dirty="0">
                <a:solidFill>
                  <a:schemeClr val="accent5"/>
                </a:solidFill>
              </a:rPr>
              <a:t>96% </a:t>
            </a:r>
            <a:r>
              <a:rPr lang="en-US" sz="2200" i="0" dirty="0"/>
              <a:t>of IUD users obtained their family planning method from</a:t>
            </a:r>
            <a:r>
              <a:rPr lang="en-US" sz="2200" b="1" i="0" dirty="0">
                <a:solidFill>
                  <a:schemeClr val="accent5"/>
                </a:solidFill>
              </a:rPr>
              <a:t> public sources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79% </a:t>
            </a:r>
            <a:r>
              <a:rPr lang="en-US" sz="2200" i="0" dirty="0"/>
              <a:t>of male condom users and </a:t>
            </a:r>
            <a:r>
              <a:rPr lang="en-US" sz="2200" b="1" i="0" dirty="0">
                <a:solidFill>
                  <a:schemeClr val="accent5"/>
                </a:solidFill>
              </a:rPr>
              <a:t>50% </a:t>
            </a:r>
            <a:r>
              <a:rPr lang="en-US" sz="2200" i="0" dirty="0"/>
              <a:t>of pill users obtained their family planning method from</a:t>
            </a:r>
            <a:r>
              <a:rPr lang="en-US" sz="2200" b="1" i="0" dirty="0">
                <a:solidFill>
                  <a:schemeClr val="accent5"/>
                </a:solidFill>
              </a:rPr>
              <a:t> private medical sources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54% </a:t>
            </a:r>
            <a:r>
              <a:rPr lang="en-US" sz="2200" i="0" dirty="0"/>
              <a:t>of the demand for family planning among married women and all women is </a:t>
            </a:r>
            <a:r>
              <a:rPr lang="en-US" sz="2200" b="1" i="0" dirty="0">
                <a:solidFill>
                  <a:schemeClr val="accent5"/>
                </a:solidFill>
              </a:rPr>
              <a:t>satisfied by modern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66% </a:t>
            </a:r>
            <a:r>
              <a:rPr lang="en-US" sz="2200" i="0" dirty="0"/>
              <a:t>of women age 15-49 </a:t>
            </a:r>
            <a:r>
              <a:rPr lang="en-US" sz="2200" b="1" i="0" dirty="0">
                <a:solidFill>
                  <a:schemeClr val="accent5"/>
                </a:solidFill>
              </a:rPr>
              <a:t>participate in decisions about family planning</a:t>
            </a:r>
            <a:r>
              <a:rPr lang="en-US" sz="2200" i="0" dirty="0"/>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dirty="0"/>
              <a:t>Percent of married women age 15-49 using:</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265391992"/>
              </p:ext>
            </p:extLst>
          </p:nvPr>
        </p:nvGraphicFramePr>
        <p:xfrm>
          <a:off x="1226282"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7" y="1144441"/>
            <a:ext cx="7886700" cy="810706"/>
          </a:xfrm>
        </p:spPr>
        <p:txBody>
          <a:bodyPr>
            <a:normAutofit/>
          </a:bodyPr>
          <a:lstStyle/>
          <a:p>
            <a:r>
              <a:rPr lang="en-US" dirty="0"/>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38891533"/>
              </p:ext>
            </p:extLst>
          </p:nvPr>
        </p:nvGraphicFramePr>
        <p:xfrm>
          <a:off x="261254" y="1417650"/>
          <a:ext cx="8621486" cy="502815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
        <p:nvSpPr>
          <p:cNvPr id="6" name="TextBox 5">
            <a:extLst>
              <a:ext uri="{FF2B5EF4-FFF2-40B4-BE49-F238E27FC236}">
                <a16:creationId xmlns:a16="http://schemas.microsoft.com/office/drawing/2014/main" id="{BDD56CF6-3B2A-0845-7AF8-19816CD67AB1}"/>
              </a:ext>
            </a:extLst>
          </p:cNvPr>
          <p:cNvSpPr txBox="1"/>
          <p:nvPr/>
        </p:nvSpPr>
        <p:spPr>
          <a:xfrm>
            <a:off x="1658007" y="5393284"/>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a:t>
            </a:r>
          </a:p>
        </p:txBody>
      </p:sp>
    </p:spTree>
    <p:extLst>
      <p:ext uri="{BB962C8B-B14F-4D97-AF65-F5344CB8AC3E}">
        <p14:creationId xmlns:p14="http://schemas.microsoft.com/office/powerpoint/2010/main" val="1182146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983114213"/>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203371" y="5138089"/>
            <a:ext cx="2525486" cy="381000"/>
          </a:xfrm>
          <a:prstGeom prst="rect">
            <a:avLst/>
          </a:prstGeom>
        </p:spPr>
        <p:txBody>
          <a:bodyPr vert="horz" wrap="square" lIns="91440" tIns="45720" rIns="91440" bIns="45720" rtlCol="0" anchor="ctr">
            <a:normAutofit fontScale="92500"/>
          </a:bodyPr>
          <a:lstStyle/>
          <a:p>
            <a:pPr algn="l"/>
            <a:r>
              <a:rPr lang="en-US" sz="1800" b="1" dirty="0">
                <a:solidFill>
                  <a:schemeClr val="accent2">
                    <a:lumMod val="75000"/>
                  </a:schemeClr>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078185" y="3851726"/>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b="1" i="0">
                <a:solidFill>
                  <a:schemeClr val="accent5"/>
                </a:solidFill>
              </a:rPr>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5900DA8C-1320-13FB-D5DE-7F902D969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US"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825759191"/>
              </p:ext>
            </p:extLst>
          </p:nvPr>
        </p:nvGraphicFramePr>
        <p:xfrm>
          <a:off x="263524" y="1726679"/>
          <a:ext cx="86169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8237785" y="3550525"/>
            <a:ext cx="29548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1</a:t>
            </a:r>
          </a:p>
        </p:txBody>
      </p:sp>
      <p:sp>
        <p:nvSpPr>
          <p:cNvPr id="10" name="TextBox 9">
            <a:extLst>
              <a:ext uri="{FF2B5EF4-FFF2-40B4-BE49-F238E27FC236}">
                <a16:creationId xmlns:a16="http://schemas.microsoft.com/office/drawing/2014/main" id="{2BCD5B87-D68C-96C1-BDEA-A615BE78DA67}"/>
              </a:ext>
            </a:extLst>
          </p:cNvPr>
          <p:cNvSpPr txBox="1"/>
          <p:nvPr/>
        </p:nvSpPr>
        <p:spPr>
          <a:xfrm>
            <a:off x="8237784" y="4358200"/>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4" name="TextBox 3">
            <a:extLst>
              <a:ext uri="{FF2B5EF4-FFF2-40B4-BE49-F238E27FC236}">
                <a16:creationId xmlns:a16="http://schemas.microsoft.com/office/drawing/2014/main" id="{6E61916F-ECAF-AC40-7997-56EA239B844B}"/>
              </a:ext>
            </a:extLst>
          </p:cNvPr>
          <p:cNvSpPr txBox="1"/>
          <p:nvPr/>
        </p:nvSpPr>
        <p:spPr>
          <a:xfrm>
            <a:off x="6257459" y="6451909"/>
            <a:ext cx="2886541" cy="338554"/>
          </a:xfrm>
          <a:prstGeom prst="rect">
            <a:avLst/>
          </a:prstGeom>
          <a:noFill/>
        </p:spPr>
        <p:txBody>
          <a:bodyPr wrap="square" rtlCol="0">
            <a:spAutoFit/>
          </a:bodyPr>
          <a:lstStyle/>
          <a:p>
            <a:r>
              <a:rPr lang="en-US" sz="1600" i="1" dirty="0">
                <a:latin typeface="Source Sans Pro" panose="020B0503030403020204" pitchFamily="34" charset="0"/>
                <a:ea typeface="Source Sans Pro" panose="020B0503030403020204" pitchFamily="34" charset="0"/>
              </a:rPr>
              <a:t>Figures ≠ 100% due to rounding.</a:t>
            </a:r>
          </a:p>
        </p:txBody>
      </p:sp>
      <p:sp>
        <p:nvSpPr>
          <p:cNvPr id="5" name="TextBox 4">
            <a:extLst>
              <a:ext uri="{FF2B5EF4-FFF2-40B4-BE49-F238E27FC236}">
                <a16:creationId xmlns:a16="http://schemas.microsoft.com/office/drawing/2014/main" id="{412C0311-B33F-AD76-E6E7-43C25D7E2A3E}"/>
              </a:ext>
            </a:extLst>
          </p:cNvPr>
          <p:cNvSpPr txBox="1"/>
          <p:nvPr/>
        </p:nvSpPr>
        <p:spPr>
          <a:xfrm>
            <a:off x="8237783" y="5198226"/>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081690602"/>
              </p:ext>
            </p:extLst>
          </p:nvPr>
        </p:nvGraphicFramePr>
        <p:xfrm>
          <a:off x="628648" y="1973468"/>
          <a:ext cx="7886699" cy="522627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04344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b="1" i="0">
                <a:solidFill>
                  <a:schemeClr val="accent5"/>
                </a:solidFill>
              </a:rPr>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7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B8198313-6995-614B-B371-E22B0B7A6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theme/theme1.xml><?xml version="1.0" encoding="utf-8"?>
<a:theme xmlns:a="http://schemas.openxmlformats.org/drawingml/2006/main" name="1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VMX3MACP777Z-1177381151-48757</_dlc_DocId>
    <_dlc_DocIdUrl xmlns="d16efad5-0601-4cf0-b7c2-89968258c777">
      <Url>https://icfonline.sharepoint.com/sites/ihd-dhs/Dissemination/_layouts/15/DocIdRedir.aspx?ID=VMX3MACP777Z-1177381151-48757</Url>
      <Description>VMX3MACP777Z-1177381151-48757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08E1D134-C535-470E-AA4A-2F6BCB3DCD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E3BE-0910-4E81-BE17-3B9CCC885C4D}">
  <ds:schemaRefs>
    <ds:schemaRef ds:uri="http://purl.org/dc/dcmitype/"/>
    <ds:schemaRef ds:uri="http://www.w3.org/XML/1998/namespace"/>
    <ds:schemaRef ds:uri="83c4e5ee-5eea-4e8c-8b50-726738bccb6e"/>
    <ds:schemaRef ds:uri="d16efad5-0601-4cf0-b7c2-89968258c777"/>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schemas.microsoft.com/office/infopath/2007/PartnerControls"/>
    <ds:schemaRef ds:uri="fa6a9aea-fb0f-4ddd-aff8-712634b7d5fe"/>
    <ds:schemaRef ds:uri="http://purl.org/dc/elements/1.1/"/>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453</TotalTime>
  <Words>862</Words>
  <Application>Microsoft Office PowerPoint</Application>
  <PresentationFormat>On-screen Show (4:3)</PresentationFormat>
  <Paragraphs>109</Paragraphs>
  <Slides>21</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Use of Family Planning</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2024-10-25T17:52:59Z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d244c74f-d7f5-4ce4-aa06-148ad966f501</vt:lpwstr>
  </property>
  <property fmtid="{D5CDD505-2E9C-101B-9397-08002B2CF9AE}" pid="4" name="MediaServiceImageTags">
    <vt:lpwstr/>
  </property>
</Properties>
</file>