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3"/>
  </p:notesMasterIdLst>
  <p:handoutMasterIdLst>
    <p:handoutMasterId r:id="rId24"/>
  </p:handoutMasterIdLst>
  <p:sldIdLst>
    <p:sldId id="256" r:id="rId8"/>
    <p:sldId id="290" r:id="rId9"/>
    <p:sldId id="291" r:id="rId10"/>
    <p:sldId id="292" r:id="rId11"/>
    <p:sldId id="293" r:id="rId12"/>
    <p:sldId id="294" r:id="rId13"/>
    <p:sldId id="295" r:id="rId14"/>
    <p:sldId id="296" r:id="rId15"/>
    <p:sldId id="297" r:id="rId16"/>
    <p:sldId id="303" r:id="rId17"/>
    <p:sldId id="300" r:id="rId18"/>
    <p:sldId id="301" r:id="rId19"/>
    <p:sldId id="270" r:id="rId20"/>
    <p:sldId id="271" r:id="rId21"/>
    <p:sldId id="30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90386" autoAdjust="0"/>
  </p:normalViewPr>
  <p:slideViewPr>
    <p:cSldViewPr snapToGrid="0">
      <p:cViewPr varScale="1">
        <p:scale>
          <a:sx n="100" d="100"/>
          <a:sy n="100" d="100"/>
        </p:scale>
        <p:origin x="1512"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Semenov, Gulnara" userId="468b2765-e792-45d4-ab5d-12398eac9854" providerId="ADAL" clId="{AFABA892-9623-4C3A-925C-8ED6DACA5476}"/>
    <pc:docChg chg="modSld">
      <pc:chgData name="Semenov, Gulnara" userId="468b2765-e792-45d4-ab5d-12398eac9854" providerId="ADAL" clId="{AFABA892-9623-4C3A-925C-8ED6DACA5476}" dt="2024-10-29T19:20:01.589" v="15" actId="6549"/>
      <pc:docMkLst>
        <pc:docMk/>
      </pc:docMkLst>
      <pc:sldChg chg="modSp mod">
        <pc:chgData name="Semenov, Gulnara" userId="468b2765-e792-45d4-ab5d-12398eac9854" providerId="ADAL" clId="{AFABA892-9623-4C3A-925C-8ED6DACA5476}" dt="2024-10-29T19:19:51.537" v="13" actId="6549"/>
        <pc:sldMkLst>
          <pc:docMk/>
          <pc:sldMk cId="1157318186" sldId="290"/>
        </pc:sldMkLst>
        <pc:spChg chg="mod">
          <ac:chgData name="Semenov, Gulnara" userId="468b2765-e792-45d4-ab5d-12398eac9854" providerId="ADAL" clId="{AFABA892-9623-4C3A-925C-8ED6DACA5476}" dt="2024-10-29T19:19:51.537" v="13" actId="6549"/>
          <ac:spMkLst>
            <pc:docMk/>
            <pc:sldMk cId="1157318186" sldId="290"/>
            <ac:spMk id="4" creationId="{99210A28-DB60-83E2-1BC5-C5D718C2E25C}"/>
          </ac:spMkLst>
        </pc:spChg>
      </pc:sldChg>
      <pc:sldChg chg="modSp mod">
        <pc:chgData name="Semenov, Gulnara" userId="468b2765-e792-45d4-ab5d-12398eac9854" providerId="ADAL" clId="{AFABA892-9623-4C3A-925C-8ED6DACA5476}" dt="2024-10-29T19:20:01.589" v="15" actId="6549"/>
        <pc:sldMkLst>
          <pc:docMk/>
          <pc:sldMk cId="3804841529" sldId="291"/>
        </pc:sldMkLst>
        <pc:spChg chg="mod">
          <ac:chgData name="Semenov, Gulnara" userId="468b2765-e792-45d4-ab5d-12398eac9854" providerId="ADAL" clId="{AFABA892-9623-4C3A-925C-8ED6DACA5476}" dt="2024-10-29T19:20:01.589" v="15" actId="6549"/>
          <ac:spMkLst>
            <pc:docMk/>
            <pc:sldMk cId="3804841529" sldId="291"/>
            <ac:spMk id="3" creationId="{1D9AC8D4-D686-CE0E-ECA4-8C3BC9A93320}"/>
          </ac:spMkLst>
        </pc:spChg>
      </pc:sldChg>
    </pc:docChg>
  </pc:docChgLst>
  <pc:docChgLst>
    <pc:chgData name="Balian, Sarah (CNTR)" userId="b3b060d9-4d34-479b-ad68-688eaebf93c5" providerId="ADAL" clId="{333BEC70-A81E-476A-8102-ACB8B625821D}"/>
    <pc:docChg chg="undo custSel modSld modMainMaster">
      <pc:chgData name="Balian, Sarah (CNTR)" userId="b3b060d9-4d34-479b-ad68-688eaebf93c5" providerId="ADAL" clId="{333BEC70-A81E-476A-8102-ACB8B625821D}" dt="2024-09-05T16:43:38.301" v="54" actId="20577"/>
      <pc:docMkLst>
        <pc:docMk/>
      </pc:docMkLst>
      <pc:sldChg chg="addSp delSp modSp mod">
        <pc:chgData name="Balian, Sarah (CNTR)" userId="b3b060d9-4d34-479b-ad68-688eaebf93c5" providerId="ADAL" clId="{333BEC70-A81E-476A-8102-ACB8B625821D}" dt="2024-09-05T16:42:25.423" v="50" actId="1076"/>
        <pc:sldMkLst>
          <pc:docMk/>
          <pc:sldMk cId="1157318186" sldId="290"/>
        </pc:sldMkLst>
        <pc:spChg chg="mod">
          <ac:chgData name="Balian, Sarah (CNTR)" userId="b3b060d9-4d34-479b-ad68-688eaebf93c5" providerId="ADAL" clId="{333BEC70-A81E-476A-8102-ACB8B625821D}" dt="2024-09-05T16:39:23.810" v="40"/>
          <ac:spMkLst>
            <pc:docMk/>
            <pc:sldMk cId="1157318186" sldId="290"/>
            <ac:spMk id="4" creationId="{99210A28-DB60-83E2-1BC5-C5D718C2E25C}"/>
          </ac:spMkLst>
        </pc:spChg>
        <pc:grpChg chg="del">
          <ac:chgData name="Balian, Sarah (CNTR)" userId="b3b060d9-4d34-479b-ad68-688eaebf93c5" providerId="ADAL" clId="{333BEC70-A81E-476A-8102-ACB8B625821D}" dt="2024-09-05T14:45:08.962" v="30" actId="478"/>
          <ac:grpSpMkLst>
            <pc:docMk/>
            <pc:sldMk cId="1157318186" sldId="290"/>
            <ac:grpSpMk id="2" creationId="{35817E92-4CF9-2E7E-2E9C-CE4EA92AB4F8}"/>
          </ac:grpSpMkLst>
        </pc:grpChg>
        <pc:graphicFrameChg chg="add mod">
          <ac:chgData name="Balian, Sarah (CNTR)" userId="b3b060d9-4d34-479b-ad68-688eaebf93c5" providerId="ADAL" clId="{333BEC70-A81E-476A-8102-ACB8B625821D}" dt="2024-09-05T16:39:39.644" v="41"/>
          <ac:graphicFrameMkLst>
            <pc:docMk/>
            <pc:sldMk cId="1157318186" sldId="290"/>
            <ac:graphicFrameMk id="7" creationId="{D0688B53-E5E7-162C-3B66-E8EA636ACBDD}"/>
          </ac:graphicFrameMkLst>
        </pc:graphicFrameChg>
        <pc:picChg chg="del">
          <ac:chgData name="Balian, Sarah (CNTR)" userId="b3b060d9-4d34-479b-ad68-688eaebf93c5" providerId="ADAL" clId="{333BEC70-A81E-476A-8102-ACB8B625821D}" dt="2024-09-05T14:45:06.210" v="29" actId="478"/>
          <ac:picMkLst>
            <pc:docMk/>
            <pc:sldMk cId="1157318186" sldId="290"/>
            <ac:picMk id="3" creationId="{7DF337FF-DA55-9DB7-25F9-63590EFCF030}"/>
          </ac:picMkLst>
        </pc:picChg>
        <pc:picChg chg="add mod">
          <ac:chgData name="Balian, Sarah (CNTR)" userId="b3b060d9-4d34-479b-ad68-688eaebf93c5" providerId="ADAL" clId="{333BEC70-A81E-476A-8102-ACB8B625821D}" dt="2024-09-05T16:38:29.473" v="32" actId="1076"/>
          <ac:picMkLst>
            <pc:docMk/>
            <pc:sldMk cId="1157318186" sldId="290"/>
            <ac:picMk id="5" creationId="{9C62FD34-DEFD-5DEF-030D-7F0B562FA271}"/>
          </ac:picMkLst>
        </pc:picChg>
        <pc:picChg chg="add mod">
          <ac:chgData name="Balian, Sarah (CNTR)" userId="b3b060d9-4d34-479b-ad68-688eaebf93c5" providerId="ADAL" clId="{333BEC70-A81E-476A-8102-ACB8B625821D}" dt="2024-09-05T16:40:26.779" v="44" actId="1076"/>
          <ac:picMkLst>
            <pc:docMk/>
            <pc:sldMk cId="1157318186" sldId="290"/>
            <ac:picMk id="9" creationId="{1FE9C3A4-028B-7318-9425-A0EBB2C74C57}"/>
          </ac:picMkLst>
        </pc:picChg>
        <pc:picChg chg="add mod">
          <ac:chgData name="Balian, Sarah (CNTR)" userId="b3b060d9-4d34-479b-ad68-688eaebf93c5" providerId="ADAL" clId="{333BEC70-A81E-476A-8102-ACB8B625821D}" dt="2024-09-05T16:40:37.553" v="46" actId="1076"/>
          <ac:picMkLst>
            <pc:docMk/>
            <pc:sldMk cId="1157318186" sldId="290"/>
            <ac:picMk id="11" creationId="{A966DB4E-D8E9-77BF-35EF-ECA073A23504}"/>
          </ac:picMkLst>
        </pc:picChg>
        <pc:picChg chg="add mod">
          <ac:chgData name="Balian, Sarah (CNTR)" userId="b3b060d9-4d34-479b-ad68-688eaebf93c5" providerId="ADAL" clId="{333BEC70-A81E-476A-8102-ACB8B625821D}" dt="2024-09-05T16:42:07.331" v="48" actId="1076"/>
          <ac:picMkLst>
            <pc:docMk/>
            <pc:sldMk cId="1157318186" sldId="290"/>
            <ac:picMk id="13" creationId="{33B6196B-C7E9-03B8-8459-4C460761F37F}"/>
          </ac:picMkLst>
        </pc:picChg>
        <pc:picChg chg="add mod">
          <ac:chgData name="Balian, Sarah (CNTR)" userId="b3b060d9-4d34-479b-ad68-688eaebf93c5" providerId="ADAL" clId="{333BEC70-A81E-476A-8102-ACB8B625821D}" dt="2024-09-05T16:42:25.423" v="50" actId="1076"/>
          <ac:picMkLst>
            <pc:docMk/>
            <pc:sldMk cId="1157318186" sldId="290"/>
            <ac:picMk id="15" creationId="{9AE5552C-2827-34E3-8799-B3752D1B6E72}"/>
          </ac:picMkLst>
        </pc:picChg>
        <pc:picChg chg="add mod">
          <ac:chgData name="Balian, Sarah (CNTR)" userId="b3b060d9-4d34-479b-ad68-688eaebf93c5" providerId="ADAL" clId="{333BEC70-A81E-476A-8102-ACB8B625821D}" dt="2024-09-05T16:39:42.870" v="42"/>
          <ac:picMkLst>
            <pc:docMk/>
            <pc:sldMk cId="1157318186" sldId="290"/>
            <ac:picMk id="1025" creationId="{8C146282-84E1-9ED5-CD5A-77A25DB34E62}"/>
          </ac:picMkLst>
        </pc:picChg>
        <pc:picChg chg="add mod">
          <ac:chgData name="Balian, Sarah (CNTR)" userId="b3b060d9-4d34-479b-ad68-688eaebf93c5" providerId="ADAL" clId="{333BEC70-A81E-476A-8102-ACB8B625821D}" dt="2024-09-05T16:39:42.870" v="42"/>
          <ac:picMkLst>
            <pc:docMk/>
            <pc:sldMk cId="1157318186" sldId="290"/>
            <ac:picMk id="1026" creationId="{E1CDF810-F462-58DA-CB4E-C079B6F62BEF}"/>
          </ac:picMkLst>
        </pc:picChg>
        <pc:picChg chg="add mod">
          <ac:chgData name="Balian, Sarah (CNTR)" userId="b3b060d9-4d34-479b-ad68-688eaebf93c5" providerId="ADAL" clId="{333BEC70-A81E-476A-8102-ACB8B625821D}" dt="2024-09-05T16:39:42.870" v="42"/>
          <ac:picMkLst>
            <pc:docMk/>
            <pc:sldMk cId="1157318186" sldId="290"/>
            <ac:picMk id="1027" creationId="{6403A917-334C-4A8E-255A-106426CFF0BA}"/>
          </ac:picMkLst>
        </pc:picChg>
        <pc:picChg chg="add mod">
          <ac:chgData name="Balian, Sarah (CNTR)" userId="b3b060d9-4d34-479b-ad68-688eaebf93c5" providerId="ADAL" clId="{333BEC70-A81E-476A-8102-ACB8B625821D}" dt="2024-09-05T16:39:42.870" v="42"/>
          <ac:picMkLst>
            <pc:docMk/>
            <pc:sldMk cId="1157318186" sldId="290"/>
            <ac:picMk id="1028" creationId="{62BD4F2A-364F-44E2-E562-6E926CC8237E}"/>
          </ac:picMkLst>
        </pc:picChg>
      </pc:sldChg>
      <pc:sldChg chg="modSp mod">
        <pc:chgData name="Balian, Sarah (CNTR)" userId="b3b060d9-4d34-479b-ad68-688eaebf93c5" providerId="ADAL" clId="{333BEC70-A81E-476A-8102-ACB8B625821D}" dt="2024-09-05T16:43:38.301" v="54" actId="20577"/>
        <pc:sldMkLst>
          <pc:docMk/>
          <pc:sldMk cId="3804841529" sldId="291"/>
        </pc:sldMkLst>
        <pc:spChg chg="mod">
          <ac:chgData name="Balian, Sarah (CNTR)" userId="b3b060d9-4d34-479b-ad68-688eaebf93c5" providerId="ADAL" clId="{333BEC70-A81E-476A-8102-ACB8B625821D}" dt="2024-09-05T16:43:38.301" v="54" actId="20577"/>
          <ac:spMkLst>
            <pc:docMk/>
            <pc:sldMk cId="3804841529" sldId="291"/>
            <ac:spMk id="3" creationId="{1D9AC8D4-D686-CE0E-ECA4-8C3BC9A93320}"/>
          </ac:spMkLst>
        </pc:spChg>
      </pc:sldChg>
      <pc:sldMasterChg chg="addSp delSp modSp mod modSldLayout">
        <pc:chgData name="Balian, Sarah (CNTR)" userId="b3b060d9-4d34-479b-ad68-688eaebf93c5" providerId="ADAL" clId="{333BEC70-A81E-476A-8102-ACB8B625821D}" dt="2024-09-05T14:44:55.717" v="28"/>
        <pc:sldMasterMkLst>
          <pc:docMk/>
          <pc:sldMasterMk cId="3850865728" sldId="2147483662"/>
        </pc:sldMasterMkLst>
        <pc:spChg chg="del">
          <ac:chgData name="Balian, Sarah (CNTR)" userId="b3b060d9-4d34-479b-ad68-688eaebf93c5" providerId="ADAL" clId="{333BEC70-A81E-476A-8102-ACB8B625821D}" dt="2024-09-05T14:41:52.252" v="0" actId="478"/>
          <ac:spMkLst>
            <pc:docMk/>
            <pc:sldMasterMk cId="3850865728" sldId="2147483662"/>
            <ac:spMk id="2" creationId="{A1AF6A25-C05E-275F-43E1-F8E93E3EEC0C}"/>
          </ac:spMkLst>
        </pc:spChg>
        <pc:spChg chg="mod">
          <ac:chgData name="Balian, Sarah (CNTR)" userId="b3b060d9-4d34-479b-ad68-688eaebf93c5" providerId="ADAL" clId="{333BEC70-A81E-476A-8102-ACB8B625821D}" dt="2024-09-05T14:42:53.258" v="16" actId="20577"/>
          <ac:spMkLst>
            <pc:docMk/>
            <pc:sldMasterMk cId="3850865728" sldId="2147483662"/>
            <ac:spMk id="4" creationId="{0B609212-0AFA-BD44-BB7F-4D988B3E7A6C}"/>
          </ac:spMkLst>
        </pc:spChg>
        <pc:spChg chg="mod">
          <ac:chgData name="Balian, Sarah (CNTR)" userId="b3b060d9-4d34-479b-ad68-688eaebf93c5" providerId="ADAL" clId="{333BEC70-A81E-476A-8102-ACB8B625821D}" dt="2024-09-05T14:42:35.141" v="3" actId="207"/>
          <ac:spMkLst>
            <pc:docMk/>
            <pc:sldMasterMk cId="3850865728" sldId="2147483662"/>
            <ac:spMk id="7" creationId="{2139826A-640E-12A1-234F-57C1984C22CC}"/>
          </ac:spMkLst>
        </pc:spChg>
        <pc:spChg chg="mod">
          <ac:chgData name="Balian, Sarah (CNTR)" userId="b3b060d9-4d34-479b-ad68-688eaebf93c5" providerId="ADAL" clId="{333BEC70-A81E-476A-8102-ACB8B625821D}" dt="2024-09-05T14:42:29.958" v="2" actId="207"/>
          <ac:spMkLst>
            <pc:docMk/>
            <pc:sldMasterMk cId="3850865728" sldId="2147483662"/>
            <ac:spMk id="8" creationId="{BD89CD6A-460E-F8B9-A2A8-47A478D0A124}"/>
          </ac:spMkLst>
        </pc:spChg>
        <pc:picChg chg="add mod">
          <ac:chgData name="Balian, Sarah (CNTR)" userId="b3b060d9-4d34-479b-ad68-688eaebf93c5" providerId="ADAL" clId="{333BEC70-A81E-476A-8102-ACB8B625821D}" dt="2024-09-05T14:44:55.717" v="28"/>
          <ac:picMkLst>
            <pc:docMk/>
            <pc:sldMasterMk cId="3850865728" sldId="2147483662"/>
            <ac:picMk id="3" creationId="{22C4D31E-7660-2E7E-A793-B24C8750615C}"/>
          </ac:picMkLst>
        </pc:picChg>
        <pc:picChg chg="del">
          <ac:chgData name="Balian, Sarah (CNTR)" userId="b3b060d9-4d34-479b-ad68-688eaebf93c5" providerId="ADAL" clId="{333BEC70-A81E-476A-8102-ACB8B625821D}" dt="2024-09-05T14:43:11.164" v="27" actId="478"/>
          <ac:picMkLst>
            <pc:docMk/>
            <pc:sldMasterMk cId="3850865728" sldId="2147483662"/>
            <ac:picMk id="6" creationId="{79BFB340-6AC1-0D07-8E00-21C2D9544023}"/>
          </ac:picMkLst>
        </pc:picChg>
        <pc:sldLayoutChg chg="modSp mod">
          <pc:chgData name="Balian, Sarah (CNTR)" userId="b3b060d9-4d34-479b-ad68-688eaebf93c5" providerId="ADAL" clId="{333BEC70-A81E-476A-8102-ACB8B625821D}" dt="2024-09-05T14:42:59.086" v="26" actId="20577"/>
          <pc:sldLayoutMkLst>
            <pc:docMk/>
            <pc:sldMasterMk cId="3850865728" sldId="2147483662"/>
            <pc:sldLayoutMk cId="3824787925" sldId="2147483686"/>
          </pc:sldLayoutMkLst>
          <pc:spChg chg="mod">
            <ac:chgData name="Balian, Sarah (CNTR)" userId="b3b060d9-4d34-479b-ad68-688eaebf93c5" providerId="ADAL" clId="{333BEC70-A81E-476A-8102-ACB8B625821D}" dt="2024-09-05T14:42:59.086" v="26" actId="20577"/>
            <ac:spMkLst>
              <pc:docMk/>
              <pc:sldMasterMk cId="3850865728" sldId="2147483662"/>
              <pc:sldLayoutMk cId="3824787925" sldId="2147483686"/>
              <ac:spMk id="4" creationId="{EC71831F-1B8F-EA98-3184-E4EB3C6D8FB1}"/>
            </ac:spMkLst>
          </pc:spChg>
        </pc:sldLayoutChg>
      </pc:sldMaster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Twesigye, Gloria" userId="6464a502-8a44-4d67-8fab-8f3aa9495827" providerId="ADAL" clId="{91EBD91F-C3B4-4789-ACF4-48D4F24A581C}"/>
    <pc:docChg chg="undo redo custSel addSld delSld modSld modMainMaster">
      <pc:chgData name="Twesigye, Gloria" userId="6464a502-8a44-4d67-8fab-8f3aa9495827" providerId="ADAL" clId="{91EBD91F-C3B4-4789-ACF4-48D4F24A581C}" dt="2024-09-20T17:06:07.694" v="622"/>
      <pc:docMkLst>
        <pc:docMk/>
      </pc:docMkLst>
      <pc:sldChg chg="modSp mod">
        <pc:chgData name="Twesigye, Gloria" userId="6464a502-8a44-4d67-8fab-8f3aa9495827" providerId="ADAL" clId="{91EBD91F-C3B4-4789-ACF4-48D4F24A581C}" dt="2024-09-20T15:44:07.868" v="588" actId="122"/>
        <pc:sldMkLst>
          <pc:docMk/>
          <pc:sldMk cId="1253443104" sldId="270"/>
        </pc:sldMkLst>
        <pc:graphicFrameChg chg="mod modGraphic">
          <ac:chgData name="Twesigye, Gloria" userId="6464a502-8a44-4d67-8fab-8f3aa9495827" providerId="ADAL" clId="{91EBD91F-C3B4-4789-ACF4-48D4F24A581C}" dt="2024-09-20T15:44:07.868" v="588" actId="122"/>
          <ac:graphicFrameMkLst>
            <pc:docMk/>
            <pc:sldMk cId="1253443104" sldId="270"/>
            <ac:graphicFrameMk id="4" creationId="{00000000-0000-0000-0000-000000000000}"/>
          </ac:graphicFrameMkLst>
        </pc:graphicFrameChg>
      </pc:sldChg>
      <pc:sldChg chg="addSp delSp modSp mod modNotesTx">
        <pc:chgData name="Twesigye, Gloria" userId="6464a502-8a44-4d67-8fab-8f3aa9495827" providerId="ADAL" clId="{91EBD91F-C3B4-4789-ACF4-48D4F24A581C}" dt="2024-09-20T15:46:17.742" v="617" actId="20577"/>
        <pc:sldMkLst>
          <pc:docMk/>
          <pc:sldMk cId="1195380260" sldId="271"/>
        </pc:sldMkLst>
        <pc:spChg chg="mod">
          <ac:chgData name="Twesigye, Gloria" userId="6464a502-8a44-4d67-8fab-8f3aa9495827" providerId="ADAL" clId="{91EBD91F-C3B4-4789-ACF4-48D4F24A581C}" dt="2024-09-20T15:44:16.477" v="592" actId="27636"/>
          <ac:spMkLst>
            <pc:docMk/>
            <pc:sldMk cId="1195380260" sldId="271"/>
            <ac:spMk id="2" creationId="{00000000-0000-0000-0000-000000000000}"/>
          </ac:spMkLst>
        </pc:spChg>
        <pc:picChg chg="del">
          <ac:chgData name="Twesigye, Gloria" userId="6464a502-8a44-4d67-8fab-8f3aa9495827" providerId="ADAL" clId="{91EBD91F-C3B4-4789-ACF4-48D4F24A581C}" dt="2024-09-20T15:44:51.422" v="601" actId="478"/>
          <ac:picMkLst>
            <pc:docMk/>
            <pc:sldMk cId="1195380260" sldId="271"/>
            <ac:picMk id="3" creationId="{9F4DECB8-6A74-0321-5D25-189CA9188A26}"/>
          </ac:picMkLst>
        </pc:picChg>
        <pc:picChg chg="add mod">
          <ac:chgData name="Twesigye, Gloria" userId="6464a502-8a44-4d67-8fab-8f3aa9495827" providerId="ADAL" clId="{91EBD91F-C3B4-4789-ACF4-48D4F24A581C}" dt="2024-09-20T15:45:19.906" v="611" actId="14861"/>
          <ac:picMkLst>
            <pc:docMk/>
            <pc:sldMk cId="1195380260" sldId="271"/>
            <ac:picMk id="5" creationId="{486CFE7C-969D-2B6D-2363-65226F5ADE6F}"/>
          </ac:picMkLst>
        </pc:picChg>
        <pc:picChg chg="del">
          <ac:chgData name="Twesigye, Gloria" userId="6464a502-8a44-4d67-8fab-8f3aa9495827" providerId="ADAL" clId="{91EBD91F-C3B4-4789-ACF4-48D4F24A581C}" dt="2024-09-20T15:44:52.783" v="602" actId="478"/>
          <ac:picMkLst>
            <pc:docMk/>
            <pc:sldMk cId="1195380260" sldId="271"/>
            <ac:picMk id="6" creationId="{D133144D-6C01-3A14-5250-4D2B9E92053D}"/>
          </ac:picMkLst>
        </pc:picChg>
        <pc:picChg chg="add mod">
          <ac:chgData name="Twesigye, Gloria" userId="6464a502-8a44-4d67-8fab-8f3aa9495827" providerId="ADAL" clId="{91EBD91F-C3B4-4789-ACF4-48D4F24A581C}" dt="2024-09-20T15:45:19.906" v="611" actId="14861"/>
          <ac:picMkLst>
            <pc:docMk/>
            <pc:sldMk cId="1195380260" sldId="271"/>
            <ac:picMk id="14" creationId="{D26C64A2-BB08-166F-ED09-A449F75AE090}"/>
          </ac:picMkLst>
        </pc:picChg>
      </pc:sldChg>
      <pc:sldChg chg="addSp delSp modSp mod">
        <pc:chgData name="Twesigye, Gloria" userId="6464a502-8a44-4d67-8fab-8f3aa9495827" providerId="ADAL" clId="{91EBD91F-C3B4-4789-ACF4-48D4F24A581C}" dt="2024-09-20T13:47:08.864" v="4" actId="408"/>
        <pc:sldMkLst>
          <pc:docMk/>
          <pc:sldMk cId="1157318186" sldId="290"/>
        </pc:sldMkLst>
        <pc:picChg chg="add mod">
          <ac:chgData name="Twesigye, Gloria" userId="6464a502-8a44-4d67-8fab-8f3aa9495827" providerId="ADAL" clId="{91EBD91F-C3B4-4789-ACF4-48D4F24A581C}" dt="2024-09-20T13:46:50.971" v="3" actId="14100"/>
          <ac:picMkLst>
            <pc:docMk/>
            <pc:sldMk cId="1157318186" sldId="290"/>
            <ac:picMk id="3" creationId="{1D6A4942-88B9-C3C8-F1F2-BBA4A79222E5}"/>
          </ac:picMkLst>
        </pc:picChg>
        <pc:picChg chg="del">
          <ac:chgData name="Twesigye, Gloria" userId="6464a502-8a44-4d67-8fab-8f3aa9495827" providerId="ADAL" clId="{91EBD91F-C3B4-4789-ACF4-48D4F24A581C}" dt="2024-09-20T13:45:40.596" v="0" actId="478"/>
          <ac:picMkLst>
            <pc:docMk/>
            <pc:sldMk cId="1157318186" sldId="290"/>
            <ac:picMk id="9" creationId="{1FE9C3A4-028B-7318-9425-A0EBB2C74C57}"/>
          </ac:picMkLst>
        </pc:picChg>
        <pc:picChg chg="mod">
          <ac:chgData name="Twesigye, Gloria" userId="6464a502-8a44-4d67-8fab-8f3aa9495827" providerId="ADAL" clId="{91EBD91F-C3B4-4789-ACF4-48D4F24A581C}" dt="2024-09-20T13:47:08.864" v="4" actId="408"/>
          <ac:picMkLst>
            <pc:docMk/>
            <pc:sldMk cId="1157318186" sldId="290"/>
            <ac:picMk id="11" creationId="{A966DB4E-D8E9-77BF-35EF-ECA073A23504}"/>
          </ac:picMkLst>
        </pc:picChg>
        <pc:picChg chg="mod">
          <ac:chgData name="Twesigye, Gloria" userId="6464a502-8a44-4d67-8fab-8f3aa9495827" providerId="ADAL" clId="{91EBD91F-C3B4-4789-ACF4-48D4F24A581C}" dt="2024-09-20T13:47:08.864" v="4" actId="408"/>
          <ac:picMkLst>
            <pc:docMk/>
            <pc:sldMk cId="1157318186" sldId="290"/>
            <ac:picMk id="13" creationId="{33B6196B-C7E9-03B8-8459-4C460761F37F}"/>
          </ac:picMkLst>
        </pc:picChg>
      </pc:sldChg>
      <pc:sldChg chg="modSp mod">
        <pc:chgData name="Twesigye, Gloria" userId="6464a502-8a44-4d67-8fab-8f3aa9495827" providerId="ADAL" clId="{91EBD91F-C3B4-4789-ACF4-48D4F24A581C}" dt="2024-09-20T13:58:49.780" v="68" actId="6549"/>
        <pc:sldMkLst>
          <pc:docMk/>
          <pc:sldMk cId="3991819526" sldId="292"/>
        </pc:sldMkLst>
        <pc:spChg chg="mod">
          <ac:chgData name="Twesigye, Gloria" userId="6464a502-8a44-4d67-8fab-8f3aa9495827" providerId="ADAL" clId="{91EBD91F-C3B4-4789-ACF4-48D4F24A581C}" dt="2024-09-20T13:58:49.780" v="68" actId="6549"/>
          <ac:spMkLst>
            <pc:docMk/>
            <pc:sldMk cId="3991819526" sldId="292"/>
            <ac:spMk id="3" creationId="{1D9AC8D4-D686-CE0E-ECA4-8C3BC9A93320}"/>
          </ac:spMkLst>
        </pc:spChg>
      </pc:sldChg>
      <pc:sldChg chg="modSp mod">
        <pc:chgData name="Twesigye, Gloria" userId="6464a502-8a44-4d67-8fab-8f3aa9495827" providerId="ADAL" clId="{91EBD91F-C3B4-4789-ACF4-48D4F24A581C}" dt="2024-09-20T14:04:10.528" v="100" actId="6549"/>
        <pc:sldMkLst>
          <pc:docMk/>
          <pc:sldMk cId="1549423769" sldId="293"/>
        </pc:sldMkLst>
        <pc:spChg chg="mod">
          <ac:chgData name="Twesigye, Gloria" userId="6464a502-8a44-4d67-8fab-8f3aa9495827" providerId="ADAL" clId="{91EBD91F-C3B4-4789-ACF4-48D4F24A581C}" dt="2024-09-20T14:04:10.528" v="100" actId="6549"/>
          <ac:spMkLst>
            <pc:docMk/>
            <pc:sldMk cId="1549423769" sldId="293"/>
            <ac:spMk id="3" creationId="{1D9AC8D4-D686-CE0E-ECA4-8C3BC9A93320}"/>
          </ac:spMkLst>
        </pc:spChg>
      </pc:sldChg>
      <pc:sldChg chg="addSp delSp modSp mod">
        <pc:chgData name="Twesigye, Gloria" userId="6464a502-8a44-4d67-8fab-8f3aa9495827" providerId="ADAL" clId="{91EBD91F-C3B4-4789-ACF4-48D4F24A581C}" dt="2024-09-20T15:46:46.301" v="618" actId="207"/>
        <pc:sldMkLst>
          <pc:docMk/>
          <pc:sldMk cId="3245625903" sldId="294"/>
        </pc:sldMkLst>
        <pc:spChg chg="mod">
          <ac:chgData name="Twesigye, Gloria" userId="6464a502-8a44-4d67-8fab-8f3aa9495827" providerId="ADAL" clId="{91EBD91F-C3B4-4789-ACF4-48D4F24A581C}" dt="2024-09-20T14:28:42.414" v="138" actId="1076"/>
          <ac:spMkLst>
            <pc:docMk/>
            <pc:sldMk cId="3245625903" sldId="294"/>
            <ac:spMk id="2" creationId="{61787511-8064-1BF8-DF69-03EE3ECA8D92}"/>
          </ac:spMkLst>
        </pc:spChg>
        <pc:spChg chg="del">
          <ac:chgData name="Twesigye, Gloria" userId="6464a502-8a44-4d67-8fab-8f3aa9495827" providerId="ADAL" clId="{91EBD91F-C3B4-4789-ACF4-48D4F24A581C}" dt="2024-09-20T14:04:28.528" v="103" actId="478"/>
          <ac:spMkLst>
            <pc:docMk/>
            <pc:sldMk cId="3245625903" sldId="294"/>
            <ac:spMk id="3" creationId="{10550D2E-5AC4-73D9-A1ED-4FF2E28DAD98}"/>
          </ac:spMkLst>
        </pc:spChg>
        <pc:spChg chg="del">
          <ac:chgData name="Twesigye, Gloria" userId="6464a502-8a44-4d67-8fab-8f3aa9495827" providerId="ADAL" clId="{91EBD91F-C3B4-4789-ACF4-48D4F24A581C}" dt="2024-09-20T14:04:28.528" v="103" actId="478"/>
          <ac:spMkLst>
            <pc:docMk/>
            <pc:sldMk cId="3245625903" sldId="294"/>
            <ac:spMk id="4" creationId="{07D9D652-AA8D-843A-CDCE-62C6AF520C79}"/>
          </ac:spMkLst>
        </pc:spChg>
        <pc:spChg chg="del">
          <ac:chgData name="Twesigye, Gloria" userId="6464a502-8a44-4d67-8fab-8f3aa9495827" providerId="ADAL" clId="{91EBD91F-C3B4-4789-ACF4-48D4F24A581C}" dt="2024-09-20T14:04:28.528" v="103" actId="478"/>
          <ac:spMkLst>
            <pc:docMk/>
            <pc:sldMk cId="3245625903" sldId="294"/>
            <ac:spMk id="5" creationId="{9D939342-5B96-E803-B3B4-937883B0F2BF}"/>
          </ac:spMkLst>
        </pc:spChg>
        <pc:spChg chg="del">
          <ac:chgData name="Twesigye, Gloria" userId="6464a502-8a44-4d67-8fab-8f3aa9495827" providerId="ADAL" clId="{91EBD91F-C3B4-4789-ACF4-48D4F24A581C}" dt="2024-09-20T14:04:28.528" v="103" actId="478"/>
          <ac:spMkLst>
            <pc:docMk/>
            <pc:sldMk cId="3245625903" sldId="294"/>
            <ac:spMk id="36" creationId="{55FBE395-13A3-A9E0-C3E2-120446955518}"/>
          </ac:spMkLst>
        </pc:spChg>
        <pc:spChg chg="del">
          <ac:chgData name="Twesigye, Gloria" userId="6464a502-8a44-4d67-8fab-8f3aa9495827" providerId="ADAL" clId="{91EBD91F-C3B4-4789-ACF4-48D4F24A581C}" dt="2024-09-20T14:04:28.528" v="103" actId="478"/>
          <ac:spMkLst>
            <pc:docMk/>
            <pc:sldMk cId="3245625903" sldId="294"/>
            <ac:spMk id="37" creationId="{474458A9-C115-7735-F9C0-98D072809B4C}"/>
          </ac:spMkLst>
        </pc:spChg>
        <pc:spChg chg="del">
          <ac:chgData name="Twesigye, Gloria" userId="6464a502-8a44-4d67-8fab-8f3aa9495827" providerId="ADAL" clId="{91EBD91F-C3B4-4789-ACF4-48D4F24A581C}" dt="2024-09-20T14:04:28.528" v="103" actId="478"/>
          <ac:spMkLst>
            <pc:docMk/>
            <pc:sldMk cId="3245625903" sldId="294"/>
            <ac:spMk id="38" creationId="{898E707C-3EDC-A0E4-328C-11B4C5B30BE1}"/>
          </ac:spMkLst>
        </pc:spChg>
        <pc:spChg chg="del">
          <ac:chgData name="Twesigye, Gloria" userId="6464a502-8a44-4d67-8fab-8f3aa9495827" providerId="ADAL" clId="{91EBD91F-C3B4-4789-ACF4-48D4F24A581C}" dt="2024-09-20T14:04:28.528" v="103" actId="478"/>
          <ac:spMkLst>
            <pc:docMk/>
            <pc:sldMk cId="3245625903" sldId="294"/>
            <ac:spMk id="39" creationId="{359DA703-150F-B35D-811C-B249A579F5CD}"/>
          </ac:spMkLst>
        </pc:spChg>
        <pc:spChg chg="del">
          <ac:chgData name="Twesigye, Gloria" userId="6464a502-8a44-4d67-8fab-8f3aa9495827" providerId="ADAL" clId="{91EBD91F-C3B4-4789-ACF4-48D4F24A581C}" dt="2024-09-20T14:04:28.528" v="103" actId="478"/>
          <ac:spMkLst>
            <pc:docMk/>
            <pc:sldMk cId="3245625903" sldId="294"/>
            <ac:spMk id="40" creationId="{3DC84B29-5336-580E-208F-F4C645135483}"/>
          </ac:spMkLst>
        </pc:spChg>
        <pc:spChg chg="del">
          <ac:chgData name="Twesigye, Gloria" userId="6464a502-8a44-4d67-8fab-8f3aa9495827" providerId="ADAL" clId="{91EBD91F-C3B4-4789-ACF4-48D4F24A581C}" dt="2024-09-20T14:04:28.528" v="103" actId="478"/>
          <ac:spMkLst>
            <pc:docMk/>
            <pc:sldMk cId="3245625903" sldId="294"/>
            <ac:spMk id="41" creationId="{C4F83385-E51A-CF36-AFD2-12FB53615095}"/>
          </ac:spMkLst>
        </pc:spChg>
        <pc:spChg chg="del">
          <ac:chgData name="Twesigye, Gloria" userId="6464a502-8a44-4d67-8fab-8f3aa9495827" providerId="ADAL" clId="{91EBD91F-C3B4-4789-ACF4-48D4F24A581C}" dt="2024-09-20T14:04:28.528" v="103" actId="478"/>
          <ac:spMkLst>
            <pc:docMk/>
            <pc:sldMk cId="3245625903" sldId="294"/>
            <ac:spMk id="42" creationId="{5CFEA62B-E460-CEA4-C1EF-4233C0CFA000}"/>
          </ac:spMkLst>
        </pc:spChg>
        <pc:spChg chg="del">
          <ac:chgData name="Twesigye, Gloria" userId="6464a502-8a44-4d67-8fab-8f3aa9495827" providerId="ADAL" clId="{91EBD91F-C3B4-4789-ACF4-48D4F24A581C}" dt="2024-09-20T14:04:28.528" v="103" actId="478"/>
          <ac:spMkLst>
            <pc:docMk/>
            <pc:sldMk cId="3245625903" sldId="294"/>
            <ac:spMk id="43" creationId="{996B117F-D159-DC48-E263-C3AF946DF940}"/>
          </ac:spMkLst>
        </pc:spChg>
        <pc:spChg chg="del">
          <ac:chgData name="Twesigye, Gloria" userId="6464a502-8a44-4d67-8fab-8f3aa9495827" providerId="ADAL" clId="{91EBD91F-C3B4-4789-ACF4-48D4F24A581C}" dt="2024-09-20T14:04:28.528" v="103" actId="478"/>
          <ac:spMkLst>
            <pc:docMk/>
            <pc:sldMk cId="3245625903" sldId="294"/>
            <ac:spMk id="44" creationId="{1BE39412-B8A4-572F-C24A-288B9DBCF12F}"/>
          </ac:spMkLst>
        </pc:spChg>
        <pc:spChg chg="del">
          <ac:chgData name="Twesigye, Gloria" userId="6464a502-8a44-4d67-8fab-8f3aa9495827" providerId="ADAL" clId="{91EBD91F-C3B4-4789-ACF4-48D4F24A581C}" dt="2024-09-20T14:04:28.528" v="103" actId="478"/>
          <ac:spMkLst>
            <pc:docMk/>
            <pc:sldMk cId="3245625903" sldId="294"/>
            <ac:spMk id="45" creationId="{458BA4F0-1F0F-FB56-F132-7E1F4226D38B}"/>
          </ac:spMkLst>
        </pc:spChg>
        <pc:spChg chg="del">
          <ac:chgData name="Twesigye, Gloria" userId="6464a502-8a44-4d67-8fab-8f3aa9495827" providerId="ADAL" clId="{91EBD91F-C3B4-4789-ACF4-48D4F24A581C}" dt="2024-09-20T14:04:28.528" v="103" actId="478"/>
          <ac:spMkLst>
            <pc:docMk/>
            <pc:sldMk cId="3245625903" sldId="294"/>
            <ac:spMk id="46" creationId="{5C40C233-DA1B-B934-A0A7-305E78213D14}"/>
          </ac:spMkLst>
        </pc:spChg>
        <pc:spChg chg="del">
          <ac:chgData name="Twesigye, Gloria" userId="6464a502-8a44-4d67-8fab-8f3aa9495827" providerId="ADAL" clId="{91EBD91F-C3B4-4789-ACF4-48D4F24A581C}" dt="2024-09-20T14:04:28.528" v="103" actId="478"/>
          <ac:spMkLst>
            <pc:docMk/>
            <pc:sldMk cId="3245625903" sldId="294"/>
            <ac:spMk id="47" creationId="{D3C5359F-5BC4-4A0D-D2A6-78C47FC0DBAE}"/>
          </ac:spMkLst>
        </pc:spChg>
        <pc:spChg chg="del">
          <ac:chgData name="Twesigye, Gloria" userId="6464a502-8a44-4d67-8fab-8f3aa9495827" providerId="ADAL" clId="{91EBD91F-C3B4-4789-ACF4-48D4F24A581C}" dt="2024-09-20T14:04:28.528" v="103" actId="478"/>
          <ac:spMkLst>
            <pc:docMk/>
            <pc:sldMk cId="3245625903" sldId="294"/>
            <ac:spMk id="48" creationId="{3DFFB47F-B9DB-0812-2DA1-0266001B224F}"/>
          </ac:spMkLst>
        </pc:spChg>
        <pc:spChg chg="del">
          <ac:chgData name="Twesigye, Gloria" userId="6464a502-8a44-4d67-8fab-8f3aa9495827" providerId="ADAL" clId="{91EBD91F-C3B4-4789-ACF4-48D4F24A581C}" dt="2024-09-20T14:04:28.528" v="103" actId="478"/>
          <ac:spMkLst>
            <pc:docMk/>
            <pc:sldMk cId="3245625903" sldId="294"/>
            <ac:spMk id="49" creationId="{58AD1BCC-379A-8D6D-6F88-8917052F988A}"/>
          </ac:spMkLst>
        </pc:spChg>
        <pc:spChg chg="del">
          <ac:chgData name="Twesigye, Gloria" userId="6464a502-8a44-4d67-8fab-8f3aa9495827" providerId="ADAL" clId="{91EBD91F-C3B4-4789-ACF4-48D4F24A581C}" dt="2024-09-20T14:04:36.216" v="106" actId="478"/>
          <ac:spMkLst>
            <pc:docMk/>
            <pc:sldMk cId="3245625903" sldId="294"/>
            <ac:spMk id="50" creationId="{51C321DA-181E-46F9-1EC9-550DE7F44EB9}"/>
          </ac:spMkLst>
        </pc:spChg>
        <pc:spChg chg="del">
          <ac:chgData name="Twesigye, Gloria" userId="6464a502-8a44-4d67-8fab-8f3aa9495827" providerId="ADAL" clId="{91EBD91F-C3B4-4789-ACF4-48D4F24A581C}" dt="2024-09-20T14:04:28.528" v="103" actId="478"/>
          <ac:spMkLst>
            <pc:docMk/>
            <pc:sldMk cId="3245625903" sldId="294"/>
            <ac:spMk id="52" creationId="{759EA988-3844-E4A1-2CA4-B77C64381C05}"/>
          </ac:spMkLst>
        </pc:spChg>
        <pc:spChg chg="del">
          <ac:chgData name="Twesigye, Gloria" userId="6464a502-8a44-4d67-8fab-8f3aa9495827" providerId="ADAL" clId="{91EBD91F-C3B4-4789-ACF4-48D4F24A581C}" dt="2024-09-20T14:04:36.216" v="106" actId="478"/>
          <ac:spMkLst>
            <pc:docMk/>
            <pc:sldMk cId="3245625903" sldId="294"/>
            <ac:spMk id="53" creationId="{1029B76F-E070-77D5-695B-40831CD6D610}"/>
          </ac:spMkLst>
        </pc:spChg>
        <pc:spChg chg="del">
          <ac:chgData name="Twesigye, Gloria" userId="6464a502-8a44-4d67-8fab-8f3aa9495827" providerId="ADAL" clId="{91EBD91F-C3B4-4789-ACF4-48D4F24A581C}" dt="2024-09-20T14:04:28.528" v="103" actId="478"/>
          <ac:spMkLst>
            <pc:docMk/>
            <pc:sldMk cId="3245625903" sldId="294"/>
            <ac:spMk id="54" creationId="{41679809-01C1-260B-24EA-60C3DF4795A3}"/>
          </ac:spMkLst>
        </pc:spChg>
        <pc:spChg chg="del">
          <ac:chgData name="Twesigye, Gloria" userId="6464a502-8a44-4d67-8fab-8f3aa9495827" providerId="ADAL" clId="{91EBD91F-C3B4-4789-ACF4-48D4F24A581C}" dt="2024-09-20T14:04:28.528" v="103" actId="478"/>
          <ac:spMkLst>
            <pc:docMk/>
            <pc:sldMk cId="3245625903" sldId="294"/>
            <ac:spMk id="55" creationId="{A625AB54-CA35-5254-8576-C3225ACD0962}"/>
          </ac:spMkLst>
        </pc:spChg>
        <pc:spChg chg="del">
          <ac:chgData name="Twesigye, Gloria" userId="6464a502-8a44-4d67-8fab-8f3aa9495827" providerId="ADAL" clId="{91EBD91F-C3B4-4789-ACF4-48D4F24A581C}" dt="2024-09-20T14:04:36.216" v="106" actId="478"/>
          <ac:spMkLst>
            <pc:docMk/>
            <pc:sldMk cId="3245625903" sldId="294"/>
            <ac:spMk id="56" creationId="{0760D8C8-BFD1-BCF1-165E-64B738A98C92}"/>
          </ac:spMkLst>
        </pc:spChg>
        <pc:spChg chg="del">
          <ac:chgData name="Twesigye, Gloria" userId="6464a502-8a44-4d67-8fab-8f3aa9495827" providerId="ADAL" clId="{91EBD91F-C3B4-4789-ACF4-48D4F24A581C}" dt="2024-09-20T14:04:28.528" v="103" actId="478"/>
          <ac:spMkLst>
            <pc:docMk/>
            <pc:sldMk cId="3245625903" sldId="294"/>
            <ac:spMk id="57" creationId="{7178A561-18FA-6C29-1876-13527C52ACB5}"/>
          </ac:spMkLst>
        </pc:spChg>
        <pc:spChg chg="del">
          <ac:chgData name="Twesigye, Gloria" userId="6464a502-8a44-4d67-8fab-8f3aa9495827" providerId="ADAL" clId="{91EBD91F-C3B4-4789-ACF4-48D4F24A581C}" dt="2024-09-20T14:04:28.528" v="103" actId="478"/>
          <ac:spMkLst>
            <pc:docMk/>
            <pc:sldMk cId="3245625903" sldId="294"/>
            <ac:spMk id="59" creationId="{46F35DEE-EE44-6B01-F32E-B0D2CC313AE0}"/>
          </ac:spMkLst>
        </pc:spChg>
        <pc:spChg chg="mod">
          <ac:chgData name="Twesigye, Gloria" userId="6464a502-8a44-4d67-8fab-8f3aa9495827" providerId="ADAL" clId="{91EBD91F-C3B4-4789-ACF4-48D4F24A581C}" dt="2024-09-20T14:05:29.641" v="108"/>
          <ac:spMkLst>
            <pc:docMk/>
            <pc:sldMk cId="3245625903" sldId="294"/>
            <ac:spMk id="65" creationId="{C7CEE490-7E13-FD2B-65DC-F0485288EC03}"/>
          </ac:spMkLst>
        </pc:spChg>
        <pc:spChg chg="mod">
          <ac:chgData name="Twesigye, Gloria" userId="6464a502-8a44-4d67-8fab-8f3aa9495827" providerId="ADAL" clId="{91EBD91F-C3B4-4789-ACF4-48D4F24A581C}" dt="2024-09-20T14:10:32.903" v="111" actId="207"/>
          <ac:spMkLst>
            <pc:docMk/>
            <pc:sldMk cId="3245625903" sldId="294"/>
            <ac:spMk id="66" creationId="{14052F99-F6C0-62AB-36A3-AD3AE6C1AAD3}"/>
          </ac:spMkLst>
        </pc:spChg>
        <pc:spChg chg="mod">
          <ac:chgData name="Twesigye, Gloria" userId="6464a502-8a44-4d67-8fab-8f3aa9495827" providerId="ADAL" clId="{91EBD91F-C3B4-4789-ACF4-48D4F24A581C}" dt="2024-09-20T14:10:32.903" v="111" actId="207"/>
          <ac:spMkLst>
            <pc:docMk/>
            <pc:sldMk cId="3245625903" sldId="294"/>
            <ac:spMk id="67" creationId="{698E0620-647E-39E2-4467-899D223F04C2}"/>
          </ac:spMkLst>
        </pc:spChg>
        <pc:spChg chg="mod">
          <ac:chgData name="Twesigye, Gloria" userId="6464a502-8a44-4d67-8fab-8f3aa9495827" providerId="ADAL" clId="{91EBD91F-C3B4-4789-ACF4-48D4F24A581C}" dt="2024-09-20T14:10:32.903" v="111" actId="207"/>
          <ac:spMkLst>
            <pc:docMk/>
            <pc:sldMk cId="3245625903" sldId="294"/>
            <ac:spMk id="68" creationId="{FEC03AA9-48BA-F520-18BA-BDB808EAA050}"/>
          </ac:spMkLst>
        </pc:spChg>
        <pc:spChg chg="mod">
          <ac:chgData name="Twesigye, Gloria" userId="6464a502-8a44-4d67-8fab-8f3aa9495827" providerId="ADAL" clId="{91EBD91F-C3B4-4789-ACF4-48D4F24A581C}" dt="2024-09-20T14:10:32.903" v="111" actId="207"/>
          <ac:spMkLst>
            <pc:docMk/>
            <pc:sldMk cId="3245625903" sldId="294"/>
            <ac:spMk id="69" creationId="{B24B3FCC-114D-74BD-F7E9-C7E4B20FC831}"/>
          </ac:spMkLst>
        </pc:spChg>
        <pc:spChg chg="mod">
          <ac:chgData name="Twesigye, Gloria" userId="6464a502-8a44-4d67-8fab-8f3aa9495827" providerId="ADAL" clId="{91EBD91F-C3B4-4789-ACF4-48D4F24A581C}" dt="2024-09-20T14:10:32.903" v="111" actId="207"/>
          <ac:spMkLst>
            <pc:docMk/>
            <pc:sldMk cId="3245625903" sldId="294"/>
            <ac:spMk id="71" creationId="{44B9411C-65F3-E1FB-6C8E-0BB945F415D8}"/>
          </ac:spMkLst>
        </pc:spChg>
        <pc:spChg chg="mod">
          <ac:chgData name="Twesigye, Gloria" userId="6464a502-8a44-4d67-8fab-8f3aa9495827" providerId="ADAL" clId="{91EBD91F-C3B4-4789-ACF4-48D4F24A581C}" dt="2024-09-20T15:46:46.301" v="618" actId="207"/>
          <ac:spMkLst>
            <pc:docMk/>
            <pc:sldMk cId="3245625903" sldId="294"/>
            <ac:spMk id="72" creationId="{4074F346-0EFE-DF16-A024-B72F49C5342E}"/>
          </ac:spMkLst>
        </pc:spChg>
        <pc:spChg chg="mod">
          <ac:chgData name="Twesigye, Gloria" userId="6464a502-8a44-4d67-8fab-8f3aa9495827" providerId="ADAL" clId="{91EBD91F-C3B4-4789-ACF4-48D4F24A581C}" dt="2024-09-20T14:05:29.641" v="108"/>
          <ac:spMkLst>
            <pc:docMk/>
            <pc:sldMk cId="3245625903" sldId="294"/>
            <ac:spMk id="73" creationId="{62150344-A0DE-8164-7569-2C40D1D43BF5}"/>
          </ac:spMkLst>
        </pc:spChg>
        <pc:spChg chg="add mod">
          <ac:chgData name="Twesigye, Gloria" userId="6464a502-8a44-4d67-8fab-8f3aa9495827" providerId="ADAL" clId="{91EBD91F-C3B4-4789-ACF4-48D4F24A581C}" dt="2024-09-20T14:29:06.516" v="141" actId="164"/>
          <ac:spMkLst>
            <pc:docMk/>
            <pc:sldMk cId="3245625903" sldId="294"/>
            <ac:spMk id="74" creationId="{D571A863-83FD-0D68-D6AB-291F82CAF178}"/>
          </ac:spMkLst>
        </pc:spChg>
        <pc:spChg chg="add mod">
          <ac:chgData name="Twesigye, Gloria" userId="6464a502-8a44-4d67-8fab-8f3aa9495827" providerId="ADAL" clId="{91EBD91F-C3B4-4789-ACF4-48D4F24A581C}" dt="2024-09-20T14:29:06.516" v="141" actId="164"/>
          <ac:spMkLst>
            <pc:docMk/>
            <pc:sldMk cId="3245625903" sldId="294"/>
            <ac:spMk id="75" creationId="{2979F7E0-1C17-8AAF-D81B-3D52B12F6A3A}"/>
          </ac:spMkLst>
        </pc:spChg>
        <pc:spChg chg="add mod">
          <ac:chgData name="Twesigye, Gloria" userId="6464a502-8a44-4d67-8fab-8f3aa9495827" providerId="ADAL" clId="{91EBD91F-C3B4-4789-ACF4-48D4F24A581C}" dt="2024-09-20T14:29:06.516" v="141" actId="164"/>
          <ac:spMkLst>
            <pc:docMk/>
            <pc:sldMk cId="3245625903" sldId="294"/>
            <ac:spMk id="76" creationId="{D0CED0C9-51BE-73C6-579B-2ABF05228D4E}"/>
          </ac:spMkLst>
        </pc:spChg>
        <pc:spChg chg="add mod">
          <ac:chgData name="Twesigye, Gloria" userId="6464a502-8a44-4d67-8fab-8f3aa9495827" providerId="ADAL" clId="{91EBD91F-C3B4-4789-ACF4-48D4F24A581C}" dt="2024-09-20T14:29:06.516" v="141" actId="164"/>
          <ac:spMkLst>
            <pc:docMk/>
            <pc:sldMk cId="3245625903" sldId="294"/>
            <ac:spMk id="77" creationId="{BE6380A8-54CD-8CB7-AEB4-41FB054958D4}"/>
          </ac:spMkLst>
        </pc:spChg>
        <pc:spChg chg="add mod">
          <ac:chgData name="Twesigye, Gloria" userId="6464a502-8a44-4d67-8fab-8f3aa9495827" providerId="ADAL" clId="{91EBD91F-C3B4-4789-ACF4-48D4F24A581C}" dt="2024-09-20T14:29:06.516" v="141" actId="164"/>
          <ac:spMkLst>
            <pc:docMk/>
            <pc:sldMk cId="3245625903" sldId="294"/>
            <ac:spMk id="78" creationId="{D4B6A460-A9F5-9C22-8C16-DE8503D03E3C}"/>
          </ac:spMkLst>
        </pc:spChg>
        <pc:grpChg chg="add del mod">
          <ac:chgData name="Twesigye, Gloria" userId="6464a502-8a44-4d67-8fab-8f3aa9495827" providerId="ADAL" clId="{91EBD91F-C3B4-4789-ACF4-48D4F24A581C}" dt="2024-09-20T14:04:33.863" v="105" actId="478"/>
          <ac:grpSpMkLst>
            <pc:docMk/>
            <pc:sldMk cId="3245625903" sldId="294"/>
            <ac:grpSpMk id="7" creationId="{5B04AAE2-04F2-D330-DBCF-8B43124CEDF8}"/>
          </ac:grpSpMkLst>
        </pc:grpChg>
        <pc:grpChg chg="add mod">
          <ac:chgData name="Twesigye, Gloria" userId="6464a502-8a44-4d67-8fab-8f3aa9495827" providerId="ADAL" clId="{91EBD91F-C3B4-4789-ACF4-48D4F24A581C}" dt="2024-09-20T14:29:06.516" v="141" actId="164"/>
          <ac:grpSpMkLst>
            <pc:docMk/>
            <pc:sldMk cId="3245625903" sldId="294"/>
            <ac:grpSpMk id="64" creationId="{9113948D-4A64-DF0D-197D-492867B84922}"/>
          </ac:grpSpMkLst>
        </pc:grpChg>
        <pc:grpChg chg="mod">
          <ac:chgData name="Twesigye, Gloria" userId="6464a502-8a44-4d67-8fab-8f3aa9495827" providerId="ADAL" clId="{91EBD91F-C3B4-4789-ACF4-48D4F24A581C}" dt="2024-09-20T14:05:29.641" v="108"/>
          <ac:grpSpMkLst>
            <pc:docMk/>
            <pc:sldMk cId="3245625903" sldId="294"/>
            <ac:grpSpMk id="70" creationId="{2EDC42E9-F689-2687-0AF1-E86442603212}"/>
          </ac:grpSpMkLst>
        </pc:grpChg>
        <pc:grpChg chg="add mod">
          <ac:chgData name="Twesigye, Gloria" userId="6464a502-8a44-4d67-8fab-8f3aa9495827" providerId="ADAL" clId="{91EBD91F-C3B4-4789-ACF4-48D4F24A581C}" dt="2024-09-20T14:29:16.061" v="142" actId="1076"/>
          <ac:grpSpMkLst>
            <pc:docMk/>
            <pc:sldMk cId="3245625903" sldId="294"/>
            <ac:grpSpMk id="80" creationId="{13F2004D-BCAB-2CAE-DD0C-9371CD2F4A09}"/>
          </ac:grpSpMkLst>
        </pc:grpChg>
        <pc:picChg chg="add mod">
          <ac:chgData name="Twesigye, Gloria" userId="6464a502-8a44-4d67-8fab-8f3aa9495827" providerId="ADAL" clId="{91EBD91F-C3B4-4789-ACF4-48D4F24A581C}" dt="2024-09-20T14:05:05.678" v="107" actId="931"/>
          <ac:picMkLst>
            <pc:docMk/>
            <pc:sldMk cId="3245625903" sldId="294"/>
            <ac:picMk id="63" creationId="{DD03B58A-627F-DDFF-A674-AF14DCD324E7}"/>
          </ac:picMkLst>
        </pc:picChg>
        <pc:cxnChg chg="del">
          <ac:chgData name="Twesigye, Gloria" userId="6464a502-8a44-4d67-8fab-8f3aa9495827" providerId="ADAL" clId="{91EBD91F-C3B4-4789-ACF4-48D4F24A581C}" dt="2024-09-20T14:04:28.528" v="103" actId="478"/>
          <ac:cxnSpMkLst>
            <pc:docMk/>
            <pc:sldMk cId="3245625903" sldId="294"/>
            <ac:cxnSpMk id="51" creationId="{FABF3B37-0902-F2E1-D395-A6C730641233}"/>
          </ac:cxnSpMkLst>
        </pc:cxnChg>
        <pc:cxnChg chg="del">
          <ac:chgData name="Twesigye, Gloria" userId="6464a502-8a44-4d67-8fab-8f3aa9495827" providerId="ADAL" clId="{91EBD91F-C3B4-4789-ACF4-48D4F24A581C}" dt="2024-09-20T14:04:28.528" v="103" actId="478"/>
          <ac:cxnSpMkLst>
            <pc:docMk/>
            <pc:sldMk cId="3245625903" sldId="294"/>
            <ac:cxnSpMk id="58" creationId="{6D85094B-2FFC-E12A-492A-CFEC9A967E9A}"/>
          </ac:cxnSpMkLst>
        </pc:cxnChg>
        <pc:cxnChg chg="del">
          <ac:chgData name="Twesigye, Gloria" userId="6464a502-8a44-4d67-8fab-8f3aa9495827" providerId="ADAL" clId="{91EBD91F-C3B4-4789-ACF4-48D4F24A581C}" dt="2024-09-20T14:04:28.528" v="103" actId="478"/>
          <ac:cxnSpMkLst>
            <pc:docMk/>
            <pc:sldMk cId="3245625903" sldId="294"/>
            <ac:cxnSpMk id="60" creationId="{019195F8-AAB3-76BB-0C7E-BAA07D15150C}"/>
          </ac:cxnSpMkLst>
        </pc:cxnChg>
        <pc:cxnChg chg="del">
          <ac:chgData name="Twesigye, Gloria" userId="6464a502-8a44-4d67-8fab-8f3aa9495827" providerId="ADAL" clId="{91EBD91F-C3B4-4789-ACF4-48D4F24A581C}" dt="2024-09-20T14:04:28.528" v="103" actId="478"/>
          <ac:cxnSpMkLst>
            <pc:docMk/>
            <pc:sldMk cId="3245625903" sldId="294"/>
            <ac:cxnSpMk id="61" creationId="{2801AD1A-9F18-030C-4EAC-60C1AFC9EFAB}"/>
          </ac:cxnSpMkLst>
        </pc:cxnChg>
        <pc:cxnChg chg="add mod">
          <ac:chgData name="Twesigye, Gloria" userId="6464a502-8a44-4d67-8fab-8f3aa9495827" providerId="ADAL" clId="{91EBD91F-C3B4-4789-ACF4-48D4F24A581C}" dt="2024-09-20T14:29:06.516" v="141" actId="164"/>
          <ac:cxnSpMkLst>
            <pc:docMk/>
            <pc:sldMk cId="3245625903" sldId="294"/>
            <ac:cxnSpMk id="79" creationId="{C171E1CD-DD79-6972-CBC6-7BCA69B9DB66}"/>
          </ac:cxnSpMkLst>
        </pc:cxnChg>
      </pc:sldChg>
      <pc:sldChg chg="modSp mod">
        <pc:chgData name="Twesigye, Gloria" userId="6464a502-8a44-4d67-8fab-8f3aa9495827" providerId="ADAL" clId="{91EBD91F-C3B4-4789-ACF4-48D4F24A581C}" dt="2024-09-20T14:11:59.352" v="129" actId="20577"/>
        <pc:sldMkLst>
          <pc:docMk/>
          <pc:sldMk cId="3005443028" sldId="295"/>
        </pc:sldMkLst>
        <pc:spChg chg="mod">
          <ac:chgData name="Twesigye, Gloria" userId="6464a502-8a44-4d67-8fab-8f3aa9495827" providerId="ADAL" clId="{91EBD91F-C3B4-4789-ACF4-48D4F24A581C}" dt="2024-09-20T14:11:59.352" v="129" actId="20577"/>
          <ac:spMkLst>
            <pc:docMk/>
            <pc:sldMk cId="3005443028" sldId="295"/>
            <ac:spMk id="3" creationId="{1D9AC8D4-D686-CE0E-ECA4-8C3BC9A93320}"/>
          </ac:spMkLst>
        </pc:spChg>
      </pc:sldChg>
      <pc:sldChg chg="modSp mod">
        <pc:chgData name="Twesigye, Gloria" userId="6464a502-8a44-4d67-8fab-8f3aa9495827" providerId="ADAL" clId="{91EBD91F-C3B4-4789-ACF4-48D4F24A581C}" dt="2024-09-20T14:12:20.076" v="130" actId="20577"/>
        <pc:sldMkLst>
          <pc:docMk/>
          <pc:sldMk cId="2285495904" sldId="296"/>
        </pc:sldMkLst>
        <pc:spChg chg="mod">
          <ac:chgData name="Twesigye, Gloria" userId="6464a502-8a44-4d67-8fab-8f3aa9495827" providerId="ADAL" clId="{91EBD91F-C3B4-4789-ACF4-48D4F24A581C}" dt="2024-09-20T14:12:20.076" v="130" actId="20577"/>
          <ac:spMkLst>
            <pc:docMk/>
            <pc:sldMk cId="2285495904" sldId="296"/>
            <ac:spMk id="3" creationId="{1D9AC8D4-D686-CE0E-ECA4-8C3BC9A93320}"/>
          </ac:spMkLst>
        </pc:spChg>
      </pc:sldChg>
      <pc:sldChg chg="modSp mod">
        <pc:chgData name="Twesigye, Gloria" userId="6464a502-8a44-4d67-8fab-8f3aa9495827" providerId="ADAL" clId="{91EBD91F-C3B4-4789-ACF4-48D4F24A581C}" dt="2024-09-20T14:13:13.355" v="131" actId="20577"/>
        <pc:sldMkLst>
          <pc:docMk/>
          <pc:sldMk cId="2127329223" sldId="297"/>
        </pc:sldMkLst>
        <pc:spChg chg="mod">
          <ac:chgData name="Twesigye, Gloria" userId="6464a502-8a44-4d67-8fab-8f3aa9495827" providerId="ADAL" clId="{91EBD91F-C3B4-4789-ACF4-48D4F24A581C}" dt="2024-09-20T14:13:13.355" v="131" actId="20577"/>
          <ac:spMkLst>
            <pc:docMk/>
            <pc:sldMk cId="2127329223" sldId="297"/>
            <ac:spMk id="3" creationId="{1D9AC8D4-D686-CE0E-ECA4-8C3BC9A93320}"/>
          </ac:spMkLst>
        </pc:spChg>
      </pc:sldChg>
      <pc:sldChg chg="del">
        <pc:chgData name="Twesigye, Gloria" userId="6464a502-8a44-4d67-8fab-8f3aa9495827" providerId="ADAL" clId="{91EBD91F-C3B4-4789-ACF4-48D4F24A581C}" dt="2024-09-20T14:13:21.045" v="132" actId="47"/>
        <pc:sldMkLst>
          <pc:docMk/>
          <pc:sldMk cId="3618636295" sldId="298"/>
        </pc:sldMkLst>
      </pc:sldChg>
      <pc:sldChg chg="del">
        <pc:chgData name="Twesigye, Gloria" userId="6464a502-8a44-4d67-8fab-8f3aa9495827" providerId="ADAL" clId="{91EBD91F-C3B4-4789-ACF4-48D4F24A581C}" dt="2024-09-20T14:28:08.990" v="137" actId="47"/>
        <pc:sldMkLst>
          <pc:docMk/>
          <pc:sldMk cId="4064364450" sldId="299"/>
        </pc:sldMkLst>
      </pc:sldChg>
      <pc:sldChg chg="modSp mod">
        <pc:chgData name="Twesigye, Gloria" userId="6464a502-8a44-4d67-8fab-8f3aa9495827" providerId="ADAL" clId="{91EBD91F-C3B4-4789-ACF4-48D4F24A581C}" dt="2024-09-20T14:38:14.323" v="325" actId="20577"/>
        <pc:sldMkLst>
          <pc:docMk/>
          <pc:sldMk cId="2456718483" sldId="300"/>
        </pc:sldMkLst>
        <pc:spChg chg="mod">
          <ac:chgData name="Twesigye, Gloria" userId="6464a502-8a44-4d67-8fab-8f3aa9495827" providerId="ADAL" clId="{91EBD91F-C3B4-4789-ACF4-48D4F24A581C}" dt="2024-09-20T14:38:14.323" v="325" actId="20577"/>
          <ac:spMkLst>
            <pc:docMk/>
            <pc:sldMk cId="2456718483" sldId="300"/>
            <ac:spMk id="3" creationId="{1D9AC8D4-D686-CE0E-ECA4-8C3BC9A93320}"/>
          </ac:spMkLst>
        </pc:spChg>
      </pc:sldChg>
      <pc:sldChg chg="modSp mod">
        <pc:chgData name="Twesigye, Gloria" userId="6464a502-8a44-4d67-8fab-8f3aa9495827" providerId="ADAL" clId="{91EBD91F-C3B4-4789-ACF4-48D4F24A581C}" dt="2024-09-20T15:40:07.216" v="515" actId="14100"/>
        <pc:sldMkLst>
          <pc:docMk/>
          <pc:sldMk cId="1870759883" sldId="301"/>
        </pc:sldMkLst>
        <pc:spChg chg="mod">
          <ac:chgData name="Twesigye, Gloria" userId="6464a502-8a44-4d67-8fab-8f3aa9495827" providerId="ADAL" clId="{91EBD91F-C3B4-4789-ACF4-48D4F24A581C}" dt="2024-09-20T15:40:07.216" v="515" actId="14100"/>
          <ac:spMkLst>
            <pc:docMk/>
            <pc:sldMk cId="1870759883" sldId="301"/>
            <ac:spMk id="3" creationId="{1D9AC8D4-D686-CE0E-ECA4-8C3BC9A93320}"/>
          </ac:spMkLst>
        </pc:spChg>
      </pc:sldChg>
      <pc:sldChg chg="modSp add mod">
        <pc:chgData name="Twesigye, Gloria" userId="6464a502-8a44-4d67-8fab-8f3aa9495827" providerId="ADAL" clId="{91EBD91F-C3B4-4789-ACF4-48D4F24A581C}" dt="2024-09-20T14:27:57.299" v="136" actId="6549"/>
        <pc:sldMkLst>
          <pc:docMk/>
          <pc:sldMk cId="3836543072" sldId="303"/>
        </pc:sldMkLst>
        <pc:spChg chg="mod">
          <ac:chgData name="Twesigye, Gloria" userId="6464a502-8a44-4d67-8fab-8f3aa9495827" providerId="ADAL" clId="{91EBD91F-C3B4-4789-ACF4-48D4F24A581C}" dt="2024-09-20T14:27:57.299" v="136" actId="6549"/>
          <ac:spMkLst>
            <pc:docMk/>
            <pc:sldMk cId="3836543072" sldId="303"/>
            <ac:spMk id="3" creationId="{1D9AC8D4-D686-CE0E-ECA4-8C3BC9A93320}"/>
          </ac:spMkLst>
        </pc:spChg>
      </pc:sldChg>
      <pc:sldMasterChg chg="modSldLayout">
        <pc:chgData name="Twesigye, Gloria" userId="6464a502-8a44-4d67-8fab-8f3aa9495827" providerId="ADAL" clId="{91EBD91F-C3B4-4789-ACF4-48D4F24A581C}" dt="2024-09-20T17:06:07.694" v="622"/>
        <pc:sldMasterMkLst>
          <pc:docMk/>
          <pc:sldMasterMk cId="3984714580" sldId="2147483687"/>
        </pc:sldMasterMkLst>
        <pc:sldLayoutChg chg="setBg">
          <pc:chgData name="Twesigye, Gloria" userId="6464a502-8a44-4d67-8fab-8f3aa9495827" providerId="ADAL" clId="{91EBD91F-C3B4-4789-ACF4-48D4F24A581C}" dt="2024-09-20T17:06:07.694" v="622"/>
          <pc:sldLayoutMkLst>
            <pc:docMk/>
            <pc:sldMasterMk cId="3984714580" sldId="2147483687"/>
            <pc:sldLayoutMk cId="746083278" sldId="2147483689"/>
          </pc:sldLayoutMkLst>
        </pc:sldLayoutChg>
      </pc:sldMaster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pChg chg="mod">
            <ac:chgData name="McFarland, Annette (CNTR)" userId="e93d1f50-85ab-41a8-a34a-185a53159573" providerId="ADAL" clId="{34DB3F8C-98DF-4AA0-A502-230FB049D465}" dt="2023-04-26T12:54:26.665" v="79" actId="20577"/>
            <ac:spMkLst>
              <pc:docMk/>
              <pc:sldMasterMk cId="3850865728" sldId="2147483662"/>
              <pc:sldLayoutMk cId="3824787925" sldId="2147483686"/>
              <ac:spMk id="4" creationId="{EC71831F-1B8F-EA98-3184-E4EB3C6D8FB1}"/>
            </ac:spMkLst>
          </pc:spChg>
        </pc:sldLayoutChg>
      </pc:sldMaster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10/29/2024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10/29/2024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a:t>
            </a:r>
            <a:r>
              <a:rPr lang="en-US" baseline="0" dirty="0" err="1"/>
              <a:t>TjDHS</a:t>
            </a:r>
            <a:r>
              <a:rPr lang="en-US" baseline="0" dirty="0"/>
              <a:t> data will be made publicly available online within 1 day following the National Seminar. Print materials are available from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Tajstat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baseline="0"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#TajikistanDHS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10/29/2024</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10/29/2024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2023 Tajikistan Demographic and Health Survey (</a:t>
            </a:r>
            <a:r>
              <a:rPr lang="en-US" sz="3600" b="1" noProof="0" dirty="0" err="1">
                <a:solidFill>
                  <a:schemeClr val="bg1"/>
                </a:solidFill>
                <a:latin typeface="Source Sans Pro" panose="020B0503030403020204" pitchFamily="34" charset="0"/>
                <a:ea typeface="Source Sans Pro" panose="020B0503030403020204" pitchFamily="34" charset="0"/>
              </a:rPr>
              <a:t>TjHS</a:t>
            </a:r>
            <a:r>
              <a:rPr lang="en-US" sz="3600" b="1" noProof="0" dirty="0">
                <a:solidFill>
                  <a:schemeClr val="bg1"/>
                </a:solidFill>
                <a:latin typeface="Source Sans Pro" panose="020B0503030403020204" pitchFamily="34" charset="0"/>
                <a:ea typeface="Source Sans Pro" panose="020B0503030403020204" pitchFamily="34" charset="0"/>
              </a:rPr>
              <a:t>)</a:t>
            </a:r>
          </a:p>
        </p:txBody>
      </p:sp>
      <p:pic>
        <p:nvPicPr>
          <p:cNvPr id="3" name="Picture 2" descr="A colorful ceiling with many designs&#10;&#10;Description automatically generated with medium confidence">
            <a:extLst>
              <a:ext uri="{FF2B5EF4-FFF2-40B4-BE49-F238E27FC236}">
                <a16:creationId xmlns:a16="http://schemas.microsoft.com/office/drawing/2014/main" id="{22C4D31E-7660-2E7E-A793-B24C875061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3354" b="18879"/>
          <a:stretch/>
        </p:blipFill>
        <p:spPr>
          <a:xfrm>
            <a:off x="0" y="1804694"/>
            <a:ext cx="9144000" cy="3521451"/>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4.png"/><Relationship Id="rId3" Type="http://schemas.openxmlformats.org/officeDocument/2006/relationships/image" Target="../media/image8.jpeg"/><Relationship Id="rId7" Type="http://schemas.openxmlformats.org/officeDocument/2006/relationships/hyperlink" Target="../../DHSprogram.com" TargetMode="External"/><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12.png"/><Relationship Id="rId5" Type="http://schemas.openxmlformats.org/officeDocument/2006/relationships/hyperlink" Target="../../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9.png"/><Relationship Id="rId9" Type="http://schemas.openxmlformats.org/officeDocument/2006/relationships/image" Target="../media/image11.jpeg"/></Relationships>
</file>

<file path=ppt/slides/_rels/slide15.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20.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22.png"/><Relationship Id="rId2" Type="http://schemas.openxmlformats.org/officeDocument/2006/relationships/image" Target="../media/image15.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hyperlink" Target="https://www.youtube.com/@DHSprogram" TargetMode="External"/><Relationship Id="rId15" Type="http://schemas.openxmlformats.org/officeDocument/2006/relationships/image" Target="../media/image21.png"/><Relationship Id="rId10" Type="http://schemas.openxmlformats.org/officeDocument/2006/relationships/image" Target="../media/image18.png"/><Relationship Id="rId4" Type="http://schemas.openxmlformats.org/officeDocument/2006/relationships/hyperlink" Target="https://learning.dhsprogram.com/" TargetMode="External"/><Relationship Id="rId9" Type="http://schemas.openxmlformats.org/officeDocument/2006/relationships/image" Target="../media/image17.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hyperlink" Target="http://upload.wikimedia.org/wikipedia/commons/a/af/Coat_of_arms_of_Tajikistan.svg" TargetMode="External"/><Relationship Id="rId1" Type="http://schemas.openxmlformats.org/officeDocument/2006/relationships/slideLayout" Target="../slideLayouts/slideLayout1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en-US" dirty="0"/>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US" sz="3200" i="0" dirty="0"/>
              <a:t>Children under age 5</a:t>
            </a:r>
          </a:p>
          <a:p>
            <a:pPr marL="457200" indent="-457200">
              <a:lnSpc>
                <a:spcPct val="100000"/>
              </a:lnSpc>
              <a:spcBef>
                <a:spcPts val="0"/>
              </a:spcBef>
              <a:buFont typeface="Arial" panose="020B0604020202020204" pitchFamily="34" charset="0"/>
              <a:buChar char="•"/>
            </a:pPr>
            <a:r>
              <a:rPr lang="en-US" sz="3200" i="0" dirty="0"/>
              <a:t>Women age 15-49</a:t>
            </a:r>
          </a:p>
          <a:p>
            <a:pPr>
              <a:lnSpc>
                <a:spcPct val="100000"/>
              </a:lnSpc>
              <a:spcBef>
                <a:spcPts val="0"/>
              </a:spcBef>
            </a:pPr>
            <a:endParaRPr lang="en-US" sz="3200" i="0" dirty="0"/>
          </a:p>
          <a:p>
            <a:pPr>
              <a:lnSpc>
                <a:spcPct val="100000"/>
              </a:lnSpc>
              <a:spcBef>
                <a:spcPts val="0"/>
              </a:spcBef>
            </a:pPr>
            <a:r>
              <a:rPr lang="en-US" sz="3200" b="1" i="0" dirty="0">
                <a:solidFill>
                  <a:schemeClr val="accent5"/>
                </a:solidFill>
              </a:rPr>
              <a:t>Anemia testing</a:t>
            </a:r>
            <a:r>
              <a:rPr lang="en-US" sz="3200" i="0" dirty="0">
                <a:solidFill>
                  <a:schemeClr val="accent5"/>
                </a:solidFill>
              </a:rPr>
              <a:t>:</a:t>
            </a:r>
          </a:p>
          <a:p>
            <a:pPr marL="457200" indent="-457200">
              <a:lnSpc>
                <a:spcPct val="100000"/>
              </a:lnSpc>
              <a:spcBef>
                <a:spcPts val="0"/>
              </a:spcBef>
              <a:buFont typeface="Arial" panose="020B0604020202020204" pitchFamily="34" charset="0"/>
              <a:buChar char="•"/>
            </a:pPr>
            <a:r>
              <a:rPr lang="en-US" sz="3200" i="0" dirty="0"/>
              <a:t>Children age 6-59 months</a:t>
            </a:r>
          </a:p>
          <a:p>
            <a:pPr marL="457200" indent="-457200">
              <a:lnSpc>
                <a:spcPct val="100000"/>
              </a:lnSpc>
              <a:spcBef>
                <a:spcPts val="0"/>
              </a:spcBef>
              <a:buFont typeface="Arial" panose="020B0604020202020204" pitchFamily="34" charset="0"/>
              <a:buChar char="•"/>
            </a:pPr>
            <a:r>
              <a:rPr lang="en-US" sz="3200" i="0" dirty="0"/>
              <a:t>Women age 15-49</a:t>
            </a:r>
          </a:p>
        </p:txBody>
      </p:sp>
    </p:spTree>
    <p:extLst>
      <p:ext uri="{BB962C8B-B14F-4D97-AF65-F5344CB8AC3E}">
        <p14:creationId xmlns:p14="http://schemas.microsoft.com/office/powerpoint/2010/main" val="3836543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May 10-June 3, 2023</a:t>
            </a:r>
          </a:p>
          <a:p>
            <a:pPr marL="457200" indent="-457200">
              <a:lnSpc>
                <a:spcPct val="100000"/>
              </a:lnSpc>
              <a:spcBef>
                <a:spcPts val="0"/>
              </a:spcBef>
              <a:buFont typeface="Arial" panose="020B0604020202020204" pitchFamily="34" charset="0"/>
              <a:buChar char="•"/>
            </a:pPr>
            <a:r>
              <a:rPr lang="en-US" sz="3200" i="0" dirty="0"/>
              <a:t>Biomarker training was from May 19-29, 2023 with 6 trainees</a:t>
            </a:r>
          </a:p>
          <a:p>
            <a:pPr>
              <a:lnSpc>
                <a:spcPct val="100000"/>
              </a:lnSpc>
              <a:spcBef>
                <a:spcPts val="0"/>
              </a:spcBef>
            </a:pPr>
            <a:endParaRPr lang="en-US" sz="3200" i="0" dirty="0"/>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from July 6-August 4, 2023 with 83 trainees, 35 </a:t>
            </a:r>
            <a:r>
              <a:rPr lang="en-US" sz="3200" i="0" dirty="0" err="1"/>
              <a:t>TjDHS</a:t>
            </a:r>
            <a:r>
              <a:rPr lang="en-US" sz="3200" i="0" dirty="0"/>
              <a:t> health investigators </a:t>
            </a:r>
          </a:p>
        </p:txBody>
      </p:sp>
    </p:spTree>
    <p:extLst>
      <p:ext uri="{BB962C8B-B14F-4D97-AF65-F5344CB8AC3E}">
        <p14:creationId xmlns:p14="http://schemas.microsoft.com/office/powerpoint/2010/main" val="2456718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472274" y="1182719"/>
            <a:ext cx="8288668"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15 teams</a:t>
            </a:r>
          </a:p>
          <a:p>
            <a:pPr marL="914400" lvl="1" indent="-457200">
              <a:lnSpc>
                <a:spcPct val="100000"/>
              </a:lnSpc>
              <a:spcBef>
                <a:spcPts val="0"/>
              </a:spcBef>
              <a:buFont typeface="Arial" panose="020B0604020202020204" pitchFamily="34" charset="0"/>
              <a:buChar char="•"/>
            </a:pPr>
            <a:r>
              <a:rPr lang="en-US" sz="2800" i="0" dirty="0"/>
              <a:t>1 supervisor, 4 interviewers,  2 health investigators</a:t>
            </a:r>
          </a:p>
          <a:p>
            <a:pPr marL="457200" indent="-457200">
              <a:lnSpc>
                <a:spcPct val="100000"/>
              </a:lnSpc>
              <a:spcBef>
                <a:spcPts val="0"/>
              </a:spcBef>
              <a:buFont typeface="Arial" panose="020B0604020202020204" pitchFamily="34" charset="0"/>
              <a:buChar char="•"/>
            </a:pPr>
            <a:r>
              <a:rPr lang="en-US" sz="3200" i="0" dirty="0"/>
              <a:t>Fieldwork conducted from </a:t>
            </a:r>
            <a:r>
              <a:rPr lang="en-US" sz="3200" b="1" i="0" dirty="0">
                <a:solidFill>
                  <a:schemeClr val="accent5"/>
                </a:solidFill>
              </a:rPr>
              <a:t>August 10, 2023-November 28, 2023</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transferred to the </a:t>
            </a:r>
            <a:r>
              <a:rPr lang="en-US" sz="3200" i="0" dirty="0" err="1"/>
              <a:t>Tajstat</a:t>
            </a:r>
            <a:r>
              <a:rPr lang="en-US" sz="3200" i="0" dirty="0"/>
              <a:t> central office in Dushanbe</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February 2024</a:t>
            </a:r>
          </a:p>
        </p:txBody>
      </p:sp>
    </p:spTree>
    <p:extLst>
      <p:ext uri="{BB962C8B-B14F-4D97-AF65-F5344CB8AC3E}">
        <p14:creationId xmlns:p14="http://schemas.microsoft.com/office/powerpoint/2010/main" val="1870759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99723744"/>
              </p:ext>
            </p:extLst>
          </p:nvPr>
        </p:nvGraphicFramePr>
        <p:xfrm>
          <a:off x="1384663" y="1606550"/>
          <a:ext cx="6426925" cy="333756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1">
                  <a:extLst>
                    <a:ext uri="{9D8B030D-6E8A-4147-A177-3AD203B41FA5}">
                      <a16:colId xmlns:a16="http://schemas.microsoft.com/office/drawing/2014/main" val="20001"/>
                    </a:ext>
                  </a:extLst>
                </a:gridCol>
              </a:tblGrid>
              <a:tr h="370840">
                <a:tc gridSpan="2">
                  <a:txBody>
                    <a:bodyPr/>
                    <a:lstStyle/>
                    <a:p>
                      <a:r>
                        <a:rPr lang="en-US" dirty="0">
                          <a:latin typeface="Source Sans Pro" panose="020B0503030403020204" pitchFamily="34" charset="0"/>
                          <a:ea typeface="Source Sans Pro" panose="020B0503030403020204" pitchFamily="34" charset="0"/>
                        </a:rPr>
                        <a:t>Household</a:t>
                      </a:r>
                      <a:r>
                        <a:rPr lang="en-US" baseline="0" dirty="0">
                          <a:latin typeface="Source Sans Pro" panose="020B0503030403020204" pitchFamily="34" charset="0"/>
                          <a:ea typeface="Source Sans Pro" panose="020B0503030403020204" pitchFamily="34" charset="0"/>
                        </a:rPr>
                        <a:t> Interviews</a:t>
                      </a:r>
                      <a:endParaRPr lang="en-US"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latin typeface="Source Sans Pro" panose="020B0503030403020204" pitchFamily="34" charset="0"/>
                          <a:ea typeface="Source Sans Pro" panose="020B0503030403020204" pitchFamily="34" charset="0"/>
                        </a:rPr>
                        <a:t>Households selected</a:t>
                      </a:r>
                    </a:p>
                  </a:txBody>
                  <a:tcPr/>
                </a:tc>
                <a:tc>
                  <a:txBody>
                    <a:bodyPr/>
                    <a:lstStyle/>
                    <a:p>
                      <a:pPr marL="111125" marR="137160" indent="-50800" algn="ctr" defTabSz="682625">
                        <a:lnSpc>
                          <a:spcPct val="115000"/>
                        </a:lnSpc>
                        <a:spcBef>
                          <a:spcPts val="0"/>
                        </a:spcBef>
                        <a:spcAft>
                          <a:spcPts val="0"/>
                        </a:spcAft>
                      </a:pPr>
                      <a:r>
                        <a:rPr lang="fr-FR" dirty="0">
                          <a:latin typeface="Source Sans Pro" panose="020B0503030403020204" pitchFamily="34" charset="0"/>
                          <a:ea typeface="Source Sans Pro" panose="020B0503030403020204" pitchFamily="34" charset="0"/>
                        </a:rPr>
                        <a:t>8,140</a:t>
                      </a:r>
                    </a:p>
                  </a:txBody>
                  <a:tcPr marL="19050" marR="19050" marT="0" marB="0" anchor="b"/>
                </a:tc>
                <a:extLst>
                  <a:ext uri="{0D108BD9-81ED-4DB2-BD59-A6C34878D82A}">
                    <a16:rowId xmlns:a16="http://schemas.microsoft.com/office/drawing/2014/main" val="10001"/>
                  </a:ext>
                </a:extLst>
              </a:tr>
              <a:tr h="370840">
                <a:tc>
                  <a:txBody>
                    <a:bodyPr/>
                    <a:lstStyle/>
                    <a:p>
                      <a:r>
                        <a:rPr lang="en-US" dirty="0">
                          <a:latin typeface="Source Sans Pro" panose="020B0503030403020204" pitchFamily="34" charset="0"/>
                          <a:ea typeface="Source Sans Pro" panose="020B0503030403020204" pitchFamily="34" charset="0"/>
                        </a:rPr>
                        <a:t>Households occupied</a:t>
                      </a:r>
                    </a:p>
                  </a:txBody>
                  <a:tcPr/>
                </a:tc>
                <a:tc>
                  <a:txBody>
                    <a:bodyPr/>
                    <a:lstStyle/>
                    <a:p>
                      <a:pPr algn="ctr"/>
                      <a:r>
                        <a:rPr lang="en-US" dirty="0">
                          <a:latin typeface="Source Sans Pro" panose="020B0503030403020204" pitchFamily="34" charset="0"/>
                          <a:ea typeface="Source Sans Pro" panose="020B0503030403020204" pitchFamily="34" charset="0"/>
                        </a:rPr>
                        <a:t>8,070</a:t>
                      </a:r>
                    </a:p>
                  </a:txBody>
                  <a:tcPr/>
                </a:tc>
                <a:extLst>
                  <a:ext uri="{0D108BD9-81ED-4DB2-BD59-A6C34878D82A}">
                    <a16:rowId xmlns:a16="http://schemas.microsoft.com/office/drawing/2014/main" val="10002"/>
                  </a:ext>
                </a:extLst>
              </a:tr>
              <a:tr h="370840">
                <a:tc>
                  <a:txBody>
                    <a:bodyPr/>
                    <a:lstStyle/>
                    <a:p>
                      <a:r>
                        <a:rPr lang="en-US" dirty="0">
                          <a:latin typeface="Source Sans Pro" panose="020B0503030403020204" pitchFamily="34" charset="0"/>
                          <a:ea typeface="Source Sans Pro" panose="020B0503030403020204" pitchFamily="34" charset="0"/>
                        </a:rPr>
                        <a:t>Households interviewed</a:t>
                      </a:r>
                    </a:p>
                  </a:txBody>
                  <a:tcPr/>
                </a:tc>
                <a:tc>
                  <a:txBody>
                    <a:bodyPr/>
                    <a:lstStyle/>
                    <a:p>
                      <a:pPr algn="ctr"/>
                      <a:r>
                        <a:rPr lang="en-US" dirty="0">
                          <a:latin typeface="Source Sans Pro" panose="020B0503030403020204" pitchFamily="34" charset="0"/>
                          <a:ea typeface="Source Sans Pro" panose="020B0503030403020204" pitchFamily="34" charset="0"/>
                        </a:rPr>
                        <a:t>8,035</a:t>
                      </a:r>
                    </a:p>
                  </a:txBody>
                  <a:tcPr/>
                </a:tc>
                <a:extLst>
                  <a:ext uri="{0D108BD9-81ED-4DB2-BD59-A6C34878D82A}">
                    <a16:rowId xmlns:a16="http://schemas.microsoft.com/office/drawing/2014/main" val="10003"/>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ctr"/>
                      <a:r>
                        <a:rPr lang="en-US" dirty="0">
                          <a:latin typeface="Source Sans Pro" panose="020B0503030403020204" pitchFamily="34" charset="0"/>
                          <a:ea typeface="Source Sans Pro" panose="020B0503030403020204" pitchFamily="34" charset="0"/>
                        </a:rPr>
                        <a:t>99.6%</a:t>
                      </a:r>
                    </a:p>
                  </a:txBody>
                  <a:tcPr/>
                </a:tc>
                <a:extLst>
                  <a:ext uri="{0D108BD9-81ED-4DB2-BD59-A6C34878D82A}">
                    <a16:rowId xmlns:a16="http://schemas.microsoft.com/office/drawing/2014/main" val="10004"/>
                  </a:ext>
                </a:extLst>
              </a:tr>
              <a:tr h="370840">
                <a:tc gridSpan="2">
                  <a:txBody>
                    <a:bodyPr/>
                    <a:lstStyle/>
                    <a:p>
                      <a:pPr algn="ctr"/>
                      <a:r>
                        <a:rPr lang="en-US" sz="1800"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women</a:t>
                      </a: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sz="1800" dirty="0">
                          <a:latin typeface="Source Sans Pro" panose="020B0503030403020204" pitchFamily="34" charset="0"/>
                          <a:ea typeface="Source Sans Pro" panose="020B0503030403020204" pitchFamily="34" charset="0"/>
                        </a:rPr>
                        <a:t>9,930</a:t>
                      </a:r>
                    </a:p>
                  </a:txBody>
                  <a:tcPr/>
                </a:tc>
                <a:extLst>
                  <a:ext uri="{0D108BD9-81ED-4DB2-BD59-A6C34878D82A}">
                    <a16:rowId xmlns:a16="http://schemas.microsoft.com/office/drawing/2014/main" val="10006"/>
                  </a:ext>
                </a:extLst>
              </a:tr>
              <a:tr h="370840">
                <a:tc>
                  <a:txBody>
                    <a:bodyPr/>
                    <a:lstStyle/>
                    <a:p>
                      <a:r>
                        <a:rPr lang="en-US" dirty="0">
                          <a:latin typeface="Source Sans Pro" panose="020B0503030403020204" pitchFamily="34" charset="0"/>
                          <a:ea typeface="Source Sans Pro" panose="020B0503030403020204" pitchFamily="34" charset="0"/>
                        </a:rPr>
                        <a:t>Women interviewed</a:t>
                      </a:r>
                    </a:p>
                  </a:txBody>
                  <a:tcPr/>
                </a:tc>
                <a:tc>
                  <a:txBody>
                    <a:bodyPr/>
                    <a:lstStyle/>
                    <a:p>
                      <a:pPr algn="ctr"/>
                      <a:r>
                        <a:rPr lang="en-US" sz="1800" dirty="0">
                          <a:latin typeface="Source Sans Pro" panose="020B0503030403020204" pitchFamily="34" charset="0"/>
                          <a:ea typeface="Source Sans Pro" panose="020B0503030403020204" pitchFamily="34" charset="0"/>
                        </a:rPr>
                        <a:t>9,879</a:t>
                      </a:r>
                    </a:p>
                  </a:txBody>
                  <a:tcPr/>
                </a:tc>
                <a:extLst>
                  <a:ext uri="{0D108BD9-81ED-4DB2-BD59-A6C34878D82A}">
                    <a16:rowId xmlns:a16="http://schemas.microsoft.com/office/drawing/2014/main" val="10007"/>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ctr"/>
                      <a:r>
                        <a:rPr lang="en-US" sz="1800" dirty="0">
                          <a:latin typeface="Source Sans Pro" panose="020B0503030403020204" pitchFamily="34" charset="0"/>
                          <a:ea typeface="Source Sans Pro" panose="020B0503030403020204" pitchFamily="34" charset="0"/>
                        </a:rPr>
                        <a:t>99.5%</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dirty="0" err="1"/>
              <a:t>Tj</a:t>
            </a:r>
            <a:r>
              <a:rPr lang="en-US" sz="4000" noProof="0" dirty="0"/>
              <a:t>DHS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3072439" y="1243803"/>
            <a:ext cx="2319931" cy="461665"/>
          </a:xfrm>
          <a:prstGeom prst="rect">
            <a:avLst/>
          </a:prstGeom>
        </p:spPr>
        <p:txBody>
          <a:bodyPr wrap="square">
            <a:spAutoFit/>
          </a:bodyPr>
          <a:lstStyle/>
          <a:p>
            <a:pPr algn="ctr"/>
            <a:r>
              <a:rPr lang="en-US" sz="2400" dirty="0"/>
              <a:t>Summary Report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5" name="Picture 4" descr="A blue and green background with text&#10;&#10;Description automatically generated with medium confidence">
            <a:extLst>
              <a:ext uri="{FF2B5EF4-FFF2-40B4-BE49-F238E27FC236}">
                <a16:creationId xmlns:a16="http://schemas.microsoft.com/office/drawing/2014/main" id="{486CFE7C-969D-2B6D-2363-65226F5ADE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23852" y="1724360"/>
            <a:ext cx="1686369" cy="2309808"/>
          </a:xfrm>
          <a:prstGeom prst="rect">
            <a:avLst/>
          </a:prstGeom>
          <a:effectLst>
            <a:outerShdw blurRad="50800" dist="38100" dir="2700000" algn="tl" rotWithShape="0">
              <a:prstClr val="black">
                <a:alpha val="40000"/>
              </a:prstClr>
            </a:outerShdw>
          </a:effectLst>
        </p:spPr>
      </p:pic>
      <p:pic>
        <p:nvPicPr>
          <p:cNvPr id="14" name="Picture 13" descr="A cover of a magazine&#10;&#10;Description automatically generated">
            <a:extLst>
              <a:ext uri="{FF2B5EF4-FFF2-40B4-BE49-F238E27FC236}">
                <a16:creationId xmlns:a16="http://schemas.microsoft.com/office/drawing/2014/main" id="{D26C64A2-BB08-166F-ED09-A449F75AE09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89219" y="1657624"/>
            <a:ext cx="1686369" cy="238524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5380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8"/>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238280"/>
            <a:ext cx="8218714" cy="3693319"/>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The 2023 Tajikistan Demographic and Health Survey (2023 </a:t>
            </a:r>
            <a:r>
              <a:rPr lang="en-US" dirty="0" err="1">
                <a:latin typeface="Source Sans Pro" panose="020B0503030403020204" pitchFamily="34" charset="0"/>
                <a:ea typeface="Source Sans Pro" panose="020B0503030403020204" pitchFamily="34" charset="0"/>
              </a:rPr>
              <a:t>TjDHS</a:t>
            </a:r>
            <a:r>
              <a:rPr lang="en-US" dirty="0">
                <a:latin typeface="Source Sans Pro" panose="020B0503030403020204" pitchFamily="34" charset="0"/>
                <a:ea typeface="Source Sans Pro" panose="020B0503030403020204" pitchFamily="34" charset="0"/>
              </a:rPr>
              <a:t>) was implemented by the Statistical Agency under the President of the Republic of Tajikistan. Funding for the 2023 </a:t>
            </a:r>
            <a:r>
              <a:rPr lang="en-US" dirty="0" err="1">
                <a:latin typeface="Source Sans Pro" panose="020B0503030403020204" pitchFamily="34" charset="0"/>
                <a:ea typeface="Source Sans Pro" panose="020B0503030403020204" pitchFamily="34" charset="0"/>
              </a:rPr>
              <a:t>TjDHS</a:t>
            </a:r>
            <a:r>
              <a:rPr lang="en-US" dirty="0">
                <a:latin typeface="Source Sans Pro" panose="020B0503030403020204" pitchFamily="34" charset="0"/>
                <a:ea typeface="Source Sans Pro" panose="020B0503030403020204" pitchFamily="34" charset="0"/>
              </a:rPr>
              <a:t> was provided by the Government of Tajikistan and the United States Agency for International Development (USAID). Additional support for the survey was provided by the United Nations Children’s Fund (UNICEF) and the United Nations Population Fund (UNFPA). ICF provided technical assistance through The DHS Program, a USAID-funded project providing support and technical assistance in the implementation of population and health surveys in countries worldwide.</a:t>
            </a:r>
          </a:p>
          <a:p>
            <a:endParaRPr lang="en-US" dirty="0">
              <a:latin typeface="Source Sans Pro" panose="020B0503030403020204" pitchFamily="34" charset="0"/>
              <a:ea typeface="Source Sans Pro" panose="020B0503030403020204" pitchFamily="34" charset="0"/>
            </a:endParaRPr>
          </a:p>
          <a:p>
            <a:r>
              <a:rPr lang="en-US" i="1" dirty="0">
                <a:latin typeface="Source Sans Pro" panose="020B0503030403020204" pitchFamily="34" charset="0"/>
                <a:ea typeface="Source Sans Pro" panose="020B0503030403020204" pitchFamily="34" charset="0"/>
              </a:rPr>
              <a:t>The contents of the report and presentation are the sole responsibility of Statistical Agency under the President of the Republic of Tajikistan and ICF and do not necessarily reflect the views of USAID, the United States Government, or other donor agencies.</a:t>
            </a:r>
            <a:endParaRPr lang="en-US" i="1" baseline="30000" dirty="0">
              <a:latin typeface="Source Sans Pro" panose="020B0503030403020204" pitchFamily="34" charset="0"/>
              <a:ea typeface="Source Sans Pro" panose="020B0503030403020204" pitchFamily="34" charset="0"/>
            </a:endParaRPr>
          </a:p>
        </p:txBody>
      </p:sp>
      <p:pic>
        <p:nvPicPr>
          <p:cNvPr id="5" name="Picture 4">
            <a:hlinkClick r:id="rId2"/>
            <a:extLst>
              <a:ext uri="{FF2B5EF4-FFF2-40B4-BE49-F238E27FC236}">
                <a16:creationId xmlns:a16="http://schemas.microsoft.com/office/drawing/2014/main" id="{9C62FD34-DEFD-5DEF-030D-7F0B562FA2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89510" y="142875"/>
            <a:ext cx="935355" cy="914400"/>
          </a:xfrm>
          <a:prstGeom prst="rect">
            <a:avLst/>
          </a:prstGeom>
          <a:noFill/>
          <a:ln>
            <a:noFill/>
          </a:ln>
        </p:spPr>
      </p:pic>
      <p:pic>
        <p:nvPicPr>
          <p:cNvPr id="11" name="Picture 10">
            <a:extLst>
              <a:ext uri="{FF2B5EF4-FFF2-40B4-BE49-F238E27FC236}">
                <a16:creationId xmlns:a16="http://schemas.microsoft.com/office/drawing/2014/main" id="{A966DB4E-D8E9-77BF-35EF-ECA073A2350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27429" y="5391120"/>
            <a:ext cx="940435" cy="457200"/>
          </a:xfrm>
          <a:prstGeom prst="rect">
            <a:avLst/>
          </a:prstGeom>
          <a:noFill/>
          <a:ln>
            <a:noFill/>
          </a:ln>
        </p:spPr>
      </p:pic>
      <p:pic>
        <p:nvPicPr>
          <p:cNvPr id="13" name="Picture 12">
            <a:extLst>
              <a:ext uri="{FF2B5EF4-FFF2-40B4-BE49-F238E27FC236}">
                <a16:creationId xmlns:a16="http://schemas.microsoft.com/office/drawing/2014/main" id="{33B6196B-C7E9-03B8-8459-4C460761F37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25613" y="5391120"/>
            <a:ext cx="840740" cy="457200"/>
          </a:xfrm>
          <a:prstGeom prst="rect">
            <a:avLst/>
          </a:prstGeom>
          <a:noFill/>
          <a:ln>
            <a:noFill/>
          </a:ln>
        </p:spPr>
      </p:pic>
      <p:pic>
        <p:nvPicPr>
          <p:cNvPr id="15" name="Picture 14">
            <a:extLst>
              <a:ext uri="{FF2B5EF4-FFF2-40B4-BE49-F238E27FC236}">
                <a16:creationId xmlns:a16="http://schemas.microsoft.com/office/drawing/2014/main" id="{9AE5552C-2827-34E3-8799-B3752D1B6E7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24102" y="5391120"/>
            <a:ext cx="982345" cy="457200"/>
          </a:xfrm>
          <a:prstGeom prst="rect">
            <a:avLst/>
          </a:prstGeom>
          <a:noFill/>
          <a:ln>
            <a:noFill/>
          </a:ln>
        </p:spPr>
      </p:pic>
      <p:pic>
        <p:nvPicPr>
          <p:cNvPr id="3" name="Graphic 2">
            <a:extLst>
              <a:ext uri="{FF2B5EF4-FFF2-40B4-BE49-F238E27FC236}">
                <a16:creationId xmlns:a16="http://schemas.microsoft.com/office/drawing/2014/main" id="{1D6A4942-88B9-C3C8-F1F2-BBA4A79222E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0177" y="5394748"/>
            <a:ext cx="1829503" cy="548851"/>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main objective of the 2023 </a:t>
            </a:r>
            <a:r>
              <a:rPr lang="en-US" sz="2800" i="0" dirty="0" err="1"/>
              <a:t>TjDHS</a:t>
            </a:r>
            <a:r>
              <a:rPr lang="en-US" sz="2800" i="0" dirty="0"/>
              <a:t> is to provide current estimates on fertility levels, family planning, breastfeeding practices, nutrition, maternal and child health</a:t>
            </a:r>
            <a:r>
              <a:rPr lang="en-US" sz="2800" i="0"/>
              <a:t>, childhood </a:t>
            </a:r>
            <a:r>
              <a:rPr lang="en-US" sz="2800" i="0" dirty="0"/>
              <a:t>mortality, women’s empowerment, domestic violence, HIV/AIDS and other STIs, and other issues such as smoking.</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2023 </a:t>
            </a:r>
            <a:r>
              <a:rPr lang="en-US" sz="2800" i="0" dirty="0" err="1"/>
              <a:t>TjDHS</a:t>
            </a:r>
            <a:r>
              <a:rPr lang="en-US" sz="2800" i="0" dirty="0"/>
              <a:t> is the 3</a:t>
            </a:r>
            <a:r>
              <a:rPr lang="en-US" sz="2800" i="0" baseline="30000" dirty="0"/>
              <a:t>rd</a:t>
            </a:r>
            <a:r>
              <a:rPr lang="en-US" sz="2800" i="0" dirty="0"/>
              <a:t> Demographic and Health Survey conducted in Tajikistan since 2012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urban and rural areas, and each of Tajikistan’s five administrative regions.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a:lnSpc>
                <a:spcPct val="100000"/>
              </a:lnSpc>
            </a:pPr>
            <a:r>
              <a:rPr lang="en-US" sz="2800" b="1" i="0" dirty="0">
                <a:solidFill>
                  <a:schemeClr val="accent5"/>
                </a:solidFill>
              </a:rPr>
              <a:t>Sampling Frame: </a:t>
            </a:r>
            <a:r>
              <a:rPr lang="en-US" sz="2800" i="0" dirty="0"/>
              <a:t>2020 Tajikistan Population and Housing Census </a:t>
            </a:r>
          </a:p>
          <a:p>
            <a:pPr>
              <a:lnSpc>
                <a:spcPct val="100000"/>
              </a:lnSpc>
            </a:pPr>
            <a:r>
              <a:rPr lang="en-US" sz="2800" b="1" i="0" dirty="0">
                <a:solidFill>
                  <a:schemeClr val="accent5"/>
                </a:solidFill>
              </a:rPr>
              <a:t>First Stage: </a:t>
            </a:r>
            <a:r>
              <a:rPr lang="en-US" sz="2800" i="0" dirty="0"/>
              <a:t>166 urban and 204 rural clusters selected</a:t>
            </a:r>
          </a:p>
          <a:p>
            <a:pPr>
              <a:lnSpc>
                <a:spcPct val="100000"/>
              </a:lnSpc>
            </a:pPr>
            <a:r>
              <a:rPr lang="en-US" sz="2800" b="1" i="0" dirty="0">
                <a:solidFill>
                  <a:schemeClr val="accent5"/>
                </a:solidFill>
              </a:rPr>
              <a:t>Second Stage</a:t>
            </a:r>
            <a:r>
              <a:rPr lang="en-US" sz="2800" i="0" dirty="0"/>
              <a:t>: 22 households per cluster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were interviewed. </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464394" y="313255"/>
            <a:ext cx="7886700" cy="700104"/>
          </a:xfrm>
        </p:spPr>
        <p:txBody>
          <a:bodyPr/>
          <a:lstStyle/>
          <a:p>
            <a:pPr algn="ctr"/>
            <a:r>
              <a:rPr lang="en-US" dirty="0"/>
              <a:t>Tajikistan</a:t>
            </a:r>
          </a:p>
        </p:txBody>
      </p:sp>
      <p:sp>
        <p:nvSpPr>
          <p:cNvPr id="6" name="AutoShape 3">
            <a:extLst>
              <a:ext uri="{FF2B5EF4-FFF2-40B4-BE49-F238E27FC236}">
                <a16:creationId xmlns:a16="http://schemas.microsoft.com/office/drawing/2014/main" id="{2B58C44D-9486-DA75-9394-8569BACC3C25}"/>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0" name="Group 79">
            <a:extLst>
              <a:ext uri="{FF2B5EF4-FFF2-40B4-BE49-F238E27FC236}">
                <a16:creationId xmlns:a16="http://schemas.microsoft.com/office/drawing/2014/main" id="{13F2004D-BCAB-2CAE-DD0C-9371CD2F4A09}"/>
              </a:ext>
            </a:extLst>
          </p:cNvPr>
          <p:cNvGrpSpPr/>
          <p:nvPr/>
        </p:nvGrpSpPr>
        <p:grpSpPr>
          <a:xfrm>
            <a:off x="-7356" y="133539"/>
            <a:ext cx="9308131" cy="6590921"/>
            <a:chOff x="0" y="372316"/>
            <a:chExt cx="9308131" cy="6590921"/>
          </a:xfrm>
        </p:grpSpPr>
        <p:grpSp>
          <p:nvGrpSpPr>
            <p:cNvPr id="64" name="Graphic 2">
              <a:extLst>
                <a:ext uri="{FF2B5EF4-FFF2-40B4-BE49-F238E27FC236}">
                  <a16:creationId xmlns:a16="http://schemas.microsoft.com/office/drawing/2014/main" id="{9113948D-4A64-DF0D-197D-492867B84922}"/>
                </a:ext>
              </a:extLst>
            </p:cNvPr>
            <p:cNvGrpSpPr/>
            <p:nvPr/>
          </p:nvGrpSpPr>
          <p:grpSpPr>
            <a:xfrm>
              <a:off x="0" y="372316"/>
              <a:ext cx="9308131" cy="6590921"/>
              <a:chOff x="-5213" y="188338"/>
              <a:chExt cx="9154756" cy="6482319"/>
            </a:xfrm>
          </p:grpSpPr>
          <p:sp>
            <p:nvSpPr>
              <p:cNvPr id="65" name="Freeform: Shape 64">
                <a:extLst>
                  <a:ext uri="{FF2B5EF4-FFF2-40B4-BE49-F238E27FC236}">
                    <a16:creationId xmlns:a16="http://schemas.microsoft.com/office/drawing/2014/main" id="{C7CEE490-7E13-FD2B-65DC-F0485288EC03}"/>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endParaRPr lang="en-US"/>
              </a:p>
            </p:txBody>
          </p:sp>
          <p:sp>
            <p:nvSpPr>
              <p:cNvPr id="66" name="Freeform: Shape 65">
                <a:extLst>
                  <a:ext uri="{FF2B5EF4-FFF2-40B4-BE49-F238E27FC236}">
                    <a16:creationId xmlns:a16="http://schemas.microsoft.com/office/drawing/2014/main" id="{14052F99-F6C0-62AB-36A3-AD3AE6C1AAD3}"/>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67" name="Freeform: Shape 66">
                <a:extLst>
                  <a:ext uri="{FF2B5EF4-FFF2-40B4-BE49-F238E27FC236}">
                    <a16:creationId xmlns:a16="http://schemas.microsoft.com/office/drawing/2014/main" id="{698E0620-647E-39E2-4467-899D223F04C2}"/>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68" name="Freeform: Shape 67">
                <a:extLst>
                  <a:ext uri="{FF2B5EF4-FFF2-40B4-BE49-F238E27FC236}">
                    <a16:creationId xmlns:a16="http://schemas.microsoft.com/office/drawing/2014/main" id="{FEC03AA9-48BA-F520-18BA-BDB808EAA050}"/>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a:solidFill>
                    <a:schemeClr val="accent5"/>
                  </a:solidFill>
                </a:endParaRPr>
              </a:p>
            </p:txBody>
          </p:sp>
          <p:sp>
            <p:nvSpPr>
              <p:cNvPr id="69" name="Freeform: Shape 68">
                <a:extLst>
                  <a:ext uri="{FF2B5EF4-FFF2-40B4-BE49-F238E27FC236}">
                    <a16:creationId xmlns:a16="http://schemas.microsoft.com/office/drawing/2014/main" id="{B24B3FCC-114D-74BD-F7E9-C7E4B20FC831}"/>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a:solidFill>
                    <a:schemeClr val="accent5"/>
                  </a:solidFill>
                </a:endParaRPr>
              </a:p>
            </p:txBody>
          </p:sp>
          <p:grpSp>
            <p:nvGrpSpPr>
              <p:cNvPr id="70" name="Graphic 2">
                <a:extLst>
                  <a:ext uri="{FF2B5EF4-FFF2-40B4-BE49-F238E27FC236}">
                    <a16:creationId xmlns:a16="http://schemas.microsoft.com/office/drawing/2014/main" id="{2EDC42E9-F689-2687-0AF1-E86442603212}"/>
                  </a:ext>
                </a:extLst>
              </p:cNvPr>
              <p:cNvGrpSpPr/>
              <p:nvPr/>
            </p:nvGrpSpPr>
            <p:grpSpPr>
              <a:xfrm>
                <a:off x="101617" y="1346017"/>
                <a:ext cx="4072633" cy="2429145"/>
                <a:chOff x="101617" y="1346017"/>
                <a:chExt cx="4072633" cy="2429145"/>
              </a:xfrm>
              <a:solidFill>
                <a:srgbClr val="1FBAC8"/>
              </a:solidFill>
            </p:grpSpPr>
            <p:sp>
              <p:nvSpPr>
                <p:cNvPr id="71" name="Freeform: Shape 70">
                  <a:extLst>
                    <a:ext uri="{FF2B5EF4-FFF2-40B4-BE49-F238E27FC236}">
                      <a16:creationId xmlns:a16="http://schemas.microsoft.com/office/drawing/2014/main" id="{44B9411C-65F3-E1FB-6C8E-0BB945F415D8}"/>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60000"/>
                    <a:lumOff val="40000"/>
                  </a:schemeClr>
                </a:solidFill>
                <a:ln w="2606" cap="sq">
                  <a:solidFill>
                    <a:srgbClr val="FFFFFF"/>
                  </a:solidFill>
                  <a:prstDash val="solid"/>
                  <a:bevel/>
                </a:ln>
              </p:spPr>
              <p:txBody>
                <a:bodyPr rtlCol="0" anchor="ctr"/>
                <a:lstStyle/>
                <a:p>
                  <a:endParaRPr lang="en-US" dirty="0">
                    <a:solidFill>
                      <a:schemeClr val="accent5"/>
                    </a:solidFill>
                  </a:endParaRPr>
                </a:p>
              </p:txBody>
            </p:sp>
            <p:sp>
              <p:nvSpPr>
                <p:cNvPr id="72" name="Freeform: Shape 71">
                  <a:extLst>
                    <a:ext uri="{FF2B5EF4-FFF2-40B4-BE49-F238E27FC236}">
                      <a16:creationId xmlns:a16="http://schemas.microsoft.com/office/drawing/2014/main" id="{4074F346-0EFE-DF16-A024-B72F49C5342E}"/>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60000"/>
                    <a:lumOff val="40000"/>
                  </a:schemeClr>
                </a:solidFill>
                <a:ln w="2606" cap="sq">
                  <a:noFill/>
                  <a:prstDash val="solid"/>
                  <a:bevel/>
                </a:ln>
              </p:spPr>
              <p:txBody>
                <a:bodyPr rtlCol="0" anchor="ctr"/>
                <a:lstStyle/>
                <a:p>
                  <a:endParaRPr lang="en-US"/>
                </a:p>
              </p:txBody>
            </p:sp>
            <p:sp>
              <p:nvSpPr>
                <p:cNvPr id="73" name="Freeform: Shape 72">
                  <a:extLst>
                    <a:ext uri="{FF2B5EF4-FFF2-40B4-BE49-F238E27FC236}">
                      <a16:creationId xmlns:a16="http://schemas.microsoft.com/office/drawing/2014/main" id="{62150344-A0DE-8164-7569-2C40D1D43BF5}"/>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endParaRPr lang="en-US"/>
                </a:p>
              </p:txBody>
            </p:sp>
          </p:grpSp>
        </p:grpSp>
        <p:sp>
          <p:nvSpPr>
            <p:cNvPr id="74" name="TextBox 73">
              <a:extLst>
                <a:ext uri="{FF2B5EF4-FFF2-40B4-BE49-F238E27FC236}">
                  <a16:creationId xmlns:a16="http://schemas.microsoft.com/office/drawing/2014/main" id="{D571A863-83FD-0D68-D6AB-291F82CAF178}"/>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algn="ctr"/>
              <a:r>
                <a:rPr lang="en-US" sz="1800" dirty="0">
                  <a:solidFill>
                    <a:schemeClr val="bg1"/>
                  </a:solidFill>
                  <a:latin typeface="Source Sans Pro" panose="020B0503030403020204" pitchFamily="34" charset="0"/>
                  <a:ea typeface="Source Sans Pro" panose="020B0503030403020204" pitchFamily="34" charset="0"/>
                </a:rPr>
                <a:t>Sughd</a:t>
              </a:r>
            </a:p>
          </p:txBody>
        </p:sp>
        <p:sp>
          <p:nvSpPr>
            <p:cNvPr id="75" name="TextBox 74">
              <a:extLst>
                <a:ext uri="{FF2B5EF4-FFF2-40B4-BE49-F238E27FC236}">
                  <a16:creationId xmlns:a16="http://schemas.microsoft.com/office/drawing/2014/main" id="{2979F7E0-1C17-8AAF-D81B-3D52B12F6A3A}"/>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algn="ctr"/>
              <a:r>
                <a:rPr lang="en-US" sz="1800" dirty="0">
                  <a:solidFill>
                    <a:schemeClr val="bg1"/>
                  </a:solidFill>
                  <a:latin typeface="Source Sans Pro" panose="020B0503030403020204" pitchFamily="34" charset="0"/>
                  <a:ea typeface="Source Sans Pro" panose="020B0503030403020204" pitchFamily="34" charset="0"/>
                </a:rPr>
                <a:t>DRS</a:t>
              </a:r>
            </a:p>
          </p:txBody>
        </p:sp>
        <p:sp>
          <p:nvSpPr>
            <p:cNvPr id="76" name="TextBox 75">
              <a:extLst>
                <a:ext uri="{FF2B5EF4-FFF2-40B4-BE49-F238E27FC236}">
                  <a16:creationId xmlns:a16="http://schemas.microsoft.com/office/drawing/2014/main" id="{D0CED0C9-51BE-73C6-579B-2ABF05228D4E}"/>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algn="ctr"/>
              <a:r>
                <a:rPr lang="en-US" sz="1800" dirty="0">
                  <a:solidFill>
                    <a:schemeClr val="bg1"/>
                  </a:solidFill>
                  <a:latin typeface="Source Sans Pro" panose="020B0503030403020204" pitchFamily="34" charset="0"/>
                  <a:ea typeface="Source Sans Pro" panose="020B0503030403020204" pitchFamily="34" charset="0"/>
                </a:rPr>
                <a:t>GBAO</a:t>
              </a:r>
            </a:p>
          </p:txBody>
        </p:sp>
        <p:sp>
          <p:nvSpPr>
            <p:cNvPr id="77" name="TextBox 76">
              <a:extLst>
                <a:ext uri="{FF2B5EF4-FFF2-40B4-BE49-F238E27FC236}">
                  <a16:creationId xmlns:a16="http://schemas.microsoft.com/office/drawing/2014/main" id="{BE6380A8-54CD-8CB7-AEB4-41FB054958D4}"/>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algn="ctr"/>
              <a:r>
                <a:rPr lang="en-US" sz="1800" dirty="0" err="1">
                  <a:solidFill>
                    <a:schemeClr val="bg1"/>
                  </a:solidFill>
                  <a:latin typeface="Source Sans Pro" panose="020B0503030403020204" pitchFamily="34" charset="0"/>
                  <a:ea typeface="Source Sans Pro" panose="020B0503030403020204" pitchFamily="34" charset="0"/>
                </a:rPr>
                <a:t>Khatlon</a:t>
              </a:r>
              <a:endParaRPr lang="en-US" sz="1800" dirty="0">
                <a:solidFill>
                  <a:schemeClr val="bg1"/>
                </a:solidFill>
                <a:latin typeface="Source Sans Pro" panose="020B0503030403020204" pitchFamily="34" charset="0"/>
                <a:ea typeface="Source Sans Pro" panose="020B0503030403020204" pitchFamily="34" charset="0"/>
              </a:endParaRPr>
            </a:p>
          </p:txBody>
        </p:sp>
        <p:sp>
          <p:nvSpPr>
            <p:cNvPr id="78" name="TextBox 77">
              <a:extLst>
                <a:ext uri="{FF2B5EF4-FFF2-40B4-BE49-F238E27FC236}">
                  <a16:creationId xmlns:a16="http://schemas.microsoft.com/office/drawing/2014/main" id="{D4B6A460-A9F5-9C22-8C16-DE8503D03E3C}"/>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Dushanbe</a:t>
              </a:r>
            </a:p>
          </p:txBody>
        </p:sp>
        <p:cxnSp>
          <p:nvCxnSpPr>
            <p:cNvPr id="79" name="Straight Connector 78">
              <a:extLst>
                <a:ext uri="{FF2B5EF4-FFF2-40B4-BE49-F238E27FC236}">
                  <a16:creationId xmlns:a16="http://schemas.microsoft.com/office/drawing/2014/main" id="{C171E1CD-DD79-6972-CBC6-7BCA69B9DB66}"/>
                </a:ext>
              </a:extLst>
            </p:cNvPr>
            <p:cNvCxnSpPr>
              <a:cxnSpLocks/>
            </p:cNvCxnSpPr>
            <p:nvPr/>
          </p:nvCxnSpPr>
          <p:spPr>
            <a:xfrm flipH="1">
              <a:off x="850914" y="4363748"/>
              <a:ext cx="882118" cy="256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translated from English to Russian and Tajik.</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literacy, etc.)</a:t>
            </a:r>
          </a:p>
          <a:p>
            <a:pPr marL="457200" indent="-457200">
              <a:lnSpc>
                <a:spcPct val="100000"/>
              </a:lnSpc>
              <a:spcBef>
                <a:spcPts val="0"/>
              </a:spcBef>
              <a:buFont typeface="Arial" panose="020B0604020202020204" pitchFamily="34" charset="0"/>
              <a:buChar char="•"/>
            </a:pPr>
            <a:r>
              <a:rPr lang="en-US" sz="2400" i="0" dirty="0"/>
              <a:t>Pregnancy history and child mortality</a:t>
            </a:r>
          </a:p>
          <a:p>
            <a:pPr marL="457200" indent="-457200">
              <a:lnSpc>
                <a:spcPct val="100000"/>
              </a:lnSpc>
              <a:spcBef>
                <a:spcPts val="0"/>
              </a:spcBef>
              <a:buFont typeface="Arial" panose="020B0604020202020204" pitchFamily="34" charset="0"/>
              <a:buChar char="•"/>
            </a:pPr>
            <a:r>
              <a:rPr lang="en-US" sz="2400" i="0" dirty="0"/>
              <a:t>Family planning</a:t>
            </a:r>
          </a:p>
          <a:p>
            <a:pPr marL="457200" indent="-457200">
              <a:lnSpc>
                <a:spcPct val="100000"/>
              </a:lnSpc>
              <a:spcBef>
                <a:spcPts val="0"/>
              </a:spcBef>
              <a:buFont typeface="Arial" panose="020B0604020202020204" pitchFamily="34" charset="0"/>
              <a:buChar char="•"/>
            </a:pPr>
            <a:r>
              <a:rPr lang="en-US" sz="2400" i="0" dirty="0"/>
              <a:t>Antenatal, delivery, and postnatal care</a:t>
            </a:r>
          </a:p>
          <a:p>
            <a:pPr marL="457200" indent="-457200">
              <a:lnSpc>
                <a:spcPct val="100000"/>
              </a:lnSpc>
              <a:spcBef>
                <a:spcPts val="0"/>
              </a:spcBef>
              <a:buFont typeface="Arial" panose="020B0604020202020204" pitchFamily="34" charset="0"/>
              <a:buChar char="•"/>
            </a:pPr>
            <a:r>
              <a:rPr lang="en-US" sz="2400" i="0" dirty="0"/>
              <a:t>Vaccinations and childhood illnesses</a:t>
            </a:r>
          </a:p>
          <a:p>
            <a:pPr marL="457200" indent="-457200">
              <a:lnSpc>
                <a:spcPct val="100000"/>
              </a:lnSpc>
              <a:spcBef>
                <a:spcPts val="0"/>
              </a:spcBef>
              <a:buFont typeface="Arial" panose="020B0604020202020204" pitchFamily="34" charset="0"/>
              <a:buChar char="•"/>
            </a:pPr>
            <a:r>
              <a:rPr lang="en-US" sz="2400" i="0" dirty="0"/>
              <a:t>Breastfeeding and infant feeding practices</a:t>
            </a:r>
          </a:p>
          <a:p>
            <a:pPr marL="457200" indent="-457200">
              <a:lnSpc>
                <a:spcPct val="100000"/>
              </a:lnSpc>
              <a:spcBef>
                <a:spcPts val="0"/>
              </a:spcBef>
              <a:buFont typeface="Arial" panose="020B0604020202020204" pitchFamily="34" charset="0"/>
              <a:buChar char="•"/>
            </a:pPr>
            <a:r>
              <a:rPr lang="en-US" sz="2400" i="0" dirty="0"/>
              <a:t>Women’s minimum dietary diversity</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Women’s work and husbands’ background characteristics</a:t>
            </a:r>
          </a:p>
          <a:p>
            <a:pPr marL="457200" indent="-457200">
              <a:lnSpc>
                <a:spcPct val="100000"/>
              </a:lnSpc>
              <a:spcBef>
                <a:spcPts val="0"/>
              </a:spcBef>
              <a:buFont typeface="Arial" panose="020B0604020202020204" pitchFamily="34" charset="0"/>
              <a:buChar char="•"/>
            </a:pPr>
            <a:r>
              <a:rPr lang="en-US" sz="2400" i="0" dirty="0"/>
              <a:t>HIV/AIDs and other STIs</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Domestic violence</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Tajikistan 2023a">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31C4E5"/>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VMX3MACP777Z-1177381151-48765</_dlc_DocId>
    <_dlc_DocIdUrl xmlns="d16efad5-0601-4cf0-b7c2-89968258c777">
      <Url>https://icfonline.sharepoint.com/sites/ihd-dhs/Dissemination/_layouts/15/DocIdRedir.aspx?ID=VMX3MACP777Z-1177381151-48765</Url>
      <Description>VMX3MACP777Z-1177381151-48765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purl.org/dc/elements/1.1/"/>
    <ds:schemaRef ds:uri="fa6a9aea-fb0f-4ddd-aff8-712634b7d5fe"/>
    <ds:schemaRef ds:uri="d16efad5-0601-4cf0-b7c2-89968258c777"/>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83c4e5ee-5eea-4e8c-8b50-726738bccb6e"/>
    <ds:schemaRef ds:uri="http://purl.org/dc/dcmitype/"/>
    <ds:schemaRef ds:uri="http://purl.org/dc/terms/"/>
    <ds:schemaRef ds:uri="4050c418-ec1a-4a63-84af-e27a3374b796"/>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B666CA12-8D73-45E3-A618-86EEEB3167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3364</TotalTime>
  <Words>734</Words>
  <Application>Microsoft Office PowerPoint</Application>
  <PresentationFormat>On-screen Show (4:3)</PresentationFormat>
  <Paragraphs>100</Paragraphs>
  <Slides>15</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Objective</vt:lpstr>
      <vt:lpstr>The Survey</vt:lpstr>
      <vt:lpstr>Sample Design</vt:lpstr>
      <vt:lpstr>Tajikistan</vt:lpstr>
      <vt:lpstr>Questionnaires</vt:lpstr>
      <vt:lpstr>Household Questionnaire</vt:lpstr>
      <vt:lpstr>Woman’s Questionnaire</vt:lpstr>
      <vt:lpstr>Biomarkers</vt:lpstr>
      <vt:lpstr>Pretest and Main Survey Training</vt:lpstr>
      <vt:lpstr>Fieldwork and Data Processing</vt:lpstr>
      <vt:lpstr>Results of Household and  Individual Interviews</vt:lpstr>
      <vt:lpstr>TjDHS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Semenov, Gulnara</cp:lastModifiedBy>
  <cp:revision>1</cp:revision>
  <dcterms:created xsi:type="dcterms:W3CDTF">2022-12-05T19:39:34Z</dcterms:created>
  <dcterms:modified xsi:type="dcterms:W3CDTF">2024-10-29T19:20:04Z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60457e5d-7188-4303-8572-e6b60026bd89</vt:lpwstr>
  </property>
  <property fmtid="{D5CDD505-2E9C-101B-9397-08002B2CF9AE}" pid="4" name="MediaServiceImageTags">
    <vt:lpwstr/>
  </property>
</Properties>
</file>