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1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</p:sldMasterIdLst>
  <p:notesMasterIdLst>
    <p:notesMasterId r:id="rId24"/>
  </p:notesMasterIdLst>
  <p:handoutMasterIdLst>
    <p:handoutMasterId r:id="rId25"/>
  </p:handoutMasterIdLst>
  <p:sldIdLst>
    <p:sldId id="256" r:id="rId8"/>
    <p:sldId id="260" r:id="rId9"/>
    <p:sldId id="326" r:id="rId10"/>
    <p:sldId id="288" r:id="rId11"/>
    <p:sldId id="262" r:id="rId12"/>
    <p:sldId id="334" r:id="rId13"/>
    <p:sldId id="327" r:id="rId14"/>
    <p:sldId id="328" r:id="rId15"/>
    <p:sldId id="329" r:id="rId16"/>
    <p:sldId id="278" r:id="rId17"/>
    <p:sldId id="330" r:id="rId18"/>
    <p:sldId id="331" r:id="rId19"/>
    <p:sldId id="332" r:id="rId20"/>
    <p:sldId id="335" r:id="rId21"/>
    <p:sldId id="336" r:id="rId22"/>
    <p:sldId id="28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F3DC"/>
    <a:srgbClr val="CFF1D3"/>
    <a:srgbClr val="164A1C"/>
    <a:srgbClr val="009DDA"/>
    <a:srgbClr val="A366FF"/>
    <a:srgbClr val="CFAF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844" autoAdjust="0"/>
  </p:normalViewPr>
  <p:slideViewPr>
    <p:cSldViewPr snapToGrid="0">
      <p:cViewPr varScale="1">
        <p:scale>
          <a:sx n="57" d="100"/>
          <a:sy n="57" d="100"/>
        </p:scale>
        <p:origin x="219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" userId="b3b060d9-4d34-479b-ad68-688eaebf93c5" providerId="ADAL" clId="{855E5184-9ACC-460E-B26E-CE9A4C052DE4}"/>
    <pc:docChg chg="">
      <pc:chgData name="Balian, Sarah" userId="b3b060d9-4d34-479b-ad68-688eaebf93c5" providerId="ADAL" clId="{855E5184-9ACC-460E-B26E-CE9A4C052DE4}" dt="2023-01-19T16:37:34.137" v="0"/>
      <pc:docMkLst>
        <pc:docMk/>
      </pc:docMkLst>
      <pc:sldChg chg="delCm">
        <pc:chgData name="Balian, Sarah" userId="b3b060d9-4d34-479b-ad68-688eaebf93c5" providerId="ADAL" clId="{855E5184-9ACC-460E-B26E-CE9A4C052DE4}" dt="2023-01-19T16:37:34.137" v="0"/>
        <pc:sldMkLst>
          <pc:docMk/>
          <pc:sldMk cId="999049329" sldId="305"/>
        </pc:sldMkLst>
      </pc:sldChg>
    </pc:docChg>
  </pc:docChgLst>
  <pc:docChgLst>
    <pc:chgData name="Sarah Balian" userId="b3b060d9-4d34-479b-ad68-688eaebf93c5" providerId="ADAL" clId="{855E5184-9ACC-460E-B26E-CE9A4C052DE4}"/>
    <pc:docChg chg="custSel modSld">
      <pc:chgData name="Sarah Balian" userId="b3b060d9-4d34-479b-ad68-688eaebf93c5" providerId="ADAL" clId="{855E5184-9ACC-460E-B26E-CE9A4C052DE4}" dt="2023-02-16T14:43:04.623" v="47" actId="27918"/>
      <pc:docMkLst>
        <pc:docMk/>
      </pc:docMkLst>
      <pc:sldChg chg="modSp mod">
        <pc:chgData name="Sarah Balian" userId="b3b060d9-4d34-479b-ad68-688eaebf93c5" providerId="ADAL" clId="{855E5184-9ACC-460E-B26E-CE9A4C052DE4}" dt="2023-02-16T14:39:40.610" v="7" actId="207"/>
        <pc:sldMkLst>
          <pc:docMk/>
          <pc:sldMk cId="2900471433" sldId="327"/>
        </pc:sldMkLst>
        <pc:graphicFrameChg chg="mod">
          <ac:chgData name="Sarah Balian" userId="b3b060d9-4d34-479b-ad68-688eaebf93c5" providerId="ADAL" clId="{855E5184-9ACC-460E-B26E-CE9A4C052DE4}" dt="2023-02-16T14:39:40.610" v="7" actId="207"/>
          <ac:graphicFrameMkLst>
            <pc:docMk/>
            <pc:sldMk cId="2900471433" sldId="327"/>
            <ac:graphicFrameMk id="9" creationId="{16BB2B36-D329-083C-5198-BEEC5AC12CFA}"/>
          </ac:graphicFrameMkLst>
        </pc:graphicFrameChg>
      </pc:sldChg>
      <pc:sldChg chg="modSp mod">
        <pc:chgData name="Sarah Balian" userId="b3b060d9-4d34-479b-ad68-688eaebf93c5" providerId="ADAL" clId="{855E5184-9ACC-460E-B26E-CE9A4C052DE4}" dt="2023-02-16T14:40:41.676" v="17" actId="207"/>
        <pc:sldMkLst>
          <pc:docMk/>
          <pc:sldMk cId="2158953782" sldId="328"/>
        </pc:sldMkLst>
        <pc:spChg chg="mod">
          <ac:chgData name="Sarah Balian" userId="b3b060d9-4d34-479b-ad68-688eaebf93c5" providerId="ADAL" clId="{855E5184-9ACC-460E-B26E-CE9A4C052DE4}" dt="2023-02-16T14:40:06.384" v="11" actId="1076"/>
          <ac:spMkLst>
            <pc:docMk/>
            <pc:sldMk cId="2158953782" sldId="328"/>
            <ac:spMk id="3" creationId="{A6DCF9D2-87B3-F55C-FC1E-91302F0C2EEC}"/>
          </ac:spMkLst>
        </pc:spChg>
        <pc:graphicFrameChg chg="mod">
          <ac:chgData name="Sarah Balian" userId="b3b060d9-4d34-479b-ad68-688eaebf93c5" providerId="ADAL" clId="{855E5184-9ACC-460E-B26E-CE9A4C052DE4}" dt="2023-02-16T14:40:41.676" v="17" actId="207"/>
          <ac:graphicFrameMkLst>
            <pc:docMk/>
            <pc:sldMk cId="2158953782" sldId="328"/>
            <ac:graphicFrameMk id="9" creationId="{16BB2B36-D329-083C-5198-BEEC5AC12CFA}"/>
          </ac:graphicFrameMkLst>
        </pc:graphicFrameChg>
      </pc:sldChg>
      <pc:sldChg chg="delSp modSp mod">
        <pc:chgData name="Sarah Balian" userId="b3b060d9-4d34-479b-ad68-688eaebf93c5" providerId="ADAL" clId="{855E5184-9ACC-460E-B26E-CE9A4C052DE4}" dt="2023-02-16T14:41:53.011" v="31" actId="113"/>
        <pc:sldMkLst>
          <pc:docMk/>
          <pc:sldMk cId="1397072476" sldId="329"/>
        </pc:sldMkLst>
        <pc:grpChg chg="del">
          <ac:chgData name="Sarah Balian" userId="b3b060d9-4d34-479b-ad68-688eaebf93c5" providerId="ADAL" clId="{855E5184-9ACC-460E-B26E-CE9A4C052DE4}" dt="2023-02-16T14:40:53.360" v="18" actId="478"/>
          <ac:grpSpMkLst>
            <pc:docMk/>
            <pc:sldMk cId="1397072476" sldId="329"/>
            <ac:grpSpMk id="8" creationId="{BF59B7B9-423A-2EDB-D4FE-3FF25992C11C}"/>
          </ac:grpSpMkLst>
        </pc:grpChg>
        <pc:graphicFrameChg chg="mod">
          <ac:chgData name="Sarah Balian" userId="b3b060d9-4d34-479b-ad68-688eaebf93c5" providerId="ADAL" clId="{855E5184-9ACC-460E-B26E-CE9A4C052DE4}" dt="2023-02-16T14:41:53.011" v="31" actId="113"/>
          <ac:graphicFrameMkLst>
            <pc:docMk/>
            <pc:sldMk cId="1397072476" sldId="329"/>
            <ac:graphicFrameMk id="9" creationId="{16BB2B36-D329-083C-5198-BEEC5AC12CFA}"/>
          </ac:graphicFrameMkLst>
        </pc:graphicFrameChg>
      </pc:sldChg>
      <pc:sldChg chg="delSp modSp mod">
        <pc:chgData name="Sarah Balian" userId="b3b060d9-4d34-479b-ad68-688eaebf93c5" providerId="ADAL" clId="{855E5184-9ACC-460E-B26E-CE9A4C052DE4}" dt="2023-02-16T14:42:33.227" v="40" actId="478"/>
        <pc:sldMkLst>
          <pc:docMk/>
          <pc:sldMk cId="35566594" sldId="330"/>
        </pc:sldMkLst>
        <pc:spChg chg="del">
          <ac:chgData name="Sarah Balian" userId="b3b060d9-4d34-479b-ad68-688eaebf93c5" providerId="ADAL" clId="{855E5184-9ACC-460E-B26E-CE9A4C052DE4}" dt="2023-02-16T14:42:33.227" v="40" actId="478"/>
          <ac:spMkLst>
            <pc:docMk/>
            <pc:sldMk cId="35566594" sldId="330"/>
            <ac:spMk id="3" creationId="{780346DB-FB0A-49FA-E313-8E68D773B22A}"/>
          </ac:spMkLst>
        </pc:spChg>
        <pc:spChg chg="mod">
          <ac:chgData name="Sarah Balian" userId="b3b060d9-4d34-479b-ad68-688eaebf93c5" providerId="ADAL" clId="{855E5184-9ACC-460E-B26E-CE9A4C052DE4}" dt="2023-02-16T14:42:30.210" v="39" actId="1076"/>
          <ac:spMkLst>
            <pc:docMk/>
            <pc:sldMk cId="35566594" sldId="330"/>
            <ac:spMk id="5" creationId="{B23DD96B-D30A-489D-7054-594F68BEAE29}"/>
          </ac:spMkLst>
        </pc:spChg>
        <pc:graphicFrameChg chg="mod">
          <ac:chgData name="Sarah Balian" userId="b3b060d9-4d34-479b-ad68-688eaebf93c5" providerId="ADAL" clId="{855E5184-9ACC-460E-B26E-CE9A4C052DE4}" dt="2023-02-16T14:42:26.166" v="38" actId="113"/>
          <ac:graphicFrameMkLst>
            <pc:docMk/>
            <pc:sldMk cId="35566594" sldId="330"/>
            <ac:graphicFrameMk id="9" creationId="{16BB2B36-D329-083C-5198-BEEC5AC12CFA}"/>
          </ac:graphicFrameMkLst>
        </pc:graphicFrameChg>
      </pc:sldChg>
      <pc:sldChg chg="modSp mod">
        <pc:chgData name="Sarah Balian" userId="b3b060d9-4d34-479b-ad68-688eaebf93c5" providerId="ADAL" clId="{855E5184-9ACC-460E-B26E-CE9A4C052DE4}" dt="2023-02-16T14:42:53.659" v="44" actId="113"/>
        <pc:sldMkLst>
          <pc:docMk/>
          <pc:sldMk cId="3322161009" sldId="331"/>
        </pc:sldMkLst>
        <pc:graphicFrameChg chg="mod">
          <ac:chgData name="Sarah Balian" userId="b3b060d9-4d34-479b-ad68-688eaebf93c5" providerId="ADAL" clId="{855E5184-9ACC-460E-B26E-CE9A4C052DE4}" dt="2023-02-16T14:42:53.659" v="44" actId="113"/>
          <ac:graphicFrameMkLst>
            <pc:docMk/>
            <pc:sldMk cId="3322161009" sldId="331"/>
            <ac:graphicFrameMk id="9" creationId="{16BB2B36-D329-083C-5198-BEEC5AC12CFA}"/>
          </ac:graphicFrameMkLst>
        </pc:graphicFrameChg>
      </pc:sldChg>
      <pc:sldChg chg="mod">
        <pc:chgData name="Sarah Balian" userId="b3b060d9-4d34-479b-ad68-688eaebf93c5" providerId="ADAL" clId="{855E5184-9ACC-460E-B26E-CE9A4C052DE4}" dt="2023-02-16T14:43:04.623" v="47" actId="27918"/>
        <pc:sldMkLst>
          <pc:docMk/>
          <pc:sldMk cId="3553155407" sldId="332"/>
        </pc:sldMkLst>
      </pc:sldChg>
      <pc:sldChg chg="mod">
        <pc:chgData name="Sarah Balian" userId="b3b060d9-4d34-479b-ad68-688eaebf93c5" providerId="ADAL" clId="{855E5184-9ACC-460E-B26E-CE9A4C052DE4}" dt="2023-02-16T14:38:50.913" v="2" actId="27918"/>
        <pc:sldMkLst>
          <pc:docMk/>
          <pc:sldMk cId="2672004803" sldId="334"/>
        </pc:sldMkLst>
      </pc:sldChg>
    </pc:docChg>
  </pc:docChgLst>
  <pc:docChgLst>
    <pc:chgData name="Sarah Balian" userId="b9b6ec2c-f67a-4485-ae9a-27dddf9569d2" providerId="ADAL" clId="{855E5184-9ACC-460E-B26E-CE9A4C052DE4}"/>
    <pc:docChg chg="modSld">
      <pc:chgData name="Sarah Balian" userId="b9b6ec2c-f67a-4485-ae9a-27dddf9569d2" providerId="ADAL" clId="{855E5184-9ACC-460E-B26E-CE9A4C052DE4}" dt="2023-02-02T18:00:18.940" v="114"/>
      <pc:docMkLst>
        <pc:docMk/>
      </pc:docMkLst>
      <pc:sldChg chg="delCm">
        <pc:chgData name="Sarah Balian" userId="b9b6ec2c-f67a-4485-ae9a-27dddf9569d2" providerId="ADAL" clId="{855E5184-9ACC-460E-B26E-CE9A4C052DE4}" dt="2023-02-02T17:42:29.103" v="3"/>
        <pc:sldMkLst>
          <pc:docMk/>
          <pc:sldMk cId="2163988523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2:29.103" v="3"/>
              <pc2:cmMkLst xmlns:pc2="http://schemas.microsoft.com/office/powerpoint/2019/9/main/command">
                <pc:docMk/>
                <pc:sldMk cId="2163988523" sldId="260"/>
                <pc2:cmMk id="{38006C35-B58B-4254-905C-175C483BE686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3:22.944" v="6"/>
        <pc:sldMkLst>
          <pc:docMk/>
          <pc:sldMk cId="1428788921" sldId="2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22.944" v="6"/>
              <pc2:cmMkLst xmlns:pc2="http://schemas.microsoft.com/office/powerpoint/2019/9/main/command">
                <pc:docMk/>
                <pc:sldMk cId="1428788921" sldId="262"/>
                <pc2:cmMk id="{3CD9E602-F227-48E4-8CEC-94E813CB6D45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8:00:18.940" v="114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8:00:18.940" v="114"/>
              <pc2:cmMkLst xmlns:pc2="http://schemas.microsoft.com/office/powerpoint/2019/9/main/command">
                <pc:docMk/>
                <pc:sldMk cId="3475639167" sldId="289"/>
                <pc2:cmMk id="{5CA1FCD2-174E-4061-985B-197E2E54D1DB}"/>
              </pc2:cmMkLst>
            </pc226:cmChg>
          </p:ext>
        </pc:extLst>
      </pc:sldChg>
      <pc:sldChg chg="modCm">
        <pc:chgData name="Sarah Balian" userId="b9b6ec2c-f67a-4485-ae9a-27dddf9569d2" providerId="ADAL" clId="{855E5184-9ACC-460E-B26E-CE9A4C052DE4}" dt="2023-02-02T18:00:11.528" v="113"/>
        <pc:sldMkLst>
          <pc:docMk/>
          <pc:sldMk cId="1182146475" sldId="2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855E5184-9ACC-460E-B26E-CE9A4C052DE4}" dt="2023-02-02T18:00:11.528" v="113"/>
              <pc2:cmMkLst xmlns:pc2="http://schemas.microsoft.com/office/powerpoint/2019/9/main/command">
                <pc:docMk/>
                <pc:sldMk cId="1182146475" sldId="298"/>
                <pc2:cmMk id="{E1DAC8E4-42A4-412D-9E6B-5C9CA4B8B07C}"/>
              </pc2:cmMkLst>
              <pc226:cmRplyChg chg="add">
                <pc226:chgData name="Sarah Balian" userId="b9b6ec2c-f67a-4485-ae9a-27dddf9569d2" providerId="ADAL" clId="{855E5184-9ACC-460E-B26E-CE9A4C052DE4}" dt="2023-02-02T18:00:05.614" v="112"/>
                <pc2:cmRplyMkLst xmlns:pc2="http://schemas.microsoft.com/office/powerpoint/2019/9/main/command">
                  <pc:docMk/>
                  <pc:sldMk cId="1182146475" sldId="298"/>
                  <pc2:cmMk id="{E1DAC8E4-42A4-412D-9E6B-5C9CA4B8B07C}"/>
                  <pc2:cmRplyMk id="{A84E2159-0E29-4F4F-95E8-3B69EF2B871B}"/>
                </pc2:cmRplyMkLst>
              </pc226:cmRplyChg>
            </pc226:cmChg>
          </p:ext>
        </pc:extLst>
      </pc:sldChg>
      <pc:sldChg chg="modSp mod modCm">
        <pc:chgData name="Sarah Balian" userId="b9b6ec2c-f67a-4485-ae9a-27dddf9569d2" providerId="ADAL" clId="{855E5184-9ACC-460E-B26E-CE9A4C052DE4}" dt="2023-02-02T17:43:00.150" v="5"/>
        <pc:sldMkLst>
          <pc:docMk/>
          <pc:sldMk cId="1457795696" sldId="326"/>
        </pc:sldMkLst>
        <pc:spChg chg="mod">
          <ac:chgData name="Sarah Balian" userId="b9b6ec2c-f67a-4485-ae9a-27dddf9569d2" providerId="ADAL" clId="{855E5184-9ACC-460E-B26E-CE9A4C052DE4}" dt="2023-02-02T17:40:06.292" v="2" actId="6549"/>
          <ac:spMkLst>
            <pc:docMk/>
            <pc:sldMk cId="1457795696" sldId="326"/>
            <ac:spMk id="2" creationId="{F050121B-D4A7-C426-32A4-BF0987433026}"/>
          </ac:spMkLst>
        </pc:spChg>
        <pc:spChg chg="mod">
          <ac:chgData name="Sarah Balian" userId="b9b6ec2c-f67a-4485-ae9a-27dddf9569d2" providerId="ADAL" clId="{855E5184-9ACC-460E-B26E-CE9A4C052DE4}" dt="2023-02-02T17:42:44.250" v="4" actId="6549"/>
          <ac:spMkLst>
            <pc:docMk/>
            <pc:sldMk cId="1457795696" sldId="326"/>
            <ac:spMk id="3" creationId="{B6340F88-FDE5-D8FA-4CB8-7065B97BFE6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9b6ec2c-f67a-4485-ae9a-27dddf9569d2" providerId="ADAL" clId="{855E5184-9ACC-460E-B26E-CE9A4C052DE4}" dt="2023-02-02T17:43:00.150" v="5"/>
              <pc2:cmMkLst xmlns:pc2="http://schemas.microsoft.com/office/powerpoint/2019/9/main/command">
                <pc:docMk/>
                <pc:sldMk cId="1457795696" sldId="326"/>
                <pc2:cmMk id="{83E01599-E8D6-4C50-A0F6-27297890161D}"/>
              </pc2:cmMkLst>
              <pc226:cmRplyChg chg="add">
                <pc226:chgData name="Sarah Balian" userId="b9b6ec2c-f67a-4485-ae9a-27dddf9569d2" providerId="ADAL" clId="{855E5184-9ACC-460E-B26E-CE9A4C052DE4}" dt="2023-02-02T17:43:00.150" v="5"/>
                <pc2:cmRplyMkLst xmlns:pc2="http://schemas.microsoft.com/office/powerpoint/2019/9/main/command">
                  <pc:docMk/>
                  <pc:sldMk cId="1457795696" sldId="326"/>
                  <pc2:cmMk id="{83E01599-E8D6-4C50-A0F6-27297890161D}"/>
                  <pc2:cmRplyMk id="{06371E58-F406-442B-821C-DAB591384B23}"/>
                </pc2:cmRplyMkLst>
              </pc226:cmRplyChg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3:53.662" v="9"/>
        <pc:sldMkLst>
          <pc:docMk/>
          <pc:sldMk cId="2900471433" sldId="32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53.662" v="9"/>
              <pc2:cmMkLst xmlns:pc2="http://schemas.microsoft.com/office/powerpoint/2019/9/main/command">
                <pc:docMk/>
                <pc:sldMk cId="2900471433" sldId="327"/>
                <pc2:cmMk id="{E1D6853C-9D24-4C87-BE3A-908612EEA3DA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4:01.339" v="11"/>
        <pc:sldMkLst>
          <pc:docMk/>
          <pc:sldMk cId="2158953782" sldId="32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01.339" v="11"/>
              <pc2:cmMkLst xmlns:pc2="http://schemas.microsoft.com/office/powerpoint/2019/9/main/command">
                <pc:docMk/>
                <pc:sldMk cId="2158953782" sldId="328"/>
                <pc2:cmMk id="{4ED1B671-3704-425A-A9FE-07B3644E09B4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3:57.397" v="10"/>
        <pc:sldMkLst>
          <pc:docMk/>
          <pc:sldMk cId="1397072476" sldId="32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57.397" v="10"/>
              <pc2:cmMkLst xmlns:pc2="http://schemas.microsoft.com/office/powerpoint/2019/9/main/command">
                <pc:docMk/>
                <pc:sldMk cId="1397072476" sldId="329"/>
                <pc2:cmMk id="{FEB5D49A-4487-4B02-A820-CFFF18D86F27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4:09.927" v="12"/>
        <pc:sldMkLst>
          <pc:docMk/>
          <pc:sldMk cId="35566594" sldId="33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09.927" v="12"/>
              <pc2:cmMkLst xmlns:pc2="http://schemas.microsoft.com/office/powerpoint/2019/9/main/command">
                <pc:docMk/>
                <pc:sldMk cId="35566594" sldId="330"/>
                <pc2:cmMk id="{C8BD9D57-ACCF-474E-B558-4D947C5046A8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4:17.375" v="14"/>
        <pc:sldMkLst>
          <pc:docMk/>
          <pc:sldMk cId="3322161009" sldId="33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17.375" v="14"/>
              <pc2:cmMkLst xmlns:pc2="http://schemas.microsoft.com/office/powerpoint/2019/9/main/command">
                <pc:docMk/>
                <pc:sldMk cId="3322161009" sldId="331"/>
                <pc2:cmMk id="{844E0EAE-FEF6-4D83-8406-5F62F7479ECE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4:14.008" v="13"/>
        <pc:sldMkLst>
          <pc:docMk/>
          <pc:sldMk cId="3553155407" sldId="3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14.008" v="13"/>
              <pc2:cmMkLst xmlns:pc2="http://schemas.microsoft.com/office/powerpoint/2019/9/main/command">
                <pc:docMk/>
                <pc:sldMk cId="3553155407" sldId="332"/>
                <pc2:cmMk id="{41BBD94E-0B64-46C1-99F8-C3AD14FBB2B9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3:49.742" v="8"/>
        <pc:sldMkLst>
          <pc:docMk/>
          <pc:sldMk cId="2672004803" sldId="33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44.659" v="7"/>
              <pc2:cmMkLst xmlns:pc2="http://schemas.microsoft.com/office/powerpoint/2019/9/main/command">
                <pc:docMk/>
                <pc:sldMk cId="2672004803" sldId="334"/>
                <pc2:cmMk id="{13C6B38D-9FD8-4179-B8E5-BC673D518485}"/>
              </pc2:cmMkLst>
            </pc226:cmChg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49.742" v="8"/>
              <pc2:cmMkLst xmlns:pc2="http://schemas.microsoft.com/office/powerpoint/2019/9/main/command">
                <pc:docMk/>
                <pc:sldMk cId="2672004803" sldId="334"/>
                <pc2:cmMk id="{1CA3F7C4-3D99-4F63-A68E-11DD6F38F751}"/>
              </pc2:cmMkLst>
            </pc226:cmChg>
          </p:ext>
        </pc:extLst>
      </pc:sldChg>
      <pc:sldChg chg="modSp mod delCm modCm">
        <pc:chgData name="Sarah Balian" userId="b9b6ec2c-f67a-4485-ae9a-27dddf9569d2" providerId="ADAL" clId="{855E5184-9ACC-460E-B26E-CE9A4C052DE4}" dt="2023-02-02T17:57:10.047" v="110" actId="20577"/>
        <pc:sldMkLst>
          <pc:docMk/>
          <pc:sldMk cId="2252892287" sldId="338"/>
        </pc:sldMkLst>
        <pc:spChg chg="mod">
          <ac:chgData name="Sarah Balian" userId="b9b6ec2c-f67a-4485-ae9a-27dddf9569d2" providerId="ADAL" clId="{855E5184-9ACC-460E-B26E-CE9A4C052DE4}" dt="2023-02-02T17:45:14.488" v="51" actId="20577"/>
          <ac:spMkLst>
            <pc:docMk/>
            <pc:sldMk cId="2252892287" sldId="338"/>
            <ac:spMk id="3" creationId="{B6340F88-FDE5-D8FA-4CB8-7065B97BFE6B}"/>
          </ac:spMkLst>
        </pc:spChg>
        <pc:spChg chg="mod">
          <ac:chgData name="Sarah Balian" userId="b9b6ec2c-f67a-4485-ae9a-27dddf9569d2" providerId="ADAL" clId="{855E5184-9ACC-460E-B26E-CE9A4C052DE4}" dt="2023-02-02T17:57:10.047" v="110" actId="20577"/>
          <ac:spMkLst>
            <pc:docMk/>
            <pc:sldMk cId="2252892287" sldId="338"/>
            <ac:spMk id="7" creationId="{A740AC67-B1C2-9ADA-0B77-2CE3E656CF0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40.861" v="16"/>
              <pc2:cmMkLst xmlns:pc2="http://schemas.microsoft.com/office/powerpoint/2019/9/main/command">
                <pc:docMk/>
                <pc:sldMk cId="2252892287" sldId="338"/>
                <pc2:cmMk id="{E52F183F-4BC3-4490-820D-82ADBEA040C7}"/>
              </pc2:cmMkLst>
            </pc226:cmChg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37.471" v="15"/>
              <pc2:cmMkLst xmlns:pc2="http://schemas.microsoft.com/office/powerpoint/2019/9/main/command">
                <pc:docMk/>
                <pc:sldMk cId="2252892287" sldId="338"/>
                <pc2:cmMk id="{4BF69D87-637F-42F2-ACFE-C61B494E63CE}"/>
              </pc2:cmMkLst>
            </pc226:cmChg>
            <pc226:cmChg xmlns:pc226="http://schemas.microsoft.com/office/powerpoint/2022/06/main/command" chg="del mod">
              <pc226:chgData name="Sarah Balian" userId="b9b6ec2c-f67a-4485-ae9a-27dddf9569d2" providerId="ADAL" clId="{855E5184-9ACC-460E-B26E-CE9A4C052DE4}" dt="2023-02-02T17:45:17.666" v="52"/>
              <pc2:cmMkLst xmlns:pc2="http://schemas.microsoft.com/office/powerpoint/2019/9/main/command">
                <pc:docMk/>
                <pc:sldMk cId="2252892287" sldId="338"/>
                <pc2:cmMk id="{915FF3AA-79E8-4800-9949-9B41B6F7E125}"/>
              </pc2:cmMkLst>
            </pc226:cmChg>
            <pc226:cmChg xmlns:pc226="http://schemas.microsoft.com/office/powerpoint/2022/06/main/command" chg="mod">
              <pc226:chgData name="Sarah Balian" userId="b9b6ec2c-f67a-4485-ae9a-27dddf9569d2" providerId="ADAL" clId="{855E5184-9ACC-460E-B26E-CE9A4C052DE4}" dt="2023-02-02T17:57:10.047" v="110" actId="20577"/>
              <pc2:cmMkLst xmlns:pc2="http://schemas.microsoft.com/office/powerpoint/2019/9/main/command">
                <pc:docMk/>
                <pc:sldMk cId="2252892287" sldId="338"/>
                <pc2:cmMk id="{FD62F5CA-A197-4BA3-91B2-1E38327F566D}"/>
              </pc2:cmMkLst>
              <pc226:cmRplyChg chg="add">
                <pc226:chgData name="Sarah Balian" userId="b9b6ec2c-f67a-4485-ae9a-27dddf9569d2" providerId="ADAL" clId="{855E5184-9ACC-460E-B26E-CE9A4C052DE4}" dt="2023-02-02T17:47:51.739" v="53"/>
                <pc2:cmRplyMkLst xmlns:pc2="http://schemas.microsoft.com/office/powerpoint/2019/9/main/command">
                  <pc:docMk/>
                  <pc:sldMk cId="2252892287" sldId="338"/>
                  <pc2:cmMk id="{FD62F5CA-A197-4BA3-91B2-1E38327F566D}"/>
                  <pc2:cmRplyMk id="{19224D89-8C72-4DF5-A484-C634273A9501}"/>
                </pc2:cmRplyMkLst>
              </pc226:cmRplyChg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57:22.726" v="111"/>
        <pc:sldMkLst>
          <pc:docMk/>
          <pc:sldMk cId="3364805724" sldId="3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57:22.726" v="111"/>
              <pc2:cmMkLst xmlns:pc2="http://schemas.microsoft.com/office/powerpoint/2019/9/main/command">
                <pc:docMk/>
                <pc:sldMk cId="3364805724" sldId="339"/>
                <pc2:cmMk id="{5AE58D34-7CD4-4BFA-90BB-DABF0D09C0BB}"/>
              </pc2:cmMkLst>
            </pc226:cmChg>
          </p:ext>
        </pc:extLst>
      </pc:sldChg>
    </pc:docChg>
  </pc:docChgLst>
  <pc:docChgLst>
    <pc:chgData name="McFarland, Annette" userId="e93d1f50-85ab-41a8-a34a-185a53159573" providerId="ADAL" clId="{E0631FD1-127C-4E19-86EE-5109F4493EE9}"/>
    <pc:docChg chg="undo redo custSel modSld">
      <pc:chgData name="McFarland, Annette" userId="e93d1f50-85ab-41a8-a34a-185a53159573" providerId="ADAL" clId="{E0631FD1-127C-4E19-86EE-5109F4493EE9}" dt="2023-01-09T20:32:47.904" v="348" actId="20577"/>
      <pc:docMkLst>
        <pc:docMk/>
      </pc:docMkLst>
      <pc:sldChg chg="addSp delSp modSp mod">
        <pc:chgData name="McFarland, Annette" userId="e93d1f50-85ab-41a8-a34a-185a53159573" providerId="ADAL" clId="{E0631FD1-127C-4E19-86EE-5109F4493EE9}" dt="2023-01-09T19:28:18.869" v="79" actId="14100"/>
        <pc:sldMkLst>
          <pc:docMk/>
          <pc:sldMk cId="1428788921" sldId="262"/>
        </pc:sldMkLst>
        <pc:spChg chg="mod">
          <ac:chgData name="McFarland, Annette" userId="e93d1f50-85ab-41a8-a34a-185a53159573" providerId="ADAL" clId="{E0631FD1-127C-4E19-86EE-5109F4493EE9}" dt="2023-01-09T19:21:35.552" v="59" actId="20577"/>
          <ac:spMkLst>
            <pc:docMk/>
            <pc:sldMk cId="1428788921" sldId="26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26.658" v="61"/>
          <ac:spMkLst>
            <pc:docMk/>
            <pc:sldMk cId="1428788921" sldId="262"/>
            <ac:spMk id="4" creationId="{D50AFE45-B444-5D0F-EBED-95939A2D486D}"/>
          </ac:spMkLst>
        </pc:spChg>
        <pc:graphicFrameChg chg="mod">
          <ac:chgData name="McFarland, Annette" userId="e93d1f50-85ab-41a8-a34a-185a53159573" providerId="ADAL" clId="{E0631FD1-127C-4E19-86EE-5109F4493EE9}" dt="2023-01-09T19:28:18.869" v="79" actId="14100"/>
          <ac:graphicFrameMkLst>
            <pc:docMk/>
            <pc:sldMk cId="1428788921" sldId="262"/>
            <ac:graphicFrameMk id="8" creationId="{A25666F9-CCA3-9D59-B863-99CA3EC76DEB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26.658" v="61"/>
          <ac:picMkLst>
            <pc:docMk/>
            <pc:sldMk cId="1428788921" sldId="262"/>
            <ac:picMk id="3" creationId="{F54130F3-DE37-5185-2B28-7B1052DDAE40}"/>
          </ac:picMkLst>
        </pc:picChg>
        <pc:picChg chg="del">
          <ac:chgData name="McFarland, Annette" userId="e93d1f50-85ab-41a8-a34a-185a53159573" providerId="ADAL" clId="{E0631FD1-127C-4E19-86EE-5109F4493EE9}" dt="2023-01-09T19:27:26.317" v="60" actId="478"/>
          <ac:picMkLst>
            <pc:docMk/>
            <pc:sldMk cId="1428788921" sldId="262"/>
            <ac:picMk id="18" creationId="{372A7F0C-E97D-5794-B720-441CD968B673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28:42.617" v="85"/>
        <pc:sldMkLst>
          <pc:docMk/>
          <pc:sldMk cId="2004344858" sldId="288"/>
        </pc:sldMkLst>
        <pc:spChg chg="add mod">
          <ac:chgData name="McFarland, Annette" userId="e93d1f50-85ab-41a8-a34a-185a53159573" providerId="ADAL" clId="{E0631FD1-127C-4E19-86EE-5109F4493EE9}" dt="2023-01-09T19:21:18.489" v="55" actId="6549"/>
          <ac:spMkLst>
            <pc:docMk/>
            <pc:sldMk cId="2004344858" sldId="288"/>
            <ac:spMk id="5" creationId="{F6218C7A-D0A5-44A4-B089-4A3E64524887}"/>
          </ac:spMkLst>
        </pc:spChg>
        <pc:spChg chg="mod">
          <ac:chgData name="McFarland, Annette" userId="e93d1f50-85ab-41a8-a34a-185a53159573" providerId="ADAL" clId="{E0631FD1-127C-4E19-86EE-5109F4493EE9}" dt="2023-01-09T19:20:00.706" v="33" actId="20577"/>
          <ac:spMkLst>
            <pc:docMk/>
            <pc:sldMk cId="2004344858" sldId="288"/>
            <ac:spMk id="10" creationId="{2D953FA9-CD59-752E-4FDA-CC41FF4B8DF2}"/>
          </ac:spMkLst>
        </pc:spChg>
        <pc:graphicFrameChg chg="mod">
          <ac:chgData name="McFarland, Annette" userId="e93d1f50-85ab-41a8-a34a-185a53159573" providerId="ADAL" clId="{E0631FD1-127C-4E19-86EE-5109F4493EE9}" dt="2023-01-09T19:28:42.617" v="85"/>
          <ac:graphicFrameMkLst>
            <pc:docMk/>
            <pc:sldMk cId="2004344858" sldId="288"/>
            <ac:graphicFrameMk id="2" creationId="{B0A68F7A-A083-4E2B-B574-D05208620F48}"/>
          </ac:graphicFrameMkLst>
        </pc:graphicFrameChg>
        <pc:picChg chg="del">
          <ac:chgData name="McFarland, Annette" userId="e93d1f50-85ab-41a8-a34a-185a53159573" providerId="ADAL" clId="{E0631FD1-127C-4E19-86EE-5109F4493EE9}" dt="2023-01-09T19:20:31.848" v="34" actId="478"/>
          <ac:picMkLst>
            <pc:docMk/>
            <pc:sldMk cId="2004344858" sldId="288"/>
            <ac:picMk id="3" creationId="{FF614935-8E0C-1D39-A414-847E8F9912B6}"/>
          </ac:picMkLst>
        </pc:picChg>
        <pc:picChg chg="add mod">
          <ac:chgData name="McFarland, Annette" userId="e93d1f50-85ab-41a8-a34a-185a53159573" providerId="ADAL" clId="{E0631FD1-127C-4E19-86EE-5109F4493EE9}" dt="2023-01-09T19:20:32.210" v="35"/>
          <ac:picMkLst>
            <pc:docMk/>
            <pc:sldMk cId="2004344858" sldId="288"/>
            <ac:picMk id="4" creationId="{9B6E8662-C68D-8FEE-362B-0684FDDB0F1E}"/>
          </ac:picMkLst>
        </pc:picChg>
      </pc:sldChg>
      <pc:sldChg chg="modSp mod">
        <pc:chgData name="McFarland, Annette" userId="e93d1f50-85ab-41a8-a34a-185a53159573" providerId="ADAL" clId="{E0631FD1-127C-4E19-86EE-5109F4493EE9}" dt="2023-01-09T20:32:47.904" v="348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E0631FD1-127C-4E19-86EE-5109F4493EE9}" dt="2023-01-09T20:32:47.904" v="348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McFarland, Annette" userId="e93d1f50-85ab-41a8-a34a-185a53159573" providerId="ADAL" clId="{E0631FD1-127C-4E19-86EE-5109F4493EE9}" dt="2023-01-09T19:58:41.129" v="314" actId="20577"/>
        <pc:sldMkLst>
          <pc:docMk/>
          <pc:sldMk cId="1182146475" sldId="298"/>
        </pc:sldMkLst>
        <pc:spChg chg="mod">
          <ac:chgData name="McFarland, Annette" userId="e93d1f50-85ab-41a8-a34a-185a53159573" providerId="ADAL" clId="{E0631FD1-127C-4E19-86EE-5109F4493EE9}" dt="2023-01-09T19:58:41.129" v="314" actId="20577"/>
          <ac:spMkLst>
            <pc:docMk/>
            <pc:sldMk cId="1182146475" sldId="298"/>
            <ac:spMk id="2" creationId="{F6245169-1799-41CD-B28E-D2D20D16AD73}"/>
          </ac:spMkLst>
        </pc:spChg>
      </pc:sldChg>
      <pc:sldChg chg="addSp delSp modSp mod">
        <pc:chgData name="McFarland, Annette" userId="e93d1f50-85ab-41a8-a34a-185a53159573" providerId="ADAL" clId="{E0631FD1-127C-4E19-86EE-5109F4493EE9}" dt="2023-01-09T19:31:52.387" v="144" actId="20577"/>
        <pc:sldMkLst>
          <pc:docMk/>
          <pc:sldMk cId="317324267" sldId="299"/>
        </pc:sldMkLst>
        <pc:spChg chg="add mod">
          <ac:chgData name="McFarland, Annette" userId="e93d1f50-85ab-41a8-a34a-185a53159573" providerId="ADAL" clId="{E0631FD1-127C-4E19-86EE-5109F4493EE9}" dt="2023-01-09T19:31:52.387" v="144" actId="20577"/>
          <ac:spMkLst>
            <pc:docMk/>
            <pc:sldMk cId="317324267" sldId="299"/>
            <ac:spMk id="3" creationId="{9082054B-0376-FBA8-8E6A-77D1266373BA}"/>
          </ac:spMkLst>
        </pc:spChg>
        <pc:spChg chg="mod">
          <ac:chgData name="McFarland, Annette" userId="e93d1f50-85ab-41a8-a34a-185a53159573" providerId="ADAL" clId="{E0631FD1-127C-4E19-86EE-5109F4493EE9}" dt="2023-01-09T19:31:42.300" v="136" actId="20577"/>
          <ac:spMkLst>
            <pc:docMk/>
            <pc:sldMk cId="317324267" sldId="299"/>
            <ac:spMk id="58" creationId="{DB0E9556-57C4-FB9F-F4ED-4A86F430775C}"/>
          </ac:spMkLst>
        </pc:spChg>
        <pc:picChg chg="add mod">
          <ac:chgData name="McFarland, Annette" userId="e93d1f50-85ab-41a8-a34a-185a53159573" providerId="ADAL" clId="{E0631FD1-127C-4E19-86EE-5109F4493EE9}" dt="2023-01-09T19:27:47.122" v="71"/>
          <ac:picMkLst>
            <pc:docMk/>
            <pc:sldMk cId="317324267" sldId="299"/>
            <ac:picMk id="2" creationId="{6AB14868-D5A7-1BCB-0B42-42FB7AB804E1}"/>
          </ac:picMkLst>
        </pc:picChg>
        <pc:picChg chg="del">
          <ac:chgData name="McFarland, Annette" userId="e93d1f50-85ab-41a8-a34a-185a53159573" providerId="ADAL" clId="{E0631FD1-127C-4E19-86EE-5109F4493EE9}" dt="2023-01-09T19:27:46.887" v="70" actId="478"/>
          <ac:picMkLst>
            <pc:docMk/>
            <pc:sldMk cId="317324267" sldId="299"/>
            <ac:picMk id="6" creationId="{54127A77-B12B-D47A-C855-6366D8066847}"/>
          </ac:picMkLst>
        </pc:picChg>
      </pc:sldChg>
      <pc:sldChg chg="modSp mod addCm">
        <pc:chgData name="McFarland, Annette" userId="e93d1f50-85ab-41a8-a34a-185a53159573" providerId="ADAL" clId="{E0631FD1-127C-4E19-86EE-5109F4493EE9}" dt="2023-01-09T19:45:22.327" v="247"/>
        <pc:sldMkLst>
          <pc:docMk/>
          <pc:sldMk cId="999049329" sldId="305"/>
        </pc:sldMkLst>
        <pc:spChg chg="mod">
          <ac:chgData name="McFarland, Annette" userId="e93d1f50-85ab-41a8-a34a-185a53159573" providerId="ADAL" clId="{E0631FD1-127C-4E19-86EE-5109F4493EE9}" dt="2023-01-09T19:35:12.298" v="181" actId="20577"/>
          <ac:spMkLst>
            <pc:docMk/>
            <pc:sldMk cId="999049329" sldId="305"/>
            <ac:spMk id="10" creationId="{2D953FA9-CD59-752E-4FDA-CC41FF4B8DF2}"/>
          </ac:spMkLst>
        </pc:spChg>
        <pc:spChg chg="mod">
          <ac:chgData name="McFarland, Annette" userId="e93d1f50-85ab-41a8-a34a-185a53159573" providerId="ADAL" clId="{E0631FD1-127C-4E19-86EE-5109F4493EE9}" dt="2023-01-09T19:43:42.302" v="246" actId="20577"/>
          <ac:spMkLst>
            <pc:docMk/>
            <pc:sldMk cId="999049329" sldId="305"/>
            <ac:spMk id="51" creationId="{43A58D49-5D4D-FACF-FA04-3B09185901CC}"/>
          </ac:spMkLst>
        </pc:spChg>
        <pc:spChg chg="mod">
          <ac:chgData name="McFarland, Annette" userId="e93d1f50-85ab-41a8-a34a-185a53159573" providerId="ADAL" clId="{E0631FD1-127C-4E19-86EE-5109F4493EE9}" dt="2023-01-09T19:35:03.530" v="178" actId="1076"/>
          <ac:spMkLst>
            <pc:docMk/>
            <pc:sldMk cId="999049329" sldId="305"/>
            <ac:spMk id="52" creationId="{18673D96-3B50-557D-D5A5-71CBAA88D380}"/>
          </ac:spMkLst>
        </pc:spChg>
        <pc:grpChg chg="mod">
          <ac:chgData name="McFarland, Annette" userId="e93d1f50-85ab-41a8-a34a-185a53159573" providerId="ADAL" clId="{E0631FD1-127C-4E19-86EE-5109F4493EE9}" dt="2023-01-09T19:34:45.439" v="175" actId="1076"/>
          <ac:grpSpMkLst>
            <pc:docMk/>
            <pc:sldMk cId="999049329" sldId="305"/>
            <ac:grpSpMk id="54" creationId="{45350DE4-50D9-57CF-336F-3F2733746D3E}"/>
          </ac:grpSpMkLst>
        </pc:grpChg>
        <pc:grpChg chg="mod">
          <ac:chgData name="McFarland, Annette" userId="e93d1f50-85ab-41a8-a34a-185a53159573" providerId="ADAL" clId="{E0631FD1-127C-4E19-86EE-5109F4493EE9}" dt="2023-01-09T19:34:45.439" v="175" actId="1076"/>
          <ac:grpSpMkLst>
            <pc:docMk/>
            <pc:sldMk cId="999049329" sldId="305"/>
            <ac:grpSpMk id="57" creationId="{EA3865C6-C69E-0382-3FD3-ACFD87A39A36}"/>
          </ac:grpSpMkLst>
        </pc:grpChg>
      </pc:sldChg>
      <pc:sldChg chg="modSp mod">
        <pc:chgData name="McFarland, Annette" userId="e93d1f50-85ab-41a8-a34a-185a53159573" providerId="ADAL" clId="{E0631FD1-127C-4E19-86EE-5109F4493EE9}" dt="2023-01-09T19:19:45.126" v="29" actId="27636"/>
        <pc:sldMkLst>
          <pc:docMk/>
          <pc:sldMk cId="1457795696" sldId="326"/>
        </pc:sldMkLst>
        <pc:spChg chg="mod">
          <ac:chgData name="McFarland, Annette" userId="e93d1f50-85ab-41a8-a34a-185a53159573" providerId="ADAL" clId="{E0631FD1-127C-4E19-86EE-5109F4493EE9}" dt="2023-01-09T19:17:53.240" v="3" actId="20577"/>
          <ac:spMkLst>
            <pc:docMk/>
            <pc:sldMk cId="1457795696" sldId="326"/>
            <ac:spMk id="2" creationId="{F050121B-D4A7-C426-32A4-BF0987433026}"/>
          </ac:spMkLst>
        </pc:spChg>
        <pc:spChg chg="mod">
          <ac:chgData name="McFarland, Annette" userId="e93d1f50-85ab-41a8-a34a-185a53159573" providerId="ADAL" clId="{E0631FD1-127C-4E19-86EE-5109F4493EE9}" dt="2023-01-09T19:19:45.126" v="29" actId="27636"/>
          <ac:spMkLst>
            <pc:docMk/>
            <pc:sldMk cId="1457795696" sldId="326"/>
            <ac:spMk id="3" creationId="{B6340F88-FDE5-D8FA-4CB8-7065B97BFE6B}"/>
          </ac:spMkLst>
        </pc:spChg>
      </pc:sldChg>
      <pc:sldChg chg="addSp delSp modSp mod">
        <pc:chgData name="McFarland, Annette" userId="e93d1f50-85ab-41a8-a34a-185a53159573" providerId="ADAL" clId="{E0631FD1-127C-4E19-86EE-5109F4493EE9}" dt="2023-01-09T19:29:07.175" v="91"/>
        <pc:sldMkLst>
          <pc:docMk/>
          <pc:sldMk cId="2900471433" sldId="327"/>
        </pc:sldMkLst>
        <pc:spChg chg="mod">
          <ac:chgData name="McFarland, Annette" userId="e93d1f50-85ab-41a8-a34a-185a53159573" providerId="ADAL" clId="{E0631FD1-127C-4E19-86EE-5109F4493EE9}" dt="2023-01-09T19:29:02.915" v="89" actId="20577"/>
          <ac:spMkLst>
            <pc:docMk/>
            <pc:sldMk cId="2900471433" sldId="327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34.586" v="65"/>
          <ac:spMkLst>
            <pc:docMk/>
            <pc:sldMk cId="2900471433" sldId="327"/>
            <ac:spMk id="4" creationId="{CBA8D4B5-4DB4-0D25-C4C3-18387223B531}"/>
          </ac:spMkLst>
        </pc:spChg>
        <pc:graphicFrameChg chg="mod">
          <ac:chgData name="McFarland, Annette" userId="e93d1f50-85ab-41a8-a34a-185a53159573" providerId="ADAL" clId="{E0631FD1-127C-4E19-86EE-5109F4493EE9}" dt="2023-01-09T19:29:07.175" v="91"/>
          <ac:graphicFrameMkLst>
            <pc:docMk/>
            <pc:sldMk cId="2900471433" sldId="327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34.586" v="65"/>
          <ac:picMkLst>
            <pc:docMk/>
            <pc:sldMk cId="2900471433" sldId="327"/>
            <ac:picMk id="3" creationId="{13A84AEE-966C-7496-2339-7466BA13307E}"/>
          </ac:picMkLst>
        </pc:picChg>
        <pc:picChg chg="del">
          <ac:chgData name="McFarland, Annette" userId="e93d1f50-85ab-41a8-a34a-185a53159573" providerId="ADAL" clId="{E0631FD1-127C-4E19-86EE-5109F4493EE9}" dt="2023-01-09T19:27:34.317" v="64" actId="478"/>
          <ac:picMkLst>
            <pc:docMk/>
            <pc:sldMk cId="2900471433" sldId="327"/>
            <ac:picMk id="7" creationId="{9D040096-C5A2-22F8-32D6-6D059E8CFE77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31:29.080" v="132" actId="14100"/>
        <pc:sldMkLst>
          <pc:docMk/>
          <pc:sldMk cId="2158953782" sldId="328"/>
        </pc:sldMkLst>
        <pc:spChg chg="mod">
          <ac:chgData name="McFarland, Annette" userId="e93d1f50-85ab-41a8-a34a-185a53159573" providerId="ADAL" clId="{E0631FD1-127C-4E19-86EE-5109F4493EE9}" dt="2023-01-09T19:29:17.338" v="101" actId="20577"/>
          <ac:spMkLst>
            <pc:docMk/>
            <pc:sldMk cId="2158953782" sldId="328"/>
            <ac:spMk id="2" creationId="{F6245169-1799-41CD-B28E-D2D20D16AD73}"/>
          </ac:spMkLst>
        </pc:spChg>
        <pc:spChg chg="mod">
          <ac:chgData name="McFarland, Annette" userId="e93d1f50-85ab-41a8-a34a-185a53159573" providerId="ADAL" clId="{E0631FD1-127C-4E19-86EE-5109F4493EE9}" dt="2023-01-09T19:30:54.132" v="124" actId="1076"/>
          <ac:spMkLst>
            <pc:docMk/>
            <pc:sldMk cId="2158953782" sldId="328"/>
            <ac:spMk id="3" creationId="{A6DCF9D2-87B3-F55C-FC1E-91302F0C2EEC}"/>
          </ac:spMkLst>
        </pc:spChg>
        <pc:spChg chg="del mod">
          <ac:chgData name="McFarland, Annette" userId="e93d1f50-85ab-41a8-a34a-185a53159573" providerId="ADAL" clId="{E0631FD1-127C-4E19-86EE-5109F4493EE9}" dt="2023-01-09T19:30:41.653" v="121" actId="478"/>
          <ac:spMkLst>
            <pc:docMk/>
            <pc:sldMk cId="2158953782" sldId="328"/>
            <ac:spMk id="4" creationId="{2B73BAC9-FE78-CFE5-9039-58A67F37AA27}"/>
          </ac:spMkLst>
        </pc:spChg>
        <pc:spChg chg="mod">
          <ac:chgData name="McFarland, Annette" userId="e93d1f50-85ab-41a8-a34a-185a53159573" providerId="ADAL" clId="{E0631FD1-127C-4E19-86EE-5109F4493EE9}" dt="2023-01-09T19:31:29.080" v="132" actId="14100"/>
          <ac:spMkLst>
            <pc:docMk/>
            <pc:sldMk cId="2158953782" sldId="328"/>
            <ac:spMk id="5" creationId="{EA05FDD7-0843-D88F-9628-40FFCFB3887A}"/>
          </ac:spMkLst>
        </pc:spChg>
        <pc:spChg chg="add mod">
          <ac:chgData name="McFarland, Annette" userId="e93d1f50-85ab-41a8-a34a-185a53159573" providerId="ADAL" clId="{E0631FD1-127C-4E19-86EE-5109F4493EE9}" dt="2023-01-09T19:27:38.691" v="67"/>
          <ac:spMkLst>
            <pc:docMk/>
            <pc:sldMk cId="2158953782" sldId="328"/>
            <ac:spMk id="10" creationId="{23F02814-C03D-2DDE-02BC-E93A96D833ED}"/>
          </ac:spMkLst>
        </pc:spChg>
        <pc:graphicFrameChg chg="mod">
          <ac:chgData name="McFarland, Annette" userId="e93d1f50-85ab-41a8-a34a-185a53159573" providerId="ADAL" clId="{E0631FD1-127C-4E19-86EE-5109F4493EE9}" dt="2023-01-09T19:30:49.016" v="123" actId="20577"/>
          <ac:graphicFrameMkLst>
            <pc:docMk/>
            <pc:sldMk cId="2158953782" sldId="328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E0631FD1-127C-4E19-86EE-5109F4493EE9}" dt="2023-01-09T19:27:38.469" v="66" actId="478"/>
          <ac:picMkLst>
            <pc:docMk/>
            <pc:sldMk cId="2158953782" sldId="328"/>
            <ac:picMk id="7" creationId="{9D040096-C5A2-22F8-32D6-6D059E8CFE77}"/>
          </ac:picMkLst>
        </pc:picChg>
        <pc:picChg chg="add mod">
          <ac:chgData name="McFarland, Annette" userId="e93d1f50-85ab-41a8-a34a-185a53159573" providerId="ADAL" clId="{E0631FD1-127C-4E19-86EE-5109F4493EE9}" dt="2023-01-09T19:27:38.691" v="67"/>
          <ac:picMkLst>
            <pc:docMk/>
            <pc:sldMk cId="2158953782" sldId="328"/>
            <ac:picMk id="8" creationId="{95ABCA1A-ED10-A4EB-2E51-48FD386E2AC8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29:40.933" v="107"/>
        <pc:sldMkLst>
          <pc:docMk/>
          <pc:sldMk cId="1397072476" sldId="329"/>
        </pc:sldMkLst>
        <pc:spChg chg="mod">
          <ac:chgData name="McFarland, Annette" userId="e93d1f50-85ab-41a8-a34a-185a53159573" providerId="ADAL" clId="{E0631FD1-127C-4E19-86EE-5109F4493EE9}" dt="2023-01-09T19:29:25.049" v="105" actId="20577"/>
          <ac:spMkLst>
            <pc:docMk/>
            <pc:sldMk cId="1397072476" sldId="329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43.710" v="69"/>
          <ac:spMkLst>
            <pc:docMk/>
            <pc:sldMk cId="1397072476" sldId="329"/>
            <ac:spMk id="4" creationId="{C6F1C81C-E386-FFD1-F0FA-0F5FAB6993EF}"/>
          </ac:spMkLst>
        </pc:spChg>
        <pc:spChg chg="mod">
          <ac:chgData name="McFarland, Annette" userId="e93d1f50-85ab-41a8-a34a-185a53159573" providerId="ADAL" clId="{E0631FD1-127C-4E19-86EE-5109F4493EE9}" dt="2023-01-09T19:29:34.601" v="106" actId="2085"/>
          <ac:spMkLst>
            <pc:docMk/>
            <pc:sldMk cId="1397072476" sldId="329"/>
            <ac:spMk id="10" creationId="{C9C2296E-9F43-735D-9D28-1F983DA0872C}"/>
          </ac:spMkLst>
        </pc:spChg>
        <pc:graphicFrameChg chg="mod">
          <ac:chgData name="McFarland, Annette" userId="e93d1f50-85ab-41a8-a34a-185a53159573" providerId="ADAL" clId="{E0631FD1-127C-4E19-86EE-5109F4493EE9}" dt="2023-01-09T19:29:40.933" v="107"/>
          <ac:graphicFrameMkLst>
            <pc:docMk/>
            <pc:sldMk cId="1397072476" sldId="329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43.710" v="69"/>
          <ac:picMkLst>
            <pc:docMk/>
            <pc:sldMk cId="1397072476" sldId="329"/>
            <ac:picMk id="3" creationId="{16B32A62-C277-D3E8-4777-D8940A660696}"/>
          </ac:picMkLst>
        </pc:picChg>
        <pc:picChg chg="del">
          <ac:chgData name="McFarland, Annette" userId="e93d1f50-85ab-41a8-a34a-185a53159573" providerId="ADAL" clId="{E0631FD1-127C-4E19-86EE-5109F4493EE9}" dt="2023-01-09T19:27:43.474" v="68" actId="478"/>
          <ac:picMkLst>
            <pc:docMk/>
            <pc:sldMk cId="1397072476" sldId="329"/>
            <ac:picMk id="7" creationId="{9D040096-C5A2-22F8-32D6-6D059E8CFE77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32:50.523" v="152"/>
        <pc:sldMkLst>
          <pc:docMk/>
          <pc:sldMk cId="35566594" sldId="330"/>
        </pc:sldMkLst>
        <pc:spChg chg="mod">
          <ac:chgData name="McFarland, Annette" userId="e93d1f50-85ab-41a8-a34a-185a53159573" providerId="ADAL" clId="{E0631FD1-127C-4E19-86EE-5109F4493EE9}" dt="2023-01-09T19:32:47.170" v="151" actId="20577"/>
          <ac:spMkLst>
            <pc:docMk/>
            <pc:sldMk cId="35566594" sldId="330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51.365" v="73"/>
          <ac:spMkLst>
            <pc:docMk/>
            <pc:sldMk cId="35566594" sldId="330"/>
            <ac:spMk id="10" creationId="{2C83CAAA-2934-E117-F07E-CA47E84F62FD}"/>
          </ac:spMkLst>
        </pc:spChg>
        <pc:graphicFrameChg chg="mod">
          <ac:chgData name="McFarland, Annette" userId="e93d1f50-85ab-41a8-a34a-185a53159573" providerId="ADAL" clId="{E0631FD1-127C-4E19-86EE-5109F4493EE9}" dt="2023-01-09T19:32:50.523" v="152"/>
          <ac:graphicFrameMkLst>
            <pc:docMk/>
            <pc:sldMk cId="35566594" sldId="330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E0631FD1-127C-4E19-86EE-5109F4493EE9}" dt="2023-01-09T19:27:51.021" v="72" actId="478"/>
          <ac:picMkLst>
            <pc:docMk/>
            <pc:sldMk cId="35566594" sldId="330"/>
            <ac:picMk id="7" creationId="{9D040096-C5A2-22F8-32D6-6D059E8CFE77}"/>
          </ac:picMkLst>
        </pc:picChg>
        <pc:picChg chg="add mod">
          <ac:chgData name="McFarland, Annette" userId="e93d1f50-85ab-41a8-a34a-185a53159573" providerId="ADAL" clId="{E0631FD1-127C-4E19-86EE-5109F4493EE9}" dt="2023-01-09T19:27:51.365" v="73"/>
          <ac:picMkLst>
            <pc:docMk/>
            <pc:sldMk cId="35566594" sldId="330"/>
            <ac:picMk id="8" creationId="{8FCD4E05-CCDD-A325-2B01-14335D21C2F5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33:09.319" v="161"/>
        <pc:sldMkLst>
          <pc:docMk/>
          <pc:sldMk cId="3322161009" sldId="331"/>
        </pc:sldMkLst>
        <pc:spChg chg="mod">
          <ac:chgData name="McFarland, Annette" userId="e93d1f50-85ab-41a8-a34a-185a53159573" providerId="ADAL" clId="{E0631FD1-127C-4E19-86EE-5109F4493EE9}" dt="2023-01-09T19:33:05.009" v="160" actId="20577"/>
          <ac:spMkLst>
            <pc:docMk/>
            <pc:sldMk cId="3322161009" sldId="331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55.081" v="75"/>
          <ac:spMkLst>
            <pc:docMk/>
            <pc:sldMk cId="3322161009" sldId="331"/>
            <ac:spMk id="4" creationId="{83A00417-6395-3122-0DF5-9D6879C71C37}"/>
          </ac:spMkLst>
        </pc:spChg>
        <pc:graphicFrameChg chg="mod">
          <ac:chgData name="McFarland, Annette" userId="e93d1f50-85ab-41a8-a34a-185a53159573" providerId="ADAL" clId="{E0631FD1-127C-4E19-86EE-5109F4493EE9}" dt="2023-01-09T19:33:09.319" v="161"/>
          <ac:graphicFrameMkLst>
            <pc:docMk/>
            <pc:sldMk cId="3322161009" sldId="331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55.081" v="75"/>
          <ac:picMkLst>
            <pc:docMk/>
            <pc:sldMk cId="3322161009" sldId="331"/>
            <ac:picMk id="3" creationId="{4569334E-F00D-DFF6-30AB-8215BEB2CCCA}"/>
          </ac:picMkLst>
        </pc:picChg>
        <pc:picChg chg="del">
          <ac:chgData name="McFarland, Annette" userId="e93d1f50-85ab-41a8-a34a-185a53159573" providerId="ADAL" clId="{E0631FD1-127C-4E19-86EE-5109F4493EE9}" dt="2023-01-09T19:27:54.837" v="74" actId="478"/>
          <ac:picMkLst>
            <pc:docMk/>
            <pc:sldMk cId="3322161009" sldId="331"/>
            <ac:picMk id="7" creationId="{9D040096-C5A2-22F8-32D6-6D059E8CFE77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33:41.384" v="169" actId="20577"/>
        <pc:sldMkLst>
          <pc:docMk/>
          <pc:sldMk cId="3553155407" sldId="332"/>
        </pc:sldMkLst>
        <pc:spChg chg="mod">
          <ac:chgData name="McFarland, Annette" userId="e93d1f50-85ab-41a8-a34a-185a53159573" providerId="ADAL" clId="{E0631FD1-127C-4E19-86EE-5109F4493EE9}" dt="2023-01-09T19:33:41.384" v="169" actId="20577"/>
          <ac:spMkLst>
            <pc:docMk/>
            <pc:sldMk cId="3553155407" sldId="33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59.313" v="77"/>
          <ac:spMkLst>
            <pc:docMk/>
            <pc:sldMk cId="3553155407" sldId="332"/>
            <ac:spMk id="4" creationId="{C3AD93FF-3E1E-081A-C62D-1E568DFEA415}"/>
          </ac:spMkLst>
        </pc:spChg>
        <pc:picChg chg="add mod">
          <ac:chgData name="McFarland, Annette" userId="e93d1f50-85ab-41a8-a34a-185a53159573" providerId="ADAL" clId="{E0631FD1-127C-4E19-86EE-5109F4493EE9}" dt="2023-01-09T19:27:59.313" v="77"/>
          <ac:picMkLst>
            <pc:docMk/>
            <pc:sldMk cId="3553155407" sldId="332"/>
            <ac:picMk id="3" creationId="{A0869D8F-81A2-69CB-3C4E-CE744500C67E}"/>
          </ac:picMkLst>
        </pc:picChg>
        <pc:picChg chg="del">
          <ac:chgData name="McFarland, Annette" userId="e93d1f50-85ab-41a8-a34a-185a53159573" providerId="ADAL" clId="{E0631FD1-127C-4E19-86EE-5109F4493EE9}" dt="2023-01-09T19:27:59.061" v="76" actId="478"/>
          <ac:picMkLst>
            <pc:docMk/>
            <pc:sldMk cId="3553155407" sldId="332"/>
            <ac:picMk id="7" creationId="{9D040096-C5A2-22F8-32D6-6D059E8CFE77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28:33.792" v="84"/>
        <pc:sldMkLst>
          <pc:docMk/>
          <pc:sldMk cId="2672004803" sldId="334"/>
        </pc:sldMkLst>
        <pc:spChg chg="mod">
          <ac:chgData name="McFarland, Annette" userId="e93d1f50-85ab-41a8-a34a-185a53159573" providerId="ADAL" clId="{E0631FD1-127C-4E19-86EE-5109F4493EE9}" dt="2023-01-09T19:28:30.757" v="83" actId="20577"/>
          <ac:spMkLst>
            <pc:docMk/>
            <pc:sldMk cId="2672004803" sldId="334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30.510" v="63"/>
          <ac:spMkLst>
            <pc:docMk/>
            <pc:sldMk cId="2672004803" sldId="334"/>
            <ac:spMk id="4" creationId="{D2AB4EB9-4B53-09E4-875D-332427043F2A}"/>
          </ac:spMkLst>
        </pc:spChg>
        <pc:graphicFrameChg chg="mod">
          <ac:chgData name="McFarland, Annette" userId="e93d1f50-85ab-41a8-a34a-185a53159573" providerId="ADAL" clId="{E0631FD1-127C-4E19-86EE-5109F4493EE9}" dt="2023-01-09T19:28:33.792" v="84"/>
          <ac:graphicFrameMkLst>
            <pc:docMk/>
            <pc:sldMk cId="2672004803" sldId="334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30.510" v="63"/>
          <ac:picMkLst>
            <pc:docMk/>
            <pc:sldMk cId="2672004803" sldId="334"/>
            <ac:picMk id="3" creationId="{61170066-FB51-9A9F-B895-C25125C1BFA3}"/>
          </ac:picMkLst>
        </pc:picChg>
        <pc:picChg chg="del">
          <ac:chgData name="McFarland, Annette" userId="e93d1f50-85ab-41a8-a34a-185a53159573" providerId="ADAL" clId="{E0631FD1-127C-4E19-86EE-5109F4493EE9}" dt="2023-01-09T19:27:30.197" v="62" actId="478"/>
          <ac:picMkLst>
            <pc:docMk/>
            <pc:sldMk cId="2672004803" sldId="334"/>
            <ac:picMk id="7" creationId="{9D040096-C5A2-22F8-32D6-6D059E8CFE77}"/>
          </ac:picMkLst>
        </pc:picChg>
      </pc:sldChg>
      <pc:sldChg chg="modSp mod">
        <pc:chgData name="McFarland, Annette" userId="e93d1f50-85ab-41a8-a34a-185a53159573" providerId="ADAL" clId="{E0631FD1-127C-4E19-86EE-5109F4493EE9}" dt="2023-01-09T19:34:09.238" v="173" actId="20577"/>
        <pc:sldMkLst>
          <pc:docMk/>
          <pc:sldMk cId="3086977997" sldId="335"/>
        </pc:sldMkLst>
        <pc:spChg chg="mod">
          <ac:chgData name="McFarland, Annette" userId="e93d1f50-85ab-41a8-a34a-185a53159573" providerId="ADAL" clId="{E0631FD1-127C-4E19-86EE-5109F4493EE9}" dt="2023-01-09T19:34:09.238" v="173" actId="20577"/>
          <ac:spMkLst>
            <pc:docMk/>
            <pc:sldMk cId="3086977997" sldId="335"/>
            <ac:spMk id="2" creationId="{F050121B-D4A7-C426-32A4-BF0987433026}"/>
          </ac:spMkLst>
        </pc:spChg>
      </pc:sldChg>
      <pc:sldChg chg="modSp mod">
        <pc:chgData name="McFarland, Annette" userId="e93d1f50-85ab-41a8-a34a-185a53159573" providerId="ADAL" clId="{E0631FD1-127C-4E19-86EE-5109F4493EE9}" dt="2023-01-09T19:34:15.738" v="174" actId="20577"/>
        <pc:sldMkLst>
          <pc:docMk/>
          <pc:sldMk cId="1683805951" sldId="336"/>
        </pc:sldMkLst>
        <pc:spChg chg="mod">
          <ac:chgData name="McFarland, Annette" userId="e93d1f50-85ab-41a8-a34a-185a53159573" providerId="ADAL" clId="{E0631FD1-127C-4E19-86EE-5109F4493EE9}" dt="2023-01-09T19:34:15.738" v="174" actId="20577"/>
          <ac:spMkLst>
            <pc:docMk/>
            <pc:sldMk cId="1683805951" sldId="336"/>
            <ac:spMk id="6" creationId="{ED3EB88E-B61A-20D4-38C8-97E73458DC84}"/>
          </ac:spMkLst>
        </pc:spChg>
        <pc:spChg chg="mod">
          <ac:chgData name="McFarland, Annette" userId="e93d1f50-85ab-41a8-a34a-185a53159573" providerId="ADAL" clId="{E0631FD1-127C-4E19-86EE-5109F4493EE9}" dt="2023-01-09T19:34:05.376" v="171" actId="20577"/>
          <ac:spMkLst>
            <pc:docMk/>
            <pc:sldMk cId="1683805951" sldId="336"/>
            <ac:spMk id="10" creationId="{2D953FA9-CD59-752E-4FDA-CC41FF4B8DF2}"/>
          </ac:spMkLst>
        </pc:spChg>
      </pc:sldChg>
      <pc:sldChg chg="modSp mod">
        <pc:chgData name="McFarland, Annette" userId="e93d1f50-85ab-41a8-a34a-185a53159573" providerId="ADAL" clId="{E0631FD1-127C-4E19-86EE-5109F4493EE9}" dt="2023-01-09T19:56:25.605" v="297" actId="1076"/>
        <pc:sldMkLst>
          <pc:docMk/>
          <pc:sldMk cId="2252892287" sldId="338"/>
        </pc:sldMkLst>
        <pc:spChg chg="mod">
          <ac:chgData name="McFarland, Annette" userId="e93d1f50-85ab-41a8-a34a-185a53159573" providerId="ADAL" clId="{E0631FD1-127C-4E19-86EE-5109F4493EE9}" dt="2023-01-09T19:50:50.988" v="248" actId="120"/>
          <ac:spMkLst>
            <pc:docMk/>
            <pc:sldMk cId="2252892287" sldId="338"/>
            <ac:spMk id="2" creationId="{F050121B-D4A7-C426-32A4-BF0987433026}"/>
          </ac:spMkLst>
        </pc:spChg>
        <pc:spChg chg="mod">
          <ac:chgData name="McFarland, Annette" userId="e93d1f50-85ab-41a8-a34a-185a53159573" providerId="ADAL" clId="{E0631FD1-127C-4E19-86EE-5109F4493EE9}" dt="2023-01-09T19:56:01.221" v="296" actId="14100"/>
          <ac:spMkLst>
            <pc:docMk/>
            <pc:sldMk cId="2252892287" sldId="338"/>
            <ac:spMk id="3" creationId="{B6340F88-FDE5-D8FA-4CB8-7065B97BFE6B}"/>
          </ac:spMkLst>
        </pc:spChg>
        <pc:spChg chg="mod">
          <ac:chgData name="McFarland, Annette" userId="e93d1f50-85ab-41a8-a34a-185a53159573" providerId="ADAL" clId="{E0631FD1-127C-4E19-86EE-5109F4493EE9}" dt="2023-01-09T19:55:56.101" v="295" actId="1076"/>
          <ac:spMkLst>
            <pc:docMk/>
            <pc:sldMk cId="2252892287" sldId="338"/>
            <ac:spMk id="7" creationId="{A740AC67-B1C2-9ADA-0B77-2CE3E656CF08}"/>
          </ac:spMkLst>
        </pc:spChg>
        <pc:spChg chg="mod">
          <ac:chgData name="McFarland, Annette" userId="e93d1f50-85ab-41a8-a34a-185a53159573" providerId="ADAL" clId="{E0631FD1-127C-4E19-86EE-5109F4493EE9}" dt="2023-01-09T19:51:42.905" v="260" actId="255"/>
          <ac:spMkLst>
            <pc:docMk/>
            <pc:sldMk cId="2252892287" sldId="338"/>
            <ac:spMk id="8" creationId="{01C63506-5423-D6DA-D5E6-F13B94D21B7F}"/>
          </ac:spMkLst>
        </pc:spChg>
        <pc:spChg chg="mod">
          <ac:chgData name="McFarland, Annette" userId="e93d1f50-85ab-41a8-a34a-185a53159573" providerId="ADAL" clId="{E0631FD1-127C-4E19-86EE-5109F4493EE9}" dt="2023-01-09T19:56:25.605" v="297" actId="1076"/>
          <ac:spMkLst>
            <pc:docMk/>
            <pc:sldMk cId="2252892287" sldId="338"/>
            <ac:spMk id="9" creationId="{04C5497F-F038-9559-74A9-E252109FC2C8}"/>
          </ac:spMkLst>
        </pc:spChg>
      </pc:sldChg>
      <pc:sldChg chg="addSp delSp modSp mod">
        <pc:chgData name="McFarland, Annette" userId="e93d1f50-85ab-41a8-a34a-185a53159573" providerId="ADAL" clId="{E0631FD1-127C-4E19-86EE-5109F4493EE9}" dt="2023-01-09T19:57:39.870" v="305" actId="20577"/>
        <pc:sldMkLst>
          <pc:docMk/>
          <pc:sldMk cId="3364805724" sldId="339"/>
        </pc:sldMkLst>
        <pc:spChg chg="mod">
          <ac:chgData name="McFarland, Annette" userId="e93d1f50-85ab-41a8-a34a-185a53159573" providerId="ADAL" clId="{E0631FD1-127C-4E19-86EE-5109F4493EE9}" dt="2023-01-09T19:57:39.870" v="305" actId="20577"/>
          <ac:spMkLst>
            <pc:docMk/>
            <pc:sldMk cId="3364805724" sldId="339"/>
            <ac:spMk id="2" creationId="{F050121B-D4A7-C426-32A4-BF0987433026}"/>
          </ac:spMkLst>
        </pc:spChg>
        <pc:spChg chg="add mod">
          <ac:chgData name="McFarland, Annette" userId="e93d1f50-85ab-41a8-a34a-185a53159573" providerId="ADAL" clId="{E0631FD1-127C-4E19-86EE-5109F4493EE9}" dt="2023-01-09T19:57:33.543" v="301" actId="6549"/>
          <ac:spMkLst>
            <pc:docMk/>
            <pc:sldMk cId="3364805724" sldId="339"/>
            <ac:spMk id="6" creationId="{A1204652-E4C5-F8FA-E6BB-CB564DABBDD0}"/>
          </ac:spMkLst>
        </pc:spChg>
        <pc:picChg chg="del">
          <ac:chgData name="McFarland, Annette" userId="e93d1f50-85ab-41a8-a34a-185a53159573" providerId="ADAL" clId="{E0631FD1-127C-4E19-86EE-5109F4493EE9}" dt="2023-01-09T19:57:28.006" v="298" actId="478"/>
          <ac:picMkLst>
            <pc:docMk/>
            <pc:sldMk cId="3364805724" sldId="339"/>
            <ac:picMk id="4" creationId="{CE5C9FDF-5B27-42CC-49E4-D5E438294C67}"/>
          </ac:picMkLst>
        </pc:picChg>
        <pc:picChg chg="add mod">
          <ac:chgData name="McFarland, Annette" userId="e93d1f50-85ab-41a8-a34a-185a53159573" providerId="ADAL" clId="{E0631FD1-127C-4E19-86EE-5109F4493EE9}" dt="2023-01-09T19:57:28.535" v="299"/>
          <ac:picMkLst>
            <pc:docMk/>
            <pc:sldMk cId="3364805724" sldId="339"/>
            <ac:picMk id="5" creationId="{3C13DDC7-F7EF-339D-D12F-947FE57CBE64}"/>
          </ac:picMkLst>
        </pc:picChg>
      </pc:sldChg>
    </pc:docChg>
  </pc:docChgLst>
  <pc:docChgLst>
    <pc:chgData name="Twesigye, Gloria" userId="6464a502-8a44-4d67-8fab-8f3aa9495827" providerId="ADAL" clId="{A4F3A9B7-88C6-48D7-AF15-1A5D1E8BEC3B}"/>
    <pc:docChg chg="custSel modSld">
      <pc:chgData name="Twesigye, Gloria" userId="6464a502-8a44-4d67-8fab-8f3aa9495827" providerId="ADAL" clId="{A4F3A9B7-88C6-48D7-AF15-1A5D1E8BEC3B}" dt="2023-01-26T17:04:57.984" v="38" actId="27918"/>
      <pc:docMkLst>
        <pc:docMk/>
      </pc:docMkLst>
      <pc:sldChg chg="mod modCm">
        <pc:chgData name="Twesigye, Gloria" userId="6464a502-8a44-4d67-8fab-8f3aa9495827" providerId="ADAL" clId="{A4F3A9B7-88C6-48D7-AF15-1A5D1E8BEC3B}" dt="2023-01-26T17:04:57.984" v="38" actId="27918"/>
        <pc:sldMkLst>
          <pc:docMk/>
          <pc:sldMk cId="1182146475" sldId="2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Twesigye, Gloria" userId="6464a502-8a44-4d67-8fab-8f3aa9495827" providerId="ADAL" clId="{A4F3A9B7-88C6-48D7-AF15-1A5D1E8BEC3B}" dt="2023-01-26T17:04:44.522" v="36"/>
              <pc2:cmMkLst xmlns:pc2="http://schemas.microsoft.com/office/powerpoint/2019/9/main/command">
                <pc:docMk/>
                <pc:sldMk cId="1182146475" sldId="298"/>
                <pc2:cmMk id="{E1DAC8E4-42A4-412D-9E6B-5C9CA4B8B07C}"/>
              </pc2:cmMkLst>
              <pc226:cmRplyChg chg="add">
                <pc226:chgData name="Twesigye, Gloria" userId="6464a502-8a44-4d67-8fab-8f3aa9495827" providerId="ADAL" clId="{A4F3A9B7-88C6-48D7-AF15-1A5D1E8BEC3B}" dt="2023-01-26T17:04:44.522" v="36"/>
                <pc2:cmRplyMkLst xmlns:pc2="http://schemas.microsoft.com/office/powerpoint/2019/9/main/command">
                  <pc:docMk/>
                  <pc:sldMk cId="1182146475" sldId="298"/>
                  <pc2:cmMk id="{E1DAC8E4-42A4-412D-9E6B-5C9CA4B8B07C}"/>
                  <pc2:cmRplyMk id="{B17D9869-05B2-4ABE-A27A-18EB57A128BE}"/>
                </pc2:cmRplyMkLst>
              </pc226:cmRplyChg>
            </pc226:cmChg>
          </p:ext>
        </pc:extLst>
      </pc:sldChg>
      <pc:sldChg chg="modSp mod addCm modCm modNotesTx">
        <pc:chgData name="Twesigye, Gloria" userId="6464a502-8a44-4d67-8fab-8f3aa9495827" providerId="ADAL" clId="{A4F3A9B7-88C6-48D7-AF15-1A5D1E8BEC3B}" dt="2023-01-26T17:00:41.873" v="33"/>
        <pc:sldMkLst>
          <pc:docMk/>
          <pc:sldMk cId="2252892287" sldId="338"/>
        </pc:sldMkLst>
        <pc:spChg chg="mod">
          <ac:chgData name="Twesigye, Gloria" userId="6464a502-8a44-4d67-8fab-8f3aa9495827" providerId="ADAL" clId="{A4F3A9B7-88C6-48D7-AF15-1A5D1E8BEC3B}" dt="2023-01-26T16:28:11.037" v="0" actId="113"/>
          <ac:spMkLst>
            <pc:docMk/>
            <pc:sldMk cId="2252892287" sldId="338"/>
            <ac:spMk id="3" creationId="{B6340F88-FDE5-D8FA-4CB8-7065B97BFE6B}"/>
          </ac:spMkLst>
        </pc:spChg>
        <pc:spChg chg="mod">
          <ac:chgData name="Twesigye, Gloria" userId="6464a502-8a44-4d67-8fab-8f3aa9495827" providerId="ADAL" clId="{A4F3A9B7-88C6-48D7-AF15-1A5D1E8BEC3B}" dt="2023-01-26T16:28:32.498" v="1" actId="113"/>
          <ac:spMkLst>
            <pc:docMk/>
            <pc:sldMk cId="2252892287" sldId="338"/>
            <ac:spMk id="7" creationId="{A740AC67-B1C2-9ADA-0B77-2CE3E656CF0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A4F3A9B7-88C6-48D7-AF15-1A5D1E8BEC3B}" dt="2023-01-26T16:29:48.323" v="3"/>
              <pc2:cmMkLst xmlns:pc2="http://schemas.microsoft.com/office/powerpoint/2019/9/main/command">
                <pc:docMk/>
                <pc:sldMk cId="2252892287" sldId="338"/>
                <pc2:cmMk id="{E52F183F-4BC3-4490-820D-82ADBEA040C7}"/>
              </pc2:cmMkLst>
            </pc226:cmChg>
            <pc226:cmChg xmlns:pc226="http://schemas.microsoft.com/office/powerpoint/2022/06/main/command" chg="add">
              <pc226:chgData name="Twesigye, Gloria" userId="6464a502-8a44-4d67-8fab-8f3aa9495827" providerId="ADAL" clId="{A4F3A9B7-88C6-48D7-AF15-1A5D1E8BEC3B}" dt="2023-01-26T16:29:19.493" v="2"/>
              <pc2:cmMkLst xmlns:pc2="http://schemas.microsoft.com/office/powerpoint/2019/9/main/command">
                <pc:docMk/>
                <pc:sldMk cId="2252892287" sldId="338"/>
                <pc2:cmMk id="{4BF69D87-637F-42F2-ACFE-C61B494E63CE}"/>
              </pc2:cmMkLst>
            </pc226:cmChg>
            <pc226:cmChg xmlns:pc226="http://schemas.microsoft.com/office/powerpoint/2022/06/main/command" chg="add">
              <pc226:chgData name="Twesigye, Gloria" userId="6464a502-8a44-4d67-8fab-8f3aa9495827" providerId="ADAL" clId="{A4F3A9B7-88C6-48D7-AF15-1A5D1E8BEC3B}" dt="2023-01-26T16:40:45.519" v="31"/>
              <pc2:cmMkLst xmlns:pc2="http://schemas.microsoft.com/office/powerpoint/2019/9/main/command">
                <pc:docMk/>
                <pc:sldMk cId="2252892287" sldId="338"/>
                <pc2:cmMk id="{915FF3AA-79E8-4800-9949-9B41B6F7E125}"/>
              </pc2:cmMkLst>
            </pc226:cmChg>
            <pc226:cmChg xmlns:pc226="http://schemas.microsoft.com/office/powerpoint/2022/06/main/command" chg="add mod">
              <pc226:chgData name="Twesigye, Gloria" userId="6464a502-8a44-4d67-8fab-8f3aa9495827" providerId="ADAL" clId="{A4F3A9B7-88C6-48D7-AF15-1A5D1E8BEC3B}" dt="2023-01-26T17:00:41.873" v="33"/>
              <pc2:cmMkLst xmlns:pc2="http://schemas.microsoft.com/office/powerpoint/2019/9/main/command">
                <pc:docMk/>
                <pc:sldMk cId="2252892287" sldId="338"/>
                <pc2:cmMk id="{FD62F5CA-A197-4BA3-91B2-1E38327F566D}"/>
              </pc2:cmMkLst>
            </pc226:cmChg>
          </p:ext>
        </pc:extLst>
      </pc:sldChg>
      <pc:sldChg chg="modSp mod addCm">
        <pc:chgData name="Twesigye, Gloria" userId="6464a502-8a44-4d67-8fab-8f3aa9495827" providerId="ADAL" clId="{A4F3A9B7-88C6-48D7-AF15-1A5D1E8BEC3B}" dt="2023-01-26T17:01:26.463" v="35"/>
        <pc:sldMkLst>
          <pc:docMk/>
          <pc:sldMk cId="3364805724" sldId="339"/>
        </pc:sldMkLst>
        <pc:spChg chg="mod">
          <ac:chgData name="Twesigye, Gloria" userId="6464a502-8a44-4d67-8fab-8f3aa9495827" providerId="ADAL" clId="{A4F3A9B7-88C6-48D7-AF15-1A5D1E8BEC3B}" dt="2023-01-26T17:01:11.570" v="34" actId="20577"/>
          <ac:spMkLst>
            <pc:docMk/>
            <pc:sldMk cId="3364805724" sldId="339"/>
            <ac:spMk id="3" creationId="{B6340F88-FDE5-D8FA-4CB8-7065B97BFE6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A4F3A9B7-88C6-48D7-AF15-1A5D1E8BEC3B}" dt="2023-01-26T17:01:26.463" v="35"/>
              <pc2:cmMkLst xmlns:pc2="http://schemas.microsoft.com/office/powerpoint/2019/9/main/command">
                <pc:docMk/>
                <pc:sldMk cId="3364805724" sldId="339"/>
                <pc2:cmMk id="{5AE58D34-7CD4-4BFA-90BB-DABF0D09C0BB}"/>
              </pc2:cmMkLst>
            </pc226:cmChg>
          </p:ext>
        </pc:extLst>
      </pc:sldChg>
    </pc:docChg>
  </pc:docChgLst>
  <pc:docChgLst>
    <pc:chgData name="Twesigye, Gloria" userId="6464a502-8a44-4d67-8fab-8f3aa9495827" providerId="ADAL" clId="{64FA9213-0924-454F-8E9A-E4AC03DB32BE}"/>
    <pc:docChg chg="undo custSel delSld modSld modMainMaster">
      <pc:chgData name="Twesigye, Gloria" userId="6464a502-8a44-4d67-8fab-8f3aa9495827" providerId="ADAL" clId="{64FA9213-0924-454F-8E9A-E4AC03DB32BE}" dt="2024-10-02T20:10:38.204" v="338" actId="20577"/>
      <pc:docMkLst>
        <pc:docMk/>
      </pc:docMkLst>
      <pc:sldChg chg="modSp mod">
        <pc:chgData name="Twesigye, Gloria" userId="6464a502-8a44-4d67-8fab-8f3aa9495827" providerId="ADAL" clId="{64FA9213-0924-454F-8E9A-E4AC03DB32BE}" dt="2024-09-23T20:06:04.919" v="26" actId="20577"/>
        <pc:sldMkLst>
          <pc:docMk/>
          <pc:sldMk cId="109857222" sldId="256"/>
        </pc:sldMkLst>
        <pc:spChg chg="mod">
          <ac:chgData name="Twesigye, Gloria" userId="6464a502-8a44-4d67-8fab-8f3aa9495827" providerId="ADAL" clId="{64FA9213-0924-454F-8E9A-E4AC03DB32BE}" dt="2024-09-23T20:06:04.919" v="26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64FA9213-0924-454F-8E9A-E4AC03DB32BE}" dt="2024-09-23T20:06:34.482" v="33" actId="1076"/>
        <pc:sldMkLst>
          <pc:docMk/>
          <pc:sldMk cId="2163988523" sldId="260"/>
        </pc:sldMkLst>
        <pc:spChg chg="mod">
          <ac:chgData name="Twesigye, Gloria" userId="6464a502-8a44-4d67-8fab-8f3aa9495827" providerId="ADAL" clId="{64FA9213-0924-454F-8E9A-E4AC03DB32BE}" dt="2024-09-23T20:06:34.482" v="33" actId="1076"/>
          <ac:spMkLst>
            <pc:docMk/>
            <pc:sldMk cId="2163988523" sldId="260"/>
            <ac:spMk id="3" creationId="{7F10B6DC-6AF4-BFD9-E1D5-B98AA266289F}"/>
          </ac:spMkLst>
        </pc:spChg>
        <pc:spChg chg="del">
          <ac:chgData name="Twesigye, Gloria" userId="6464a502-8a44-4d67-8fab-8f3aa9495827" providerId="ADAL" clId="{64FA9213-0924-454F-8E9A-E4AC03DB32BE}" dt="2024-09-23T20:04:55.590" v="5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64FA9213-0924-454F-8E9A-E4AC03DB32BE}" dt="2024-09-23T20:04:55.590" v="5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64FA9213-0924-454F-8E9A-E4AC03DB32BE}" dt="2024-09-23T20:04:55.590" v="5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64FA9213-0924-454F-8E9A-E4AC03DB32BE}" dt="2024-09-23T20:04:56.041" v="6"/>
          <ac:picMkLst>
            <pc:docMk/>
            <pc:sldMk cId="2163988523" sldId="260"/>
            <ac:picMk id="2" creationId="{A043F9AA-8657-917A-338B-5816A57E176D}"/>
          </ac:picMkLst>
        </pc:picChg>
      </pc:sldChg>
      <pc:sldChg chg="modSp mod modNotesTx">
        <pc:chgData name="Twesigye, Gloria" userId="6464a502-8a44-4d67-8fab-8f3aa9495827" providerId="ADAL" clId="{64FA9213-0924-454F-8E9A-E4AC03DB32BE}" dt="2024-09-23T20:26:54.163" v="158" actId="208"/>
        <pc:sldMkLst>
          <pc:docMk/>
          <pc:sldMk cId="1428788921" sldId="262"/>
        </pc:sldMkLst>
        <pc:spChg chg="mod">
          <ac:chgData name="Twesigye, Gloria" userId="6464a502-8a44-4d67-8fab-8f3aa9495827" providerId="ADAL" clId="{64FA9213-0924-454F-8E9A-E4AC03DB32BE}" dt="2024-09-23T20:25:59.323" v="151" actId="207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Twesigye, Gloria" userId="6464a502-8a44-4d67-8fab-8f3aa9495827" providerId="ADAL" clId="{64FA9213-0924-454F-8E9A-E4AC03DB32BE}" dt="2024-09-23T20:23:00.016" v="64" actId="1076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Twesigye, Gloria" userId="6464a502-8a44-4d67-8fab-8f3aa9495827" providerId="ADAL" clId="{64FA9213-0924-454F-8E9A-E4AC03DB32BE}" dt="2024-09-23T20:26:45.983" v="156" actId="207"/>
          <ac:spMkLst>
            <pc:docMk/>
            <pc:sldMk cId="1428788921" sldId="262"/>
            <ac:spMk id="17" creationId="{B5138D57-81A7-9062-3037-7FA0E56333ED}"/>
          </ac:spMkLst>
        </pc:spChg>
        <pc:graphicFrameChg chg="mod">
          <ac:chgData name="Twesigye, Gloria" userId="6464a502-8a44-4d67-8fab-8f3aa9495827" providerId="ADAL" clId="{64FA9213-0924-454F-8E9A-E4AC03DB32BE}" dt="2024-09-23T20:26:54.163" v="158" actId="20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addSp delSp modSp mod">
        <pc:chgData name="Twesigye, Gloria" userId="6464a502-8a44-4d67-8fab-8f3aa9495827" providerId="ADAL" clId="{64FA9213-0924-454F-8E9A-E4AC03DB32BE}" dt="2024-10-02T20:10:38.204" v="338" actId="20577"/>
        <pc:sldMkLst>
          <pc:docMk/>
          <pc:sldMk cId="3303905315" sldId="278"/>
        </pc:sldMkLst>
        <pc:spChg chg="del">
          <ac:chgData name="Twesigye, Gloria" userId="6464a502-8a44-4d67-8fab-8f3aa9495827" providerId="ADAL" clId="{64FA9213-0924-454F-8E9A-E4AC03DB32BE}" dt="2024-09-23T20:36:13.505" v="229" actId="478"/>
          <ac:spMkLst>
            <pc:docMk/>
            <pc:sldMk cId="3303905315" sldId="278"/>
            <ac:spMk id="2" creationId="{6AA74B7B-36AF-A7A5-D5E5-A9172DCE655C}"/>
          </ac:spMkLst>
        </pc:spChg>
        <pc:spChg chg="del">
          <ac:chgData name="Twesigye, Gloria" userId="6464a502-8a44-4d67-8fab-8f3aa9495827" providerId="ADAL" clId="{64FA9213-0924-454F-8E9A-E4AC03DB32BE}" dt="2024-09-23T20:36:13.505" v="229" actId="478"/>
          <ac:spMkLst>
            <pc:docMk/>
            <pc:sldMk cId="3303905315" sldId="278"/>
            <ac:spMk id="3" creationId="{50B28AC5-2484-C681-1E51-654A978D440B}"/>
          </ac:spMkLst>
        </pc:spChg>
        <pc:spChg chg="add del mod">
          <ac:chgData name="Twesigye, Gloria" userId="6464a502-8a44-4d67-8fab-8f3aa9495827" providerId="ADAL" clId="{64FA9213-0924-454F-8E9A-E4AC03DB32BE}" dt="2024-09-23T20:36:20.200" v="230" actId="478"/>
          <ac:spMkLst>
            <pc:docMk/>
            <pc:sldMk cId="3303905315" sldId="278"/>
            <ac:spMk id="7" creationId="{30CB9435-EBC7-B897-3E5B-04F9FAFA11B6}"/>
          </ac:spMkLst>
        </pc:spChg>
        <pc:spChg chg="add del mod">
          <ac:chgData name="Twesigye, Gloria" userId="6464a502-8a44-4d67-8fab-8f3aa9495827" providerId="ADAL" clId="{64FA9213-0924-454F-8E9A-E4AC03DB32BE}" dt="2024-09-23T20:36:20.200" v="230" actId="478"/>
          <ac:spMkLst>
            <pc:docMk/>
            <pc:sldMk cId="3303905315" sldId="278"/>
            <ac:spMk id="9" creationId="{803B4ACA-2C79-C664-7862-6DE07FA6BBD8}"/>
          </ac:spMkLst>
        </pc:spChg>
        <pc:spChg chg="add mod">
          <ac:chgData name="Twesigye, Gloria" userId="6464a502-8a44-4d67-8fab-8f3aa9495827" providerId="ADAL" clId="{64FA9213-0924-454F-8E9A-E4AC03DB32BE}" dt="2024-10-02T20:10:38.204" v="338" actId="20577"/>
          <ac:spMkLst>
            <pc:docMk/>
            <pc:sldMk cId="3303905315" sldId="278"/>
            <ac:spMk id="10" creationId="{C21C96D4-876A-2103-4CE3-0E49D6033FC9}"/>
          </ac:spMkLst>
        </pc:spChg>
        <pc:spChg chg="add mod">
          <ac:chgData name="Twesigye, Gloria" userId="6464a502-8a44-4d67-8fab-8f3aa9495827" providerId="ADAL" clId="{64FA9213-0924-454F-8E9A-E4AC03DB32BE}" dt="2024-09-23T20:36:21.390" v="231"/>
          <ac:spMkLst>
            <pc:docMk/>
            <pc:sldMk cId="3303905315" sldId="278"/>
            <ac:spMk id="11" creationId="{60AA9284-A971-01D6-423C-77ED7821C770}"/>
          </ac:spMkLst>
        </pc:spChg>
        <pc:spChg chg="add mod">
          <ac:chgData name="Twesigye, Gloria" userId="6464a502-8a44-4d67-8fab-8f3aa9495827" providerId="ADAL" clId="{64FA9213-0924-454F-8E9A-E4AC03DB32BE}" dt="2024-09-23T20:36:21.390" v="231"/>
          <ac:spMkLst>
            <pc:docMk/>
            <pc:sldMk cId="3303905315" sldId="278"/>
            <ac:spMk id="13" creationId="{DB9C3709-7FAE-152C-AD1F-7D4A9F85D9BF}"/>
          </ac:spMkLst>
        </pc:spChg>
        <pc:spChg chg="del">
          <ac:chgData name="Twesigye, Gloria" userId="6464a502-8a44-4d67-8fab-8f3aa9495827" providerId="ADAL" clId="{64FA9213-0924-454F-8E9A-E4AC03DB32BE}" dt="2024-09-23T20:36:46.470" v="232" actId="478"/>
          <ac:spMkLst>
            <pc:docMk/>
            <pc:sldMk cId="3303905315" sldId="278"/>
            <ac:spMk id="63" creationId="{44E608E9-71F6-7651-16FD-E39DF3094A25}"/>
          </ac:spMkLst>
        </pc:spChg>
        <pc:spChg chg="del">
          <ac:chgData name="Twesigye, Gloria" userId="6464a502-8a44-4d67-8fab-8f3aa9495827" providerId="ADAL" clId="{64FA9213-0924-454F-8E9A-E4AC03DB32BE}" dt="2024-09-23T20:36:20.200" v="230" actId="478"/>
          <ac:spMkLst>
            <pc:docMk/>
            <pc:sldMk cId="3303905315" sldId="278"/>
            <ac:spMk id="64" creationId="{815F2441-966B-2B80-AC00-97C3EB5A6202}"/>
          </ac:spMkLst>
        </pc:spChg>
        <pc:spChg chg="mod">
          <ac:chgData name="Twesigye, Gloria" userId="6464a502-8a44-4d67-8fab-8f3aa9495827" providerId="ADAL" clId="{64FA9213-0924-454F-8E9A-E4AC03DB32BE}" dt="2024-09-23T20:37:06.986" v="238" actId="20577"/>
          <ac:spMkLst>
            <pc:docMk/>
            <pc:sldMk cId="3303905315" sldId="278"/>
            <ac:spMk id="84" creationId="{4D9E8538-911D-A908-DEFE-7D4899B66C6A}"/>
          </ac:spMkLst>
        </pc:spChg>
        <pc:spChg chg="mod">
          <ac:chgData name="Twesigye, Gloria" userId="6464a502-8a44-4d67-8fab-8f3aa9495827" providerId="ADAL" clId="{64FA9213-0924-454F-8E9A-E4AC03DB32BE}" dt="2024-09-23T20:38:42.050" v="248" actId="207"/>
          <ac:spMkLst>
            <pc:docMk/>
            <pc:sldMk cId="3303905315" sldId="278"/>
            <ac:spMk id="85" creationId="{A2C41976-A823-F67F-4769-D382354D7DE2}"/>
          </ac:spMkLst>
        </pc:spChg>
        <pc:spChg chg="mod">
          <ac:chgData name="Twesigye, Gloria" userId="6464a502-8a44-4d67-8fab-8f3aa9495827" providerId="ADAL" clId="{64FA9213-0924-454F-8E9A-E4AC03DB32BE}" dt="2024-09-23T20:38:36.020" v="247" actId="207"/>
          <ac:spMkLst>
            <pc:docMk/>
            <pc:sldMk cId="3303905315" sldId="278"/>
            <ac:spMk id="86" creationId="{765F265F-8398-2978-495A-F93663360931}"/>
          </ac:spMkLst>
        </pc:spChg>
        <pc:spChg chg="mod">
          <ac:chgData name="Twesigye, Gloria" userId="6464a502-8a44-4d67-8fab-8f3aa9495827" providerId="ADAL" clId="{64FA9213-0924-454F-8E9A-E4AC03DB32BE}" dt="2024-09-23T20:38:36.020" v="247" actId="207"/>
          <ac:spMkLst>
            <pc:docMk/>
            <pc:sldMk cId="3303905315" sldId="278"/>
            <ac:spMk id="87" creationId="{010F4F82-D8EF-4C4B-44E0-25D9EE52E551}"/>
          </ac:spMkLst>
        </pc:spChg>
        <pc:spChg chg="mod">
          <ac:chgData name="Twesigye, Gloria" userId="6464a502-8a44-4d67-8fab-8f3aa9495827" providerId="ADAL" clId="{64FA9213-0924-454F-8E9A-E4AC03DB32BE}" dt="2024-09-23T20:36:56.006" v="234" actId="20577"/>
          <ac:spMkLst>
            <pc:docMk/>
            <pc:sldMk cId="3303905315" sldId="278"/>
            <ac:spMk id="88" creationId="{EC61A5B2-D1CC-3FB8-F0CA-0FE357E0D90D}"/>
          </ac:spMkLst>
        </pc:spChg>
        <pc:spChg chg="mod">
          <ac:chgData name="Twesigye, Gloria" userId="6464a502-8a44-4d67-8fab-8f3aa9495827" providerId="ADAL" clId="{64FA9213-0924-454F-8E9A-E4AC03DB32BE}" dt="2024-09-23T20:38:24.480" v="246" actId="207"/>
          <ac:spMkLst>
            <pc:docMk/>
            <pc:sldMk cId="3303905315" sldId="278"/>
            <ac:spMk id="92" creationId="{E6C0AF53-241E-323F-80B9-7893CED43759}"/>
          </ac:spMkLst>
        </pc:spChg>
        <pc:spChg chg="mod">
          <ac:chgData name="Twesigye, Gloria" userId="6464a502-8a44-4d67-8fab-8f3aa9495827" providerId="ADAL" clId="{64FA9213-0924-454F-8E9A-E4AC03DB32BE}" dt="2024-09-23T20:38:06.070" v="245" actId="207"/>
          <ac:spMkLst>
            <pc:docMk/>
            <pc:sldMk cId="3303905315" sldId="278"/>
            <ac:spMk id="93" creationId="{181988A7-1366-C5E4-E9DE-F4B4A581EBAE}"/>
          </ac:spMkLst>
        </pc:spChg>
        <pc:spChg chg="mod">
          <ac:chgData name="Twesigye, Gloria" userId="6464a502-8a44-4d67-8fab-8f3aa9495827" providerId="ADAL" clId="{64FA9213-0924-454F-8E9A-E4AC03DB32BE}" dt="2024-09-23T20:37:52.070" v="244" actId="207"/>
          <ac:spMkLst>
            <pc:docMk/>
            <pc:sldMk cId="3303905315" sldId="278"/>
            <ac:spMk id="94" creationId="{53AF73D9-F6DB-AA3C-9161-7DE6E374677B}"/>
          </ac:spMkLst>
        </pc:spChg>
        <pc:picChg chg="del">
          <ac:chgData name="Twesigye, Gloria" userId="6464a502-8a44-4d67-8fab-8f3aa9495827" providerId="ADAL" clId="{64FA9213-0924-454F-8E9A-E4AC03DB32BE}" dt="2024-09-23T20:36:20.200" v="230" actId="478"/>
          <ac:picMkLst>
            <pc:docMk/>
            <pc:sldMk cId="3303905315" sldId="278"/>
            <ac:picMk id="6" creationId="{9A365851-F2B8-79BC-1677-82D2C720CCE3}"/>
          </ac:picMkLst>
        </pc:picChg>
        <pc:picChg chg="add mod">
          <ac:chgData name="Twesigye, Gloria" userId="6464a502-8a44-4d67-8fab-8f3aa9495827" providerId="ADAL" clId="{64FA9213-0924-454F-8E9A-E4AC03DB32BE}" dt="2024-09-23T20:36:21.390" v="231"/>
          <ac:picMkLst>
            <pc:docMk/>
            <pc:sldMk cId="3303905315" sldId="278"/>
            <ac:picMk id="12" creationId="{21045DDB-C81E-357E-E93F-A31D55F649B0}"/>
          </ac:picMkLst>
        </pc:picChg>
      </pc:sldChg>
      <pc:sldChg chg="mod">
        <pc:chgData name="Twesigye, Gloria" userId="6464a502-8a44-4d67-8fab-8f3aa9495827" providerId="ADAL" clId="{64FA9213-0924-454F-8E9A-E4AC03DB32BE}" dt="2024-09-23T20:18:35.297" v="42" actId="27918"/>
        <pc:sldMkLst>
          <pc:docMk/>
          <pc:sldMk cId="2004344858" sldId="288"/>
        </pc:sldMkLst>
      </pc:sldChg>
      <pc:sldChg chg="modSp mod">
        <pc:chgData name="Twesigye, Gloria" userId="6464a502-8a44-4d67-8fab-8f3aa9495827" providerId="ADAL" clId="{64FA9213-0924-454F-8E9A-E4AC03DB32BE}" dt="2024-09-23T20:52:34.786" v="332" actId="20577"/>
        <pc:sldMkLst>
          <pc:docMk/>
          <pc:sldMk cId="3475639167" sldId="289"/>
        </pc:sldMkLst>
        <pc:spChg chg="mod">
          <ac:chgData name="Twesigye, Gloria" userId="6464a502-8a44-4d67-8fab-8f3aa9495827" providerId="ADAL" clId="{64FA9213-0924-454F-8E9A-E4AC03DB32BE}" dt="2024-09-23T20:52:34.786" v="332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del">
        <pc:chgData name="Twesigye, Gloria" userId="6464a502-8a44-4d67-8fab-8f3aa9495827" providerId="ADAL" clId="{64FA9213-0924-454F-8E9A-E4AC03DB32BE}" dt="2024-09-23T20:06:50.503" v="34" actId="47"/>
        <pc:sldMkLst>
          <pc:docMk/>
          <pc:sldMk cId="1182146475" sldId="298"/>
        </pc:sldMkLst>
      </pc:sldChg>
      <pc:sldChg chg="del">
        <pc:chgData name="Twesigye, Gloria" userId="6464a502-8a44-4d67-8fab-8f3aa9495827" providerId="ADAL" clId="{64FA9213-0924-454F-8E9A-E4AC03DB32BE}" dt="2024-09-23T20:38:54.230" v="249" actId="47"/>
        <pc:sldMkLst>
          <pc:docMk/>
          <pc:sldMk cId="317324267" sldId="299"/>
        </pc:sldMkLst>
      </pc:sldChg>
      <pc:sldChg chg="del">
        <pc:chgData name="Twesigye, Gloria" userId="6464a502-8a44-4d67-8fab-8f3aa9495827" providerId="ADAL" clId="{64FA9213-0924-454F-8E9A-E4AC03DB32BE}" dt="2024-09-23T20:06:50.503" v="34" actId="47"/>
        <pc:sldMkLst>
          <pc:docMk/>
          <pc:sldMk cId="999049329" sldId="305"/>
        </pc:sldMkLst>
      </pc:sldChg>
      <pc:sldChg chg="mod">
        <pc:chgData name="Twesigye, Gloria" userId="6464a502-8a44-4d67-8fab-8f3aa9495827" providerId="ADAL" clId="{64FA9213-0924-454F-8E9A-E4AC03DB32BE}" dt="2024-09-23T20:27:35.293" v="164" actId="27918"/>
        <pc:sldMkLst>
          <pc:docMk/>
          <pc:sldMk cId="2900471433" sldId="327"/>
        </pc:sldMkLst>
      </pc:sldChg>
      <pc:sldChg chg="delSp modSp mod">
        <pc:chgData name="Twesigye, Gloria" userId="6464a502-8a44-4d67-8fab-8f3aa9495827" providerId="ADAL" clId="{64FA9213-0924-454F-8E9A-E4AC03DB32BE}" dt="2024-09-23T20:34:02.231" v="211" actId="207"/>
        <pc:sldMkLst>
          <pc:docMk/>
          <pc:sldMk cId="2158953782" sldId="328"/>
        </pc:sldMkLst>
        <pc:spChg chg="del">
          <ac:chgData name="Twesigye, Gloria" userId="6464a502-8a44-4d67-8fab-8f3aa9495827" providerId="ADAL" clId="{64FA9213-0924-454F-8E9A-E4AC03DB32BE}" dt="2024-09-23T20:30:42.844" v="187" actId="478"/>
          <ac:spMkLst>
            <pc:docMk/>
            <pc:sldMk cId="2158953782" sldId="328"/>
            <ac:spMk id="3" creationId="{A6DCF9D2-87B3-F55C-FC1E-91302F0C2EEC}"/>
          </ac:spMkLst>
        </pc:spChg>
        <pc:spChg chg="del">
          <ac:chgData name="Twesigye, Gloria" userId="6464a502-8a44-4d67-8fab-8f3aa9495827" providerId="ADAL" clId="{64FA9213-0924-454F-8E9A-E4AC03DB32BE}" dt="2024-09-23T20:31:42.532" v="198" actId="478"/>
          <ac:spMkLst>
            <pc:docMk/>
            <pc:sldMk cId="2158953782" sldId="328"/>
            <ac:spMk id="5" creationId="{EA05FDD7-0843-D88F-9628-40FFCFB3887A}"/>
          </ac:spMkLst>
        </pc:spChg>
        <pc:graphicFrameChg chg="mod">
          <ac:chgData name="Twesigye, Gloria" userId="6464a502-8a44-4d67-8fab-8f3aa9495827" providerId="ADAL" clId="{64FA9213-0924-454F-8E9A-E4AC03DB32BE}" dt="2024-09-23T20:34:02.231" v="211" actId="207"/>
          <ac:graphicFrameMkLst>
            <pc:docMk/>
            <pc:sldMk cId="2158953782" sldId="328"/>
            <ac:graphicFrameMk id="9" creationId="{16BB2B36-D329-083C-5198-BEEC5AC12CFA}"/>
          </ac:graphicFrameMkLst>
        </pc:graphicFrameChg>
      </pc:sldChg>
      <pc:sldChg chg="modSp mod">
        <pc:chgData name="Twesigye, Gloria" userId="6464a502-8a44-4d67-8fab-8f3aa9495827" providerId="ADAL" clId="{64FA9213-0924-454F-8E9A-E4AC03DB32BE}" dt="2024-09-23T20:35:37.096" v="228" actId="27918"/>
        <pc:sldMkLst>
          <pc:docMk/>
          <pc:sldMk cId="1397072476" sldId="329"/>
        </pc:sldMkLst>
        <pc:graphicFrameChg chg="mod">
          <ac:chgData name="Twesigye, Gloria" userId="6464a502-8a44-4d67-8fab-8f3aa9495827" providerId="ADAL" clId="{64FA9213-0924-454F-8E9A-E4AC03DB32BE}" dt="2024-09-23T20:34:46.146" v="216" actId="207"/>
          <ac:graphicFrameMkLst>
            <pc:docMk/>
            <pc:sldMk cId="1397072476" sldId="329"/>
            <ac:graphicFrameMk id="9" creationId="{16BB2B36-D329-083C-5198-BEEC5AC12CFA}"/>
          </ac:graphicFrameMkLst>
        </pc:graphicFrameChg>
      </pc:sldChg>
      <pc:sldChg chg="delSp modSp mod">
        <pc:chgData name="Twesigye, Gloria" userId="6464a502-8a44-4d67-8fab-8f3aa9495827" providerId="ADAL" clId="{64FA9213-0924-454F-8E9A-E4AC03DB32BE}" dt="2024-09-23T20:41:16.710" v="266" actId="113"/>
        <pc:sldMkLst>
          <pc:docMk/>
          <pc:sldMk cId="35566594" sldId="330"/>
        </pc:sldMkLst>
        <pc:spChg chg="del">
          <ac:chgData name="Twesigye, Gloria" userId="6464a502-8a44-4d67-8fab-8f3aa9495827" providerId="ADAL" clId="{64FA9213-0924-454F-8E9A-E4AC03DB32BE}" dt="2024-09-23T20:39:54.840" v="255" actId="478"/>
          <ac:spMkLst>
            <pc:docMk/>
            <pc:sldMk cId="35566594" sldId="330"/>
            <ac:spMk id="5" creationId="{B23DD96B-D30A-489D-7054-594F68BEAE29}"/>
          </ac:spMkLst>
        </pc:spChg>
        <pc:spChg chg="mod">
          <ac:chgData name="Twesigye, Gloria" userId="6464a502-8a44-4d67-8fab-8f3aa9495827" providerId="ADAL" clId="{64FA9213-0924-454F-8E9A-E4AC03DB32BE}" dt="2024-09-23T20:39:20.190" v="250" actId="6549"/>
          <ac:spMkLst>
            <pc:docMk/>
            <pc:sldMk cId="35566594" sldId="330"/>
            <ac:spMk id="13" creationId="{4E2A267C-1713-E2C1-1C2E-B7E5380FC8E2}"/>
          </ac:spMkLst>
        </pc:spChg>
        <pc:graphicFrameChg chg="mod">
          <ac:chgData name="Twesigye, Gloria" userId="6464a502-8a44-4d67-8fab-8f3aa9495827" providerId="ADAL" clId="{64FA9213-0924-454F-8E9A-E4AC03DB32BE}" dt="2024-09-23T20:41:16.710" v="266" actId="113"/>
          <ac:graphicFrameMkLst>
            <pc:docMk/>
            <pc:sldMk cId="35566594" sldId="330"/>
            <ac:graphicFrameMk id="9" creationId="{16BB2B36-D329-083C-5198-BEEC5AC12CFA}"/>
          </ac:graphicFrameMkLst>
        </pc:graphicFrameChg>
      </pc:sldChg>
      <pc:sldChg chg="addSp modSp mod">
        <pc:chgData name="Twesigye, Gloria" userId="6464a502-8a44-4d67-8fab-8f3aa9495827" providerId="ADAL" clId="{64FA9213-0924-454F-8E9A-E4AC03DB32BE}" dt="2024-09-23T20:43:45.580" v="286" actId="27918"/>
        <pc:sldMkLst>
          <pc:docMk/>
          <pc:sldMk cId="3322161009" sldId="331"/>
        </pc:sldMkLst>
        <pc:spChg chg="add mod">
          <ac:chgData name="Twesigye, Gloria" userId="6464a502-8a44-4d67-8fab-8f3aa9495827" providerId="ADAL" clId="{64FA9213-0924-454F-8E9A-E4AC03DB32BE}" dt="2024-09-23T20:42:45.010" v="275" actId="1076"/>
          <ac:spMkLst>
            <pc:docMk/>
            <pc:sldMk cId="3322161009" sldId="331"/>
            <ac:spMk id="5" creationId="{2F2BED07-C26E-4430-8DD8-6334ADC2103F}"/>
          </ac:spMkLst>
        </pc:spChg>
        <pc:spChg chg="add mod">
          <ac:chgData name="Twesigye, Gloria" userId="6464a502-8a44-4d67-8fab-8f3aa9495827" providerId="ADAL" clId="{64FA9213-0924-454F-8E9A-E4AC03DB32BE}" dt="2024-09-23T20:42:41.409" v="274" actId="1076"/>
          <ac:spMkLst>
            <pc:docMk/>
            <pc:sldMk cId="3322161009" sldId="331"/>
            <ac:spMk id="7" creationId="{5A043A2E-0874-271A-6CAA-B91FA3DD3455}"/>
          </ac:spMkLst>
        </pc:spChg>
        <pc:spChg chg="add mod">
          <ac:chgData name="Twesigye, Gloria" userId="6464a502-8a44-4d67-8fab-8f3aa9495827" providerId="ADAL" clId="{64FA9213-0924-454F-8E9A-E4AC03DB32BE}" dt="2024-09-23T20:42:55.879" v="277" actId="1076"/>
          <ac:spMkLst>
            <pc:docMk/>
            <pc:sldMk cId="3322161009" sldId="331"/>
            <ac:spMk id="8" creationId="{A49DA919-2912-F5D1-D4A4-5180D49C6748}"/>
          </ac:spMkLst>
        </pc:spChg>
      </pc:sldChg>
      <pc:sldChg chg="modSp mod">
        <pc:chgData name="Twesigye, Gloria" userId="6464a502-8a44-4d67-8fab-8f3aa9495827" providerId="ADAL" clId="{64FA9213-0924-454F-8E9A-E4AC03DB32BE}" dt="2024-09-23T20:44:42.299" v="296" actId="113"/>
        <pc:sldMkLst>
          <pc:docMk/>
          <pc:sldMk cId="3553155407" sldId="332"/>
        </pc:sldMkLst>
        <pc:graphicFrameChg chg="mod">
          <ac:chgData name="Twesigye, Gloria" userId="6464a502-8a44-4d67-8fab-8f3aa9495827" providerId="ADAL" clId="{64FA9213-0924-454F-8E9A-E4AC03DB32BE}" dt="2024-09-23T20:44:42.299" v="296" actId="113"/>
          <ac:graphicFrameMkLst>
            <pc:docMk/>
            <pc:sldMk cId="3553155407" sldId="332"/>
            <ac:graphicFrameMk id="9" creationId="{16BB2B36-D329-083C-5198-BEEC5AC12CFA}"/>
          </ac:graphicFrameMkLst>
        </pc:graphicFrameChg>
      </pc:sldChg>
      <pc:sldChg chg="del">
        <pc:chgData name="Twesigye, Gloria" userId="6464a502-8a44-4d67-8fab-8f3aa9495827" providerId="ADAL" clId="{64FA9213-0924-454F-8E9A-E4AC03DB32BE}" dt="2024-09-23T20:06:50.503" v="34" actId="47"/>
        <pc:sldMkLst>
          <pc:docMk/>
          <pc:sldMk cId="470752188" sldId="333"/>
        </pc:sldMkLst>
      </pc:sldChg>
      <pc:sldChg chg="mod">
        <pc:chgData name="Twesigye, Gloria" userId="6464a502-8a44-4d67-8fab-8f3aa9495827" providerId="ADAL" clId="{64FA9213-0924-454F-8E9A-E4AC03DB32BE}" dt="2024-09-23T20:25:37.884" v="150" actId="27918"/>
        <pc:sldMkLst>
          <pc:docMk/>
          <pc:sldMk cId="2672004803" sldId="334"/>
        </pc:sldMkLst>
      </pc:sldChg>
      <pc:sldChg chg="mod modNotesTx">
        <pc:chgData name="Twesigye, Gloria" userId="6464a502-8a44-4d67-8fab-8f3aa9495827" providerId="ADAL" clId="{64FA9213-0924-454F-8E9A-E4AC03DB32BE}" dt="2024-09-23T20:48:25.099" v="324" actId="20577"/>
        <pc:sldMkLst>
          <pc:docMk/>
          <pc:sldMk cId="1683805951" sldId="336"/>
        </pc:sldMkLst>
      </pc:sldChg>
      <pc:sldChg chg="del">
        <pc:chgData name="Twesigye, Gloria" userId="6464a502-8a44-4d67-8fab-8f3aa9495827" providerId="ADAL" clId="{64FA9213-0924-454F-8E9A-E4AC03DB32BE}" dt="2024-09-23T20:06:50.503" v="34" actId="47"/>
        <pc:sldMkLst>
          <pc:docMk/>
          <pc:sldMk cId="1114461700" sldId="337"/>
        </pc:sldMkLst>
      </pc:sldChg>
      <pc:sldChg chg="del">
        <pc:chgData name="Twesigye, Gloria" userId="6464a502-8a44-4d67-8fab-8f3aa9495827" providerId="ADAL" clId="{64FA9213-0924-454F-8E9A-E4AC03DB32BE}" dt="2024-09-23T20:06:50.503" v="34" actId="47"/>
        <pc:sldMkLst>
          <pc:docMk/>
          <pc:sldMk cId="2252892287" sldId="338"/>
        </pc:sldMkLst>
      </pc:sldChg>
      <pc:sldChg chg="del">
        <pc:chgData name="Twesigye, Gloria" userId="6464a502-8a44-4d67-8fab-8f3aa9495827" providerId="ADAL" clId="{64FA9213-0924-454F-8E9A-E4AC03DB32BE}" dt="2024-09-23T20:06:50.503" v="34" actId="47"/>
        <pc:sldMkLst>
          <pc:docMk/>
          <pc:sldMk cId="3364805724" sldId="339"/>
        </pc:sldMkLst>
      </pc:sldChg>
      <pc:sldMasterChg chg="setBg">
        <pc:chgData name="Twesigye, Gloria" userId="6464a502-8a44-4d67-8fab-8f3aa9495827" providerId="ADAL" clId="{64FA9213-0924-454F-8E9A-E4AC03DB32BE}" dt="2024-09-23T20:04:15.344" v="2"/>
        <pc:sldMasterMkLst>
          <pc:docMk/>
          <pc:sldMasterMk cId="3984714580" sldId="2147483687"/>
        </pc:sldMasterMkLst>
      </pc:sldMasterChg>
      <pc:sldMasterChg chg="setBg">
        <pc:chgData name="Twesigye, Gloria" userId="6464a502-8a44-4d67-8fab-8f3aa9495827" providerId="ADAL" clId="{64FA9213-0924-454F-8E9A-E4AC03DB32BE}" dt="2024-09-23T20:04:29.729" v="4"/>
        <pc:sldMasterMkLst>
          <pc:docMk/>
          <pc:sldMasterMk cId="3554223567" sldId="2147483697"/>
        </pc:sldMasterMkLst>
      </pc:sldMasterChg>
    </pc:docChg>
  </pc:docChgLst>
  <pc:docChgLst>
    <pc:chgData name="Sarah Balian" userId="b3b060d9-4d34-479b-ad68-688eaebf93c5" providerId="ADAL" clId="{B2C21E24-EC1D-4E5F-BF9A-EF105D4DFD00}"/>
    <pc:docChg chg="">
      <pc:chgData name="Sarah Balian" userId="b3b060d9-4d34-479b-ad68-688eaebf93c5" providerId="ADAL" clId="{B2C21E24-EC1D-4E5F-BF9A-EF105D4DFD00}" dt="2023-03-17T18:14:07.889" v="1"/>
      <pc:docMkLst>
        <pc:docMk/>
      </pc:docMkLst>
      <pc:sldChg chg="delCm">
        <pc:chgData name="Sarah Balian" userId="b3b060d9-4d34-479b-ad68-688eaebf93c5" providerId="ADAL" clId="{B2C21E24-EC1D-4E5F-BF9A-EF105D4DFD00}" dt="2023-03-17T18:13:23.911" v="0"/>
        <pc:sldMkLst>
          <pc:docMk/>
          <pc:sldMk cId="1457795696" sldId="32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B2C21E24-EC1D-4E5F-BF9A-EF105D4DFD00}" dt="2023-03-17T18:13:23.911" v="0"/>
              <pc2:cmMkLst xmlns:pc2="http://schemas.microsoft.com/office/powerpoint/2019/9/main/command">
                <pc:docMk/>
                <pc:sldMk cId="1457795696" sldId="326"/>
                <pc2:cmMk id="{83E01599-E8D6-4C50-A0F6-27297890161D}"/>
              </pc2:cmMkLst>
            </pc226:cmChg>
          </p:ext>
        </pc:extLst>
      </pc:sldChg>
      <pc:sldChg chg="delCm">
        <pc:chgData name="Sarah Balian" userId="b3b060d9-4d34-479b-ad68-688eaebf93c5" providerId="ADAL" clId="{B2C21E24-EC1D-4E5F-BF9A-EF105D4DFD00}" dt="2023-03-17T18:14:07.889" v="1"/>
        <pc:sldMkLst>
          <pc:docMk/>
          <pc:sldMk cId="2252892287" sldId="3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B2C21E24-EC1D-4E5F-BF9A-EF105D4DFD00}" dt="2023-03-17T18:14:07.889" v="1"/>
              <pc2:cmMkLst xmlns:pc2="http://schemas.microsoft.com/office/powerpoint/2019/9/main/command">
                <pc:docMk/>
                <pc:sldMk cId="2252892287" sldId="338"/>
                <pc2:cmMk id="{FD62F5CA-A197-4BA3-91B2-1E38327F566D}"/>
              </pc2:cmMkLst>
            </pc226:cmChg>
          </p:ext>
        </pc:extLst>
      </pc:sldChg>
    </pc:docChg>
  </pc:docChgLst>
  <pc:docChgLst>
    <pc:chgData name="Balian, Sarah" userId="b3b060d9-4d34-479b-ad68-688eaebf93c5" providerId="ADAL" clId="{B8C65A74-EF5B-43CF-85ED-7EB29E4E202B}"/>
    <pc:docChg chg="undo redo custSel addSld delSld modSld sldOrd modMainMaster">
      <pc:chgData name="Balian, Sarah" userId="b3b060d9-4d34-479b-ad68-688eaebf93c5" providerId="ADAL" clId="{B8C65A74-EF5B-43CF-85ED-7EB29E4E202B}" dt="2022-12-13T14:31:10.820" v="3575" actId="6549"/>
      <pc:docMkLst>
        <pc:docMk/>
      </pc:docMkLst>
      <pc:sldChg chg="modSp mod">
        <pc:chgData name="Balian, Sarah" userId="b3b060d9-4d34-479b-ad68-688eaebf93c5" providerId="ADAL" clId="{B8C65A74-EF5B-43CF-85ED-7EB29E4E202B}" dt="2022-12-11T15:39:21.260" v="8" actId="20577"/>
        <pc:sldMkLst>
          <pc:docMk/>
          <pc:sldMk cId="109857222" sldId="256"/>
        </pc:sldMkLst>
        <pc:spChg chg="mod">
          <ac:chgData name="Balian, Sarah" userId="b3b060d9-4d34-479b-ad68-688eaebf93c5" providerId="ADAL" clId="{B8C65A74-EF5B-43CF-85ED-7EB29E4E202B}" dt="2022-12-11T15:39:21.260" v="8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B8C65A74-EF5B-43CF-85ED-7EB29E4E202B}" dt="2022-12-11T15:40:38.976" v="100" actId="20577"/>
        <pc:sldMkLst>
          <pc:docMk/>
          <pc:sldMk cId="2163988523" sldId="260"/>
        </pc:sldMkLst>
        <pc:spChg chg="mod">
          <ac:chgData name="Balian, Sarah" userId="b3b060d9-4d34-479b-ad68-688eaebf93c5" providerId="ADAL" clId="{B8C65A74-EF5B-43CF-85ED-7EB29E4E202B}" dt="2022-12-11T15:40:35.314" v="99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B8C65A74-EF5B-43CF-85ED-7EB29E4E202B}" dt="2022-12-11T15:40:38.976" v="100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">
        <pc:chgData name="Balian, Sarah" userId="b3b060d9-4d34-479b-ad68-688eaebf93c5" providerId="ADAL" clId="{B8C65A74-EF5B-43CF-85ED-7EB29E4E202B}" dt="2022-12-11T21:39:53.544" v="3184"/>
        <pc:sldMkLst>
          <pc:docMk/>
          <pc:sldMk cId="1428788921" sldId="262"/>
        </pc:sldMkLst>
        <pc:spChg chg="mod">
          <ac:chgData name="Balian, Sarah" userId="b3b060d9-4d34-479b-ad68-688eaebf93c5" providerId="ADAL" clId="{B8C65A74-EF5B-43CF-85ED-7EB29E4E202B}" dt="2022-12-11T15:48:31.485" v="727" actId="20577"/>
          <ac:spMkLst>
            <pc:docMk/>
            <pc:sldMk cId="1428788921" sldId="262"/>
            <ac:spMk id="2" creationId="{F6245169-1799-41CD-B28E-D2D20D16AD73}"/>
          </ac:spMkLst>
        </pc:spChg>
        <pc:spChg chg="del">
          <ac:chgData name="Balian, Sarah" userId="b3b060d9-4d34-479b-ad68-688eaebf93c5" providerId="ADAL" clId="{B8C65A74-EF5B-43CF-85ED-7EB29E4E202B}" dt="2022-12-11T15:48:41.606" v="728" actId="478"/>
          <ac:spMkLst>
            <pc:docMk/>
            <pc:sldMk cId="1428788921" sldId="262"/>
            <ac:spMk id="3" creationId="{E4FD1E92-5DBC-B105-F246-2355E4FF9A74}"/>
          </ac:spMkLst>
        </pc:spChg>
        <pc:spChg chg="mod">
          <ac:chgData name="Balian, Sarah" userId="b3b060d9-4d34-479b-ad68-688eaebf93c5" providerId="ADAL" clId="{B8C65A74-EF5B-43CF-85ED-7EB29E4E202B}" dt="2022-12-11T15:53:47.225" v="830" actId="1076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Balian, Sarah" userId="b3b060d9-4d34-479b-ad68-688eaebf93c5" providerId="ADAL" clId="{B8C65A74-EF5B-43CF-85ED-7EB29E4E202B}" dt="2022-12-11T15:52:46.600" v="783" actId="20577"/>
          <ac:spMkLst>
            <pc:docMk/>
            <pc:sldMk cId="1428788921" sldId="262"/>
            <ac:spMk id="12" creationId="{3862842A-EAC4-C115-2F36-83D77BEE1E0E}"/>
          </ac:spMkLst>
        </pc:spChg>
        <pc:spChg chg="add del mod">
          <ac:chgData name="Balian, Sarah" userId="b3b060d9-4d34-479b-ad68-688eaebf93c5" providerId="ADAL" clId="{B8C65A74-EF5B-43CF-85ED-7EB29E4E202B}" dt="2022-12-11T15:49:03.604" v="735" actId="478"/>
          <ac:spMkLst>
            <pc:docMk/>
            <pc:sldMk cId="1428788921" sldId="262"/>
            <ac:spMk id="14" creationId="{E1705CD1-8510-86B3-DB3E-048A5798E668}"/>
          </ac:spMkLst>
        </pc:spChg>
        <pc:spChg chg="add del mod">
          <ac:chgData name="Balian, Sarah" userId="b3b060d9-4d34-479b-ad68-688eaebf93c5" providerId="ADAL" clId="{B8C65A74-EF5B-43CF-85ED-7EB29E4E202B}" dt="2022-12-11T15:49:00.250" v="732"/>
          <ac:spMkLst>
            <pc:docMk/>
            <pc:sldMk cId="1428788921" sldId="262"/>
            <ac:spMk id="15" creationId="{F5FFC690-A26F-3AF7-D371-EE94EF87B948}"/>
          </ac:spMkLst>
        </pc:spChg>
        <pc:spChg chg="add mod">
          <ac:chgData name="Balian, Sarah" userId="b3b060d9-4d34-479b-ad68-688eaebf93c5" providerId="ADAL" clId="{B8C65A74-EF5B-43CF-85ED-7EB29E4E202B}" dt="2022-12-11T15:49:10.718" v="737" actId="1076"/>
          <ac:spMkLst>
            <pc:docMk/>
            <pc:sldMk cId="1428788921" sldId="262"/>
            <ac:spMk id="16" creationId="{7EF9F444-652D-626D-94F0-686DE3F451C0}"/>
          </ac:spMkLst>
        </pc:spChg>
        <pc:spChg chg="add mod">
          <ac:chgData name="Balian, Sarah" userId="b3b060d9-4d34-479b-ad68-688eaebf93c5" providerId="ADAL" clId="{B8C65A74-EF5B-43CF-85ED-7EB29E4E202B}" dt="2022-12-11T15:53:09.232" v="806" actId="1076"/>
          <ac:spMkLst>
            <pc:docMk/>
            <pc:sldMk cId="1428788921" sldId="262"/>
            <ac:spMk id="17" creationId="{B5138D57-81A7-9062-3037-7FA0E56333ED}"/>
          </ac:spMkLst>
        </pc:spChg>
        <pc:graphicFrameChg chg="add del mod">
          <ac:chgData name="Balian, Sarah" userId="b3b060d9-4d34-479b-ad68-688eaebf93c5" providerId="ADAL" clId="{B8C65A74-EF5B-43CF-85ED-7EB29E4E202B}" dt="2022-12-11T21:39:53.544" v="3184"/>
          <ac:graphicFrameMkLst>
            <pc:docMk/>
            <pc:sldMk cId="1428788921" sldId="262"/>
            <ac:graphicFrameMk id="8" creationId="{A25666F9-CCA3-9D59-B863-99CA3EC76DEB}"/>
          </ac:graphicFrameMkLst>
        </pc:graphicFrameChg>
        <pc:picChg chg="add mod">
          <ac:chgData name="Balian, Sarah" userId="b3b060d9-4d34-479b-ad68-688eaebf93c5" providerId="ADAL" clId="{B8C65A74-EF5B-43CF-85ED-7EB29E4E202B}" dt="2022-12-11T17:10:24.608" v="898"/>
          <ac:picMkLst>
            <pc:docMk/>
            <pc:sldMk cId="1428788921" sldId="262"/>
            <ac:picMk id="18" creationId="{372A7F0C-E97D-5794-B720-441CD968B673}"/>
          </ac:picMkLst>
        </pc:picChg>
      </pc:sldChg>
      <pc:sldChg chg="del">
        <pc:chgData name="Balian, Sarah" userId="b3b060d9-4d34-479b-ad68-688eaebf93c5" providerId="ADAL" clId="{B8C65A74-EF5B-43CF-85ED-7EB29E4E202B}" dt="2022-12-11T20:50:51.841" v="2309" actId="47"/>
        <pc:sldMkLst>
          <pc:docMk/>
          <pc:sldMk cId="1887431401" sldId="263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2479953464" sldId="264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502258445" sldId="283"/>
        </pc:sldMkLst>
      </pc:sldChg>
      <pc:sldChg chg="add del">
        <pc:chgData name="Balian, Sarah" userId="b3b060d9-4d34-479b-ad68-688eaebf93c5" providerId="ADAL" clId="{B8C65A74-EF5B-43CF-85ED-7EB29E4E202B}" dt="2022-12-11T21:39:20.232" v="3183" actId="47"/>
        <pc:sldMkLst>
          <pc:docMk/>
          <pc:sldMk cId="1821595124" sldId="286"/>
        </pc:sldMkLst>
      </pc:sldChg>
      <pc:sldChg chg="addSp modSp mod ord">
        <pc:chgData name="Balian, Sarah" userId="b3b060d9-4d34-479b-ad68-688eaebf93c5" providerId="ADAL" clId="{B8C65A74-EF5B-43CF-85ED-7EB29E4E202B}" dt="2022-12-11T17:10:22.596" v="897"/>
        <pc:sldMkLst>
          <pc:docMk/>
          <pc:sldMk cId="2004344858" sldId="288"/>
        </pc:sldMkLst>
        <pc:spChg chg="mod">
          <ac:chgData name="Balian, Sarah" userId="b3b060d9-4d34-479b-ad68-688eaebf93c5" providerId="ADAL" clId="{B8C65A74-EF5B-43CF-85ED-7EB29E4E202B}" dt="2022-12-11T15:42:15.632" v="127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alian, Sarah" userId="b3b060d9-4d34-479b-ad68-688eaebf93c5" providerId="ADAL" clId="{B8C65A74-EF5B-43CF-85ED-7EB29E4E202B}" dt="2022-12-11T15:47:11.244" v="692" actId="1076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8C65A74-EF5B-43CF-85ED-7EB29E4E202B}" dt="2022-12-11T15:48:02.947" v="702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  <pc:picChg chg="add mod">
          <ac:chgData name="Balian, Sarah" userId="b3b060d9-4d34-479b-ad68-688eaebf93c5" providerId="ADAL" clId="{B8C65A74-EF5B-43CF-85ED-7EB29E4E202B}" dt="2022-12-11T17:10:22.596" v="897"/>
          <ac:picMkLst>
            <pc:docMk/>
            <pc:sldMk cId="2004344858" sldId="288"/>
            <ac:picMk id="3" creationId="{FF614935-8E0C-1D39-A414-847E8F9912B6}"/>
          </ac:picMkLst>
        </pc:picChg>
      </pc:sldChg>
      <pc:sldChg chg="modSp mod">
        <pc:chgData name="Balian, Sarah" userId="b3b060d9-4d34-479b-ad68-688eaebf93c5" providerId="ADAL" clId="{B8C65A74-EF5B-43CF-85ED-7EB29E4E202B}" dt="2022-12-11T21:45:23.166" v="3573" actId="14100"/>
        <pc:sldMkLst>
          <pc:docMk/>
          <pc:sldMk cId="3475639167" sldId="289"/>
        </pc:sldMkLst>
        <pc:spChg chg="mod">
          <ac:chgData name="Balian, Sarah" userId="b3b060d9-4d34-479b-ad68-688eaebf93c5" providerId="ADAL" clId="{B8C65A74-EF5B-43CF-85ED-7EB29E4E202B}" dt="2022-12-11T21:45:23.166" v="3573" actId="14100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add del mod">
        <pc:chgData name="Balian, Sarah" userId="b3b060d9-4d34-479b-ad68-688eaebf93c5" providerId="ADAL" clId="{B8C65A74-EF5B-43CF-85ED-7EB29E4E202B}" dt="2022-12-11T21:39:15.528" v="3182" actId="47"/>
        <pc:sldMkLst>
          <pc:docMk/>
          <pc:sldMk cId="1182146475" sldId="298"/>
        </pc:sldMkLst>
        <pc:spChg chg="mod">
          <ac:chgData name="Balian, Sarah" userId="b3b060d9-4d34-479b-ad68-688eaebf93c5" providerId="ADAL" clId="{B8C65A74-EF5B-43CF-85ED-7EB29E4E202B}" dt="2022-12-11T21:32:29.856" v="3135" actId="1076"/>
          <ac:spMkLst>
            <pc:docMk/>
            <pc:sldMk cId="1182146475" sldId="298"/>
            <ac:spMk id="2" creationId="{F6245169-1799-41CD-B28E-D2D20D16AD73}"/>
          </ac:spMkLst>
        </pc:spChg>
        <pc:spChg chg="mod">
          <ac:chgData name="Balian, Sarah" userId="b3b060d9-4d34-479b-ad68-688eaebf93c5" providerId="ADAL" clId="{B8C65A74-EF5B-43CF-85ED-7EB29E4E202B}" dt="2022-12-11T21:32:23.488" v="3134" actId="1076"/>
          <ac:spMkLst>
            <pc:docMk/>
            <pc:sldMk cId="1182146475" sldId="298"/>
            <ac:spMk id="3" creationId="{E4FD1E92-5DBC-B105-F246-2355E4FF9A74}"/>
          </ac:spMkLst>
        </pc:spChg>
        <pc:spChg chg="add 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4" creationId="{87E0FD17-000E-F917-D7E1-AFF7CACBF13D}"/>
          </ac:spMkLst>
        </pc:spChg>
        <pc:spChg chg="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6" creationId="{BDD56CF6-3B2A-0845-7AF8-19816CD67AB1}"/>
          </ac:spMkLst>
        </pc:spChg>
        <pc:spChg chg="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7" creationId="{00308902-3E4B-A395-7185-386B402BF7D6}"/>
          </ac:spMkLst>
        </pc:spChg>
        <pc:spChg chg="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8" creationId="{22816C1C-F82E-6D4B-D0A9-FA5039BA0D6B}"/>
          </ac:spMkLst>
        </pc:spChg>
        <pc:spChg chg="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10" creationId="{C27C53CC-BF64-87A2-B4D9-F3C84CBDD6BE}"/>
          </ac:spMkLst>
        </pc:spChg>
        <pc:graphicFrameChg chg="del">
          <ac:chgData name="Balian, Sarah" userId="b3b060d9-4d34-479b-ad68-688eaebf93c5" providerId="ADAL" clId="{B8C65A74-EF5B-43CF-85ED-7EB29E4E202B}" dt="2022-12-11T21:32:32.231" v="3136" actId="478"/>
          <ac:graphicFrameMkLst>
            <pc:docMk/>
            <pc:sldMk cId="1182146475" sldId="298"/>
            <ac:graphicFrameMk id="9" creationId="{16BB2B36-D329-083C-5198-BEEC5AC12CFA}"/>
          </ac:graphicFrameMkLst>
        </pc:graphicFrameChg>
        <pc:graphicFrameChg chg="add mod">
          <ac:chgData name="Balian, Sarah" userId="b3b060d9-4d34-479b-ad68-688eaebf93c5" providerId="ADAL" clId="{B8C65A74-EF5B-43CF-85ED-7EB29E4E202B}" dt="2022-12-11T21:38:44.210" v="3180" actId="113"/>
          <ac:graphicFrameMkLst>
            <pc:docMk/>
            <pc:sldMk cId="1182146475" sldId="298"/>
            <ac:graphicFrameMk id="13" creationId="{68BB8FBC-D0DE-0A3F-16EA-6D7F9E5A5971}"/>
          </ac:graphicFrameMkLst>
        </pc:graphicFrameChg>
      </pc:sldChg>
      <pc:sldChg chg="addSp delSp modSp mod ord">
        <pc:chgData name="Balian, Sarah" userId="b3b060d9-4d34-479b-ad68-688eaebf93c5" providerId="ADAL" clId="{B8C65A74-EF5B-43CF-85ED-7EB29E4E202B}" dt="2022-12-11T17:37:32.760" v="1181" actId="14100"/>
        <pc:sldMkLst>
          <pc:docMk/>
          <pc:sldMk cId="317324267" sldId="299"/>
        </pc:sldMkLst>
        <pc:spChg chg="del">
          <ac:chgData name="Balian, Sarah" userId="b3b060d9-4d34-479b-ad68-688eaebf93c5" providerId="ADAL" clId="{B8C65A74-EF5B-43CF-85ED-7EB29E4E202B}" dt="2022-12-11T17:25:08.886" v="1028" actId="478"/>
          <ac:spMkLst>
            <pc:docMk/>
            <pc:sldMk cId="317324267" sldId="299"/>
            <ac:spMk id="10" creationId="{F771182A-32DE-C278-1E07-AC2B79BB595B}"/>
          </ac:spMkLst>
        </pc:spChg>
        <pc:spChg chg="mod">
          <ac:chgData name="Balian, Sarah" userId="b3b060d9-4d34-479b-ad68-688eaebf93c5" providerId="ADAL" clId="{B8C65A74-EF5B-43CF-85ED-7EB29E4E202B}" dt="2022-12-11T17:36:12.304" v="1159" actId="207"/>
          <ac:spMkLst>
            <pc:docMk/>
            <pc:sldMk cId="317324267" sldId="299"/>
            <ac:spMk id="15" creationId="{D0F2CC26-5BB6-0FF2-59FF-823E56C7B7BC}"/>
          </ac:spMkLst>
        </pc:spChg>
        <pc:spChg chg="mod">
          <ac:chgData name="Balian, Sarah" userId="b3b060d9-4d34-479b-ad68-688eaebf93c5" providerId="ADAL" clId="{B8C65A74-EF5B-43CF-85ED-7EB29E4E202B}" dt="2022-12-11T17:36:39.488" v="1165" actId="207"/>
          <ac:spMkLst>
            <pc:docMk/>
            <pc:sldMk cId="317324267" sldId="299"/>
            <ac:spMk id="16" creationId="{B48AF8D6-3B53-9F74-94D2-3B25DE3DD83B}"/>
          </ac:spMkLst>
        </pc:spChg>
        <pc:spChg chg="mod">
          <ac:chgData name="Balian, Sarah" userId="b3b060d9-4d34-479b-ad68-688eaebf93c5" providerId="ADAL" clId="{B8C65A74-EF5B-43CF-85ED-7EB29E4E202B}" dt="2022-12-11T17:36:47.761" v="1167" actId="207"/>
          <ac:spMkLst>
            <pc:docMk/>
            <pc:sldMk cId="317324267" sldId="299"/>
            <ac:spMk id="18" creationId="{6EB730F7-D11E-13E3-D394-591543F6F3F4}"/>
          </ac:spMkLst>
        </pc:spChg>
        <pc:spChg chg="mod">
          <ac:chgData name="Balian, Sarah" userId="b3b060d9-4d34-479b-ad68-688eaebf93c5" providerId="ADAL" clId="{B8C65A74-EF5B-43CF-85ED-7EB29E4E202B}" dt="2022-12-11T17:35:09.291" v="1152" actId="207"/>
          <ac:spMkLst>
            <pc:docMk/>
            <pc:sldMk cId="317324267" sldId="299"/>
            <ac:spMk id="20" creationId="{DFF4D7D1-5531-9052-3A86-E631897C3FF1}"/>
          </ac:spMkLst>
        </pc:spChg>
        <pc:spChg chg="mod">
          <ac:chgData name="Balian, Sarah" userId="b3b060d9-4d34-479b-ad68-688eaebf93c5" providerId="ADAL" clId="{B8C65A74-EF5B-43CF-85ED-7EB29E4E202B}" dt="2022-12-11T17:34:41.953" v="1148" actId="207"/>
          <ac:spMkLst>
            <pc:docMk/>
            <pc:sldMk cId="317324267" sldId="299"/>
            <ac:spMk id="21" creationId="{AECBB6B8-6EEE-D215-E1C3-2FF2633D3578}"/>
          </ac:spMkLst>
        </pc:spChg>
        <pc:spChg chg="mod">
          <ac:chgData name="Balian, Sarah" userId="b3b060d9-4d34-479b-ad68-688eaebf93c5" providerId="ADAL" clId="{B8C65A74-EF5B-43CF-85ED-7EB29E4E202B}" dt="2022-12-11T17:34:29.418" v="1146" actId="207"/>
          <ac:spMkLst>
            <pc:docMk/>
            <pc:sldMk cId="317324267" sldId="299"/>
            <ac:spMk id="22" creationId="{79F7DE7F-B6FC-67E3-1062-6A6FF705070C}"/>
          </ac:spMkLst>
        </pc:spChg>
        <pc:spChg chg="mod">
          <ac:chgData name="Balian, Sarah" userId="b3b060d9-4d34-479b-ad68-688eaebf93c5" providerId="ADAL" clId="{B8C65A74-EF5B-43CF-85ED-7EB29E4E202B}" dt="2022-12-11T17:35:57.911" v="1156" actId="207"/>
          <ac:spMkLst>
            <pc:docMk/>
            <pc:sldMk cId="317324267" sldId="299"/>
            <ac:spMk id="23" creationId="{FB08A05E-566E-4B8C-CEE8-9AB1A3EC8EFD}"/>
          </ac:spMkLst>
        </pc:spChg>
        <pc:spChg chg="mod">
          <ac:chgData name="Balian, Sarah" userId="b3b060d9-4d34-479b-ad68-688eaebf93c5" providerId="ADAL" clId="{B8C65A74-EF5B-43CF-85ED-7EB29E4E202B}" dt="2022-12-11T17:36:21.396" v="1163" actId="207"/>
          <ac:spMkLst>
            <pc:docMk/>
            <pc:sldMk cId="317324267" sldId="299"/>
            <ac:spMk id="24" creationId="{C50532D2-86D1-EE8B-6A3E-06DE59632923}"/>
          </ac:spMkLst>
        </pc:spChg>
        <pc:spChg chg="mod">
          <ac:chgData name="Balian, Sarah" userId="b3b060d9-4d34-479b-ad68-688eaebf93c5" providerId="ADAL" clId="{B8C65A74-EF5B-43CF-85ED-7EB29E4E202B}" dt="2022-12-11T17:34:24.864" v="1145" actId="207"/>
          <ac:spMkLst>
            <pc:docMk/>
            <pc:sldMk cId="317324267" sldId="299"/>
            <ac:spMk id="25" creationId="{9286E2F4-7211-1053-F8E4-62BDD171BC13}"/>
          </ac:spMkLst>
        </pc:spChg>
        <pc:spChg chg="mod">
          <ac:chgData name="Balian, Sarah" userId="b3b060d9-4d34-479b-ad68-688eaebf93c5" providerId="ADAL" clId="{B8C65A74-EF5B-43CF-85ED-7EB29E4E202B}" dt="2022-12-11T17:36:03.597" v="1158" actId="207"/>
          <ac:spMkLst>
            <pc:docMk/>
            <pc:sldMk cId="317324267" sldId="299"/>
            <ac:spMk id="26" creationId="{0CE7C57C-079C-43BE-38DE-8556061A61F0}"/>
          </ac:spMkLst>
        </pc:spChg>
        <pc:spChg chg="mod">
          <ac:chgData name="Balian, Sarah" userId="b3b060d9-4d34-479b-ad68-688eaebf93c5" providerId="ADAL" clId="{B8C65A74-EF5B-43CF-85ED-7EB29E4E202B}" dt="2022-12-11T17:35:52.074" v="1155" actId="207"/>
          <ac:spMkLst>
            <pc:docMk/>
            <pc:sldMk cId="317324267" sldId="299"/>
            <ac:spMk id="28" creationId="{086B88E6-B36D-DA23-F13A-221477F30255}"/>
          </ac:spMkLst>
        </pc:spChg>
        <pc:spChg chg="mod">
          <ac:chgData name="Balian, Sarah" userId="b3b060d9-4d34-479b-ad68-688eaebf93c5" providerId="ADAL" clId="{B8C65A74-EF5B-43CF-85ED-7EB29E4E202B}" dt="2022-12-11T17:35:45.716" v="1154" actId="207"/>
          <ac:spMkLst>
            <pc:docMk/>
            <pc:sldMk cId="317324267" sldId="299"/>
            <ac:spMk id="30" creationId="{70AA0F01-213A-E2F6-7512-A7938C78CB69}"/>
          </ac:spMkLst>
        </pc:spChg>
        <pc:spChg chg="mod">
          <ac:chgData name="Balian, Sarah" userId="b3b060d9-4d34-479b-ad68-688eaebf93c5" providerId="ADAL" clId="{B8C65A74-EF5B-43CF-85ED-7EB29E4E202B}" dt="2022-12-11T17:34:44.781" v="1149" actId="207"/>
          <ac:spMkLst>
            <pc:docMk/>
            <pc:sldMk cId="317324267" sldId="299"/>
            <ac:spMk id="31" creationId="{A67A114E-0910-BD77-04C3-779B7C7BED6A}"/>
          </ac:spMkLst>
        </pc:spChg>
        <pc:spChg chg="mod">
          <ac:chgData name="Balian, Sarah" userId="b3b060d9-4d34-479b-ad68-688eaebf93c5" providerId="ADAL" clId="{B8C65A74-EF5B-43CF-85ED-7EB29E4E202B}" dt="2022-12-11T17:35:59.576" v="1157" actId="207"/>
          <ac:spMkLst>
            <pc:docMk/>
            <pc:sldMk cId="317324267" sldId="299"/>
            <ac:spMk id="33" creationId="{BA2C492C-960A-8864-6C7D-64EA5A3A0782}"/>
          </ac:spMkLst>
        </pc:spChg>
        <pc:spChg chg="mod">
          <ac:chgData name="Balian, Sarah" userId="b3b060d9-4d34-479b-ad68-688eaebf93c5" providerId="ADAL" clId="{B8C65A74-EF5B-43CF-85ED-7EB29E4E202B}" dt="2022-12-11T17:34:58.542" v="1151" actId="207"/>
          <ac:spMkLst>
            <pc:docMk/>
            <pc:sldMk cId="317324267" sldId="299"/>
            <ac:spMk id="34" creationId="{DF95CE22-E860-1A14-1666-1A99D7D42037}"/>
          </ac:spMkLst>
        </pc:spChg>
        <pc:spChg chg="mod">
          <ac:chgData name="Balian, Sarah" userId="b3b060d9-4d34-479b-ad68-688eaebf93c5" providerId="ADAL" clId="{B8C65A74-EF5B-43CF-85ED-7EB29E4E202B}" dt="2022-12-11T17:37:02.293" v="1169" actId="207"/>
          <ac:spMkLst>
            <pc:docMk/>
            <pc:sldMk cId="317324267" sldId="299"/>
            <ac:spMk id="36" creationId="{3A6045E7-8748-CF8A-A9B5-1479A6021893}"/>
          </ac:spMkLst>
        </pc:spChg>
        <pc:spChg chg="mod">
          <ac:chgData name="Balian, Sarah" userId="b3b060d9-4d34-479b-ad68-688eaebf93c5" providerId="ADAL" clId="{B8C65A74-EF5B-43CF-85ED-7EB29E4E202B}" dt="2022-12-11T17:36:54.461" v="1168" actId="207"/>
          <ac:spMkLst>
            <pc:docMk/>
            <pc:sldMk cId="317324267" sldId="299"/>
            <ac:spMk id="38" creationId="{AD04D305-2F1B-09A1-7316-2CA8AE0B75EB}"/>
          </ac:spMkLst>
        </pc:spChg>
        <pc:spChg chg="mod">
          <ac:chgData name="Balian, Sarah" userId="b3b060d9-4d34-479b-ad68-688eaebf93c5" providerId="ADAL" clId="{B8C65A74-EF5B-43CF-85ED-7EB29E4E202B}" dt="2022-12-11T17:34:49.572" v="1150" actId="207"/>
          <ac:spMkLst>
            <pc:docMk/>
            <pc:sldMk cId="317324267" sldId="299"/>
            <ac:spMk id="39" creationId="{E8EB246B-21B0-3706-9009-9F756AA23DB1}"/>
          </ac:spMkLst>
        </pc:spChg>
        <pc:spChg chg="mod">
          <ac:chgData name="Balian, Sarah" userId="b3b060d9-4d34-479b-ad68-688eaebf93c5" providerId="ADAL" clId="{B8C65A74-EF5B-43CF-85ED-7EB29E4E202B}" dt="2022-12-11T17:28:53.908" v="1105" actId="20577"/>
          <ac:spMkLst>
            <pc:docMk/>
            <pc:sldMk cId="317324267" sldId="299"/>
            <ac:spMk id="41" creationId="{D668D04A-DECC-8646-63D2-86090C0B6EC2}"/>
          </ac:spMkLst>
        </pc:spChg>
        <pc:spChg chg="mod">
          <ac:chgData name="Balian, Sarah" userId="b3b060d9-4d34-479b-ad68-688eaebf93c5" providerId="ADAL" clId="{B8C65A74-EF5B-43CF-85ED-7EB29E4E202B}" dt="2022-12-11T17:29:22.020" v="1111" actId="20577"/>
          <ac:spMkLst>
            <pc:docMk/>
            <pc:sldMk cId="317324267" sldId="299"/>
            <ac:spMk id="42" creationId="{CF8A5421-9323-A745-9033-6B0858E056E5}"/>
          </ac:spMkLst>
        </pc:spChg>
        <pc:spChg chg="mod">
          <ac:chgData name="Balian, Sarah" userId="b3b060d9-4d34-479b-ad68-688eaebf93c5" providerId="ADAL" clId="{B8C65A74-EF5B-43CF-85ED-7EB29E4E202B}" dt="2022-12-11T17:28:11.173" v="1093" actId="20577"/>
          <ac:spMkLst>
            <pc:docMk/>
            <pc:sldMk cId="317324267" sldId="299"/>
            <ac:spMk id="43" creationId="{B7FC13D1-752F-56B6-5609-2A21E3445535}"/>
          </ac:spMkLst>
        </pc:spChg>
        <pc:spChg chg="mod">
          <ac:chgData name="Balian, Sarah" userId="b3b060d9-4d34-479b-ad68-688eaebf93c5" providerId="ADAL" clId="{B8C65A74-EF5B-43CF-85ED-7EB29E4E202B}" dt="2022-12-11T17:36:25.512" v="1164" actId="1076"/>
          <ac:spMkLst>
            <pc:docMk/>
            <pc:sldMk cId="317324267" sldId="299"/>
            <ac:spMk id="44" creationId="{4BC63EFC-51D8-5205-E29F-01514C838175}"/>
          </ac:spMkLst>
        </pc:spChg>
        <pc:spChg chg="mod">
          <ac:chgData name="Balian, Sarah" userId="b3b060d9-4d34-479b-ad68-688eaebf93c5" providerId="ADAL" clId="{B8C65A74-EF5B-43CF-85ED-7EB29E4E202B}" dt="2022-12-11T17:26:36.332" v="1068" actId="20577"/>
          <ac:spMkLst>
            <pc:docMk/>
            <pc:sldMk cId="317324267" sldId="299"/>
            <ac:spMk id="45" creationId="{BBE6A571-B611-7C03-DEE0-82AB9841B25B}"/>
          </ac:spMkLst>
        </pc:spChg>
        <pc:spChg chg="mod">
          <ac:chgData name="Balian, Sarah" userId="b3b060d9-4d34-479b-ad68-688eaebf93c5" providerId="ADAL" clId="{B8C65A74-EF5B-43CF-85ED-7EB29E4E202B}" dt="2022-12-11T17:29:03.757" v="1107" actId="20577"/>
          <ac:spMkLst>
            <pc:docMk/>
            <pc:sldMk cId="317324267" sldId="299"/>
            <ac:spMk id="46" creationId="{42DF423A-99C8-4EB4-85E6-B227F5AC86CF}"/>
          </ac:spMkLst>
        </pc:spChg>
        <pc:spChg chg="mod">
          <ac:chgData name="Balian, Sarah" userId="b3b060d9-4d34-479b-ad68-688eaebf93c5" providerId="ADAL" clId="{B8C65A74-EF5B-43CF-85ED-7EB29E4E202B}" dt="2022-12-11T17:27:15.219" v="1078" actId="20577"/>
          <ac:spMkLst>
            <pc:docMk/>
            <pc:sldMk cId="317324267" sldId="299"/>
            <ac:spMk id="47" creationId="{1A54FE55-9EA8-7040-3CAE-58A0BC0B5A7A}"/>
          </ac:spMkLst>
        </pc:spChg>
        <pc:spChg chg="mod">
          <ac:chgData name="Balian, Sarah" userId="b3b060d9-4d34-479b-ad68-688eaebf93c5" providerId="ADAL" clId="{B8C65A74-EF5B-43CF-85ED-7EB29E4E202B}" dt="2022-12-11T17:27:46.775" v="1088" actId="20577"/>
          <ac:spMkLst>
            <pc:docMk/>
            <pc:sldMk cId="317324267" sldId="299"/>
            <ac:spMk id="48" creationId="{C745E97A-7FD6-1663-C9EC-826AD8D437D1}"/>
          </ac:spMkLst>
        </pc:spChg>
        <pc:spChg chg="mod">
          <ac:chgData name="Balian, Sarah" userId="b3b060d9-4d34-479b-ad68-688eaebf93c5" providerId="ADAL" clId="{B8C65A74-EF5B-43CF-85ED-7EB29E4E202B}" dt="2022-12-11T17:27:53.654" v="1090" actId="20577"/>
          <ac:spMkLst>
            <pc:docMk/>
            <pc:sldMk cId="317324267" sldId="299"/>
            <ac:spMk id="49" creationId="{5A089B96-6EB7-40E6-B695-CA14F03E510E}"/>
          </ac:spMkLst>
        </pc:spChg>
        <pc:spChg chg="mod">
          <ac:chgData name="Balian, Sarah" userId="b3b060d9-4d34-479b-ad68-688eaebf93c5" providerId="ADAL" clId="{B8C65A74-EF5B-43CF-85ED-7EB29E4E202B}" dt="2022-12-11T17:30:09.155" v="1123" actId="20577"/>
          <ac:spMkLst>
            <pc:docMk/>
            <pc:sldMk cId="317324267" sldId="299"/>
            <ac:spMk id="50" creationId="{B4A38A1D-ED77-E4A3-DF60-1B2D80DD4252}"/>
          </ac:spMkLst>
        </pc:spChg>
        <pc:spChg chg="mod">
          <ac:chgData name="Balian, Sarah" userId="b3b060d9-4d34-479b-ad68-688eaebf93c5" providerId="ADAL" clId="{B8C65A74-EF5B-43CF-85ED-7EB29E4E202B}" dt="2022-12-11T17:26:47.860" v="1072" actId="20577"/>
          <ac:spMkLst>
            <pc:docMk/>
            <pc:sldMk cId="317324267" sldId="299"/>
            <ac:spMk id="51" creationId="{3D949BF7-3246-03FC-D71D-FF2B194A5867}"/>
          </ac:spMkLst>
        </pc:spChg>
        <pc:spChg chg="mod">
          <ac:chgData name="Balian, Sarah" userId="b3b060d9-4d34-479b-ad68-688eaebf93c5" providerId="ADAL" clId="{B8C65A74-EF5B-43CF-85ED-7EB29E4E202B}" dt="2022-12-11T17:26:55.447" v="1074" actId="20577"/>
          <ac:spMkLst>
            <pc:docMk/>
            <pc:sldMk cId="317324267" sldId="299"/>
            <ac:spMk id="52" creationId="{D73A6417-5A8E-992C-44F0-86E234C17E10}"/>
          </ac:spMkLst>
        </pc:spChg>
        <pc:spChg chg="mod">
          <ac:chgData name="Balian, Sarah" userId="b3b060d9-4d34-479b-ad68-688eaebf93c5" providerId="ADAL" clId="{B8C65A74-EF5B-43CF-85ED-7EB29E4E202B}" dt="2022-12-11T17:28:44.238" v="1103" actId="20577"/>
          <ac:spMkLst>
            <pc:docMk/>
            <pc:sldMk cId="317324267" sldId="299"/>
            <ac:spMk id="53" creationId="{34E58A3B-6C41-24E5-AFB9-0CC8E52DFFBF}"/>
          </ac:spMkLst>
        </pc:spChg>
        <pc:spChg chg="mod">
          <ac:chgData name="Balian, Sarah" userId="b3b060d9-4d34-479b-ad68-688eaebf93c5" providerId="ADAL" clId="{B8C65A74-EF5B-43CF-85ED-7EB29E4E202B}" dt="2022-12-11T17:36:42.537" v="1166" actId="1076"/>
          <ac:spMkLst>
            <pc:docMk/>
            <pc:sldMk cId="317324267" sldId="299"/>
            <ac:spMk id="54" creationId="{3C62B939-790C-DB0F-0CF6-1E2C6F585ED4}"/>
          </ac:spMkLst>
        </pc:spChg>
        <pc:spChg chg="mod">
          <ac:chgData name="Balian, Sarah" userId="b3b060d9-4d34-479b-ad68-688eaebf93c5" providerId="ADAL" clId="{B8C65A74-EF5B-43CF-85ED-7EB29E4E202B}" dt="2022-12-11T17:30:00.116" v="1121" actId="20577"/>
          <ac:spMkLst>
            <pc:docMk/>
            <pc:sldMk cId="317324267" sldId="299"/>
            <ac:spMk id="55" creationId="{16C6B6BA-7222-2A46-CA43-30A3DC2F40E5}"/>
          </ac:spMkLst>
        </pc:spChg>
        <pc:spChg chg="add del mod">
          <ac:chgData name="Balian, Sarah" userId="b3b060d9-4d34-479b-ad68-688eaebf93c5" providerId="ADAL" clId="{B8C65A74-EF5B-43CF-85ED-7EB29E4E202B}" dt="2022-12-11T17:25:11.720" v="1029" actId="478"/>
          <ac:spMkLst>
            <pc:docMk/>
            <pc:sldMk cId="317324267" sldId="299"/>
            <ac:spMk id="56" creationId="{B891EE79-B2EE-7A4E-BA2A-502F00B4A4DD}"/>
          </ac:spMkLst>
        </pc:spChg>
        <pc:spChg chg="add mod">
          <ac:chgData name="Balian, Sarah" userId="b3b060d9-4d34-479b-ad68-688eaebf93c5" providerId="ADAL" clId="{B8C65A74-EF5B-43CF-85ED-7EB29E4E202B}" dt="2022-12-11T17:26:11.598" v="1064" actId="1076"/>
          <ac:spMkLst>
            <pc:docMk/>
            <pc:sldMk cId="317324267" sldId="299"/>
            <ac:spMk id="57" creationId="{B76AB0A3-9AE7-9BC8-2574-F662543AC0C7}"/>
          </ac:spMkLst>
        </pc:spChg>
        <pc:spChg chg="mod">
          <ac:chgData name="Balian, Sarah" userId="b3b060d9-4d34-479b-ad68-688eaebf93c5" providerId="ADAL" clId="{B8C65A74-EF5B-43CF-85ED-7EB29E4E202B}" dt="2022-12-11T17:26:01.309" v="1063" actId="20577"/>
          <ac:spMkLst>
            <pc:docMk/>
            <pc:sldMk cId="317324267" sldId="299"/>
            <ac:spMk id="58" creationId="{DB0E9556-57C4-FB9F-F4ED-4A86F430775C}"/>
          </ac:spMkLst>
        </pc:spChg>
        <pc:spChg chg="mod">
          <ac:chgData name="Balian, Sarah" userId="b3b060d9-4d34-479b-ad68-688eaebf93c5" providerId="ADAL" clId="{B8C65A74-EF5B-43CF-85ED-7EB29E4E202B}" dt="2022-12-11T17:27:40.325" v="1086" actId="20577"/>
          <ac:spMkLst>
            <pc:docMk/>
            <pc:sldMk cId="317324267" sldId="299"/>
            <ac:spMk id="59" creationId="{4D135624-874F-7303-6186-F1323F30C5AA}"/>
          </ac:spMkLst>
        </pc:spChg>
        <pc:spChg chg="mod">
          <ac:chgData name="Balian, Sarah" userId="b3b060d9-4d34-479b-ad68-688eaebf93c5" providerId="ADAL" clId="{B8C65A74-EF5B-43CF-85ED-7EB29E4E202B}" dt="2022-12-11T17:27:08.053" v="1076" actId="20577"/>
          <ac:spMkLst>
            <pc:docMk/>
            <pc:sldMk cId="317324267" sldId="299"/>
            <ac:spMk id="60" creationId="{283A431F-66DE-56D0-6F8C-E197CA434994}"/>
          </ac:spMkLst>
        </pc:spChg>
        <pc:spChg chg="mod">
          <ac:chgData name="Balian, Sarah" userId="b3b060d9-4d34-479b-ad68-688eaebf93c5" providerId="ADAL" clId="{B8C65A74-EF5B-43CF-85ED-7EB29E4E202B}" dt="2022-12-11T17:29:11.630" v="1109" actId="20577"/>
          <ac:spMkLst>
            <pc:docMk/>
            <pc:sldMk cId="317324267" sldId="299"/>
            <ac:spMk id="61" creationId="{13D1EBF7-3808-CC4B-C914-B34A82C02B00}"/>
          </ac:spMkLst>
        </pc:spChg>
        <pc:spChg chg="add mod">
          <ac:chgData name="Balian, Sarah" userId="b3b060d9-4d34-479b-ad68-688eaebf93c5" providerId="ADAL" clId="{B8C65A74-EF5B-43CF-85ED-7EB29E4E202B}" dt="2022-12-11T17:31:08.790" v="1142" actId="27636"/>
          <ac:spMkLst>
            <pc:docMk/>
            <pc:sldMk cId="317324267" sldId="299"/>
            <ac:spMk id="62" creationId="{0604955F-3BF1-4DB3-4251-618DE6363AF6}"/>
          </ac:spMkLst>
        </pc:spChg>
        <pc:spChg chg="mod">
          <ac:chgData name="Balian, Sarah" userId="b3b060d9-4d34-479b-ad68-688eaebf93c5" providerId="ADAL" clId="{B8C65A74-EF5B-43CF-85ED-7EB29E4E202B}" dt="2022-12-11T17:27:25.070" v="1082" actId="20577"/>
          <ac:spMkLst>
            <pc:docMk/>
            <pc:sldMk cId="317324267" sldId="299"/>
            <ac:spMk id="1033" creationId="{3CD9B410-05B2-6138-6911-D2332C745AC9}"/>
          </ac:spMkLst>
        </pc:spChg>
        <pc:spChg chg="mod">
          <ac:chgData name="Balian, Sarah" userId="b3b060d9-4d34-479b-ad68-688eaebf93c5" providerId="ADAL" clId="{B8C65A74-EF5B-43CF-85ED-7EB29E4E202B}" dt="2022-12-11T17:29:53.589" v="1119" actId="20577"/>
          <ac:spMkLst>
            <pc:docMk/>
            <pc:sldMk cId="317324267" sldId="299"/>
            <ac:spMk id="1034" creationId="{7DB997D1-C003-D6C6-1F18-F0F31FEDDA4D}"/>
          </ac:spMkLst>
        </pc:spChg>
        <pc:spChg chg="mod">
          <ac:chgData name="Balian, Sarah" userId="b3b060d9-4d34-479b-ad68-688eaebf93c5" providerId="ADAL" clId="{B8C65A74-EF5B-43CF-85ED-7EB29E4E202B}" dt="2022-12-11T17:29:39.500" v="1115" actId="20577"/>
          <ac:spMkLst>
            <pc:docMk/>
            <pc:sldMk cId="317324267" sldId="299"/>
            <ac:spMk id="1035" creationId="{505D2889-80F3-69CB-1B35-181142E76EFB}"/>
          </ac:spMkLst>
        </pc:spChg>
        <pc:spChg chg="mod">
          <ac:chgData name="Balian, Sarah" userId="b3b060d9-4d34-479b-ad68-688eaebf93c5" providerId="ADAL" clId="{B8C65A74-EF5B-43CF-85ED-7EB29E4E202B}" dt="2022-12-11T17:35:15.743" v="1153" actId="1076"/>
          <ac:spMkLst>
            <pc:docMk/>
            <pc:sldMk cId="317324267" sldId="299"/>
            <ac:spMk id="1036" creationId="{857DBFB8-A839-2B3D-F992-3D5B522A6EDA}"/>
          </ac:spMkLst>
        </pc:spChg>
        <pc:spChg chg="mod">
          <ac:chgData name="Balian, Sarah" userId="b3b060d9-4d34-479b-ad68-688eaebf93c5" providerId="ADAL" clId="{B8C65A74-EF5B-43CF-85ED-7EB29E4E202B}" dt="2022-12-11T17:28:17.206" v="1095" actId="20577"/>
          <ac:spMkLst>
            <pc:docMk/>
            <pc:sldMk cId="317324267" sldId="299"/>
            <ac:spMk id="1037" creationId="{A619D19B-59AC-7D09-4061-FA84E7FB471A}"/>
          </ac:spMkLst>
        </pc:spChg>
        <pc:spChg chg="mod">
          <ac:chgData name="Balian, Sarah" userId="b3b060d9-4d34-479b-ad68-688eaebf93c5" providerId="ADAL" clId="{B8C65A74-EF5B-43CF-85ED-7EB29E4E202B}" dt="2022-12-11T17:37:32.760" v="1181" actId="14100"/>
          <ac:spMkLst>
            <pc:docMk/>
            <pc:sldMk cId="317324267" sldId="299"/>
            <ac:spMk id="1038" creationId="{5909F8BF-9101-628B-51F4-11674CFA84EF}"/>
          </ac:spMkLst>
        </pc:spChg>
        <pc:spChg chg="mod">
          <ac:chgData name="Balian, Sarah" userId="b3b060d9-4d34-479b-ad68-688eaebf93c5" providerId="ADAL" clId="{B8C65A74-EF5B-43CF-85ED-7EB29E4E202B}" dt="2022-12-11T17:28:00.055" v="1091" actId="20577"/>
          <ac:spMkLst>
            <pc:docMk/>
            <pc:sldMk cId="317324267" sldId="299"/>
            <ac:spMk id="1041" creationId="{EDDDA1C2-40F2-C465-D3BB-2E406CC881AB}"/>
          </ac:spMkLst>
        </pc:spChg>
        <pc:spChg chg="del">
          <ac:chgData name="Balian, Sarah" userId="b3b060d9-4d34-479b-ad68-688eaebf93c5" providerId="ADAL" clId="{B8C65A74-EF5B-43CF-85ED-7EB29E4E202B}" dt="2022-12-11T17:25:14.991" v="1030" actId="478"/>
          <ac:spMkLst>
            <pc:docMk/>
            <pc:sldMk cId="317324267" sldId="299"/>
            <ac:spMk id="1046" creationId="{8A57591F-F75D-FBB3-BD7E-757A1AFC2F44}"/>
          </ac:spMkLst>
        </pc:spChg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076330452" sldId="300"/>
        </pc:sldMkLst>
      </pc:sldChg>
      <pc:sldChg chg="addSp delSp modSp del mod">
        <pc:chgData name="Balian, Sarah" userId="b3b060d9-4d34-479b-ad68-688eaebf93c5" providerId="ADAL" clId="{B8C65A74-EF5B-43CF-85ED-7EB29E4E202B}" dt="2022-12-11T17:12:30.771" v="908" actId="47"/>
        <pc:sldMkLst>
          <pc:docMk/>
          <pc:sldMk cId="545205739" sldId="301"/>
        </pc:sldMkLst>
        <pc:spChg chg="mod">
          <ac:chgData name="Balian, Sarah" userId="b3b060d9-4d34-479b-ad68-688eaebf93c5" providerId="ADAL" clId="{B8C65A74-EF5B-43CF-85ED-7EB29E4E202B}" dt="2022-12-11T15:56:41.795" v="880" actId="20577"/>
          <ac:spMkLst>
            <pc:docMk/>
            <pc:sldMk cId="545205739" sldId="301"/>
            <ac:spMk id="2" creationId="{F6245169-1799-41CD-B28E-D2D20D16AD73}"/>
          </ac:spMkLst>
        </pc:spChg>
        <pc:spChg chg="del">
          <ac:chgData name="Balian, Sarah" userId="b3b060d9-4d34-479b-ad68-688eaebf93c5" providerId="ADAL" clId="{B8C65A74-EF5B-43CF-85ED-7EB29E4E202B}" dt="2022-12-11T15:56:46.885" v="881" actId="478"/>
          <ac:spMkLst>
            <pc:docMk/>
            <pc:sldMk cId="545205739" sldId="301"/>
            <ac:spMk id="3" creationId="{E4FD1E92-5DBC-B105-F246-2355E4FF9A74}"/>
          </ac:spMkLst>
        </pc:spChg>
        <pc:spChg chg="add del mod">
          <ac:chgData name="Balian, Sarah" userId="b3b060d9-4d34-479b-ad68-688eaebf93c5" providerId="ADAL" clId="{B8C65A74-EF5B-43CF-85ED-7EB29E4E202B}" dt="2022-12-11T15:56:48.746" v="882" actId="478"/>
          <ac:spMkLst>
            <pc:docMk/>
            <pc:sldMk cId="545205739" sldId="301"/>
            <ac:spMk id="5" creationId="{2C1858FA-4620-81C5-DD4F-BD6260CA956E}"/>
          </ac:spMkLst>
        </pc:spChg>
        <pc:spChg chg="add mod">
          <ac:chgData name="Balian, Sarah" userId="b3b060d9-4d34-479b-ad68-688eaebf93c5" providerId="ADAL" clId="{B8C65A74-EF5B-43CF-85ED-7EB29E4E202B}" dt="2022-12-11T17:08:55.418" v="896" actId="1076"/>
          <ac:spMkLst>
            <pc:docMk/>
            <pc:sldMk cId="545205739" sldId="301"/>
            <ac:spMk id="6" creationId="{7025D00B-60EA-BCA6-2BAB-C345C0E8E0AD}"/>
          </ac:spMkLst>
        </pc:spChg>
        <pc:picChg chg="add mod">
          <ac:chgData name="Balian, Sarah" userId="b3b060d9-4d34-479b-ad68-688eaebf93c5" providerId="ADAL" clId="{B8C65A74-EF5B-43CF-85ED-7EB29E4E202B}" dt="2022-12-11T17:10:26.009" v="899"/>
          <ac:picMkLst>
            <pc:docMk/>
            <pc:sldMk cId="545205739" sldId="301"/>
            <ac:picMk id="7" creationId="{9D040096-C5A2-22F8-32D6-6D059E8CFE77}"/>
          </ac:picMkLst>
        </pc:picChg>
      </pc:sldChg>
      <pc:sldChg chg="addSp delSp modSp add del mod ord">
        <pc:chgData name="Balian, Sarah" userId="b3b060d9-4d34-479b-ad68-688eaebf93c5" providerId="ADAL" clId="{B8C65A74-EF5B-43CF-85ED-7EB29E4E202B}" dt="2022-12-11T20:50:34.491" v="2308" actId="403"/>
        <pc:sldMkLst>
          <pc:docMk/>
          <pc:sldMk cId="999049329" sldId="305"/>
        </pc:sldMkLst>
        <pc:spChg chg="mod">
          <ac:chgData name="Balian, Sarah" userId="b3b060d9-4d34-479b-ad68-688eaebf93c5" providerId="ADAL" clId="{B8C65A74-EF5B-43CF-85ED-7EB29E4E202B}" dt="2022-12-11T20:36:43.815" v="2077" actId="20577"/>
          <ac:spMkLst>
            <pc:docMk/>
            <pc:sldMk cId="999049329" sldId="305"/>
            <ac:spMk id="10" creationId="{2D953FA9-CD59-752E-4FDA-CC41FF4B8DF2}"/>
          </ac:spMkLst>
        </pc:spChg>
        <pc:spChg chg="mod">
          <ac:chgData name="Balian, Sarah" userId="b3b060d9-4d34-479b-ad68-688eaebf93c5" providerId="ADAL" clId="{B8C65A74-EF5B-43CF-85ED-7EB29E4E202B}" dt="2022-12-11T20:46:50.149" v="2223" actId="20577"/>
          <ac:spMkLst>
            <pc:docMk/>
            <pc:sldMk cId="999049329" sldId="305"/>
            <ac:spMk id="11" creationId="{8E4E40E9-D792-25A1-4B37-23D4780B1318}"/>
          </ac:spMkLst>
        </pc:spChg>
        <pc:spChg chg="del mod">
          <ac:chgData name="Balian, Sarah" userId="b3b060d9-4d34-479b-ad68-688eaebf93c5" providerId="ADAL" clId="{B8C65A74-EF5B-43CF-85ED-7EB29E4E202B}" dt="2022-12-11T20:37:16.192" v="2169" actId="478"/>
          <ac:spMkLst>
            <pc:docMk/>
            <pc:sldMk cId="999049329" sldId="305"/>
            <ac:spMk id="28" creationId="{991AF816-4FB0-23CF-F756-70991345D24B}"/>
          </ac:spMkLst>
        </pc:spChg>
        <pc:spChg chg="add mod">
          <ac:chgData name="Balian, Sarah" userId="b3b060d9-4d34-479b-ad68-688eaebf93c5" providerId="ADAL" clId="{B8C65A74-EF5B-43CF-85ED-7EB29E4E202B}" dt="2022-12-11T20:50:31.894" v="2307" actId="403"/>
          <ac:spMkLst>
            <pc:docMk/>
            <pc:sldMk cId="999049329" sldId="305"/>
            <ac:spMk id="51" creationId="{43A58D49-5D4D-FACF-FA04-3B09185901CC}"/>
          </ac:spMkLst>
        </pc:spChg>
        <pc:spChg chg="add mod">
          <ac:chgData name="Balian, Sarah" userId="b3b060d9-4d34-479b-ad68-688eaebf93c5" providerId="ADAL" clId="{B8C65A74-EF5B-43CF-85ED-7EB29E4E202B}" dt="2022-12-11T20:50:34.491" v="2308" actId="403"/>
          <ac:spMkLst>
            <pc:docMk/>
            <pc:sldMk cId="999049329" sldId="305"/>
            <ac:spMk id="52" creationId="{18673D96-3B50-557D-D5A5-71CBAA88D380}"/>
          </ac:spMkLst>
        </pc:spChg>
        <pc:grpChg chg="add mod">
          <ac:chgData name="Balian, Sarah" userId="b3b060d9-4d34-479b-ad68-688eaebf93c5" providerId="ADAL" clId="{B8C65A74-EF5B-43CF-85ED-7EB29E4E202B}" dt="2022-12-11T20:50:01.035" v="2277" actId="164"/>
          <ac:grpSpMkLst>
            <pc:docMk/>
            <pc:sldMk cId="999049329" sldId="305"/>
            <ac:grpSpMk id="53" creationId="{0F38D5F4-FEC7-46FB-A36A-93474715B439}"/>
          </ac:grpSpMkLst>
        </pc:grpChg>
        <pc:grpChg chg="add mod">
          <ac:chgData name="Balian, Sarah" userId="b3b060d9-4d34-479b-ad68-688eaebf93c5" providerId="ADAL" clId="{B8C65A74-EF5B-43CF-85ED-7EB29E4E202B}" dt="2022-12-11T20:50:13.879" v="2302" actId="1038"/>
          <ac:grpSpMkLst>
            <pc:docMk/>
            <pc:sldMk cId="999049329" sldId="305"/>
            <ac:grpSpMk id="54" creationId="{45350DE4-50D9-57CF-336F-3F2733746D3E}"/>
          </ac:grpSpMkLst>
        </pc:grpChg>
        <pc:grpChg chg="add mod">
          <ac:chgData name="Balian, Sarah" userId="b3b060d9-4d34-479b-ad68-688eaebf93c5" providerId="ADAL" clId="{B8C65A74-EF5B-43CF-85ED-7EB29E4E202B}" dt="2022-12-11T20:50:07.420" v="2280" actId="164"/>
          <ac:grpSpMkLst>
            <pc:docMk/>
            <pc:sldMk cId="999049329" sldId="305"/>
            <ac:grpSpMk id="55" creationId="{250AB627-B59B-7B3B-E729-C3A240FE2B65}"/>
          </ac:grpSpMkLst>
        </pc:grpChg>
        <pc:grpChg chg="add mod">
          <ac:chgData name="Balian, Sarah" userId="b3b060d9-4d34-479b-ad68-688eaebf93c5" providerId="ADAL" clId="{B8C65A74-EF5B-43CF-85ED-7EB29E4E202B}" dt="2022-12-11T20:50:07.420" v="2280" actId="164"/>
          <ac:grpSpMkLst>
            <pc:docMk/>
            <pc:sldMk cId="999049329" sldId="305"/>
            <ac:grpSpMk id="56" creationId="{B4684D4F-DB5F-9C6D-389C-364A706418EB}"/>
          </ac:grpSpMkLst>
        </pc:grpChg>
        <pc:grpChg chg="add mod">
          <ac:chgData name="Balian, Sarah" userId="b3b060d9-4d34-479b-ad68-688eaebf93c5" providerId="ADAL" clId="{B8C65A74-EF5B-43CF-85ED-7EB29E4E202B}" dt="2022-12-11T20:50:13.879" v="2302" actId="1038"/>
          <ac:grpSpMkLst>
            <pc:docMk/>
            <pc:sldMk cId="999049329" sldId="305"/>
            <ac:grpSpMk id="57" creationId="{EA3865C6-C69E-0382-3FD3-ACFD87A39A36}"/>
          </ac:grpSpMkLst>
        </pc:grpChg>
        <pc:picChg chg="del">
          <ac:chgData name="Balian, Sarah" userId="b3b060d9-4d34-479b-ad68-688eaebf93c5" providerId="ADAL" clId="{B8C65A74-EF5B-43CF-85ED-7EB29E4E202B}" dt="2022-12-11T20:47:04.891" v="2227" actId="478"/>
          <ac:picMkLst>
            <pc:docMk/>
            <pc:sldMk cId="999049329" sldId="305"/>
            <ac:picMk id="14" creationId="{8205031A-0169-9195-1F2E-D7783DEFB086}"/>
          </ac:picMkLst>
        </pc:picChg>
        <pc:picChg chg="del">
          <ac:chgData name="Balian, Sarah" userId="b3b060d9-4d34-479b-ad68-688eaebf93c5" providerId="ADAL" clId="{B8C65A74-EF5B-43CF-85ED-7EB29E4E202B}" dt="2022-12-11T20:47:04.091" v="2226" actId="478"/>
          <ac:picMkLst>
            <pc:docMk/>
            <pc:sldMk cId="999049329" sldId="305"/>
            <ac:picMk id="15" creationId="{94E7711E-3F95-D644-1C34-936BD078DDA4}"/>
          </ac:picMkLst>
        </pc:picChg>
        <pc:picChg chg="del">
          <ac:chgData name="Balian, Sarah" userId="b3b060d9-4d34-479b-ad68-688eaebf93c5" providerId="ADAL" clId="{B8C65A74-EF5B-43CF-85ED-7EB29E4E202B}" dt="2022-12-11T20:47:03.356" v="2225" actId="478"/>
          <ac:picMkLst>
            <pc:docMk/>
            <pc:sldMk cId="999049329" sldId="305"/>
            <ac:picMk id="30" creationId="{6B856B9C-4E6D-7137-DD7A-8C203DF55B0D}"/>
          </ac:picMkLst>
        </pc:picChg>
        <pc:picChg chg="del">
          <ac:chgData name="Balian, Sarah" userId="b3b060d9-4d34-479b-ad68-688eaebf93c5" providerId="ADAL" clId="{B8C65A74-EF5B-43CF-85ED-7EB29E4E202B}" dt="2022-12-11T20:47:02.137" v="2224" actId="478"/>
          <ac:picMkLst>
            <pc:docMk/>
            <pc:sldMk cId="999049329" sldId="305"/>
            <ac:picMk id="31" creationId="{107E5058-8C21-45CE-DC94-617D608955ED}"/>
          </ac:picMkLst>
        </pc:picChg>
        <pc:picChg chg="mod">
          <ac:chgData name="Balian, Sarah" userId="b3b060d9-4d34-479b-ad68-688eaebf93c5" providerId="ADAL" clId="{B8C65A74-EF5B-43CF-85ED-7EB29E4E202B}" dt="2022-12-11T20:50:01.035" v="2277" actId="164"/>
          <ac:picMkLst>
            <pc:docMk/>
            <pc:sldMk cId="999049329" sldId="305"/>
            <ac:picMk id="32" creationId="{324D4BD2-0F17-DFEB-7228-2B076E910BFA}"/>
          </ac:picMkLst>
        </pc:picChg>
        <pc:picChg chg="del">
          <ac:chgData name="Balian, Sarah" userId="b3b060d9-4d34-479b-ad68-688eaebf93c5" providerId="ADAL" clId="{B8C65A74-EF5B-43CF-85ED-7EB29E4E202B}" dt="2022-12-11T20:45:55.657" v="2206" actId="478"/>
          <ac:picMkLst>
            <pc:docMk/>
            <pc:sldMk cId="999049329" sldId="305"/>
            <ac:picMk id="33" creationId="{02511611-31DD-BC92-8680-895969A3D611}"/>
          </ac:picMkLst>
        </pc:picChg>
        <pc:picChg chg="del">
          <ac:chgData name="Balian, Sarah" userId="b3b060d9-4d34-479b-ad68-688eaebf93c5" providerId="ADAL" clId="{B8C65A74-EF5B-43CF-85ED-7EB29E4E202B}" dt="2022-12-11T20:45:56.313" v="2207" actId="478"/>
          <ac:picMkLst>
            <pc:docMk/>
            <pc:sldMk cId="999049329" sldId="305"/>
            <ac:picMk id="34" creationId="{53EEE7B1-3FAD-3FEE-A40C-C5274A86F87D}"/>
          </ac:picMkLst>
        </pc:picChg>
        <pc:picChg chg="del">
          <ac:chgData name="Balian, Sarah" userId="b3b060d9-4d34-479b-ad68-688eaebf93c5" providerId="ADAL" clId="{B8C65A74-EF5B-43CF-85ED-7EB29E4E202B}" dt="2022-12-11T20:46:15.641" v="2215" actId="478"/>
          <ac:picMkLst>
            <pc:docMk/>
            <pc:sldMk cId="999049329" sldId="305"/>
            <ac:picMk id="35" creationId="{B05A3BBC-A51B-DA1B-014F-12D05166B5BC}"/>
          </ac:picMkLst>
        </pc:picChg>
        <pc:picChg chg="del">
          <ac:chgData name="Balian, Sarah" userId="b3b060d9-4d34-479b-ad68-688eaebf93c5" providerId="ADAL" clId="{B8C65A74-EF5B-43CF-85ED-7EB29E4E202B}" dt="2022-12-11T20:46:16.706" v="2216" actId="478"/>
          <ac:picMkLst>
            <pc:docMk/>
            <pc:sldMk cId="999049329" sldId="305"/>
            <ac:picMk id="36" creationId="{5CF82A57-5F34-9AC3-D327-FE52682EB7C1}"/>
          </ac:picMkLst>
        </pc:picChg>
        <pc:picChg chg="del">
          <ac:chgData name="Balian, Sarah" userId="b3b060d9-4d34-479b-ad68-688eaebf93c5" providerId="ADAL" clId="{B8C65A74-EF5B-43CF-85ED-7EB29E4E202B}" dt="2022-12-11T20:45:55.085" v="2205" actId="478"/>
          <ac:picMkLst>
            <pc:docMk/>
            <pc:sldMk cId="999049329" sldId="305"/>
            <ac:picMk id="37" creationId="{3FAEEB03-C185-21EE-89D2-D4A07787E36C}"/>
          </ac:picMkLst>
        </pc:picChg>
        <pc:picChg chg="mod modCrop">
          <ac:chgData name="Balian, Sarah" userId="b3b060d9-4d34-479b-ad68-688eaebf93c5" providerId="ADAL" clId="{B8C65A74-EF5B-43CF-85ED-7EB29E4E202B}" dt="2022-12-11T20:49:56.099" v="2276" actId="164"/>
          <ac:picMkLst>
            <pc:docMk/>
            <pc:sldMk cId="999049329" sldId="305"/>
            <ac:picMk id="40" creationId="{84633422-9B9B-8D9C-9A74-06A58DD92087}"/>
          </ac:picMkLst>
        </pc:picChg>
        <pc:picChg chg="add del mod">
          <ac:chgData name="Balian, Sarah" userId="b3b060d9-4d34-479b-ad68-688eaebf93c5" providerId="ADAL" clId="{B8C65A74-EF5B-43CF-85ED-7EB29E4E202B}" dt="2022-12-11T20:45:09.272" v="2188" actId="478"/>
          <ac:picMkLst>
            <pc:docMk/>
            <pc:sldMk cId="999049329" sldId="305"/>
            <ac:picMk id="41" creationId="{7C161B5A-B6AF-E3D9-1283-F7DBEADFF3B8}"/>
          </ac:picMkLst>
        </pc:picChg>
        <pc:picChg chg="add del mod">
          <ac:chgData name="Balian, Sarah" userId="b3b060d9-4d34-479b-ad68-688eaebf93c5" providerId="ADAL" clId="{B8C65A74-EF5B-43CF-85ED-7EB29E4E202B}" dt="2022-12-11T20:44:46.849" v="2181" actId="478"/>
          <ac:picMkLst>
            <pc:docMk/>
            <pc:sldMk cId="999049329" sldId="305"/>
            <ac:picMk id="42" creationId="{8338C18B-92BE-3813-C7F6-55DE012BB8BB}"/>
          </ac:picMkLst>
        </pc:picChg>
        <pc:picChg chg="add del mod">
          <ac:chgData name="Balian, Sarah" userId="b3b060d9-4d34-479b-ad68-688eaebf93c5" providerId="ADAL" clId="{B8C65A74-EF5B-43CF-85ED-7EB29E4E202B}" dt="2022-12-11T20:45:08.556" v="2187" actId="478"/>
          <ac:picMkLst>
            <pc:docMk/>
            <pc:sldMk cId="999049329" sldId="305"/>
            <ac:picMk id="43" creationId="{59622FA7-CE51-0F67-216F-0E605D6CA01A}"/>
          </ac:picMkLst>
        </pc:picChg>
        <pc:picChg chg="add mod modCrop">
          <ac:chgData name="Balian, Sarah" userId="b3b060d9-4d34-479b-ad68-688eaebf93c5" providerId="ADAL" clId="{B8C65A74-EF5B-43CF-85ED-7EB29E4E202B}" dt="2022-12-11T20:50:03.675" v="2278" actId="164"/>
          <ac:picMkLst>
            <pc:docMk/>
            <pc:sldMk cId="999049329" sldId="305"/>
            <ac:picMk id="45" creationId="{F17DBF74-CC06-9726-B01A-2D185E385A85}"/>
          </ac:picMkLst>
        </pc:picChg>
        <pc:picChg chg="add del mod modCrop">
          <ac:chgData name="Balian, Sarah" userId="b3b060d9-4d34-479b-ad68-688eaebf93c5" providerId="ADAL" clId="{B8C65A74-EF5B-43CF-85ED-7EB29E4E202B}" dt="2022-12-11T20:50:05.916" v="2279" actId="164"/>
          <ac:picMkLst>
            <pc:docMk/>
            <pc:sldMk cId="999049329" sldId="305"/>
            <ac:picMk id="47" creationId="{DCFA0C80-34FB-4941-C437-66F7FBDAE873}"/>
          </ac:picMkLst>
        </pc:picChg>
        <pc:picChg chg="add mod">
          <ac:chgData name="Balian, Sarah" userId="b3b060d9-4d34-479b-ad68-688eaebf93c5" providerId="ADAL" clId="{B8C65A74-EF5B-43CF-85ED-7EB29E4E202B}" dt="2022-12-11T20:50:03.675" v="2278" actId="164"/>
          <ac:picMkLst>
            <pc:docMk/>
            <pc:sldMk cId="999049329" sldId="305"/>
            <ac:picMk id="48" creationId="{34BF0F92-73C4-9353-6B81-1C7F95340C5A}"/>
          </ac:picMkLst>
        </pc:picChg>
        <pc:picChg chg="add mod modCrop">
          <ac:chgData name="Balian, Sarah" userId="b3b060d9-4d34-479b-ad68-688eaebf93c5" providerId="ADAL" clId="{B8C65A74-EF5B-43CF-85ED-7EB29E4E202B}" dt="2022-12-11T20:50:05.916" v="2279" actId="164"/>
          <ac:picMkLst>
            <pc:docMk/>
            <pc:sldMk cId="999049329" sldId="305"/>
            <ac:picMk id="49" creationId="{0B8386CE-B6AB-FAB0-2217-EAC50FBEA86E}"/>
          </ac:picMkLst>
        </pc:picChg>
        <pc:picChg chg="add mod modCrop">
          <ac:chgData name="Balian, Sarah" userId="b3b060d9-4d34-479b-ad68-688eaebf93c5" providerId="ADAL" clId="{B8C65A74-EF5B-43CF-85ED-7EB29E4E202B}" dt="2022-12-11T20:49:56.099" v="2276" actId="164"/>
          <ac:picMkLst>
            <pc:docMk/>
            <pc:sldMk cId="999049329" sldId="305"/>
            <ac:picMk id="50" creationId="{BA7B4E12-56A5-E631-00E1-117423CD05A8}"/>
          </ac:picMkLst>
        </pc:picChg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1653516997" sldId="307"/>
        </pc:sldMkLst>
      </pc:sldChg>
      <pc:sldChg chg="del">
        <pc:chgData name="Balian, Sarah" userId="b3b060d9-4d34-479b-ad68-688eaebf93c5" providerId="ADAL" clId="{B8C65A74-EF5B-43CF-85ED-7EB29E4E202B}" dt="2022-12-11T20:51:18.759" v="2312" actId="47"/>
        <pc:sldMkLst>
          <pc:docMk/>
          <pc:sldMk cId="1931778444" sldId="318"/>
        </pc:sldMkLst>
      </pc:sldChg>
      <pc:sldChg chg="del">
        <pc:chgData name="Balian, Sarah" userId="b3b060d9-4d34-479b-ad68-688eaebf93c5" providerId="ADAL" clId="{B8C65A74-EF5B-43CF-85ED-7EB29E4E202B}" dt="2022-12-11T20:51:20.342" v="2313" actId="47"/>
        <pc:sldMkLst>
          <pc:docMk/>
          <pc:sldMk cId="734295458" sldId="319"/>
        </pc:sldMkLst>
      </pc:sldChg>
      <pc:sldChg chg="del">
        <pc:chgData name="Balian, Sarah" userId="b3b060d9-4d34-479b-ad68-688eaebf93c5" providerId="ADAL" clId="{B8C65A74-EF5B-43CF-85ED-7EB29E4E202B}" dt="2022-12-11T20:51:22.880" v="2314" actId="47"/>
        <pc:sldMkLst>
          <pc:docMk/>
          <pc:sldMk cId="204169627" sldId="320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199844134" sldId="321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332005300" sldId="322"/>
        </pc:sldMkLst>
      </pc:sldChg>
      <pc:sldChg chg="del">
        <pc:chgData name="Balian, Sarah" userId="b3b060d9-4d34-479b-ad68-688eaebf93c5" providerId="ADAL" clId="{B8C65A74-EF5B-43CF-85ED-7EB29E4E202B}" dt="2022-12-11T20:51:25.251" v="2315" actId="47"/>
        <pc:sldMkLst>
          <pc:docMk/>
          <pc:sldMk cId="2491221319" sldId="323"/>
        </pc:sldMkLst>
      </pc:sldChg>
      <pc:sldChg chg="del">
        <pc:chgData name="Balian, Sarah" userId="b3b060d9-4d34-479b-ad68-688eaebf93c5" providerId="ADAL" clId="{B8C65A74-EF5B-43CF-85ED-7EB29E4E202B}" dt="2022-12-11T20:51:28.622" v="2316" actId="47"/>
        <pc:sldMkLst>
          <pc:docMk/>
          <pc:sldMk cId="1702557876" sldId="324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4269612064" sldId="325"/>
        </pc:sldMkLst>
      </pc:sldChg>
      <pc:sldChg chg="modSp new mod ord">
        <pc:chgData name="Balian, Sarah" userId="b3b060d9-4d34-479b-ad68-688eaebf93c5" providerId="ADAL" clId="{B8C65A74-EF5B-43CF-85ED-7EB29E4E202B}" dt="2022-12-11T15:46:04.878" v="637"/>
        <pc:sldMkLst>
          <pc:docMk/>
          <pc:sldMk cId="1457795696" sldId="326"/>
        </pc:sldMkLst>
        <pc:spChg chg="mod">
          <ac:chgData name="Balian, Sarah" userId="b3b060d9-4d34-479b-ad68-688eaebf93c5" providerId="ADAL" clId="{B8C65A74-EF5B-43CF-85ED-7EB29E4E202B}" dt="2022-12-11T15:43:28.025" v="212" actId="20577"/>
          <ac:spMkLst>
            <pc:docMk/>
            <pc:sldMk cId="1457795696" sldId="326"/>
            <ac:spMk id="2" creationId="{F050121B-D4A7-C426-32A4-BF0987433026}"/>
          </ac:spMkLst>
        </pc:spChg>
        <pc:spChg chg="mod">
          <ac:chgData name="Balian, Sarah" userId="b3b060d9-4d34-479b-ad68-688eaebf93c5" providerId="ADAL" clId="{B8C65A74-EF5B-43CF-85ED-7EB29E4E202B}" dt="2022-12-11T15:45:54.171" v="635" actId="27636"/>
          <ac:spMkLst>
            <pc:docMk/>
            <pc:sldMk cId="1457795696" sldId="326"/>
            <ac:spMk id="3" creationId="{B6340F88-FDE5-D8FA-4CB8-7065B97BFE6B}"/>
          </ac:spMkLst>
        </pc:spChg>
      </pc:sldChg>
      <pc:sldChg chg="modSp add mod">
        <pc:chgData name="Balian, Sarah" userId="b3b060d9-4d34-479b-ad68-688eaebf93c5" providerId="ADAL" clId="{B8C65A74-EF5B-43CF-85ED-7EB29E4E202B}" dt="2022-12-11T17:12:10.525" v="907" actId="207"/>
        <pc:sldMkLst>
          <pc:docMk/>
          <pc:sldMk cId="2900471433" sldId="327"/>
        </pc:sldMkLst>
        <pc:graphicFrameChg chg="mod">
          <ac:chgData name="Balian, Sarah" userId="b3b060d9-4d34-479b-ad68-688eaebf93c5" providerId="ADAL" clId="{B8C65A74-EF5B-43CF-85ED-7EB29E4E202B}" dt="2022-12-11T17:12:10.525" v="907" actId="207"/>
          <ac:graphicFrameMkLst>
            <pc:docMk/>
            <pc:sldMk cId="2900471433" sldId="327"/>
            <ac:graphicFrameMk id="9" creationId="{16BB2B36-D329-083C-5198-BEEC5AC12CFA}"/>
          </ac:graphicFrameMkLst>
        </pc:graphicFrameChg>
      </pc:sldChg>
      <pc:sldChg chg="addSp modSp add mod">
        <pc:chgData name="Balian, Sarah" userId="b3b060d9-4d34-479b-ad68-688eaebf93c5" providerId="ADAL" clId="{B8C65A74-EF5B-43CF-85ED-7EB29E4E202B}" dt="2022-12-11T17:25:29.302" v="1032" actId="20577"/>
        <pc:sldMkLst>
          <pc:docMk/>
          <pc:sldMk cId="2158953782" sldId="328"/>
        </pc:sldMkLst>
        <pc:spChg chg="mod">
          <ac:chgData name="Balian, Sarah" userId="b3b060d9-4d34-479b-ad68-688eaebf93c5" providerId="ADAL" clId="{B8C65A74-EF5B-43CF-85ED-7EB29E4E202B}" dt="2022-12-11T17:13:19.999" v="941" actId="20577"/>
          <ac:spMkLst>
            <pc:docMk/>
            <pc:sldMk cId="2158953782" sldId="328"/>
            <ac:spMk id="2" creationId="{F6245169-1799-41CD-B28E-D2D20D16AD73}"/>
          </ac:spMkLst>
        </pc:spChg>
        <pc:spChg chg="add mod">
          <ac:chgData name="Balian, Sarah" userId="b3b060d9-4d34-479b-ad68-688eaebf93c5" providerId="ADAL" clId="{B8C65A74-EF5B-43CF-85ED-7EB29E4E202B}" dt="2022-12-11T17:19:00.717" v="960" actId="1076"/>
          <ac:spMkLst>
            <pc:docMk/>
            <pc:sldMk cId="2158953782" sldId="328"/>
            <ac:spMk id="3" creationId="{A6DCF9D2-87B3-F55C-FC1E-91302F0C2EEC}"/>
          </ac:spMkLst>
        </pc:spChg>
        <pc:spChg chg="add mod">
          <ac:chgData name="Balian, Sarah" userId="b3b060d9-4d34-479b-ad68-688eaebf93c5" providerId="ADAL" clId="{B8C65A74-EF5B-43CF-85ED-7EB29E4E202B}" dt="2022-12-11T17:19:45.979" v="976" actId="1036"/>
          <ac:spMkLst>
            <pc:docMk/>
            <pc:sldMk cId="2158953782" sldId="328"/>
            <ac:spMk id="4" creationId="{2B73BAC9-FE78-CFE5-9039-58A67F37AA27}"/>
          </ac:spMkLst>
        </pc:spChg>
        <pc:spChg chg="add mod">
          <ac:chgData name="Balian, Sarah" userId="b3b060d9-4d34-479b-ad68-688eaebf93c5" providerId="ADAL" clId="{B8C65A74-EF5B-43CF-85ED-7EB29E4E202B}" dt="2022-12-11T17:20:37.308" v="983" actId="27636"/>
          <ac:spMkLst>
            <pc:docMk/>
            <pc:sldMk cId="2158953782" sldId="328"/>
            <ac:spMk id="5" creationId="{EA05FDD7-0843-D88F-9628-40FFCFB3887A}"/>
          </ac:spMkLst>
        </pc:spChg>
        <pc:spChg chg="mod">
          <ac:chgData name="Balian, Sarah" userId="b3b060d9-4d34-479b-ad68-688eaebf93c5" providerId="ADAL" clId="{B8C65A74-EF5B-43CF-85ED-7EB29E4E202B}" dt="2022-12-11T17:25:29.302" v="1032" actId="20577"/>
          <ac:spMkLst>
            <pc:docMk/>
            <pc:sldMk cId="2158953782" sldId="328"/>
            <ac:spMk id="6" creationId="{7025D00B-60EA-BCA6-2BAB-C345C0E8E0AD}"/>
          </ac:spMkLst>
        </pc:spChg>
        <pc:graphicFrameChg chg="mod">
          <ac:chgData name="Balian, Sarah" userId="b3b060d9-4d34-479b-ad68-688eaebf93c5" providerId="ADAL" clId="{B8C65A74-EF5B-43CF-85ED-7EB29E4E202B}" dt="2022-12-11T17:14:39.744" v="958" actId="1076"/>
          <ac:graphicFrameMkLst>
            <pc:docMk/>
            <pc:sldMk cId="2158953782" sldId="328"/>
            <ac:graphicFrameMk id="9" creationId="{16BB2B36-D329-083C-5198-BEEC5AC12CFA}"/>
          </ac:graphicFrameMkLst>
        </pc:graphicFrameChg>
      </pc:sldChg>
      <pc:sldChg chg="addSp delSp modSp add mod">
        <pc:chgData name="Balian, Sarah" userId="b3b060d9-4d34-479b-ad68-688eaebf93c5" providerId="ADAL" clId="{B8C65A74-EF5B-43CF-85ED-7EB29E4E202B}" dt="2022-12-11T17:25:42.936" v="1051" actId="6549"/>
        <pc:sldMkLst>
          <pc:docMk/>
          <pc:sldMk cId="1397072476" sldId="329"/>
        </pc:sldMkLst>
        <pc:spChg chg="mod">
          <ac:chgData name="Balian, Sarah" userId="b3b060d9-4d34-479b-ad68-688eaebf93c5" providerId="ADAL" clId="{B8C65A74-EF5B-43CF-85ED-7EB29E4E202B}" dt="2022-12-11T17:25:42.936" v="1051" actId="6549"/>
          <ac:spMkLst>
            <pc:docMk/>
            <pc:sldMk cId="1397072476" sldId="329"/>
            <ac:spMk id="2" creationId="{F6245169-1799-41CD-B28E-D2D20D16AD73}"/>
          </ac:spMkLst>
        </pc:spChg>
        <pc:spChg chg="del">
          <ac:chgData name="Balian, Sarah" userId="b3b060d9-4d34-479b-ad68-688eaebf93c5" providerId="ADAL" clId="{B8C65A74-EF5B-43CF-85ED-7EB29E4E202B}" dt="2022-12-11T17:21:39.420" v="1001" actId="478"/>
          <ac:spMkLst>
            <pc:docMk/>
            <pc:sldMk cId="1397072476" sldId="329"/>
            <ac:spMk id="3" creationId="{A6DCF9D2-87B3-F55C-FC1E-91302F0C2EEC}"/>
          </ac:spMkLst>
        </pc:spChg>
        <pc:spChg chg="del">
          <ac:chgData name="Balian, Sarah" userId="b3b060d9-4d34-479b-ad68-688eaebf93c5" providerId="ADAL" clId="{B8C65A74-EF5B-43CF-85ED-7EB29E4E202B}" dt="2022-12-11T17:21:39.420" v="1001" actId="478"/>
          <ac:spMkLst>
            <pc:docMk/>
            <pc:sldMk cId="1397072476" sldId="329"/>
            <ac:spMk id="4" creationId="{2B73BAC9-FE78-CFE5-9039-58A67F37AA27}"/>
          </ac:spMkLst>
        </pc:spChg>
        <pc:spChg chg="del">
          <ac:chgData name="Balian, Sarah" userId="b3b060d9-4d34-479b-ad68-688eaebf93c5" providerId="ADAL" clId="{B8C65A74-EF5B-43CF-85ED-7EB29E4E202B}" dt="2022-12-11T17:21:42.254" v="1002" actId="478"/>
          <ac:spMkLst>
            <pc:docMk/>
            <pc:sldMk cId="1397072476" sldId="329"/>
            <ac:spMk id="5" creationId="{EA05FDD7-0843-D88F-9628-40FFCFB3887A}"/>
          </ac:spMkLst>
        </pc:spChg>
        <pc:spChg chg="mod">
          <ac:chgData name="Balian, Sarah" userId="b3b060d9-4d34-479b-ad68-688eaebf93c5" providerId="ADAL" clId="{B8C65A74-EF5B-43CF-85ED-7EB29E4E202B}" dt="2022-12-11T17:25:34.727" v="1034" actId="20577"/>
          <ac:spMkLst>
            <pc:docMk/>
            <pc:sldMk cId="1397072476" sldId="329"/>
            <ac:spMk id="6" creationId="{7025D00B-60EA-BCA6-2BAB-C345C0E8E0AD}"/>
          </ac:spMkLst>
        </pc:spChg>
        <pc:spChg chg="mod">
          <ac:chgData name="Balian, Sarah" userId="b3b060d9-4d34-479b-ad68-688eaebf93c5" providerId="ADAL" clId="{B8C65A74-EF5B-43CF-85ED-7EB29E4E202B}" dt="2022-12-11T17:23:57.593" v="1003"/>
          <ac:spMkLst>
            <pc:docMk/>
            <pc:sldMk cId="1397072476" sldId="329"/>
            <ac:spMk id="10" creationId="{C9C2296E-9F43-735D-9D28-1F983DA0872C}"/>
          </ac:spMkLst>
        </pc:spChg>
        <pc:spChg chg="mod">
          <ac:chgData name="Balian, Sarah" userId="b3b060d9-4d34-479b-ad68-688eaebf93c5" providerId="ADAL" clId="{B8C65A74-EF5B-43CF-85ED-7EB29E4E202B}" dt="2022-12-11T17:23:57.593" v="1003"/>
          <ac:spMkLst>
            <pc:docMk/>
            <pc:sldMk cId="1397072476" sldId="329"/>
            <ac:spMk id="11" creationId="{79AAED7A-DD92-69B4-EF88-B515A8205576}"/>
          </ac:spMkLst>
        </pc:spChg>
        <pc:spChg chg="mod">
          <ac:chgData name="Balian, Sarah" userId="b3b060d9-4d34-479b-ad68-688eaebf93c5" providerId="ADAL" clId="{B8C65A74-EF5B-43CF-85ED-7EB29E4E202B}" dt="2022-12-11T17:23:57.593" v="1003"/>
          <ac:spMkLst>
            <pc:docMk/>
            <pc:sldMk cId="1397072476" sldId="329"/>
            <ac:spMk id="12" creationId="{E860881E-E8A5-0239-399E-E412FD240E8D}"/>
          </ac:spMkLst>
        </pc:spChg>
        <pc:grpChg chg="add mod">
          <ac:chgData name="Balian, Sarah" userId="b3b060d9-4d34-479b-ad68-688eaebf93c5" providerId="ADAL" clId="{B8C65A74-EF5B-43CF-85ED-7EB29E4E202B}" dt="2022-12-11T17:23:57.593" v="1003"/>
          <ac:grpSpMkLst>
            <pc:docMk/>
            <pc:sldMk cId="1397072476" sldId="329"/>
            <ac:grpSpMk id="8" creationId="{BF59B7B9-423A-2EDB-D4FE-3FF25992C11C}"/>
          </ac:grpSpMkLst>
        </pc:grpChg>
      </pc:sldChg>
      <pc:sldChg chg="addSp delSp modSp add mod">
        <pc:chgData name="Balian, Sarah" userId="b3b060d9-4d34-479b-ad68-688eaebf93c5" providerId="ADAL" clId="{B8C65A74-EF5B-43CF-85ED-7EB29E4E202B}" dt="2022-12-11T17:41:36.442" v="1308" actId="1035"/>
        <pc:sldMkLst>
          <pc:docMk/>
          <pc:sldMk cId="35566594" sldId="330"/>
        </pc:sldMkLst>
        <pc:spChg chg="mod">
          <ac:chgData name="Balian, Sarah" userId="b3b060d9-4d34-479b-ad68-688eaebf93c5" providerId="ADAL" clId="{B8C65A74-EF5B-43CF-85ED-7EB29E4E202B}" dt="2022-12-11T17:40:42.801" v="1258" actId="1036"/>
          <ac:spMkLst>
            <pc:docMk/>
            <pc:sldMk cId="35566594" sldId="330"/>
            <ac:spMk id="2" creationId="{F6245169-1799-41CD-B28E-D2D20D16AD73}"/>
          </ac:spMkLst>
        </pc:spChg>
        <pc:spChg chg="add mod">
          <ac:chgData name="Balian, Sarah" userId="b3b060d9-4d34-479b-ad68-688eaebf93c5" providerId="ADAL" clId="{B8C65A74-EF5B-43CF-85ED-7EB29E4E202B}" dt="2022-12-11T17:41:36.442" v="1308" actId="1035"/>
          <ac:spMkLst>
            <pc:docMk/>
            <pc:sldMk cId="35566594" sldId="330"/>
            <ac:spMk id="3" creationId="{780346DB-FB0A-49FA-E313-8E68D773B22A}"/>
          </ac:spMkLst>
        </pc:spChg>
        <pc:spChg chg="add mod">
          <ac:chgData name="Balian, Sarah" userId="b3b060d9-4d34-479b-ad68-688eaebf93c5" providerId="ADAL" clId="{B8C65A74-EF5B-43CF-85ED-7EB29E4E202B}" dt="2022-12-11T17:41:36.442" v="1308" actId="1035"/>
          <ac:spMkLst>
            <pc:docMk/>
            <pc:sldMk cId="35566594" sldId="330"/>
            <ac:spMk id="4" creationId="{7296446F-9B52-45D8-BB9D-677B1480363A}"/>
          </ac:spMkLst>
        </pc:spChg>
        <pc:spChg chg="add mod">
          <ac:chgData name="Balian, Sarah" userId="b3b060d9-4d34-479b-ad68-688eaebf93c5" providerId="ADAL" clId="{B8C65A74-EF5B-43CF-85ED-7EB29E4E202B}" dt="2022-12-11T17:41:36.442" v="1308" actId="1035"/>
          <ac:spMkLst>
            <pc:docMk/>
            <pc:sldMk cId="35566594" sldId="330"/>
            <ac:spMk id="5" creationId="{B23DD96B-D30A-489D-7054-594F68BEAE29}"/>
          </ac:spMkLst>
        </pc:spChg>
        <pc:spChg chg="mod">
          <ac:chgData name="Balian, Sarah" userId="b3b060d9-4d34-479b-ad68-688eaebf93c5" providerId="ADAL" clId="{B8C65A74-EF5B-43CF-85ED-7EB29E4E202B}" dt="2022-12-11T17:40:42.801" v="1258" actId="1036"/>
          <ac:spMkLst>
            <pc:docMk/>
            <pc:sldMk cId="35566594" sldId="330"/>
            <ac:spMk id="6" creationId="{7025D00B-60EA-BCA6-2BAB-C345C0E8E0AD}"/>
          </ac:spMkLst>
        </pc:spChg>
        <pc:spChg chg="add mod">
          <ac:chgData name="Balian, Sarah" userId="b3b060d9-4d34-479b-ad68-688eaebf93c5" providerId="ADAL" clId="{B8C65A74-EF5B-43CF-85ED-7EB29E4E202B}" dt="2022-12-11T17:41:19.587" v="1287" actId="27636"/>
          <ac:spMkLst>
            <pc:docMk/>
            <pc:sldMk cId="35566594" sldId="330"/>
            <ac:spMk id="13" creationId="{4E2A267C-1713-E2C1-1C2E-B7E5380FC8E2}"/>
          </ac:spMkLst>
        </pc:spChg>
        <pc:grpChg chg="del">
          <ac:chgData name="Balian, Sarah" userId="b3b060d9-4d34-479b-ad68-688eaebf93c5" providerId="ADAL" clId="{B8C65A74-EF5B-43CF-85ED-7EB29E4E202B}" dt="2022-12-11T17:38:22.465" v="1208" actId="478"/>
          <ac:grpSpMkLst>
            <pc:docMk/>
            <pc:sldMk cId="35566594" sldId="330"/>
            <ac:grpSpMk id="8" creationId="{BF59B7B9-423A-2EDB-D4FE-3FF25992C11C}"/>
          </ac:grpSpMkLst>
        </pc:grpChg>
        <pc:graphicFrameChg chg="mod">
          <ac:chgData name="Balian, Sarah" userId="b3b060d9-4d34-479b-ad68-688eaebf93c5" providerId="ADAL" clId="{B8C65A74-EF5B-43CF-85ED-7EB29E4E202B}" dt="2022-12-11T17:41:26.201" v="1297" actId="1035"/>
          <ac:graphicFrameMkLst>
            <pc:docMk/>
            <pc:sldMk cId="35566594" sldId="330"/>
            <ac:graphicFrameMk id="9" creationId="{16BB2B36-D329-083C-5198-BEEC5AC12CFA}"/>
          </ac:graphicFrameMkLst>
        </pc:graphicFrameChg>
      </pc:sldChg>
      <pc:sldChg chg="delSp modSp add mod">
        <pc:chgData name="Balian, Sarah" userId="b3b060d9-4d34-479b-ad68-688eaebf93c5" providerId="ADAL" clId="{B8C65A74-EF5B-43CF-85ED-7EB29E4E202B}" dt="2022-12-11T17:43:29.106" v="1344" actId="1076"/>
        <pc:sldMkLst>
          <pc:docMk/>
          <pc:sldMk cId="3322161009" sldId="331"/>
        </pc:sldMkLst>
        <pc:spChg chg="mod">
          <ac:chgData name="Balian, Sarah" userId="b3b060d9-4d34-479b-ad68-688eaebf93c5" providerId="ADAL" clId="{B8C65A74-EF5B-43CF-85ED-7EB29E4E202B}" dt="2022-12-11T17:43:29.106" v="1344" actId="1076"/>
          <ac:spMkLst>
            <pc:docMk/>
            <pc:sldMk cId="3322161009" sldId="331"/>
            <ac:spMk id="2" creationId="{F6245169-1799-41CD-B28E-D2D20D16AD73}"/>
          </ac:spMkLst>
        </pc:spChg>
        <pc:spChg chg="del">
          <ac:chgData name="Balian, Sarah" userId="b3b060d9-4d34-479b-ad68-688eaebf93c5" providerId="ADAL" clId="{B8C65A74-EF5B-43CF-85ED-7EB29E4E202B}" dt="2022-12-11T17:42:11.930" v="1321" actId="478"/>
          <ac:spMkLst>
            <pc:docMk/>
            <pc:sldMk cId="3322161009" sldId="331"/>
            <ac:spMk id="3" creationId="{780346DB-FB0A-49FA-E313-8E68D773B22A}"/>
          </ac:spMkLst>
        </pc:spChg>
        <pc:spChg chg="del">
          <ac:chgData name="Balian, Sarah" userId="b3b060d9-4d34-479b-ad68-688eaebf93c5" providerId="ADAL" clId="{B8C65A74-EF5B-43CF-85ED-7EB29E4E202B}" dt="2022-12-11T17:43:11.698" v="1339" actId="478"/>
          <ac:spMkLst>
            <pc:docMk/>
            <pc:sldMk cId="3322161009" sldId="331"/>
            <ac:spMk id="4" creationId="{7296446F-9B52-45D8-BB9D-677B1480363A}"/>
          </ac:spMkLst>
        </pc:spChg>
        <pc:spChg chg="del">
          <ac:chgData name="Balian, Sarah" userId="b3b060d9-4d34-479b-ad68-688eaebf93c5" providerId="ADAL" clId="{B8C65A74-EF5B-43CF-85ED-7EB29E4E202B}" dt="2022-12-11T17:43:11.698" v="1339" actId="478"/>
          <ac:spMkLst>
            <pc:docMk/>
            <pc:sldMk cId="3322161009" sldId="331"/>
            <ac:spMk id="5" creationId="{B23DD96B-D30A-489D-7054-594F68BEAE29}"/>
          </ac:spMkLst>
        </pc:spChg>
        <pc:spChg chg="mod">
          <ac:chgData name="Balian, Sarah" userId="b3b060d9-4d34-479b-ad68-688eaebf93c5" providerId="ADAL" clId="{B8C65A74-EF5B-43CF-85ED-7EB29E4E202B}" dt="2022-12-11T17:43:26.497" v="1343" actId="1076"/>
          <ac:spMkLst>
            <pc:docMk/>
            <pc:sldMk cId="3322161009" sldId="331"/>
            <ac:spMk id="6" creationId="{7025D00B-60EA-BCA6-2BAB-C345C0E8E0AD}"/>
          </ac:spMkLst>
        </pc:spChg>
        <pc:spChg chg="del">
          <ac:chgData name="Balian, Sarah" userId="b3b060d9-4d34-479b-ad68-688eaebf93c5" providerId="ADAL" clId="{B8C65A74-EF5B-43CF-85ED-7EB29E4E202B}" dt="2022-12-11T17:43:11.698" v="1339" actId="478"/>
          <ac:spMkLst>
            <pc:docMk/>
            <pc:sldMk cId="3322161009" sldId="331"/>
            <ac:spMk id="13" creationId="{4E2A267C-1713-E2C1-1C2E-B7E5380FC8E2}"/>
          </ac:spMkLst>
        </pc:spChg>
        <pc:graphicFrameChg chg="mod">
          <ac:chgData name="Balian, Sarah" userId="b3b060d9-4d34-479b-ad68-688eaebf93c5" providerId="ADAL" clId="{B8C65A74-EF5B-43CF-85ED-7EB29E4E202B}" dt="2022-12-11T17:43:23.295" v="1342" actId="1076"/>
          <ac:graphicFrameMkLst>
            <pc:docMk/>
            <pc:sldMk cId="3322161009" sldId="331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B8C65A74-EF5B-43CF-85ED-7EB29E4E202B}" dt="2022-12-11T17:44:33.065" v="1384" actId="27918"/>
        <pc:sldMkLst>
          <pc:docMk/>
          <pc:sldMk cId="3553155407" sldId="332"/>
        </pc:sldMkLst>
        <pc:spChg chg="mod">
          <ac:chgData name="Balian, Sarah" userId="b3b060d9-4d34-479b-ad68-688eaebf93c5" providerId="ADAL" clId="{B8C65A74-EF5B-43CF-85ED-7EB29E4E202B}" dt="2022-12-11T17:43:48.927" v="1368" actId="20577"/>
          <ac:spMkLst>
            <pc:docMk/>
            <pc:sldMk cId="3553155407" sldId="332"/>
            <ac:spMk id="2" creationId="{F6245169-1799-41CD-B28E-D2D20D16AD73}"/>
          </ac:spMkLst>
        </pc:spChg>
      </pc:sldChg>
      <pc:sldChg chg="modSp add mod">
        <pc:chgData name="Balian, Sarah" userId="b3b060d9-4d34-479b-ad68-688eaebf93c5" providerId="ADAL" clId="{B8C65A74-EF5B-43CF-85ED-7EB29E4E202B}" dt="2022-12-11T20:34:20.593" v="2060" actId="20577"/>
        <pc:sldMkLst>
          <pc:docMk/>
          <pc:sldMk cId="470752188" sldId="333"/>
        </pc:sldMkLst>
        <pc:spChg chg="mod">
          <ac:chgData name="Balian, Sarah" userId="b3b060d9-4d34-479b-ad68-688eaebf93c5" providerId="ADAL" clId="{B8C65A74-EF5B-43CF-85ED-7EB29E4E202B}" dt="2022-12-11T20:34:12.086" v="2059" actId="108"/>
          <ac:spMkLst>
            <pc:docMk/>
            <pc:sldMk cId="470752188" sldId="333"/>
            <ac:spMk id="3" creationId="{7F10B6DC-6AF4-BFD9-E1D5-B98AA266289F}"/>
          </ac:spMkLst>
        </pc:spChg>
        <pc:spChg chg="mod">
          <ac:chgData name="Balian, Sarah" userId="b3b060d9-4d34-479b-ad68-688eaebf93c5" providerId="ADAL" clId="{B8C65A74-EF5B-43CF-85ED-7EB29E4E202B}" dt="2022-12-11T20:34:20.593" v="2060" actId="20577"/>
          <ac:spMkLst>
            <pc:docMk/>
            <pc:sldMk cId="470752188" sldId="333"/>
            <ac:spMk id="9" creationId="{E690F70B-E368-D7F5-795E-B5139345EF71}"/>
          </ac:spMkLst>
        </pc:spChg>
      </pc:sldChg>
      <pc:sldChg chg="add del">
        <pc:chgData name="Balian, Sarah" userId="b3b060d9-4d34-479b-ad68-688eaebf93c5" providerId="ADAL" clId="{B8C65A74-EF5B-43CF-85ED-7EB29E4E202B}" dt="2022-12-11T20:12:08.908" v="1387"/>
        <pc:sldMkLst>
          <pc:docMk/>
          <pc:sldMk cId="957174436" sldId="334"/>
        </pc:sldMkLst>
      </pc:sldChg>
      <pc:sldChg chg="modSp add mod">
        <pc:chgData name="Balian, Sarah" userId="b3b060d9-4d34-479b-ad68-688eaebf93c5" providerId="ADAL" clId="{B8C65A74-EF5B-43CF-85ED-7EB29E4E202B}" dt="2022-12-11T20:12:52.810" v="1397" actId="27918"/>
        <pc:sldMkLst>
          <pc:docMk/>
          <pc:sldMk cId="2672004803" sldId="334"/>
        </pc:sldMkLst>
        <pc:spChg chg="mod">
          <ac:chgData name="Balian, Sarah" userId="b3b060d9-4d34-479b-ad68-688eaebf93c5" providerId="ADAL" clId="{B8C65A74-EF5B-43CF-85ED-7EB29E4E202B}" dt="2022-12-11T20:12:16.153" v="1391" actId="20577"/>
          <ac:spMkLst>
            <pc:docMk/>
            <pc:sldMk cId="2672004803" sldId="334"/>
            <ac:spMk id="2" creationId="{F6245169-1799-41CD-B28E-D2D20D16AD73}"/>
          </ac:spMkLst>
        </pc:spChg>
      </pc:sldChg>
      <pc:sldChg chg="modSp add mod">
        <pc:chgData name="Balian, Sarah" userId="b3b060d9-4d34-479b-ad68-688eaebf93c5" providerId="ADAL" clId="{B8C65A74-EF5B-43CF-85ED-7EB29E4E202B}" dt="2022-12-11T20:31:27.951" v="1966" actId="20577"/>
        <pc:sldMkLst>
          <pc:docMk/>
          <pc:sldMk cId="3086977997" sldId="335"/>
        </pc:sldMkLst>
        <pc:spChg chg="mod">
          <ac:chgData name="Balian, Sarah" userId="b3b060d9-4d34-479b-ad68-688eaebf93c5" providerId="ADAL" clId="{B8C65A74-EF5B-43CF-85ED-7EB29E4E202B}" dt="2022-12-11T20:24:59.610" v="1408" actId="20577"/>
          <ac:spMkLst>
            <pc:docMk/>
            <pc:sldMk cId="3086977997" sldId="335"/>
            <ac:spMk id="2" creationId="{F050121B-D4A7-C426-32A4-BF0987433026}"/>
          </ac:spMkLst>
        </pc:spChg>
        <pc:spChg chg="mod">
          <ac:chgData name="Balian, Sarah" userId="b3b060d9-4d34-479b-ad68-688eaebf93c5" providerId="ADAL" clId="{B8C65A74-EF5B-43CF-85ED-7EB29E4E202B}" dt="2022-12-11T20:31:27.951" v="1966" actId="20577"/>
          <ac:spMkLst>
            <pc:docMk/>
            <pc:sldMk cId="3086977997" sldId="335"/>
            <ac:spMk id="3" creationId="{B6340F88-FDE5-D8FA-4CB8-7065B97BFE6B}"/>
          </ac:spMkLst>
        </pc:spChg>
      </pc:sldChg>
      <pc:sldChg chg="addSp delSp modSp add mod">
        <pc:chgData name="Balian, Sarah" userId="b3b060d9-4d34-479b-ad68-688eaebf93c5" providerId="ADAL" clId="{B8C65A74-EF5B-43CF-85ED-7EB29E4E202B}" dt="2022-12-11T20:33:49.773" v="2057" actId="20577"/>
        <pc:sldMkLst>
          <pc:docMk/>
          <pc:sldMk cId="1683805951" sldId="336"/>
        </pc:sldMkLst>
        <pc:spChg chg="add del mod">
          <ac:chgData name="Balian, Sarah" userId="b3b060d9-4d34-479b-ad68-688eaebf93c5" providerId="ADAL" clId="{B8C65A74-EF5B-43CF-85ED-7EB29E4E202B}" dt="2022-12-11T20:29:41.533" v="1952" actId="478"/>
          <ac:spMkLst>
            <pc:docMk/>
            <pc:sldMk cId="1683805951" sldId="336"/>
            <ac:spMk id="5" creationId="{C759449E-D297-9BFA-6F8F-5D3435655CF1}"/>
          </ac:spMkLst>
        </pc:spChg>
        <pc:spChg chg="add mod">
          <ac:chgData name="Balian, Sarah" userId="b3b060d9-4d34-479b-ad68-688eaebf93c5" providerId="ADAL" clId="{B8C65A74-EF5B-43CF-85ED-7EB29E4E202B}" dt="2022-12-11T20:33:22.910" v="2026" actId="1076"/>
          <ac:spMkLst>
            <pc:docMk/>
            <pc:sldMk cId="1683805951" sldId="336"/>
            <ac:spMk id="6" creationId="{ED3EB88E-B61A-20D4-38C8-97E73458DC84}"/>
          </ac:spMkLst>
        </pc:spChg>
        <pc:spChg chg="add mod">
          <ac:chgData name="Balian, Sarah" userId="b3b060d9-4d34-479b-ad68-688eaebf93c5" providerId="ADAL" clId="{B8C65A74-EF5B-43CF-85ED-7EB29E4E202B}" dt="2022-12-11T20:33:49.773" v="2057" actId="20577"/>
          <ac:spMkLst>
            <pc:docMk/>
            <pc:sldMk cId="1683805951" sldId="336"/>
            <ac:spMk id="7" creationId="{726788B2-9280-DC84-F8CE-1D2FF4CC3DCA}"/>
          </ac:spMkLst>
        </pc:spChg>
        <pc:spChg chg="mod">
          <ac:chgData name="Balian, Sarah" userId="b3b060d9-4d34-479b-ad68-688eaebf93c5" providerId="ADAL" clId="{B8C65A74-EF5B-43CF-85ED-7EB29E4E202B}" dt="2022-12-11T20:29:15.625" v="1950" actId="20577"/>
          <ac:spMkLst>
            <pc:docMk/>
            <pc:sldMk cId="1683805951" sldId="336"/>
            <ac:spMk id="10" creationId="{2D953FA9-CD59-752E-4FDA-CC41FF4B8DF2}"/>
          </ac:spMkLst>
        </pc:spChg>
        <pc:spChg chg="del">
          <ac:chgData name="Balian, Sarah" userId="b3b060d9-4d34-479b-ad68-688eaebf93c5" providerId="ADAL" clId="{B8C65A74-EF5B-43CF-85ED-7EB29E4E202B}" dt="2022-12-11T20:29:34.390" v="1951" actId="478"/>
          <ac:spMkLst>
            <pc:docMk/>
            <pc:sldMk cId="1683805951" sldId="336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8C65A74-EF5B-43CF-85ED-7EB29E4E202B}" dt="2022-12-11T20:33:25.062" v="2027" actId="1076"/>
          <ac:graphicFrameMkLst>
            <pc:docMk/>
            <pc:sldMk cId="1683805951" sldId="336"/>
            <ac:graphicFrameMk id="2" creationId="{B0A68F7A-A083-4E2B-B574-D05208620F48}"/>
          </ac:graphicFrameMkLst>
        </pc:graphicFrameChg>
        <pc:picChg chg="del">
          <ac:chgData name="Balian, Sarah" userId="b3b060d9-4d34-479b-ad68-688eaebf93c5" providerId="ADAL" clId="{B8C65A74-EF5B-43CF-85ED-7EB29E4E202B}" dt="2022-12-11T20:29:07.331" v="1921" actId="478"/>
          <ac:picMkLst>
            <pc:docMk/>
            <pc:sldMk cId="1683805951" sldId="336"/>
            <ac:picMk id="3" creationId="{FF614935-8E0C-1D39-A414-847E8F9912B6}"/>
          </ac:picMkLst>
        </pc:picChg>
      </pc:sldChg>
      <pc:sldChg chg="modSp mod">
        <pc:chgData name="Balian, Sarah" userId="b3b060d9-4d34-479b-ad68-688eaebf93c5" providerId="ADAL" clId="{B8C65A74-EF5B-43CF-85ED-7EB29E4E202B}" dt="2022-12-11T20:51:09.461" v="2311" actId="108"/>
        <pc:sldMkLst>
          <pc:docMk/>
          <pc:sldMk cId="1114461700" sldId="337"/>
        </pc:sldMkLst>
        <pc:spChg chg="mod">
          <ac:chgData name="Balian, Sarah" userId="b3b060d9-4d34-479b-ad68-688eaebf93c5" providerId="ADAL" clId="{B8C65A74-EF5B-43CF-85ED-7EB29E4E202B}" dt="2022-12-11T20:51:09.461" v="2311" actId="108"/>
          <ac:spMkLst>
            <pc:docMk/>
            <pc:sldMk cId="1114461700" sldId="337"/>
            <ac:spMk id="3" creationId="{7F10B6DC-6AF4-BFD9-E1D5-B98AA266289F}"/>
          </ac:spMkLst>
        </pc:spChg>
      </pc:sldChg>
      <pc:sldChg chg="add del">
        <pc:chgData name="Balian, Sarah" userId="b3b060d9-4d34-479b-ad68-688eaebf93c5" providerId="ADAL" clId="{B8C65A74-EF5B-43CF-85ED-7EB29E4E202B}" dt="2022-12-11T20:51:53.087" v="2318"/>
        <pc:sldMkLst>
          <pc:docMk/>
          <pc:sldMk cId="1412364416" sldId="338"/>
        </pc:sldMkLst>
      </pc:sldChg>
      <pc:sldChg chg="addSp delSp modSp add mod">
        <pc:chgData name="Balian, Sarah" userId="b3b060d9-4d34-479b-ad68-688eaebf93c5" providerId="ADAL" clId="{B8C65A74-EF5B-43CF-85ED-7EB29E4E202B}" dt="2022-12-11T20:58:52.243" v="2773" actId="1076"/>
        <pc:sldMkLst>
          <pc:docMk/>
          <pc:sldMk cId="2252892287" sldId="338"/>
        </pc:sldMkLst>
        <pc:spChg chg="mod">
          <ac:chgData name="Balian, Sarah" userId="b3b060d9-4d34-479b-ad68-688eaebf93c5" providerId="ADAL" clId="{B8C65A74-EF5B-43CF-85ED-7EB29E4E202B}" dt="2022-12-11T20:58:27.482" v="2768" actId="20577"/>
          <ac:spMkLst>
            <pc:docMk/>
            <pc:sldMk cId="2252892287" sldId="338"/>
            <ac:spMk id="2" creationId="{F050121B-D4A7-C426-32A4-BF0987433026}"/>
          </ac:spMkLst>
        </pc:spChg>
        <pc:spChg chg="add del mod">
          <ac:chgData name="Balian, Sarah" userId="b3b060d9-4d34-479b-ad68-688eaebf93c5" providerId="ADAL" clId="{B8C65A74-EF5B-43CF-85ED-7EB29E4E202B}" dt="2022-12-11T20:55:53.883" v="2720" actId="14100"/>
          <ac:spMkLst>
            <pc:docMk/>
            <pc:sldMk cId="2252892287" sldId="338"/>
            <ac:spMk id="3" creationId="{B6340F88-FDE5-D8FA-4CB8-7065B97BFE6B}"/>
          </ac:spMkLst>
        </pc:spChg>
        <pc:spChg chg="add del mod">
          <ac:chgData name="Balian, Sarah" userId="b3b060d9-4d34-479b-ad68-688eaebf93c5" providerId="ADAL" clId="{B8C65A74-EF5B-43CF-85ED-7EB29E4E202B}" dt="2022-12-11T20:52:38.451" v="2370" actId="21"/>
          <ac:spMkLst>
            <pc:docMk/>
            <pc:sldMk cId="2252892287" sldId="338"/>
            <ac:spMk id="5" creationId="{EFBBB292-3204-A043-D6A9-6F5EC9594330}"/>
          </ac:spMkLst>
        </pc:spChg>
        <pc:spChg chg="add del mod">
          <ac:chgData name="Balian, Sarah" userId="b3b060d9-4d34-479b-ad68-688eaebf93c5" providerId="ADAL" clId="{B8C65A74-EF5B-43CF-85ED-7EB29E4E202B}" dt="2022-12-11T20:54:17.026" v="2601" actId="478"/>
          <ac:spMkLst>
            <pc:docMk/>
            <pc:sldMk cId="2252892287" sldId="338"/>
            <ac:spMk id="6" creationId="{EB2C9D55-2C95-42DD-9013-BB4968EA9B4F}"/>
          </ac:spMkLst>
        </pc:spChg>
        <pc:spChg chg="add mod">
          <ac:chgData name="Balian, Sarah" userId="b3b060d9-4d34-479b-ad68-688eaebf93c5" providerId="ADAL" clId="{B8C65A74-EF5B-43CF-85ED-7EB29E4E202B}" dt="2022-12-11T20:55:47.261" v="2717" actId="27636"/>
          <ac:spMkLst>
            <pc:docMk/>
            <pc:sldMk cId="2252892287" sldId="338"/>
            <ac:spMk id="7" creationId="{A740AC67-B1C2-9ADA-0B77-2CE3E656CF08}"/>
          </ac:spMkLst>
        </pc:spChg>
        <pc:spChg chg="add mod">
          <ac:chgData name="Balian, Sarah" userId="b3b060d9-4d34-479b-ad68-688eaebf93c5" providerId="ADAL" clId="{B8C65A74-EF5B-43CF-85ED-7EB29E4E202B}" dt="2022-12-11T20:57:44.812" v="2755" actId="14100"/>
          <ac:spMkLst>
            <pc:docMk/>
            <pc:sldMk cId="2252892287" sldId="338"/>
            <ac:spMk id="8" creationId="{01C63506-5423-D6DA-D5E6-F13B94D21B7F}"/>
          </ac:spMkLst>
        </pc:spChg>
        <pc:spChg chg="add mod">
          <ac:chgData name="Balian, Sarah" userId="b3b060d9-4d34-479b-ad68-688eaebf93c5" providerId="ADAL" clId="{B8C65A74-EF5B-43CF-85ED-7EB29E4E202B}" dt="2022-12-11T20:58:52.243" v="2773" actId="1076"/>
          <ac:spMkLst>
            <pc:docMk/>
            <pc:sldMk cId="2252892287" sldId="338"/>
            <ac:spMk id="9" creationId="{04C5497F-F038-9559-74A9-E252109FC2C8}"/>
          </ac:spMkLst>
        </pc:spChg>
      </pc:sldChg>
      <pc:sldChg chg="addSp modSp add mod">
        <pc:chgData name="Balian, Sarah" userId="b3b060d9-4d34-479b-ad68-688eaebf93c5" providerId="ADAL" clId="{B8C65A74-EF5B-43CF-85ED-7EB29E4E202B}" dt="2022-12-11T21:31:14.044" v="2978" actId="207"/>
        <pc:sldMkLst>
          <pc:docMk/>
          <pc:sldMk cId="3364805724" sldId="339"/>
        </pc:sldMkLst>
        <pc:spChg chg="mod">
          <ac:chgData name="Balian, Sarah" userId="b3b060d9-4d34-479b-ad68-688eaebf93c5" providerId="ADAL" clId="{B8C65A74-EF5B-43CF-85ED-7EB29E4E202B}" dt="2022-12-11T21:28:43.240" v="2797" actId="20577"/>
          <ac:spMkLst>
            <pc:docMk/>
            <pc:sldMk cId="3364805724" sldId="339"/>
            <ac:spMk id="2" creationId="{F050121B-D4A7-C426-32A4-BF0987433026}"/>
          </ac:spMkLst>
        </pc:spChg>
        <pc:spChg chg="mod">
          <ac:chgData name="Balian, Sarah" userId="b3b060d9-4d34-479b-ad68-688eaebf93c5" providerId="ADAL" clId="{B8C65A74-EF5B-43CF-85ED-7EB29E4E202B}" dt="2022-12-11T21:31:14.044" v="2978" actId="207"/>
          <ac:spMkLst>
            <pc:docMk/>
            <pc:sldMk cId="3364805724" sldId="339"/>
            <ac:spMk id="3" creationId="{B6340F88-FDE5-D8FA-4CB8-7065B97BFE6B}"/>
          </ac:spMkLst>
        </pc:spChg>
        <pc:picChg chg="add mod">
          <ac:chgData name="Balian, Sarah" userId="b3b060d9-4d34-479b-ad68-688eaebf93c5" providerId="ADAL" clId="{B8C65A74-EF5B-43CF-85ED-7EB29E4E202B}" dt="2022-12-11T21:28:22.007" v="2789"/>
          <ac:picMkLst>
            <pc:docMk/>
            <pc:sldMk cId="3364805724" sldId="339"/>
            <ac:picMk id="4" creationId="{CE5C9FDF-5B27-42CC-49E4-D5E438294C67}"/>
          </ac:picMkLst>
        </pc:picChg>
      </pc:sldChg>
      <pc:sldMasterChg chg="modSp mod modSldLayout">
        <pc:chgData name="Balian, Sarah" userId="b3b060d9-4d34-479b-ad68-688eaebf93c5" providerId="ADAL" clId="{B8C65A74-EF5B-43CF-85ED-7EB29E4E202B}" dt="2022-12-13T14:31:10.820" v="3575" actId="6549"/>
        <pc:sldMasterMkLst>
          <pc:docMk/>
          <pc:sldMasterMk cId="3850865728" sldId="2147483662"/>
        </pc:sldMasterMkLst>
        <pc:spChg chg="mod">
          <ac:chgData name="Balian, Sarah" userId="b3b060d9-4d34-479b-ad68-688eaebf93c5" providerId="ADAL" clId="{B8C65A74-EF5B-43CF-85ED-7EB29E4E202B}" dt="2022-12-13T14:31:06.001" v="3574" actId="6549"/>
          <ac:spMkLst>
            <pc:docMk/>
            <pc:sldMasterMk cId="3850865728" sldId="2147483662"/>
            <ac:spMk id="2" creationId="{A1AF6A25-C05E-275F-43E1-F8E93E3EEC0C}"/>
          </ac:spMkLst>
        </pc:spChg>
        <pc:sldLayoutChg chg="modSp mod">
          <pc:chgData name="Balian, Sarah" userId="b3b060d9-4d34-479b-ad68-688eaebf93c5" providerId="ADAL" clId="{B8C65A74-EF5B-43CF-85ED-7EB29E4E202B}" dt="2022-12-13T14:31:10.820" v="3575" actId="6549"/>
          <pc:sldLayoutMkLst>
            <pc:docMk/>
            <pc:sldMasterMk cId="415259093" sldId="2147483707"/>
            <pc:sldLayoutMk cId="3824787925" sldId="2147483686"/>
          </pc:sldLayoutMkLst>
          <pc:spChg chg="mod">
            <ac:chgData name="Balian, Sarah" userId="b3b060d9-4d34-479b-ad68-688eaebf93c5" providerId="ADAL" clId="{B8C65A74-EF5B-43CF-85ED-7EB29E4E202B}" dt="2022-12-13T14:31:10.820" v="3575" actId="6549"/>
            <ac:spMkLst>
              <pc:docMk/>
              <pc:sldMasterMk cId="415259093" sldId="2147483707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  <pc:docChgLst>
    <pc:chgData name="Balian, Sarah (CNTR)" userId="b3b060d9-4d34-479b-ad68-688eaebf93c5" providerId="ADAL" clId="{23039D4A-645F-43D0-8069-3186819AB5AE}"/>
    <pc:docChg chg="modSld">
      <pc:chgData name="Balian, Sarah (CNTR)" userId="b3b060d9-4d34-479b-ad68-688eaebf93c5" providerId="ADAL" clId="{23039D4A-645F-43D0-8069-3186819AB5AE}" dt="2024-11-26T00:58:53.813" v="0" actId="12"/>
      <pc:docMkLst>
        <pc:docMk/>
      </pc:docMkLst>
      <pc:sldChg chg="modSp mod">
        <pc:chgData name="Balian, Sarah (CNTR)" userId="b3b060d9-4d34-479b-ad68-688eaebf93c5" providerId="ADAL" clId="{23039D4A-645F-43D0-8069-3186819AB5AE}" dt="2024-11-26T00:58:53.813" v="0" actId="12"/>
        <pc:sldMkLst>
          <pc:docMk/>
          <pc:sldMk cId="2163988523" sldId="260"/>
        </pc:sldMkLst>
        <pc:spChg chg="mod">
          <ac:chgData name="Balian, Sarah (CNTR)" userId="b3b060d9-4d34-479b-ad68-688eaebf93c5" providerId="ADAL" clId="{23039D4A-645F-43D0-8069-3186819AB5AE}" dt="2024-11-26T00:58:53.813" v="0" actId="12"/>
          <ac:spMkLst>
            <pc:docMk/>
            <pc:sldMk cId="2163988523" sldId="260"/>
            <ac:spMk id="3" creationId="{7F10B6DC-6AF4-BFD9-E1D5-B98AA266289F}"/>
          </ac:spMkLst>
        </pc:spChg>
      </pc:sldChg>
    </pc:docChg>
  </pc:docChgLst>
  <pc:docChgLst>
    <pc:chgData name="Behague, Sabina" userId="2f9f8379-56ce-455c-81be-d1dc66b28ae7" providerId="ADAL" clId="{766BCA37-E8F0-4607-BB78-009EB7F0D2AE}"/>
    <pc:docChg chg="undo custSel modSld">
      <pc:chgData name="Behague, Sabina" userId="2f9f8379-56ce-455c-81be-d1dc66b28ae7" providerId="ADAL" clId="{766BCA37-E8F0-4607-BB78-009EB7F0D2AE}" dt="2023-01-25T19:33:40.285" v="107"/>
      <pc:docMkLst>
        <pc:docMk/>
      </pc:docMkLst>
      <pc:sldChg chg="modSp mod">
        <pc:chgData name="Behague, Sabina" userId="2f9f8379-56ce-455c-81be-d1dc66b28ae7" providerId="ADAL" clId="{766BCA37-E8F0-4607-BB78-009EB7F0D2AE}" dt="2023-01-24T14:03:12.139" v="0" actId="14100"/>
        <pc:sldMkLst>
          <pc:docMk/>
          <pc:sldMk cId="109857222" sldId="256"/>
        </pc:sldMkLst>
        <pc:spChg chg="mod">
          <ac:chgData name="Behague, Sabina" userId="2f9f8379-56ce-455c-81be-d1dc66b28ae7" providerId="ADAL" clId="{766BCA37-E8F0-4607-BB78-009EB7F0D2AE}" dt="2023-01-24T14:03:12.139" v="0" actId="14100"/>
          <ac:spMkLst>
            <pc:docMk/>
            <pc:sldMk cId="109857222" sldId="256"/>
            <ac:spMk id="3" creationId="{00000000-0000-0000-0000-000000000000}"/>
          </ac:spMkLst>
        </pc:spChg>
      </pc:sldChg>
      <pc:sldChg chg="modSp mod addCm">
        <pc:chgData name="Behague, Sabina" userId="2f9f8379-56ce-455c-81be-d1dc66b28ae7" providerId="ADAL" clId="{766BCA37-E8F0-4607-BB78-009EB7F0D2AE}" dt="2023-01-25T00:46:22.902" v="92"/>
        <pc:sldMkLst>
          <pc:docMk/>
          <pc:sldMk cId="2163988523" sldId="260"/>
        </pc:sldMkLst>
        <pc:spChg chg="mod">
          <ac:chgData name="Behague, Sabina" userId="2f9f8379-56ce-455c-81be-d1dc66b28ae7" providerId="ADAL" clId="{766BCA37-E8F0-4607-BB78-009EB7F0D2AE}" dt="2023-01-25T00:44:50.100" v="90" actId="1076"/>
          <ac:spMkLst>
            <pc:docMk/>
            <pc:sldMk cId="2163988523" sldId="260"/>
            <ac:spMk id="9" creationId="{E690F70B-E368-D7F5-795E-B5139345EF7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6:22.902" v="92"/>
              <pc2:cmMkLst xmlns:pc2="http://schemas.microsoft.com/office/powerpoint/2019/9/main/command">
                <pc:docMk/>
                <pc:sldMk cId="2163988523" sldId="260"/>
                <pc2:cmMk id="{38006C35-B58B-4254-905C-175C483BE686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00:48:06.220" v="94"/>
        <pc:sldMkLst>
          <pc:docMk/>
          <pc:sldMk cId="1428788921" sldId="262"/>
        </pc:sldMkLst>
        <pc:spChg chg="mod">
          <ac:chgData name="Behague, Sabina" userId="2f9f8379-56ce-455c-81be-d1dc66b28ae7" providerId="ADAL" clId="{766BCA37-E8F0-4607-BB78-009EB7F0D2AE}" dt="2023-01-24T20:19:07.161" v="32" actId="1076"/>
          <ac:spMkLst>
            <pc:docMk/>
            <pc:sldMk cId="1428788921" sldId="262"/>
            <ac:spMk id="4" creationId="{D50AFE45-B444-5D0F-EBED-95939A2D486D}"/>
          </ac:spMkLst>
        </pc:spChg>
        <pc:spChg chg="mod">
          <ac:chgData name="Behague, Sabina" userId="2f9f8379-56ce-455c-81be-d1dc66b28ae7" providerId="ADAL" clId="{766BCA37-E8F0-4607-BB78-009EB7F0D2AE}" dt="2023-01-24T20:18:15.316" v="26" actId="1037"/>
          <ac:spMkLst>
            <pc:docMk/>
            <pc:sldMk cId="1428788921" sldId="262"/>
            <ac:spMk id="17" creationId="{B5138D57-81A7-9062-3037-7FA0E56333E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8:06.220" v="94"/>
              <pc2:cmMkLst xmlns:pc2="http://schemas.microsoft.com/office/powerpoint/2019/9/main/command">
                <pc:docMk/>
                <pc:sldMk cId="1428788921" sldId="262"/>
                <pc2:cmMk id="{3CD9E602-F227-48E4-8CEC-94E813CB6D45}"/>
              </pc2:cmMkLst>
            </pc226:cmChg>
          </p:ext>
        </pc:extLst>
      </pc:sldChg>
      <pc:sldChg chg="modSp mod">
        <pc:chgData name="Behague, Sabina" userId="2f9f8379-56ce-455c-81be-d1dc66b28ae7" providerId="ADAL" clId="{766BCA37-E8F0-4607-BB78-009EB7F0D2AE}" dt="2023-01-24T22:25:39.518" v="71" actId="27918"/>
        <pc:sldMkLst>
          <pc:docMk/>
          <pc:sldMk cId="2004344858" sldId="288"/>
        </pc:sldMkLst>
        <pc:spChg chg="mod">
          <ac:chgData name="Behague, Sabina" userId="2f9f8379-56ce-455c-81be-d1dc66b28ae7" providerId="ADAL" clId="{766BCA37-E8F0-4607-BB78-009EB7F0D2AE}" dt="2023-01-24T20:18:55.095" v="29" actId="1076"/>
          <ac:spMkLst>
            <pc:docMk/>
            <pc:sldMk cId="2004344858" sldId="288"/>
            <ac:spMk id="5" creationId="{F6218C7A-D0A5-44A4-B089-4A3E64524887}"/>
          </ac:spMkLst>
        </pc:spChg>
        <pc:spChg chg="mod">
          <ac:chgData name="Behague, Sabina" userId="2f9f8379-56ce-455c-81be-d1dc66b28ae7" providerId="ADAL" clId="{766BCA37-E8F0-4607-BB78-009EB7F0D2AE}" dt="2023-01-24T15:56:02.948" v="1" actId="1076"/>
          <ac:spMkLst>
            <pc:docMk/>
            <pc:sldMk cId="2004344858" sldId="288"/>
            <ac:spMk id="10" creationId="{2D953FA9-CD59-752E-4FDA-CC41FF4B8DF2}"/>
          </ac:spMkLst>
        </pc:spChg>
      </pc:sldChg>
      <pc:sldChg chg="modSp mod addCm">
        <pc:chgData name="Behague, Sabina" userId="2f9f8379-56ce-455c-81be-d1dc66b28ae7" providerId="ADAL" clId="{766BCA37-E8F0-4607-BB78-009EB7F0D2AE}" dt="2023-01-25T19:28:46.422" v="100" actId="20577"/>
        <pc:sldMkLst>
          <pc:docMk/>
          <pc:sldMk cId="3475639167" sldId="289"/>
        </pc:sldMkLst>
        <pc:spChg chg="mod">
          <ac:chgData name="Behague, Sabina" userId="2f9f8379-56ce-455c-81be-d1dc66b28ae7" providerId="ADAL" clId="{766BCA37-E8F0-4607-BB78-009EB7F0D2AE}" dt="2023-01-25T19:28:46.422" v="100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57:18.770" v="98"/>
              <pc2:cmMkLst xmlns:pc2="http://schemas.microsoft.com/office/powerpoint/2019/9/main/command">
                <pc:docMk/>
                <pc:sldMk cId="3475639167" sldId="289"/>
                <pc2:cmMk id="{5CA1FCD2-174E-4061-985B-197E2E54D1DB}"/>
              </pc2:cmMkLst>
            </pc226:cmChg>
          </p:ext>
        </pc:extLst>
      </pc:sldChg>
      <pc:sldChg chg="addCm">
        <pc:chgData name="Behague, Sabina" userId="2f9f8379-56ce-455c-81be-d1dc66b28ae7" providerId="ADAL" clId="{766BCA37-E8F0-4607-BB78-009EB7F0D2AE}" dt="2023-01-25T00:45:09.315" v="91"/>
        <pc:sldMkLst>
          <pc:docMk/>
          <pc:sldMk cId="1182146475" sldId="2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5:09.315" v="91"/>
              <pc2:cmMkLst xmlns:pc2="http://schemas.microsoft.com/office/powerpoint/2019/9/main/command">
                <pc:docMk/>
                <pc:sldMk cId="1182146475" sldId="298"/>
                <pc2:cmMk id="{E1DAC8E4-42A4-412D-9E6B-5C9CA4B8B07C}"/>
              </pc2:cmMkLst>
            </pc226:cmChg>
          </p:ext>
        </pc:extLst>
      </pc:sldChg>
      <pc:sldChg chg="modSp mod">
        <pc:chgData name="Behague, Sabina" userId="2f9f8379-56ce-455c-81be-d1dc66b28ae7" providerId="ADAL" clId="{766BCA37-E8F0-4607-BB78-009EB7F0D2AE}" dt="2023-01-24T20:20:54.352" v="51" actId="1076"/>
        <pc:sldMkLst>
          <pc:docMk/>
          <pc:sldMk cId="317324267" sldId="299"/>
        </pc:sldMkLst>
        <pc:spChg chg="mod">
          <ac:chgData name="Behague, Sabina" userId="2f9f8379-56ce-455c-81be-d1dc66b28ae7" providerId="ADAL" clId="{766BCA37-E8F0-4607-BB78-009EB7F0D2AE}" dt="2023-01-24T20:20:54.352" v="51" actId="1076"/>
          <ac:spMkLst>
            <pc:docMk/>
            <pc:sldMk cId="317324267" sldId="299"/>
            <ac:spMk id="3" creationId="{9082054B-0376-FBA8-8E6A-77D1266373BA}"/>
          </ac:spMkLst>
        </pc:spChg>
      </pc:sldChg>
      <pc:sldChg chg="addCm">
        <pc:chgData name="Behague, Sabina" userId="2f9f8379-56ce-455c-81be-d1dc66b28ae7" providerId="ADAL" clId="{766BCA37-E8F0-4607-BB78-009EB7F0D2AE}" dt="2023-01-25T00:46:59.235" v="93"/>
        <pc:sldMkLst>
          <pc:docMk/>
          <pc:sldMk cId="1457795696" sldId="32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6:59.235" v="93"/>
              <pc2:cmMkLst xmlns:pc2="http://schemas.microsoft.com/office/powerpoint/2019/9/main/command">
                <pc:docMk/>
                <pc:sldMk cId="1457795696" sldId="326"/>
                <pc2:cmMk id="{83E01599-E8D6-4C50-A0F6-27297890161D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2:14.378" v="102"/>
        <pc:sldMkLst>
          <pc:docMk/>
          <pc:sldMk cId="2900471433" sldId="327"/>
        </pc:sldMkLst>
        <pc:spChg chg="mod">
          <ac:chgData name="Behague, Sabina" userId="2f9f8379-56ce-455c-81be-d1dc66b28ae7" providerId="ADAL" clId="{766BCA37-E8F0-4607-BB78-009EB7F0D2AE}" dt="2023-01-24T20:19:54.292" v="38" actId="1076"/>
          <ac:spMkLst>
            <pc:docMk/>
            <pc:sldMk cId="2900471433" sldId="327"/>
            <ac:spMk id="4" creationId="{CBA8D4B5-4DB4-0D25-C4C3-18387223B531}"/>
          </ac:spMkLst>
        </pc:spChg>
        <pc:graphicFrameChg chg="mod">
          <ac:chgData name="Behague, Sabina" userId="2f9f8379-56ce-455c-81be-d1dc66b28ae7" providerId="ADAL" clId="{766BCA37-E8F0-4607-BB78-009EB7F0D2AE}" dt="2023-01-25T00:17:34.856" v="76" actId="207"/>
          <ac:graphicFrameMkLst>
            <pc:docMk/>
            <pc:sldMk cId="2900471433" sldId="327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2:14.378" v="102"/>
              <pc2:cmMkLst xmlns:pc2="http://schemas.microsoft.com/office/powerpoint/2019/9/main/command">
                <pc:docMk/>
                <pc:sldMk cId="2900471433" sldId="327"/>
                <pc2:cmMk id="{E1D6853C-9D24-4C87-BE3A-908612EEA3DA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2:38.334" v="103"/>
        <pc:sldMkLst>
          <pc:docMk/>
          <pc:sldMk cId="2158953782" sldId="328"/>
        </pc:sldMkLst>
        <pc:spChg chg="mod">
          <ac:chgData name="Behague, Sabina" userId="2f9f8379-56ce-455c-81be-d1dc66b28ae7" providerId="ADAL" clId="{766BCA37-E8F0-4607-BB78-009EB7F0D2AE}" dt="2023-01-24T22:36:00.621" v="73" actId="1076"/>
          <ac:spMkLst>
            <pc:docMk/>
            <pc:sldMk cId="2158953782" sldId="328"/>
            <ac:spMk id="5" creationId="{EA05FDD7-0843-D88F-9628-40FFCFB3887A}"/>
          </ac:spMkLst>
        </pc:spChg>
        <pc:spChg chg="mod">
          <ac:chgData name="Behague, Sabina" userId="2f9f8379-56ce-455c-81be-d1dc66b28ae7" providerId="ADAL" clId="{766BCA37-E8F0-4607-BB78-009EB7F0D2AE}" dt="2023-01-24T20:20:17.565" v="44" actId="1076"/>
          <ac:spMkLst>
            <pc:docMk/>
            <pc:sldMk cId="2158953782" sldId="328"/>
            <ac:spMk id="10" creationId="{23F02814-C03D-2DDE-02BC-E93A96D833ED}"/>
          </ac:spMkLst>
        </pc:spChg>
        <pc:graphicFrameChg chg="mod">
          <ac:chgData name="Behague, Sabina" userId="2f9f8379-56ce-455c-81be-d1dc66b28ae7" providerId="ADAL" clId="{766BCA37-E8F0-4607-BB78-009EB7F0D2AE}" dt="2023-01-25T00:17:42.880" v="77" actId="207"/>
          <ac:graphicFrameMkLst>
            <pc:docMk/>
            <pc:sldMk cId="2158953782" sldId="328"/>
            <ac:graphicFrameMk id="9" creationId="{16BB2B36-D329-083C-5198-BEEC5AC12CFA}"/>
          </ac:graphicFrameMkLst>
        </pc:graphicFrameChg>
        <pc:picChg chg="mod">
          <ac:chgData name="Behague, Sabina" userId="2f9f8379-56ce-455c-81be-d1dc66b28ae7" providerId="ADAL" clId="{766BCA37-E8F0-4607-BB78-009EB7F0D2AE}" dt="2023-01-24T20:20:10.817" v="43" actId="1076"/>
          <ac:picMkLst>
            <pc:docMk/>
            <pc:sldMk cId="2158953782" sldId="328"/>
            <ac:picMk id="8" creationId="{95ABCA1A-ED10-A4EB-2E51-48FD386E2AC8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2:38.334" v="103"/>
              <pc2:cmMkLst xmlns:pc2="http://schemas.microsoft.com/office/powerpoint/2019/9/main/command">
                <pc:docMk/>
                <pc:sldMk cId="2158953782" sldId="328"/>
                <pc2:cmMk id="{4ED1B671-3704-425A-A9FE-07B3644E09B4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2:51.607" v="104"/>
        <pc:sldMkLst>
          <pc:docMk/>
          <pc:sldMk cId="1397072476" sldId="329"/>
        </pc:sldMkLst>
        <pc:spChg chg="mod">
          <ac:chgData name="Behague, Sabina" userId="2f9f8379-56ce-455c-81be-d1dc66b28ae7" providerId="ADAL" clId="{766BCA37-E8F0-4607-BB78-009EB7F0D2AE}" dt="2023-01-24T20:20:37.807" v="47" actId="1076"/>
          <ac:spMkLst>
            <pc:docMk/>
            <pc:sldMk cId="1397072476" sldId="329"/>
            <ac:spMk id="4" creationId="{C6F1C81C-E386-FFD1-F0FA-0F5FAB6993EF}"/>
          </ac:spMkLst>
        </pc:spChg>
        <pc:graphicFrameChg chg="mod">
          <ac:chgData name="Behague, Sabina" userId="2f9f8379-56ce-455c-81be-d1dc66b28ae7" providerId="ADAL" clId="{766BCA37-E8F0-4607-BB78-009EB7F0D2AE}" dt="2023-01-25T00:53:46.536" v="97"/>
          <ac:graphicFrameMkLst>
            <pc:docMk/>
            <pc:sldMk cId="1397072476" sldId="329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2:51.607" v="104"/>
              <pc2:cmMkLst xmlns:pc2="http://schemas.microsoft.com/office/powerpoint/2019/9/main/command">
                <pc:docMk/>
                <pc:sldMk cId="1397072476" sldId="329"/>
                <pc2:cmMk id="{FEB5D49A-4487-4B02-A820-CFFF18D86F27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3:05.927" v="105"/>
        <pc:sldMkLst>
          <pc:docMk/>
          <pc:sldMk cId="35566594" sldId="330"/>
        </pc:sldMkLst>
        <pc:spChg chg="mod">
          <ac:chgData name="Behague, Sabina" userId="2f9f8379-56ce-455c-81be-d1dc66b28ae7" providerId="ADAL" clId="{766BCA37-E8F0-4607-BB78-009EB7F0D2AE}" dt="2023-01-24T20:21:12.180" v="55" actId="1076"/>
          <ac:spMkLst>
            <pc:docMk/>
            <pc:sldMk cId="35566594" sldId="330"/>
            <ac:spMk id="10" creationId="{2C83CAAA-2934-E117-F07E-CA47E84F62FD}"/>
          </ac:spMkLst>
        </pc:spChg>
        <pc:graphicFrameChg chg="mod">
          <ac:chgData name="Behague, Sabina" userId="2f9f8379-56ce-455c-81be-d1dc66b28ae7" providerId="ADAL" clId="{766BCA37-E8F0-4607-BB78-009EB7F0D2AE}" dt="2023-01-25T00:18:21.497" v="83" actId="207"/>
          <ac:graphicFrameMkLst>
            <pc:docMk/>
            <pc:sldMk cId="35566594" sldId="330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3:05.927" v="105"/>
              <pc2:cmMkLst xmlns:pc2="http://schemas.microsoft.com/office/powerpoint/2019/9/main/command">
                <pc:docMk/>
                <pc:sldMk cId="35566594" sldId="330"/>
                <pc2:cmMk id="{C8BD9D57-ACCF-474E-B558-4D947C5046A8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3:23.665" v="106"/>
        <pc:sldMkLst>
          <pc:docMk/>
          <pc:sldMk cId="3322161009" sldId="331"/>
        </pc:sldMkLst>
        <pc:spChg chg="mod">
          <ac:chgData name="Behague, Sabina" userId="2f9f8379-56ce-455c-81be-d1dc66b28ae7" providerId="ADAL" clId="{766BCA37-E8F0-4607-BB78-009EB7F0D2AE}" dt="2023-01-24T20:21:33.736" v="60" actId="1076"/>
          <ac:spMkLst>
            <pc:docMk/>
            <pc:sldMk cId="3322161009" sldId="331"/>
            <ac:spMk id="4" creationId="{83A00417-6395-3122-0DF5-9D6879C71C37}"/>
          </ac:spMkLst>
        </pc:spChg>
        <pc:graphicFrameChg chg="mod">
          <ac:chgData name="Behague, Sabina" userId="2f9f8379-56ce-455c-81be-d1dc66b28ae7" providerId="ADAL" clId="{766BCA37-E8F0-4607-BB78-009EB7F0D2AE}" dt="2023-01-25T00:18:28.275" v="84" actId="207"/>
          <ac:graphicFrameMkLst>
            <pc:docMk/>
            <pc:sldMk cId="3322161009" sldId="331"/>
            <ac:graphicFrameMk id="9" creationId="{16BB2B36-D329-083C-5198-BEEC5AC12CFA}"/>
          </ac:graphicFrameMkLst>
        </pc:graphicFrameChg>
        <pc:picChg chg="mod">
          <ac:chgData name="Behague, Sabina" userId="2f9f8379-56ce-455c-81be-d1dc66b28ae7" providerId="ADAL" clId="{766BCA37-E8F0-4607-BB78-009EB7F0D2AE}" dt="2023-01-24T20:21:23.762" v="59" actId="1076"/>
          <ac:picMkLst>
            <pc:docMk/>
            <pc:sldMk cId="3322161009" sldId="331"/>
            <ac:picMk id="3" creationId="{4569334E-F00D-DFF6-30AB-8215BEB2CCCA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3:23.665" v="106"/>
              <pc2:cmMkLst xmlns:pc2="http://schemas.microsoft.com/office/powerpoint/2019/9/main/command">
                <pc:docMk/>
                <pc:sldMk cId="3322161009" sldId="331"/>
                <pc2:cmMk id="{844E0EAE-FEF6-4D83-8406-5F62F7479ECE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3:40.285" v="107"/>
        <pc:sldMkLst>
          <pc:docMk/>
          <pc:sldMk cId="3553155407" sldId="332"/>
        </pc:sldMkLst>
        <pc:spChg chg="mod">
          <ac:chgData name="Behague, Sabina" userId="2f9f8379-56ce-455c-81be-d1dc66b28ae7" providerId="ADAL" clId="{766BCA37-E8F0-4607-BB78-009EB7F0D2AE}" dt="2023-01-24T20:21:48.848" v="63" actId="1076"/>
          <ac:spMkLst>
            <pc:docMk/>
            <pc:sldMk cId="3553155407" sldId="332"/>
            <ac:spMk id="4" creationId="{C3AD93FF-3E1E-081A-C62D-1E568DFEA415}"/>
          </ac:spMkLst>
        </pc:spChg>
        <pc:graphicFrameChg chg="mod">
          <ac:chgData name="Behague, Sabina" userId="2f9f8379-56ce-455c-81be-d1dc66b28ae7" providerId="ADAL" clId="{766BCA37-E8F0-4607-BB78-009EB7F0D2AE}" dt="2023-01-25T00:18:34.104" v="85" actId="207"/>
          <ac:graphicFrameMkLst>
            <pc:docMk/>
            <pc:sldMk cId="3553155407" sldId="332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3:40.285" v="107"/>
              <pc2:cmMkLst xmlns:pc2="http://schemas.microsoft.com/office/powerpoint/2019/9/main/command">
                <pc:docMk/>
                <pc:sldMk cId="3553155407" sldId="332"/>
                <pc2:cmMk id="{41BBD94E-0B64-46C1-99F8-C3AD14FBB2B9}"/>
              </pc2:cmMkLst>
            </pc226:cmChg>
          </p:ext>
        </pc:extLst>
      </pc:sldChg>
      <pc:sldChg chg="modSp mod">
        <pc:chgData name="Behague, Sabina" userId="2f9f8379-56ce-455c-81be-d1dc66b28ae7" providerId="ADAL" clId="{766BCA37-E8F0-4607-BB78-009EB7F0D2AE}" dt="2023-01-25T00:44:31.822" v="88" actId="1076"/>
        <pc:sldMkLst>
          <pc:docMk/>
          <pc:sldMk cId="470752188" sldId="333"/>
        </pc:sldMkLst>
        <pc:spChg chg="mod">
          <ac:chgData name="Behague, Sabina" userId="2f9f8379-56ce-455c-81be-d1dc66b28ae7" providerId="ADAL" clId="{766BCA37-E8F0-4607-BB78-009EB7F0D2AE}" dt="2023-01-25T00:44:31.822" v="88" actId="1076"/>
          <ac:spMkLst>
            <pc:docMk/>
            <pc:sldMk cId="470752188" sldId="333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766BCA37-E8F0-4607-BB78-009EB7F0D2AE}" dt="2023-01-25T19:31:50.073" v="101"/>
        <pc:sldMkLst>
          <pc:docMk/>
          <pc:sldMk cId="2672004803" sldId="334"/>
        </pc:sldMkLst>
        <pc:spChg chg="mod">
          <ac:chgData name="Behague, Sabina" userId="2f9f8379-56ce-455c-81be-d1dc66b28ae7" providerId="ADAL" clId="{766BCA37-E8F0-4607-BB78-009EB7F0D2AE}" dt="2023-01-24T20:19:22.394" v="35" actId="1076"/>
          <ac:spMkLst>
            <pc:docMk/>
            <pc:sldMk cId="2672004803" sldId="334"/>
            <ac:spMk id="4" creationId="{D2AB4EB9-4B53-09E4-875D-332427043F2A}"/>
          </ac:spMkLst>
        </pc:spChg>
        <pc:graphicFrameChg chg="mod">
          <ac:chgData name="Behague, Sabina" userId="2f9f8379-56ce-455c-81be-d1dc66b28ae7" providerId="ADAL" clId="{766BCA37-E8F0-4607-BB78-009EB7F0D2AE}" dt="2023-01-25T00:49:05.258" v="96"/>
          <ac:graphicFrameMkLst>
            <pc:docMk/>
            <pc:sldMk cId="2672004803" sldId="334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8:57.059" v="95"/>
              <pc2:cmMkLst xmlns:pc2="http://schemas.microsoft.com/office/powerpoint/2019/9/main/command">
                <pc:docMk/>
                <pc:sldMk cId="2672004803" sldId="334"/>
                <pc2:cmMk id="{13C6B38D-9FD8-4179-B8E5-BC673D518485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1:50.073" v="101"/>
              <pc2:cmMkLst xmlns:pc2="http://schemas.microsoft.com/office/powerpoint/2019/9/main/command">
                <pc:docMk/>
                <pc:sldMk cId="2672004803" sldId="334"/>
                <pc2:cmMk id="{1CA3F7C4-3D99-4F63-A68E-11DD6F38F751}"/>
              </pc2:cmMkLst>
            </pc226:cmChg>
          </p:ext>
        </pc:extLst>
      </pc:sldChg>
      <pc:sldChg chg="modSp mod">
        <pc:chgData name="Behague, Sabina" userId="2f9f8379-56ce-455c-81be-d1dc66b28ae7" providerId="ADAL" clId="{766BCA37-E8F0-4607-BB78-009EB7F0D2AE}" dt="2023-01-25T00:44:40.214" v="89" actId="1076"/>
        <pc:sldMkLst>
          <pc:docMk/>
          <pc:sldMk cId="1114461700" sldId="337"/>
        </pc:sldMkLst>
        <pc:spChg chg="mod">
          <ac:chgData name="Behague, Sabina" userId="2f9f8379-56ce-455c-81be-d1dc66b28ae7" providerId="ADAL" clId="{766BCA37-E8F0-4607-BB78-009EB7F0D2AE}" dt="2023-01-25T00:44:40.214" v="89" actId="1076"/>
          <ac:spMkLst>
            <pc:docMk/>
            <pc:sldMk cId="1114461700" sldId="337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766BCA37-E8F0-4607-BB78-009EB7F0D2AE}" dt="2023-01-24T22:27:50.140" v="72" actId="1076"/>
        <pc:sldMkLst>
          <pc:docMk/>
          <pc:sldMk cId="3364805724" sldId="339"/>
        </pc:sldMkLst>
        <pc:spChg chg="mod">
          <ac:chgData name="Behague, Sabina" userId="2f9f8379-56ce-455c-81be-d1dc66b28ae7" providerId="ADAL" clId="{766BCA37-E8F0-4607-BB78-009EB7F0D2AE}" dt="2023-01-24T22:27:50.140" v="72" actId="1076"/>
          <ac:spMkLst>
            <pc:docMk/>
            <pc:sldMk cId="3364805724" sldId="339"/>
            <ac:spMk id="6" creationId="{A1204652-E4C5-F8FA-E6BB-CB564DABBDD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1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1436158940197471E-2"/>
          <c:w val="0.99392242559276067"/>
          <c:h val="0.778925886648748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Neonatal mortality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11</c:v>
                </c:pt>
                <c:pt idx="2">
                  <c:v>20</c:v>
                </c:pt>
                <c:pt idx="3">
                  <c:v>4</c:v>
                </c:pt>
                <c:pt idx="4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2262374772256847"/>
          <c:w val="0.99392242559276067"/>
          <c:h val="0.7104762820503145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Stillbirth
rate</c:v>
                </c:pt>
                <c:pt idx="1">
                  <c:v>Early neonatal 
mortality rate*</c:v>
                </c:pt>
                <c:pt idx="2">
                  <c:v>Perinatal 
mortality rate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7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Neonatal mortality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TjDHS</c:v>
                </c:pt>
                <c:pt idx="1">
                  <c:v>2017 TjDHS</c:v>
                </c:pt>
                <c:pt idx="2">
                  <c:v>2023 TjDHS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19</c:v>
                </c:pt>
                <c:pt idx="1">
                  <c:v>13</c:v>
                </c:pt>
                <c:pt idx="2" formatCode="0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ln w="381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TjDHS</c:v>
                </c:pt>
                <c:pt idx="1">
                  <c:v>2017 TjDHS</c:v>
                </c:pt>
                <c:pt idx="2">
                  <c:v>2023 TjDHS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34</c:v>
                </c:pt>
                <c:pt idx="1">
                  <c:v>27</c:v>
                </c:pt>
                <c:pt idx="2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Under-5 mortality</c:v>
                </c:pt>
              </c:strCache>
            </c:strRef>
          </c:tx>
          <c:spPr>
            <a:ln w="38100" cap="rnd">
              <a:solidFill>
                <a:schemeClr val="tx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2"/>
              </a:solidFill>
              <a:ln w="38100">
                <a:solidFill>
                  <a:schemeClr val="tx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TjDHS</c:v>
                </c:pt>
                <c:pt idx="1">
                  <c:v>2017 TjDHS</c:v>
                </c:pt>
                <c:pt idx="2">
                  <c:v>2023 TjDHS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 formatCode="0">
                  <c:v>43</c:v>
                </c:pt>
                <c:pt idx="1">
                  <c:v>33</c:v>
                </c:pt>
                <c:pt idx="2">
                  <c:v>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75739530828542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11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0.1148793286652317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10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191086374211011"/>
          <c:w val="0.95416666666666672"/>
          <c:h val="0.715769387622693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None/primary 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General basic 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13</c:v>
                </c:pt>
                <c:pt idx="1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General secondary 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DD-4417-B872-D5789108D68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Professional primary/middle 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8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DD-4417-B872-D5789108D68C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Higher 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7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F7-4B13-A7E2-60FFFCBB33F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 b="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602529404676943"/>
          <c:w val="0.95416666666666672"/>
          <c:h val="0.76798458629542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rgbClr val="D9F3D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2nd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Middle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11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80-49B3-8193-24F95815F04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4th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80-49B3-8193-24F95815F049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Highest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12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80-49B3-8193-24F95815F04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602529404676943"/>
          <c:w val="0.95416666666666672"/>
          <c:h val="0.76798458629542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11</c:v>
                </c:pt>
                <c:pt idx="1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20-29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</c:v>
                </c:pt>
                <c:pt idx="1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30-39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C2-4952-91A4-79AD724F663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40-49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C2-4952-91A4-79AD724F66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896807889443975"/>
          <c:w val="0.95416666666666672"/>
          <c:h val="0.765041801447757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2-3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4-6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9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4C-49EA-A284-7AE81343979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7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0-A49D-4F5A-8B49-C078ABA78C3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 years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 years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 years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11</c:v>
                </c:pt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4C-43B9-B7C1-F645C05CE47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4+ years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10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4C-43B9-B7C1-F645C05CE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0.38064</cdr:x>
      <cdr:y>0.81429</cdr:y>
    </cdr:from>
    <cdr:to>
      <cdr:x>0.44137</cdr:x>
      <cdr:y>0.91014</cdr:y>
    </cdr:to>
    <cdr:sp macro="" textlink="">
      <cdr:nvSpPr>
        <cdr:cNvPr id="2" name="TextBox 3">
          <a:extLst xmlns:a="http://schemas.openxmlformats.org/drawingml/2006/main">
            <a:ext uri="{FF2B5EF4-FFF2-40B4-BE49-F238E27FC236}">
              <a16:creationId xmlns:a16="http://schemas.microsoft.com/office/drawing/2014/main" id="{7296446F-9B52-45D8-BB9D-677B1480363A}"/>
            </a:ext>
          </a:extLst>
        </cdr:cNvPr>
        <cdr:cNvSpPr txBox="1"/>
      </cdr:nvSpPr>
      <cdr:spPr>
        <a:xfrm xmlns:a="http://schemas.openxmlformats.org/drawingml/2006/main">
          <a:off x="3001983" y="3514197"/>
          <a:ext cx="478971" cy="4136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*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20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Stillbirth rate: the number of stillbirths divided by the number of pregnancies lasting 28 or more weeks, expressed per 1,000 pregnancies.</a:t>
            </a:r>
            <a:endParaRPr lang="fr-FR" sz="1800" kern="1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sz="1800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sz="1800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Early neonatal rate: the number of early neonatal deaths divided by the number of live births, expressed per 1,000.</a:t>
            </a:r>
            <a:endParaRPr lang="fr-FR" sz="1800" kern="1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fr-FR" sz="1800" kern="1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Perinatal mortality rate: the sum of the number of stillbirths and early neonatal deaths divided by the number of pregnancies lasting 28 or more weeks, expressed per 1,000 </a:t>
            </a:r>
            <a:r>
              <a:rPr lang="en-US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pregnancies.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513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593580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 Tajikistan Demographic and Health Survey (</a:t>
            </a:r>
            <a:r>
              <a:rPr lang="en-US" sz="3600" b="1" noProof="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TjHS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  <p:pic>
        <p:nvPicPr>
          <p:cNvPr id="3" name="Picture 2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id="{22C4D31E-7660-2E7E-A793-B24C875061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59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81121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Infant and </a:t>
            </a:r>
            <a:r>
              <a:rPr lang="en-US" dirty="0" err="1"/>
              <a:t>Chilhood</a:t>
            </a:r>
            <a:r>
              <a:rPr lang="en-US" dirty="0"/>
              <a:t> Mortality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id="{90D53E62-090D-77E8-73FE-70C3F9C7BD7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31FD45D1-4BA3-60C9-E81F-4E807A707B63}"/>
              </a:ext>
            </a:extLst>
          </p:cNvPr>
          <p:cNvGrpSpPr/>
          <p:nvPr/>
        </p:nvGrpSpPr>
        <p:grpSpPr>
          <a:xfrm>
            <a:off x="-7356" y="133539"/>
            <a:ext cx="9308131" cy="6590921"/>
            <a:chOff x="0" y="372316"/>
            <a:chExt cx="9308131" cy="6590921"/>
          </a:xfrm>
        </p:grpSpPr>
        <p:grpSp>
          <p:nvGrpSpPr>
            <p:cNvPr id="83" name="Graphic 2">
              <a:extLst>
                <a:ext uri="{FF2B5EF4-FFF2-40B4-BE49-F238E27FC236}">
                  <a16:creationId xmlns:a16="http://schemas.microsoft.com/office/drawing/2014/main" id="{77E3E40D-C81C-0AA1-E89F-D2BE5FE4198C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1D272B4C-8A57-BDDB-C426-098841ABC702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00441B21-2603-C068-3ABB-EC8F4F95E722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E6C0AF53-241E-323F-80B9-7893CED43759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81988A7-1366-C5E4-E9DE-F4B4A581EBAE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53AF73D9-F6DB-AA3C-9161-7DE6E374677B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95" name="Graphic 2">
                <a:extLst>
                  <a:ext uri="{FF2B5EF4-FFF2-40B4-BE49-F238E27FC236}">
                    <a16:creationId xmlns:a16="http://schemas.microsoft.com/office/drawing/2014/main" id="{55B28695-0059-7221-401F-56CADA37128E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3935F5FD-8FB0-E166-A5F5-D8DC24F64F9C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3499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D361884F-146D-BE53-0727-E3DD63EA3843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6CB387F9-A576-1D31-EC4F-9BED8021D238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D9E8538-911D-A908-DEFE-7D4899B66C6A}"/>
                </a:ext>
              </a:extLst>
            </p:cNvPr>
            <p:cNvSpPr txBox="1"/>
            <p:nvPr/>
          </p:nvSpPr>
          <p:spPr>
            <a:xfrm>
              <a:off x="1184385" y="3062086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Sughd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23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2C41976-A823-F67F-4769-D382354D7DE2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DRS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29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765F265F-8398-2978-495A-F93663360931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GBAO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20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010F4F82-D8EF-4C4B-44E0-25D9EE52E551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Khatlon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19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EC61A5B2-D1CC-3FB8-F0CA-0FE357E0D90D}"/>
                </a:ext>
              </a:extLst>
            </p:cNvPr>
            <p:cNvSpPr txBox="1"/>
            <p:nvPr/>
          </p:nvSpPr>
          <p:spPr>
            <a:xfrm>
              <a:off x="75503" y="4563329"/>
              <a:ext cx="1154887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Dushanbe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21</a:t>
              </a: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F5090B09-02F1-0B63-9572-0A02CDB654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sp>
        <p:nvSpPr>
          <p:cNvPr id="10" name="Title 1">
            <a:extLst>
              <a:ext uri="{FF2B5EF4-FFF2-40B4-BE49-F238E27FC236}">
                <a16:creationId xmlns:a16="http://schemas.microsoft.com/office/drawing/2014/main" id="{C21C96D4-876A-2103-4CE3-0E49D6033FC9}"/>
              </a:ext>
            </a:extLst>
          </p:cNvPr>
          <p:cNvSpPr txBox="1">
            <a:spLocks/>
          </p:cNvSpPr>
          <p:nvPr/>
        </p:nvSpPr>
        <p:spPr>
          <a:xfrm>
            <a:off x="367769" y="77186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en-US" dirty="0"/>
              <a:t>Under-5 Mortality by Region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0AA9284-A971-01D6-423C-77ED7821C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200" y="948480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10-year period before the survey </a:t>
            </a:r>
          </a:p>
        </p:txBody>
      </p: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21045DDB-C81E-357E-E93F-A31D55F64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B9C3709-7FAE-152C-AD1F-7D4A9F85D9BF}"/>
              </a:ext>
            </a:extLst>
          </p:cNvPr>
          <p:cNvSpPr txBox="1">
            <a:spLocks/>
          </p:cNvSpPr>
          <p:nvPr/>
        </p:nvSpPr>
        <p:spPr>
          <a:xfrm>
            <a:off x="7345049" y="792354"/>
            <a:ext cx="172305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 3.2.1</a:t>
            </a:r>
          </a:p>
        </p:txBody>
      </p:sp>
    </p:spTree>
    <p:extLst>
      <p:ext uri="{BB962C8B-B14F-4D97-AF65-F5344CB8AC3E}">
        <p14:creationId xmlns:p14="http://schemas.microsoft.com/office/powerpoint/2010/main" val="3303905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81908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Childhood Mortality </a:t>
            </a:r>
            <a:br>
              <a:rPr lang="en-US"/>
            </a:br>
            <a:r>
              <a:rPr lang="en-US"/>
              <a:t>by Mother’s Age at Birth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7496275"/>
              </p:ext>
            </p:extLst>
          </p:nvPr>
        </p:nvGraphicFramePr>
        <p:xfrm>
          <a:off x="628649" y="1565793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30087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10-year period before the survey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96446F-9B52-45D8-BB9D-677B1480363A}"/>
              </a:ext>
            </a:extLst>
          </p:cNvPr>
          <p:cNvSpPr txBox="1"/>
          <p:nvPr/>
        </p:nvSpPr>
        <p:spPr>
          <a:xfrm>
            <a:off x="7436033" y="5079990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*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E2A267C-1713-E2C1-1C2E-B7E5380FC8E2}"/>
              </a:ext>
            </a:extLst>
          </p:cNvPr>
          <p:cNvSpPr txBox="1">
            <a:spLocks/>
          </p:cNvSpPr>
          <p:nvPr/>
        </p:nvSpPr>
        <p:spPr>
          <a:xfrm>
            <a:off x="628648" y="6097403"/>
            <a:ext cx="7886700" cy="762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An asterisk indicates that a figure is based on fewer than 250 unweighted person-years of exposure to the risk of death and has been suppressed.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FCD4E05-CCDD-A325-2B01-14335D21C2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C83CAAA-2934-E117-F07E-CA47E84F62FD}"/>
              </a:ext>
            </a:extLst>
          </p:cNvPr>
          <p:cNvSpPr txBox="1">
            <a:spLocks/>
          </p:cNvSpPr>
          <p:nvPr/>
        </p:nvSpPr>
        <p:spPr>
          <a:xfrm>
            <a:off x="7416756" y="81092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35566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04792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Childhood Mortality </a:t>
            </a:r>
            <a:br>
              <a:rPr lang="en-US"/>
            </a:br>
            <a:r>
              <a:rPr lang="en-US"/>
              <a:t>by Birth Order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7641478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16719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10-year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569334E-F00D-DFF6-30AB-8215BEB2CC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A00417-6395-3122-0DF5-9D6879C71C3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2BED07-C26E-4430-8DD8-6334ADC2103F}"/>
              </a:ext>
            </a:extLst>
          </p:cNvPr>
          <p:cNvSpPr txBox="1"/>
          <p:nvPr/>
        </p:nvSpPr>
        <p:spPr>
          <a:xfrm>
            <a:off x="7343993" y="5430972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*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043A2E-0874-271A-6CAA-B91FA3DD3455}"/>
              </a:ext>
            </a:extLst>
          </p:cNvPr>
          <p:cNvSpPr txBox="1"/>
          <p:nvPr/>
        </p:nvSpPr>
        <p:spPr>
          <a:xfrm>
            <a:off x="3507349" y="5430972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*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49DA919-2912-F5D1-D4A4-5180D49C6748}"/>
              </a:ext>
            </a:extLst>
          </p:cNvPr>
          <p:cNvSpPr txBox="1">
            <a:spLocks/>
          </p:cNvSpPr>
          <p:nvPr/>
        </p:nvSpPr>
        <p:spPr>
          <a:xfrm>
            <a:off x="628647" y="6316867"/>
            <a:ext cx="7886700" cy="762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An asterisk indicates that a figure is based on fewer than 250 unweighted person-years of exposure to the risk of death and has been suppressed.</a:t>
            </a:r>
          </a:p>
        </p:txBody>
      </p:sp>
    </p:spTree>
    <p:extLst>
      <p:ext uri="{BB962C8B-B14F-4D97-AF65-F5344CB8AC3E}">
        <p14:creationId xmlns:p14="http://schemas.microsoft.com/office/powerpoint/2010/main" val="3322161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04792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Childhood Mortality </a:t>
            </a:r>
            <a:br>
              <a:rPr lang="en-US"/>
            </a:br>
            <a:r>
              <a:rPr lang="en-US"/>
              <a:t>by Previous Birth Interval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6679510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16719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10-year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A0869D8F-81A2-69CB-3C4E-CE744500C6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3AD93FF-3E1E-081A-C62D-1E568DFEA415}"/>
              </a:ext>
            </a:extLst>
          </p:cNvPr>
          <p:cNvSpPr txBox="1">
            <a:spLocks/>
          </p:cNvSpPr>
          <p:nvPr/>
        </p:nvSpPr>
        <p:spPr>
          <a:xfrm>
            <a:off x="7416756" y="80839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3553155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Perinatal Mortality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08314"/>
            <a:ext cx="7886700" cy="501831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2800" b="1" i="0"/>
              <a:t>Stillbirths: </a:t>
            </a:r>
            <a:r>
              <a:rPr lang="en-US" sz="2800" i="0"/>
              <a:t>Fetal deaths in pregnancies lasting 28 or more weeks</a:t>
            </a:r>
          </a:p>
          <a:p>
            <a:pPr>
              <a:lnSpc>
                <a:spcPct val="110000"/>
              </a:lnSpc>
            </a:pPr>
            <a:r>
              <a:rPr lang="en-US" sz="2800" b="1" i="0"/>
              <a:t>Early neonatal deaths:</a:t>
            </a:r>
            <a:r>
              <a:rPr lang="en-US" sz="2800" i="0"/>
              <a:t> Deaths at age 0-6 days among live-born children</a:t>
            </a:r>
          </a:p>
          <a:p>
            <a:pPr>
              <a:lnSpc>
                <a:spcPct val="110000"/>
              </a:lnSpc>
            </a:pPr>
            <a:r>
              <a:rPr lang="en-US" sz="2800" b="1" i="0"/>
              <a:t>Stillbirth rate:</a:t>
            </a:r>
            <a:r>
              <a:rPr lang="en-US" sz="2800" i="0"/>
              <a:t> Number of stillbirths per 1,000 pregnancies lasting 28 or more weeks</a:t>
            </a:r>
          </a:p>
          <a:p>
            <a:pPr>
              <a:lnSpc>
                <a:spcPct val="110000"/>
              </a:lnSpc>
            </a:pPr>
            <a:r>
              <a:rPr lang="en-US" sz="2800" b="1" i="0"/>
              <a:t>Early neonatal death rate: </a:t>
            </a:r>
            <a:r>
              <a:rPr lang="en-US" sz="2800" i="0"/>
              <a:t>Number of early neonatal deaths per 1,000 live births</a:t>
            </a:r>
          </a:p>
          <a:p>
            <a:pPr>
              <a:lnSpc>
                <a:spcPct val="110000"/>
              </a:lnSpc>
            </a:pPr>
            <a:r>
              <a:rPr lang="en-US" sz="2800" b="1" i="0"/>
              <a:t>Perinatal mortality rate: </a:t>
            </a:r>
            <a:r>
              <a:rPr lang="en-US" sz="2800" i="0"/>
              <a:t>Number of stillbirths and early neonatal deaths per 1,000 pregnancies lasting 28 or more weeks</a:t>
            </a:r>
            <a:endParaRPr lang="en-US" sz="2800" b="1" i="0"/>
          </a:p>
          <a:p>
            <a:pPr>
              <a:lnSpc>
                <a:spcPct val="110000"/>
              </a:lnSpc>
            </a:pPr>
            <a:endParaRPr lang="en-US" sz="2800" b="1" i="0"/>
          </a:p>
        </p:txBody>
      </p:sp>
    </p:spTree>
    <p:extLst>
      <p:ext uri="{BB962C8B-B14F-4D97-AF65-F5344CB8AC3E}">
        <p14:creationId xmlns:p14="http://schemas.microsoft.com/office/powerpoint/2010/main" val="3086977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/>
              <a:t>Perinatal Mortality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3078671"/>
              </p:ext>
            </p:extLst>
          </p:nvPr>
        </p:nvGraphicFramePr>
        <p:xfrm>
          <a:off x="628648" y="1458954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D3EB88E-B61A-20D4-38C8-97E73458D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12372"/>
            <a:ext cx="7886700" cy="596445"/>
          </a:xfrm>
        </p:spPr>
        <p:txBody>
          <a:bodyPr>
            <a:normAutofit/>
          </a:bodyPr>
          <a:lstStyle/>
          <a:p>
            <a:pPr algn="l"/>
            <a:r>
              <a:rPr lang="en-US"/>
              <a:t>Deaths per 1,000 pregnancies lasting 28 or more weeks for the 5-year period before the survey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26788B2-9280-DC84-F8CE-1D2FF4CC3DCA}"/>
              </a:ext>
            </a:extLst>
          </p:cNvPr>
          <p:cNvSpPr txBox="1">
            <a:spLocks/>
          </p:cNvSpPr>
          <p:nvPr/>
        </p:nvSpPr>
        <p:spPr>
          <a:xfrm>
            <a:off x="628648" y="6357257"/>
            <a:ext cx="7886700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/>
              <a:t>*Per 1,000 live births</a:t>
            </a:r>
          </a:p>
        </p:txBody>
      </p:sp>
    </p:spTree>
    <p:extLst>
      <p:ext uri="{BB962C8B-B14F-4D97-AF65-F5344CB8AC3E}">
        <p14:creationId xmlns:p14="http://schemas.microsoft.com/office/powerpoint/2010/main" val="1683805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15143"/>
            <a:ext cx="8101693" cy="497035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i="0" dirty="0"/>
              <a:t>Childhood mortality has declined. The </a:t>
            </a:r>
            <a:r>
              <a:rPr lang="en-US" sz="2400" b="1" i="0" dirty="0">
                <a:solidFill>
                  <a:schemeClr val="accent5"/>
                </a:solidFill>
              </a:rPr>
              <a:t>neonatal mortality </a:t>
            </a:r>
            <a:r>
              <a:rPr lang="en-US" sz="2400" i="0" dirty="0"/>
              <a:t>rate is </a:t>
            </a:r>
            <a:r>
              <a:rPr lang="en-US" sz="2400" b="1" i="0" dirty="0">
                <a:solidFill>
                  <a:schemeClr val="accent5"/>
                </a:solidFill>
              </a:rPr>
              <a:t>10 </a:t>
            </a:r>
            <a:r>
              <a:rPr lang="en-US" sz="2400" i="0" dirty="0"/>
              <a:t>deaths per 1,000 live births and the</a:t>
            </a:r>
            <a:r>
              <a:rPr lang="en-US" sz="2400" b="1" i="0" dirty="0">
                <a:solidFill>
                  <a:schemeClr val="accent5"/>
                </a:solidFill>
              </a:rPr>
              <a:t> under-5 mortality </a:t>
            </a:r>
            <a:r>
              <a:rPr lang="en-US" sz="2400" i="0" dirty="0"/>
              <a:t>rate is </a:t>
            </a:r>
            <a:r>
              <a:rPr lang="en-US" sz="2400" b="1" i="0" dirty="0">
                <a:solidFill>
                  <a:schemeClr val="accent5"/>
                </a:solidFill>
              </a:rPr>
              <a:t>24 </a:t>
            </a:r>
            <a:r>
              <a:rPr lang="en-US" sz="2400" i="0" dirty="0"/>
              <a:t>deaths per 1,000 live births.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i="0" dirty="0"/>
              <a:t>Childhood mortality is highest among children </a:t>
            </a:r>
            <a:r>
              <a:rPr lang="en-US" sz="2400" b="1" i="0" dirty="0">
                <a:solidFill>
                  <a:schemeClr val="accent5"/>
                </a:solidFill>
              </a:rPr>
              <a:t>born less than 2 years after a previous birth</a:t>
            </a:r>
            <a:r>
              <a:rPr lang="en-US" sz="2400" i="0" dirty="0"/>
              <a:t>.</a:t>
            </a:r>
            <a:endParaRPr lang="en-US" sz="2400" b="1" i="0" dirty="0">
              <a:solidFill>
                <a:schemeClr val="accent5"/>
              </a:solidFill>
            </a:endParaRPr>
          </a:p>
          <a:p>
            <a:pPr>
              <a:lnSpc>
                <a:spcPct val="100000"/>
              </a:lnSpc>
            </a:pPr>
            <a:endParaRPr lang="en-US" sz="24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5691" y="3082110"/>
            <a:ext cx="4811486" cy="693780"/>
          </a:xfrm>
        </p:spPr>
        <p:txBody>
          <a:bodyPr>
            <a:normAutofit/>
          </a:bodyPr>
          <a:lstStyle/>
          <a:p>
            <a:pPr algn="l"/>
            <a:r>
              <a:rPr lang="en-US" sz="3200" b="1" i="0" dirty="0">
                <a:solidFill>
                  <a:schemeClr val="accent5"/>
                </a:solidFill>
              </a:rPr>
              <a:t>Childhood mortality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74916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8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id="{A043F9AA-8657-917A-338B-5816A57E1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Childhood Mortality Estimates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91912"/>
            <a:ext cx="7886700" cy="5347091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sz="2600" b="1" i="0" dirty="0"/>
              <a:t>Neonatal mortality: </a:t>
            </a:r>
            <a:r>
              <a:rPr lang="en-US" sz="2600" i="0" dirty="0"/>
              <a:t>Probability of dying in the first month of life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sz="2600" b="1" i="0" dirty="0" err="1"/>
              <a:t>Postneonatal</a:t>
            </a:r>
            <a:r>
              <a:rPr lang="en-US" sz="2600" b="1" i="0" dirty="0"/>
              <a:t> mortality:</a:t>
            </a:r>
            <a:r>
              <a:rPr lang="en-US" sz="2600" i="0" dirty="0"/>
              <a:t> Probability of dying between one month and first birthday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sz="2600" b="1" i="0" dirty="0"/>
              <a:t>Infant mortality:</a:t>
            </a:r>
            <a:r>
              <a:rPr lang="en-US" sz="2600" i="0" dirty="0"/>
              <a:t> Probability of dying before the first birthday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sz="2600" b="1" i="0" dirty="0"/>
              <a:t>Child mortality: </a:t>
            </a:r>
            <a:r>
              <a:rPr lang="en-US" sz="2600" i="0" dirty="0"/>
              <a:t>Probability of dying between age one and five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sz="2600" b="1" i="0" dirty="0"/>
              <a:t>Under-5 mortality: </a:t>
            </a:r>
            <a:r>
              <a:rPr lang="en-US" sz="2600" i="0" dirty="0"/>
              <a:t>Probability of dying before the fifth birthday</a:t>
            </a:r>
            <a:endParaRPr lang="en-US" sz="2600" b="1" i="0" dirty="0"/>
          </a:p>
          <a:p>
            <a:pPr>
              <a:lnSpc>
                <a:spcPct val="110000"/>
              </a:lnSpc>
            </a:pPr>
            <a:endParaRPr lang="en-US" sz="2800" b="1" i="0" dirty="0"/>
          </a:p>
        </p:txBody>
      </p:sp>
    </p:spTree>
    <p:extLst>
      <p:ext uri="{BB962C8B-B14F-4D97-AF65-F5344CB8AC3E}">
        <p14:creationId xmlns:p14="http://schemas.microsoft.com/office/powerpoint/2010/main" val="1457795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46524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/>
              <a:t>Childhood Mortality Rates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93447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5-year period before the survey 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6358538"/>
              </p:ext>
            </p:extLst>
          </p:nvPr>
        </p:nvGraphicFramePr>
        <p:xfrm>
          <a:off x="628648" y="1631722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9B6E8662-C68D-8FEE-362B-0684FDDB0F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6218C7A-D0A5-44A4-B089-4A3E6452488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Trends in Childhood Mortality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432293"/>
              </p:ext>
            </p:extLst>
          </p:nvPr>
        </p:nvGraphicFramePr>
        <p:xfrm>
          <a:off x="628650" y="1621969"/>
          <a:ext cx="7992836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0" y="3985992"/>
            <a:ext cx="2525486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tx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Under-5 mortality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522514" y="5446487"/>
            <a:ext cx="277585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Neonatal mortality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21013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5-year period before the survey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65979" y="4430491"/>
            <a:ext cx="1981200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Infant mortality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F54130F3-DE37-5185-2B28-7B1052DDA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50AFE45-B444-5D0F-EBED-95939A2D486D}"/>
              </a:ext>
            </a:extLst>
          </p:cNvPr>
          <p:cNvSpPr txBox="1">
            <a:spLocks/>
          </p:cNvSpPr>
          <p:nvPr/>
        </p:nvSpPr>
        <p:spPr>
          <a:xfrm>
            <a:off x="7416756" y="830035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Childhood Mortality by Sex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7648092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95400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5-year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61170066-FB51-9A9F-B895-C25125C1BF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2AB4EB9-4B53-09E4-875D-332427043F2A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672004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Childhood Mortality by Residence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6523871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95400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5-year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3A84AEE-966C-7496-2339-7466BA1330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BA8D4B5-4DB4-0D25-C4C3-18387223B531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900471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97592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Childhood Mortality </a:t>
            </a:r>
            <a:br>
              <a:rPr lang="en-US"/>
            </a:br>
            <a:r>
              <a:rPr lang="en-US"/>
              <a:t>by Mother’s Education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0403146"/>
              </p:ext>
            </p:extLst>
          </p:nvPr>
        </p:nvGraphicFramePr>
        <p:xfrm>
          <a:off x="0" y="2001132"/>
          <a:ext cx="9070109" cy="4304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545771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10-year period before the survey 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95ABCA1A-ED10-A4EB-2E51-48FD386E2A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F02814-C03D-2DDE-02BC-E93A96D833ED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158953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97592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Childhood Mortality by Wealth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5362857"/>
              </p:ext>
            </p:extLst>
          </p:nvPr>
        </p:nvGraphicFramePr>
        <p:xfrm>
          <a:off x="628649" y="199033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545771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10-year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6B32A62-C277-D3E8-4777-D8940A660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F1C81C-E386-FFD1-F0FA-0F5FAB6993EF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1397072476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VMX3MACP777Z-1177381151-48758</_dlc_DocId>
    <_dlc_DocIdUrl xmlns="d16efad5-0601-4cf0-b7c2-89968258c777">
      <Url>https://icfonline.sharepoint.com/sites/ihd-dhs/Dissemination/_layouts/15/DocIdRedir.aspx?ID=VMX3MACP777Z-1177381151-48758</Url>
      <Description>VMX3MACP777Z-1177381151-48758</Description>
    </_dlc_DocIdUrl>
    <TaxCatchAll xmlns="fa6a9aea-fb0f-4ddd-aff8-712634b7d5fe" xsi:nil="true"/>
    <SharedWithUsers xmlns="d16efad5-0601-4cf0-b7c2-89968258c777"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4050c418-ec1a-4a63-84af-e27a3374b796"/>
    <ds:schemaRef ds:uri="http://purl.org/dc/dcmitype/"/>
    <ds:schemaRef ds:uri="fa6a9aea-fb0f-4ddd-aff8-712634b7d5fe"/>
    <ds:schemaRef ds:uri="http://www.w3.org/XML/1998/namespace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d16efad5-0601-4cf0-b7c2-89968258c777"/>
    <ds:schemaRef ds:uri="http://purl.org/dc/terms/"/>
    <ds:schemaRef ds:uri="83c4e5ee-5eea-4e8c-8b50-726738bccb6e"/>
  </ds:schemaRefs>
</ds:datastoreItem>
</file>

<file path=customXml/itemProps3.xml><?xml version="1.0" encoding="utf-8"?>
<ds:datastoreItem xmlns:ds="http://schemas.openxmlformats.org/officeDocument/2006/customXml" ds:itemID="{259BB5AA-8A65-4D2F-99B9-3343B4A2A8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862</TotalTime>
  <Words>576</Words>
  <Application>Microsoft Office PowerPoint</Application>
  <PresentationFormat>On-screen Show (4:3)</PresentationFormat>
  <Paragraphs>78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Aptos</vt:lpstr>
      <vt:lpstr>Arial</vt:lpstr>
      <vt:lpstr>Calibri</vt:lpstr>
      <vt:lpstr>Source Sans Pro</vt:lpstr>
      <vt:lpstr>Source Sans Pro SemiBold</vt:lpstr>
      <vt:lpstr>4_Custom Design</vt:lpstr>
      <vt:lpstr>2_Custom Design</vt:lpstr>
      <vt:lpstr>3_Custom Design</vt:lpstr>
      <vt:lpstr>PowerPoint Presentation</vt:lpstr>
      <vt:lpstr>PowerPoint Presentation</vt:lpstr>
      <vt:lpstr>Childhood Mortality Estimates</vt:lpstr>
      <vt:lpstr>Childhood Mortality Rates</vt:lpstr>
      <vt:lpstr>Trends in Childhood Mortality</vt:lpstr>
      <vt:lpstr>Childhood Mortality by Sex</vt:lpstr>
      <vt:lpstr>Childhood Mortality by Residence</vt:lpstr>
      <vt:lpstr>Childhood Mortality  by Mother’s Education</vt:lpstr>
      <vt:lpstr>Childhood Mortality by Wealth</vt:lpstr>
      <vt:lpstr>PowerPoint Presentation</vt:lpstr>
      <vt:lpstr>Childhood Mortality  by Mother’s Age at Birth</vt:lpstr>
      <vt:lpstr>Childhood Mortality  by Birth Order</vt:lpstr>
      <vt:lpstr>Childhood Mortality  by Previous Birth Interval</vt:lpstr>
      <vt:lpstr>Perinatal Mortality</vt:lpstr>
      <vt:lpstr>Perinatal Mortality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Balian, Sarah (CNTR)</cp:lastModifiedBy>
  <cp:revision>1</cp:revision>
  <dcterms:created xsi:type="dcterms:W3CDTF">2022-12-05T19:39:34Z</dcterms:created>
  <dcterms:modified xsi:type="dcterms:W3CDTF">2024-11-26T00:59:01Z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a4993f37-c9ac-4252-921c-1fc6c3b714c6</vt:lpwstr>
  </property>
  <property fmtid="{D5CDD505-2E9C-101B-9397-08002B2CF9AE}" pid="4" name="MediaServiceImageTags">
    <vt:lpwstr/>
  </property>
</Properties>
</file>