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1.xml" ContentType="application/vnd.openxmlformats-officedocument.drawingml.chartshapes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5"/>
    <p:sldMasterId id="2147483687" r:id="rId6"/>
  </p:sldMasterIdLst>
  <p:notesMasterIdLst>
    <p:notesMasterId r:id="rId20"/>
  </p:notesMasterIdLst>
  <p:handoutMasterIdLst>
    <p:handoutMasterId r:id="rId21"/>
  </p:handoutMasterIdLst>
  <p:sldIdLst>
    <p:sldId id="256" r:id="rId7"/>
    <p:sldId id="260" r:id="rId8"/>
    <p:sldId id="262" r:id="rId9"/>
    <p:sldId id="302" r:id="rId10"/>
    <p:sldId id="303" r:id="rId11"/>
    <p:sldId id="304" r:id="rId12"/>
    <p:sldId id="292" r:id="rId13"/>
    <p:sldId id="305" r:id="rId14"/>
    <p:sldId id="306" r:id="rId15"/>
    <p:sldId id="301" r:id="rId16"/>
    <p:sldId id="308" r:id="rId17"/>
    <p:sldId id="296" r:id="rId18"/>
    <p:sldId id="289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E7FF"/>
    <a:srgbClr val="CFAF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F0DB139-2B85-4980-9C81-AA0D37E28149}" v="63" dt="2024-10-10T20:36:21.13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54" autoAdjust="0"/>
    <p:restoredTop sz="91159" autoAdjust="0"/>
  </p:normalViewPr>
  <p:slideViewPr>
    <p:cSldViewPr snapToGrid="0">
      <p:cViewPr varScale="1">
        <p:scale>
          <a:sx n="83" d="100"/>
          <a:sy n="83" d="100"/>
        </p:scale>
        <p:origin x="123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1" d="100"/>
          <a:sy n="61" d="100"/>
        </p:scale>
        <p:origin x="3245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lian, Sarah" userId="b3b060d9-4d34-479b-ad68-688eaebf93c5" providerId="ADAL" clId="{05AA5E46-6EC3-413F-870E-5D04F6D7BF73}"/>
    <pc:docChg chg="undo custSel addSld delSld modSld sldOrd">
      <pc:chgData name="Balian, Sarah" userId="b3b060d9-4d34-479b-ad68-688eaebf93c5" providerId="ADAL" clId="{05AA5E46-6EC3-413F-870E-5D04F6D7BF73}" dt="2022-12-14T03:28:20.253" v="1636" actId="404"/>
      <pc:docMkLst>
        <pc:docMk/>
      </pc:docMkLst>
      <pc:sldChg chg="modSp mod">
        <pc:chgData name="Balian, Sarah" userId="b3b060d9-4d34-479b-ad68-688eaebf93c5" providerId="ADAL" clId="{05AA5E46-6EC3-413F-870E-5D04F6D7BF73}" dt="2022-12-14T01:38:38.049" v="58" actId="1076"/>
        <pc:sldMkLst>
          <pc:docMk/>
          <pc:sldMk cId="109857222" sldId="256"/>
        </pc:sldMkLst>
        <pc:spChg chg="mod">
          <ac:chgData name="Balian, Sarah" userId="b3b060d9-4d34-479b-ad68-688eaebf93c5" providerId="ADAL" clId="{05AA5E46-6EC3-413F-870E-5D04F6D7BF73}" dt="2022-12-14T01:38:38.049" v="58" actId="1076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Balian, Sarah" userId="b3b060d9-4d34-479b-ad68-688eaebf93c5" providerId="ADAL" clId="{05AA5E46-6EC3-413F-870E-5D04F6D7BF73}" dt="2022-12-14T01:42:24.361" v="165" actId="20577"/>
        <pc:sldMkLst>
          <pc:docMk/>
          <pc:sldMk cId="2163988523" sldId="260"/>
        </pc:sldMkLst>
        <pc:spChg chg="mod">
          <ac:chgData name="Balian, Sarah" userId="b3b060d9-4d34-479b-ad68-688eaebf93c5" providerId="ADAL" clId="{05AA5E46-6EC3-413F-870E-5D04F6D7BF73}" dt="2022-12-14T01:42:24.361" v="165" actId="20577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Balian, Sarah" userId="b3b060d9-4d34-479b-ad68-688eaebf93c5" providerId="ADAL" clId="{05AA5E46-6EC3-413F-870E-5D04F6D7BF73}" dt="2022-12-14T01:41:21.865" v="74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 ord">
        <pc:chgData name="Balian, Sarah" userId="b3b060d9-4d34-479b-ad68-688eaebf93c5" providerId="ADAL" clId="{05AA5E46-6EC3-413F-870E-5D04F6D7BF73}" dt="2022-12-14T01:47:44.157" v="238" actId="1076"/>
        <pc:sldMkLst>
          <pc:docMk/>
          <pc:sldMk cId="1428788921" sldId="262"/>
        </pc:sldMkLst>
        <pc:spChg chg="mod">
          <ac:chgData name="Balian, Sarah" userId="b3b060d9-4d34-479b-ad68-688eaebf93c5" providerId="ADAL" clId="{05AA5E46-6EC3-413F-870E-5D04F6D7BF73}" dt="2022-12-14T01:45:02.250" v="215" actId="14100"/>
          <ac:spMkLst>
            <pc:docMk/>
            <pc:sldMk cId="1428788921" sldId="262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1:47:44.157" v="238" actId="1076"/>
          <ac:spMkLst>
            <pc:docMk/>
            <pc:sldMk cId="1428788921" sldId="262"/>
            <ac:spMk id="3" creationId="{E4FD1E92-5DBC-B105-F246-2355E4FF9A74}"/>
          </ac:spMkLst>
        </pc:spChg>
        <pc:graphicFrameChg chg="mod">
          <ac:chgData name="Balian, Sarah" userId="b3b060d9-4d34-479b-ad68-688eaebf93c5" providerId="ADAL" clId="{05AA5E46-6EC3-413F-870E-5D04F6D7BF73}" dt="2022-12-14T01:47:40.068" v="237" actId="1076"/>
          <ac:graphicFrameMkLst>
            <pc:docMk/>
            <pc:sldMk cId="1428788921" sldId="262"/>
            <ac:graphicFrameMk id="9" creationId="{16BB2B36-D329-083C-5198-BEEC5AC12CFA}"/>
          </ac:graphicFrameMkLst>
        </pc:graphicFrameChg>
      </pc:sldChg>
      <pc:sldChg chg="addSp delSp modSp mod">
        <pc:chgData name="Balian, Sarah" userId="b3b060d9-4d34-479b-ad68-688eaebf93c5" providerId="ADAL" clId="{05AA5E46-6EC3-413F-870E-5D04F6D7BF73}" dt="2022-12-14T03:10:26.363" v="1080" actId="27636"/>
        <pc:sldMkLst>
          <pc:docMk/>
          <pc:sldMk cId="1887431401" sldId="263"/>
        </pc:sldMkLst>
        <pc:spChg chg="mod">
          <ac:chgData name="Balian, Sarah" userId="b3b060d9-4d34-479b-ad68-688eaebf93c5" providerId="ADAL" clId="{05AA5E46-6EC3-413F-870E-5D04F6D7BF73}" dt="2022-12-14T03:09:00.452" v="1017" actId="20577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3:09:21.964" v="1022" actId="1076"/>
          <ac:spMkLst>
            <pc:docMk/>
            <pc:sldMk cId="1887431401" sldId="263"/>
            <ac:spMk id="3" creationId="{E4FD1E92-5DBC-B105-F246-2355E4FF9A74}"/>
          </ac:spMkLst>
        </pc:spChg>
        <pc:spChg chg="add mod">
          <ac:chgData name="Balian, Sarah" userId="b3b060d9-4d34-479b-ad68-688eaebf93c5" providerId="ADAL" clId="{05AA5E46-6EC3-413F-870E-5D04F6D7BF73}" dt="2022-12-14T03:10:26.363" v="1080" actId="27636"/>
          <ac:spMkLst>
            <pc:docMk/>
            <pc:sldMk cId="1887431401" sldId="263"/>
            <ac:spMk id="4" creationId="{283CD508-25B4-DACA-1101-A59CE6137D38}"/>
          </ac:spMkLst>
        </pc:spChg>
        <pc:graphicFrameChg chg="del">
          <ac:chgData name="Balian, Sarah" userId="b3b060d9-4d34-479b-ad68-688eaebf93c5" providerId="ADAL" clId="{05AA5E46-6EC3-413F-870E-5D04F6D7BF73}" dt="2022-12-14T03:09:17.836" v="1021" actId="478"/>
          <ac:graphicFrameMkLst>
            <pc:docMk/>
            <pc:sldMk cId="1887431401" sldId="263"/>
            <ac:graphicFrameMk id="11" creationId="{77C748B8-A357-4913-EC73-5F373BAF98C1}"/>
          </ac:graphicFrameMkLst>
        </pc:graphicFrameChg>
      </pc:sldChg>
      <pc:sldChg chg="del">
        <pc:chgData name="Balian, Sarah" userId="b3b060d9-4d34-479b-ad68-688eaebf93c5" providerId="ADAL" clId="{05AA5E46-6EC3-413F-870E-5D04F6D7BF73}" dt="2022-12-14T03:17:12.504" v="1091" actId="47"/>
        <pc:sldMkLst>
          <pc:docMk/>
          <pc:sldMk cId="2479953464" sldId="264"/>
        </pc:sldMkLst>
      </pc:sldChg>
      <pc:sldChg chg="del">
        <pc:chgData name="Balian, Sarah" userId="b3b060d9-4d34-479b-ad68-688eaebf93c5" providerId="ADAL" clId="{05AA5E46-6EC3-413F-870E-5D04F6D7BF73}" dt="2022-12-14T03:17:07.251" v="1089" actId="47"/>
        <pc:sldMkLst>
          <pc:docMk/>
          <pc:sldMk cId="3201893001" sldId="265"/>
        </pc:sldMkLst>
      </pc:sldChg>
      <pc:sldChg chg="modSp mod">
        <pc:chgData name="Balian, Sarah" userId="b3b060d9-4d34-479b-ad68-688eaebf93c5" providerId="ADAL" clId="{05AA5E46-6EC3-413F-870E-5D04F6D7BF73}" dt="2022-12-14T03:28:20.253" v="1636" actId="404"/>
        <pc:sldMkLst>
          <pc:docMk/>
          <pc:sldMk cId="3475639167" sldId="289"/>
        </pc:sldMkLst>
        <pc:spChg chg="mod">
          <ac:chgData name="Balian, Sarah" userId="b3b060d9-4d34-479b-ad68-688eaebf93c5" providerId="ADAL" clId="{05AA5E46-6EC3-413F-870E-5D04F6D7BF73}" dt="2022-12-14T03:27:51.626" v="1580" actId="1076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Balian, Sarah" userId="b3b060d9-4d34-479b-ad68-688eaebf93c5" providerId="ADAL" clId="{05AA5E46-6EC3-413F-870E-5D04F6D7BF73}" dt="2022-12-14T03:28:20.253" v="1636" actId="404"/>
          <ac:spMkLst>
            <pc:docMk/>
            <pc:sldMk cId="3475639167" sldId="289"/>
            <ac:spMk id="3" creationId="{F2A31AE5-F919-CA50-BF07-AF012D87D146}"/>
          </ac:spMkLst>
        </pc:spChg>
      </pc:sldChg>
      <pc:sldChg chg="del">
        <pc:chgData name="Balian, Sarah" userId="b3b060d9-4d34-479b-ad68-688eaebf93c5" providerId="ADAL" clId="{05AA5E46-6EC3-413F-870E-5D04F6D7BF73}" dt="2022-12-14T03:17:14.202" v="1092" actId="47"/>
        <pc:sldMkLst>
          <pc:docMk/>
          <pc:sldMk cId="61370533" sldId="290"/>
        </pc:sldMkLst>
      </pc:sldChg>
      <pc:sldChg chg="del">
        <pc:chgData name="Balian, Sarah" userId="b3b060d9-4d34-479b-ad68-688eaebf93c5" providerId="ADAL" clId="{05AA5E46-6EC3-413F-870E-5D04F6D7BF73}" dt="2022-12-14T03:00:20.549" v="993" actId="47"/>
        <pc:sldMkLst>
          <pc:docMk/>
          <pc:sldMk cId="3822647193" sldId="291"/>
        </pc:sldMkLst>
      </pc:sldChg>
      <pc:sldChg chg="addSp delSp modSp mod ord">
        <pc:chgData name="Balian, Sarah" userId="b3b060d9-4d34-479b-ad68-688eaebf93c5" providerId="ADAL" clId="{05AA5E46-6EC3-413F-870E-5D04F6D7BF73}" dt="2022-12-14T02:44:29.025" v="729" actId="1035"/>
        <pc:sldMkLst>
          <pc:docMk/>
          <pc:sldMk cId="4205298638" sldId="292"/>
        </pc:sldMkLst>
        <pc:spChg chg="mod">
          <ac:chgData name="Balian, Sarah" userId="b3b060d9-4d34-479b-ad68-688eaebf93c5" providerId="ADAL" clId="{05AA5E46-6EC3-413F-870E-5D04F6D7BF73}" dt="2022-12-14T02:42:54.940" v="713" actId="1076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2:42:17.959" v="708" actId="1076"/>
          <ac:spMkLst>
            <pc:docMk/>
            <pc:sldMk cId="4205298638" sldId="292"/>
            <ac:spMk id="3" creationId="{E4FD1E92-5DBC-B105-F246-2355E4FF9A74}"/>
          </ac:spMkLst>
        </pc:spChg>
        <pc:spChg chg="add mod">
          <ac:chgData name="Balian, Sarah" userId="b3b060d9-4d34-479b-ad68-688eaebf93c5" providerId="ADAL" clId="{05AA5E46-6EC3-413F-870E-5D04F6D7BF73}" dt="2022-12-14T02:44:29.025" v="729" actId="1035"/>
          <ac:spMkLst>
            <pc:docMk/>
            <pc:sldMk cId="4205298638" sldId="292"/>
            <ac:spMk id="5" creationId="{82A941A7-6446-2C70-8D36-1075DD0FEB78}"/>
          </ac:spMkLst>
        </pc:spChg>
        <pc:graphicFrameChg chg="mod ord">
          <ac:chgData name="Balian, Sarah" userId="b3b060d9-4d34-479b-ad68-688eaebf93c5" providerId="ADAL" clId="{05AA5E46-6EC3-413F-870E-5D04F6D7BF73}" dt="2022-12-14T02:44:01.966" v="720" actId="1076"/>
          <ac:graphicFrameMkLst>
            <pc:docMk/>
            <pc:sldMk cId="4205298638" sldId="292"/>
            <ac:graphicFrameMk id="9" creationId="{16BB2B36-D329-083C-5198-BEEC5AC12CFA}"/>
          </ac:graphicFrameMkLst>
        </pc:graphicFrameChg>
        <pc:picChg chg="del">
          <ac:chgData name="Balian, Sarah" userId="b3b060d9-4d34-479b-ad68-688eaebf93c5" providerId="ADAL" clId="{05AA5E46-6EC3-413F-870E-5D04F6D7BF73}" dt="2022-12-14T02:33:20.436" v="535" actId="478"/>
          <ac:picMkLst>
            <pc:docMk/>
            <pc:sldMk cId="4205298638" sldId="292"/>
            <ac:picMk id="4" creationId="{82144BBA-50C0-ED9E-E96A-D8D38C07ECF4}"/>
          </ac:picMkLst>
        </pc:picChg>
      </pc:sldChg>
      <pc:sldChg chg="del">
        <pc:chgData name="Balian, Sarah" userId="b3b060d9-4d34-479b-ad68-688eaebf93c5" providerId="ADAL" clId="{05AA5E46-6EC3-413F-870E-5D04F6D7BF73}" dt="2022-12-14T03:00:22.167" v="994" actId="47"/>
        <pc:sldMkLst>
          <pc:docMk/>
          <pc:sldMk cId="3986907055" sldId="293"/>
        </pc:sldMkLst>
      </pc:sldChg>
      <pc:sldChg chg="del">
        <pc:chgData name="Balian, Sarah" userId="b3b060d9-4d34-479b-ad68-688eaebf93c5" providerId="ADAL" clId="{05AA5E46-6EC3-413F-870E-5D04F6D7BF73}" dt="2022-12-14T03:17:09.477" v="1090" actId="47"/>
        <pc:sldMkLst>
          <pc:docMk/>
          <pc:sldMk cId="1925132525" sldId="294"/>
        </pc:sldMkLst>
      </pc:sldChg>
      <pc:sldChg chg="del">
        <pc:chgData name="Balian, Sarah" userId="b3b060d9-4d34-479b-ad68-688eaebf93c5" providerId="ADAL" clId="{05AA5E46-6EC3-413F-870E-5D04F6D7BF73}" dt="2022-12-14T03:00:23.893" v="995" actId="47"/>
        <pc:sldMkLst>
          <pc:docMk/>
          <pc:sldMk cId="1062889223" sldId="295"/>
        </pc:sldMkLst>
      </pc:sldChg>
      <pc:sldChg chg="modSp mod">
        <pc:chgData name="Balian, Sarah" userId="b3b060d9-4d34-479b-ad68-688eaebf93c5" providerId="ADAL" clId="{05AA5E46-6EC3-413F-870E-5D04F6D7BF73}" dt="2022-12-14T03:21:49.628" v="1194" actId="20577"/>
        <pc:sldMkLst>
          <pc:docMk/>
          <pc:sldMk cId="476875324" sldId="296"/>
        </pc:sldMkLst>
        <pc:spChg chg="mod">
          <ac:chgData name="Balian, Sarah" userId="b3b060d9-4d34-479b-ad68-688eaebf93c5" providerId="ADAL" clId="{05AA5E46-6EC3-413F-870E-5D04F6D7BF73}" dt="2022-12-14T03:21:49.628" v="1194" actId="20577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3:17:41.005" v="1147" actId="1076"/>
          <ac:spMkLst>
            <pc:docMk/>
            <pc:sldMk cId="476875324" sldId="296"/>
            <ac:spMk id="3" creationId="{E4FD1E92-5DBC-B105-F246-2355E4FF9A74}"/>
          </ac:spMkLst>
        </pc:spChg>
        <pc:graphicFrameChg chg="mod">
          <ac:chgData name="Balian, Sarah" userId="b3b060d9-4d34-479b-ad68-688eaebf93c5" providerId="ADAL" clId="{05AA5E46-6EC3-413F-870E-5D04F6D7BF73}" dt="2022-12-14T03:21:43.307" v="1193"/>
          <ac:graphicFrameMkLst>
            <pc:docMk/>
            <pc:sldMk cId="476875324" sldId="296"/>
            <ac:graphicFrameMk id="7" creationId="{BAE287F8-D626-0727-B8AA-36BF55EA7C9D}"/>
          </ac:graphicFrameMkLst>
        </pc:graphicFrameChg>
      </pc:sldChg>
      <pc:sldChg chg="del">
        <pc:chgData name="Balian, Sarah" userId="b3b060d9-4d34-479b-ad68-688eaebf93c5" providerId="ADAL" clId="{05AA5E46-6EC3-413F-870E-5D04F6D7BF73}" dt="2022-12-14T03:00:25.641" v="996" actId="47"/>
        <pc:sldMkLst>
          <pc:docMk/>
          <pc:sldMk cId="2516764295" sldId="297"/>
        </pc:sldMkLst>
      </pc:sldChg>
      <pc:sldChg chg="del">
        <pc:chgData name="Balian, Sarah" userId="b3b060d9-4d34-479b-ad68-688eaebf93c5" providerId="ADAL" clId="{05AA5E46-6EC3-413F-870E-5D04F6D7BF73}" dt="2022-12-14T03:17:05.016" v="1088" actId="47"/>
        <pc:sldMkLst>
          <pc:docMk/>
          <pc:sldMk cId="1182146475" sldId="298"/>
        </pc:sldMkLst>
      </pc:sldChg>
      <pc:sldChg chg="del">
        <pc:chgData name="Balian, Sarah" userId="b3b060d9-4d34-479b-ad68-688eaebf93c5" providerId="ADAL" clId="{05AA5E46-6EC3-413F-870E-5D04F6D7BF73}" dt="2022-12-14T03:16:12.021" v="1087" actId="47"/>
        <pc:sldMkLst>
          <pc:docMk/>
          <pc:sldMk cId="317324267" sldId="299"/>
        </pc:sldMkLst>
      </pc:sldChg>
      <pc:sldChg chg="del">
        <pc:chgData name="Balian, Sarah" userId="b3b060d9-4d34-479b-ad68-688eaebf93c5" providerId="ADAL" clId="{05AA5E46-6EC3-413F-870E-5D04F6D7BF73}" dt="2022-12-14T03:16:09.850" v="1086" actId="47"/>
        <pc:sldMkLst>
          <pc:docMk/>
          <pc:sldMk cId="3076330452" sldId="300"/>
        </pc:sldMkLst>
      </pc:sldChg>
      <pc:sldChg chg="modSp mod ord">
        <pc:chgData name="Balian, Sarah" userId="b3b060d9-4d34-479b-ad68-688eaebf93c5" providerId="ADAL" clId="{05AA5E46-6EC3-413F-870E-5D04F6D7BF73}" dt="2022-12-14T02:49:39.445" v="759" actId="20577"/>
        <pc:sldMkLst>
          <pc:docMk/>
          <pc:sldMk cId="545205739" sldId="301"/>
        </pc:sldMkLst>
        <pc:spChg chg="mod">
          <ac:chgData name="Balian, Sarah" userId="b3b060d9-4d34-479b-ad68-688eaebf93c5" providerId="ADAL" clId="{05AA5E46-6EC3-413F-870E-5D04F6D7BF73}" dt="2022-12-14T02:45:58.406" v="745" actId="20577"/>
          <ac:spMkLst>
            <pc:docMk/>
            <pc:sldMk cId="545205739" sldId="301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2:49:39.445" v="759" actId="20577"/>
          <ac:spMkLst>
            <pc:docMk/>
            <pc:sldMk cId="545205739" sldId="301"/>
            <ac:spMk id="3" creationId="{E4FD1E92-5DBC-B105-F246-2355E4FF9A74}"/>
          </ac:spMkLst>
        </pc:spChg>
      </pc:sldChg>
      <pc:sldChg chg="modSp add mod">
        <pc:chgData name="Balian, Sarah" userId="b3b060d9-4d34-479b-ad68-688eaebf93c5" providerId="ADAL" clId="{05AA5E46-6EC3-413F-870E-5D04F6D7BF73}" dt="2022-12-14T01:51:32.376" v="241" actId="108"/>
        <pc:sldMkLst>
          <pc:docMk/>
          <pc:sldMk cId="1736530004" sldId="302"/>
        </pc:sldMkLst>
        <pc:spChg chg="mod">
          <ac:chgData name="Balian, Sarah" userId="b3b060d9-4d34-479b-ad68-688eaebf93c5" providerId="ADAL" clId="{05AA5E46-6EC3-413F-870E-5D04F6D7BF73}" dt="2022-12-14T01:51:32.376" v="241" actId="108"/>
          <ac:spMkLst>
            <pc:docMk/>
            <pc:sldMk cId="1736530004" sldId="302"/>
            <ac:spMk id="3" creationId="{7F10B6DC-6AF4-BFD9-E1D5-B98AA266289F}"/>
          </ac:spMkLst>
        </pc:spChg>
      </pc:sldChg>
      <pc:sldChg chg="modSp add mod">
        <pc:chgData name="Balian, Sarah" userId="b3b060d9-4d34-479b-ad68-688eaebf93c5" providerId="ADAL" clId="{05AA5E46-6EC3-413F-870E-5D04F6D7BF73}" dt="2022-12-14T02:31:57.116" v="524"/>
        <pc:sldMkLst>
          <pc:docMk/>
          <pc:sldMk cId="1808293537" sldId="303"/>
        </pc:sldMkLst>
        <pc:spChg chg="mod">
          <ac:chgData name="Balian, Sarah" userId="b3b060d9-4d34-479b-ad68-688eaebf93c5" providerId="ADAL" clId="{05AA5E46-6EC3-413F-870E-5D04F6D7BF73}" dt="2022-12-14T02:29:17.057" v="313" actId="1076"/>
          <ac:spMkLst>
            <pc:docMk/>
            <pc:sldMk cId="1808293537" sldId="303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2:30:00.544" v="390" actId="20577"/>
          <ac:spMkLst>
            <pc:docMk/>
            <pc:sldMk cId="1808293537" sldId="303"/>
            <ac:spMk id="3" creationId="{E4FD1E92-5DBC-B105-F246-2355E4FF9A74}"/>
          </ac:spMkLst>
        </pc:spChg>
        <pc:graphicFrameChg chg="mod">
          <ac:chgData name="Balian, Sarah" userId="b3b060d9-4d34-479b-ad68-688eaebf93c5" providerId="ADAL" clId="{05AA5E46-6EC3-413F-870E-5D04F6D7BF73}" dt="2022-12-14T02:31:57.116" v="524"/>
          <ac:graphicFrameMkLst>
            <pc:docMk/>
            <pc:sldMk cId="1808293537" sldId="303"/>
            <ac:graphicFrameMk id="9" creationId="{16BB2B36-D329-083C-5198-BEEC5AC12CFA}"/>
          </ac:graphicFrameMkLst>
        </pc:graphicFrameChg>
      </pc:sldChg>
      <pc:sldChg chg="modSp add mod">
        <pc:chgData name="Balian, Sarah" userId="b3b060d9-4d34-479b-ad68-688eaebf93c5" providerId="ADAL" clId="{05AA5E46-6EC3-413F-870E-5D04F6D7BF73}" dt="2022-12-14T02:32:16.184" v="530" actId="27918"/>
        <pc:sldMkLst>
          <pc:docMk/>
          <pc:sldMk cId="3610131762" sldId="304"/>
        </pc:sldMkLst>
        <pc:spChg chg="mod">
          <ac:chgData name="Balian, Sarah" userId="b3b060d9-4d34-479b-ad68-688eaebf93c5" providerId="ADAL" clId="{05AA5E46-6EC3-413F-870E-5D04F6D7BF73}" dt="2022-12-14T02:31:24.337" v="514" actId="1076"/>
          <ac:spMkLst>
            <pc:docMk/>
            <pc:sldMk cId="3610131762" sldId="304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2:31:26.800" v="515" actId="1076"/>
          <ac:spMkLst>
            <pc:docMk/>
            <pc:sldMk cId="3610131762" sldId="304"/>
            <ac:spMk id="3" creationId="{E4FD1E92-5DBC-B105-F246-2355E4FF9A74}"/>
          </ac:spMkLst>
        </pc:spChg>
        <pc:graphicFrameChg chg="mod">
          <ac:chgData name="Balian, Sarah" userId="b3b060d9-4d34-479b-ad68-688eaebf93c5" providerId="ADAL" clId="{05AA5E46-6EC3-413F-870E-5D04F6D7BF73}" dt="2022-12-14T02:31:43.411" v="522"/>
          <ac:graphicFrameMkLst>
            <pc:docMk/>
            <pc:sldMk cId="3610131762" sldId="304"/>
            <ac:graphicFrameMk id="9" creationId="{16BB2B36-D329-083C-5198-BEEC5AC12CFA}"/>
          </ac:graphicFrameMkLst>
        </pc:graphicFrameChg>
      </pc:sldChg>
      <pc:sldChg chg="modSp add mod">
        <pc:chgData name="Balian, Sarah" userId="b3b060d9-4d34-479b-ad68-688eaebf93c5" providerId="ADAL" clId="{05AA5E46-6EC3-413F-870E-5D04F6D7BF73}" dt="2022-12-14T02:45:26.079" v="734" actId="108"/>
        <pc:sldMkLst>
          <pc:docMk/>
          <pc:sldMk cId="759788885" sldId="305"/>
        </pc:sldMkLst>
        <pc:spChg chg="mod">
          <ac:chgData name="Balian, Sarah" userId="b3b060d9-4d34-479b-ad68-688eaebf93c5" providerId="ADAL" clId="{05AA5E46-6EC3-413F-870E-5D04F6D7BF73}" dt="2022-12-14T02:45:26.079" v="734" actId="108"/>
          <ac:spMkLst>
            <pc:docMk/>
            <pc:sldMk cId="759788885" sldId="305"/>
            <ac:spMk id="3" creationId="{7F10B6DC-6AF4-BFD9-E1D5-B98AA266289F}"/>
          </ac:spMkLst>
        </pc:spChg>
      </pc:sldChg>
      <pc:sldChg chg="addSp delSp modSp add mod">
        <pc:chgData name="Balian, Sarah" userId="b3b060d9-4d34-479b-ad68-688eaebf93c5" providerId="ADAL" clId="{05AA5E46-6EC3-413F-870E-5D04F6D7BF73}" dt="2022-12-14T02:58:33.128" v="991" actId="1076"/>
        <pc:sldMkLst>
          <pc:docMk/>
          <pc:sldMk cId="2242843968" sldId="306"/>
        </pc:sldMkLst>
        <pc:spChg chg="mod">
          <ac:chgData name="Balian, Sarah" userId="b3b060d9-4d34-479b-ad68-688eaebf93c5" providerId="ADAL" clId="{05AA5E46-6EC3-413F-870E-5D04F6D7BF73}" dt="2022-12-14T02:49:56.974" v="781" actId="20577"/>
          <ac:spMkLst>
            <pc:docMk/>
            <pc:sldMk cId="2242843968" sldId="306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2:50:21.007" v="849" actId="20577"/>
          <ac:spMkLst>
            <pc:docMk/>
            <pc:sldMk cId="2242843968" sldId="306"/>
            <ac:spMk id="3" creationId="{E4FD1E92-5DBC-B105-F246-2355E4FF9A74}"/>
          </ac:spMkLst>
        </pc:spChg>
        <pc:spChg chg="add mod">
          <ac:chgData name="Balian, Sarah" userId="b3b060d9-4d34-479b-ad68-688eaebf93c5" providerId="ADAL" clId="{05AA5E46-6EC3-413F-870E-5D04F6D7BF73}" dt="2022-12-14T02:51:22" v="919" actId="20577"/>
          <ac:spMkLst>
            <pc:docMk/>
            <pc:sldMk cId="2242843968" sldId="306"/>
            <ac:spMk id="4" creationId="{0D57443E-586F-14D9-CC85-14378568580E}"/>
          </ac:spMkLst>
        </pc:spChg>
        <pc:spChg chg="add del mod">
          <ac:chgData name="Balian, Sarah" userId="b3b060d9-4d34-479b-ad68-688eaebf93c5" providerId="ADAL" clId="{05AA5E46-6EC3-413F-870E-5D04F6D7BF73}" dt="2022-12-14T02:51:32.980" v="921"/>
          <ac:spMkLst>
            <pc:docMk/>
            <pc:sldMk cId="2242843968" sldId="306"/>
            <ac:spMk id="5" creationId="{5F08992F-818A-0B71-1792-AC9A47EC6928}"/>
          </ac:spMkLst>
        </pc:spChg>
        <pc:graphicFrameChg chg="del">
          <ac:chgData name="Balian, Sarah" userId="b3b060d9-4d34-479b-ad68-688eaebf93c5" providerId="ADAL" clId="{05AA5E46-6EC3-413F-870E-5D04F6D7BF73}" dt="2022-12-14T02:49:30.016" v="757" actId="478"/>
          <ac:graphicFrameMkLst>
            <pc:docMk/>
            <pc:sldMk cId="2242843968" sldId="306"/>
            <ac:graphicFrameMk id="9" creationId="{16BB2B36-D329-083C-5198-BEEC5AC12CFA}"/>
          </ac:graphicFrameMkLst>
        </pc:graphicFrameChg>
        <pc:picChg chg="add mod">
          <ac:chgData name="Balian, Sarah" userId="b3b060d9-4d34-479b-ad68-688eaebf93c5" providerId="ADAL" clId="{05AA5E46-6EC3-413F-870E-5D04F6D7BF73}" dt="2022-12-14T02:52:00.723" v="930" actId="1076"/>
          <ac:picMkLst>
            <pc:docMk/>
            <pc:sldMk cId="2242843968" sldId="306"/>
            <ac:picMk id="6" creationId="{01C9639C-8BE7-74F1-D964-8C35D6574706}"/>
          </ac:picMkLst>
        </pc:picChg>
        <pc:picChg chg="add mod">
          <ac:chgData name="Balian, Sarah" userId="b3b060d9-4d34-479b-ad68-688eaebf93c5" providerId="ADAL" clId="{05AA5E46-6EC3-413F-870E-5D04F6D7BF73}" dt="2022-12-14T02:58:30.816" v="990" actId="1076"/>
          <ac:picMkLst>
            <pc:docMk/>
            <pc:sldMk cId="2242843968" sldId="306"/>
            <ac:picMk id="7" creationId="{7C42E611-BD9C-6072-D674-A4AC59D8A108}"/>
          </ac:picMkLst>
        </pc:picChg>
        <pc:picChg chg="add del mod">
          <ac:chgData name="Balian, Sarah" userId="b3b060d9-4d34-479b-ad68-688eaebf93c5" providerId="ADAL" clId="{05AA5E46-6EC3-413F-870E-5D04F6D7BF73}" dt="2022-12-14T02:57:00.643" v="934" actId="478"/>
          <ac:picMkLst>
            <pc:docMk/>
            <pc:sldMk cId="2242843968" sldId="306"/>
            <ac:picMk id="8" creationId="{783B3D3D-06ED-8278-52B6-E2604CD6B4AB}"/>
          </ac:picMkLst>
        </pc:picChg>
        <pc:picChg chg="add del mod">
          <ac:chgData name="Balian, Sarah" userId="b3b060d9-4d34-479b-ad68-688eaebf93c5" providerId="ADAL" clId="{05AA5E46-6EC3-413F-870E-5D04F6D7BF73}" dt="2022-12-14T02:57:51.943" v="938" actId="478"/>
          <ac:picMkLst>
            <pc:docMk/>
            <pc:sldMk cId="2242843968" sldId="306"/>
            <ac:picMk id="10" creationId="{8A171B9A-1027-E032-030E-766A46099DE0}"/>
          </ac:picMkLst>
        </pc:picChg>
        <pc:picChg chg="add mod">
          <ac:chgData name="Balian, Sarah" userId="b3b060d9-4d34-479b-ad68-688eaebf93c5" providerId="ADAL" clId="{05AA5E46-6EC3-413F-870E-5D04F6D7BF73}" dt="2022-12-14T02:58:33.128" v="991" actId="1076"/>
          <ac:picMkLst>
            <pc:docMk/>
            <pc:sldMk cId="2242843968" sldId="306"/>
            <ac:picMk id="12" creationId="{E125F29E-9BDD-CCF8-6CB4-98302F338F87}"/>
          </ac:picMkLst>
        </pc:picChg>
      </pc:sldChg>
      <pc:sldChg chg="modSp add mod">
        <pc:chgData name="Balian, Sarah" userId="b3b060d9-4d34-479b-ad68-688eaebf93c5" providerId="ADAL" clId="{05AA5E46-6EC3-413F-870E-5D04F6D7BF73}" dt="2022-12-14T03:14:17.543" v="1082" actId="108"/>
        <pc:sldMkLst>
          <pc:docMk/>
          <pc:sldMk cId="1651503728" sldId="307"/>
        </pc:sldMkLst>
        <pc:spChg chg="mod">
          <ac:chgData name="Balian, Sarah" userId="b3b060d9-4d34-479b-ad68-688eaebf93c5" providerId="ADAL" clId="{05AA5E46-6EC3-413F-870E-5D04F6D7BF73}" dt="2022-12-14T03:14:17.543" v="1082" actId="108"/>
          <ac:spMkLst>
            <pc:docMk/>
            <pc:sldMk cId="1651503728" sldId="307"/>
            <ac:spMk id="3" creationId="{7F10B6DC-6AF4-BFD9-E1D5-B98AA266289F}"/>
          </ac:spMkLst>
        </pc:spChg>
      </pc:sldChg>
      <pc:sldChg chg="modSp add mod">
        <pc:chgData name="Balian, Sarah" userId="b3b060d9-4d34-479b-ad68-688eaebf93c5" providerId="ADAL" clId="{05AA5E46-6EC3-413F-870E-5D04F6D7BF73}" dt="2022-12-14T03:14:38.745" v="1085" actId="108"/>
        <pc:sldMkLst>
          <pc:docMk/>
          <pc:sldMk cId="2223194050" sldId="308"/>
        </pc:sldMkLst>
        <pc:spChg chg="mod">
          <ac:chgData name="Balian, Sarah" userId="b3b060d9-4d34-479b-ad68-688eaebf93c5" providerId="ADAL" clId="{05AA5E46-6EC3-413F-870E-5D04F6D7BF73}" dt="2022-12-14T03:14:38.745" v="1085" actId="108"/>
          <ac:spMkLst>
            <pc:docMk/>
            <pc:sldMk cId="2223194050" sldId="308"/>
            <ac:spMk id="3" creationId="{7F10B6DC-6AF4-BFD9-E1D5-B98AA266289F}"/>
          </ac:spMkLst>
        </pc:spChg>
      </pc:sldChg>
    </pc:docChg>
  </pc:docChgLst>
  <pc:docChgLst>
    <pc:chgData name="Twesigye, Gloria" userId="6464a502-8a44-4d67-8fab-8f3aa9495827" providerId="ADAL" clId="{3F0DB139-2B85-4980-9C81-AA0D37E28149}"/>
    <pc:docChg chg="undo custSel delSld modSld modMainMaster">
      <pc:chgData name="Twesigye, Gloria" userId="6464a502-8a44-4d67-8fab-8f3aa9495827" providerId="ADAL" clId="{3F0DB139-2B85-4980-9C81-AA0D37E28149}" dt="2024-09-26T19:49:38.175" v="170" actId="20577"/>
      <pc:docMkLst>
        <pc:docMk/>
      </pc:docMkLst>
      <pc:sldChg chg="modSp">
        <pc:chgData name="Twesigye, Gloria" userId="6464a502-8a44-4d67-8fab-8f3aa9495827" providerId="ADAL" clId="{3F0DB139-2B85-4980-9C81-AA0D37E28149}" dt="2024-09-24T19:46:14.004" v="3"/>
        <pc:sldMkLst>
          <pc:docMk/>
          <pc:sldMk cId="109857222" sldId="256"/>
        </pc:sldMkLst>
        <pc:spChg chg="mod">
          <ac:chgData name="Twesigye, Gloria" userId="6464a502-8a44-4d67-8fab-8f3aa9495827" providerId="ADAL" clId="{3F0DB139-2B85-4980-9C81-AA0D37E28149}" dt="2024-09-24T19:46:14.004" v="3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">
        <pc:chgData name="Twesigye, Gloria" userId="6464a502-8a44-4d67-8fab-8f3aa9495827" providerId="ADAL" clId="{3F0DB139-2B85-4980-9C81-AA0D37E28149}" dt="2024-09-24T19:48:34.453" v="16" actId="1076"/>
        <pc:sldMkLst>
          <pc:docMk/>
          <pc:sldMk cId="2163988523" sldId="260"/>
        </pc:sldMkLst>
        <pc:spChg chg="mod">
          <ac:chgData name="Twesigye, Gloria" userId="6464a502-8a44-4d67-8fab-8f3aa9495827" providerId="ADAL" clId="{3F0DB139-2B85-4980-9C81-AA0D37E28149}" dt="2024-09-24T19:48:34.453" v="16" actId="1076"/>
          <ac:spMkLst>
            <pc:docMk/>
            <pc:sldMk cId="2163988523" sldId="260"/>
            <ac:spMk id="3" creationId="{7F10B6DC-6AF4-BFD9-E1D5-B98AA266289F}"/>
          </ac:spMkLst>
        </pc:spChg>
        <pc:spChg chg="del">
          <ac:chgData name="Twesigye, Gloria" userId="6464a502-8a44-4d67-8fab-8f3aa9495827" providerId="ADAL" clId="{3F0DB139-2B85-4980-9C81-AA0D37E28149}" dt="2024-09-24T19:47:37.973" v="6" actId="478"/>
          <ac:spMkLst>
            <pc:docMk/>
            <pc:sldMk cId="2163988523" sldId="260"/>
            <ac:spMk id="6" creationId="{5D0F14F3-1A09-3E96-BCB2-D8B940E469DA}"/>
          </ac:spMkLst>
        </pc:spChg>
        <pc:spChg chg="del">
          <ac:chgData name="Twesigye, Gloria" userId="6464a502-8a44-4d67-8fab-8f3aa9495827" providerId="ADAL" clId="{3F0DB139-2B85-4980-9C81-AA0D37E28149}" dt="2024-09-24T19:47:37.973" v="6" actId="478"/>
          <ac:spMkLst>
            <pc:docMk/>
            <pc:sldMk cId="2163988523" sldId="260"/>
            <ac:spMk id="7" creationId="{CE64F085-394F-89FE-55C1-94E5F28AFADD}"/>
          </ac:spMkLst>
        </pc:spChg>
        <pc:spChg chg="del">
          <ac:chgData name="Twesigye, Gloria" userId="6464a502-8a44-4d67-8fab-8f3aa9495827" providerId="ADAL" clId="{3F0DB139-2B85-4980-9C81-AA0D37E28149}" dt="2024-09-24T19:47:37.973" v="6" actId="478"/>
          <ac:spMkLst>
            <pc:docMk/>
            <pc:sldMk cId="2163988523" sldId="260"/>
            <ac:spMk id="8" creationId="{E39DAA33-FEFE-A8BD-BBEA-A8F3D8B80ECE}"/>
          </ac:spMkLst>
        </pc:spChg>
        <pc:spChg chg="mod">
          <ac:chgData name="Twesigye, Gloria" userId="6464a502-8a44-4d67-8fab-8f3aa9495827" providerId="ADAL" clId="{3F0DB139-2B85-4980-9C81-AA0D37E28149}" dt="2024-09-24T19:45:09.308" v="1" actId="20577"/>
          <ac:spMkLst>
            <pc:docMk/>
            <pc:sldMk cId="2163988523" sldId="260"/>
            <ac:spMk id="9" creationId="{E690F70B-E368-D7F5-795E-B5139345EF71}"/>
          </ac:spMkLst>
        </pc:spChg>
        <pc:picChg chg="add mod">
          <ac:chgData name="Twesigye, Gloria" userId="6464a502-8a44-4d67-8fab-8f3aa9495827" providerId="ADAL" clId="{3F0DB139-2B85-4980-9C81-AA0D37E28149}" dt="2024-09-24T19:47:38.588" v="7"/>
          <ac:picMkLst>
            <pc:docMk/>
            <pc:sldMk cId="2163988523" sldId="260"/>
            <ac:picMk id="2" creationId="{C3954CFC-F81E-7A2A-2D12-94DA61E22700}"/>
          </ac:picMkLst>
        </pc:picChg>
      </pc:sldChg>
      <pc:sldChg chg="modSp mod">
        <pc:chgData name="Twesigye, Gloria" userId="6464a502-8a44-4d67-8fab-8f3aa9495827" providerId="ADAL" clId="{3F0DB139-2B85-4980-9C81-AA0D37E28149}" dt="2024-09-24T19:53:22.652" v="42" actId="27918"/>
        <pc:sldMkLst>
          <pc:docMk/>
          <pc:sldMk cId="1428788921" sldId="262"/>
        </pc:sldMkLst>
        <pc:spChg chg="mod">
          <ac:chgData name="Twesigye, Gloria" userId="6464a502-8a44-4d67-8fab-8f3aa9495827" providerId="ADAL" clId="{3F0DB139-2B85-4980-9C81-AA0D37E28149}" dt="2024-09-24T19:51:59.722" v="30" actId="313"/>
          <ac:spMkLst>
            <pc:docMk/>
            <pc:sldMk cId="1428788921" sldId="262"/>
            <ac:spMk id="3" creationId="{E4FD1E92-5DBC-B105-F246-2355E4FF9A74}"/>
          </ac:spMkLst>
        </pc:spChg>
      </pc:sldChg>
      <pc:sldChg chg="del">
        <pc:chgData name="Twesigye, Gloria" userId="6464a502-8a44-4d67-8fab-8f3aa9495827" providerId="ADAL" clId="{3F0DB139-2B85-4980-9C81-AA0D37E28149}" dt="2024-09-24T19:49:04.565" v="23" actId="47"/>
        <pc:sldMkLst>
          <pc:docMk/>
          <pc:sldMk cId="1887431401" sldId="263"/>
        </pc:sldMkLst>
      </pc:sldChg>
      <pc:sldChg chg="modSp mod">
        <pc:chgData name="Twesigye, Gloria" userId="6464a502-8a44-4d67-8fab-8f3aa9495827" providerId="ADAL" clId="{3F0DB139-2B85-4980-9C81-AA0D37E28149}" dt="2024-09-26T19:49:38.175" v="170" actId="20577"/>
        <pc:sldMkLst>
          <pc:docMk/>
          <pc:sldMk cId="3475639167" sldId="289"/>
        </pc:sldMkLst>
        <pc:spChg chg="mod">
          <ac:chgData name="Twesigye, Gloria" userId="6464a502-8a44-4d67-8fab-8f3aa9495827" providerId="ADAL" clId="{3F0DB139-2B85-4980-9C81-AA0D37E28149}" dt="2024-09-26T19:49:38.175" v="170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addSp modSp mod">
        <pc:chgData name="Twesigye, Gloria" userId="6464a502-8a44-4d67-8fab-8f3aa9495827" providerId="ADAL" clId="{3F0DB139-2B85-4980-9C81-AA0D37E28149}" dt="2024-09-26T19:39:42.529" v="99" actId="1076"/>
        <pc:sldMkLst>
          <pc:docMk/>
          <pc:sldMk cId="4205298638" sldId="292"/>
        </pc:sldMkLst>
        <pc:spChg chg="mod">
          <ac:chgData name="Twesigye, Gloria" userId="6464a502-8a44-4d67-8fab-8f3aa9495827" providerId="ADAL" clId="{3F0DB139-2B85-4980-9C81-AA0D37E28149}" dt="2024-09-24T19:52:05.034" v="31"/>
          <ac:spMkLst>
            <pc:docMk/>
            <pc:sldMk cId="4205298638" sldId="292"/>
            <ac:spMk id="3" creationId="{E4FD1E92-5DBC-B105-F246-2355E4FF9A74}"/>
          </ac:spMkLst>
        </pc:spChg>
        <pc:spChg chg="mod">
          <ac:chgData name="Twesigye, Gloria" userId="6464a502-8a44-4d67-8fab-8f3aa9495827" providerId="ADAL" clId="{3F0DB139-2B85-4980-9C81-AA0D37E28149}" dt="2024-09-26T19:37:26.080" v="86" actId="6549"/>
          <ac:spMkLst>
            <pc:docMk/>
            <pc:sldMk cId="4205298638" sldId="292"/>
            <ac:spMk id="5" creationId="{82A941A7-6446-2C70-8D36-1075DD0FEB78}"/>
          </ac:spMkLst>
        </pc:spChg>
        <pc:spChg chg="add mod">
          <ac:chgData name="Twesigye, Gloria" userId="6464a502-8a44-4d67-8fab-8f3aa9495827" providerId="ADAL" clId="{3F0DB139-2B85-4980-9C81-AA0D37E28149}" dt="2024-09-26T19:39:42.529" v="99" actId="1076"/>
          <ac:spMkLst>
            <pc:docMk/>
            <pc:sldMk cId="4205298638" sldId="292"/>
            <ac:spMk id="8" creationId="{D986E9CF-8F77-E2F4-A324-56AA80B318A2}"/>
          </ac:spMkLst>
        </pc:spChg>
        <pc:graphicFrameChg chg="mod">
          <ac:chgData name="Twesigye, Gloria" userId="6464a502-8a44-4d67-8fab-8f3aa9495827" providerId="ADAL" clId="{3F0DB139-2B85-4980-9C81-AA0D37E28149}" dt="2024-09-26T19:39:33.857" v="97" actId="14100"/>
          <ac:graphicFrameMkLst>
            <pc:docMk/>
            <pc:sldMk cId="4205298638" sldId="292"/>
            <ac:graphicFrameMk id="9" creationId="{16BB2B36-D329-083C-5198-BEEC5AC12CFA}"/>
          </ac:graphicFrameMkLst>
        </pc:graphicFrameChg>
      </pc:sldChg>
      <pc:sldChg chg="modSp mod">
        <pc:chgData name="Twesigye, Gloria" userId="6464a502-8a44-4d67-8fab-8f3aa9495827" providerId="ADAL" clId="{3F0DB139-2B85-4980-9C81-AA0D37E28149}" dt="2024-09-26T19:47:18.535" v="149" actId="207"/>
        <pc:sldMkLst>
          <pc:docMk/>
          <pc:sldMk cId="476875324" sldId="296"/>
        </pc:sldMkLst>
        <pc:spChg chg="mod">
          <ac:chgData name="Twesigye, Gloria" userId="6464a502-8a44-4d67-8fab-8f3aa9495827" providerId="ADAL" clId="{3F0DB139-2B85-4980-9C81-AA0D37E28149}" dt="2024-09-24T19:52:05.034" v="31"/>
          <ac:spMkLst>
            <pc:docMk/>
            <pc:sldMk cId="476875324" sldId="296"/>
            <ac:spMk id="3" creationId="{E4FD1E92-5DBC-B105-F246-2355E4FF9A74}"/>
          </ac:spMkLst>
        </pc:spChg>
        <pc:graphicFrameChg chg="mod">
          <ac:chgData name="Twesigye, Gloria" userId="6464a502-8a44-4d67-8fab-8f3aa9495827" providerId="ADAL" clId="{3F0DB139-2B85-4980-9C81-AA0D37E28149}" dt="2024-09-26T19:47:18.535" v="149" actId="207"/>
          <ac:graphicFrameMkLst>
            <pc:docMk/>
            <pc:sldMk cId="476875324" sldId="296"/>
            <ac:graphicFrameMk id="7" creationId="{BAE287F8-D626-0727-B8AA-36BF55EA7C9D}"/>
          </ac:graphicFrameMkLst>
        </pc:graphicFrameChg>
      </pc:sldChg>
      <pc:sldChg chg="modSp mod">
        <pc:chgData name="Twesigye, Gloria" userId="6464a502-8a44-4d67-8fab-8f3aa9495827" providerId="ADAL" clId="{3F0DB139-2B85-4980-9C81-AA0D37E28149}" dt="2024-09-26T19:45:29.237" v="135" actId="27918"/>
        <pc:sldMkLst>
          <pc:docMk/>
          <pc:sldMk cId="545205739" sldId="301"/>
        </pc:sldMkLst>
        <pc:spChg chg="mod">
          <ac:chgData name="Twesigye, Gloria" userId="6464a502-8a44-4d67-8fab-8f3aa9495827" providerId="ADAL" clId="{3F0DB139-2B85-4980-9C81-AA0D37E28149}" dt="2024-09-24T19:52:05.034" v="31"/>
          <ac:spMkLst>
            <pc:docMk/>
            <pc:sldMk cId="545205739" sldId="301"/>
            <ac:spMk id="3" creationId="{E4FD1E92-5DBC-B105-F246-2355E4FF9A74}"/>
          </ac:spMkLst>
        </pc:spChg>
      </pc:sldChg>
      <pc:sldChg chg="addSp delSp modSp mod">
        <pc:chgData name="Twesigye, Gloria" userId="6464a502-8a44-4d67-8fab-8f3aa9495827" providerId="ADAL" clId="{3F0DB139-2B85-4980-9C81-AA0D37E28149}" dt="2024-09-24T19:48:44.038" v="19" actId="1076"/>
        <pc:sldMkLst>
          <pc:docMk/>
          <pc:sldMk cId="1736530004" sldId="302"/>
        </pc:sldMkLst>
        <pc:spChg chg="mod">
          <ac:chgData name="Twesigye, Gloria" userId="6464a502-8a44-4d67-8fab-8f3aa9495827" providerId="ADAL" clId="{3F0DB139-2B85-4980-9C81-AA0D37E28149}" dt="2024-09-24T19:48:44.038" v="19" actId="1076"/>
          <ac:spMkLst>
            <pc:docMk/>
            <pc:sldMk cId="1736530004" sldId="302"/>
            <ac:spMk id="3" creationId="{7F10B6DC-6AF4-BFD9-E1D5-B98AA266289F}"/>
          </ac:spMkLst>
        </pc:spChg>
        <pc:spChg chg="del">
          <ac:chgData name="Twesigye, Gloria" userId="6464a502-8a44-4d67-8fab-8f3aa9495827" providerId="ADAL" clId="{3F0DB139-2B85-4980-9C81-AA0D37E28149}" dt="2024-09-24T19:47:43.974" v="8" actId="478"/>
          <ac:spMkLst>
            <pc:docMk/>
            <pc:sldMk cId="1736530004" sldId="302"/>
            <ac:spMk id="6" creationId="{5D0F14F3-1A09-3E96-BCB2-D8B940E469DA}"/>
          </ac:spMkLst>
        </pc:spChg>
        <pc:spChg chg="del">
          <ac:chgData name="Twesigye, Gloria" userId="6464a502-8a44-4d67-8fab-8f3aa9495827" providerId="ADAL" clId="{3F0DB139-2B85-4980-9C81-AA0D37E28149}" dt="2024-09-24T19:47:43.974" v="8" actId="478"/>
          <ac:spMkLst>
            <pc:docMk/>
            <pc:sldMk cId="1736530004" sldId="302"/>
            <ac:spMk id="7" creationId="{CE64F085-394F-89FE-55C1-94E5F28AFADD}"/>
          </ac:spMkLst>
        </pc:spChg>
        <pc:spChg chg="del">
          <ac:chgData name="Twesigye, Gloria" userId="6464a502-8a44-4d67-8fab-8f3aa9495827" providerId="ADAL" clId="{3F0DB139-2B85-4980-9C81-AA0D37E28149}" dt="2024-09-24T19:47:43.974" v="8" actId="478"/>
          <ac:spMkLst>
            <pc:docMk/>
            <pc:sldMk cId="1736530004" sldId="302"/>
            <ac:spMk id="8" creationId="{E39DAA33-FEFE-A8BD-BBEA-A8F3D8B80ECE}"/>
          </ac:spMkLst>
        </pc:spChg>
        <pc:spChg chg="mod">
          <ac:chgData name="Twesigye, Gloria" userId="6464a502-8a44-4d67-8fab-8f3aa9495827" providerId="ADAL" clId="{3F0DB139-2B85-4980-9C81-AA0D37E28149}" dt="2024-09-24T19:45:47.493" v="2"/>
          <ac:spMkLst>
            <pc:docMk/>
            <pc:sldMk cId="1736530004" sldId="302"/>
            <ac:spMk id="9" creationId="{E690F70B-E368-D7F5-795E-B5139345EF71}"/>
          </ac:spMkLst>
        </pc:spChg>
        <pc:picChg chg="add mod">
          <ac:chgData name="Twesigye, Gloria" userId="6464a502-8a44-4d67-8fab-8f3aa9495827" providerId="ADAL" clId="{3F0DB139-2B85-4980-9C81-AA0D37E28149}" dt="2024-09-24T19:47:44.423" v="9"/>
          <ac:picMkLst>
            <pc:docMk/>
            <pc:sldMk cId="1736530004" sldId="302"/>
            <ac:picMk id="2" creationId="{1BA330A3-1BDD-AF95-251D-27D15F12F508}"/>
          </ac:picMkLst>
        </pc:picChg>
      </pc:sldChg>
      <pc:sldChg chg="modSp mod">
        <pc:chgData name="Twesigye, Gloria" userId="6464a502-8a44-4d67-8fab-8f3aa9495827" providerId="ADAL" clId="{3F0DB139-2B85-4980-9C81-AA0D37E28149}" dt="2024-09-24T19:54:30.182" v="49" actId="27918"/>
        <pc:sldMkLst>
          <pc:docMk/>
          <pc:sldMk cId="1808293537" sldId="303"/>
        </pc:sldMkLst>
        <pc:spChg chg="mod">
          <ac:chgData name="Twesigye, Gloria" userId="6464a502-8a44-4d67-8fab-8f3aa9495827" providerId="ADAL" clId="{3F0DB139-2B85-4980-9C81-AA0D37E28149}" dt="2024-09-24T19:52:05.034" v="31"/>
          <ac:spMkLst>
            <pc:docMk/>
            <pc:sldMk cId="1808293537" sldId="303"/>
            <ac:spMk id="3" creationId="{E4FD1E92-5DBC-B105-F246-2355E4FF9A74}"/>
          </ac:spMkLst>
        </pc:spChg>
      </pc:sldChg>
      <pc:sldChg chg="modSp mod">
        <pc:chgData name="Twesigye, Gloria" userId="6464a502-8a44-4d67-8fab-8f3aa9495827" providerId="ADAL" clId="{3F0DB139-2B85-4980-9C81-AA0D37E28149}" dt="2024-09-26T19:32:35.420" v="61" actId="207"/>
        <pc:sldMkLst>
          <pc:docMk/>
          <pc:sldMk cId="3610131762" sldId="304"/>
        </pc:sldMkLst>
        <pc:spChg chg="mod">
          <ac:chgData name="Twesigye, Gloria" userId="6464a502-8a44-4d67-8fab-8f3aa9495827" providerId="ADAL" clId="{3F0DB139-2B85-4980-9C81-AA0D37E28149}" dt="2024-09-24T19:52:05.034" v="31"/>
          <ac:spMkLst>
            <pc:docMk/>
            <pc:sldMk cId="3610131762" sldId="304"/>
            <ac:spMk id="3" creationId="{E4FD1E92-5DBC-B105-F246-2355E4FF9A74}"/>
          </ac:spMkLst>
        </pc:spChg>
        <pc:graphicFrameChg chg="mod">
          <ac:chgData name="Twesigye, Gloria" userId="6464a502-8a44-4d67-8fab-8f3aa9495827" providerId="ADAL" clId="{3F0DB139-2B85-4980-9C81-AA0D37E28149}" dt="2024-09-26T19:32:35.420" v="61" actId="207"/>
          <ac:graphicFrameMkLst>
            <pc:docMk/>
            <pc:sldMk cId="3610131762" sldId="304"/>
            <ac:graphicFrameMk id="9" creationId="{16BB2B36-D329-083C-5198-BEEC5AC12CFA}"/>
          </ac:graphicFrameMkLst>
        </pc:graphicFrameChg>
      </pc:sldChg>
      <pc:sldChg chg="addSp delSp modSp mod">
        <pc:chgData name="Twesigye, Gloria" userId="6464a502-8a44-4d67-8fab-8f3aa9495827" providerId="ADAL" clId="{3F0DB139-2B85-4980-9C81-AA0D37E28149}" dt="2024-09-24T19:48:57.305" v="22" actId="1076"/>
        <pc:sldMkLst>
          <pc:docMk/>
          <pc:sldMk cId="759788885" sldId="305"/>
        </pc:sldMkLst>
        <pc:spChg chg="mod">
          <ac:chgData name="Twesigye, Gloria" userId="6464a502-8a44-4d67-8fab-8f3aa9495827" providerId="ADAL" clId="{3F0DB139-2B85-4980-9C81-AA0D37E28149}" dt="2024-09-24T19:48:57.305" v="22" actId="1076"/>
          <ac:spMkLst>
            <pc:docMk/>
            <pc:sldMk cId="759788885" sldId="305"/>
            <ac:spMk id="3" creationId="{7F10B6DC-6AF4-BFD9-E1D5-B98AA266289F}"/>
          </ac:spMkLst>
        </pc:spChg>
        <pc:spChg chg="del">
          <ac:chgData name="Twesigye, Gloria" userId="6464a502-8a44-4d67-8fab-8f3aa9495827" providerId="ADAL" clId="{3F0DB139-2B85-4980-9C81-AA0D37E28149}" dt="2024-09-24T19:47:49.971" v="10" actId="478"/>
          <ac:spMkLst>
            <pc:docMk/>
            <pc:sldMk cId="759788885" sldId="305"/>
            <ac:spMk id="6" creationId="{5D0F14F3-1A09-3E96-BCB2-D8B940E469DA}"/>
          </ac:spMkLst>
        </pc:spChg>
        <pc:spChg chg="del">
          <ac:chgData name="Twesigye, Gloria" userId="6464a502-8a44-4d67-8fab-8f3aa9495827" providerId="ADAL" clId="{3F0DB139-2B85-4980-9C81-AA0D37E28149}" dt="2024-09-24T19:47:49.971" v="10" actId="478"/>
          <ac:spMkLst>
            <pc:docMk/>
            <pc:sldMk cId="759788885" sldId="305"/>
            <ac:spMk id="7" creationId="{CE64F085-394F-89FE-55C1-94E5F28AFADD}"/>
          </ac:spMkLst>
        </pc:spChg>
        <pc:spChg chg="del">
          <ac:chgData name="Twesigye, Gloria" userId="6464a502-8a44-4d67-8fab-8f3aa9495827" providerId="ADAL" clId="{3F0DB139-2B85-4980-9C81-AA0D37E28149}" dt="2024-09-24T19:47:49.971" v="10" actId="478"/>
          <ac:spMkLst>
            <pc:docMk/>
            <pc:sldMk cId="759788885" sldId="305"/>
            <ac:spMk id="8" creationId="{E39DAA33-FEFE-A8BD-BBEA-A8F3D8B80ECE}"/>
          </ac:spMkLst>
        </pc:spChg>
        <pc:spChg chg="mod">
          <ac:chgData name="Twesigye, Gloria" userId="6464a502-8a44-4d67-8fab-8f3aa9495827" providerId="ADAL" clId="{3F0DB139-2B85-4980-9C81-AA0D37E28149}" dt="2024-09-24T19:45:47.493" v="2"/>
          <ac:spMkLst>
            <pc:docMk/>
            <pc:sldMk cId="759788885" sldId="305"/>
            <ac:spMk id="9" creationId="{E690F70B-E368-D7F5-795E-B5139345EF71}"/>
          </ac:spMkLst>
        </pc:spChg>
        <pc:picChg chg="add mod">
          <ac:chgData name="Twesigye, Gloria" userId="6464a502-8a44-4d67-8fab-8f3aa9495827" providerId="ADAL" clId="{3F0DB139-2B85-4980-9C81-AA0D37E28149}" dt="2024-09-24T19:47:50.375" v="11"/>
          <ac:picMkLst>
            <pc:docMk/>
            <pc:sldMk cId="759788885" sldId="305"/>
            <ac:picMk id="2" creationId="{DFD8F86F-1E1A-293C-ED6C-53D1118CAA27}"/>
          </ac:picMkLst>
        </pc:picChg>
      </pc:sldChg>
      <pc:sldChg chg="addSp delSp modSp mod">
        <pc:chgData name="Twesigye, Gloria" userId="6464a502-8a44-4d67-8fab-8f3aa9495827" providerId="ADAL" clId="{3F0DB139-2B85-4980-9C81-AA0D37E28149}" dt="2024-09-26T19:42:57.063" v="129"/>
        <pc:sldMkLst>
          <pc:docMk/>
          <pc:sldMk cId="2242843968" sldId="306"/>
        </pc:sldMkLst>
        <pc:spChg chg="mod">
          <ac:chgData name="Twesigye, Gloria" userId="6464a502-8a44-4d67-8fab-8f3aa9495827" providerId="ADAL" clId="{3F0DB139-2B85-4980-9C81-AA0D37E28149}" dt="2024-09-26T19:40:34.669" v="101" actId="20577"/>
          <ac:spMkLst>
            <pc:docMk/>
            <pc:sldMk cId="2242843968" sldId="306"/>
            <ac:spMk id="4" creationId="{0D57443E-586F-14D9-CC85-14378568580E}"/>
          </ac:spMkLst>
        </pc:spChg>
        <pc:picChg chg="add mod">
          <ac:chgData name="Twesigye, Gloria" userId="6464a502-8a44-4d67-8fab-8f3aa9495827" providerId="ADAL" clId="{3F0DB139-2B85-4980-9C81-AA0D37E28149}" dt="2024-09-26T19:42:57.063" v="129"/>
          <ac:picMkLst>
            <pc:docMk/>
            <pc:sldMk cId="2242843968" sldId="306"/>
            <ac:picMk id="5" creationId="{7B0EC04E-EC13-F568-49ED-4ED4C4F4489B}"/>
          </ac:picMkLst>
        </pc:picChg>
        <pc:picChg chg="mod">
          <ac:chgData name="Twesigye, Gloria" userId="6464a502-8a44-4d67-8fab-8f3aa9495827" providerId="ADAL" clId="{3F0DB139-2B85-4980-9C81-AA0D37E28149}" dt="2024-09-26T19:42:05.229" v="121" actId="1076"/>
          <ac:picMkLst>
            <pc:docMk/>
            <pc:sldMk cId="2242843968" sldId="306"/>
            <ac:picMk id="6" creationId="{01C9639C-8BE7-74F1-D964-8C35D6574706}"/>
          </ac:picMkLst>
        </pc:picChg>
        <pc:picChg chg="mod">
          <ac:chgData name="Twesigye, Gloria" userId="6464a502-8a44-4d67-8fab-8f3aa9495827" providerId="ADAL" clId="{3F0DB139-2B85-4980-9C81-AA0D37E28149}" dt="2024-09-26T19:42:12.237" v="122" actId="408"/>
          <ac:picMkLst>
            <pc:docMk/>
            <pc:sldMk cId="2242843968" sldId="306"/>
            <ac:picMk id="7" creationId="{7C42E611-BD9C-6072-D674-A4AC59D8A108}"/>
          </ac:picMkLst>
        </pc:picChg>
        <pc:picChg chg="add mod">
          <ac:chgData name="Twesigye, Gloria" userId="6464a502-8a44-4d67-8fab-8f3aa9495827" providerId="ADAL" clId="{3F0DB139-2B85-4980-9C81-AA0D37E28149}" dt="2024-09-26T19:42:57.063" v="129"/>
          <ac:picMkLst>
            <pc:docMk/>
            <pc:sldMk cId="2242843968" sldId="306"/>
            <ac:picMk id="8" creationId="{C02EC132-12DE-72DA-60A5-7F0F8CE72727}"/>
          </ac:picMkLst>
        </pc:picChg>
        <pc:picChg chg="add mod">
          <ac:chgData name="Twesigye, Gloria" userId="6464a502-8a44-4d67-8fab-8f3aa9495827" providerId="ADAL" clId="{3F0DB139-2B85-4980-9C81-AA0D37E28149}" dt="2024-09-26T19:42:57.063" v="129"/>
          <ac:picMkLst>
            <pc:docMk/>
            <pc:sldMk cId="2242843968" sldId="306"/>
            <ac:picMk id="9" creationId="{4FE729E6-7674-178C-66BA-FCB1FAE98C83}"/>
          </ac:picMkLst>
        </pc:picChg>
        <pc:picChg chg="add del mod">
          <ac:chgData name="Twesigye, Gloria" userId="6464a502-8a44-4d67-8fab-8f3aa9495827" providerId="ADAL" clId="{3F0DB139-2B85-4980-9C81-AA0D37E28149}" dt="2024-09-26T19:41:16.074" v="112" actId="478"/>
          <ac:picMkLst>
            <pc:docMk/>
            <pc:sldMk cId="2242843968" sldId="306"/>
            <ac:picMk id="10" creationId="{4CEBE01C-D4C9-6B93-E8F9-4AAF8C1B0808}"/>
          </ac:picMkLst>
        </pc:picChg>
        <pc:picChg chg="add del mod">
          <ac:chgData name="Twesigye, Gloria" userId="6464a502-8a44-4d67-8fab-8f3aa9495827" providerId="ADAL" clId="{3F0DB139-2B85-4980-9C81-AA0D37E28149}" dt="2024-09-26T19:41:16.074" v="112" actId="478"/>
          <ac:picMkLst>
            <pc:docMk/>
            <pc:sldMk cId="2242843968" sldId="306"/>
            <ac:picMk id="11" creationId="{9FBFCAAA-4888-54AA-E25D-B93110ECBF76}"/>
          </ac:picMkLst>
        </pc:picChg>
        <pc:picChg chg="mod">
          <ac:chgData name="Twesigye, Gloria" userId="6464a502-8a44-4d67-8fab-8f3aa9495827" providerId="ADAL" clId="{3F0DB139-2B85-4980-9C81-AA0D37E28149}" dt="2024-09-26T19:42:57.063" v="129"/>
          <ac:picMkLst>
            <pc:docMk/>
            <pc:sldMk cId="2242843968" sldId="306"/>
            <ac:picMk id="12" creationId="{E125F29E-9BDD-CCF8-6CB4-98302F338F87}"/>
          </ac:picMkLst>
        </pc:picChg>
        <pc:picChg chg="add mod">
          <ac:chgData name="Twesigye, Gloria" userId="6464a502-8a44-4d67-8fab-8f3aa9495827" providerId="ADAL" clId="{3F0DB139-2B85-4980-9C81-AA0D37E28149}" dt="2024-09-26T19:42:12.237" v="122" actId="408"/>
          <ac:picMkLst>
            <pc:docMk/>
            <pc:sldMk cId="2242843968" sldId="306"/>
            <ac:picMk id="13" creationId="{76C09CDF-21EC-39CC-1A5C-4290916BB9BC}"/>
          </ac:picMkLst>
        </pc:picChg>
        <pc:picChg chg="add mod">
          <ac:chgData name="Twesigye, Gloria" userId="6464a502-8a44-4d67-8fab-8f3aa9495827" providerId="ADAL" clId="{3F0DB139-2B85-4980-9C81-AA0D37E28149}" dt="2024-09-26T19:42:12.237" v="122" actId="408"/>
          <ac:picMkLst>
            <pc:docMk/>
            <pc:sldMk cId="2242843968" sldId="306"/>
            <ac:picMk id="14" creationId="{3E88CC91-3E98-C953-A300-5E3208F465B6}"/>
          </ac:picMkLst>
        </pc:picChg>
        <pc:picChg chg="add mod">
          <ac:chgData name="Twesigye, Gloria" userId="6464a502-8a44-4d67-8fab-8f3aa9495827" providerId="ADAL" clId="{3F0DB139-2B85-4980-9C81-AA0D37E28149}" dt="2024-09-26T19:42:18.893" v="123" actId="1076"/>
          <ac:picMkLst>
            <pc:docMk/>
            <pc:sldMk cId="2242843968" sldId="306"/>
            <ac:picMk id="15" creationId="{14EB48F1-2873-42B4-B845-3732B2F71B0A}"/>
          </ac:picMkLst>
        </pc:picChg>
        <pc:picChg chg="add mod">
          <ac:chgData name="Twesigye, Gloria" userId="6464a502-8a44-4d67-8fab-8f3aa9495827" providerId="ADAL" clId="{3F0DB139-2B85-4980-9C81-AA0D37E28149}" dt="2024-09-26T19:42:05.229" v="121" actId="1076"/>
          <ac:picMkLst>
            <pc:docMk/>
            <pc:sldMk cId="2242843968" sldId="306"/>
            <ac:picMk id="16" creationId="{B9FD95BD-5F03-BC70-3C27-80831BB4F466}"/>
          </ac:picMkLst>
        </pc:picChg>
      </pc:sldChg>
      <pc:sldChg chg="addSp delSp modSp del mod">
        <pc:chgData name="Twesigye, Gloria" userId="6464a502-8a44-4d67-8fab-8f3aa9495827" providerId="ADAL" clId="{3F0DB139-2B85-4980-9C81-AA0D37E28149}" dt="2024-09-24T19:49:04.565" v="23" actId="47"/>
        <pc:sldMkLst>
          <pc:docMk/>
          <pc:sldMk cId="1651503728" sldId="307"/>
        </pc:sldMkLst>
        <pc:spChg chg="del">
          <ac:chgData name="Twesigye, Gloria" userId="6464a502-8a44-4d67-8fab-8f3aa9495827" providerId="ADAL" clId="{3F0DB139-2B85-4980-9C81-AA0D37E28149}" dt="2024-09-24T19:47:56.409" v="12" actId="478"/>
          <ac:spMkLst>
            <pc:docMk/>
            <pc:sldMk cId="1651503728" sldId="307"/>
            <ac:spMk id="6" creationId="{5D0F14F3-1A09-3E96-BCB2-D8B940E469DA}"/>
          </ac:spMkLst>
        </pc:spChg>
        <pc:spChg chg="del">
          <ac:chgData name="Twesigye, Gloria" userId="6464a502-8a44-4d67-8fab-8f3aa9495827" providerId="ADAL" clId="{3F0DB139-2B85-4980-9C81-AA0D37E28149}" dt="2024-09-24T19:47:56.409" v="12" actId="478"/>
          <ac:spMkLst>
            <pc:docMk/>
            <pc:sldMk cId="1651503728" sldId="307"/>
            <ac:spMk id="7" creationId="{CE64F085-394F-89FE-55C1-94E5F28AFADD}"/>
          </ac:spMkLst>
        </pc:spChg>
        <pc:spChg chg="del">
          <ac:chgData name="Twesigye, Gloria" userId="6464a502-8a44-4d67-8fab-8f3aa9495827" providerId="ADAL" clId="{3F0DB139-2B85-4980-9C81-AA0D37E28149}" dt="2024-09-24T19:47:56.409" v="12" actId="478"/>
          <ac:spMkLst>
            <pc:docMk/>
            <pc:sldMk cId="1651503728" sldId="307"/>
            <ac:spMk id="8" creationId="{E39DAA33-FEFE-A8BD-BBEA-A8F3D8B80ECE}"/>
          </ac:spMkLst>
        </pc:spChg>
        <pc:spChg chg="mod">
          <ac:chgData name="Twesigye, Gloria" userId="6464a502-8a44-4d67-8fab-8f3aa9495827" providerId="ADAL" clId="{3F0DB139-2B85-4980-9C81-AA0D37E28149}" dt="2024-09-24T19:45:47.493" v="2"/>
          <ac:spMkLst>
            <pc:docMk/>
            <pc:sldMk cId="1651503728" sldId="307"/>
            <ac:spMk id="9" creationId="{E690F70B-E368-D7F5-795E-B5139345EF71}"/>
          </ac:spMkLst>
        </pc:spChg>
        <pc:picChg chg="add mod">
          <ac:chgData name="Twesigye, Gloria" userId="6464a502-8a44-4d67-8fab-8f3aa9495827" providerId="ADAL" clId="{3F0DB139-2B85-4980-9C81-AA0D37E28149}" dt="2024-09-24T19:47:56.969" v="13"/>
          <ac:picMkLst>
            <pc:docMk/>
            <pc:sldMk cId="1651503728" sldId="307"/>
            <ac:picMk id="2" creationId="{0999693E-23BD-2874-21C5-3B93A212D1BC}"/>
          </ac:picMkLst>
        </pc:picChg>
      </pc:sldChg>
      <pc:sldChg chg="addSp delSp modSp mod">
        <pc:chgData name="Twesigye, Gloria" userId="6464a502-8a44-4d67-8fab-8f3aa9495827" providerId="ADAL" clId="{3F0DB139-2B85-4980-9C81-AA0D37E28149}" dt="2024-09-24T19:49:17.368" v="28" actId="1076"/>
        <pc:sldMkLst>
          <pc:docMk/>
          <pc:sldMk cId="2223194050" sldId="308"/>
        </pc:sldMkLst>
        <pc:spChg chg="mod">
          <ac:chgData name="Twesigye, Gloria" userId="6464a502-8a44-4d67-8fab-8f3aa9495827" providerId="ADAL" clId="{3F0DB139-2B85-4980-9C81-AA0D37E28149}" dt="2024-09-24T19:49:17.368" v="28" actId="1076"/>
          <ac:spMkLst>
            <pc:docMk/>
            <pc:sldMk cId="2223194050" sldId="308"/>
            <ac:spMk id="3" creationId="{7F10B6DC-6AF4-BFD9-E1D5-B98AA266289F}"/>
          </ac:spMkLst>
        </pc:spChg>
        <pc:spChg chg="del">
          <ac:chgData name="Twesigye, Gloria" userId="6464a502-8a44-4d67-8fab-8f3aa9495827" providerId="ADAL" clId="{3F0DB139-2B85-4980-9C81-AA0D37E28149}" dt="2024-09-24T19:49:09.369" v="24" actId="478"/>
          <ac:spMkLst>
            <pc:docMk/>
            <pc:sldMk cId="2223194050" sldId="308"/>
            <ac:spMk id="6" creationId="{5D0F14F3-1A09-3E96-BCB2-D8B940E469DA}"/>
          </ac:spMkLst>
        </pc:spChg>
        <pc:spChg chg="del">
          <ac:chgData name="Twesigye, Gloria" userId="6464a502-8a44-4d67-8fab-8f3aa9495827" providerId="ADAL" clId="{3F0DB139-2B85-4980-9C81-AA0D37E28149}" dt="2024-09-24T19:49:09.369" v="24" actId="478"/>
          <ac:spMkLst>
            <pc:docMk/>
            <pc:sldMk cId="2223194050" sldId="308"/>
            <ac:spMk id="7" creationId="{CE64F085-394F-89FE-55C1-94E5F28AFADD}"/>
          </ac:spMkLst>
        </pc:spChg>
        <pc:spChg chg="del">
          <ac:chgData name="Twesigye, Gloria" userId="6464a502-8a44-4d67-8fab-8f3aa9495827" providerId="ADAL" clId="{3F0DB139-2B85-4980-9C81-AA0D37E28149}" dt="2024-09-24T19:49:09.369" v="24" actId="478"/>
          <ac:spMkLst>
            <pc:docMk/>
            <pc:sldMk cId="2223194050" sldId="308"/>
            <ac:spMk id="8" creationId="{E39DAA33-FEFE-A8BD-BBEA-A8F3D8B80ECE}"/>
          </ac:spMkLst>
        </pc:spChg>
        <pc:spChg chg="mod">
          <ac:chgData name="Twesigye, Gloria" userId="6464a502-8a44-4d67-8fab-8f3aa9495827" providerId="ADAL" clId="{3F0DB139-2B85-4980-9C81-AA0D37E28149}" dt="2024-09-24T19:45:47.493" v="2"/>
          <ac:spMkLst>
            <pc:docMk/>
            <pc:sldMk cId="2223194050" sldId="308"/>
            <ac:spMk id="9" creationId="{E690F70B-E368-D7F5-795E-B5139345EF71}"/>
          </ac:spMkLst>
        </pc:spChg>
        <pc:picChg chg="add mod">
          <ac:chgData name="Twesigye, Gloria" userId="6464a502-8a44-4d67-8fab-8f3aa9495827" providerId="ADAL" clId="{3F0DB139-2B85-4980-9C81-AA0D37E28149}" dt="2024-09-24T19:49:09.833" v="25"/>
          <ac:picMkLst>
            <pc:docMk/>
            <pc:sldMk cId="2223194050" sldId="308"/>
            <ac:picMk id="2" creationId="{BA228F6D-B8CF-01DB-7D86-2C780790D4B4}"/>
          </ac:picMkLst>
        </pc:picChg>
      </pc:sldChg>
      <pc:sldMasterChg chg="setBg">
        <pc:chgData name="Twesigye, Gloria" userId="6464a502-8a44-4d67-8fab-8f3aa9495827" providerId="ADAL" clId="{3F0DB139-2B85-4980-9C81-AA0D37E28149}" dt="2024-09-24T19:46:28.284" v="5"/>
        <pc:sldMasterMkLst>
          <pc:docMk/>
          <pc:sldMasterMk cId="3984714580" sldId="2147483687"/>
        </pc:sldMasterMkLst>
      </pc:sldMasterChg>
    </pc:docChg>
  </pc:docChgLst>
  <pc:docChgLst>
    <pc:chgData name="McFarland, Annette" userId="e93d1f50-85ab-41a8-a34a-185a53159573" providerId="ADAL" clId="{959DD1AB-755F-4AB4-9DB9-16FBA5923430}"/>
    <pc:docChg chg="undo custSel modSld sldOrd">
      <pc:chgData name="McFarland, Annette" userId="e93d1f50-85ab-41a8-a34a-185a53159573" providerId="ADAL" clId="{959DD1AB-755F-4AB4-9DB9-16FBA5923430}" dt="2023-01-20T16:59:41.780" v="907"/>
      <pc:docMkLst>
        <pc:docMk/>
      </pc:docMkLst>
      <pc:sldChg chg="modSp mod modNotesTx">
        <pc:chgData name="McFarland, Annette" userId="e93d1f50-85ab-41a8-a34a-185a53159573" providerId="ADAL" clId="{959DD1AB-755F-4AB4-9DB9-16FBA5923430}" dt="2023-01-11T01:39:07.431" v="130" actId="27918"/>
        <pc:sldMkLst>
          <pc:docMk/>
          <pc:sldMk cId="1428788921" sldId="262"/>
        </pc:sldMkLst>
        <pc:spChg chg="mod">
          <ac:chgData name="McFarland, Annette" userId="e93d1f50-85ab-41a8-a34a-185a53159573" providerId="ADAL" clId="{959DD1AB-755F-4AB4-9DB9-16FBA5923430}" dt="2023-01-11T01:37:37.681" v="5" actId="20577"/>
          <ac:spMkLst>
            <pc:docMk/>
            <pc:sldMk cId="1428788921" sldId="262"/>
            <ac:spMk id="2" creationId="{F6245169-1799-41CD-B28E-D2D20D16AD73}"/>
          </ac:spMkLst>
        </pc:spChg>
        <pc:graphicFrameChg chg="mod">
          <ac:chgData name="McFarland, Annette" userId="e93d1f50-85ab-41a8-a34a-185a53159573" providerId="ADAL" clId="{959DD1AB-755F-4AB4-9DB9-16FBA5923430}" dt="2023-01-11T01:37:43.532" v="6" actId="14100"/>
          <ac:graphicFrameMkLst>
            <pc:docMk/>
            <pc:sldMk cId="1428788921" sldId="262"/>
            <ac:graphicFrameMk id="9" creationId="{16BB2B36-D329-083C-5198-BEEC5AC12CFA}"/>
          </ac:graphicFrameMkLst>
        </pc:graphicFrameChg>
      </pc:sldChg>
      <pc:sldChg chg="modSp mod modNotesTx">
        <pc:chgData name="McFarland, Annette" userId="e93d1f50-85ab-41a8-a34a-185a53159573" providerId="ADAL" clId="{959DD1AB-755F-4AB4-9DB9-16FBA5923430}" dt="2023-01-11T01:51:28.812" v="693" actId="1076"/>
        <pc:sldMkLst>
          <pc:docMk/>
          <pc:sldMk cId="1887431401" sldId="263"/>
        </pc:sldMkLst>
        <pc:spChg chg="mod">
          <ac:chgData name="McFarland, Annette" userId="e93d1f50-85ab-41a8-a34a-185a53159573" providerId="ADAL" clId="{959DD1AB-755F-4AB4-9DB9-16FBA5923430}" dt="2023-01-11T01:49:35.608" v="575" actId="20577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McFarland, Annette" userId="e93d1f50-85ab-41a8-a34a-185a53159573" providerId="ADAL" clId="{959DD1AB-755F-4AB4-9DB9-16FBA5923430}" dt="2023-01-11T01:51:28.812" v="693" actId="1076"/>
          <ac:spMkLst>
            <pc:docMk/>
            <pc:sldMk cId="1887431401" sldId="263"/>
            <ac:spMk id="4" creationId="{283CD508-25B4-DACA-1101-A59CE6137D38}"/>
          </ac:spMkLst>
        </pc:spChg>
      </pc:sldChg>
      <pc:sldChg chg="modSp mod addCm delCm modCm">
        <pc:chgData name="McFarland, Annette" userId="e93d1f50-85ab-41a8-a34a-185a53159573" providerId="ADAL" clId="{959DD1AB-755F-4AB4-9DB9-16FBA5923430}" dt="2023-01-20T16:59:41.780" v="907"/>
        <pc:sldMkLst>
          <pc:docMk/>
          <pc:sldMk cId="3475639167" sldId="289"/>
        </pc:sldMkLst>
        <pc:spChg chg="mod">
          <ac:chgData name="McFarland, Annette" userId="e93d1f50-85ab-41a8-a34a-185a53159573" providerId="ADAL" clId="{959DD1AB-755F-4AB4-9DB9-16FBA5923430}" dt="2023-01-11T01:56:02.960" v="832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addSp modSp mod addCm delCm">
        <pc:chgData name="McFarland, Annette" userId="e93d1f50-85ab-41a8-a34a-185a53159573" providerId="ADAL" clId="{959DD1AB-755F-4AB4-9DB9-16FBA5923430}" dt="2023-01-20T16:56:38.384" v="905"/>
        <pc:sldMkLst>
          <pc:docMk/>
          <pc:sldMk cId="4205298638" sldId="292"/>
        </pc:sldMkLst>
        <pc:spChg chg="mod">
          <ac:chgData name="McFarland, Annette" userId="e93d1f50-85ab-41a8-a34a-185a53159573" providerId="ADAL" clId="{959DD1AB-755F-4AB4-9DB9-16FBA5923430}" dt="2023-01-11T01:43:40.689" v="502" actId="20577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McFarland, Annette" userId="e93d1f50-85ab-41a8-a34a-185a53159573" providerId="ADAL" clId="{959DD1AB-755F-4AB4-9DB9-16FBA5923430}" dt="2023-01-11T01:45:56.468" v="539" actId="1076"/>
          <ac:spMkLst>
            <pc:docMk/>
            <pc:sldMk cId="4205298638" sldId="292"/>
            <ac:spMk id="3" creationId="{E4FD1E92-5DBC-B105-F246-2355E4FF9A74}"/>
          </ac:spMkLst>
        </pc:spChg>
        <pc:spChg chg="mod">
          <ac:chgData name="McFarland, Annette" userId="e93d1f50-85ab-41a8-a34a-185a53159573" providerId="ADAL" clId="{959DD1AB-755F-4AB4-9DB9-16FBA5923430}" dt="2023-01-11T01:45:38.802" v="538" actId="20577"/>
          <ac:spMkLst>
            <pc:docMk/>
            <pc:sldMk cId="4205298638" sldId="292"/>
            <ac:spMk id="5" creationId="{82A941A7-6446-2C70-8D36-1075DD0FEB78}"/>
          </ac:spMkLst>
        </pc:spChg>
        <pc:graphicFrameChg chg="mod">
          <ac:chgData name="McFarland, Annette" userId="e93d1f50-85ab-41a8-a34a-185a53159573" providerId="ADAL" clId="{959DD1AB-755F-4AB4-9DB9-16FBA5923430}" dt="2023-01-11T01:44:55.303" v="519"/>
          <ac:graphicFrameMkLst>
            <pc:docMk/>
            <pc:sldMk cId="4205298638" sldId="292"/>
            <ac:graphicFrameMk id="9" creationId="{16BB2B36-D329-083C-5198-BEEC5AC12CFA}"/>
          </ac:graphicFrameMkLst>
        </pc:graphicFrameChg>
        <pc:cxnChg chg="add mod">
          <ac:chgData name="McFarland, Annette" userId="e93d1f50-85ab-41a8-a34a-185a53159573" providerId="ADAL" clId="{959DD1AB-755F-4AB4-9DB9-16FBA5923430}" dt="2023-01-11T01:45:56.468" v="539" actId="1076"/>
          <ac:cxnSpMkLst>
            <pc:docMk/>
            <pc:sldMk cId="4205298638" sldId="292"/>
            <ac:cxnSpMk id="4" creationId="{6C010B9B-B07F-4A36-33DE-9DA4420E47F2}"/>
          </ac:cxnSpMkLst>
        </pc:cxnChg>
        <pc:cxnChg chg="add mod">
          <ac:chgData name="McFarland, Annette" userId="e93d1f50-85ab-41a8-a34a-185a53159573" providerId="ADAL" clId="{959DD1AB-755F-4AB4-9DB9-16FBA5923430}" dt="2023-01-11T01:45:29.204" v="523" actId="1076"/>
          <ac:cxnSpMkLst>
            <pc:docMk/>
            <pc:sldMk cId="4205298638" sldId="292"/>
            <ac:cxnSpMk id="6" creationId="{3879C868-FF77-C556-CDB7-92B2F7A4E40A}"/>
          </ac:cxnSpMkLst>
        </pc:cxnChg>
      </pc:sldChg>
      <pc:sldChg chg="modSp mod">
        <pc:chgData name="McFarland, Annette" userId="e93d1f50-85ab-41a8-a34a-185a53159573" providerId="ADAL" clId="{959DD1AB-755F-4AB4-9DB9-16FBA5923430}" dt="2023-01-11T01:53:46.231" v="792" actId="14100"/>
        <pc:sldMkLst>
          <pc:docMk/>
          <pc:sldMk cId="476875324" sldId="296"/>
        </pc:sldMkLst>
        <pc:spChg chg="mod">
          <ac:chgData name="McFarland, Annette" userId="e93d1f50-85ab-41a8-a34a-185a53159573" providerId="ADAL" clId="{959DD1AB-755F-4AB4-9DB9-16FBA5923430}" dt="2023-01-11T01:51:45.264" v="699" actId="20577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McFarland, Annette" userId="e93d1f50-85ab-41a8-a34a-185a53159573" providerId="ADAL" clId="{959DD1AB-755F-4AB4-9DB9-16FBA5923430}" dt="2023-01-11T01:52:57.106" v="783" actId="20577"/>
          <ac:spMkLst>
            <pc:docMk/>
            <pc:sldMk cId="476875324" sldId="296"/>
            <ac:spMk id="3" creationId="{E4FD1E92-5DBC-B105-F246-2355E4FF9A74}"/>
          </ac:spMkLst>
        </pc:spChg>
        <pc:graphicFrameChg chg="mod">
          <ac:chgData name="McFarland, Annette" userId="e93d1f50-85ab-41a8-a34a-185a53159573" providerId="ADAL" clId="{959DD1AB-755F-4AB4-9DB9-16FBA5923430}" dt="2023-01-11T01:53:46.231" v="792" actId="14100"/>
          <ac:graphicFrameMkLst>
            <pc:docMk/>
            <pc:sldMk cId="476875324" sldId="296"/>
            <ac:graphicFrameMk id="7" creationId="{BAE287F8-D626-0727-B8AA-36BF55EA7C9D}"/>
          </ac:graphicFrameMkLst>
        </pc:graphicFrameChg>
      </pc:sldChg>
      <pc:sldChg chg="modSp mod">
        <pc:chgData name="McFarland, Annette" userId="e93d1f50-85ab-41a8-a34a-185a53159573" providerId="ADAL" clId="{959DD1AB-755F-4AB4-9DB9-16FBA5923430}" dt="2023-01-11T01:47:02.414" v="544" actId="14100"/>
        <pc:sldMkLst>
          <pc:docMk/>
          <pc:sldMk cId="545205739" sldId="301"/>
        </pc:sldMkLst>
        <pc:spChg chg="mod">
          <ac:chgData name="McFarland, Annette" userId="e93d1f50-85ab-41a8-a34a-185a53159573" providerId="ADAL" clId="{959DD1AB-755F-4AB4-9DB9-16FBA5923430}" dt="2023-01-11T01:46:27.572" v="541" actId="20577"/>
          <ac:spMkLst>
            <pc:docMk/>
            <pc:sldMk cId="545205739" sldId="301"/>
            <ac:spMk id="2" creationId="{F6245169-1799-41CD-B28E-D2D20D16AD73}"/>
          </ac:spMkLst>
        </pc:spChg>
        <pc:graphicFrameChg chg="mod">
          <ac:chgData name="McFarland, Annette" userId="e93d1f50-85ab-41a8-a34a-185a53159573" providerId="ADAL" clId="{959DD1AB-755F-4AB4-9DB9-16FBA5923430}" dt="2023-01-11T01:47:02.414" v="544" actId="14100"/>
          <ac:graphicFrameMkLst>
            <pc:docMk/>
            <pc:sldMk cId="545205739" sldId="301"/>
            <ac:graphicFrameMk id="9" creationId="{16BB2B36-D329-083C-5198-BEEC5AC12CFA}"/>
          </ac:graphicFrameMkLst>
        </pc:graphicFrameChg>
      </pc:sldChg>
      <pc:sldChg chg="addSp delSp modSp mod modNotesTx">
        <pc:chgData name="McFarland, Annette" userId="e93d1f50-85ab-41a8-a34a-185a53159573" providerId="ADAL" clId="{959DD1AB-755F-4AB4-9DB9-16FBA5923430}" dt="2023-01-20T16:56:33.382" v="904"/>
        <pc:sldMkLst>
          <pc:docMk/>
          <pc:sldMk cId="1808293537" sldId="303"/>
        </pc:sldMkLst>
        <pc:spChg chg="mod">
          <ac:chgData name="McFarland, Annette" userId="e93d1f50-85ab-41a8-a34a-185a53159573" providerId="ADAL" clId="{959DD1AB-755F-4AB4-9DB9-16FBA5923430}" dt="2023-01-11T01:39:56.113" v="137" actId="20577"/>
          <ac:spMkLst>
            <pc:docMk/>
            <pc:sldMk cId="1808293537" sldId="303"/>
            <ac:spMk id="2" creationId="{F6245169-1799-41CD-B28E-D2D20D16AD73}"/>
          </ac:spMkLst>
        </pc:spChg>
        <pc:spChg chg="add del mod">
          <ac:chgData name="McFarland, Annette" userId="e93d1f50-85ab-41a8-a34a-185a53159573" providerId="ADAL" clId="{959DD1AB-755F-4AB4-9DB9-16FBA5923430}" dt="2023-01-20T16:56:05.616" v="899" actId="478"/>
          <ac:spMkLst>
            <pc:docMk/>
            <pc:sldMk cId="1808293537" sldId="303"/>
            <ac:spMk id="4" creationId="{C9F891A8-98E8-B305-1F6E-59A0A354E7D0}"/>
          </ac:spMkLst>
        </pc:spChg>
        <pc:graphicFrameChg chg="mod">
          <ac:chgData name="McFarland, Annette" userId="e93d1f50-85ab-41a8-a34a-185a53159573" providerId="ADAL" clId="{959DD1AB-755F-4AB4-9DB9-16FBA5923430}" dt="2023-01-20T16:56:33.382" v="904"/>
          <ac:graphicFrameMkLst>
            <pc:docMk/>
            <pc:sldMk cId="1808293537" sldId="303"/>
            <ac:graphicFrameMk id="9" creationId="{16BB2B36-D329-083C-5198-BEEC5AC12CFA}"/>
          </ac:graphicFrameMkLst>
        </pc:graphicFrameChg>
      </pc:sldChg>
      <pc:sldChg chg="modSp mod modNotesTx">
        <pc:chgData name="McFarland, Annette" userId="e93d1f50-85ab-41a8-a34a-185a53159573" providerId="ADAL" clId="{959DD1AB-755F-4AB4-9DB9-16FBA5923430}" dt="2023-01-11T01:43:25.571" v="492" actId="20577"/>
        <pc:sldMkLst>
          <pc:docMk/>
          <pc:sldMk cId="3610131762" sldId="304"/>
        </pc:sldMkLst>
        <pc:spChg chg="mod">
          <ac:chgData name="McFarland, Annette" userId="e93d1f50-85ab-41a8-a34a-185a53159573" providerId="ADAL" clId="{959DD1AB-755F-4AB4-9DB9-16FBA5923430}" dt="2023-01-11T01:42:48.161" v="444" actId="20577"/>
          <ac:spMkLst>
            <pc:docMk/>
            <pc:sldMk cId="3610131762" sldId="304"/>
            <ac:spMk id="2" creationId="{F6245169-1799-41CD-B28E-D2D20D16AD73}"/>
          </ac:spMkLst>
        </pc:spChg>
      </pc:sldChg>
      <pc:sldChg chg="modSp mod ord addCm delCm">
        <pc:chgData name="McFarland, Annette" userId="e93d1f50-85ab-41a8-a34a-185a53159573" providerId="ADAL" clId="{959DD1AB-755F-4AB4-9DB9-16FBA5923430}" dt="2023-01-20T16:56:55.548" v="906"/>
        <pc:sldMkLst>
          <pc:docMk/>
          <pc:sldMk cId="2242843968" sldId="306"/>
        </pc:sldMkLst>
        <pc:spChg chg="mod">
          <ac:chgData name="McFarland, Annette" userId="e93d1f50-85ab-41a8-a34a-185a53159573" providerId="ADAL" clId="{959DD1AB-755F-4AB4-9DB9-16FBA5923430}" dt="2023-01-11T01:47:28.051" v="550" actId="20577"/>
          <ac:spMkLst>
            <pc:docMk/>
            <pc:sldMk cId="2242843968" sldId="306"/>
            <ac:spMk id="2" creationId="{F6245169-1799-41CD-B28E-D2D20D16AD73}"/>
          </ac:spMkLst>
        </pc:spChg>
        <pc:spChg chg="mod">
          <ac:chgData name="McFarland, Annette" userId="e93d1f50-85ab-41a8-a34a-185a53159573" providerId="ADAL" clId="{959DD1AB-755F-4AB4-9DB9-16FBA5923430}" dt="2023-01-11T01:48:22.959" v="565" actId="1076"/>
          <ac:spMkLst>
            <pc:docMk/>
            <pc:sldMk cId="2242843968" sldId="306"/>
            <ac:spMk id="4" creationId="{0D57443E-586F-14D9-CC85-14378568580E}"/>
          </ac:spMkLst>
        </pc:spChg>
        <pc:picChg chg="mod">
          <ac:chgData name="McFarland, Annette" userId="e93d1f50-85ab-41a8-a34a-185a53159573" providerId="ADAL" clId="{959DD1AB-755F-4AB4-9DB9-16FBA5923430}" dt="2023-01-11T01:48:31.907" v="566" actId="1076"/>
          <ac:picMkLst>
            <pc:docMk/>
            <pc:sldMk cId="2242843968" sldId="306"/>
            <ac:picMk id="6" creationId="{01C9639C-8BE7-74F1-D964-8C35D6574706}"/>
          </ac:picMkLst>
        </pc:picChg>
        <pc:picChg chg="mod">
          <ac:chgData name="McFarland, Annette" userId="e93d1f50-85ab-41a8-a34a-185a53159573" providerId="ADAL" clId="{959DD1AB-755F-4AB4-9DB9-16FBA5923430}" dt="2023-01-11T01:48:46.615" v="569" actId="1076"/>
          <ac:picMkLst>
            <pc:docMk/>
            <pc:sldMk cId="2242843968" sldId="306"/>
            <ac:picMk id="7" creationId="{7C42E611-BD9C-6072-D674-A4AC59D8A108}"/>
          </ac:picMkLst>
        </pc:picChg>
        <pc:picChg chg="mod">
          <ac:chgData name="McFarland, Annette" userId="e93d1f50-85ab-41a8-a34a-185a53159573" providerId="ADAL" clId="{959DD1AB-755F-4AB4-9DB9-16FBA5923430}" dt="2023-01-11T01:49:03.501" v="570" actId="1076"/>
          <ac:picMkLst>
            <pc:docMk/>
            <pc:sldMk cId="2242843968" sldId="306"/>
            <ac:picMk id="12" creationId="{E125F29E-9BDD-CCF8-6CB4-98302F338F87}"/>
          </ac:picMkLst>
        </pc:picChg>
      </pc:sldChg>
    </pc:docChg>
  </pc:docChgLst>
  <pc:docChgLst>
    <pc:chgData name="Balian, Sarah (CNTR)" userId="b3b060d9-4d34-479b-ad68-688eaebf93c5" providerId="ADAL" clId="{27012740-AF0E-4E36-9F1C-ED7FD2B303A3}"/>
    <pc:docChg chg="modSld">
      <pc:chgData name="Balian, Sarah (CNTR)" userId="b3b060d9-4d34-479b-ad68-688eaebf93c5" providerId="ADAL" clId="{27012740-AF0E-4E36-9F1C-ED7FD2B303A3}" dt="2023-02-03T16:47:26.167" v="2"/>
      <pc:docMkLst>
        <pc:docMk/>
      </pc:docMkLst>
      <pc:sldChg chg="modSp mod delCm">
        <pc:chgData name="Balian, Sarah (CNTR)" userId="b3b060d9-4d34-479b-ad68-688eaebf93c5" providerId="ADAL" clId="{27012740-AF0E-4E36-9F1C-ED7FD2B303A3}" dt="2023-02-03T16:47:26.167" v="2"/>
        <pc:sldMkLst>
          <pc:docMk/>
          <pc:sldMk cId="3475639167" sldId="289"/>
        </pc:sldMkLst>
        <pc:spChg chg="mod">
          <ac:chgData name="Balian, Sarah (CNTR)" userId="b3b060d9-4d34-479b-ad68-688eaebf93c5" providerId="ADAL" clId="{27012740-AF0E-4E36-9F1C-ED7FD2B303A3}" dt="2023-02-03T16:47:23.221" v="1" actId="20577"/>
          <ac:spMkLst>
            <pc:docMk/>
            <pc:sldMk cId="3475639167" sldId="289"/>
            <ac:spMk id="3" creationId="{F2A31AE5-F919-CA50-BF07-AF012D87D14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27012740-AF0E-4E36-9F1C-ED7FD2B303A3}" dt="2023-02-03T16:47:20.162" v="0"/>
              <pc2:cmMkLst xmlns:pc2="http://schemas.microsoft.com/office/powerpoint/2019/9/main/command">
                <pc:docMk/>
                <pc:sldMk cId="3475639167" sldId="289"/>
                <pc2:cmMk id="{13839947-EE87-457E-9A8B-7633AD0986EF}"/>
              </pc2:cmMkLst>
            </pc226:cmChg>
            <pc226:cmChg xmlns:pc226="http://schemas.microsoft.com/office/powerpoint/2022/06/main/command" chg="del">
              <pc226:chgData name="Balian, Sarah (CNTR)" userId="b3b060d9-4d34-479b-ad68-688eaebf93c5" providerId="ADAL" clId="{27012740-AF0E-4E36-9F1C-ED7FD2B303A3}" dt="2023-02-03T16:47:26.167" v="2"/>
              <pc2:cmMkLst xmlns:pc2="http://schemas.microsoft.com/office/powerpoint/2019/9/main/command">
                <pc:docMk/>
                <pc:sldMk cId="3475639167" sldId="289"/>
                <pc2:cmMk id="{B076C9D3-08FF-48E7-AFB6-9C9B8FC9E69A}"/>
              </pc2:cmMkLst>
            </pc226:cmChg>
          </p:ext>
        </pc:extLst>
      </pc:sldChg>
    </pc:docChg>
  </pc:docChgLst>
  <pc:docChgLst>
    <pc:chgData name="Behague, Sabina" userId="2f9f8379-56ce-455c-81be-d1dc66b28ae7" providerId="ADAL" clId="{0F3FC663-7CD5-4EEC-A412-F3F0AAC81EE8}"/>
    <pc:docChg chg="undo custSel modSld">
      <pc:chgData name="Behague, Sabina" userId="2f9f8379-56ce-455c-81be-d1dc66b28ae7" providerId="ADAL" clId="{0F3FC663-7CD5-4EEC-A412-F3F0AAC81EE8}" dt="2023-01-26T16:34:37.104" v="17"/>
      <pc:docMkLst>
        <pc:docMk/>
      </pc:docMkLst>
      <pc:sldChg chg="modSp mod">
        <pc:chgData name="Behague, Sabina" userId="2f9f8379-56ce-455c-81be-d1dc66b28ae7" providerId="ADAL" clId="{0F3FC663-7CD5-4EEC-A412-F3F0AAC81EE8}" dt="2023-01-26T15:50:07.446" v="0" actId="1076"/>
        <pc:sldMkLst>
          <pc:docMk/>
          <pc:sldMk cId="2163988523" sldId="260"/>
        </pc:sldMkLst>
        <pc:spChg chg="mod">
          <ac:chgData name="Behague, Sabina" userId="2f9f8379-56ce-455c-81be-d1dc66b28ae7" providerId="ADAL" clId="{0F3FC663-7CD5-4EEC-A412-F3F0AAC81EE8}" dt="2023-01-26T15:50:07.446" v="0" actId="1076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 addCm">
        <pc:chgData name="Behague, Sabina" userId="2f9f8379-56ce-455c-81be-d1dc66b28ae7" providerId="ADAL" clId="{0F3FC663-7CD5-4EEC-A412-F3F0AAC81EE8}" dt="2023-01-26T16:34:37.104" v="17"/>
        <pc:sldMkLst>
          <pc:docMk/>
          <pc:sldMk cId="3475639167" sldId="289"/>
        </pc:sldMkLst>
        <pc:spChg chg="mod">
          <ac:chgData name="Behague, Sabina" userId="2f9f8379-56ce-455c-81be-d1dc66b28ae7" providerId="ADAL" clId="{0F3FC663-7CD5-4EEC-A412-F3F0AAC81EE8}" dt="2023-01-26T16:32:50.640" v="15" actId="20577"/>
          <ac:spMkLst>
            <pc:docMk/>
            <pc:sldMk cId="3475639167" sldId="289"/>
            <ac:spMk id="3" creationId="{F2A31AE5-F919-CA50-BF07-AF012D87D14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0F3FC663-7CD5-4EEC-A412-F3F0AAC81EE8}" dt="2023-01-26T16:34:37.104" v="17"/>
              <pc2:cmMkLst xmlns:pc2="http://schemas.microsoft.com/office/powerpoint/2019/9/main/command">
                <pc:docMk/>
                <pc:sldMk cId="3475639167" sldId="289"/>
                <pc2:cmMk id="{13839947-EE87-457E-9A8B-7633AD0986EF}"/>
              </pc2:cmMkLst>
            </pc226:cmChg>
            <pc226:cmChg xmlns:pc226="http://schemas.microsoft.com/office/powerpoint/2022/06/main/command" chg="add">
              <pc226:chgData name="Behague, Sabina" userId="2f9f8379-56ce-455c-81be-d1dc66b28ae7" providerId="ADAL" clId="{0F3FC663-7CD5-4EEC-A412-F3F0AAC81EE8}" dt="2023-01-26T16:33:36.771" v="16"/>
              <pc2:cmMkLst xmlns:pc2="http://schemas.microsoft.com/office/powerpoint/2019/9/main/command">
                <pc:docMk/>
                <pc:sldMk cId="3475639167" sldId="289"/>
                <pc2:cmMk id="{B076C9D3-08FF-48E7-AFB6-9C9B8FC9E69A}"/>
              </pc2:cmMkLst>
            </pc226:cmChg>
          </p:ext>
        </pc:extLst>
      </pc:sldChg>
      <pc:sldChg chg="mod">
        <pc:chgData name="Behague, Sabina" userId="2f9f8379-56ce-455c-81be-d1dc66b28ae7" providerId="ADAL" clId="{0F3FC663-7CD5-4EEC-A412-F3F0AAC81EE8}" dt="2023-01-26T16:15:14.422" v="7" actId="27918"/>
        <pc:sldMkLst>
          <pc:docMk/>
          <pc:sldMk cId="4205298638" sldId="292"/>
        </pc:sldMkLst>
      </pc:sldChg>
      <pc:sldChg chg="modSp mod">
        <pc:chgData name="Behague, Sabina" userId="2f9f8379-56ce-455c-81be-d1dc66b28ae7" providerId="ADAL" clId="{0F3FC663-7CD5-4EEC-A412-F3F0AAC81EE8}" dt="2023-01-26T16:12:39.873" v="1" actId="1076"/>
        <pc:sldMkLst>
          <pc:docMk/>
          <pc:sldMk cId="1736530004" sldId="302"/>
        </pc:sldMkLst>
        <pc:spChg chg="mod">
          <ac:chgData name="Behague, Sabina" userId="2f9f8379-56ce-455c-81be-d1dc66b28ae7" providerId="ADAL" clId="{0F3FC663-7CD5-4EEC-A412-F3F0AAC81EE8}" dt="2023-01-26T16:12:39.873" v="1" actId="1076"/>
          <ac:spMkLst>
            <pc:docMk/>
            <pc:sldMk cId="1736530004" sldId="302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0F3FC663-7CD5-4EEC-A412-F3F0AAC81EE8}" dt="2023-01-26T16:15:26.263" v="8" actId="1076"/>
        <pc:sldMkLst>
          <pc:docMk/>
          <pc:sldMk cId="759788885" sldId="305"/>
        </pc:sldMkLst>
        <pc:spChg chg="mod">
          <ac:chgData name="Behague, Sabina" userId="2f9f8379-56ce-455c-81be-d1dc66b28ae7" providerId="ADAL" clId="{0F3FC663-7CD5-4EEC-A412-F3F0AAC81EE8}" dt="2023-01-26T16:15:26.263" v="8" actId="1076"/>
          <ac:spMkLst>
            <pc:docMk/>
            <pc:sldMk cId="759788885" sldId="305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0F3FC663-7CD5-4EEC-A412-F3F0AAC81EE8}" dt="2023-01-26T16:31:33.654" v="14" actId="1076"/>
        <pc:sldMkLst>
          <pc:docMk/>
          <pc:sldMk cId="1651503728" sldId="307"/>
        </pc:sldMkLst>
        <pc:spChg chg="mod">
          <ac:chgData name="Behague, Sabina" userId="2f9f8379-56ce-455c-81be-d1dc66b28ae7" providerId="ADAL" clId="{0F3FC663-7CD5-4EEC-A412-F3F0AAC81EE8}" dt="2023-01-26T16:31:29.972" v="13" actId="1076"/>
          <ac:spMkLst>
            <pc:docMk/>
            <pc:sldMk cId="1651503728" sldId="307"/>
            <ac:spMk id="6" creationId="{5D0F14F3-1A09-3E96-BCB2-D8B940E469DA}"/>
          </ac:spMkLst>
        </pc:spChg>
        <pc:spChg chg="mod">
          <ac:chgData name="Behague, Sabina" userId="2f9f8379-56ce-455c-81be-d1dc66b28ae7" providerId="ADAL" clId="{0F3FC663-7CD5-4EEC-A412-F3F0AAC81EE8}" dt="2023-01-26T16:31:33.654" v="14" actId="1076"/>
          <ac:spMkLst>
            <pc:docMk/>
            <pc:sldMk cId="1651503728" sldId="307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0F3FC663-7CD5-4EEC-A412-F3F0AAC81EE8}" dt="2023-01-26T16:31:23.567" v="11" actId="1076"/>
        <pc:sldMkLst>
          <pc:docMk/>
          <pc:sldMk cId="2223194050" sldId="308"/>
        </pc:sldMkLst>
        <pc:spChg chg="mod">
          <ac:chgData name="Behague, Sabina" userId="2f9f8379-56ce-455c-81be-d1dc66b28ae7" providerId="ADAL" clId="{0F3FC663-7CD5-4EEC-A412-F3F0AAC81EE8}" dt="2023-01-26T16:31:23.567" v="11" actId="1076"/>
          <ac:spMkLst>
            <pc:docMk/>
            <pc:sldMk cId="2223194050" sldId="308"/>
            <ac:spMk id="9" creationId="{E690F70B-E368-D7F5-795E-B5139345EF71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6.5052339045854557E-2"/>
          <c:w val="0.99465162487760739"/>
          <c:h val="0.692694548129580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Have heard that ARVs 
treat HIV</c:v>
                </c:pt>
                <c:pt idx="1">
                  <c:v>Know that the risk of MTCT can be reduced by the mother taking special drugs</c:v>
                </c:pt>
                <c:pt idx="2">
                  <c:v>Have heard of PrEP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36</c:v>
                </c:pt>
                <c:pt idx="1">
                  <c:v>27</c:v>
                </c:pt>
                <c:pt idx="2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571125591304299E-3"/>
          <c:y val="8.4533737123473493E-2"/>
          <c:w val="0.99465162487760739"/>
          <c:h val="0.5696603758026778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Do not think that children living with HIV should be able to attend school with children who are HIV negative</c:v>
                </c:pt>
                <c:pt idx="1">
                  <c:v>Would not buy fresh vegetables from a shopkeeper who has HIV</c:v>
                </c:pt>
                <c:pt idx="2">
                  <c:v>Have discriminatory attitudes towards people living with HIV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66</c:v>
                </c:pt>
                <c:pt idx="1">
                  <c:v>69</c:v>
                </c:pt>
                <c:pt idx="2">
                  <c:v>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571125591304299E-3"/>
          <c:y val="8.4533737123473493E-2"/>
          <c:w val="0.99465162487760739"/>
          <c:h val="0.7598494638586779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ED97-47FD-80B3-ED5CE1B5E29C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D97-47FD-80B3-ED5CE1B5E29C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ED97-47FD-80B3-ED5CE1B5E29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Tajikistan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72</c:v>
                </c:pt>
                <c:pt idx="1">
                  <c:v>65</c:v>
                </c:pt>
                <c:pt idx="2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5112494491620628E-3"/>
          <c:y val="9.7172696480895382E-2"/>
          <c:w val="0.99048875055083796"/>
          <c:h val="0.6548330540428721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125-434C-BB0B-730817B5ADE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Had sex in the last 12 months with a person who was neither their husband nor lived with them</c:v>
                </c:pt>
                <c:pt idx="1">
                  <c:v>Used a condom during last sex with a 
non-cohabiting partner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</c:v>
                </c:pt>
                <c:pt idx="1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9.5502166035473943E-2"/>
          <c:w val="0.95416666666666672"/>
          <c:h val="0.7158778301501239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Ever tested for HIV and received the results</c:v>
                </c:pt>
                <c:pt idx="1">
                  <c:v>Tested for HIV in the last 12 months and received the results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48</c:v>
                </c:pt>
                <c:pt idx="1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9228349678729244"/>
          <c:y val="2.162926921813519E-2"/>
          <c:w val="0.50771650321270756"/>
          <c:h val="0.9783707307818647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5623-4E28-9A2C-5AA9F1978DF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All of the above</c:v>
                </c:pt>
                <c:pt idx="1">
                  <c:v>A person cannot get HIV by sharing food with a person who has HIV</c:v>
                </c:pt>
                <c:pt idx="2">
                  <c:v>HIV cannot be transmitted by mosquito bites</c:v>
                </c:pt>
                <c:pt idx="3">
                  <c:v>A healthy looking person can have HIV</c:v>
                </c:pt>
                <c:pt idx="4">
                  <c:v>HIV risk is reduced by having sex with only one uninfected partner who has no other partners</c:v>
                </c:pt>
                <c:pt idx="5">
                  <c:v>HIV risk is reduced by using a condom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10</c:v>
                </c:pt>
                <c:pt idx="1">
                  <c:v>47</c:v>
                </c:pt>
                <c:pt idx="2">
                  <c:v>46</c:v>
                </c:pt>
                <c:pt idx="3">
                  <c:v>37</c:v>
                </c:pt>
                <c:pt idx="4">
                  <c:v>37</c:v>
                </c:pt>
                <c:pt idx="5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22-4B7E-B274-23205EEF543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1019810304"/>
        <c:axId val="1019811136"/>
      </c:barChart>
      <c:catAx>
        <c:axId val="10198103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1019811136"/>
        <c:crosses val="autoZero"/>
        <c:auto val="1"/>
        <c:lblAlgn val="ctr"/>
        <c:lblOffset val="100"/>
        <c:noMultiLvlLbl val="0"/>
      </c:catAx>
      <c:valAx>
        <c:axId val="1019811136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1019810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0.22676</cdr:x>
      <cdr:y>0.48881</cdr:y>
    </cdr:from>
    <cdr:to>
      <cdr:x>0.799</cdr:x>
      <cdr:y>0.71508</cdr:y>
    </cdr:to>
    <cdr:grpSp>
      <cdr:nvGrpSpPr>
        <cdr:cNvPr id="4" name="Group 3">
          <a:extLst xmlns:a="http://schemas.openxmlformats.org/drawingml/2006/main">
            <a:ext uri="{FF2B5EF4-FFF2-40B4-BE49-F238E27FC236}">
              <a16:creationId xmlns:a16="http://schemas.microsoft.com/office/drawing/2014/main" id="{4204D856-427A-B3D8-CF13-4160E6E94330}"/>
            </a:ext>
          </a:extLst>
        </cdr:cNvPr>
        <cdr:cNvGrpSpPr/>
      </cdr:nvGrpSpPr>
      <cdr:grpSpPr>
        <a:xfrm xmlns:a="http://schemas.openxmlformats.org/drawingml/2006/main">
          <a:off x="1982161" y="2182189"/>
          <a:ext cx="5002080" cy="1010135"/>
          <a:chOff x="1982178" y="2182201"/>
          <a:chExt cx="5002076" cy="1010141"/>
        </a:xfrm>
      </cdr:grpSpPr>
      <cdr:sp macro="" textlink="">
        <cdr:nvSpPr>
          <cdr:cNvPr id="2" name="TextBox 8">
            <a:extLst xmlns:a="http://schemas.openxmlformats.org/drawingml/2006/main">
              <a:ext uri="{FF2B5EF4-FFF2-40B4-BE49-F238E27FC236}">
                <a16:creationId xmlns:a16="http://schemas.microsoft.com/office/drawing/2014/main" id="{8458E0F6-BBE5-BFD2-2C5C-A72AF0FE7113}"/>
              </a:ext>
            </a:extLst>
          </cdr:cNvPr>
          <cdr:cNvSpPr txBox="1"/>
        </cdr:nvSpPr>
        <cdr:spPr>
          <a:xfrm xmlns:a="http://schemas.openxmlformats.org/drawingml/2006/main">
            <a:off x="1982178" y="2789797"/>
            <a:ext cx="479019" cy="402545"/>
          </a:xfrm>
          <a:prstGeom xmlns:a="http://schemas.openxmlformats.org/drawingml/2006/main" prst="rect">
            <a:avLst/>
          </a:prstGeom>
        </cdr:spPr>
        <cdr:txBody>
          <a:bodyPr xmlns:a="http://schemas.openxmlformats.org/drawingml/2006/main" vert="horz" wrap="square" lIns="91440" tIns="45720" rIns="91440" bIns="45720" rtlCol="0" anchor="ctr">
            <a:normAutofit/>
          </a:bodyPr>
          <a:lstStyle xmlns:a="http://schemas.openxmlformats.org/drawingml/2006/main"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algn="l"/>
            <a:r>
              <a:rPr lang="en-US" sz="18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&lt;1</a:t>
            </a:r>
          </a:p>
        </cdr:txBody>
      </cdr:sp>
      <cdr:sp macro="" textlink="">
        <cdr:nvSpPr>
          <cdr:cNvPr id="3" name="TextBox 8">
            <a:extLst xmlns:a="http://schemas.openxmlformats.org/drawingml/2006/main">
              <a:ext uri="{FF2B5EF4-FFF2-40B4-BE49-F238E27FC236}">
                <a16:creationId xmlns:a16="http://schemas.microsoft.com/office/drawing/2014/main" id="{25553433-8840-BD6E-529F-126B12F1A777}"/>
              </a:ext>
            </a:extLst>
          </cdr:cNvPr>
          <cdr:cNvSpPr txBox="1"/>
        </cdr:nvSpPr>
        <cdr:spPr>
          <a:xfrm xmlns:a="http://schemas.openxmlformats.org/drawingml/2006/main">
            <a:off x="6198488" y="2182201"/>
            <a:ext cx="785766" cy="402545"/>
          </a:xfrm>
          <a:prstGeom xmlns:a="http://schemas.openxmlformats.org/drawingml/2006/main" prst="rect">
            <a:avLst/>
          </a:prstGeom>
        </cdr:spPr>
        <cdr:txBody>
          <a:bodyPr xmlns:a="http://schemas.openxmlformats.org/drawingml/2006/main" vert="horz" wrap="square" lIns="91440" tIns="45720" rIns="91440" bIns="45720" rtlCol="0" anchor="ctr">
            <a:normAutofit/>
          </a:bodyPr>
          <a:lstStyle xmlns:a="http://schemas.openxmlformats.org/drawingml/2006/main"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algn="ctr"/>
            <a:r>
              <a:rPr lang="en-US" sz="18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(      )</a:t>
            </a:r>
          </a:p>
        </cdr:txBody>
      </cdr:sp>
    </cdr:grp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510AA9-7519-4FF2-AC3A-7F561B40DB09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0A8E72-B499-4951-BF63-5F76B52BDD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799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Notes: ARVs = antiretroviral medicines, MTCT = mother to child transmission, </a:t>
            </a:r>
            <a:r>
              <a:rPr lang="en-US" dirty="0" err="1"/>
              <a:t>PrEP</a:t>
            </a:r>
            <a:r>
              <a:rPr lang="en-US" dirty="0"/>
              <a:t> = pre-exposure prophylaxis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7617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Have discriminatory attitudes towards people living with HIV = Percent who do not think that children living with HIV should be able to attend school with children who are HIV negative and/or would not buy fresh vegetables from a shopkeeper who has HIV.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5958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Note: discriminatory attitudes = percent who do not think that children living with HIV should be able to attend school with children who are HIV negative and/or would not buy fresh vegetables from a shopkeeper who has HIV.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263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b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#TajikistanDHS</a:t>
            </a:r>
          </a:p>
        </p:txBody>
      </p:sp>
    </p:spTree>
    <p:extLst>
      <p:ext uri="{BB962C8B-B14F-4D97-AF65-F5344CB8AC3E}">
        <p14:creationId xmlns:p14="http://schemas.microsoft.com/office/powerpoint/2010/main" val="2657886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609212-0AFA-BD44-BB7F-4D988B3E7A6C}"/>
              </a:ext>
            </a:extLst>
          </p:cNvPr>
          <p:cNvSpPr txBox="1"/>
          <p:nvPr userDrawn="1"/>
        </p:nvSpPr>
        <p:spPr>
          <a:xfrm>
            <a:off x="358219" y="5542961"/>
            <a:ext cx="8531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2023 Tajikistan Demographic and Health Survey (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TjHS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)</a:t>
            </a:r>
          </a:p>
        </p:txBody>
      </p:sp>
      <p:pic>
        <p:nvPicPr>
          <p:cNvPr id="3" name="Picture 2" descr="A colorful ceiling with many designs&#10;&#10;Description automatically generated with medium confidence">
            <a:extLst>
              <a:ext uri="{FF2B5EF4-FFF2-40B4-BE49-F238E27FC236}">
                <a16:creationId xmlns:a16="http://schemas.microsoft.com/office/drawing/2014/main" id="{22C4D31E-7660-2E7E-A793-B24C875061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54" b="18879"/>
          <a:stretch/>
        </p:blipFill>
        <p:spPr>
          <a:xfrm>
            <a:off x="0" y="1804694"/>
            <a:ext cx="9144000" cy="3521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004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228600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Knowledge, Attitudes, and Behavior Related to HIV and AIDS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HIV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7886700" cy="723900"/>
          </a:xfrm>
        </p:spPr>
        <p:txBody>
          <a:bodyPr>
            <a:normAutofit/>
          </a:bodyPr>
          <a:lstStyle/>
          <a:p>
            <a:r>
              <a:rPr lang="en-US" dirty="0"/>
              <a:t>Percent of women age 15-49 who: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03870594"/>
              </p:ext>
            </p:extLst>
          </p:nvPr>
        </p:nvGraphicFramePr>
        <p:xfrm>
          <a:off x="628649" y="1656921"/>
          <a:ext cx="7886699" cy="48359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452057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0739" y="2032497"/>
            <a:ext cx="4811486" cy="2793006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knowledge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HIV-related attitudes and behaviors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testing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HIV and youth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12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id="{BA228F6D-B8CF-01DB-7D86-2C780790D4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231940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en-US" dirty="0"/>
              <a:t>Knowledge about HIV Prevention </a:t>
            </a:r>
            <a:br>
              <a:rPr lang="en-US" dirty="0"/>
            </a:br>
            <a:r>
              <a:rPr lang="en-US" dirty="0"/>
              <a:t>among Young People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1287030"/>
            <a:ext cx="7886700" cy="723900"/>
          </a:xfrm>
        </p:spPr>
        <p:txBody>
          <a:bodyPr>
            <a:normAutofit/>
          </a:bodyPr>
          <a:lstStyle/>
          <a:p>
            <a:r>
              <a:rPr lang="en-US" dirty="0"/>
              <a:t>Percent of young women age 15-24 who, in response to prompted questions, know: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BAE287F8-D626-0727-B8AA-36BF55EA7C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42655624"/>
              </p:ext>
            </p:extLst>
          </p:nvPr>
        </p:nvGraphicFramePr>
        <p:xfrm>
          <a:off x="423860" y="1910031"/>
          <a:ext cx="8582636" cy="48282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768753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72462"/>
            <a:ext cx="7886700" cy="700104"/>
          </a:xfrm>
        </p:spPr>
        <p:txBody>
          <a:bodyPr/>
          <a:lstStyle/>
          <a:p>
            <a:r>
              <a:rPr lang="en-US" dirty="0"/>
              <a:t>Key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990600"/>
            <a:ext cx="8101693" cy="5694938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36% </a:t>
            </a:r>
            <a:r>
              <a:rPr lang="en-US" sz="2200" i="0" dirty="0"/>
              <a:t>of women age 15-49 have </a:t>
            </a:r>
            <a:r>
              <a:rPr lang="en-US" sz="2200" b="1" i="0" dirty="0">
                <a:solidFill>
                  <a:schemeClr val="accent5"/>
                </a:solidFill>
              </a:rPr>
              <a:t>heard of ARVs that treat HIV, </a:t>
            </a:r>
            <a:r>
              <a:rPr lang="en-US" sz="2200" i="0" dirty="0"/>
              <a:t>while </a:t>
            </a:r>
            <a:r>
              <a:rPr lang="en-US" sz="2200" b="1" i="0" dirty="0">
                <a:solidFill>
                  <a:schemeClr val="accent5"/>
                </a:solidFill>
              </a:rPr>
              <a:t>27% </a:t>
            </a:r>
            <a:r>
              <a:rPr lang="en-US" sz="2200" i="0" dirty="0"/>
              <a:t>of women know </a:t>
            </a:r>
            <a:r>
              <a:rPr lang="en-US" sz="2200" b="1" i="0" dirty="0">
                <a:solidFill>
                  <a:schemeClr val="accent5"/>
                </a:solidFill>
              </a:rPr>
              <a:t>the risk of mother-to-child transmission of HIV can be reduced by the mother taking special drugs</a:t>
            </a:r>
            <a:r>
              <a:rPr lang="en-US" sz="2200" i="0" dirty="0"/>
              <a:t>.</a:t>
            </a:r>
            <a:endParaRPr lang="en-US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72% </a:t>
            </a:r>
            <a:r>
              <a:rPr lang="en-US" sz="2200" i="0" dirty="0"/>
              <a:t>of women who have heard of HIV have </a:t>
            </a:r>
            <a:r>
              <a:rPr lang="en-US" sz="2200" b="1" i="0" dirty="0">
                <a:solidFill>
                  <a:schemeClr val="accent5"/>
                </a:solidFill>
              </a:rPr>
              <a:t>discriminatory attitudes toward people living with HIV</a:t>
            </a:r>
            <a:r>
              <a:rPr lang="en-US" sz="2200" i="0" dirty="0"/>
              <a:t>.</a:t>
            </a:r>
            <a:endParaRPr lang="en-US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48% </a:t>
            </a:r>
            <a:r>
              <a:rPr lang="en-US" sz="2200" i="0" dirty="0"/>
              <a:t>of women have </a:t>
            </a:r>
            <a:r>
              <a:rPr lang="en-US" sz="2200" b="1" i="0" dirty="0">
                <a:solidFill>
                  <a:schemeClr val="accent5"/>
                </a:solidFill>
              </a:rPr>
              <a:t>ever been tested for HIV and received the results</a:t>
            </a:r>
            <a:r>
              <a:rPr lang="en-US" sz="22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10% </a:t>
            </a:r>
            <a:r>
              <a:rPr lang="en-US" sz="2200" i="0" dirty="0"/>
              <a:t>of young women age 15-24 </a:t>
            </a:r>
            <a:r>
              <a:rPr lang="en-US" sz="2200" b="1" i="0" dirty="0">
                <a:solidFill>
                  <a:schemeClr val="accent5"/>
                </a:solidFill>
              </a:rPr>
              <a:t>have knowledge about HIV prevention</a:t>
            </a:r>
            <a:r>
              <a:rPr lang="en-US" sz="2200" i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2619" y="1795816"/>
            <a:ext cx="4811486" cy="270226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HIV knowledge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HIV-related attitudes and behaviors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testing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and youth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98080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12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id="{C3954CFC-F81E-7A2A-2D12-94DA61E227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120774"/>
          </a:xfrm>
        </p:spPr>
        <p:txBody>
          <a:bodyPr>
            <a:noAutofit/>
          </a:bodyPr>
          <a:lstStyle/>
          <a:p>
            <a:r>
              <a:rPr lang="en-US" dirty="0"/>
              <a:t>Knowledge of Medicines to Treat or Prevent HIV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02227"/>
            <a:ext cx="7886700" cy="419100"/>
          </a:xfrm>
        </p:spPr>
        <p:txBody>
          <a:bodyPr/>
          <a:lstStyle/>
          <a:p>
            <a:r>
              <a:rPr lang="en-US" dirty="0"/>
              <a:t>Percent of women age 15-49 who: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45968086"/>
              </p:ext>
            </p:extLst>
          </p:nvPr>
        </p:nvGraphicFramePr>
        <p:xfrm>
          <a:off x="493939" y="1937656"/>
          <a:ext cx="8156122" cy="4751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640" y="1876716"/>
            <a:ext cx="4811486" cy="2786026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knowledge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HIV-related attitudes and behaviors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testing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and youth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12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id="{1BA330A3-1BDD-AF95-251D-27D15F12F5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365300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91646"/>
            <a:ext cx="7886700" cy="1120774"/>
          </a:xfrm>
        </p:spPr>
        <p:txBody>
          <a:bodyPr>
            <a:noAutofit/>
          </a:bodyPr>
          <a:lstStyle/>
          <a:p>
            <a:r>
              <a:rPr lang="en-US" dirty="0"/>
              <a:t>Discriminatory Attitudes towards People Living with HIV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57322"/>
            <a:ext cx="7886700" cy="419100"/>
          </a:xfrm>
        </p:spPr>
        <p:txBody>
          <a:bodyPr/>
          <a:lstStyle/>
          <a:p>
            <a:r>
              <a:rPr lang="en-US" dirty="0"/>
              <a:t>Among women age 15-49 who have heard of HIV or AIDS, percent who: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74368360"/>
              </p:ext>
            </p:extLst>
          </p:nvPr>
        </p:nvGraphicFramePr>
        <p:xfrm>
          <a:off x="493939" y="1921325"/>
          <a:ext cx="8156122" cy="4850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082935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19298"/>
            <a:ext cx="7886700" cy="1120774"/>
          </a:xfrm>
        </p:spPr>
        <p:txBody>
          <a:bodyPr>
            <a:noAutofit/>
          </a:bodyPr>
          <a:lstStyle/>
          <a:p>
            <a:r>
              <a:rPr lang="en-US" dirty="0"/>
              <a:t>Discriminatory Attitudes towards People Living with HIV by Residence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40072"/>
            <a:ext cx="7886700" cy="632735"/>
          </a:xfrm>
        </p:spPr>
        <p:txBody>
          <a:bodyPr>
            <a:normAutofit/>
          </a:bodyPr>
          <a:lstStyle/>
          <a:p>
            <a:r>
              <a:rPr lang="en-US" dirty="0"/>
              <a:t>Among women age 15-49 who have heard of HIV or AIDS, percent with discriminatory attitudes towards people living with HIV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71185919"/>
              </p:ext>
            </p:extLst>
          </p:nvPr>
        </p:nvGraphicFramePr>
        <p:xfrm>
          <a:off x="493939" y="1921324"/>
          <a:ext cx="8156122" cy="47674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101317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39661511"/>
              </p:ext>
            </p:extLst>
          </p:nvPr>
        </p:nvGraphicFramePr>
        <p:xfrm>
          <a:off x="283029" y="1962810"/>
          <a:ext cx="8741228" cy="44642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56268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Sex and Condom Use with Non-Cohabiting Partners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6160" y="1507432"/>
            <a:ext cx="3037114" cy="733878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Percent of women age 15-49 who: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2A941A7-6446-2C70-8D36-1075DD0FEB78}"/>
              </a:ext>
            </a:extLst>
          </p:cNvPr>
          <p:cNvSpPr txBox="1">
            <a:spLocks/>
          </p:cNvSpPr>
          <p:nvPr/>
        </p:nvSpPr>
        <p:spPr>
          <a:xfrm>
            <a:off x="4267201" y="1254806"/>
            <a:ext cx="4757056" cy="9302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Among women age 15-49 who had sex in the last 12 months with </a:t>
            </a:r>
            <a:r>
              <a:rPr lang="en-US" kern="0" dirty="0">
                <a:effectLst/>
              </a:rPr>
              <a:t>a person who was neither their husband nor lived with them</a:t>
            </a:r>
            <a:r>
              <a:rPr lang="en-US" dirty="0"/>
              <a:t>, percent who: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C010B9B-B07F-4A36-33DE-9DA4420E47F2}"/>
              </a:ext>
            </a:extLst>
          </p:cNvPr>
          <p:cNvCxnSpPr/>
          <p:nvPr/>
        </p:nvCxnSpPr>
        <p:spPr>
          <a:xfrm>
            <a:off x="1094875" y="2043041"/>
            <a:ext cx="271056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879C868-FF77-C556-CDB7-92B2F7A4E40A}"/>
              </a:ext>
            </a:extLst>
          </p:cNvPr>
          <p:cNvCxnSpPr/>
          <p:nvPr/>
        </p:nvCxnSpPr>
        <p:spPr>
          <a:xfrm>
            <a:off x="4760722" y="2072477"/>
            <a:ext cx="39115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D986E9CF-8F77-E2F4-A324-56AA80B318A2}"/>
              </a:ext>
            </a:extLst>
          </p:cNvPr>
          <p:cNvSpPr txBox="1"/>
          <p:nvPr/>
        </p:nvSpPr>
        <p:spPr>
          <a:xfrm>
            <a:off x="283029" y="6315403"/>
            <a:ext cx="8577942" cy="572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i="1" kern="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Times New Roman" panose="02020603050405020304" pitchFamily="18" charset="0"/>
              </a:rPr>
              <a:t>Notes: Figures in parentheses are based on 25–49 unweighted cases. An asterisk indicates that a figure is based on fewer than 25 unweighted cases and has been suppressed.</a:t>
            </a:r>
            <a:endParaRPr lang="fr-FR" sz="1400" i="1" kern="100" dirty="0">
              <a:effectLst/>
              <a:latin typeface="Source Sans Pro" panose="020B0503030403020204" pitchFamily="34" charset="0"/>
              <a:ea typeface="Source Sans Pro" panose="020B0503030403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52986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639" y="2029007"/>
            <a:ext cx="4811486" cy="2799986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knowledge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HIV-related attitudes and behaviors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HIV testing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and youth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12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id="{DFD8F86F-1E1A-293C-ED6C-53D1118CAA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597888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HIV Testing during Antenatal Care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7886700" cy="723900"/>
          </a:xfrm>
        </p:spPr>
        <p:txBody>
          <a:bodyPr>
            <a:normAutofit/>
          </a:bodyPr>
          <a:lstStyle/>
          <a:p>
            <a:r>
              <a:rPr lang="en-US" dirty="0"/>
              <a:t>Percent of women with a live birth in the 2 years preceding the survey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57443E-586F-14D9-CC85-14378568580E}"/>
              </a:ext>
            </a:extLst>
          </p:cNvPr>
          <p:cNvSpPr txBox="1"/>
          <p:nvPr/>
        </p:nvSpPr>
        <p:spPr>
          <a:xfrm>
            <a:off x="704850" y="1904999"/>
            <a:ext cx="2064547" cy="4411207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60% of pregnant women were tested for HIV during antenatal care and received the results.</a:t>
            </a:r>
          </a:p>
        </p:txBody>
      </p:sp>
      <p:pic>
        <p:nvPicPr>
          <p:cNvPr id="6" name="Picture 5" descr="Shape&#10;&#10;Description automatically generated with low confidence">
            <a:extLst>
              <a:ext uri="{FF2B5EF4-FFF2-40B4-BE49-F238E27FC236}">
                <a16:creationId xmlns:a16="http://schemas.microsoft.com/office/drawing/2014/main" id="{01C9639C-8BE7-74F1-D964-8C35D65747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04" t="14445" r="32698" b="14921"/>
          <a:stretch/>
        </p:blipFill>
        <p:spPr>
          <a:xfrm>
            <a:off x="2769397" y="1726915"/>
            <a:ext cx="1119252" cy="2417802"/>
          </a:xfrm>
          <a:prstGeom prst="rect">
            <a:avLst/>
          </a:prstGeom>
        </p:spPr>
      </p:pic>
      <p:pic>
        <p:nvPicPr>
          <p:cNvPr id="7" name="Picture 6" descr="Shape&#10;&#10;Description automatically generated with low confidence">
            <a:extLst>
              <a:ext uri="{FF2B5EF4-FFF2-40B4-BE49-F238E27FC236}">
                <a16:creationId xmlns:a16="http://schemas.microsoft.com/office/drawing/2014/main" id="{7C42E611-BD9C-6072-D674-A4AC59D8A10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04" t="14445" r="32698" b="14921"/>
          <a:stretch/>
        </p:blipFill>
        <p:spPr>
          <a:xfrm>
            <a:off x="3951401" y="1739539"/>
            <a:ext cx="1119252" cy="2417802"/>
          </a:xfrm>
          <a:prstGeom prst="rect">
            <a:avLst/>
          </a:prstGeom>
        </p:spPr>
      </p:pic>
      <p:pic>
        <p:nvPicPr>
          <p:cNvPr id="12" name="Picture 11" descr="A picture containing clipart&#10;&#10;Description automatically generated">
            <a:extLst>
              <a:ext uri="{FF2B5EF4-FFF2-40B4-BE49-F238E27FC236}">
                <a16:creationId xmlns:a16="http://schemas.microsoft.com/office/drawing/2014/main" id="{E125F29E-9BDD-CCF8-6CB4-98302F338F87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6232" y="4238170"/>
            <a:ext cx="1073945" cy="2561623"/>
          </a:xfrm>
          <a:prstGeom prst="rect">
            <a:avLst/>
          </a:prstGeom>
        </p:spPr>
      </p:pic>
      <p:pic>
        <p:nvPicPr>
          <p:cNvPr id="5" name="Picture 4" descr="A picture containing clipart&#10;&#10;Description automatically generated">
            <a:extLst>
              <a:ext uri="{FF2B5EF4-FFF2-40B4-BE49-F238E27FC236}">
                <a16:creationId xmlns:a16="http://schemas.microsoft.com/office/drawing/2014/main" id="{7B0EC04E-EC13-F568-49ED-4ED4C4F4489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468" y="4238170"/>
            <a:ext cx="1073945" cy="2561623"/>
          </a:xfrm>
          <a:prstGeom prst="rect">
            <a:avLst/>
          </a:prstGeom>
        </p:spPr>
      </p:pic>
      <p:pic>
        <p:nvPicPr>
          <p:cNvPr id="8" name="Picture 7" descr="A picture containing clipart&#10;&#10;Description automatically generated">
            <a:extLst>
              <a:ext uri="{FF2B5EF4-FFF2-40B4-BE49-F238E27FC236}">
                <a16:creationId xmlns:a16="http://schemas.microsoft.com/office/drawing/2014/main" id="{C02EC132-12DE-72DA-60A5-7F0F8CE72727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7760" y="4238169"/>
            <a:ext cx="1073945" cy="2561623"/>
          </a:xfrm>
          <a:prstGeom prst="rect">
            <a:avLst/>
          </a:prstGeom>
        </p:spPr>
      </p:pic>
      <p:pic>
        <p:nvPicPr>
          <p:cNvPr id="9" name="Picture 8" descr="A picture containing clipart&#10;&#10;Description automatically generated">
            <a:extLst>
              <a:ext uri="{FF2B5EF4-FFF2-40B4-BE49-F238E27FC236}">
                <a16:creationId xmlns:a16="http://schemas.microsoft.com/office/drawing/2014/main" id="{4FE729E6-7674-178C-66BA-FCB1FAE98C83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1996" y="4238169"/>
            <a:ext cx="1073945" cy="2561623"/>
          </a:xfrm>
          <a:prstGeom prst="rect">
            <a:avLst/>
          </a:prstGeom>
        </p:spPr>
      </p:pic>
      <p:pic>
        <p:nvPicPr>
          <p:cNvPr id="13" name="Picture 12" descr="Shape&#10;&#10;Description automatically generated with low confidence">
            <a:extLst>
              <a:ext uri="{FF2B5EF4-FFF2-40B4-BE49-F238E27FC236}">
                <a16:creationId xmlns:a16="http://schemas.microsoft.com/office/drawing/2014/main" id="{76C09CDF-21EC-39CC-1A5C-4290916BB9B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04" t="14445" r="32698" b="14921"/>
          <a:stretch/>
        </p:blipFill>
        <p:spPr>
          <a:xfrm>
            <a:off x="5133405" y="1714291"/>
            <a:ext cx="1119252" cy="2417802"/>
          </a:xfrm>
          <a:prstGeom prst="rect">
            <a:avLst/>
          </a:prstGeom>
        </p:spPr>
      </p:pic>
      <p:pic>
        <p:nvPicPr>
          <p:cNvPr id="14" name="Picture 13" descr="Shape&#10;&#10;Description automatically generated with low confidence">
            <a:extLst>
              <a:ext uri="{FF2B5EF4-FFF2-40B4-BE49-F238E27FC236}">
                <a16:creationId xmlns:a16="http://schemas.microsoft.com/office/drawing/2014/main" id="{3E88CC91-3E98-C953-A300-5E3208F465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04" t="14445" r="32698" b="14921"/>
          <a:stretch/>
        </p:blipFill>
        <p:spPr>
          <a:xfrm>
            <a:off x="6315409" y="1726915"/>
            <a:ext cx="1119252" cy="2417802"/>
          </a:xfrm>
          <a:prstGeom prst="rect">
            <a:avLst/>
          </a:prstGeom>
        </p:spPr>
      </p:pic>
      <p:pic>
        <p:nvPicPr>
          <p:cNvPr id="15" name="Picture 14" descr="Shape&#10;&#10;Description automatically generated with low confidence">
            <a:extLst>
              <a:ext uri="{FF2B5EF4-FFF2-40B4-BE49-F238E27FC236}">
                <a16:creationId xmlns:a16="http://schemas.microsoft.com/office/drawing/2014/main" id="{14EB48F1-2873-42B4-B845-3732B2F71B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04" t="14445" r="32698" b="14921"/>
          <a:stretch/>
        </p:blipFill>
        <p:spPr>
          <a:xfrm>
            <a:off x="2769397" y="4310081"/>
            <a:ext cx="1119252" cy="2417802"/>
          </a:xfrm>
          <a:prstGeom prst="rect">
            <a:avLst/>
          </a:prstGeom>
        </p:spPr>
      </p:pic>
      <p:pic>
        <p:nvPicPr>
          <p:cNvPr id="16" name="Picture 15" descr="Shape&#10;&#10;Description automatically generated with low confidence">
            <a:extLst>
              <a:ext uri="{FF2B5EF4-FFF2-40B4-BE49-F238E27FC236}">
                <a16:creationId xmlns:a16="http://schemas.microsoft.com/office/drawing/2014/main" id="{B9FD95BD-5F03-BC70-3C27-80831BB4F4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04" t="14445" r="32698" b="14921"/>
          <a:stretch/>
        </p:blipFill>
        <p:spPr>
          <a:xfrm>
            <a:off x="7497414" y="1714291"/>
            <a:ext cx="1119252" cy="2417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843968"/>
      </p:ext>
    </p:extLst>
  </p:cSld>
  <p:clrMapOvr>
    <a:masterClrMapping/>
  </p:clrMapOvr>
</p:sld>
</file>

<file path=ppt/theme/theme1.xml><?xml version="1.0" encoding="utf-8"?>
<a:theme xmlns:a="http://schemas.openxmlformats.org/drawingml/2006/main" name="4_Custom Design">
  <a:themeElements>
    <a:clrScheme name="Taj DH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Taj DH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VMX3MACP777Z-1177381151-48761</_dlc_DocId>
    <_dlc_DocIdUrl xmlns="d16efad5-0601-4cf0-b7c2-89968258c777">
      <Url>https://icfonline.sharepoint.com/sites/ihd-dhs/Dissemination/_layouts/15/DocIdRedir.aspx?ID=VMX3MACP777Z-1177381151-48761</Url>
      <Description>VMX3MACP777Z-1177381151-48761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16be8c5f772cc8aa47e45cb39b55cbaf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3e792c84d5b1b9544620416dc424fda6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981E3BE-0910-4E81-BE17-3B9CCC885C4D}">
  <ds:schemaRefs>
    <ds:schemaRef ds:uri="http://schemas.microsoft.com/office/2006/documentManagement/types"/>
    <ds:schemaRef ds:uri="http://purl.org/dc/terms/"/>
    <ds:schemaRef ds:uri="http://www.w3.org/XML/1998/namespace"/>
    <ds:schemaRef ds:uri="d16efad5-0601-4cf0-b7c2-89968258c777"/>
    <ds:schemaRef ds:uri="4050c418-ec1a-4a63-84af-e27a3374b796"/>
    <ds:schemaRef ds:uri="http://schemas.microsoft.com/office/2006/metadata/properties"/>
    <ds:schemaRef ds:uri="http://schemas.microsoft.com/office/infopath/2007/PartnerControls"/>
    <ds:schemaRef ds:uri="http://purl.org/dc/dcmitype/"/>
    <ds:schemaRef ds:uri="http://purl.org/dc/elements/1.1/"/>
    <ds:schemaRef ds:uri="http://schemas.openxmlformats.org/package/2006/metadata/core-properties"/>
    <ds:schemaRef ds:uri="fa6a9aea-fb0f-4ddd-aff8-712634b7d5fe"/>
    <ds:schemaRef ds:uri="83c4e5ee-5eea-4e8c-8b50-726738bccb6e"/>
  </ds:schemaRefs>
</ds:datastoreItem>
</file>

<file path=customXml/itemProps4.xml><?xml version="1.0" encoding="utf-8"?>
<ds:datastoreItem xmlns:ds="http://schemas.openxmlformats.org/officeDocument/2006/customXml" ds:itemID="{6B4E8560-C592-44E9-AAF0-549F7A30477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10823</TotalTime>
  <Words>502</Words>
  <Application>Microsoft Office PowerPoint</Application>
  <PresentationFormat>On-screen Show (4:3)</PresentationFormat>
  <Paragraphs>51</Paragraphs>
  <Slides>13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Source Sans Pro</vt:lpstr>
      <vt:lpstr>Source Sans Pro SemiBold</vt:lpstr>
      <vt:lpstr>4_Custom Design</vt:lpstr>
      <vt:lpstr>2_Custom Design</vt:lpstr>
      <vt:lpstr>PowerPoint Presentation</vt:lpstr>
      <vt:lpstr>PowerPoint Presentation</vt:lpstr>
      <vt:lpstr>Knowledge of Medicines to Treat or Prevent HIV</vt:lpstr>
      <vt:lpstr>PowerPoint Presentation</vt:lpstr>
      <vt:lpstr>Discriminatory Attitudes towards People Living with HIV</vt:lpstr>
      <vt:lpstr>Discriminatory Attitudes towards People Living with HIV by Residence</vt:lpstr>
      <vt:lpstr>Sex and Condom Use with Non-Cohabiting Partners</vt:lpstr>
      <vt:lpstr>PowerPoint Presentation</vt:lpstr>
      <vt:lpstr>HIV Testing during Antenatal Care</vt:lpstr>
      <vt:lpstr>HIV Testing</vt:lpstr>
      <vt:lpstr>PowerPoint Presentation</vt:lpstr>
      <vt:lpstr>Knowledge about HIV Prevention  among Young People</vt:lpstr>
      <vt:lpstr>Key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Twesigye, Gloria</cp:lastModifiedBy>
  <cp:revision>3</cp:revision>
  <dcterms:created xsi:type="dcterms:W3CDTF">2022-12-05T19:39:34Z</dcterms:created>
  <dcterms:modified xsi:type="dcterms:W3CDTF">2024-10-10T20:36:30Z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6d732126-f028-4099-8334-774eff1a67b2</vt:lpwstr>
  </property>
  <property fmtid="{D5CDD505-2E9C-101B-9397-08002B2CF9AE}" pid="4" name="MediaServiceImageTags">
    <vt:lpwstr/>
  </property>
</Properties>
</file>