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omments/modernComment_10A_4BE25900.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4.xml" ContentType="application/vnd.openxmlformats-officedocument.drawingml.chartshape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5.xml" ContentType="application/vnd.openxmlformats-officedocument.drawingml.chartshapes+xml"/>
  <Override PartName="/ppt/notesSlides/notesSlide1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35"/>
  </p:notesMasterIdLst>
  <p:handoutMasterIdLst>
    <p:handoutMasterId r:id="rId36"/>
  </p:handoutMasterIdLst>
  <p:sldIdLst>
    <p:sldId id="256" r:id="rId8"/>
    <p:sldId id="260" r:id="rId9"/>
    <p:sldId id="263" r:id="rId10"/>
    <p:sldId id="261" r:id="rId11"/>
    <p:sldId id="264" r:id="rId12"/>
    <p:sldId id="265" r:id="rId13"/>
    <p:sldId id="266" r:id="rId14"/>
    <p:sldId id="267" r:id="rId15"/>
    <p:sldId id="269" r:id="rId16"/>
    <p:sldId id="271" r:id="rId17"/>
    <p:sldId id="272" r:id="rId18"/>
    <p:sldId id="274" r:id="rId19"/>
    <p:sldId id="273" r:id="rId20"/>
    <p:sldId id="275" r:id="rId21"/>
    <p:sldId id="276" r:id="rId22"/>
    <p:sldId id="282" r:id="rId23"/>
    <p:sldId id="270" r:id="rId24"/>
    <p:sldId id="279" r:id="rId25"/>
    <p:sldId id="278" r:id="rId26"/>
    <p:sldId id="281" r:id="rId27"/>
    <p:sldId id="285" r:id="rId28"/>
    <p:sldId id="284" r:id="rId29"/>
    <p:sldId id="286" r:id="rId30"/>
    <p:sldId id="283" r:id="rId31"/>
    <p:sldId id="287"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VO"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313DE4BA-E786-487F-A35D-CAE36CA6ECF0}"/>
    <pc:docChg chg="custSel modSld">
      <pc:chgData name="Sarah Balian" userId="b9b6ec2c-f67a-4485-ae9a-27dddf9569d2" providerId="ADAL" clId="{313DE4BA-E786-487F-A35D-CAE36CA6ECF0}" dt="2023-03-17T14:38:56.159" v="763"/>
      <pc:docMkLst>
        <pc:docMk/>
      </pc:docMkLst>
      <pc:sldChg chg="addCm delCm">
        <pc:chgData name="Sarah Balian" userId="b9b6ec2c-f67a-4485-ae9a-27dddf9569d2" providerId="ADAL" clId="{313DE4BA-E786-487F-A35D-CAE36CA6ECF0}" dt="2023-03-17T14:27:20.998" v="5"/>
        <pc:sldMkLst>
          <pc:docMk/>
          <pc:sldMk cId="901538395" sldId="2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313DE4BA-E786-487F-A35D-CAE36CA6ECF0}" dt="2023-03-17T14:26:10.467" v="4"/>
              <pc2:cmMkLst xmlns:pc2="http://schemas.microsoft.com/office/powerpoint/2019/9/main/command">
                <pc:docMk/>
                <pc:sldMk cId="901538395" sldId="261"/>
                <pc2:cmMk id="{5A7A666F-4E66-4673-8917-673C05DC0723}"/>
              </pc2:cmMkLst>
            </pc226:cmChg>
            <pc226:cmChg xmlns:pc226="http://schemas.microsoft.com/office/powerpoint/2022/06/main/command" chg="add">
              <pc226:chgData name="Sarah Balian" userId="b9b6ec2c-f67a-4485-ae9a-27dddf9569d2" providerId="ADAL" clId="{313DE4BA-E786-487F-A35D-CAE36CA6ECF0}" dt="2023-03-17T14:27:20.998" v="5"/>
              <pc2:cmMkLst xmlns:pc2="http://schemas.microsoft.com/office/powerpoint/2019/9/main/command">
                <pc:docMk/>
                <pc:sldMk cId="901538395" sldId="261"/>
                <pc2:cmMk id="{85BBB16F-BC69-4864-BC6C-563578269BF9}"/>
              </pc2:cmMkLst>
            </pc226:cmChg>
          </p:ext>
        </pc:extLst>
      </pc:sldChg>
      <pc:sldChg chg="mod">
        <pc:chgData name="Sarah Balian" userId="b9b6ec2c-f67a-4485-ae9a-27dddf9569d2" providerId="ADAL" clId="{313DE4BA-E786-487F-A35D-CAE36CA6ECF0}" dt="2023-03-17T14:12:00.625" v="3" actId="27918"/>
        <pc:sldMkLst>
          <pc:docMk/>
          <pc:sldMk cId="1887431401" sldId="263"/>
        </pc:sldMkLst>
      </pc:sldChg>
      <pc:sldChg chg="modNotesTx">
        <pc:chgData name="Sarah Balian" userId="b9b6ec2c-f67a-4485-ae9a-27dddf9569d2" providerId="ADAL" clId="{313DE4BA-E786-487F-A35D-CAE36CA6ECF0}" dt="2023-03-17T14:27:51.440" v="20" actId="20577"/>
        <pc:sldMkLst>
          <pc:docMk/>
          <pc:sldMk cId="2479953464" sldId="264"/>
        </pc:sldMkLst>
      </pc:sldChg>
      <pc:sldChg chg="modNotesTx">
        <pc:chgData name="Sarah Balian" userId="b9b6ec2c-f67a-4485-ae9a-27dddf9569d2" providerId="ADAL" clId="{313DE4BA-E786-487F-A35D-CAE36CA6ECF0}" dt="2023-03-17T14:29:18.882" v="29" actId="20577"/>
        <pc:sldMkLst>
          <pc:docMk/>
          <pc:sldMk cId="3201893001" sldId="265"/>
        </pc:sldMkLst>
      </pc:sldChg>
      <pc:sldChg chg="modNotesTx">
        <pc:chgData name="Sarah Balian" userId="b9b6ec2c-f67a-4485-ae9a-27dddf9569d2" providerId="ADAL" clId="{313DE4BA-E786-487F-A35D-CAE36CA6ECF0}" dt="2023-03-17T14:35:24.869" v="556" actId="20577"/>
        <pc:sldMkLst>
          <pc:docMk/>
          <pc:sldMk cId="52877160" sldId="271"/>
        </pc:sldMkLst>
      </pc:sldChg>
      <pc:sldChg chg="modNotesTx">
        <pc:chgData name="Sarah Balian" userId="b9b6ec2c-f67a-4485-ae9a-27dddf9569d2" providerId="ADAL" clId="{313DE4BA-E786-487F-A35D-CAE36CA6ECF0}" dt="2023-03-17T14:38:56.159" v="763"/>
        <pc:sldMkLst>
          <pc:docMk/>
          <pc:sldMk cId="1506493807" sldId="272"/>
        </pc:sldMkLst>
      </pc:sldChg>
      <pc:sldChg chg="modNotesTx">
        <pc:chgData name="Sarah Balian" userId="b9b6ec2c-f67a-4485-ae9a-27dddf9569d2" providerId="ADAL" clId="{313DE4BA-E786-487F-A35D-CAE36CA6ECF0}" dt="2023-03-17T14:38:49.115" v="761"/>
        <pc:sldMkLst>
          <pc:docMk/>
          <pc:sldMk cId="454941652" sldId="273"/>
        </pc:sldMkLst>
      </pc:sldChg>
      <pc:sldChg chg="modNotesTx">
        <pc:chgData name="Sarah Balian" userId="b9b6ec2c-f67a-4485-ae9a-27dddf9569d2" providerId="ADAL" clId="{313DE4BA-E786-487F-A35D-CAE36CA6ECF0}" dt="2023-03-17T14:38:53.181" v="762"/>
        <pc:sldMkLst>
          <pc:docMk/>
          <pc:sldMk cId="4007693361" sldId="274"/>
        </pc:sldMkLst>
      </pc:sldChg>
      <pc:sldChg chg="modNotesTx">
        <pc:chgData name="Sarah Balian" userId="b9b6ec2c-f67a-4485-ae9a-27dddf9569d2" providerId="ADAL" clId="{313DE4BA-E786-487F-A35D-CAE36CA6ECF0}" dt="2023-03-17T14:38:32.478" v="760"/>
        <pc:sldMkLst>
          <pc:docMk/>
          <pc:sldMk cId="111198767" sldId="275"/>
        </pc:sldMkLst>
      </pc:sldChg>
      <pc:sldChg chg="modNotesTx">
        <pc:chgData name="Sarah Balian" userId="b9b6ec2c-f67a-4485-ae9a-27dddf9569d2" providerId="ADAL" clId="{313DE4BA-E786-487F-A35D-CAE36CA6ECF0}" dt="2023-03-17T14:36:30.211" v="642" actId="20577"/>
        <pc:sldMkLst>
          <pc:docMk/>
          <pc:sldMk cId="995516696" sldId="276"/>
        </pc:sldMkLst>
      </pc:sldChg>
      <pc:sldChg chg="modNotesTx">
        <pc:chgData name="Sarah Balian" userId="b9b6ec2c-f67a-4485-ae9a-27dddf9569d2" providerId="ADAL" clId="{313DE4BA-E786-487F-A35D-CAE36CA6ECF0}" dt="2023-03-17T14:37:56.258" v="753" actId="20577"/>
        <pc:sldMkLst>
          <pc:docMk/>
          <pc:sldMk cId="2975771389" sldId="282"/>
        </pc:sldMkLst>
      </pc:sldChg>
    </pc:docChg>
  </pc:docChgLst>
  <pc:docChgLst>
    <pc:chgData name="Twesigye, Gloria" userId="6464a502-8a44-4d67-8fab-8f3aa9495827" providerId="ADAL" clId="{CCBEF9E0-E196-4664-A47E-1527C8ECBFFD}"/>
    <pc:docChg chg="modSld">
      <pc:chgData name="Twesigye, Gloria" userId="6464a502-8a44-4d67-8fab-8f3aa9495827" providerId="ADAL" clId="{CCBEF9E0-E196-4664-A47E-1527C8ECBFFD}" dt="2023-01-25T19:18:58.832" v="49" actId="1076"/>
      <pc:docMkLst>
        <pc:docMk/>
      </pc:docMkLst>
      <pc:sldChg chg="modSp mod">
        <pc:chgData name="Twesigye, Gloria" userId="6464a502-8a44-4d67-8fab-8f3aa9495827" providerId="ADAL" clId="{CCBEF9E0-E196-4664-A47E-1527C8ECBFFD}" dt="2023-01-24T19:37:58.193" v="26" actId="1076"/>
        <pc:sldMkLst>
          <pc:docMk/>
          <pc:sldMk cId="1428788921" sldId="262"/>
        </pc:sldMkLst>
        <pc:spChg chg="mod">
          <ac:chgData name="Twesigye, Gloria" userId="6464a502-8a44-4d67-8fab-8f3aa9495827" providerId="ADAL" clId="{CCBEF9E0-E196-4664-A47E-1527C8ECBFFD}" dt="2023-01-24T19:37:58.193" v="26" actId="1076"/>
          <ac:spMkLst>
            <pc:docMk/>
            <pc:sldMk cId="1428788921" sldId="262"/>
            <ac:spMk id="5" creationId="{F9389E6D-AE41-DA2B-E7C6-C8A222BB5D45}"/>
          </ac:spMkLst>
        </pc:spChg>
      </pc:sldChg>
      <pc:sldChg chg="modSp mod">
        <pc:chgData name="Twesigye, Gloria" userId="6464a502-8a44-4d67-8fab-8f3aa9495827" providerId="ADAL" clId="{CCBEF9E0-E196-4664-A47E-1527C8ECBFFD}" dt="2023-01-24T19:41:11.170" v="32" actId="1035"/>
        <pc:sldMkLst>
          <pc:docMk/>
          <pc:sldMk cId="3374680457" sldId="277"/>
        </pc:sldMkLst>
        <pc:graphicFrameChg chg="mod">
          <ac:chgData name="Twesigye, Gloria" userId="6464a502-8a44-4d67-8fab-8f3aa9495827" providerId="ADAL" clId="{CCBEF9E0-E196-4664-A47E-1527C8ECBFFD}" dt="2023-01-24T19:41:11.170" v="32" actId="1035"/>
          <ac:graphicFrameMkLst>
            <pc:docMk/>
            <pc:sldMk cId="3374680457" sldId="277"/>
            <ac:graphicFrameMk id="6" creationId="{9101D358-B10F-16E5-B75D-9B656EAA9665}"/>
          </ac:graphicFrameMkLst>
        </pc:graphicFrameChg>
      </pc:sldChg>
      <pc:sldChg chg="modSp mod addCm delCm">
        <pc:chgData name="Twesigye, Gloria" userId="6464a502-8a44-4d67-8fab-8f3aa9495827" providerId="ADAL" clId="{CCBEF9E0-E196-4664-A47E-1527C8ECBFFD}" dt="2023-01-25T14:01:33.274" v="44"/>
        <pc:sldMkLst>
          <pc:docMk/>
          <pc:sldMk cId="3303905315" sldId="278"/>
        </pc:sldMkLst>
        <pc:spChg chg="mod">
          <ac:chgData name="Twesigye, Gloria" userId="6464a502-8a44-4d67-8fab-8f3aa9495827" providerId="ADAL" clId="{CCBEF9E0-E196-4664-A47E-1527C8ECBFFD}" dt="2023-01-24T19:20:40.299" v="4" actId="207"/>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3.274" v="44"/>
              <pc2:cmMkLst xmlns:pc2="http://schemas.microsoft.com/office/powerpoint/2019/9/main/command">
                <pc:docMk/>
                <pc:sldMk cId="3303905315" sldId="278"/>
                <pc2:cmMk id="{19C7A92F-0492-4C14-8B23-DC9B3B76AFCB}"/>
              </pc2:cmMkLst>
            </pc226:cmChg>
          </p:ext>
        </pc:extLst>
      </pc:sldChg>
      <pc:sldChg chg="addSp modSp mod addCm">
        <pc:chgData name="Twesigye, Gloria" userId="6464a502-8a44-4d67-8fab-8f3aa9495827" providerId="ADAL" clId="{CCBEF9E0-E196-4664-A47E-1527C8ECBFFD}" dt="2023-01-25T19:17:41.062" v="47" actId="1076"/>
        <pc:sldMkLst>
          <pc:docMk/>
          <pc:sldMk cId="3194101482" sldId="279"/>
        </pc:sldMkLst>
        <pc:graphicFrameChg chg="mod">
          <ac:chgData name="Twesigye, Gloria" userId="6464a502-8a44-4d67-8fab-8f3aa9495827" providerId="ADAL" clId="{CCBEF9E0-E196-4664-A47E-1527C8ECBFFD}" dt="2023-01-24T19:18:21.772" v="2" actId="27636"/>
          <ac:graphicFrameMkLst>
            <pc:docMk/>
            <pc:sldMk cId="3194101482" sldId="279"/>
            <ac:graphicFrameMk id="6" creationId="{9101D358-B10F-16E5-B75D-9B656EAA9665}"/>
          </ac:graphicFrameMkLst>
        </pc:graphicFrameChg>
        <pc:picChg chg="add mod">
          <ac:chgData name="Twesigye, Gloria" userId="6464a502-8a44-4d67-8fab-8f3aa9495827" providerId="ADAL" clId="{CCBEF9E0-E196-4664-A47E-1527C8ECBFFD}" dt="2023-01-25T19:17:41.062" v="47" actId="1076"/>
          <ac:picMkLst>
            <pc:docMk/>
            <pc:sldMk cId="3194101482" sldId="279"/>
            <ac:picMk id="5" creationId="{1C4DF12F-037B-1B0A-0BEC-3C6A02D3A68D}"/>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CBEF9E0-E196-4664-A47E-1527C8ECBFFD}" dt="2023-01-24T19:32:31.967" v="16"/>
              <pc2:cmMkLst xmlns:pc2="http://schemas.microsoft.com/office/powerpoint/2019/9/main/command">
                <pc:docMk/>
                <pc:sldMk cId="3194101482" sldId="279"/>
                <pc2:cmMk id="{7AEEBD4B-81A2-4262-AB6E-2A38ABB25B56}"/>
              </pc2:cmMkLst>
            </pc226:cmChg>
          </p:ext>
        </pc:extLst>
      </pc:sldChg>
      <pc:sldChg chg="modSp mod addCm delCm">
        <pc:chgData name="Twesigye, Gloria" userId="6464a502-8a44-4d67-8fab-8f3aa9495827" providerId="ADAL" clId="{CCBEF9E0-E196-4664-A47E-1527C8ECBFFD}" dt="2023-01-25T14:01:39.283" v="45"/>
        <pc:sldMkLst>
          <pc:docMk/>
          <pc:sldMk cId="2037355660" sldId="280"/>
        </pc:sldMkLst>
        <pc:spChg chg="mod">
          <ac:chgData name="Twesigye, Gloria" userId="6464a502-8a44-4d67-8fab-8f3aa9495827" providerId="ADAL" clId="{CCBEF9E0-E196-4664-A47E-1527C8ECBFFD}" dt="2023-01-24T19:24:18.206" v="8" actId="113"/>
          <ac:spMkLst>
            <pc:docMk/>
            <pc:sldMk cId="2037355660" sldId="280"/>
            <ac:spMk id="3" creationId="{739C7B42-E0F3-42FB-6056-5C37096CE84D}"/>
          </ac:spMkLst>
        </pc:spChg>
        <pc:spChg chg="mod">
          <ac:chgData name="Twesigye, Gloria" userId="6464a502-8a44-4d67-8fab-8f3aa9495827" providerId="ADAL" clId="{CCBEF9E0-E196-4664-A47E-1527C8ECBFFD}" dt="2023-01-24T19:25:01.982" v="10" actId="1076"/>
          <ac:spMkLst>
            <pc:docMk/>
            <pc:sldMk cId="2037355660" sldId="280"/>
            <ac:spMk id="67" creationId="{FA06AC2D-A668-BF2C-E7FE-30962BE77260}"/>
          </ac:spMkLst>
        </pc:spChg>
        <pc:spChg chg="mod">
          <ac:chgData name="Twesigye, Gloria" userId="6464a502-8a44-4d67-8fab-8f3aa9495827" providerId="ADAL" clId="{CCBEF9E0-E196-4664-A47E-1527C8ECBFFD}" dt="2023-01-24T19:24:57.644" v="9" actId="1076"/>
          <ac:spMkLst>
            <pc:docMk/>
            <pc:sldMk cId="2037355660" sldId="280"/>
            <ac:spMk id="68" creationId="{2F98A3EE-6320-044D-A68E-720A7A279610}"/>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9.283" v="45"/>
              <pc2:cmMkLst xmlns:pc2="http://schemas.microsoft.com/office/powerpoint/2019/9/main/command">
                <pc:docMk/>
                <pc:sldMk cId="2037355660" sldId="280"/>
                <pc2:cmMk id="{E964028B-683D-48EE-8460-B691BC635006}"/>
              </pc2:cmMkLst>
            </pc226:cmChg>
          </p:ext>
        </pc:extLst>
      </pc:sldChg>
      <pc:sldChg chg="modSp">
        <pc:chgData name="Twesigye, Gloria" userId="6464a502-8a44-4d67-8fab-8f3aa9495827" providerId="ADAL" clId="{CCBEF9E0-E196-4664-A47E-1527C8ECBFFD}" dt="2023-01-24T19:25:12.915" v="11"/>
        <pc:sldMkLst>
          <pc:docMk/>
          <pc:sldMk cId="999283337" sldId="281"/>
        </pc:sldMkLst>
        <pc:graphicFrameChg chg="mod">
          <ac:chgData name="Twesigye, Gloria" userId="6464a502-8a44-4d67-8fab-8f3aa9495827" providerId="ADAL" clId="{CCBEF9E0-E196-4664-A47E-1527C8ECBFFD}" dt="2023-01-24T19:25:12.915" v="11"/>
          <ac:graphicFrameMkLst>
            <pc:docMk/>
            <pc:sldMk cId="999283337" sldId="281"/>
            <ac:graphicFrameMk id="6" creationId="{A9A8CC69-E7C7-8BF8-2D2D-ABB1A61EC758}"/>
          </ac:graphicFrameMkLst>
        </pc:graphicFrameChg>
      </pc:sldChg>
      <pc:sldChg chg="modSp mod">
        <pc:chgData name="Twesigye, Gloria" userId="6464a502-8a44-4d67-8fab-8f3aa9495827" providerId="ADAL" clId="{CCBEF9E0-E196-4664-A47E-1527C8ECBFFD}" dt="2023-01-24T19:34:45.588" v="20" actId="207"/>
        <pc:sldMkLst>
          <pc:docMk/>
          <pc:sldMk cId="3502258445" sldId="283"/>
        </pc:sldMkLst>
        <pc:spChg chg="mod">
          <ac:chgData name="Twesigye, Gloria" userId="6464a502-8a44-4d67-8fab-8f3aa9495827" providerId="ADAL" clId="{CCBEF9E0-E196-4664-A47E-1527C8ECBFFD}" dt="2023-01-24T19:34:45.588" v="20" actId="207"/>
          <ac:spMkLst>
            <pc:docMk/>
            <pc:sldMk cId="3502258445" sldId="283"/>
            <ac:spMk id="4" creationId="{A77CD158-ECF9-80A0-ECD9-2D9AE39A0AC2}"/>
          </ac:spMkLst>
        </pc:spChg>
      </pc:sldChg>
      <pc:sldChg chg="addSp modSp mod addCm modCm">
        <pc:chgData name="Twesigye, Gloria" userId="6464a502-8a44-4d67-8fab-8f3aa9495827" providerId="ADAL" clId="{CCBEF9E0-E196-4664-A47E-1527C8ECBFFD}" dt="2023-01-25T19:18:58.832" v="49" actId="1076"/>
        <pc:sldMkLst>
          <pc:docMk/>
          <pc:sldMk cId="3958030153" sldId="284"/>
        </pc:sldMkLst>
        <pc:spChg chg="mod">
          <ac:chgData name="Twesigye, Gloria" userId="6464a502-8a44-4d67-8fab-8f3aa9495827" providerId="ADAL" clId="{CCBEF9E0-E196-4664-A47E-1527C8ECBFFD}" dt="2023-01-24T19:29:55.319" v="15" actId="207"/>
          <ac:spMkLst>
            <pc:docMk/>
            <pc:sldMk cId="3958030153" sldId="284"/>
            <ac:spMk id="8" creationId="{7B582149-04E4-5809-2248-317B1808F9D1}"/>
          </ac:spMkLst>
        </pc:spChg>
        <pc:picChg chg="add mod">
          <ac:chgData name="Twesigye, Gloria" userId="6464a502-8a44-4d67-8fab-8f3aa9495827" providerId="ADAL" clId="{CCBEF9E0-E196-4664-A47E-1527C8ECBFFD}" dt="2023-01-25T19:18:58.832" v="49" actId="1076"/>
          <ac:picMkLst>
            <pc:docMk/>
            <pc:sldMk cId="3958030153" sldId="284"/>
            <ac:picMk id="5" creationId="{DA15FAFE-4FD3-138B-B56B-29239336273F}"/>
          </ac:picMkLst>
        </pc:picChg>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CBEF9E0-E196-4664-A47E-1527C8ECBFFD}" dt="2023-01-24T19:34:00.239" v="18"/>
              <pc2:cmMkLst xmlns:pc2="http://schemas.microsoft.com/office/powerpoint/2019/9/main/command">
                <pc:docMk/>
                <pc:sldMk cId="3958030153" sldId="284"/>
                <pc2:cmMk id="{86CC6F0D-D7CF-4A5F-AB51-38422451F7EB}"/>
              </pc2:cmMkLst>
            </pc226:cmChg>
          </p:ext>
        </pc:extLst>
      </pc:sldChg>
      <pc:sldChg chg="modSp mod">
        <pc:chgData name="Twesigye, Gloria" userId="6464a502-8a44-4d67-8fab-8f3aa9495827" providerId="ADAL" clId="{CCBEF9E0-E196-4664-A47E-1527C8ECBFFD}" dt="2023-01-24T19:28:52.187" v="13" actId="113"/>
        <pc:sldMkLst>
          <pc:docMk/>
          <pc:sldMk cId="3771114077" sldId="285"/>
        </pc:sldMkLst>
        <pc:spChg chg="mod">
          <ac:chgData name="Twesigye, Gloria" userId="6464a502-8a44-4d67-8fab-8f3aa9495827" providerId="ADAL" clId="{CCBEF9E0-E196-4664-A47E-1527C8ECBFFD}" dt="2023-01-24T19:28:52.187" v="13" actId="113"/>
          <ac:spMkLst>
            <pc:docMk/>
            <pc:sldMk cId="3771114077" sldId="285"/>
            <ac:spMk id="3" creationId="{C0F8F8AD-C252-B408-71DB-C45EBAE87976}"/>
          </ac:spMkLst>
        </pc:spChg>
      </pc:sldChg>
      <pc:sldChg chg="modSp mod">
        <pc:chgData name="Twesigye, Gloria" userId="6464a502-8a44-4d67-8fab-8f3aa9495827" providerId="ADAL" clId="{CCBEF9E0-E196-4664-A47E-1527C8ECBFFD}" dt="2023-01-24T19:43:04.037" v="43" actId="14100"/>
        <pc:sldMkLst>
          <pc:docMk/>
          <pc:sldMk cId="1821595124" sldId="286"/>
        </pc:sldMkLst>
        <pc:spChg chg="mod">
          <ac:chgData name="Twesigye, Gloria" userId="6464a502-8a44-4d67-8fab-8f3aa9495827" providerId="ADAL" clId="{CCBEF9E0-E196-4664-A47E-1527C8ECBFFD}" dt="2023-01-24T19:37:00.652" v="24" actId="113"/>
          <ac:spMkLst>
            <pc:docMk/>
            <pc:sldMk cId="1821595124" sldId="286"/>
            <ac:spMk id="7" creationId="{7BBDDDC9-05A7-0C65-FC8E-93E1E62A7939}"/>
          </ac:spMkLst>
        </pc:spChg>
        <pc:graphicFrameChg chg="mod">
          <ac:chgData name="Twesigye, Gloria" userId="6464a502-8a44-4d67-8fab-8f3aa9495827" providerId="ADAL" clId="{CCBEF9E0-E196-4664-A47E-1527C8ECBFFD}" dt="2023-01-24T19:43:04.037" v="43" actId="14100"/>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CCBEF9E0-E196-4664-A47E-1527C8ECBFFD}" dt="2023-01-24T19:35:09.436" v="22" actId="207"/>
        <pc:sldMkLst>
          <pc:docMk/>
          <pc:sldMk cId="2301792542" sldId="287"/>
        </pc:sldMkLst>
        <pc:spChg chg="mod">
          <ac:chgData name="Twesigye, Gloria" userId="6464a502-8a44-4d67-8fab-8f3aa9495827" providerId="ADAL" clId="{CCBEF9E0-E196-4664-A47E-1527C8ECBFFD}" dt="2023-01-24T19:35:09.436" v="22" actId="207"/>
          <ac:spMkLst>
            <pc:docMk/>
            <pc:sldMk cId="2301792542" sldId="287"/>
            <ac:spMk id="3" creationId="{550E03E1-B696-3F88-8E81-BBD6CFE48B1D}"/>
          </ac:spMkLst>
        </pc:spChg>
      </pc:sldChg>
    </pc:docChg>
  </pc:docChgLst>
  <pc:docChgLst>
    <pc:chgData name="Owusu Ansah, Victoria" userId="b2eff32f-aa4f-4367-adb8-f6c1b3d00958" providerId="ADAL" clId="{2A91D615-4EDD-438A-B0FE-A8AFE45F706A}"/>
    <pc:docChg chg="modSld">
      <pc:chgData name="Owusu Ansah, Victoria" userId="b2eff32f-aa4f-4367-adb8-f6c1b3d00958" providerId="ADAL" clId="{2A91D615-4EDD-438A-B0FE-A8AFE45F706A}" dt="2024-10-16T21:09:47.460" v="9" actId="20577"/>
      <pc:docMkLst>
        <pc:docMk/>
      </pc:docMkLst>
      <pc:sldChg chg="mod">
        <pc:chgData name="Owusu Ansah, Victoria" userId="b2eff32f-aa4f-4367-adb8-f6c1b3d00958" providerId="ADAL" clId="{2A91D615-4EDD-438A-B0FE-A8AFE45F706A}" dt="2024-10-16T14:00:40.285" v="7" actId="27918"/>
        <pc:sldMkLst>
          <pc:docMk/>
          <pc:sldMk cId="901538395" sldId="261"/>
        </pc:sldMkLst>
      </pc:sldChg>
      <pc:sldChg chg="modSp">
        <pc:chgData name="Owusu Ansah, Victoria" userId="b2eff32f-aa4f-4367-adb8-f6c1b3d00958" providerId="ADAL" clId="{2A91D615-4EDD-438A-B0FE-A8AFE45F706A}" dt="2024-10-16T14:38:26.701" v="8"/>
        <pc:sldMkLst>
          <pc:docMk/>
          <pc:sldMk cId="4007693361" sldId="274"/>
        </pc:sldMkLst>
        <pc:graphicFrameChg chg="mod">
          <ac:chgData name="Owusu Ansah, Victoria" userId="b2eff32f-aa4f-4367-adb8-f6c1b3d00958" providerId="ADAL" clId="{2A91D615-4EDD-438A-B0FE-A8AFE45F706A}" dt="2024-10-16T14:38:26.701" v="8"/>
          <ac:graphicFrameMkLst>
            <pc:docMk/>
            <pc:sldMk cId="4007693361" sldId="274"/>
            <ac:graphicFrameMk id="10" creationId="{DD267E90-ABFB-3FF3-0AF1-766DFAB09761}"/>
          </ac:graphicFrameMkLst>
        </pc:graphicFrameChg>
      </pc:sldChg>
      <pc:sldChg chg="modSp mod">
        <pc:chgData name="Owusu Ansah, Victoria" userId="b2eff32f-aa4f-4367-adb8-f6c1b3d00958" providerId="ADAL" clId="{2A91D615-4EDD-438A-B0FE-A8AFE45F706A}" dt="2024-10-16T21:09:47.460" v="9" actId="20577"/>
        <pc:sldMkLst>
          <pc:docMk/>
          <pc:sldMk cId="3502258445" sldId="283"/>
        </pc:sldMkLst>
        <pc:spChg chg="mod">
          <ac:chgData name="Owusu Ansah, Victoria" userId="b2eff32f-aa4f-4367-adb8-f6c1b3d00958" providerId="ADAL" clId="{2A91D615-4EDD-438A-B0FE-A8AFE45F706A}" dt="2024-10-16T21:09:47.460" v="9" actId="20577"/>
          <ac:spMkLst>
            <pc:docMk/>
            <pc:sldMk cId="3502258445" sldId="283"/>
            <ac:spMk id="13" creationId="{0A96E76E-2AC5-D073-3141-CA47530939CF}"/>
          </ac:spMkLst>
        </pc:sp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Twesigye, Gloria" userId="6464a502-8a44-4d67-8fab-8f3aa9495827" providerId="ADAL" clId="{02D4F30D-6BAE-48B8-A40E-1DDA26749875}"/>
    <pc:docChg chg="modSld">
      <pc:chgData name="Twesigye, Gloria" userId="6464a502-8a44-4d67-8fab-8f3aa9495827" providerId="ADAL" clId="{02D4F30D-6BAE-48B8-A40E-1DDA26749875}" dt="2024-10-25T18:13:19.454" v="19" actId="27918"/>
      <pc:docMkLst>
        <pc:docMk/>
      </pc:docMkLst>
      <pc:sldChg chg="mod">
        <pc:chgData name="Twesigye, Gloria" userId="6464a502-8a44-4d67-8fab-8f3aa9495827" providerId="ADAL" clId="{02D4F30D-6BAE-48B8-A40E-1DDA26749875}" dt="2024-10-25T18:03:05.762" v="1" actId="27918"/>
        <pc:sldMkLst>
          <pc:docMk/>
          <pc:sldMk cId="4007693361" sldId="274"/>
        </pc:sldMkLst>
      </pc:sldChg>
      <pc:sldChg chg="mod">
        <pc:chgData name="Twesigye, Gloria" userId="6464a502-8a44-4d67-8fab-8f3aa9495827" providerId="ADAL" clId="{02D4F30D-6BAE-48B8-A40E-1DDA26749875}" dt="2024-10-25T18:07:02.190" v="12" actId="27918"/>
        <pc:sldMkLst>
          <pc:docMk/>
          <pc:sldMk cId="2975771389" sldId="282"/>
        </pc:sldMkLst>
      </pc:sldChg>
      <pc:sldChg chg="mod">
        <pc:chgData name="Twesigye, Gloria" userId="6464a502-8a44-4d67-8fab-8f3aa9495827" providerId="ADAL" clId="{02D4F30D-6BAE-48B8-A40E-1DDA26749875}" dt="2024-10-25T18:13:19.454" v="19" actId="27918"/>
        <pc:sldMkLst>
          <pc:docMk/>
          <pc:sldMk cId="3502258445" sldId="283"/>
        </pc:sldMkLst>
      </pc:sldChg>
    </pc:docChg>
  </pc:docChgLst>
  <pc:docChgLst>
    <pc:chgData name="Behague, Sabina" userId="2f9f8379-56ce-455c-81be-d1dc66b28ae7" providerId="ADAL" clId="{F6E3B597-01E5-4054-A016-A139E0EA3C99}"/>
    <pc:docChg chg="undo custSel modSld">
      <pc:chgData name="Behague, Sabina" userId="2f9f8379-56ce-455c-81be-d1dc66b28ae7" providerId="ADAL" clId="{F6E3B597-01E5-4054-A016-A139E0EA3C99}" dt="2023-01-26T19:12:01.626" v="52" actId="1076"/>
      <pc:docMkLst>
        <pc:docMk/>
      </pc:docMkLst>
      <pc:sldChg chg="modSp mod">
        <pc:chgData name="Behague, Sabina" userId="2f9f8379-56ce-455c-81be-d1dc66b28ae7" providerId="ADAL" clId="{F6E3B597-01E5-4054-A016-A139E0EA3C99}" dt="2023-01-26T17:36:49.122" v="1" actId="20577"/>
        <pc:sldMkLst>
          <pc:docMk/>
          <pc:sldMk cId="109857222" sldId="256"/>
        </pc:sldMkLst>
        <pc:spChg chg="mod">
          <ac:chgData name="Behague, Sabina" userId="2f9f8379-56ce-455c-81be-d1dc66b28ae7" providerId="ADAL" clId="{F6E3B597-01E5-4054-A016-A139E0EA3C99}" dt="2023-01-26T17:36:49.122" v="1" actId="20577"/>
          <ac:spMkLst>
            <pc:docMk/>
            <pc:sldMk cId="109857222" sldId="256"/>
            <ac:spMk id="3" creationId="{00000000-0000-0000-0000-000000000000}"/>
          </ac:spMkLst>
        </pc:spChg>
      </pc:sldChg>
      <pc:sldChg chg="modSp mod">
        <pc:chgData name="Behague, Sabina" userId="2f9f8379-56ce-455c-81be-d1dc66b28ae7" providerId="ADAL" clId="{F6E3B597-01E5-4054-A016-A139E0EA3C99}" dt="2023-01-26T17:36:55.989" v="2" actId="1076"/>
        <pc:sldMkLst>
          <pc:docMk/>
          <pc:sldMk cId="2163988523" sldId="260"/>
        </pc:sldMkLst>
        <pc:spChg chg="mod">
          <ac:chgData name="Behague, Sabina" userId="2f9f8379-56ce-455c-81be-d1dc66b28ae7" providerId="ADAL" clId="{F6E3B597-01E5-4054-A016-A139E0EA3C99}" dt="2023-01-26T17:36:55.989" v="2" actId="1076"/>
          <ac:spMkLst>
            <pc:docMk/>
            <pc:sldMk cId="2163988523" sldId="260"/>
            <ac:spMk id="9" creationId="{E690F70B-E368-D7F5-795E-B5139345EF71}"/>
          </ac:spMkLst>
        </pc:spChg>
      </pc:sldChg>
      <pc:sldChg chg="modSp mod addCm">
        <pc:chgData name="Behague, Sabina" userId="2f9f8379-56ce-455c-81be-d1dc66b28ae7" providerId="ADAL" clId="{F6E3B597-01E5-4054-A016-A139E0EA3C99}" dt="2023-01-26T18:13:42.442" v="18"/>
        <pc:sldMkLst>
          <pc:docMk/>
          <pc:sldMk cId="901538395" sldId="261"/>
        </pc:sldMkLst>
        <pc:spChg chg="mod">
          <ac:chgData name="Behague, Sabina" userId="2f9f8379-56ce-455c-81be-d1dc66b28ae7" providerId="ADAL" clId="{F6E3B597-01E5-4054-A016-A139E0EA3C99}" dt="2023-01-26T17:38:05.719" v="5" actId="1076"/>
          <ac:spMkLst>
            <pc:docMk/>
            <pc:sldMk cId="901538395" sldId="261"/>
            <ac:spMk id="6" creationId="{62EFB6F3-B375-E9C0-F3B2-9A55D5AD34B7}"/>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3:42.442" v="18"/>
              <pc2:cmMkLst xmlns:pc2="http://schemas.microsoft.com/office/powerpoint/2019/9/main/command">
                <pc:docMk/>
                <pc:sldMk cId="901538395" sldId="261"/>
                <pc2:cmMk id="{5A7A666F-4E66-4673-8917-673C05DC0723}"/>
              </pc2:cmMkLst>
            </pc226:cmChg>
          </p:ext>
        </pc:extLst>
      </pc:sldChg>
      <pc:sldChg chg="modSp mod">
        <pc:chgData name="Behague, Sabina" userId="2f9f8379-56ce-455c-81be-d1dc66b28ae7" providerId="ADAL" clId="{F6E3B597-01E5-4054-A016-A139E0EA3C99}" dt="2023-01-26T17:37:48.177" v="3" actId="1076"/>
        <pc:sldMkLst>
          <pc:docMk/>
          <pc:sldMk cId="1887431401" sldId="263"/>
        </pc:sldMkLst>
        <pc:spChg chg="mod">
          <ac:chgData name="Behague, Sabina" userId="2f9f8379-56ce-455c-81be-d1dc66b28ae7" providerId="ADAL" clId="{F6E3B597-01E5-4054-A016-A139E0EA3C99}" dt="2023-01-26T17:37:48.177" v="3" actId="1076"/>
          <ac:spMkLst>
            <pc:docMk/>
            <pc:sldMk cId="1887431401" sldId="263"/>
            <ac:spMk id="4" creationId="{93B1D627-FD56-C731-3B59-E65706059D41}"/>
          </ac:spMkLst>
        </pc:spChg>
      </pc:sldChg>
      <pc:sldChg chg="modCm">
        <pc:chgData name="Behague, Sabina" userId="2f9f8379-56ce-455c-81be-d1dc66b28ae7" providerId="ADAL" clId="{F6E3B597-01E5-4054-A016-A139E0EA3C99}" dt="2023-01-26T18:08:01.026" v="6"/>
        <pc:sldMkLst>
          <pc:docMk/>
          <pc:sldMk cId="1273125120" sldId="266"/>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08:01.026" v="6"/>
              <pc2:cmMkLst xmlns:pc2="http://schemas.microsoft.com/office/powerpoint/2019/9/main/command">
                <pc:docMk/>
                <pc:sldMk cId="1273125120" sldId="266"/>
                <pc2:cmMk id="{E3D2230C-8190-460F-BB18-ED46871B795A}"/>
              </pc2:cmMkLst>
              <pc226:cmRplyChg chg="add">
                <pc226:chgData name="Behague, Sabina" userId="2f9f8379-56ce-455c-81be-d1dc66b28ae7" providerId="ADAL" clId="{F6E3B597-01E5-4054-A016-A139E0EA3C99}" dt="2023-01-26T18:08:01.026" v="6"/>
                <pc2:cmRplyMkLst xmlns:pc2="http://schemas.microsoft.com/office/powerpoint/2019/9/main/command">
                  <pc:docMk/>
                  <pc:sldMk cId="1273125120" sldId="266"/>
                  <pc2:cmMk id="{E3D2230C-8190-460F-BB18-ED46871B795A}"/>
                  <pc2:cmRplyMk id="{7E630BFC-EC32-414F-AD89-6943D7E16723}"/>
                </pc2:cmRplyMkLst>
              </pc226:cmRplyChg>
            </pc226:cmChg>
          </p:ext>
        </pc:extLst>
      </pc:sldChg>
      <pc:sldChg chg="addCm">
        <pc:chgData name="Behague, Sabina" userId="2f9f8379-56ce-455c-81be-d1dc66b28ae7" providerId="ADAL" clId="{F6E3B597-01E5-4054-A016-A139E0EA3C99}" dt="2023-01-26T18:08:48.761" v="7"/>
        <pc:sldMkLst>
          <pc:docMk/>
          <pc:sldMk cId="4262632132" sldId="2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08:48.761" v="7"/>
              <pc2:cmMkLst xmlns:pc2="http://schemas.microsoft.com/office/powerpoint/2019/9/main/command">
                <pc:docMk/>
                <pc:sldMk cId="4262632132" sldId="267"/>
                <pc2:cmMk id="{FF34FB3C-7011-4BA6-A28F-92CC8F0B3907}"/>
              </pc2:cmMkLst>
            </pc226:cmChg>
          </p:ext>
        </pc:extLst>
      </pc:sldChg>
      <pc:sldChg chg="modSp mod">
        <pc:chgData name="Behague, Sabina" userId="2f9f8379-56ce-455c-81be-d1dc66b28ae7" providerId="ADAL" clId="{F6E3B597-01E5-4054-A016-A139E0EA3C99}" dt="2023-01-26T18:09:00.819" v="8" actId="1076"/>
        <pc:sldMkLst>
          <pc:docMk/>
          <pc:sldMk cId="528443413" sldId="269"/>
        </pc:sldMkLst>
        <pc:spChg chg="mod">
          <ac:chgData name="Behague, Sabina" userId="2f9f8379-56ce-455c-81be-d1dc66b28ae7" providerId="ADAL" clId="{F6E3B597-01E5-4054-A016-A139E0EA3C99}" dt="2023-01-26T18:09:00.819" v="8" actId="1076"/>
          <ac:spMkLst>
            <pc:docMk/>
            <pc:sldMk cId="528443413" sldId="269"/>
            <ac:spMk id="9" creationId="{E690F70B-E368-D7F5-795E-B5139345EF71}"/>
          </ac:spMkLst>
        </pc:spChg>
      </pc:sldChg>
      <pc:sldChg chg="modSp mod">
        <pc:chgData name="Behague, Sabina" userId="2f9f8379-56ce-455c-81be-d1dc66b28ae7" providerId="ADAL" clId="{F6E3B597-01E5-4054-A016-A139E0EA3C99}" dt="2023-01-26T18:12:21.913" v="17" actId="1076"/>
        <pc:sldMkLst>
          <pc:docMk/>
          <pc:sldMk cId="3367104273" sldId="270"/>
        </pc:sldMkLst>
        <pc:spChg chg="mod">
          <ac:chgData name="Behague, Sabina" userId="2f9f8379-56ce-455c-81be-d1dc66b28ae7" providerId="ADAL" clId="{F6E3B597-01E5-4054-A016-A139E0EA3C99}" dt="2023-01-26T18:12:21.913" v="17" actId="1076"/>
          <ac:spMkLst>
            <pc:docMk/>
            <pc:sldMk cId="3367104273" sldId="270"/>
            <ac:spMk id="9" creationId="{E690F70B-E368-D7F5-795E-B5139345EF71}"/>
          </ac:spMkLst>
        </pc:spChg>
      </pc:sldChg>
      <pc:sldChg chg="modSp mod">
        <pc:chgData name="Behague, Sabina" userId="2f9f8379-56ce-455c-81be-d1dc66b28ae7" providerId="ADAL" clId="{F6E3B597-01E5-4054-A016-A139E0EA3C99}" dt="2023-01-26T18:10:00.174" v="14" actId="1076"/>
        <pc:sldMkLst>
          <pc:docMk/>
          <pc:sldMk cId="454941652" sldId="273"/>
        </pc:sldMkLst>
        <pc:spChg chg="mod">
          <ac:chgData name="Behague, Sabina" userId="2f9f8379-56ce-455c-81be-d1dc66b28ae7" providerId="ADAL" clId="{F6E3B597-01E5-4054-A016-A139E0EA3C99}" dt="2023-01-26T18:10:00.174" v="14" actId="1076"/>
          <ac:spMkLst>
            <pc:docMk/>
            <pc:sldMk cId="454941652" sldId="273"/>
            <ac:spMk id="4" creationId="{51B33938-DA7F-FCA3-5CF9-A6737BEB26C0}"/>
          </ac:spMkLst>
        </pc:spChg>
        <pc:picChg chg="mod">
          <ac:chgData name="Behague, Sabina" userId="2f9f8379-56ce-455c-81be-d1dc66b28ae7" providerId="ADAL" clId="{F6E3B597-01E5-4054-A016-A139E0EA3C99}" dt="2023-01-26T18:09:52.600" v="13" actId="1076"/>
          <ac:picMkLst>
            <pc:docMk/>
            <pc:sldMk cId="454941652" sldId="273"/>
            <ac:picMk id="2" creationId="{7774814F-F07F-7265-E056-C72FC4D59EFF}"/>
          </ac:picMkLst>
        </pc:picChg>
      </pc:sldChg>
      <pc:sldChg chg="modSp mod">
        <pc:chgData name="Behague, Sabina" userId="2f9f8379-56ce-455c-81be-d1dc66b28ae7" providerId="ADAL" clId="{F6E3B597-01E5-4054-A016-A139E0EA3C99}" dt="2023-01-26T18:09:42.002" v="10" actId="1076"/>
        <pc:sldMkLst>
          <pc:docMk/>
          <pc:sldMk cId="4007693361" sldId="274"/>
        </pc:sldMkLst>
        <pc:spChg chg="mod">
          <ac:chgData name="Behague, Sabina" userId="2f9f8379-56ce-455c-81be-d1dc66b28ae7" providerId="ADAL" clId="{F6E3B597-01E5-4054-A016-A139E0EA3C99}" dt="2023-01-26T18:09:42.002" v="10" actId="1076"/>
          <ac:spMkLst>
            <pc:docMk/>
            <pc:sldMk cId="4007693361" sldId="274"/>
            <ac:spMk id="5" creationId="{952E8E38-E5B5-37A2-F267-EE2E7F8B9700}"/>
          </ac:spMkLst>
        </pc:spChg>
      </pc:sldChg>
      <pc:sldChg chg="modSp mod">
        <pc:chgData name="Behague, Sabina" userId="2f9f8379-56ce-455c-81be-d1dc66b28ae7" providerId="ADAL" clId="{F6E3B597-01E5-4054-A016-A139E0EA3C99}" dt="2023-01-26T18:14:32.864" v="23" actId="1076"/>
        <pc:sldMkLst>
          <pc:docMk/>
          <pc:sldMk cId="3374680457" sldId="277"/>
        </pc:sldMkLst>
        <pc:spChg chg="mod">
          <ac:chgData name="Behague, Sabina" userId="2f9f8379-56ce-455c-81be-d1dc66b28ae7" providerId="ADAL" clId="{F6E3B597-01E5-4054-A016-A139E0EA3C99}" dt="2023-01-26T18:14:32.864" v="23" actId="1076"/>
          <ac:spMkLst>
            <pc:docMk/>
            <pc:sldMk cId="3374680457" sldId="277"/>
            <ac:spMk id="8" creationId="{37CF0074-2397-637B-A673-B6EB15CE8DC1}"/>
          </ac:spMkLst>
        </pc:spChg>
      </pc:sldChg>
      <pc:sldChg chg="modSp mod addCm">
        <pc:chgData name="Behague, Sabina" userId="2f9f8379-56ce-455c-81be-d1dc66b28ae7" providerId="ADAL" clId="{F6E3B597-01E5-4054-A016-A139E0EA3C99}" dt="2023-01-26T18:15:43.298" v="26"/>
        <pc:sldMkLst>
          <pc:docMk/>
          <pc:sldMk cId="3303905315" sldId="278"/>
        </pc:sldMkLst>
        <pc:spChg chg="mod">
          <ac:chgData name="Behague, Sabina" userId="2f9f8379-56ce-455c-81be-d1dc66b28ae7" providerId="ADAL" clId="{F6E3B597-01E5-4054-A016-A139E0EA3C99}" dt="2023-01-26T18:15:21.638" v="25" actId="1076"/>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5:43.298" v="26"/>
              <pc2:cmMkLst xmlns:pc2="http://schemas.microsoft.com/office/powerpoint/2019/9/main/command">
                <pc:docMk/>
                <pc:sldMk cId="3303905315" sldId="278"/>
                <pc2:cmMk id="{D8FDDF7F-9E51-4639-853B-E48DF87D4B0B}"/>
              </pc2:cmMkLst>
            </pc226:cmChg>
          </p:ext>
        </pc:extLst>
      </pc:sldChg>
      <pc:sldChg chg="modSp mod modCm">
        <pc:chgData name="Behague, Sabina" userId="2f9f8379-56ce-455c-81be-d1dc66b28ae7" providerId="ADAL" clId="{F6E3B597-01E5-4054-A016-A139E0EA3C99}" dt="2023-01-26T18:14:14.549" v="21" actId="1076"/>
        <pc:sldMkLst>
          <pc:docMk/>
          <pc:sldMk cId="3194101482" sldId="279"/>
        </pc:sldMkLst>
        <pc:spChg chg="mod">
          <ac:chgData name="Behague, Sabina" userId="2f9f8379-56ce-455c-81be-d1dc66b28ae7" providerId="ADAL" clId="{F6E3B597-01E5-4054-A016-A139E0EA3C99}" dt="2023-01-26T18:14:14.549" v="21" actId="1076"/>
          <ac:spMkLst>
            <pc:docMk/>
            <pc:sldMk cId="3194101482" sldId="279"/>
            <ac:spMk id="8" creationId="{41480164-809D-035F-3738-F8F3C36F5198}"/>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4:04.409" v="19"/>
              <pc2:cmMkLst xmlns:pc2="http://schemas.microsoft.com/office/powerpoint/2019/9/main/command">
                <pc:docMk/>
                <pc:sldMk cId="3194101482" sldId="279"/>
                <pc2:cmMk id="{7AEEBD4B-81A2-4262-AB6E-2A38ABB25B56}"/>
              </pc2:cmMkLst>
              <pc226:cmRplyChg chg="add">
                <pc226:chgData name="Behague, Sabina" userId="2f9f8379-56ce-455c-81be-d1dc66b28ae7" providerId="ADAL" clId="{F6E3B597-01E5-4054-A016-A139E0EA3C99}" dt="2023-01-26T18:14:04.409" v="19"/>
                <pc2:cmRplyMkLst xmlns:pc2="http://schemas.microsoft.com/office/powerpoint/2019/9/main/command">
                  <pc:docMk/>
                  <pc:sldMk cId="3194101482" sldId="279"/>
                  <pc2:cmMk id="{7AEEBD4B-81A2-4262-AB6E-2A38ABB25B56}"/>
                  <pc2:cmRplyMk id="{06FBB56A-684C-475C-A6CE-3C0A3F50C405}"/>
                </pc2:cmRplyMkLst>
              </pc226:cmRplyChg>
            </pc226:cmChg>
          </p:ext>
        </pc:extLst>
      </pc:sldChg>
      <pc:sldChg chg="modSp mod">
        <pc:chgData name="Behague, Sabina" userId="2f9f8379-56ce-455c-81be-d1dc66b28ae7" providerId="ADAL" clId="{F6E3B597-01E5-4054-A016-A139E0EA3C99}" dt="2023-01-26T18:15:51.060" v="28" actId="1076"/>
        <pc:sldMkLst>
          <pc:docMk/>
          <pc:sldMk cId="2037355660" sldId="280"/>
        </pc:sldMkLst>
        <pc:spChg chg="mod">
          <ac:chgData name="Behague, Sabina" userId="2f9f8379-56ce-455c-81be-d1dc66b28ae7" providerId="ADAL" clId="{F6E3B597-01E5-4054-A016-A139E0EA3C99}" dt="2023-01-26T18:15:51.060" v="28" actId="1076"/>
          <ac:spMkLst>
            <pc:docMk/>
            <pc:sldMk cId="2037355660" sldId="280"/>
            <ac:spMk id="3" creationId="{739C7B42-E0F3-42FB-6056-5C37096CE84D}"/>
          </ac:spMkLst>
        </pc:spChg>
      </pc:sldChg>
      <pc:sldChg chg="modSp addCm">
        <pc:chgData name="Behague, Sabina" userId="2f9f8379-56ce-455c-81be-d1dc66b28ae7" providerId="ADAL" clId="{F6E3B597-01E5-4054-A016-A139E0EA3C99}" dt="2023-01-26T18:16:50.318" v="32"/>
        <pc:sldMkLst>
          <pc:docMk/>
          <pc:sldMk cId="999283337" sldId="281"/>
        </pc:sldMkLst>
        <pc:graphicFrameChg chg="mod">
          <ac:chgData name="Behague, Sabina" userId="2f9f8379-56ce-455c-81be-d1dc66b28ae7" providerId="ADAL" clId="{F6E3B597-01E5-4054-A016-A139E0EA3C99}" dt="2023-01-26T18:16:17.612" v="31"/>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6:50.318" v="32"/>
              <pc2:cmMkLst xmlns:pc2="http://schemas.microsoft.com/office/powerpoint/2019/9/main/command">
                <pc:docMk/>
                <pc:sldMk cId="999283337" sldId="281"/>
                <pc2:cmMk id="{3BE32D70-FA6B-4EC2-B1D3-54A78A23C894}"/>
              </pc2:cmMkLst>
            </pc226:cmChg>
          </p:ext>
        </pc:extLst>
      </pc:sldChg>
      <pc:sldChg chg="modSp mod">
        <pc:chgData name="Behague, Sabina" userId="2f9f8379-56ce-455c-81be-d1dc66b28ae7" providerId="ADAL" clId="{F6E3B597-01E5-4054-A016-A139E0EA3C99}" dt="2023-01-26T18:12:06.942" v="16" actId="1076"/>
        <pc:sldMkLst>
          <pc:docMk/>
          <pc:sldMk cId="2975771389" sldId="282"/>
        </pc:sldMkLst>
        <pc:spChg chg="mod">
          <ac:chgData name="Behague, Sabina" userId="2f9f8379-56ce-455c-81be-d1dc66b28ae7" providerId="ADAL" clId="{F6E3B597-01E5-4054-A016-A139E0EA3C99}" dt="2023-01-26T18:12:06.942" v="16" actId="1076"/>
          <ac:spMkLst>
            <pc:docMk/>
            <pc:sldMk cId="2975771389" sldId="282"/>
            <ac:spMk id="6" creationId="{BD0FFE19-F887-01BB-DC3F-5CC3F87DDE28}"/>
          </ac:spMkLst>
        </pc:spChg>
      </pc:sldChg>
      <pc:sldChg chg="modSp mod">
        <pc:chgData name="Behague, Sabina" userId="2f9f8379-56ce-455c-81be-d1dc66b28ae7" providerId="ADAL" clId="{F6E3B597-01E5-4054-A016-A139E0EA3C99}" dt="2023-01-26T18:19:01.092" v="46" actId="1076"/>
        <pc:sldMkLst>
          <pc:docMk/>
          <pc:sldMk cId="3502258445" sldId="283"/>
        </pc:sldMkLst>
        <pc:spChg chg="mod">
          <ac:chgData name="Behague, Sabina" userId="2f9f8379-56ce-455c-81be-d1dc66b28ae7" providerId="ADAL" clId="{F6E3B597-01E5-4054-A016-A139E0EA3C99}" dt="2023-01-26T18:19:01.092" v="46" actId="1076"/>
          <ac:spMkLst>
            <pc:docMk/>
            <pc:sldMk cId="3502258445" sldId="283"/>
            <ac:spMk id="4" creationId="{A77CD158-ECF9-80A0-ECD9-2D9AE39A0AC2}"/>
          </ac:spMkLst>
        </pc:spChg>
      </pc:sldChg>
      <pc:sldChg chg="modSp mod modCm">
        <pc:chgData name="Behague, Sabina" userId="2f9f8379-56ce-455c-81be-d1dc66b28ae7" providerId="ADAL" clId="{F6E3B597-01E5-4054-A016-A139E0EA3C99}" dt="2023-01-26T18:18:03.976" v="38"/>
        <pc:sldMkLst>
          <pc:docMk/>
          <pc:sldMk cId="3958030153" sldId="284"/>
        </pc:sldMkLst>
        <pc:spChg chg="mod">
          <ac:chgData name="Behague, Sabina" userId="2f9f8379-56ce-455c-81be-d1dc66b28ae7" providerId="ADAL" clId="{F6E3B597-01E5-4054-A016-A139E0EA3C99}" dt="2023-01-26T18:17:56.319" v="37" actId="1076"/>
          <ac:spMkLst>
            <pc:docMk/>
            <pc:sldMk cId="3958030153" sldId="284"/>
            <ac:spMk id="8" creationId="{7B582149-04E4-5809-2248-317B1808F9D1}"/>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8:03.976" v="38"/>
              <pc2:cmMkLst xmlns:pc2="http://schemas.microsoft.com/office/powerpoint/2019/9/main/command">
                <pc:docMk/>
                <pc:sldMk cId="3958030153" sldId="284"/>
                <pc2:cmMk id="{86CC6F0D-D7CF-4A5F-AB51-38422451F7EB}"/>
              </pc2:cmMkLst>
              <pc226:cmRplyChg chg="add">
                <pc226:chgData name="Behague, Sabina" userId="2f9f8379-56ce-455c-81be-d1dc66b28ae7" providerId="ADAL" clId="{F6E3B597-01E5-4054-A016-A139E0EA3C99}" dt="2023-01-26T18:18:03.976" v="38"/>
                <pc2:cmRplyMkLst xmlns:pc2="http://schemas.microsoft.com/office/powerpoint/2019/9/main/command">
                  <pc:docMk/>
                  <pc:sldMk cId="3958030153" sldId="284"/>
                  <pc2:cmMk id="{86CC6F0D-D7CF-4A5F-AB51-38422451F7EB}"/>
                  <pc2:cmRplyMk id="{7A435D18-CBEF-42C5-9C5B-40DCBA28B1EE}"/>
                </pc2:cmRplyMkLst>
              </pc226:cmRplyChg>
            </pc226:cmChg>
          </p:ext>
        </pc:extLst>
      </pc:sldChg>
      <pc:sldChg chg="modSp mod">
        <pc:chgData name="Behague, Sabina" userId="2f9f8379-56ce-455c-81be-d1dc66b28ae7" providerId="ADAL" clId="{F6E3B597-01E5-4054-A016-A139E0EA3C99}" dt="2023-01-26T18:17:04.261" v="35" actId="1076"/>
        <pc:sldMkLst>
          <pc:docMk/>
          <pc:sldMk cId="3771114077" sldId="285"/>
        </pc:sldMkLst>
        <pc:spChg chg="mod">
          <ac:chgData name="Behague, Sabina" userId="2f9f8379-56ce-455c-81be-d1dc66b28ae7" providerId="ADAL" clId="{F6E3B597-01E5-4054-A016-A139E0EA3C99}" dt="2023-01-26T18:17:04.261" v="35" actId="1076"/>
          <ac:spMkLst>
            <pc:docMk/>
            <pc:sldMk cId="3771114077" sldId="285"/>
            <ac:spMk id="3" creationId="{C0F8F8AD-C252-B408-71DB-C45EBAE87976}"/>
          </ac:spMkLst>
        </pc:spChg>
      </pc:sldChg>
      <pc:sldChg chg="modSp mod">
        <pc:chgData name="Behague, Sabina" userId="2f9f8379-56ce-455c-81be-d1dc66b28ae7" providerId="ADAL" clId="{F6E3B597-01E5-4054-A016-A139E0EA3C99}" dt="2023-01-26T18:18:34.832" v="43" actId="1076"/>
        <pc:sldMkLst>
          <pc:docMk/>
          <pc:sldMk cId="1821595124" sldId="286"/>
        </pc:sldMkLst>
        <pc:spChg chg="mod">
          <ac:chgData name="Behague, Sabina" userId="2f9f8379-56ce-455c-81be-d1dc66b28ae7" providerId="ADAL" clId="{F6E3B597-01E5-4054-A016-A139E0EA3C99}" dt="2023-01-26T18:18:34.832" v="43" actId="1076"/>
          <ac:spMkLst>
            <pc:docMk/>
            <pc:sldMk cId="1821595124" sldId="286"/>
            <ac:spMk id="7" creationId="{7BBDDDC9-05A7-0C65-FC8E-93E1E62A7939}"/>
          </ac:spMkLst>
        </pc:spChg>
        <pc:graphicFrameChg chg="mod">
          <ac:chgData name="Behague, Sabina" userId="2f9f8379-56ce-455c-81be-d1dc66b28ae7" providerId="ADAL" clId="{F6E3B597-01E5-4054-A016-A139E0EA3C99}" dt="2023-01-26T18:18:13.420" v="39" actId="113"/>
          <ac:graphicFrameMkLst>
            <pc:docMk/>
            <pc:sldMk cId="1821595124" sldId="286"/>
            <ac:graphicFrameMk id="6" creationId="{A9A8CC69-E7C7-8BF8-2D2D-ABB1A61EC758}"/>
          </ac:graphicFrameMkLst>
        </pc:graphicFrameChg>
      </pc:sldChg>
      <pc:sldChg chg="modSp mod">
        <pc:chgData name="Behague, Sabina" userId="2f9f8379-56ce-455c-81be-d1dc66b28ae7" providerId="ADAL" clId="{F6E3B597-01E5-4054-A016-A139E0EA3C99}" dt="2023-01-26T19:12:01.626" v="52" actId="1076"/>
        <pc:sldMkLst>
          <pc:docMk/>
          <pc:sldMk cId="2301792542" sldId="287"/>
        </pc:sldMkLst>
        <pc:spChg chg="mod">
          <ac:chgData name="Behague, Sabina" userId="2f9f8379-56ce-455c-81be-d1dc66b28ae7" providerId="ADAL" clId="{F6E3B597-01E5-4054-A016-A139E0EA3C99}" dt="2023-01-26T19:12:01.626" v="52" actId="1076"/>
          <ac:spMkLst>
            <pc:docMk/>
            <pc:sldMk cId="2301792542" sldId="287"/>
            <ac:spMk id="3" creationId="{550E03E1-B696-3F88-8E81-BBD6CFE48B1D}"/>
          </ac:spMkLst>
        </pc:spChg>
      </pc:sldChg>
    </pc:docChg>
  </pc:docChgLst>
  <pc:docChgLst>
    <pc:chgData name="Gloria Twesigye" userId="6464a502-8a44-4d67-8fab-8f3aa9495827" providerId="ADAL" clId="{CCBEF9E0-E196-4664-A47E-1527C8ECBFFD}"/>
    <pc:docChg chg="undo custSel modSld">
      <pc:chgData name="Gloria Twesigye" userId="6464a502-8a44-4d67-8fab-8f3aa9495827" providerId="ADAL" clId="{CCBEF9E0-E196-4664-A47E-1527C8ECBFFD}" dt="2023-01-24T19:16:55.456" v="55" actId="207"/>
      <pc:docMkLst>
        <pc:docMk/>
      </pc:docMkLst>
      <pc:sldChg chg="modSp mod">
        <pc:chgData name="Gloria Twesigye" userId="6464a502-8a44-4d67-8fab-8f3aa9495827" providerId="ADAL" clId="{CCBEF9E0-E196-4664-A47E-1527C8ECBFFD}" dt="2023-01-24T19:10:29.586" v="38" actId="14861"/>
        <pc:sldMkLst>
          <pc:docMk/>
          <pc:sldMk cId="2163988523" sldId="260"/>
        </pc:sldMkLst>
        <pc:spChg chg="mod">
          <ac:chgData name="Gloria Twesigye" userId="6464a502-8a44-4d67-8fab-8f3aa9495827" providerId="ADAL" clId="{CCBEF9E0-E196-4664-A47E-1527C8ECBFFD}" dt="2023-01-24T19:10:29.586" v="38" actId="14861"/>
          <ac:spMkLst>
            <pc:docMk/>
            <pc:sldMk cId="2163988523" sldId="260"/>
            <ac:spMk id="6" creationId="{5D0F14F3-1A09-3E96-BCB2-D8B940E469DA}"/>
          </ac:spMkLst>
        </pc:spChg>
      </pc:sldChg>
      <pc:sldChg chg="modSp mod">
        <pc:chgData name="Gloria Twesigye" userId="6464a502-8a44-4d67-8fab-8f3aa9495827" providerId="ADAL" clId="{CCBEF9E0-E196-4664-A47E-1527C8ECBFFD}" dt="2023-01-24T16:17:24.918" v="5" actId="27636"/>
        <pc:sldMkLst>
          <pc:docMk/>
          <pc:sldMk cId="901538395" sldId="261"/>
        </pc:sldMkLst>
        <pc:spChg chg="mod">
          <ac:chgData name="Gloria Twesigye" userId="6464a502-8a44-4d67-8fab-8f3aa9495827" providerId="ADAL" clId="{CCBEF9E0-E196-4664-A47E-1527C8ECBFFD}" dt="2023-01-24T16:13:08.859" v="2" actId="113"/>
          <ac:spMkLst>
            <pc:docMk/>
            <pc:sldMk cId="901538395" sldId="261"/>
            <ac:spMk id="6" creationId="{62EFB6F3-B375-E9C0-F3B2-9A55D5AD34B7}"/>
          </ac:spMkLst>
        </pc:spChg>
        <pc:graphicFrameChg chg="mod">
          <ac:chgData name="Gloria Twesigye" userId="6464a502-8a44-4d67-8fab-8f3aa9495827" providerId="ADAL" clId="{CCBEF9E0-E196-4664-A47E-1527C8ECBFFD}" dt="2023-01-24T16:17:24.918" v="5" actId="27636"/>
          <ac:graphicFrameMkLst>
            <pc:docMk/>
            <pc:sldMk cId="901538395" sldId="261"/>
            <ac:graphicFrameMk id="9" creationId="{16BB2B36-D329-083C-5198-BEEC5AC12CFA}"/>
          </ac:graphicFrameMkLst>
        </pc:graphicFrameChg>
      </pc:sldChg>
      <pc:sldChg chg="modSp mod">
        <pc:chgData name="Gloria Twesigye" userId="6464a502-8a44-4d67-8fab-8f3aa9495827" providerId="ADAL" clId="{CCBEF9E0-E196-4664-A47E-1527C8ECBFFD}" dt="2023-01-24T19:07:45.267" v="31" actId="1076"/>
        <pc:sldMkLst>
          <pc:docMk/>
          <pc:sldMk cId="1887431401" sldId="263"/>
        </pc:sldMkLst>
        <pc:spChg chg="mod">
          <ac:chgData name="Gloria Twesigye" userId="6464a502-8a44-4d67-8fab-8f3aa9495827" providerId="ADAL" clId="{CCBEF9E0-E196-4664-A47E-1527C8ECBFFD}" dt="2023-01-24T19:07:45.267" v="31" actId="1076"/>
          <ac:spMkLst>
            <pc:docMk/>
            <pc:sldMk cId="1887431401" sldId="263"/>
            <ac:spMk id="4" creationId="{93B1D627-FD56-C731-3B59-E65706059D41}"/>
          </ac:spMkLst>
        </pc:spChg>
      </pc:sldChg>
      <pc:sldChg chg="modSp mod addCm">
        <pc:chgData name="Gloria Twesigye" userId="6464a502-8a44-4d67-8fab-8f3aa9495827" providerId="ADAL" clId="{CCBEF9E0-E196-4664-A47E-1527C8ECBFFD}" dt="2023-01-24T16:57:45.831" v="10"/>
        <pc:sldMkLst>
          <pc:docMk/>
          <pc:sldMk cId="1273125120" sldId="266"/>
        </pc:sldMkLst>
        <pc:spChg chg="mod">
          <ac:chgData name="Gloria Twesigye" userId="6464a502-8a44-4d67-8fab-8f3aa9495827" providerId="ADAL" clId="{CCBEF9E0-E196-4664-A47E-1527C8ECBFFD}" dt="2023-01-24T16:49:09.470" v="9"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add">
              <pc226:chgData name="Gloria Twesigye" userId="6464a502-8a44-4d67-8fab-8f3aa9495827" providerId="ADAL" clId="{CCBEF9E0-E196-4664-A47E-1527C8ECBFFD}" dt="2023-01-24T16:57:45.831" v="10"/>
              <pc2:cmMkLst xmlns:pc2="http://schemas.microsoft.com/office/powerpoint/2019/9/main/command">
                <pc:docMk/>
                <pc:sldMk cId="1273125120" sldId="266"/>
                <pc2:cmMk id="{E3D2230C-8190-460F-BB18-ED46871B795A}"/>
              </pc2:cmMkLst>
            </pc226:cmChg>
          </p:ext>
        </pc:extLst>
      </pc:sldChg>
      <pc:sldChg chg="modSp mod">
        <pc:chgData name="Gloria Twesigye" userId="6464a502-8a44-4d67-8fab-8f3aa9495827" providerId="ADAL" clId="{CCBEF9E0-E196-4664-A47E-1527C8ECBFFD}" dt="2023-01-24T17:07:45.674" v="12" actId="113"/>
        <pc:sldMkLst>
          <pc:docMk/>
          <pc:sldMk cId="4262632132" sldId="267"/>
        </pc:sldMkLst>
        <pc:spChg chg="mod">
          <ac:chgData name="Gloria Twesigye" userId="6464a502-8a44-4d67-8fab-8f3aa9495827" providerId="ADAL" clId="{CCBEF9E0-E196-4664-A47E-1527C8ECBFFD}" dt="2023-01-24T17:07:45.674" v="12" actId="113"/>
          <ac:spMkLst>
            <pc:docMk/>
            <pc:sldMk cId="4262632132" sldId="267"/>
            <ac:spMk id="3" creationId="{4660752A-9B01-8FBB-7885-654F5F674490}"/>
          </ac:spMkLst>
        </pc:spChg>
      </pc:sldChg>
      <pc:sldChg chg="modSp mod">
        <pc:chgData name="Gloria Twesigye" userId="6464a502-8a44-4d67-8fab-8f3aa9495827" providerId="ADAL" clId="{CCBEF9E0-E196-4664-A47E-1527C8ECBFFD}" dt="2023-01-24T19:10:58.625" v="45" actId="14861"/>
        <pc:sldMkLst>
          <pc:docMk/>
          <pc:sldMk cId="528443413" sldId="269"/>
        </pc:sldMkLst>
        <pc:spChg chg="mod">
          <ac:chgData name="Gloria Twesigye" userId="6464a502-8a44-4d67-8fab-8f3aa9495827" providerId="ADAL" clId="{CCBEF9E0-E196-4664-A47E-1527C8ECBFFD}" dt="2023-01-24T19:10:58.625" v="45" actId="14861"/>
          <ac:spMkLst>
            <pc:docMk/>
            <pc:sldMk cId="528443413" sldId="269"/>
            <ac:spMk id="6" creationId="{5D0F14F3-1A09-3E96-BCB2-D8B940E469DA}"/>
          </ac:spMkLst>
        </pc:spChg>
      </pc:sldChg>
      <pc:sldChg chg="modSp mod">
        <pc:chgData name="Gloria Twesigye" userId="6464a502-8a44-4d67-8fab-8f3aa9495827" providerId="ADAL" clId="{CCBEF9E0-E196-4664-A47E-1527C8ECBFFD}" dt="2023-01-24T19:11:19.743" v="49" actId="14861"/>
        <pc:sldMkLst>
          <pc:docMk/>
          <pc:sldMk cId="3367104273" sldId="270"/>
        </pc:sldMkLst>
        <pc:spChg chg="mod">
          <ac:chgData name="Gloria Twesigye" userId="6464a502-8a44-4d67-8fab-8f3aa9495827" providerId="ADAL" clId="{CCBEF9E0-E196-4664-A47E-1527C8ECBFFD}" dt="2023-01-24T19:11:19.743" v="49" actId="14861"/>
          <ac:spMkLst>
            <pc:docMk/>
            <pc:sldMk cId="3367104273" sldId="270"/>
            <ac:spMk id="6" creationId="{5D0F14F3-1A09-3E96-BCB2-D8B940E469DA}"/>
          </ac:spMkLst>
        </pc:spChg>
      </pc:sldChg>
      <pc:sldChg chg="mod">
        <pc:chgData name="Gloria Twesigye" userId="6464a502-8a44-4d67-8fab-8f3aa9495827" providerId="ADAL" clId="{CCBEF9E0-E196-4664-A47E-1527C8ECBFFD}" dt="2023-01-24T17:08:12.809" v="14" actId="27918"/>
        <pc:sldMkLst>
          <pc:docMk/>
          <pc:sldMk cId="52877160" sldId="271"/>
        </pc:sldMkLst>
      </pc:sldChg>
      <pc:sldChg chg="modSp mod">
        <pc:chgData name="Gloria Twesigye" userId="6464a502-8a44-4d67-8fab-8f3aa9495827" providerId="ADAL" clId="{CCBEF9E0-E196-4664-A47E-1527C8ECBFFD}" dt="2023-01-24T17:11:54.154" v="17" actId="27636"/>
        <pc:sldMkLst>
          <pc:docMk/>
          <pc:sldMk cId="454941652" sldId="273"/>
        </pc:sldMkLst>
        <pc:spChg chg="mod">
          <ac:chgData name="Gloria Twesigye" userId="6464a502-8a44-4d67-8fab-8f3aa9495827" providerId="ADAL" clId="{CCBEF9E0-E196-4664-A47E-1527C8ECBFFD}" dt="2023-01-24T17:11:54.154" v="17" actId="27636"/>
          <ac:spMkLst>
            <pc:docMk/>
            <pc:sldMk cId="454941652" sldId="273"/>
            <ac:spMk id="4" creationId="{51B33938-DA7F-FCA3-5CF9-A6737BEB26C0}"/>
          </ac:spMkLst>
        </pc:spChg>
      </pc:sldChg>
      <pc:sldChg chg="modSp mod">
        <pc:chgData name="Gloria Twesigye" userId="6464a502-8a44-4d67-8fab-8f3aa9495827" providerId="ADAL" clId="{CCBEF9E0-E196-4664-A47E-1527C8ECBFFD}" dt="2023-01-24T17:18:31.888" v="20" actId="207"/>
        <pc:sldMkLst>
          <pc:docMk/>
          <pc:sldMk cId="4007693361" sldId="274"/>
        </pc:sldMkLst>
        <pc:spChg chg="mod">
          <ac:chgData name="Gloria Twesigye" userId="6464a502-8a44-4d67-8fab-8f3aa9495827" providerId="ADAL" clId="{CCBEF9E0-E196-4664-A47E-1527C8ECBFFD}" dt="2023-01-24T17:18:31.888" v="20" actId="207"/>
          <ac:spMkLst>
            <pc:docMk/>
            <pc:sldMk cId="4007693361" sldId="274"/>
            <ac:spMk id="5" creationId="{952E8E38-E5B5-37A2-F267-EE2E7F8B9700}"/>
          </ac:spMkLst>
        </pc:spChg>
      </pc:sldChg>
      <pc:sldChg chg="modNotesTx">
        <pc:chgData name="Gloria Twesigye" userId="6464a502-8a44-4d67-8fab-8f3aa9495827" providerId="ADAL" clId="{CCBEF9E0-E196-4664-A47E-1527C8ECBFFD}" dt="2023-01-24T19:02:43.614" v="30" actId="20577"/>
        <pc:sldMkLst>
          <pc:docMk/>
          <pc:sldMk cId="111198767" sldId="275"/>
        </pc:sldMkLst>
      </pc:sldChg>
      <pc:sldChg chg="modSp mod modNotesTx">
        <pc:chgData name="Gloria Twesigye" userId="6464a502-8a44-4d67-8fab-8f3aa9495827" providerId="ADAL" clId="{CCBEF9E0-E196-4664-A47E-1527C8ECBFFD}" dt="2023-01-24T19:02:32.030" v="29"/>
        <pc:sldMkLst>
          <pc:docMk/>
          <pc:sldMk cId="995516696" sldId="276"/>
        </pc:sldMkLst>
        <pc:spChg chg="mod">
          <ac:chgData name="Gloria Twesigye" userId="6464a502-8a44-4d67-8fab-8f3aa9495827" providerId="ADAL" clId="{CCBEF9E0-E196-4664-A47E-1527C8ECBFFD}" dt="2023-01-24T19:00:42.471" v="22" actId="20577"/>
          <ac:spMkLst>
            <pc:docMk/>
            <pc:sldMk cId="995516696" sldId="276"/>
            <ac:spMk id="2" creationId="{F6245169-1799-41CD-B28E-D2D20D16AD73}"/>
          </ac:spMkLst>
        </pc:spChg>
      </pc:sldChg>
      <pc:sldChg chg="modSp mod">
        <pc:chgData name="Gloria Twesigye" userId="6464a502-8a44-4d67-8fab-8f3aa9495827" providerId="ADAL" clId="{CCBEF9E0-E196-4664-A47E-1527C8ECBFFD}" dt="2023-01-24T19:16:55.456" v="55" actId="207"/>
        <pc:sldMkLst>
          <pc:docMk/>
          <pc:sldMk cId="3374680457" sldId="277"/>
        </pc:sldMkLst>
        <pc:spChg chg="mod">
          <ac:chgData name="Gloria Twesigye" userId="6464a502-8a44-4d67-8fab-8f3aa9495827" providerId="ADAL" clId="{CCBEF9E0-E196-4664-A47E-1527C8ECBFFD}" dt="2023-01-24T19:16:55.456" v="55" actId="207"/>
          <ac:spMkLst>
            <pc:docMk/>
            <pc:sldMk cId="3374680457" sldId="277"/>
            <ac:spMk id="8" creationId="{37CF0074-2397-637B-A673-B6EB15CE8DC1}"/>
          </ac:spMkLst>
        </pc:spChg>
      </pc:sldChg>
      <pc:sldChg chg="modSp mod">
        <pc:chgData name="Gloria Twesigye" userId="6464a502-8a44-4d67-8fab-8f3aa9495827" providerId="ADAL" clId="{CCBEF9E0-E196-4664-A47E-1527C8ECBFFD}" dt="2023-01-24T19:16:10.475" v="53" actId="113"/>
        <pc:sldMkLst>
          <pc:docMk/>
          <pc:sldMk cId="3194101482" sldId="279"/>
        </pc:sldMkLst>
        <pc:spChg chg="mod">
          <ac:chgData name="Gloria Twesigye" userId="6464a502-8a44-4d67-8fab-8f3aa9495827" providerId="ADAL" clId="{CCBEF9E0-E196-4664-A47E-1527C8ECBFFD}" dt="2023-01-24T19:16:10.475" v="53" actId="113"/>
          <ac:spMkLst>
            <pc:docMk/>
            <pc:sldMk cId="3194101482" sldId="279"/>
            <ac:spMk id="8" creationId="{41480164-809D-035F-3738-F8F3C36F5198}"/>
          </ac:spMkLst>
        </pc:spChg>
      </pc:sldChg>
      <pc:sldChg chg="modSp mod">
        <pc:chgData name="Gloria Twesigye" userId="6464a502-8a44-4d67-8fab-8f3aa9495827" providerId="ADAL" clId="{CCBEF9E0-E196-4664-A47E-1527C8ECBFFD}" dt="2023-01-24T19:14:59.427" v="51" actId="113"/>
        <pc:sldMkLst>
          <pc:docMk/>
          <pc:sldMk cId="2975771389" sldId="282"/>
        </pc:sldMkLst>
        <pc:spChg chg="mod">
          <ac:chgData name="Gloria Twesigye" userId="6464a502-8a44-4d67-8fab-8f3aa9495827" providerId="ADAL" clId="{CCBEF9E0-E196-4664-A47E-1527C8ECBFFD}" dt="2023-01-24T19:14:59.427" v="51" actId="113"/>
          <ac:spMkLst>
            <pc:docMk/>
            <pc:sldMk cId="2975771389" sldId="282"/>
            <ac:spMk id="6" creationId="{BD0FFE19-F887-01BB-DC3F-5CC3F87DDE28}"/>
          </ac:spMkLst>
        </pc:spChg>
      </pc:sldChg>
    </pc:docChg>
  </pc:docChgLst>
  <pc:docChgLst>
    <pc:chgData name="Balian, Sarah (CNTR)" userId="b3b060d9-4d34-479b-ad68-688eaebf93c5" providerId="ADAL" clId="{AF9CAD06-70A8-40D8-A20D-FA99875FE3DD}"/>
    <pc:docChg chg="undo custSel addSld delSld modSld">
      <pc:chgData name="Balian, Sarah (CNTR)" userId="b3b060d9-4d34-479b-ad68-688eaebf93c5" providerId="ADAL" clId="{AF9CAD06-70A8-40D8-A20D-FA99875FE3DD}" dt="2024-10-24T22:07:57.673" v="30" actId="47"/>
      <pc:docMkLst>
        <pc:docMk/>
      </pc:docMkLst>
      <pc:sldChg chg="modSp add del mod">
        <pc:chgData name="Balian, Sarah (CNTR)" userId="b3b060d9-4d34-479b-ad68-688eaebf93c5" providerId="ADAL" clId="{AF9CAD06-70A8-40D8-A20D-FA99875FE3DD}" dt="2024-10-24T22:07:57.673" v="30" actId="47"/>
        <pc:sldMkLst>
          <pc:docMk/>
          <pc:sldMk cId="3592601057" sldId="290"/>
        </pc:sldMkLst>
        <pc:spChg chg="mod">
          <ac:chgData name="Balian, Sarah (CNTR)" userId="b3b060d9-4d34-479b-ad68-688eaebf93c5" providerId="ADAL" clId="{AF9CAD06-70A8-40D8-A20D-FA99875FE3DD}" dt="2024-10-24T21:31:00.998" v="13" actId="1076"/>
          <ac:spMkLst>
            <pc:docMk/>
            <pc:sldMk cId="3592601057" sldId="290"/>
            <ac:spMk id="2" creationId="{34F30C10-C699-DE6F-6309-B5CEC9C929F1}"/>
          </ac:spMkLst>
        </pc:spChg>
        <pc:graphicFrameChg chg="mod">
          <ac:chgData name="Balian, Sarah (CNTR)" userId="b3b060d9-4d34-479b-ad68-688eaebf93c5" providerId="ADAL" clId="{AF9CAD06-70A8-40D8-A20D-FA99875FE3DD}" dt="2024-10-24T21:54:52.696" v="29" actId="207"/>
          <ac:graphicFrameMkLst>
            <pc:docMk/>
            <pc:sldMk cId="3592601057" sldId="290"/>
            <ac:graphicFrameMk id="9" creationId="{2CD75581-35FB-D54C-4581-EEB93EFCC4CE}"/>
          </ac:graphicFrameMkLst>
        </pc:graphicFrameChg>
      </pc:sldChg>
    </pc:docChg>
  </pc:docChgLst>
  <pc:docChgLst>
    <pc:chgData name="Hanner, Olsen" userId="8f966b24-7479-4073-89bd-2f70180eddce" providerId="ADAL" clId="{C7144A68-2F6C-4893-92FA-48BED5DD2098}"/>
    <pc:docChg chg="modSld">
      <pc:chgData name="Hanner, Olsen" userId="8f966b24-7479-4073-89bd-2f70180eddce" providerId="ADAL" clId="{C7144A68-2F6C-4893-92FA-48BED5DD2098}" dt="2023-06-30T13:08:48.739" v="0" actId="20577"/>
      <pc:docMkLst>
        <pc:docMk/>
      </pc:docMkLst>
      <pc:sldChg chg="modSp mod">
        <pc:chgData name="Hanner, Olsen" userId="8f966b24-7479-4073-89bd-2f70180eddce" providerId="ADAL" clId="{C7144A68-2F6C-4893-92FA-48BED5DD2098}" dt="2023-06-30T13:08:48.739" v="0" actId="20577"/>
        <pc:sldMkLst>
          <pc:docMk/>
          <pc:sldMk cId="109857222" sldId="256"/>
        </pc:sldMkLst>
        <pc:spChg chg="mod">
          <ac:chgData name="Hanner, Olsen" userId="8f966b24-7479-4073-89bd-2f70180eddce" providerId="ADAL" clId="{C7144A68-2F6C-4893-92FA-48BED5DD2098}" dt="2023-06-30T13:08:48.739" v="0" actId="20577"/>
          <ac:spMkLst>
            <pc:docMk/>
            <pc:sldMk cId="109857222" sldId="256"/>
            <ac:spMk id="3" creationId="{00000000-0000-0000-0000-000000000000}"/>
          </ac:spMkLst>
        </pc:spChg>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2-01T19:22:28.111" v="239"/>
      <pc:docMkLst>
        <pc:docMk/>
      </pc:docMkLst>
      <pc:sldChg chg="modSp mod">
        <pc:chgData name="Sarah Balian" userId="b9b6ec2c-f67a-4485-ae9a-27dddf9569d2" providerId="ADAL" clId="{B10593D1-FF00-4ECC-AA5C-5A06D9F7049C}" dt="2023-01-23T17:11:45.707" v="153" actId="20577"/>
        <pc:sldMkLst>
          <pc:docMk/>
          <pc:sldMk cId="109857222" sldId="256"/>
        </pc:sldMkLst>
        <pc:spChg chg="mod">
          <ac:chgData name="Sarah Balian" userId="b9b6ec2c-f67a-4485-ae9a-27dddf9569d2" providerId="ADAL" clId="{B10593D1-FF00-4ECC-AA5C-5A06D9F7049C}" dt="2023-01-23T17:11:45.707" v="153" actId="20577"/>
          <ac:spMkLst>
            <pc:docMk/>
            <pc:sldMk cId="109857222" sldId="256"/>
            <ac:spMk id="3" creationId="{00000000-0000-0000-0000-000000000000}"/>
          </ac:spMkLst>
        </pc:spChg>
      </pc:sldChg>
      <pc:sldChg chg="delCm modCm">
        <pc:chgData name="Sarah Balian" userId="b9b6ec2c-f67a-4485-ae9a-27dddf9569d2" providerId="ADAL" clId="{B10593D1-FF00-4ECC-AA5C-5A06D9F7049C}" dt="2023-02-01T19:11:50.029" v="156"/>
        <pc:sldMkLst>
          <pc:docMk/>
          <pc:sldMk cId="901538395" sldId="261"/>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1:50.029" v="156"/>
              <pc2:cmMkLst xmlns:pc2="http://schemas.microsoft.com/office/powerpoint/2019/9/main/command">
                <pc:docMk/>
                <pc:sldMk cId="901538395" sldId="261"/>
                <pc2:cmMk id="{5A7A666F-4E66-4673-8917-673C05DC0723}"/>
              </pc2:cmMkLst>
              <pc226:cmRplyChg chg="add">
                <pc226:chgData name="Sarah Balian" userId="b9b6ec2c-f67a-4485-ae9a-27dddf9569d2" providerId="ADAL" clId="{B10593D1-FF00-4ECC-AA5C-5A06D9F7049C}" dt="2023-02-01T19:11:37.168" v="155"/>
                <pc2:cmRplyMkLst xmlns:pc2="http://schemas.microsoft.com/office/powerpoint/2019/9/main/command">
                  <pc:docMk/>
                  <pc:sldMk cId="901538395" sldId="261"/>
                  <pc2:cmMk id="{5A7A666F-4E66-4673-8917-673C05DC0723}"/>
                  <pc2:cmRplyMk id="{5340A584-D59E-4163-A84D-C45605643B90}"/>
                </pc2:cmRplyMkLst>
              </pc226:cmRplyChg>
            </pc226:cmChg>
          </p:ext>
        </pc:ext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modSp mod modCm">
        <pc:chgData name="Sarah Balian" userId="b9b6ec2c-f67a-4485-ae9a-27dddf9569d2" providerId="ADAL" clId="{B10593D1-FF00-4ECC-AA5C-5A06D9F7049C}" dt="2023-02-01T19:14:21.326" v="222" actId="27636"/>
        <pc:sldMkLst>
          <pc:docMk/>
          <pc:sldMk cId="1273125120" sldId="266"/>
        </pc:sldMkLst>
        <pc:spChg chg="mod">
          <ac:chgData name="Sarah Balian" userId="b9b6ec2c-f67a-4485-ae9a-27dddf9569d2" providerId="ADAL" clId="{B10593D1-FF00-4ECC-AA5C-5A06D9F7049C}" dt="2023-02-01T19:14:21.326" v="222" actId="2763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4:21.317" v="221" actId="20577"/>
              <pc2:cmMkLst xmlns:pc2="http://schemas.microsoft.com/office/powerpoint/2019/9/main/command">
                <pc:docMk/>
                <pc:sldMk cId="1273125120" sldId="266"/>
                <pc2:cmMk id="{E3D2230C-8190-460F-BB18-ED46871B795A}"/>
              </pc2:cmMkLst>
            </pc226:cmChg>
          </p:ext>
        </pc:extLst>
      </pc:sldChg>
      <pc:sldChg chg="delCm">
        <pc:chgData name="Sarah Balian" userId="b9b6ec2c-f67a-4485-ae9a-27dddf9569d2" providerId="ADAL" clId="{B10593D1-FF00-4ECC-AA5C-5A06D9F7049C}" dt="2023-02-01T19:15:15.014" v="223"/>
        <pc:sldMkLst>
          <pc:docMk/>
          <pc:sldMk cId="4262632132" sldId="2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10593D1-FF00-4ECC-AA5C-5A06D9F7049C}" dt="2023-02-01T19:15:15.014" v="223"/>
              <pc2:cmMkLst xmlns:pc2="http://schemas.microsoft.com/office/powerpoint/2019/9/main/command">
                <pc:docMk/>
                <pc:sldMk cId="4262632132" sldId="267"/>
                <pc2:cmMk id="{FF34FB3C-7011-4BA6-A28F-92CC8F0B3907}"/>
              </pc2:cmMkLst>
            </pc226:cmChg>
          </p:ext>
        </pc:ext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23T17:16:25.722" v="154" actId="164"/>
        <pc:sldMkLst>
          <pc:docMk/>
          <pc:sldMk cId="4007693361" sldId="274"/>
        </pc:sldMkLst>
        <pc:spChg chg="mod">
          <ac:chgData name="Sarah Balian" userId="b9b6ec2c-f67a-4485-ae9a-27dddf9569d2" providerId="ADAL" clId="{B10593D1-FF00-4ECC-AA5C-5A06D9F7049C}" dt="2023-01-23T17:16:25.722" v="154" actId="164"/>
          <ac:spMkLst>
            <pc:docMk/>
            <pc:sldMk cId="4007693361" sldId="274"/>
            <ac:spMk id="5" creationId="{952E8E38-E5B5-37A2-F267-EE2E7F8B9700}"/>
          </ac:spMkLst>
        </pc:spChg>
        <pc:grpChg chg="add mod">
          <ac:chgData name="Sarah Balian" userId="b9b6ec2c-f67a-4485-ae9a-27dddf9569d2" providerId="ADAL" clId="{B10593D1-FF00-4ECC-AA5C-5A06D9F7049C}" dt="2023-01-23T17:16:25.722" v="154" actId="164"/>
          <ac:grpSpMkLst>
            <pc:docMk/>
            <pc:sldMk cId="4007693361" sldId="274"/>
            <ac:grpSpMk id="6" creationId="{9B079FC8-303F-0849-2C01-F99B6CA0D0AE}"/>
          </ac:grpSpMkLst>
        </pc:grpChg>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picChg chg="mod">
          <ac:chgData name="Sarah Balian" userId="b9b6ec2c-f67a-4485-ae9a-27dddf9569d2" providerId="ADAL" clId="{B10593D1-FF00-4ECC-AA5C-5A06D9F7049C}" dt="2023-01-23T17:16:25.722" v="154" actId="164"/>
          <ac:picMkLst>
            <pc:docMk/>
            <pc:sldMk cId="4007693361" sldId="274"/>
            <ac:picMk id="2" creationId="{4A33C302-A039-8F70-39E9-68B8DB92C723}"/>
          </ac:picMkLst>
        </pc:pic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modCm">
        <pc:chgData name="Sarah Balian" userId="b9b6ec2c-f67a-4485-ae9a-27dddf9569d2" providerId="ADAL" clId="{B10593D1-FF00-4ECC-AA5C-5A06D9F7049C}" dt="2023-02-01T19:19:30.272" v="227"/>
        <pc:sldMkLst>
          <pc:docMk/>
          <pc:sldMk cId="3303905315" sldId="27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30.272" v="227"/>
              <pc2:cmMkLst xmlns:pc2="http://schemas.microsoft.com/office/powerpoint/2019/9/main/command">
                <pc:docMk/>
                <pc:sldMk cId="3303905315" sldId="278"/>
                <pc2:cmMk id="{D8FDDF7F-9E51-4639-853B-E48DF87D4B0B}"/>
              </pc2:cmMkLst>
              <pc226:cmRplyChg chg="add">
                <pc226:chgData name="Sarah Balian" userId="b9b6ec2c-f67a-4485-ae9a-27dddf9569d2" providerId="ADAL" clId="{B10593D1-FF00-4ECC-AA5C-5A06D9F7049C}" dt="2023-02-01T19:19:27.780" v="226"/>
                <pc2:cmRplyMkLst xmlns:pc2="http://schemas.microsoft.com/office/powerpoint/2019/9/main/command">
                  <pc:docMk/>
                  <pc:sldMk cId="3303905315" sldId="278"/>
                  <pc2:cmMk id="{D8FDDF7F-9E51-4639-853B-E48DF87D4B0B}"/>
                  <pc2:cmRplyMk id="{8EE0A3FC-FD52-4C56-BF91-09FDD2D50C98}"/>
                </pc2:cmRplyMkLst>
              </pc226:cmRplyChg>
            </pc226:cmChg>
          </p:ext>
        </pc:extLst>
      </pc:sldChg>
      <pc:sldChg chg="delCm modCm">
        <pc:chgData name="Sarah Balian" userId="b9b6ec2c-f67a-4485-ae9a-27dddf9569d2" providerId="ADAL" clId="{B10593D1-FF00-4ECC-AA5C-5A06D9F7049C}" dt="2023-02-01T19:19:06.777" v="225"/>
        <pc:sldMkLst>
          <pc:docMk/>
          <pc:sldMk cId="3194101482" sldId="279"/>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06.777" v="225"/>
              <pc2:cmMkLst xmlns:pc2="http://schemas.microsoft.com/office/powerpoint/2019/9/main/command">
                <pc:docMk/>
                <pc:sldMk cId="3194101482" sldId="279"/>
                <pc2:cmMk id="{7AEEBD4B-81A2-4262-AB6E-2A38ABB25B56}"/>
              </pc2:cmMkLst>
              <pc226:cmRplyChg chg="add">
                <pc226:chgData name="Sarah Balian" userId="b9b6ec2c-f67a-4485-ae9a-27dddf9569d2" providerId="ADAL" clId="{B10593D1-FF00-4ECC-AA5C-5A06D9F7049C}" dt="2023-02-01T19:18:37.229" v="224"/>
                <pc2:cmRplyMkLst xmlns:pc2="http://schemas.microsoft.com/office/powerpoint/2019/9/main/command">
                  <pc:docMk/>
                  <pc:sldMk cId="3194101482" sldId="279"/>
                  <pc2:cmMk id="{7AEEBD4B-81A2-4262-AB6E-2A38ABB25B56}"/>
                  <pc2:cmRplyMk id="{24C507C3-2FE4-486C-B606-E920FF7DCB27}"/>
                </pc2:cmRplyMkLst>
              </pc226:cmRplyChg>
            </pc226:cmChg>
          </p:ext>
        </pc:ext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modCm">
        <pc:chgData name="Sarah Balian" userId="b9b6ec2c-f67a-4485-ae9a-27dddf9569d2" providerId="ADAL" clId="{B10593D1-FF00-4ECC-AA5C-5A06D9F7049C}" dt="2023-02-01T19:20:53.488" v="228"/>
        <pc:sldMkLst>
          <pc:docMk/>
          <pc:sldMk cId="999283337" sldId="281"/>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10593D1-FF00-4ECC-AA5C-5A06D9F7049C}" dt="2023-02-01T19:20:53.488" v="228"/>
              <pc2:cmMkLst xmlns:pc2="http://schemas.microsoft.com/office/powerpoint/2019/9/main/command">
                <pc:docMk/>
                <pc:sldMk cId="999283337" sldId="281"/>
                <pc2:cmMk id="{3BE32D70-FA6B-4EC2-B1D3-54A78A23C894}"/>
              </pc2:cmMkLst>
              <pc226:cmRplyChg chg="add">
                <pc226:chgData name="Sarah Balian" userId="b9b6ec2c-f67a-4485-ae9a-27dddf9569d2" providerId="ADAL" clId="{B10593D1-FF00-4ECC-AA5C-5A06D9F7049C}" dt="2023-02-01T19:20:53.488" v="228"/>
                <pc2:cmRplyMkLst xmlns:pc2="http://schemas.microsoft.com/office/powerpoint/2019/9/main/command">
                  <pc:docMk/>
                  <pc:sldMk cId="999283337" sldId="281"/>
                  <pc2:cmMk id="{3BE32D70-FA6B-4EC2-B1D3-54A78A23C894}"/>
                  <pc2:cmRplyMk id="{ECEB27DA-B472-495F-A5D8-A609D2FE322C}"/>
                </pc2:cmRplyMkLst>
              </pc226:cmRplyChg>
            </pc226:cmChg>
          </p:ext>
        </pc:extLst>
      </pc:sldChg>
      <pc:sldChg chg="delCm modCm">
        <pc:chgData name="Sarah Balian" userId="b9b6ec2c-f67a-4485-ae9a-27dddf9569d2" providerId="ADAL" clId="{B10593D1-FF00-4ECC-AA5C-5A06D9F7049C}" dt="2023-02-01T19:21:28.088" v="230"/>
        <pc:sldMkLst>
          <pc:docMk/>
          <pc:sldMk cId="3958030153" sldId="284"/>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21:28.088" v="230"/>
              <pc2:cmMkLst xmlns:pc2="http://schemas.microsoft.com/office/powerpoint/2019/9/main/command">
                <pc:docMk/>
                <pc:sldMk cId="3958030153" sldId="284"/>
                <pc2:cmMk id="{86CC6F0D-D7CF-4A5F-AB51-38422451F7EB}"/>
              </pc2:cmMkLst>
              <pc226:cmRplyChg chg="add">
                <pc226:chgData name="Sarah Balian" userId="b9b6ec2c-f67a-4485-ae9a-27dddf9569d2" providerId="ADAL" clId="{B10593D1-FF00-4ECC-AA5C-5A06D9F7049C}" dt="2023-02-01T19:21:19.512" v="229"/>
                <pc2:cmRplyMkLst xmlns:pc2="http://schemas.microsoft.com/office/powerpoint/2019/9/main/command">
                  <pc:docMk/>
                  <pc:sldMk cId="3958030153" sldId="284"/>
                  <pc2:cmMk id="{86CC6F0D-D7CF-4A5F-AB51-38422451F7EB}"/>
                  <pc2:cmRplyMk id="{A026F78A-BEDB-4B98-B4C1-9743A2085271}"/>
                </pc2:cmRplyMkLst>
              </pc226:cmRplyChg>
            </pc226:cmChg>
          </p:ext>
        </pc:extLst>
      </pc:sldChg>
      <pc:sldChg chg="modSp">
        <pc:chgData name="Sarah Balian" userId="b9b6ec2c-f67a-4485-ae9a-27dddf9569d2" providerId="ADAL" clId="{B10593D1-FF00-4ECC-AA5C-5A06D9F7049C}" dt="2023-02-01T19:22:28.111" v="239"/>
        <pc:sldMkLst>
          <pc:docMk/>
          <pc:sldMk cId="1821595124" sldId="286"/>
        </pc:sldMkLst>
        <pc:graphicFrameChg chg="mod">
          <ac:chgData name="Sarah Balian" userId="b9b6ec2c-f67a-4485-ae9a-27dddf9569d2" providerId="ADAL" clId="{B10593D1-FF00-4ECC-AA5C-5A06D9F7049C}" dt="2023-02-01T19:22:28.111" v="239"/>
          <ac:graphicFrameMkLst>
            <pc:docMk/>
            <pc:sldMk cId="1821595124" sldId="286"/>
            <ac:graphicFrameMk id="6" creationId="{A9A8CC69-E7C7-8BF8-2D2D-ABB1A61EC758}"/>
          </ac:graphicFrameMkLst>
        </pc:graphicFrameChg>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1619217250" sldId="2147483709"/>
            <pc:sldLayoutMk cId="3824787925" sldId="2147483686"/>
          </pc:sldLayoutMkLst>
          <pc:spChg chg="del">
            <ac:chgData name="Sarah Balian" userId="b9b6ec2c-f67a-4485-ae9a-27dddf9569d2" providerId="ADAL" clId="{5C021946-E79E-424E-A50F-DBD074D7C9B9}" dt="2022-12-06T16:04:04.073" v="27" actId="478"/>
            <ac:spMkLst>
              <pc:docMk/>
              <pc:sldMasterMk cId="1619217250" sldId="2147483709"/>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1619217250" sldId="2147483709"/>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1619217250" sldId="2147483709"/>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1619217250" sldId="2147483709"/>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1619217250" sldId="2147483709"/>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1619217250" sldId="2147483709"/>
            <pc:sldLayoutMk cId="3824787925" sldId="2147483686"/>
          </pc:sldLayoutMkLst>
          <pc:spChg chg="mod">
            <ac:chgData name="Balian, Sarah" userId="b3b060d9-4d34-479b-ad68-688eaebf93c5" providerId="ADAL" clId="{5C021946-E79E-424E-A50F-DBD074D7C9B9}" dt="2022-12-13T14:32:54.289" v="146" actId="6549"/>
            <ac:spMkLst>
              <pc:docMk/>
              <pc:sldMasterMk cId="1619217250" sldId="2147483709"/>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1619217250" sldId="2147483709"/>
              <pc:sldLayoutMk cId="3824787925" sldId="2147483686"/>
              <ac:spMk id="5" creationId="{D4A3559E-C75A-5D65-C1BD-0B0208EF2C5D}"/>
            </ac:spMkLst>
          </pc:spChg>
        </pc:sldLayoutChg>
      </pc:sldMasterChg>
    </pc:docChg>
  </pc:docChgLst>
  <pc:docChgLst>
    <pc:chgData name="Balian, Sarah (CNTR)" userId="b3b060d9-4d34-479b-ad68-688eaebf93c5" providerId="ADAL" clId="{4CEA3605-AB5E-46CD-A4F5-762EA0863403}"/>
    <pc:docChg chg="modSld">
      <pc:chgData name="Balian, Sarah (CNTR)" userId="b3b060d9-4d34-479b-ad68-688eaebf93c5" providerId="ADAL" clId="{4CEA3605-AB5E-46CD-A4F5-762EA0863403}" dt="2023-06-05T08:15:29.682" v="17" actId="20577"/>
      <pc:docMkLst>
        <pc:docMk/>
      </pc:docMkLst>
      <pc:sldChg chg="mod modShow">
        <pc:chgData name="Balian, Sarah (CNTR)" userId="b3b060d9-4d34-479b-ad68-688eaebf93c5" providerId="ADAL" clId="{4CEA3605-AB5E-46CD-A4F5-762EA0863403}" dt="2023-06-05T08:14:17.820" v="0" actId="729"/>
        <pc:sldMkLst>
          <pc:docMk/>
          <pc:sldMk cId="901538395" sldId="261"/>
        </pc:sldMkLst>
      </pc:sldChg>
      <pc:sldChg chg="modSp mod delCm">
        <pc:chgData name="Balian, Sarah (CNTR)" userId="b3b060d9-4d34-479b-ad68-688eaebf93c5" providerId="ADAL" clId="{4CEA3605-AB5E-46CD-A4F5-762EA0863403}" dt="2023-06-05T08:15:29.682" v="17" actId="20577"/>
        <pc:sldMkLst>
          <pc:docMk/>
          <pc:sldMk cId="3194101482" sldId="279"/>
        </pc:sldMkLst>
        <pc:spChg chg="mod">
          <ac:chgData name="Balian, Sarah (CNTR)" userId="b3b060d9-4d34-479b-ad68-688eaebf93c5" providerId="ADAL" clId="{4CEA3605-AB5E-46CD-A4F5-762EA0863403}" dt="2023-06-05T08:15:29.682" v="17" actId="20577"/>
          <ac:spMkLst>
            <pc:docMk/>
            <pc:sldMk cId="3194101482" sldId="279"/>
            <ac:spMk id="2" creationId="{6AA74B7B-36AF-A7A5-D5E5-A9172DCE655C}"/>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CEA3605-AB5E-46CD-A4F5-762EA0863403}" dt="2023-06-05T08:15:19.260" v="1"/>
              <pc2:cmMkLst xmlns:pc2="http://schemas.microsoft.com/office/powerpoint/2019/9/main/command">
                <pc:docMk/>
                <pc:sldMk cId="3194101482" sldId="279"/>
                <pc2:cmMk id="{7AEEBD4B-81A2-4262-AB6E-2A38ABB25B56}"/>
              </pc2:cmMkLst>
            </pc226:cmChg>
          </p:ext>
        </pc:extLst>
      </pc:sldChg>
    </pc:docChg>
  </pc:docChgLst>
  <pc:docChgLst>
    <pc:chgData name="Sarah Balian" userId="b3b060d9-4d34-479b-ad68-688eaebf93c5" providerId="ADAL" clId="{DDF0263B-116F-4168-8C3A-13600C7F9C24}"/>
    <pc:docChg chg="modSld">
      <pc:chgData name="Sarah Balian" userId="b3b060d9-4d34-479b-ad68-688eaebf93c5" providerId="ADAL" clId="{DDF0263B-116F-4168-8C3A-13600C7F9C24}" dt="2023-04-28T23:05:40.687" v="15" actId="313"/>
      <pc:docMkLst>
        <pc:docMk/>
      </pc:docMkLst>
      <pc:sldChg chg="modSp">
        <pc:chgData name="Sarah Balian" userId="b3b060d9-4d34-479b-ad68-688eaebf93c5" providerId="ADAL" clId="{DDF0263B-116F-4168-8C3A-13600C7F9C24}" dt="2023-04-28T23:05:25.050" v="2" actId="313"/>
        <pc:sldMkLst>
          <pc:docMk/>
          <pc:sldMk cId="1428788921" sldId="262"/>
        </pc:sldMkLst>
        <pc:spChg chg="mod">
          <ac:chgData name="Sarah Balian" userId="b3b060d9-4d34-479b-ad68-688eaebf93c5" providerId="ADAL" clId="{DDF0263B-116F-4168-8C3A-13600C7F9C24}" dt="2023-04-28T23:05:25.050" v="2" actId="313"/>
          <ac:spMkLst>
            <pc:docMk/>
            <pc:sldMk cId="1428788921" sldId="262"/>
            <ac:spMk id="3" creationId="{E4FD1E92-5DBC-B105-F246-2355E4FF9A74}"/>
          </ac:spMkLst>
        </pc:spChg>
      </pc:sldChg>
      <pc:sldChg chg="modSp">
        <pc:chgData name="Sarah Balian" userId="b3b060d9-4d34-479b-ad68-688eaebf93c5" providerId="ADAL" clId="{DDF0263B-116F-4168-8C3A-13600C7F9C24}" dt="2023-04-28T23:05:22.512" v="0" actId="313"/>
        <pc:sldMkLst>
          <pc:docMk/>
          <pc:sldMk cId="1887431401" sldId="263"/>
        </pc:sldMkLst>
        <pc:spChg chg="mod">
          <ac:chgData name="Sarah Balian" userId="b3b060d9-4d34-479b-ad68-688eaebf93c5" providerId="ADAL" clId="{DDF0263B-116F-4168-8C3A-13600C7F9C24}" dt="2023-04-28T23:05:22.512" v="0" actId="313"/>
          <ac:spMkLst>
            <pc:docMk/>
            <pc:sldMk cId="1887431401" sldId="263"/>
            <ac:spMk id="3" creationId="{E4FD1E92-5DBC-B105-F246-2355E4FF9A74}"/>
          </ac:spMkLst>
        </pc:spChg>
      </pc:sldChg>
      <pc:sldChg chg="modSp">
        <pc:chgData name="Sarah Balian" userId="b3b060d9-4d34-479b-ad68-688eaebf93c5" providerId="ADAL" clId="{DDF0263B-116F-4168-8C3A-13600C7F9C24}" dt="2023-04-28T23:05:26.023" v="3" actId="313"/>
        <pc:sldMkLst>
          <pc:docMk/>
          <pc:sldMk cId="1506493807" sldId="272"/>
        </pc:sldMkLst>
        <pc:spChg chg="mod">
          <ac:chgData name="Sarah Balian" userId="b3b060d9-4d34-479b-ad68-688eaebf93c5" providerId="ADAL" clId="{DDF0263B-116F-4168-8C3A-13600C7F9C24}" dt="2023-04-28T23:05:26.023" v="3" actId="313"/>
          <ac:spMkLst>
            <pc:docMk/>
            <pc:sldMk cId="1506493807" sldId="272"/>
            <ac:spMk id="3" creationId="{E4FD1E92-5DBC-B105-F246-2355E4FF9A74}"/>
          </ac:spMkLst>
        </pc:spChg>
      </pc:sldChg>
      <pc:sldChg chg="modSp">
        <pc:chgData name="Sarah Balian" userId="b3b060d9-4d34-479b-ad68-688eaebf93c5" providerId="ADAL" clId="{DDF0263B-116F-4168-8C3A-13600C7F9C24}" dt="2023-04-28T23:05:27.729" v="5" actId="313"/>
        <pc:sldMkLst>
          <pc:docMk/>
          <pc:sldMk cId="454941652" sldId="273"/>
        </pc:sldMkLst>
        <pc:spChg chg="mod">
          <ac:chgData name="Sarah Balian" userId="b3b060d9-4d34-479b-ad68-688eaebf93c5" providerId="ADAL" clId="{DDF0263B-116F-4168-8C3A-13600C7F9C24}" dt="2023-04-28T23:05:27.729" v="5" actId="313"/>
          <ac:spMkLst>
            <pc:docMk/>
            <pc:sldMk cId="454941652" sldId="273"/>
            <ac:spMk id="3" creationId="{E4FD1E92-5DBC-B105-F246-2355E4FF9A74}"/>
          </ac:spMkLst>
        </pc:spChg>
      </pc:sldChg>
      <pc:sldChg chg="modSp">
        <pc:chgData name="Sarah Balian" userId="b3b060d9-4d34-479b-ad68-688eaebf93c5" providerId="ADAL" clId="{DDF0263B-116F-4168-8C3A-13600C7F9C24}" dt="2023-04-28T23:05:26.934" v="4" actId="313"/>
        <pc:sldMkLst>
          <pc:docMk/>
          <pc:sldMk cId="4007693361" sldId="274"/>
        </pc:sldMkLst>
        <pc:spChg chg="mod">
          <ac:chgData name="Sarah Balian" userId="b3b060d9-4d34-479b-ad68-688eaebf93c5" providerId="ADAL" clId="{DDF0263B-116F-4168-8C3A-13600C7F9C24}" dt="2023-04-28T23:05:26.934" v="4" actId="313"/>
          <ac:spMkLst>
            <pc:docMk/>
            <pc:sldMk cId="4007693361" sldId="274"/>
            <ac:spMk id="3" creationId="{E4FD1E92-5DBC-B105-F246-2355E4FF9A74}"/>
          </ac:spMkLst>
        </pc:spChg>
      </pc:sldChg>
      <pc:sldChg chg="modSp">
        <pc:chgData name="Sarah Balian" userId="b3b060d9-4d34-479b-ad68-688eaebf93c5" providerId="ADAL" clId="{DDF0263B-116F-4168-8C3A-13600C7F9C24}" dt="2023-04-28T23:05:31.284" v="7" actId="313"/>
        <pc:sldMkLst>
          <pc:docMk/>
          <pc:sldMk cId="3374680457" sldId="277"/>
        </pc:sldMkLst>
        <pc:spChg chg="mod">
          <ac:chgData name="Sarah Balian" userId="b3b060d9-4d34-479b-ad68-688eaebf93c5" providerId="ADAL" clId="{DDF0263B-116F-4168-8C3A-13600C7F9C24}" dt="2023-04-28T23:05:31.284" v="7" actId="313"/>
          <ac:spMkLst>
            <pc:docMk/>
            <pc:sldMk cId="3374680457" sldId="277"/>
            <ac:spMk id="3" creationId="{50B28AC5-2484-C681-1E51-654A978D440B}"/>
          </ac:spMkLst>
        </pc:spChg>
      </pc:sldChg>
      <pc:sldChg chg="modSp">
        <pc:chgData name="Sarah Balian" userId="b3b060d9-4d34-479b-ad68-688eaebf93c5" providerId="ADAL" clId="{DDF0263B-116F-4168-8C3A-13600C7F9C24}" dt="2023-04-28T23:05:32.875" v="8" actId="313"/>
        <pc:sldMkLst>
          <pc:docMk/>
          <pc:sldMk cId="3303905315" sldId="278"/>
        </pc:sldMkLst>
        <pc:spChg chg="mod">
          <ac:chgData name="Sarah Balian" userId="b3b060d9-4d34-479b-ad68-688eaebf93c5" providerId="ADAL" clId="{DDF0263B-116F-4168-8C3A-13600C7F9C24}" dt="2023-04-28T23:05:32.875" v="8" actId="313"/>
          <ac:spMkLst>
            <pc:docMk/>
            <pc:sldMk cId="3303905315" sldId="278"/>
            <ac:spMk id="3" creationId="{50B28AC5-2484-C681-1E51-654A978D440B}"/>
          </ac:spMkLst>
        </pc:spChg>
      </pc:sldChg>
      <pc:sldChg chg="modSp">
        <pc:chgData name="Sarah Balian" userId="b3b060d9-4d34-479b-ad68-688eaebf93c5" providerId="ADAL" clId="{DDF0263B-116F-4168-8C3A-13600C7F9C24}" dt="2023-04-28T23:05:30.014" v="6" actId="313"/>
        <pc:sldMkLst>
          <pc:docMk/>
          <pc:sldMk cId="3194101482" sldId="279"/>
        </pc:sldMkLst>
        <pc:spChg chg="mod">
          <ac:chgData name="Sarah Balian" userId="b3b060d9-4d34-479b-ad68-688eaebf93c5" providerId="ADAL" clId="{DDF0263B-116F-4168-8C3A-13600C7F9C24}" dt="2023-04-28T23:05:30.014" v="6" actId="313"/>
          <ac:spMkLst>
            <pc:docMk/>
            <pc:sldMk cId="3194101482" sldId="279"/>
            <ac:spMk id="3" creationId="{50B28AC5-2484-C681-1E51-654A978D440B}"/>
          </ac:spMkLst>
        </pc:spChg>
      </pc:sldChg>
      <pc:sldChg chg="modSp">
        <pc:chgData name="Sarah Balian" userId="b3b060d9-4d34-479b-ad68-688eaebf93c5" providerId="ADAL" clId="{DDF0263B-116F-4168-8C3A-13600C7F9C24}" dt="2023-04-28T23:05:34.124" v="9" actId="313"/>
        <pc:sldMkLst>
          <pc:docMk/>
          <pc:sldMk cId="2037355660" sldId="280"/>
        </pc:sldMkLst>
        <pc:spChg chg="mod">
          <ac:chgData name="Sarah Balian" userId="b3b060d9-4d34-479b-ad68-688eaebf93c5" providerId="ADAL" clId="{DDF0263B-116F-4168-8C3A-13600C7F9C24}" dt="2023-04-28T23:05:34.124" v="9" actId="313"/>
          <ac:spMkLst>
            <pc:docMk/>
            <pc:sldMk cId="2037355660" sldId="280"/>
            <ac:spMk id="68" creationId="{2F98A3EE-6320-044D-A68E-720A7A279610}"/>
          </ac:spMkLst>
        </pc:spChg>
      </pc:sldChg>
      <pc:sldChg chg="modSp">
        <pc:chgData name="Sarah Balian" userId="b3b060d9-4d34-479b-ad68-688eaebf93c5" providerId="ADAL" clId="{DDF0263B-116F-4168-8C3A-13600C7F9C24}" dt="2023-04-28T23:05:35.379" v="10" actId="313"/>
        <pc:sldMkLst>
          <pc:docMk/>
          <pc:sldMk cId="999283337" sldId="281"/>
        </pc:sldMkLst>
        <pc:spChg chg="mod">
          <ac:chgData name="Sarah Balian" userId="b3b060d9-4d34-479b-ad68-688eaebf93c5" providerId="ADAL" clId="{DDF0263B-116F-4168-8C3A-13600C7F9C24}" dt="2023-04-28T23:05:35.379" v="10" actId="313"/>
          <ac:spMkLst>
            <pc:docMk/>
            <pc:sldMk cId="999283337" sldId="281"/>
            <ac:spMk id="3" creationId="{E4FD1E92-5DBC-B105-F246-2355E4FF9A74}"/>
          </ac:spMkLst>
        </pc:spChg>
      </pc:sldChg>
      <pc:sldChg chg="modSp">
        <pc:chgData name="Sarah Balian" userId="b3b060d9-4d34-479b-ad68-688eaebf93c5" providerId="ADAL" clId="{DDF0263B-116F-4168-8C3A-13600C7F9C24}" dt="2023-04-28T23:05:39.851" v="14" actId="313"/>
        <pc:sldMkLst>
          <pc:docMk/>
          <pc:sldMk cId="3502258445" sldId="283"/>
        </pc:sldMkLst>
        <pc:spChg chg="mod">
          <ac:chgData name="Sarah Balian" userId="b3b060d9-4d34-479b-ad68-688eaebf93c5" providerId="ADAL" clId="{DDF0263B-116F-4168-8C3A-13600C7F9C24}" dt="2023-04-28T23:05:39.851" v="14" actId="313"/>
          <ac:spMkLst>
            <pc:docMk/>
            <pc:sldMk cId="3502258445" sldId="283"/>
            <ac:spMk id="13" creationId="{0A96E76E-2AC5-D073-3141-CA47530939CF}"/>
          </ac:spMkLst>
        </pc:spChg>
      </pc:sldChg>
      <pc:sldChg chg="modSp">
        <pc:chgData name="Sarah Balian" userId="b3b060d9-4d34-479b-ad68-688eaebf93c5" providerId="ADAL" clId="{DDF0263B-116F-4168-8C3A-13600C7F9C24}" dt="2023-04-28T23:05:37.847" v="12" actId="313"/>
        <pc:sldMkLst>
          <pc:docMk/>
          <pc:sldMk cId="3958030153" sldId="284"/>
        </pc:sldMkLst>
        <pc:spChg chg="mod">
          <ac:chgData name="Sarah Balian" userId="b3b060d9-4d34-479b-ad68-688eaebf93c5" providerId="ADAL" clId="{DDF0263B-116F-4168-8C3A-13600C7F9C24}" dt="2023-04-28T23:05:37.847" v="12" actId="313"/>
          <ac:spMkLst>
            <pc:docMk/>
            <pc:sldMk cId="3958030153" sldId="284"/>
            <ac:spMk id="3" creationId="{50B28AC5-2484-C681-1E51-654A978D440B}"/>
          </ac:spMkLst>
        </pc:spChg>
      </pc:sldChg>
      <pc:sldChg chg="modSp">
        <pc:chgData name="Sarah Balian" userId="b3b060d9-4d34-479b-ad68-688eaebf93c5" providerId="ADAL" clId="{DDF0263B-116F-4168-8C3A-13600C7F9C24}" dt="2023-04-28T23:05:36.430" v="11" actId="313"/>
        <pc:sldMkLst>
          <pc:docMk/>
          <pc:sldMk cId="3771114077" sldId="285"/>
        </pc:sldMkLst>
        <pc:spChg chg="mod">
          <ac:chgData name="Sarah Balian" userId="b3b060d9-4d34-479b-ad68-688eaebf93c5" providerId="ADAL" clId="{DDF0263B-116F-4168-8C3A-13600C7F9C24}" dt="2023-04-28T23:05:36.430" v="11" actId="313"/>
          <ac:spMkLst>
            <pc:docMk/>
            <pc:sldMk cId="3771114077" sldId="285"/>
            <ac:spMk id="11" creationId="{8E4E40E9-D792-25A1-4B37-23D4780B1318}"/>
          </ac:spMkLst>
        </pc:spChg>
      </pc:sldChg>
      <pc:sldChg chg="modSp">
        <pc:chgData name="Sarah Balian" userId="b3b060d9-4d34-479b-ad68-688eaebf93c5" providerId="ADAL" clId="{DDF0263B-116F-4168-8C3A-13600C7F9C24}" dt="2023-04-28T23:05:38.892" v="13" actId="313"/>
        <pc:sldMkLst>
          <pc:docMk/>
          <pc:sldMk cId="1821595124" sldId="286"/>
        </pc:sldMkLst>
        <pc:spChg chg="mod">
          <ac:chgData name="Sarah Balian" userId="b3b060d9-4d34-479b-ad68-688eaebf93c5" providerId="ADAL" clId="{DDF0263B-116F-4168-8C3A-13600C7F9C24}" dt="2023-04-28T23:05:38.892" v="13" actId="313"/>
          <ac:spMkLst>
            <pc:docMk/>
            <pc:sldMk cId="1821595124" sldId="286"/>
            <ac:spMk id="3" creationId="{E4FD1E92-5DBC-B105-F246-2355E4FF9A74}"/>
          </ac:spMkLst>
        </pc:spChg>
      </pc:sldChg>
      <pc:sldChg chg="modSp">
        <pc:chgData name="Sarah Balian" userId="b3b060d9-4d34-479b-ad68-688eaebf93c5" providerId="ADAL" clId="{DDF0263B-116F-4168-8C3A-13600C7F9C24}" dt="2023-04-28T23:05:40.687" v="15" actId="313"/>
        <pc:sldMkLst>
          <pc:docMk/>
          <pc:sldMk cId="2301792542" sldId="287"/>
        </pc:sldMkLst>
        <pc:spChg chg="mod">
          <ac:chgData name="Sarah Balian" userId="b3b060d9-4d34-479b-ad68-688eaebf93c5" providerId="ADAL" clId="{DDF0263B-116F-4168-8C3A-13600C7F9C24}" dt="2023-04-28T23:05:40.687" v="15" actId="313"/>
          <ac:spMkLst>
            <pc:docMk/>
            <pc:sldMk cId="2301792542" sldId="287"/>
            <ac:spMk id="11" creationId="{8E4E40E9-D792-25A1-4B37-23D4780B1318}"/>
          </ac:spMkLst>
        </pc:spChg>
      </pc:sldChg>
    </pc:docChg>
  </pc:docChgLst>
  <pc:docChgLst>
    <pc:chgData name="Twesigye, Gloria" userId="6464a502-8a44-4d67-8fab-8f3aa9495827" providerId="ADAL" clId="{61A297E8-317A-4424-87B7-CF06FC8DDE40}"/>
    <pc:docChg chg="undo custSel delSld modSld modMainMaster">
      <pc:chgData name="Twesigye, Gloria" userId="6464a502-8a44-4d67-8fab-8f3aa9495827" providerId="ADAL" clId="{61A297E8-317A-4424-87B7-CF06FC8DDE40}" dt="2024-09-23T12:27:20.431" v="736" actId="478"/>
      <pc:docMkLst>
        <pc:docMk/>
      </pc:docMkLst>
      <pc:sldChg chg="modSp">
        <pc:chgData name="Twesigye, Gloria" userId="6464a502-8a44-4d67-8fab-8f3aa9495827" providerId="ADAL" clId="{61A297E8-317A-4424-87B7-CF06FC8DDE40}" dt="2024-09-20T16:52:05.502" v="0"/>
        <pc:sldMkLst>
          <pc:docMk/>
          <pc:sldMk cId="109857222" sldId="256"/>
        </pc:sldMkLst>
        <pc:spChg chg="mod">
          <ac:chgData name="Twesigye, Gloria" userId="6464a502-8a44-4d67-8fab-8f3aa9495827" providerId="ADAL" clId="{61A297E8-317A-4424-87B7-CF06FC8DDE40}" dt="2024-09-20T16:52:05.502" v="0"/>
          <ac:spMkLst>
            <pc:docMk/>
            <pc:sldMk cId="109857222" sldId="256"/>
            <ac:spMk id="3" creationId="{00000000-0000-0000-0000-000000000000}"/>
          </ac:spMkLst>
        </pc:spChg>
      </pc:sldChg>
      <pc:sldChg chg="addSp delSp modSp mod">
        <pc:chgData name="Twesigye, Gloria" userId="6464a502-8a44-4d67-8fab-8f3aa9495827" providerId="ADAL" clId="{61A297E8-317A-4424-87B7-CF06FC8DDE40}" dt="2024-09-20T17:20:26.025" v="20"/>
        <pc:sldMkLst>
          <pc:docMk/>
          <pc:sldMk cId="2163988523" sldId="260"/>
        </pc:sldMkLst>
        <pc:spChg chg="del">
          <ac:chgData name="Twesigye, Gloria" userId="6464a502-8a44-4d67-8fab-8f3aa9495827" providerId="ADAL" clId="{61A297E8-317A-4424-87B7-CF06FC8DDE40}" dt="2024-09-20T17:20:25.683" v="19" actId="478"/>
          <ac:spMkLst>
            <pc:docMk/>
            <pc:sldMk cId="2163988523" sldId="260"/>
            <ac:spMk id="6" creationId="{5D0F14F3-1A09-3E96-BCB2-D8B940E469DA}"/>
          </ac:spMkLst>
        </pc:spChg>
        <pc:spChg chg="del">
          <ac:chgData name="Twesigye, Gloria" userId="6464a502-8a44-4d67-8fab-8f3aa9495827" providerId="ADAL" clId="{61A297E8-317A-4424-87B7-CF06FC8DDE40}" dt="2024-09-20T17:20:25.683" v="19" actId="478"/>
          <ac:spMkLst>
            <pc:docMk/>
            <pc:sldMk cId="2163988523" sldId="260"/>
            <ac:spMk id="7" creationId="{CE64F085-394F-89FE-55C1-94E5F28AFADD}"/>
          </ac:spMkLst>
        </pc:spChg>
        <pc:spChg chg="del">
          <ac:chgData name="Twesigye, Gloria" userId="6464a502-8a44-4d67-8fab-8f3aa9495827" providerId="ADAL" clId="{61A297E8-317A-4424-87B7-CF06FC8DDE40}" dt="2024-09-20T17:20:25.683" v="19" actId="478"/>
          <ac:spMkLst>
            <pc:docMk/>
            <pc:sldMk cId="2163988523" sldId="260"/>
            <ac:spMk id="8" creationId="{E39DAA33-FEFE-A8BD-BBEA-A8F3D8B80ECE}"/>
          </ac:spMkLst>
        </pc:spChg>
        <pc:picChg chg="add mod">
          <ac:chgData name="Twesigye, Gloria" userId="6464a502-8a44-4d67-8fab-8f3aa9495827" providerId="ADAL" clId="{61A297E8-317A-4424-87B7-CF06FC8DDE40}" dt="2024-09-20T17:20:26.025" v="20"/>
          <ac:picMkLst>
            <pc:docMk/>
            <pc:sldMk cId="2163988523" sldId="260"/>
            <ac:picMk id="2" creationId="{7355EF8E-20EB-CF1B-F56F-C3021DAB2CE1}"/>
          </ac:picMkLst>
        </pc:picChg>
      </pc:sldChg>
      <pc:sldChg chg="del">
        <pc:chgData name="Twesigye, Gloria" userId="6464a502-8a44-4d67-8fab-8f3aa9495827" providerId="ADAL" clId="{61A297E8-317A-4424-87B7-CF06FC8DDE40}" dt="2024-09-20T17:25:57.359" v="34" actId="47"/>
        <pc:sldMkLst>
          <pc:docMk/>
          <pc:sldMk cId="1428788921" sldId="262"/>
        </pc:sldMkLst>
      </pc:sldChg>
      <pc:sldChg chg="mod">
        <pc:chgData name="Twesigye, Gloria" userId="6464a502-8a44-4d67-8fab-8f3aa9495827" providerId="ADAL" clId="{61A297E8-317A-4424-87B7-CF06FC8DDE40}" dt="2024-09-20T17:22:51.962" v="33" actId="27918"/>
        <pc:sldMkLst>
          <pc:docMk/>
          <pc:sldMk cId="1887431401" sldId="263"/>
        </pc:sldMkLst>
      </pc:sldChg>
      <pc:sldChg chg="mod">
        <pc:chgData name="Twesigye, Gloria" userId="6464a502-8a44-4d67-8fab-8f3aa9495827" providerId="ADAL" clId="{61A297E8-317A-4424-87B7-CF06FC8DDE40}" dt="2024-09-20T17:32:52.466" v="68" actId="27918"/>
        <pc:sldMkLst>
          <pc:docMk/>
          <pc:sldMk cId="2479953464" sldId="264"/>
        </pc:sldMkLst>
      </pc:sldChg>
      <pc:sldChg chg="modSp mod">
        <pc:chgData name="Twesigye, Gloria" userId="6464a502-8a44-4d67-8fab-8f3aa9495827" providerId="ADAL" clId="{61A297E8-317A-4424-87B7-CF06FC8DDE40}" dt="2024-09-20T17:35:46.783" v="91" actId="27918"/>
        <pc:sldMkLst>
          <pc:docMk/>
          <pc:sldMk cId="3201893001" sldId="265"/>
        </pc:sldMkLst>
        <pc:graphicFrameChg chg="mod">
          <ac:chgData name="Twesigye, Gloria" userId="6464a502-8a44-4d67-8fab-8f3aa9495827" providerId="ADAL" clId="{61A297E8-317A-4424-87B7-CF06FC8DDE40}" dt="2024-09-20T17:35:46.042" v="90"/>
          <ac:graphicFrameMkLst>
            <pc:docMk/>
            <pc:sldMk cId="3201893001" sldId="265"/>
            <ac:graphicFrameMk id="9" creationId="{16BB2B36-D329-083C-5198-BEEC5AC12CFA}"/>
          </ac:graphicFrameMkLst>
        </pc:graphicFrameChg>
      </pc:sldChg>
      <pc:sldChg chg="modSp mod modNotesTx">
        <pc:chgData name="Twesigye, Gloria" userId="6464a502-8a44-4d67-8fab-8f3aa9495827" providerId="ADAL" clId="{61A297E8-317A-4424-87B7-CF06FC8DDE40}" dt="2024-09-20T19:01:33.942" v="272" actId="20577"/>
        <pc:sldMkLst>
          <pc:docMk/>
          <pc:sldMk cId="4262632132" sldId="267"/>
        </pc:sldMkLst>
        <pc:spChg chg="mod">
          <ac:chgData name="Twesigye, Gloria" userId="6464a502-8a44-4d67-8fab-8f3aa9495827" providerId="ADAL" clId="{61A297E8-317A-4424-87B7-CF06FC8DDE40}" dt="2024-09-20T18:55:43.885" v="145" actId="6549"/>
          <ac:spMkLst>
            <pc:docMk/>
            <pc:sldMk cId="4262632132" sldId="267"/>
            <ac:spMk id="3" creationId="{4660752A-9B01-8FBB-7885-654F5F674490}"/>
          </ac:spMkLst>
        </pc:spChg>
        <pc:graphicFrameChg chg="modGraphic">
          <ac:chgData name="Twesigye, Gloria" userId="6464a502-8a44-4d67-8fab-8f3aa9495827" providerId="ADAL" clId="{61A297E8-317A-4424-87B7-CF06FC8DDE40}" dt="2024-09-20T18:54:41.299" v="123" actId="20577"/>
          <ac:graphicFrameMkLst>
            <pc:docMk/>
            <pc:sldMk cId="4262632132" sldId="267"/>
            <ac:graphicFrameMk id="4" creationId="{1A10FEBB-B99F-D7EE-7F62-C9CD013AFC27}"/>
          </ac:graphicFrameMkLst>
        </pc:graphicFrameChg>
      </pc:sldChg>
      <pc:sldChg chg="addSp delSp modSp mod">
        <pc:chgData name="Twesigye, Gloria" userId="6464a502-8a44-4d67-8fab-8f3aa9495827" providerId="ADAL" clId="{61A297E8-317A-4424-87B7-CF06FC8DDE40}" dt="2024-09-20T17:20:34.600" v="22"/>
        <pc:sldMkLst>
          <pc:docMk/>
          <pc:sldMk cId="528443413" sldId="269"/>
        </pc:sldMkLst>
        <pc:spChg chg="del">
          <ac:chgData name="Twesigye, Gloria" userId="6464a502-8a44-4d67-8fab-8f3aa9495827" providerId="ADAL" clId="{61A297E8-317A-4424-87B7-CF06FC8DDE40}" dt="2024-09-20T17:20:34.205" v="21" actId="478"/>
          <ac:spMkLst>
            <pc:docMk/>
            <pc:sldMk cId="528443413" sldId="269"/>
            <ac:spMk id="6" creationId="{5D0F14F3-1A09-3E96-BCB2-D8B940E469DA}"/>
          </ac:spMkLst>
        </pc:spChg>
        <pc:spChg chg="del">
          <ac:chgData name="Twesigye, Gloria" userId="6464a502-8a44-4d67-8fab-8f3aa9495827" providerId="ADAL" clId="{61A297E8-317A-4424-87B7-CF06FC8DDE40}" dt="2024-09-20T17:20:34.205" v="21" actId="478"/>
          <ac:spMkLst>
            <pc:docMk/>
            <pc:sldMk cId="528443413" sldId="269"/>
            <ac:spMk id="7" creationId="{CE64F085-394F-89FE-55C1-94E5F28AFADD}"/>
          </ac:spMkLst>
        </pc:spChg>
        <pc:spChg chg="del">
          <ac:chgData name="Twesigye, Gloria" userId="6464a502-8a44-4d67-8fab-8f3aa9495827" providerId="ADAL" clId="{61A297E8-317A-4424-87B7-CF06FC8DDE40}" dt="2024-09-20T17:20:34.205" v="21" actId="478"/>
          <ac:spMkLst>
            <pc:docMk/>
            <pc:sldMk cId="528443413" sldId="269"/>
            <ac:spMk id="8" creationId="{E39DAA33-FEFE-A8BD-BBEA-A8F3D8B80ECE}"/>
          </ac:spMkLst>
        </pc:spChg>
        <pc:picChg chg="add mod">
          <ac:chgData name="Twesigye, Gloria" userId="6464a502-8a44-4d67-8fab-8f3aa9495827" providerId="ADAL" clId="{61A297E8-317A-4424-87B7-CF06FC8DDE40}" dt="2024-09-20T17:20:34.600" v="22"/>
          <ac:picMkLst>
            <pc:docMk/>
            <pc:sldMk cId="528443413" sldId="269"/>
            <ac:picMk id="2" creationId="{4A6EF525-11D4-C8D5-0B43-D9FEE7BCDBA3}"/>
          </ac:picMkLst>
        </pc:picChg>
      </pc:sldChg>
      <pc:sldChg chg="addSp delSp modSp mod">
        <pc:chgData name="Twesigye, Gloria" userId="6464a502-8a44-4d67-8fab-8f3aa9495827" providerId="ADAL" clId="{61A297E8-317A-4424-87B7-CF06FC8DDE40}" dt="2024-09-20T17:21:30.469" v="26" actId="20577"/>
        <pc:sldMkLst>
          <pc:docMk/>
          <pc:sldMk cId="3367104273" sldId="270"/>
        </pc:sldMkLst>
        <pc:spChg chg="del">
          <ac:chgData name="Twesigye, Gloria" userId="6464a502-8a44-4d67-8fab-8f3aa9495827" providerId="ADAL" clId="{61A297E8-317A-4424-87B7-CF06FC8DDE40}" dt="2024-09-20T17:20:41.598" v="23" actId="478"/>
          <ac:spMkLst>
            <pc:docMk/>
            <pc:sldMk cId="3367104273" sldId="270"/>
            <ac:spMk id="6" creationId="{5D0F14F3-1A09-3E96-BCB2-D8B940E469DA}"/>
          </ac:spMkLst>
        </pc:spChg>
        <pc:spChg chg="del">
          <ac:chgData name="Twesigye, Gloria" userId="6464a502-8a44-4d67-8fab-8f3aa9495827" providerId="ADAL" clId="{61A297E8-317A-4424-87B7-CF06FC8DDE40}" dt="2024-09-20T17:20:41.598" v="23" actId="478"/>
          <ac:spMkLst>
            <pc:docMk/>
            <pc:sldMk cId="3367104273" sldId="270"/>
            <ac:spMk id="7" creationId="{CE64F085-394F-89FE-55C1-94E5F28AFADD}"/>
          </ac:spMkLst>
        </pc:spChg>
        <pc:spChg chg="del">
          <ac:chgData name="Twesigye, Gloria" userId="6464a502-8a44-4d67-8fab-8f3aa9495827" providerId="ADAL" clId="{61A297E8-317A-4424-87B7-CF06FC8DDE40}" dt="2024-09-20T17:20:41.598" v="23" actId="478"/>
          <ac:spMkLst>
            <pc:docMk/>
            <pc:sldMk cId="3367104273" sldId="270"/>
            <ac:spMk id="8" creationId="{E39DAA33-FEFE-A8BD-BBEA-A8F3D8B80ECE}"/>
          </ac:spMkLst>
        </pc:spChg>
        <pc:spChg chg="mod">
          <ac:chgData name="Twesigye, Gloria" userId="6464a502-8a44-4d67-8fab-8f3aa9495827" providerId="ADAL" clId="{61A297E8-317A-4424-87B7-CF06FC8DDE40}" dt="2024-09-20T17:21:30.469" v="26" actId="20577"/>
          <ac:spMkLst>
            <pc:docMk/>
            <pc:sldMk cId="3367104273" sldId="270"/>
            <ac:spMk id="9" creationId="{E690F70B-E368-D7F5-795E-B5139345EF71}"/>
          </ac:spMkLst>
        </pc:spChg>
        <pc:picChg chg="add mod">
          <ac:chgData name="Twesigye, Gloria" userId="6464a502-8a44-4d67-8fab-8f3aa9495827" providerId="ADAL" clId="{61A297E8-317A-4424-87B7-CF06FC8DDE40}" dt="2024-09-20T17:20:41.952" v="24"/>
          <ac:picMkLst>
            <pc:docMk/>
            <pc:sldMk cId="3367104273" sldId="270"/>
            <ac:picMk id="2" creationId="{770C750B-B1AD-42B9-A1CF-2B3C37D69F57}"/>
          </ac:picMkLst>
        </pc:picChg>
      </pc:sldChg>
      <pc:sldChg chg="addSp delSp modSp mod modNotesTx">
        <pc:chgData name="Twesigye, Gloria" userId="6464a502-8a44-4d67-8fab-8f3aa9495827" providerId="ADAL" clId="{61A297E8-317A-4424-87B7-CF06FC8DDE40}" dt="2024-09-20T19:01:45.335" v="274" actId="20577"/>
        <pc:sldMkLst>
          <pc:docMk/>
          <pc:sldMk cId="52877160" sldId="271"/>
        </pc:sldMkLst>
        <pc:spChg chg="mod">
          <ac:chgData name="Twesigye, Gloria" userId="6464a502-8a44-4d67-8fab-8f3aa9495827" providerId="ADAL" clId="{61A297E8-317A-4424-87B7-CF06FC8DDE40}" dt="2024-09-20T18:56:49.373" v="161" actId="20577"/>
          <ac:spMkLst>
            <pc:docMk/>
            <pc:sldMk cId="52877160" sldId="271"/>
            <ac:spMk id="3" creationId="{4660752A-9B01-8FBB-7885-654F5F674490}"/>
          </ac:spMkLst>
        </pc:spChg>
        <pc:spChg chg="mod">
          <ac:chgData name="Twesigye, Gloria" userId="6464a502-8a44-4d67-8fab-8f3aa9495827" providerId="ADAL" clId="{61A297E8-317A-4424-87B7-CF06FC8DDE40}" dt="2024-09-20T18:57:36.397" v="174" actId="6549"/>
          <ac:spMkLst>
            <pc:docMk/>
            <pc:sldMk cId="52877160" sldId="271"/>
            <ac:spMk id="8" creationId="{19AEBACF-1CFA-6A0E-CC2E-447C02158C3E}"/>
          </ac:spMkLst>
        </pc:spChg>
        <pc:spChg chg="mod">
          <ac:chgData name="Twesigye, Gloria" userId="6464a502-8a44-4d67-8fab-8f3aa9495827" providerId="ADAL" clId="{61A297E8-317A-4424-87B7-CF06FC8DDE40}" dt="2024-09-20T18:58:07.946" v="178" actId="20577"/>
          <ac:spMkLst>
            <pc:docMk/>
            <pc:sldMk cId="52877160" sldId="271"/>
            <ac:spMk id="9" creationId="{5A110002-1467-F957-A145-6E0C91C79BDA}"/>
          </ac:spMkLst>
        </pc:spChg>
        <pc:grpChg chg="del">
          <ac:chgData name="Twesigye, Gloria" userId="6464a502-8a44-4d67-8fab-8f3aa9495827" providerId="ADAL" clId="{61A297E8-317A-4424-87B7-CF06FC8DDE40}" dt="2024-09-20T18:58:36.009" v="183" actId="165"/>
          <ac:grpSpMkLst>
            <pc:docMk/>
            <pc:sldMk cId="52877160" sldId="271"/>
            <ac:grpSpMk id="17" creationId="{B0A80D2E-6186-9946-9D68-AF1640AEA1B6}"/>
          </ac:grpSpMkLst>
        </pc:grpChg>
        <pc:grpChg chg="add del mod">
          <ac:chgData name="Twesigye, Gloria" userId="6464a502-8a44-4d67-8fab-8f3aa9495827" providerId="ADAL" clId="{61A297E8-317A-4424-87B7-CF06FC8DDE40}" dt="2024-09-20T18:59:57.703" v="196" actId="165"/>
          <ac:grpSpMkLst>
            <pc:docMk/>
            <pc:sldMk cId="52877160" sldId="271"/>
            <ac:grpSpMk id="28" creationId="{433BA575-2419-A8A6-E984-E5A9F79E3005}"/>
          </ac:grpSpMkLst>
        </pc:grpChg>
        <pc:grpChg chg="add mod">
          <ac:chgData name="Twesigye, Gloria" userId="6464a502-8a44-4d67-8fab-8f3aa9495827" providerId="ADAL" clId="{61A297E8-317A-4424-87B7-CF06FC8DDE40}" dt="2024-09-20T19:00:31.282" v="200" actId="164"/>
          <ac:grpSpMkLst>
            <pc:docMk/>
            <pc:sldMk cId="52877160" sldId="271"/>
            <ac:grpSpMk id="29" creationId="{1659A526-5D1F-AA79-B336-A55DFF0EA18B}"/>
          </ac:grpSpMkLst>
        </pc:grpChg>
        <pc:grpChg chg="add mod">
          <ac:chgData name="Twesigye, Gloria" userId="6464a502-8a44-4d67-8fab-8f3aa9495827" providerId="ADAL" clId="{61A297E8-317A-4424-87B7-CF06FC8DDE40}" dt="2024-09-20T19:00:34.560" v="201" actId="1076"/>
          <ac:grpSpMkLst>
            <pc:docMk/>
            <pc:sldMk cId="52877160" sldId="271"/>
            <ac:grpSpMk id="30" creationId="{3F67DB5A-24C7-CC6D-8DD3-7495DAD62851}"/>
          </ac:grpSpMkLst>
        </pc:grpChg>
        <pc:picChg chg="del">
          <ac:chgData name="Twesigye, Gloria" userId="6464a502-8a44-4d67-8fab-8f3aa9495827" providerId="ADAL" clId="{61A297E8-317A-4424-87B7-CF06FC8DDE40}" dt="2024-09-20T18:58:13.345" v="180" actId="478"/>
          <ac:picMkLst>
            <pc:docMk/>
            <pc:sldMk cId="52877160" sldId="271"/>
            <ac:picMk id="2" creationId="{E93BC4E1-9CF1-1167-5E63-AE51A8448F4E}"/>
          </ac:picMkLst>
        </pc:picChg>
        <pc:picChg chg="add mod">
          <ac:chgData name="Twesigye, Gloria" userId="6464a502-8a44-4d67-8fab-8f3aa9495827" providerId="ADAL" clId="{61A297E8-317A-4424-87B7-CF06FC8DDE40}" dt="2024-09-20T18:58:20.183" v="182" actId="1076"/>
          <ac:picMkLst>
            <pc:docMk/>
            <pc:sldMk cId="52877160" sldId="271"/>
            <ac:picMk id="4" creationId="{21453868-4812-F618-144A-626D4D219002}"/>
          </ac:picMkLst>
        </pc:picChg>
        <pc:picChg chg="del mod topLvl">
          <ac:chgData name="Twesigye, Gloria" userId="6464a502-8a44-4d67-8fab-8f3aa9495827" providerId="ADAL" clId="{61A297E8-317A-4424-87B7-CF06FC8DDE40}" dt="2024-09-20T18:58:51.744" v="188" actId="478"/>
          <ac:picMkLst>
            <pc:docMk/>
            <pc:sldMk cId="52877160" sldId="271"/>
            <ac:picMk id="5" creationId="{789A4105-D72A-7B8E-7B2B-E65990397951}"/>
          </ac:picMkLst>
        </pc:picChg>
        <pc:picChg chg="mod topLvl">
          <ac:chgData name="Twesigye, Gloria" userId="6464a502-8a44-4d67-8fab-8f3aa9495827" providerId="ADAL" clId="{61A297E8-317A-4424-87B7-CF06FC8DDE40}" dt="2024-09-20T19:00:31.282" v="200" actId="164"/>
          <ac:picMkLst>
            <pc:docMk/>
            <pc:sldMk cId="52877160" sldId="271"/>
            <ac:picMk id="7" creationId="{5A80D062-34C2-A088-3A5E-04A7DA076FF8}"/>
          </ac:picMkLst>
        </pc:picChg>
        <pc:picChg chg="mod topLvl">
          <ac:chgData name="Twesigye, Gloria" userId="6464a502-8a44-4d67-8fab-8f3aa9495827" providerId="ADAL" clId="{61A297E8-317A-4424-87B7-CF06FC8DDE40}" dt="2024-09-20T19:00:31.282" v="200" actId="164"/>
          <ac:picMkLst>
            <pc:docMk/>
            <pc:sldMk cId="52877160" sldId="271"/>
            <ac:picMk id="10" creationId="{4EF4713C-8320-5B9D-65A6-9A8BCFA2DAC9}"/>
          </ac:picMkLst>
        </pc:picChg>
        <pc:picChg chg="mod topLvl">
          <ac:chgData name="Twesigye, Gloria" userId="6464a502-8a44-4d67-8fab-8f3aa9495827" providerId="ADAL" clId="{61A297E8-317A-4424-87B7-CF06FC8DDE40}" dt="2024-09-20T19:00:31.282" v="200" actId="164"/>
          <ac:picMkLst>
            <pc:docMk/>
            <pc:sldMk cId="52877160" sldId="271"/>
            <ac:picMk id="11" creationId="{609B5BBC-CAD5-85BF-BCE1-12CBBA30EB97}"/>
          </ac:picMkLst>
        </pc:picChg>
        <pc:picChg chg="mod topLvl">
          <ac:chgData name="Twesigye, Gloria" userId="6464a502-8a44-4d67-8fab-8f3aa9495827" providerId="ADAL" clId="{61A297E8-317A-4424-87B7-CF06FC8DDE40}" dt="2024-09-20T19:00:31.282" v="200" actId="164"/>
          <ac:picMkLst>
            <pc:docMk/>
            <pc:sldMk cId="52877160" sldId="271"/>
            <ac:picMk id="12" creationId="{7F51D2D0-3380-9900-53CC-F97556239B7A}"/>
          </ac:picMkLst>
        </pc:picChg>
        <pc:picChg chg="add mod topLvl">
          <ac:chgData name="Twesigye, Gloria" userId="6464a502-8a44-4d67-8fab-8f3aa9495827" providerId="ADAL" clId="{61A297E8-317A-4424-87B7-CF06FC8DDE40}" dt="2024-09-20T19:00:31.282" v="200" actId="164"/>
          <ac:picMkLst>
            <pc:docMk/>
            <pc:sldMk cId="52877160" sldId="271"/>
            <ac:picMk id="13" creationId="{27F17F0C-BBF2-DD47-8849-2F3CCE07BB88}"/>
          </ac:picMkLst>
        </pc:picChg>
        <pc:picChg chg="add mod topLvl modCrop">
          <ac:chgData name="Twesigye, Gloria" userId="6464a502-8a44-4d67-8fab-8f3aa9495827" providerId="ADAL" clId="{61A297E8-317A-4424-87B7-CF06FC8DDE40}" dt="2024-09-20T19:00:11.878" v="198" actId="164"/>
          <ac:picMkLst>
            <pc:docMk/>
            <pc:sldMk cId="52877160" sldId="271"/>
            <ac:picMk id="14" creationId="{4DAE6221-26BB-1EE3-F392-C3BE03218717}"/>
          </ac:picMkLst>
        </pc:picChg>
        <pc:picChg chg="mod topLvl">
          <ac:chgData name="Twesigye, Gloria" userId="6464a502-8a44-4d67-8fab-8f3aa9495827" providerId="ADAL" clId="{61A297E8-317A-4424-87B7-CF06FC8DDE40}" dt="2024-09-20T19:00:11.878" v="198" actId="164"/>
          <ac:picMkLst>
            <pc:docMk/>
            <pc:sldMk cId="52877160" sldId="271"/>
            <ac:picMk id="15" creationId="{ACF57019-FCBA-85F6-08BD-B4F73C74C392}"/>
          </ac:picMkLst>
        </pc:picChg>
        <pc:picChg chg="del">
          <ac:chgData name="Twesigye, Gloria" userId="6464a502-8a44-4d67-8fab-8f3aa9495827" providerId="ADAL" clId="{61A297E8-317A-4424-87B7-CF06FC8DDE40}" dt="2024-09-20T18:58:11.098" v="179" actId="478"/>
          <ac:picMkLst>
            <pc:docMk/>
            <pc:sldMk cId="52877160" sldId="271"/>
            <ac:picMk id="20" creationId="{C3F04A50-5640-BF1B-4583-9308DC814E58}"/>
          </ac:picMkLst>
        </pc:picChg>
      </pc:sldChg>
      <pc:sldChg chg="mod modNotesTx">
        <pc:chgData name="Twesigye, Gloria" userId="6464a502-8a44-4d67-8fab-8f3aa9495827" providerId="ADAL" clId="{61A297E8-317A-4424-87B7-CF06FC8DDE40}" dt="2024-09-20T19:03:31.995" v="281" actId="20577"/>
        <pc:sldMkLst>
          <pc:docMk/>
          <pc:sldMk cId="1506493807" sldId="272"/>
        </pc:sldMkLst>
      </pc:sldChg>
      <pc:sldChg chg="addSp delSp modSp mod modNotesTx">
        <pc:chgData name="Twesigye, Gloria" userId="6464a502-8a44-4d67-8fab-8f3aa9495827" providerId="ADAL" clId="{61A297E8-317A-4424-87B7-CF06FC8DDE40}" dt="2024-09-20T19:21:41.283" v="379" actId="20577"/>
        <pc:sldMkLst>
          <pc:docMk/>
          <pc:sldMk cId="454941652" sldId="273"/>
        </pc:sldMkLst>
        <pc:spChg chg="add mod">
          <ac:chgData name="Twesigye, Gloria" userId="6464a502-8a44-4d67-8fab-8f3aa9495827" providerId="ADAL" clId="{61A297E8-317A-4424-87B7-CF06FC8DDE40}" dt="2024-09-20T19:20:28.891" v="375" actId="20577"/>
          <ac:spMkLst>
            <pc:docMk/>
            <pc:sldMk cId="454941652" sldId="273"/>
            <ac:spMk id="5" creationId="{B1B14AEE-FB0C-AFFA-44C4-11C7C8BA19A4}"/>
          </ac:spMkLst>
        </pc:spChg>
        <pc:spChg chg="mod">
          <ac:chgData name="Twesigye, Gloria" userId="6464a502-8a44-4d67-8fab-8f3aa9495827" providerId="ADAL" clId="{61A297E8-317A-4424-87B7-CF06FC8DDE40}" dt="2024-09-20T19:21:30.441" v="378" actId="207"/>
          <ac:spMkLst>
            <pc:docMk/>
            <pc:sldMk cId="454941652" sldId="273"/>
            <ac:spMk id="9" creationId="{D01EF0D4-56D5-4E9A-5180-1D429AED12F7}"/>
          </ac:spMkLst>
        </pc:spChg>
        <pc:spChg chg="mod">
          <ac:chgData name="Twesigye, Gloria" userId="6464a502-8a44-4d67-8fab-8f3aa9495827" providerId="ADAL" clId="{61A297E8-317A-4424-87B7-CF06FC8DDE40}" dt="2024-09-20T19:20:11.537" v="367" actId="20577"/>
          <ac:spMkLst>
            <pc:docMk/>
            <pc:sldMk cId="454941652" sldId="273"/>
            <ac:spMk id="10" creationId="{E5A98926-79AF-3646-A85D-D11FEE1817E6}"/>
          </ac:spMkLst>
        </pc:spChg>
        <pc:spChg chg="mod">
          <ac:chgData name="Twesigye, Gloria" userId="6464a502-8a44-4d67-8fab-8f3aa9495827" providerId="ADAL" clId="{61A297E8-317A-4424-87B7-CF06FC8DDE40}" dt="2024-09-20T19:21:30.441" v="378" actId="207"/>
          <ac:spMkLst>
            <pc:docMk/>
            <pc:sldMk cId="454941652" sldId="273"/>
            <ac:spMk id="11" creationId="{09A0CB09-8300-2AD6-020C-C083F486EBA9}"/>
          </ac:spMkLst>
        </pc:spChg>
        <pc:spChg chg="del">
          <ac:chgData name="Twesigye, Gloria" userId="6464a502-8a44-4d67-8fab-8f3aa9495827" providerId="ADAL" clId="{61A297E8-317A-4424-87B7-CF06FC8DDE40}" dt="2024-09-20T19:18:36.512" v="343" actId="478"/>
          <ac:spMkLst>
            <pc:docMk/>
            <pc:sldMk cId="454941652" sldId="273"/>
            <ac:spMk id="29" creationId="{1BF5DB5A-462C-81A6-1C76-D1666FA63B95}"/>
          </ac:spMkLst>
        </pc:spChg>
        <pc:spChg chg="del">
          <ac:chgData name="Twesigye, Gloria" userId="6464a502-8a44-4d67-8fab-8f3aa9495827" providerId="ADAL" clId="{61A297E8-317A-4424-87B7-CF06FC8DDE40}" dt="2024-09-20T19:18:31.100" v="341" actId="478"/>
          <ac:spMkLst>
            <pc:docMk/>
            <pc:sldMk cId="454941652" sldId="273"/>
            <ac:spMk id="41" creationId="{D668D04A-DECC-8646-63D2-86090C0B6EC2}"/>
          </ac:spMkLst>
        </pc:spChg>
        <pc:spChg chg="del">
          <ac:chgData name="Twesigye, Gloria" userId="6464a502-8a44-4d67-8fab-8f3aa9495827" providerId="ADAL" clId="{61A297E8-317A-4424-87B7-CF06FC8DDE40}" dt="2024-09-20T19:18:31.100" v="341" actId="478"/>
          <ac:spMkLst>
            <pc:docMk/>
            <pc:sldMk cId="454941652" sldId="273"/>
            <ac:spMk id="42" creationId="{CF8A5421-9323-A745-9033-6B0858E056E5}"/>
          </ac:spMkLst>
        </pc:spChg>
        <pc:spChg chg="del">
          <ac:chgData name="Twesigye, Gloria" userId="6464a502-8a44-4d67-8fab-8f3aa9495827" providerId="ADAL" clId="{61A297E8-317A-4424-87B7-CF06FC8DDE40}" dt="2024-09-20T19:18:31.100" v="341" actId="478"/>
          <ac:spMkLst>
            <pc:docMk/>
            <pc:sldMk cId="454941652" sldId="273"/>
            <ac:spMk id="43" creationId="{B7FC13D1-752F-56B6-5609-2A21E3445535}"/>
          </ac:spMkLst>
        </pc:spChg>
        <pc:spChg chg="del">
          <ac:chgData name="Twesigye, Gloria" userId="6464a502-8a44-4d67-8fab-8f3aa9495827" providerId="ADAL" clId="{61A297E8-317A-4424-87B7-CF06FC8DDE40}" dt="2024-09-20T19:18:48.510" v="345" actId="478"/>
          <ac:spMkLst>
            <pc:docMk/>
            <pc:sldMk cId="454941652" sldId="273"/>
            <ac:spMk id="44" creationId="{4BC63EFC-51D8-5205-E29F-01514C838175}"/>
          </ac:spMkLst>
        </pc:spChg>
        <pc:spChg chg="del">
          <ac:chgData name="Twesigye, Gloria" userId="6464a502-8a44-4d67-8fab-8f3aa9495827" providerId="ADAL" clId="{61A297E8-317A-4424-87B7-CF06FC8DDE40}" dt="2024-09-20T19:18:31.100" v="341" actId="478"/>
          <ac:spMkLst>
            <pc:docMk/>
            <pc:sldMk cId="454941652" sldId="273"/>
            <ac:spMk id="45" creationId="{BBE6A571-B611-7C03-DEE0-82AB9841B25B}"/>
          </ac:spMkLst>
        </pc:spChg>
        <pc:spChg chg="del">
          <ac:chgData name="Twesigye, Gloria" userId="6464a502-8a44-4d67-8fab-8f3aa9495827" providerId="ADAL" clId="{61A297E8-317A-4424-87B7-CF06FC8DDE40}" dt="2024-09-20T19:18:31.100" v="341" actId="478"/>
          <ac:spMkLst>
            <pc:docMk/>
            <pc:sldMk cId="454941652" sldId="273"/>
            <ac:spMk id="46" creationId="{42DF423A-99C8-4EB4-85E6-B227F5AC86CF}"/>
          </ac:spMkLst>
        </pc:spChg>
        <pc:spChg chg="del">
          <ac:chgData name="Twesigye, Gloria" userId="6464a502-8a44-4d67-8fab-8f3aa9495827" providerId="ADAL" clId="{61A297E8-317A-4424-87B7-CF06FC8DDE40}" dt="2024-09-20T19:18:31.100" v="341" actId="478"/>
          <ac:spMkLst>
            <pc:docMk/>
            <pc:sldMk cId="454941652" sldId="273"/>
            <ac:spMk id="47" creationId="{1A54FE55-9EA8-7040-3CAE-58A0BC0B5A7A}"/>
          </ac:spMkLst>
        </pc:spChg>
        <pc:spChg chg="del">
          <ac:chgData name="Twesigye, Gloria" userId="6464a502-8a44-4d67-8fab-8f3aa9495827" providerId="ADAL" clId="{61A297E8-317A-4424-87B7-CF06FC8DDE40}" dt="2024-09-20T19:18:31.100" v="341" actId="478"/>
          <ac:spMkLst>
            <pc:docMk/>
            <pc:sldMk cId="454941652" sldId="273"/>
            <ac:spMk id="48" creationId="{C745E97A-7FD6-1663-C9EC-826AD8D437D1}"/>
          </ac:spMkLst>
        </pc:spChg>
        <pc:spChg chg="del">
          <ac:chgData name="Twesigye, Gloria" userId="6464a502-8a44-4d67-8fab-8f3aa9495827" providerId="ADAL" clId="{61A297E8-317A-4424-87B7-CF06FC8DDE40}" dt="2024-09-20T19:18:31.100" v="341" actId="478"/>
          <ac:spMkLst>
            <pc:docMk/>
            <pc:sldMk cId="454941652" sldId="273"/>
            <ac:spMk id="49" creationId="{5A089B96-6EB7-40E6-B695-CA14F03E510E}"/>
          </ac:spMkLst>
        </pc:spChg>
        <pc:spChg chg="del">
          <ac:chgData name="Twesigye, Gloria" userId="6464a502-8a44-4d67-8fab-8f3aa9495827" providerId="ADAL" clId="{61A297E8-317A-4424-87B7-CF06FC8DDE40}" dt="2024-09-20T19:18:31.100" v="341" actId="478"/>
          <ac:spMkLst>
            <pc:docMk/>
            <pc:sldMk cId="454941652" sldId="273"/>
            <ac:spMk id="50" creationId="{B4A38A1D-ED77-E4A3-DF60-1B2D80DD4252}"/>
          </ac:spMkLst>
        </pc:spChg>
        <pc:spChg chg="del">
          <ac:chgData name="Twesigye, Gloria" userId="6464a502-8a44-4d67-8fab-8f3aa9495827" providerId="ADAL" clId="{61A297E8-317A-4424-87B7-CF06FC8DDE40}" dt="2024-09-20T19:18:31.100" v="341" actId="478"/>
          <ac:spMkLst>
            <pc:docMk/>
            <pc:sldMk cId="454941652" sldId="273"/>
            <ac:spMk id="51" creationId="{3D949BF7-3246-03FC-D71D-FF2B194A5867}"/>
          </ac:spMkLst>
        </pc:spChg>
        <pc:spChg chg="del">
          <ac:chgData name="Twesigye, Gloria" userId="6464a502-8a44-4d67-8fab-8f3aa9495827" providerId="ADAL" clId="{61A297E8-317A-4424-87B7-CF06FC8DDE40}" dt="2024-09-20T19:18:31.100" v="341" actId="478"/>
          <ac:spMkLst>
            <pc:docMk/>
            <pc:sldMk cId="454941652" sldId="273"/>
            <ac:spMk id="52" creationId="{D73A6417-5A8E-992C-44F0-86E234C17E10}"/>
          </ac:spMkLst>
        </pc:spChg>
        <pc:spChg chg="del">
          <ac:chgData name="Twesigye, Gloria" userId="6464a502-8a44-4d67-8fab-8f3aa9495827" providerId="ADAL" clId="{61A297E8-317A-4424-87B7-CF06FC8DDE40}" dt="2024-09-20T19:18:31.100" v="341" actId="478"/>
          <ac:spMkLst>
            <pc:docMk/>
            <pc:sldMk cId="454941652" sldId="273"/>
            <ac:spMk id="53" creationId="{34E58A3B-6C41-24E5-AFB9-0CC8E52DFFBF}"/>
          </ac:spMkLst>
        </pc:spChg>
        <pc:spChg chg="del">
          <ac:chgData name="Twesigye, Gloria" userId="6464a502-8a44-4d67-8fab-8f3aa9495827" providerId="ADAL" clId="{61A297E8-317A-4424-87B7-CF06FC8DDE40}" dt="2024-09-20T19:18:31.100" v="341" actId="478"/>
          <ac:spMkLst>
            <pc:docMk/>
            <pc:sldMk cId="454941652" sldId="273"/>
            <ac:spMk id="54" creationId="{3C62B939-790C-DB0F-0CF6-1E2C6F585ED4}"/>
          </ac:spMkLst>
        </pc:spChg>
        <pc:spChg chg="del">
          <ac:chgData name="Twesigye, Gloria" userId="6464a502-8a44-4d67-8fab-8f3aa9495827" providerId="ADAL" clId="{61A297E8-317A-4424-87B7-CF06FC8DDE40}" dt="2024-09-20T19:18:31.100" v="341" actId="478"/>
          <ac:spMkLst>
            <pc:docMk/>
            <pc:sldMk cId="454941652" sldId="273"/>
            <ac:spMk id="55" creationId="{16C6B6BA-7222-2A46-CA43-30A3DC2F40E5}"/>
          </ac:spMkLst>
        </pc:spChg>
        <pc:spChg chg="mod">
          <ac:chgData name="Twesigye, Gloria" userId="6464a502-8a44-4d67-8fab-8f3aa9495827" providerId="ADAL" clId="{61A297E8-317A-4424-87B7-CF06FC8DDE40}" dt="2024-09-20T19:21:30.441" v="378" actId="207"/>
          <ac:spMkLst>
            <pc:docMk/>
            <pc:sldMk cId="454941652" sldId="273"/>
            <ac:spMk id="56" creationId="{A1B39CE8-1A07-6989-5A51-11A4181A2F27}"/>
          </ac:spMkLst>
        </pc:spChg>
        <pc:spChg chg="mod">
          <ac:chgData name="Twesigye, Gloria" userId="6464a502-8a44-4d67-8fab-8f3aa9495827" providerId="ADAL" clId="{61A297E8-317A-4424-87B7-CF06FC8DDE40}" dt="2024-09-20T19:19:29.750" v="355" actId="20577"/>
          <ac:spMkLst>
            <pc:docMk/>
            <pc:sldMk cId="454941652" sldId="273"/>
            <ac:spMk id="57" creationId="{F5497107-4911-EAC0-67FF-C7C17CBC928D}"/>
          </ac:spMkLst>
        </pc:spChg>
        <pc:spChg chg="mod">
          <ac:chgData name="Twesigye, Gloria" userId="6464a502-8a44-4d67-8fab-8f3aa9495827" providerId="ADAL" clId="{61A297E8-317A-4424-87B7-CF06FC8DDE40}" dt="2024-09-20T19:17:23.835" v="309" actId="313"/>
          <ac:spMkLst>
            <pc:docMk/>
            <pc:sldMk cId="454941652" sldId="273"/>
            <ac:spMk id="58" creationId="{DB0E9556-57C4-FB9F-F4ED-4A86F430775C}"/>
          </ac:spMkLst>
        </pc:spChg>
        <pc:spChg chg="del">
          <ac:chgData name="Twesigye, Gloria" userId="6464a502-8a44-4d67-8fab-8f3aa9495827" providerId="ADAL" clId="{61A297E8-317A-4424-87B7-CF06FC8DDE40}" dt="2024-09-20T19:18:31.100" v="341" actId="478"/>
          <ac:spMkLst>
            <pc:docMk/>
            <pc:sldMk cId="454941652" sldId="273"/>
            <ac:spMk id="59" creationId="{4D135624-874F-7303-6186-F1323F30C5AA}"/>
          </ac:spMkLst>
        </pc:spChg>
        <pc:spChg chg="del">
          <ac:chgData name="Twesigye, Gloria" userId="6464a502-8a44-4d67-8fab-8f3aa9495827" providerId="ADAL" clId="{61A297E8-317A-4424-87B7-CF06FC8DDE40}" dt="2024-09-20T19:18:31.100" v="341" actId="478"/>
          <ac:spMkLst>
            <pc:docMk/>
            <pc:sldMk cId="454941652" sldId="273"/>
            <ac:spMk id="60" creationId="{283A431F-66DE-56D0-6F8C-E197CA434994}"/>
          </ac:spMkLst>
        </pc:spChg>
        <pc:spChg chg="del">
          <ac:chgData name="Twesigye, Gloria" userId="6464a502-8a44-4d67-8fab-8f3aa9495827" providerId="ADAL" clId="{61A297E8-317A-4424-87B7-CF06FC8DDE40}" dt="2024-09-20T19:18:50.644" v="346" actId="478"/>
          <ac:spMkLst>
            <pc:docMk/>
            <pc:sldMk cId="454941652" sldId="273"/>
            <ac:spMk id="61" creationId="{13D1EBF7-3808-CC4B-C914-B34A82C02B00}"/>
          </ac:spMkLst>
        </pc:spChg>
        <pc:spChg chg="mod">
          <ac:chgData name="Twesigye, Gloria" userId="6464a502-8a44-4d67-8fab-8f3aa9495827" providerId="ADAL" clId="{61A297E8-317A-4424-87B7-CF06FC8DDE40}" dt="2024-09-20T19:19:07.608" v="349"/>
          <ac:spMkLst>
            <pc:docMk/>
            <pc:sldMk cId="454941652" sldId="273"/>
            <ac:spMk id="63" creationId="{E877307A-3AC7-E5C7-126A-1F30124495B3}"/>
          </ac:spMkLst>
        </pc:spChg>
        <pc:spChg chg="mod">
          <ac:chgData name="Twesigye, Gloria" userId="6464a502-8a44-4d67-8fab-8f3aa9495827" providerId="ADAL" clId="{61A297E8-317A-4424-87B7-CF06FC8DDE40}" dt="2024-09-20T19:21:17.925" v="377" actId="207"/>
          <ac:spMkLst>
            <pc:docMk/>
            <pc:sldMk cId="454941652" sldId="273"/>
            <ac:spMk id="1024" creationId="{34855596-1D26-C312-2E00-744A344049D1}"/>
          </ac:spMkLst>
        </pc:spChg>
        <pc:spChg chg="mod">
          <ac:chgData name="Twesigye, Gloria" userId="6464a502-8a44-4d67-8fab-8f3aa9495827" providerId="ADAL" clId="{61A297E8-317A-4424-87B7-CF06FC8DDE40}" dt="2024-09-20T19:20:56.578" v="376" actId="207"/>
          <ac:spMkLst>
            <pc:docMk/>
            <pc:sldMk cId="454941652" sldId="273"/>
            <ac:spMk id="1025" creationId="{6644754A-9818-F377-FA7E-B5BD7795F6D7}"/>
          </ac:spMkLst>
        </pc:spChg>
        <pc:spChg chg="mod">
          <ac:chgData name="Twesigye, Gloria" userId="6464a502-8a44-4d67-8fab-8f3aa9495827" providerId="ADAL" clId="{61A297E8-317A-4424-87B7-CF06FC8DDE40}" dt="2024-09-20T19:20:56.578" v="376" actId="207"/>
          <ac:spMkLst>
            <pc:docMk/>
            <pc:sldMk cId="454941652" sldId="273"/>
            <ac:spMk id="1026" creationId="{5022528B-9C19-D38E-462D-4283B7C72E21}"/>
          </ac:spMkLst>
        </pc:spChg>
        <pc:spChg chg="mod">
          <ac:chgData name="Twesigye, Gloria" userId="6464a502-8a44-4d67-8fab-8f3aa9495827" providerId="ADAL" clId="{61A297E8-317A-4424-87B7-CF06FC8DDE40}" dt="2024-09-20T19:19:07.608" v="349"/>
          <ac:spMkLst>
            <pc:docMk/>
            <pc:sldMk cId="454941652" sldId="273"/>
            <ac:spMk id="1027" creationId="{BE8E9262-E7EE-C0E6-AD1F-846EA7B57987}"/>
          </ac:spMkLst>
        </pc:spChg>
        <pc:spChg chg="mod">
          <ac:chgData name="Twesigye, Gloria" userId="6464a502-8a44-4d67-8fab-8f3aa9495827" providerId="ADAL" clId="{61A297E8-317A-4424-87B7-CF06FC8DDE40}" dt="2024-09-20T19:20:56.578" v="376" actId="207"/>
          <ac:spMkLst>
            <pc:docMk/>
            <pc:sldMk cId="454941652" sldId="273"/>
            <ac:spMk id="1030" creationId="{290C80D8-9DDC-BDE0-93F1-4A3EBE2ED1ED}"/>
          </ac:spMkLst>
        </pc:spChg>
        <pc:spChg chg="mod">
          <ac:chgData name="Twesigye, Gloria" userId="6464a502-8a44-4d67-8fab-8f3aa9495827" providerId="ADAL" clId="{61A297E8-317A-4424-87B7-CF06FC8DDE40}" dt="2024-09-20T19:21:17.925" v="377" actId="207"/>
          <ac:spMkLst>
            <pc:docMk/>
            <pc:sldMk cId="454941652" sldId="273"/>
            <ac:spMk id="1031" creationId="{8AC64C18-0A9D-8175-EFB3-4D5514F7C8A2}"/>
          </ac:spMkLst>
        </pc:spChg>
        <pc:spChg chg="mod">
          <ac:chgData name="Twesigye, Gloria" userId="6464a502-8a44-4d67-8fab-8f3aa9495827" providerId="ADAL" clId="{61A297E8-317A-4424-87B7-CF06FC8DDE40}" dt="2024-09-20T19:19:07.608" v="349"/>
          <ac:spMkLst>
            <pc:docMk/>
            <pc:sldMk cId="454941652" sldId="273"/>
            <ac:spMk id="1032" creationId="{83FA2078-FEF9-626B-E839-C9EB55C901E4}"/>
          </ac:spMkLst>
        </pc:spChg>
        <pc:spChg chg="del">
          <ac:chgData name="Twesigye, Gloria" userId="6464a502-8a44-4d67-8fab-8f3aa9495827" providerId="ADAL" clId="{61A297E8-317A-4424-87B7-CF06FC8DDE40}" dt="2024-09-20T19:18:31.100" v="341" actId="478"/>
          <ac:spMkLst>
            <pc:docMk/>
            <pc:sldMk cId="454941652" sldId="273"/>
            <ac:spMk id="1033" creationId="{3CD9B410-05B2-6138-6911-D2332C745AC9}"/>
          </ac:spMkLst>
        </pc:spChg>
        <pc:spChg chg="del">
          <ac:chgData name="Twesigye, Gloria" userId="6464a502-8a44-4d67-8fab-8f3aa9495827" providerId="ADAL" clId="{61A297E8-317A-4424-87B7-CF06FC8DDE40}" dt="2024-09-20T19:18:52.302" v="347" actId="478"/>
          <ac:spMkLst>
            <pc:docMk/>
            <pc:sldMk cId="454941652" sldId="273"/>
            <ac:spMk id="1034" creationId="{7DB997D1-C003-D6C6-1F18-F0F31FEDDA4D}"/>
          </ac:spMkLst>
        </pc:spChg>
        <pc:spChg chg="del">
          <ac:chgData name="Twesigye, Gloria" userId="6464a502-8a44-4d67-8fab-8f3aa9495827" providerId="ADAL" clId="{61A297E8-317A-4424-87B7-CF06FC8DDE40}" dt="2024-09-20T19:18:31.100" v="341" actId="478"/>
          <ac:spMkLst>
            <pc:docMk/>
            <pc:sldMk cId="454941652" sldId="273"/>
            <ac:spMk id="1035" creationId="{505D2889-80F3-69CB-1B35-181142E76EFB}"/>
          </ac:spMkLst>
        </pc:spChg>
        <pc:spChg chg="del">
          <ac:chgData name="Twesigye, Gloria" userId="6464a502-8a44-4d67-8fab-8f3aa9495827" providerId="ADAL" clId="{61A297E8-317A-4424-87B7-CF06FC8DDE40}" dt="2024-09-20T19:18:31.100" v="341" actId="478"/>
          <ac:spMkLst>
            <pc:docMk/>
            <pc:sldMk cId="454941652" sldId="273"/>
            <ac:spMk id="1036" creationId="{857DBFB8-A839-2B3D-F992-3D5B522A6EDA}"/>
          </ac:spMkLst>
        </pc:spChg>
        <pc:spChg chg="del">
          <ac:chgData name="Twesigye, Gloria" userId="6464a502-8a44-4d67-8fab-8f3aa9495827" providerId="ADAL" clId="{61A297E8-317A-4424-87B7-CF06FC8DDE40}" dt="2024-09-20T19:18:54.062" v="348" actId="478"/>
          <ac:spMkLst>
            <pc:docMk/>
            <pc:sldMk cId="454941652" sldId="273"/>
            <ac:spMk id="1037" creationId="{A619D19B-59AC-7D09-4061-FA84E7FB471A}"/>
          </ac:spMkLst>
        </pc:spChg>
        <pc:spChg chg="del">
          <ac:chgData name="Twesigye, Gloria" userId="6464a502-8a44-4d67-8fab-8f3aa9495827" providerId="ADAL" clId="{61A297E8-317A-4424-87B7-CF06FC8DDE40}" dt="2024-09-20T19:18:31.100" v="341" actId="478"/>
          <ac:spMkLst>
            <pc:docMk/>
            <pc:sldMk cId="454941652" sldId="273"/>
            <ac:spMk id="1038" creationId="{5909F8BF-9101-628B-51F4-11674CFA84EF}"/>
          </ac:spMkLst>
        </pc:spChg>
        <pc:spChg chg="del">
          <ac:chgData name="Twesigye, Gloria" userId="6464a502-8a44-4d67-8fab-8f3aa9495827" providerId="ADAL" clId="{61A297E8-317A-4424-87B7-CF06FC8DDE40}" dt="2024-09-20T19:18:31.100" v="341" actId="478"/>
          <ac:spMkLst>
            <pc:docMk/>
            <pc:sldMk cId="454941652" sldId="273"/>
            <ac:spMk id="1041" creationId="{EDDDA1C2-40F2-C465-D3BB-2E406CC881AB}"/>
          </ac:spMkLst>
        </pc:spChg>
        <pc:spChg chg="del">
          <ac:chgData name="Twesigye, Gloria" userId="6464a502-8a44-4d67-8fab-8f3aa9495827" providerId="ADAL" clId="{61A297E8-317A-4424-87B7-CF06FC8DDE40}" dt="2024-09-20T19:18:27.029" v="339" actId="478"/>
          <ac:spMkLst>
            <pc:docMk/>
            <pc:sldMk cId="454941652" sldId="273"/>
            <ac:spMk id="1046" creationId="{8A57591F-F75D-FBB3-BD7E-757A1AFC2F44}"/>
          </ac:spMkLst>
        </pc:spChg>
        <pc:grpChg chg="add mod">
          <ac:chgData name="Twesigye, Gloria" userId="6464a502-8a44-4d67-8fab-8f3aa9495827" providerId="ADAL" clId="{61A297E8-317A-4424-87B7-CF06FC8DDE40}" dt="2024-09-20T19:19:11.588" v="350" actId="1076"/>
          <ac:grpSpMkLst>
            <pc:docMk/>
            <pc:sldMk cId="454941652" sldId="273"/>
            <ac:grpSpMk id="6" creationId="{80F3BD2D-81FE-3D9D-A394-19C59D34EED5}"/>
          </ac:grpSpMkLst>
        </pc:grpChg>
        <pc:grpChg chg="mod">
          <ac:chgData name="Twesigye, Gloria" userId="6464a502-8a44-4d67-8fab-8f3aa9495827" providerId="ADAL" clId="{61A297E8-317A-4424-87B7-CF06FC8DDE40}" dt="2024-09-20T19:19:07.608" v="349"/>
          <ac:grpSpMkLst>
            <pc:docMk/>
            <pc:sldMk cId="454941652" sldId="273"/>
            <ac:grpSpMk id="7" creationId="{1FCE0AA1-C6A9-9B47-2AFA-A496ECC93036}"/>
          </ac:grpSpMkLst>
        </pc:grpChg>
        <pc:grpChg chg="del mod">
          <ac:chgData name="Twesigye, Gloria" userId="6464a502-8a44-4d67-8fab-8f3aa9495827" providerId="ADAL" clId="{61A297E8-317A-4424-87B7-CF06FC8DDE40}" dt="2024-09-20T19:18:40.126" v="344" actId="478"/>
          <ac:grpSpMkLst>
            <pc:docMk/>
            <pc:sldMk cId="454941652" sldId="273"/>
            <ac:grpSpMk id="12" creationId="{5E9238D3-4F99-E415-7A54-9FE1BC3F8A71}"/>
          </ac:grpSpMkLst>
        </pc:grpChg>
        <pc:grpChg chg="mod">
          <ac:chgData name="Twesigye, Gloria" userId="6464a502-8a44-4d67-8fab-8f3aa9495827" providerId="ADAL" clId="{61A297E8-317A-4424-87B7-CF06FC8DDE40}" dt="2024-09-20T19:19:07.608" v="349"/>
          <ac:grpSpMkLst>
            <pc:docMk/>
            <pc:sldMk cId="454941652" sldId="273"/>
            <ac:grpSpMk id="1029" creationId="{8C02145C-BBD3-9063-F104-1F823A4A9C7F}"/>
          </ac:grpSpMkLst>
        </pc:grpChg>
        <pc:cxnChg chg="mod">
          <ac:chgData name="Twesigye, Gloria" userId="6464a502-8a44-4d67-8fab-8f3aa9495827" providerId="ADAL" clId="{61A297E8-317A-4424-87B7-CF06FC8DDE40}" dt="2024-09-20T19:19:07.608" v="349"/>
          <ac:cxnSpMkLst>
            <pc:docMk/>
            <pc:sldMk cId="454941652" sldId="273"/>
            <ac:cxnSpMk id="62" creationId="{7B0CE847-7A9C-CC22-F436-CC2835AD1EB2}"/>
          </ac:cxnSpMkLst>
        </pc:cxnChg>
        <pc:cxnChg chg="del">
          <ac:chgData name="Twesigye, Gloria" userId="6464a502-8a44-4d67-8fab-8f3aa9495827" providerId="ADAL" clId="{61A297E8-317A-4424-87B7-CF06FC8DDE40}" dt="2024-09-20T19:18:31.100" v="341" actId="478"/>
          <ac:cxnSpMkLst>
            <pc:docMk/>
            <pc:sldMk cId="454941652" sldId="273"/>
            <ac:cxnSpMk id="1028" creationId="{251E71C6-C5DE-756D-28C9-B37F00509337}"/>
          </ac:cxnSpMkLst>
        </pc:cxnChg>
        <pc:cxnChg chg="del">
          <ac:chgData name="Twesigye, Gloria" userId="6464a502-8a44-4d67-8fab-8f3aa9495827" providerId="ADAL" clId="{61A297E8-317A-4424-87B7-CF06FC8DDE40}" dt="2024-09-20T19:18:31.100" v="341" actId="478"/>
          <ac:cxnSpMkLst>
            <pc:docMk/>
            <pc:sldMk cId="454941652" sldId="273"/>
            <ac:cxnSpMk id="1039" creationId="{27A9561D-6FFC-F4BF-D6C2-12FEB0D3D959}"/>
          </ac:cxnSpMkLst>
        </pc:cxnChg>
        <pc:cxnChg chg="del">
          <ac:chgData name="Twesigye, Gloria" userId="6464a502-8a44-4d67-8fab-8f3aa9495827" providerId="ADAL" clId="{61A297E8-317A-4424-87B7-CF06FC8DDE40}" dt="2024-09-20T19:18:31.100" v="341" actId="478"/>
          <ac:cxnSpMkLst>
            <pc:docMk/>
            <pc:sldMk cId="454941652" sldId="273"/>
            <ac:cxnSpMk id="1044" creationId="{449259B2-AC01-86E5-AAE4-014A1E3AD19E}"/>
          </ac:cxnSpMkLst>
        </pc:cxnChg>
      </pc:sldChg>
      <pc:sldChg chg="mod">
        <pc:chgData name="Twesigye, Gloria" userId="6464a502-8a44-4d67-8fab-8f3aa9495827" providerId="ADAL" clId="{61A297E8-317A-4424-87B7-CF06FC8DDE40}" dt="2024-09-20T19:32:02.031" v="389" actId="27918"/>
        <pc:sldMkLst>
          <pc:docMk/>
          <pc:sldMk cId="111198767" sldId="275"/>
        </pc:sldMkLst>
      </pc:sldChg>
      <pc:sldChg chg="modSp mod">
        <pc:chgData name="Twesigye, Gloria" userId="6464a502-8a44-4d67-8fab-8f3aa9495827" providerId="ADAL" clId="{61A297E8-317A-4424-87B7-CF06FC8DDE40}" dt="2024-09-20T19:35:37.478" v="400" actId="27918"/>
        <pc:sldMkLst>
          <pc:docMk/>
          <pc:sldMk cId="995516696" sldId="276"/>
        </pc:sldMkLst>
        <pc:spChg chg="mod">
          <ac:chgData name="Twesigye, Gloria" userId="6464a502-8a44-4d67-8fab-8f3aa9495827" providerId="ADAL" clId="{61A297E8-317A-4424-87B7-CF06FC8DDE40}" dt="2024-09-20T19:35:24.379" v="399" actId="6549"/>
          <ac:spMkLst>
            <pc:docMk/>
            <pc:sldMk cId="995516696" sldId="276"/>
            <ac:spMk id="5" creationId="{104FF3C6-7D13-3DDE-4B1B-471193A52BFB}"/>
          </ac:spMkLst>
        </pc:spChg>
      </pc:sldChg>
      <pc:sldChg chg="del">
        <pc:chgData name="Twesigye, Gloria" userId="6464a502-8a44-4d67-8fab-8f3aa9495827" providerId="ADAL" clId="{61A297E8-317A-4424-87B7-CF06FC8DDE40}" dt="2024-09-20T19:57:55.502" v="430" actId="47"/>
        <pc:sldMkLst>
          <pc:docMk/>
          <pc:sldMk cId="3374680457" sldId="277"/>
        </pc:sldMkLst>
      </pc:sldChg>
      <pc:sldChg chg="addSp delSp modSp mod modClrScheme chgLayout">
        <pc:chgData name="Twesigye, Gloria" userId="6464a502-8a44-4d67-8fab-8f3aa9495827" providerId="ADAL" clId="{61A297E8-317A-4424-87B7-CF06FC8DDE40}" dt="2024-09-20T20:13:11.482" v="549" actId="6549"/>
        <pc:sldMkLst>
          <pc:docMk/>
          <pc:sldMk cId="3303905315" sldId="278"/>
        </pc:sldMkLst>
        <pc:spChg chg="mod ord">
          <ac:chgData name="Twesigye, Gloria" userId="6464a502-8a44-4d67-8fab-8f3aa9495827" providerId="ADAL" clId="{61A297E8-317A-4424-87B7-CF06FC8DDE40}" dt="2024-09-20T20:02:33.972" v="539" actId="1076"/>
          <ac:spMkLst>
            <pc:docMk/>
            <pc:sldMk cId="3303905315" sldId="278"/>
            <ac:spMk id="2" creationId="{6AA74B7B-36AF-A7A5-D5E5-A9172DCE655C}"/>
          </ac:spMkLst>
        </pc:spChg>
        <pc:spChg chg="mod ord">
          <ac:chgData name="Twesigye, Gloria" userId="6464a502-8a44-4d67-8fab-8f3aa9495827" providerId="ADAL" clId="{61A297E8-317A-4424-87B7-CF06FC8DDE40}" dt="2024-09-20T20:02:38.908" v="541" actId="14100"/>
          <ac:spMkLst>
            <pc:docMk/>
            <pc:sldMk cId="3303905315" sldId="278"/>
            <ac:spMk id="3" creationId="{50B28AC5-2484-C681-1E51-654A978D440B}"/>
          </ac:spMkLst>
        </pc:spChg>
        <pc:spChg chg="del">
          <ac:chgData name="Twesigye, Gloria" userId="6464a502-8a44-4d67-8fab-8f3aa9495827" providerId="ADAL" clId="{61A297E8-317A-4424-87B7-CF06FC8DDE40}" dt="2024-09-20T19:59:17.079" v="484" actId="478"/>
          <ac:spMkLst>
            <pc:docMk/>
            <pc:sldMk cId="3303905315" sldId="278"/>
            <ac:spMk id="35" creationId="{198B86C6-DD0C-57C0-572A-9E8FBE372CEB}"/>
          </ac:spMkLst>
        </pc:spChg>
        <pc:spChg chg="del">
          <ac:chgData name="Twesigye, Gloria" userId="6464a502-8a44-4d67-8fab-8f3aa9495827" providerId="ADAL" clId="{61A297E8-317A-4424-87B7-CF06FC8DDE40}" dt="2024-09-20T19:59:17.079" v="484" actId="478"/>
          <ac:spMkLst>
            <pc:docMk/>
            <pc:sldMk cId="3303905315" sldId="278"/>
            <ac:spMk id="36" creationId="{E9B31D6C-FC5F-1FDF-9D14-369471C1D5ED}"/>
          </ac:spMkLst>
        </pc:spChg>
        <pc:spChg chg="del">
          <ac:chgData name="Twesigye, Gloria" userId="6464a502-8a44-4d67-8fab-8f3aa9495827" providerId="ADAL" clId="{61A297E8-317A-4424-87B7-CF06FC8DDE40}" dt="2024-09-20T19:59:17.079" v="484" actId="478"/>
          <ac:spMkLst>
            <pc:docMk/>
            <pc:sldMk cId="3303905315" sldId="278"/>
            <ac:spMk id="37" creationId="{5CD57FC9-220F-C243-0F66-B25294BF91AF}"/>
          </ac:spMkLst>
        </pc:spChg>
        <pc:spChg chg="del">
          <ac:chgData name="Twesigye, Gloria" userId="6464a502-8a44-4d67-8fab-8f3aa9495827" providerId="ADAL" clId="{61A297E8-317A-4424-87B7-CF06FC8DDE40}" dt="2024-09-20T19:59:36.276" v="488" actId="478"/>
          <ac:spMkLst>
            <pc:docMk/>
            <pc:sldMk cId="3303905315" sldId="278"/>
            <ac:spMk id="38" creationId="{4A2A16B3-1F85-6AAB-2CC0-18F11E4785EA}"/>
          </ac:spMkLst>
        </pc:spChg>
        <pc:spChg chg="del">
          <ac:chgData name="Twesigye, Gloria" userId="6464a502-8a44-4d67-8fab-8f3aa9495827" providerId="ADAL" clId="{61A297E8-317A-4424-87B7-CF06FC8DDE40}" dt="2024-09-20T19:59:17.079" v="484" actId="478"/>
          <ac:spMkLst>
            <pc:docMk/>
            <pc:sldMk cId="3303905315" sldId="278"/>
            <ac:spMk id="39" creationId="{313AEB0E-9A50-D35A-A76C-B22614EEA076}"/>
          </ac:spMkLst>
        </pc:spChg>
        <pc:spChg chg="del">
          <ac:chgData name="Twesigye, Gloria" userId="6464a502-8a44-4d67-8fab-8f3aa9495827" providerId="ADAL" clId="{61A297E8-317A-4424-87B7-CF06FC8DDE40}" dt="2024-09-20T19:59:17.079" v="484" actId="478"/>
          <ac:spMkLst>
            <pc:docMk/>
            <pc:sldMk cId="3303905315" sldId="278"/>
            <ac:spMk id="40" creationId="{F27DCABC-B87E-3F19-0FEF-FBB407E3B205}"/>
          </ac:spMkLst>
        </pc:spChg>
        <pc:spChg chg="del">
          <ac:chgData name="Twesigye, Gloria" userId="6464a502-8a44-4d67-8fab-8f3aa9495827" providerId="ADAL" clId="{61A297E8-317A-4424-87B7-CF06FC8DDE40}" dt="2024-09-20T19:59:17.079" v="484" actId="478"/>
          <ac:spMkLst>
            <pc:docMk/>
            <pc:sldMk cId="3303905315" sldId="278"/>
            <ac:spMk id="41" creationId="{2A55A2C9-6012-C348-FC53-59E38CC5FED9}"/>
          </ac:spMkLst>
        </pc:spChg>
        <pc:spChg chg="del">
          <ac:chgData name="Twesigye, Gloria" userId="6464a502-8a44-4d67-8fab-8f3aa9495827" providerId="ADAL" clId="{61A297E8-317A-4424-87B7-CF06FC8DDE40}" dt="2024-09-20T19:59:17.079" v="484" actId="478"/>
          <ac:spMkLst>
            <pc:docMk/>
            <pc:sldMk cId="3303905315" sldId="278"/>
            <ac:spMk id="42" creationId="{03E0D3C8-7548-D02B-6A92-31B4087BD006}"/>
          </ac:spMkLst>
        </pc:spChg>
        <pc:spChg chg="del">
          <ac:chgData name="Twesigye, Gloria" userId="6464a502-8a44-4d67-8fab-8f3aa9495827" providerId="ADAL" clId="{61A297E8-317A-4424-87B7-CF06FC8DDE40}" dt="2024-09-20T19:59:17.079" v="484" actId="478"/>
          <ac:spMkLst>
            <pc:docMk/>
            <pc:sldMk cId="3303905315" sldId="278"/>
            <ac:spMk id="43" creationId="{B1DC4EF6-B05D-61A9-CC0B-02D5849B3D37}"/>
          </ac:spMkLst>
        </pc:spChg>
        <pc:spChg chg="del">
          <ac:chgData name="Twesigye, Gloria" userId="6464a502-8a44-4d67-8fab-8f3aa9495827" providerId="ADAL" clId="{61A297E8-317A-4424-87B7-CF06FC8DDE40}" dt="2024-09-20T19:59:17.079" v="484" actId="478"/>
          <ac:spMkLst>
            <pc:docMk/>
            <pc:sldMk cId="3303905315" sldId="278"/>
            <ac:spMk id="44" creationId="{5D0DB9D3-122B-25A3-4F1D-129711C7021C}"/>
          </ac:spMkLst>
        </pc:spChg>
        <pc:spChg chg="del">
          <ac:chgData name="Twesigye, Gloria" userId="6464a502-8a44-4d67-8fab-8f3aa9495827" providerId="ADAL" clId="{61A297E8-317A-4424-87B7-CF06FC8DDE40}" dt="2024-09-20T19:59:17.079" v="484" actId="478"/>
          <ac:spMkLst>
            <pc:docMk/>
            <pc:sldMk cId="3303905315" sldId="278"/>
            <ac:spMk id="45" creationId="{B597DD0E-6B53-ABDB-5FE7-8E19B757A13C}"/>
          </ac:spMkLst>
        </pc:spChg>
        <pc:spChg chg="del">
          <ac:chgData name="Twesigye, Gloria" userId="6464a502-8a44-4d67-8fab-8f3aa9495827" providerId="ADAL" clId="{61A297E8-317A-4424-87B7-CF06FC8DDE40}" dt="2024-09-20T19:59:17.079" v="484" actId="478"/>
          <ac:spMkLst>
            <pc:docMk/>
            <pc:sldMk cId="3303905315" sldId="278"/>
            <ac:spMk id="46" creationId="{66EAF6C7-602E-BAE7-CD54-932186943A59}"/>
          </ac:spMkLst>
        </pc:spChg>
        <pc:spChg chg="del">
          <ac:chgData name="Twesigye, Gloria" userId="6464a502-8a44-4d67-8fab-8f3aa9495827" providerId="ADAL" clId="{61A297E8-317A-4424-87B7-CF06FC8DDE40}" dt="2024-09-20T19:59:17.079" v="484" actId="478"/>
          <ac:spMkLst>
            <pc:docMk/>
            <pc:sldMk cId="3303905315" sldId="278"/>
            <ac:spMk id="47" creationId="{21B36218-11BE-6667-4530-7C0E1702386D}"/>
          </ac:spMkLst>
        </pc:spChg>
        <pc:spChg chg="del">
          <ac:chgData name="Twesigye, Gloria" userId="6464a502-8a44-4d67-8fab-8f3aa9495827" providerId="ADAL" clId="{61A297E8-317A-4424-87B7-CF06FC8DDE40}" dt="2024-09-20T19:59:17.079" v="484" actId="478"/>
          <ac:spMkLst>
            <pc:docMk/>
            <pc:sldMk cId="3303905315" sldId="278"/>
            <ac:spMk id="48" creationId="{61EC4098-BC6F-1139-18DC-9491E09C4EA8}"/>
          </ac:spMkLst>
        </pc:spChg>
        <pc:spChg chg="del">
          <ac:chgData name="Twesigye, Gloria" userId="6464a502-8a44-4d67-8fab-8f3aa9495827" providerId="ADAL" clId="{61A297E8-317A-4424-87B7-CF06FC8DDE40}" dt="2024-09-20T19:59:33.815" v="487" actId="478"/>
          <ac:spMkLst>
            <pc:docMk/>
            <pc:sldMk cId="3303905315" sldId="278"/>
            <ac:spMk id="49" creationId="{CB6028F1-7140-EA49-F5C1-EFA62A569116}"/>
          </ac:spMkLst>
        </pc:spChg>
        <pc:spChg chg="del">
          <ac:chgData name="Twesigye, Gloria" userId="6464a502-8a44-4d67-8fab-8f3aa9495827" providerId="ADAL" clId="{61A297E8-317A-4424-87B7-CF06FC8DDE40}" dt="2024-09-20T19:59:17.079" v="484" actId="478"/>
          <ac:spMkLst>
            <pc:docMk/>
            <pc:sldMk cId="3303905315" sldId="278"/>
            <ac:spMk id="50" creationId="{B41203BB-A225-16C2-B635-16D6B343AF89}"/>
          </ac:spMkLst>
        </pc:spChg>
        <pc:spChg chg="del">
          <ac:chgData name="Twesigye, Gloria" userId="6464a502-8a44-4d67-8fab-8f3aa9495827" providerId="ADAL" clId="{61A297E8-317A-4424-87B7-CF06FC8DDE40}" dt="2024-09-20T19:59:17.079" v="484" actId="478"/>
          <ac:spMkLst>
            <pc:docMk/>
            <pc:sldMk cId="3303905315" sldId="278"/>
            <ac:spMk id="51" creationId="{827117BD-E978-7D07-6146-C576D9BDDB6F}"/>
          </ac:spMkLst>
        </pc:spChg>
        <pc:spChg chg="del">
          <ac:chgData name="Twesigye, Gloria" userId="6464a502-8a44-4d67-8fab-8f3aa9495827" providerId="ADAL" clId="{61A297E8-317A-4424-87B7-CF06FC8DDE40}" dt="2024-09-20T19:59:17.079" v="484" actId="478"/>
          <ac:spMkLst>
            <pc:docMk/>
            <pc:sldMk cId="3303905315" sldId="278"/>
            <ac:spMk id="52" creationId="{6F0C6D96-77F5-34FE-1A41-EE5E48B6576B}"/>
          </ac:spMkLst>
        </pc:spChg>
        <pc:spChg chg="del">
          <ac:chgData name="Twesigye, Gloria" userId="6464a502-8a44-4d67-8fab-8f3aa9495827" providerId="ADAL" clId="{61A297E8-317A-4424-87B7-CF06FC8DDE40}" dt="2024-09-20T19:59:17.079" v="484" actId="478"/>
          <ac:spMkLst>
            <pc:docMk/>
            <pc:sldMk cId="3303905315" sldId="278"/>
            <ac:spMk id="54" creationId="{7D219A80-B805-A7A8-5625-C7E6E09DF3E4}"/>
          </ac:spMkLst>
        </pc:spChg>
        <pc:spChg chg="del">
          <ac:chgData name="Twesigye, Gloria" userId="6464a502-8a44-4d67-8fab-8f3aa9495827" providerId="ADAL" clId="{61A297E8-317A-4424-87B7-CF06FC8DDE40}" dt="2024-09-20T19:59:31.011" v="486" actId="478"/>
          <ac:spMkLst>
            <pc:docMk/>
            <pc:sldMk cId="3303905315" sldId="278"/>
            <ac:spMk id="55" creationId="{6C43D562-705F-0282-7B56-4755FE66457C}"/>
          </ac:spMkLst>
        </pc:spChg>
        <pc:spChg chg="del">
          <ac:chgData name="Twesigye, Gloria" userId="6464a502-8a44-4d67-8fab-8f3aa9495827" providerId="ADAL" clId="{61A297E8-317A-4424-87B7-CF06FC8DDE40}" dt="2024-09-20T19:59:17.079" v="484" actId="478"/>
          <ac:spMkLst>
            <pc:docMk/>
            <pc:sldMk cId="3303905315" sldId="278"/>
            <ac:spMk id="56" creationId="{64158C01-8D0C-003F-EB03-5C4F6A703C9A}"/>
          </ac:spMkLst>
        </pc:spChg>
        <pc:spChg chg="del">
          <ac:chgData name="Twesigye, Gloria" userId="6464a502-8a44-4d67-8fab-8f3aa9495827" providerId="ADAL" clId="{61A297E8-317A-4424-87B7-CF06FC8DDE40}" dt="2024-09-20T19:59:17.079" v="484" actId="478"/>
          <ac:spMkLst>
            <pc:docMk/>
            <pc:sldMk cId="3303905315" sldId="278"/>
            <ac:spMk id="57" creationId="{FBE8F03B-F138-EABE-FE03-7CDB3ECF2B8D}"/>
          </ac:spMkLst>
        </pc:spChg>
        <pc:spChg chg="del">
          <ac:chgData name="Twesigye, Gloria" userId="6464a502-8a44-4d67-8fab-8f3aa9495827" providerId="ADAL" clId="{61A297E8-317A-4424-87B7-CF06FC8DDE40}" dt="2024-09-20T19:59:31.011" v="486" actId="478"/>
          <ac:spMkLst>
            <pc:docMk/>
            <pc:sldMk cId="3303905315" sldId="278"/>
            <ac:spMk id="58" creationId="{9525E136-2A9C-4CCB-AB01-3D24BFE938A2}"/>
          </ac:spMkLst>
        </pc:spChg>
        <pc:spChg chg="del">
          <ac:chgData name="Twesigye, Gloria" userId="6464a502-8a44-4d67-8fab-8f3aa9495827" providerId="ADAL" clId="{61A297E8-317A-4424-87B7-CF06FC8DDE40}" dt="2024-09-20T19:59:17.079" v="484" actId="478"/>
          <ac:spMkLst>
            <pc:docMk/>
            <pc:sldMk cId="3303905315" sldId="278"/>
            <ac:spMk id="59" creationId="{D516575E-90B0-1FC5-F33B-02BF727702C9}"/>
          </ac:spMkLst>
        </pc:spChg>
        <pc:spChg chg="del">
          <ac:chgData name="Twesigye, Gloria" userId="6464a502-8a44-4d67-8fab-8f3aa9495827" providerId="ADAL" clId="{61A297E8-317A-4424-87B7-CF06FC8DDE40}" dt="2024-09-20T19:59:17.079" v="484" actId="478"/>
          <ac:spMkLst>
            <pc:docMk/>
            <pc:sldMk cId="3303905315" sldId="278"/>
            <ac:spMk id="61" creationId="{499EA205-30D0-D459-14C3-C2BC55CA2C3E}"/>
          </ac:spMkLst>
        </pc:spChg>
        <pc:spChg chg="mod">
          <ac:chgData name="Twesigye, Gloria" userId="6464a502-8a44-4d67-8fab-8f3aa9495827" providerId="ADAL" clId="{61A297E8-317A-4424-87B7-CF06FC8DDE40}" dt="2024-09-20T20:00:38.395" v="511" actId="1076"/>
          <ac:spMkLst>
            <pc:docMk/>
            <pc:sldMk cId="3303905315" sldId="278"/>
            <ac:spMk id="63" creationId="{44E608E9-71F6-7651-16FD-E39DF3094A25}"/>
          </ac:spMkLst>
        </pc:spChg>
        <pc:spChg chg="mod">
          <ac:chgData name="Twesigye, Gloria" userId="6464a502-8a44-4d67-8fab-8f3aa9495827" providerId="ADAL" clId="{61A297E8-317A-4424-87B7-CF06FC8DDE40}" dt="2024-09-20T20:00:30.290" v="509"/>
          <ac:spMkLst>
            <pc:docMk/>
            <pc:sldMk cId="3303905315" sldId="278"/>
            <ac:spMk id="67" creationId="{ACDF9293-C856-F91F-BEA7-883E5AB5BBD3}"/>
          </ac:spMkLst>
        </pc:spChg>
        <pc:spChg chg="mod">
          <ac:chgData name="Twesigye, Gloria" userId="6464a502-8a44-4d67-8fab-8f3aa9495827" providerId="ADAL" clId="{61A297E8-317A-4424-87B7-CF06FC8DDE40}" dt="2024-09-20T20:00:30.290" v="509"/>
          <ac:spMkLst>
            <pc:docMk/>
            <pc:sldMk cId="3303905315" sldId="278"/>
            <ac:spMk id="68" creationId="{DE2221FC-39EB-F15E-0A0B-1B6993694B03}"/>
          </ac:spMkLst>
        </pc:spChg>
        <pc:spChg chg="mod">
          <ac:chgData name="Twesigye, Gloria" userId="6464a502-8a44-4d67-8fab-8f3aa9495827" providerId="ADAL" clId="{61A297E8-317A-4424-87B7-CF06FC8DDE40}" dt="2024-09-20T20:00:30.290" v="509"/>
          <ac:spMkLst>
            <pc:docMk/>
            <pc:sldMk cId="3303905315" sldId="278"/>
            <ac:spMk id="69" creationId="{A7CF867B-A0CA-D46F-2BD3-2B7FC3A147AF}"/>
          </ac:spMkLst>
        </pc:spChg>
        <pc:spChg chg="mod">
          <ac:chgData name="Twesigye, Gloria" userId="6464a502-8a44-4d67-8fab-8f3aa9495827" providerId="ADAL" clId="{61A297E8-317A-4424-87B7-CF06FC8DDE40}" dt="2024-09-20T20:00:30.290" v="509"/>
          <ac:spMkLst>
            <pc:docMk/>
            <pc:sldMk cId="3303905315" sldId="278"/>
            <ac:spMk id="70" creationId="{EDD7CA64-81B5-3A37-DC70-56BACB0299FF}"/>
          </ac:spMkLst>
        </pc:spChg>
        <pc:spChg chg="mod">
          <ac:chgData name="Twesigye, Gloria" userId="6464a502-8a44-4d67-8fab-8f3aa9495827" providerId="ADAL" clId="{61A297E8-317A-4424-87B7-CF06FC8DDE40}" dt="2024-09-20T20:00:30.290" v="509"/>
          <ac:spMkLst>
            <pc:docMk/>
            <pc:sldMk cId="3303905315" sldId="278"/>
            <ac:spMk id="71" creationId="{A05C275F-E024-7CD5-1BF9-D6CB41E8E91B}"/>
          </ac:spMkLst>
        </pc:spChg>
        <pc:spChg chg="mod">
          <ac:chgData name="Twesigye, Gloria" userId="6464a502-8a44-4d67-8fab-8f3aa9495827" providerId="ADAL" clId="{61A297E8-317A-4424-87B7-CF06FC8DDE40}" dt="2024-09-20T20:00:30.290" v="509"/>
          <ac:spMkLst>
            <pc:docMk/>
            <pc:sldMk cId="3303905315" sldId="278"/>
            <ac:spMk id="73" creationId="{8D2DF1D9-C337-B8ED-10CC-11DA80D54C6A}"/>
          </ac:spMkLst>
        </pc:spChg>
        <pc:spChg chg="mod">
          <ac:chgData name="Twesigye, Gloria" userId="6464a502-8a44-4d67-8fab-8f3aa9495827" providerId="ADAL" clId="{61A297E8-317A-4424-87B7-CF06FC8DDE40}" dt="2024-09-20T20:00:30.290" v="509"/>
          <ac:spMkLst>
            <pc:docMk/>
            <pc:sldMk cId="3303905315" sldId="278"/>
            <ac:spMk id="74" creationId="{ED1F2E32-6D40-D29E-ABD3-12EDF6C76529}"/>
          </ac:spMkLst>
        </pc:spChg>
        <pc:spChg chg="mod">
          <ac:chgData name="Twesigye, Gloria" userId="6464a502-8a44-4d67-8fab-8f3aa9495827" providerId="ADAL" clId="{61A297E8-317A-4424-87B7-CF06FC8DDE40}" dt="2024-09-20T20:00:30.290" v="509"/>
          <ac:spMkLst>
            <pc:docMk/>
            <pc:sldMk cId="3303905315" sldId="278"/>
            <ac:spMk id="75" creationId="{E67ECE6D-4C7E-542D-C076-C1CB12173CA2}"/>
          </ac:spMkLst>
        </pc:spChg>
        <pc:spChg chg="mod">
          <ac:chgData name="Twesigye, Gloria" userId="6464a502-8a44-4d67-8fab-8f3aa9495827" providerId="ADAL" clId="{61A297E8-317A-4424-87B7-CF06FC8DDE40}" dt="2024-09-20T20:00:30.290" v="509"/>
          <ac:spMkLst>
            <pc:docMk/>
            <pc:sldMk cId="3303905315" sldId="278"/>
            <ac:spMk id="76" creationId="{6F71D014-997F-6740-7ED5-735B93316476}"/>
          </ac:spMkLst>
        </pc:spChg>
        <pc:spChg chg="mod">
          <ac:chgData name="Twesigye, Gloria" userId="6464a502-8a44-4d67-8fab-8f3aa9495827" providerId="ADAL" clId="{61A297E8-317A-4424-87B7-CF06FC8DDE40}" dt="2024-09-20T20:00:30.290" v="509"/>
          <ac:spMkLst>
            <pc:docMk/>
            <pc:sldMk cId="3303905315" sldId="278"/>
            <ac:spMk id="77" creationId="{E7526327-64DD-0EA8-E7E7-5803DBD2EC9B}"/>
          </ac:spMkLst>
        </pc:spChg>
        <pc:spChg chg="mod">
          <ac:chgData name="Twesigye, Gloria" userId="6464a502-8a44-4d67-8fab-8f3aa9495827" providerId="ADAL" clId="{61A297E8-317A-4424-87B7-CF06FC8DDE40}" dt="2024-09-20T20:00:30.290" v="509"/>
          <ac:spMkLst>
            <pc:docMk/>
            <pc:sldMk cId="3303905315" sldId="278"/>
            <ac:spMk id="79" creationId="{9D41CCFC-664F-5742-EB83-E4C0D3B99DE6}"/>
          </ac:spMkLst>
        </pc:spChg>
        <pc:spChg chg="mod">
          <ac:chgData name="Twesigye, Gloria" userId="6464a502-8a44-4d67-8fab-8f3aa9495827" providerId="ADAL" clId="{61A297E8-317A-4424-87B7-CF06FC8DDE40}" dt="2024-09-20T20:00:30.290" v="509"/>
          <ac:spMkLst>
            <pc:docMk/>
            <pc:sldMk cId="3303905315" sldId="278"/>
            <ac:spMk id="80" creationId="{BE8B3A48-617B-22E0-891F-0426E0085C61}"/>
          </ac:spMkLst>
        </pc:spChg>
        <pc:spChg chg="mod">
          <ac:chgData name="Twesigye, Gloria" userId="6464a502-8a44-4d67-8fab-8f3aa9495827" providerId="ADAL" clId="{61A297E8-317A-4424-87B7-CF06FC8DDE40}" dt="2024-09-20T20:00:30.290" v="509"/>
          <ac:spMkLst>
            <pc:docMk/>
            <pc:sldMk cId="3303905315" sldId="278"/>
            <ac:spMk id="81" creationId="{AA46313F-E7F7-5656-8270-27404A1C6588}"/>
          </ac:spMkLst>
        </pc:spChg>
        <pc:spChg chg="mod">
          <ac:chgData name="Twesigye, Gloria" userId="6464a502-8a44-4d67-8fab-8f3aa9495827" providerId="ADAL" clId="{61A297E8-317A-4424-87B7-CF06FC8DDE40}" dt="2024-09-20T20:03:14.315" v="544" actId="207"/>
          <ac:spMkLst>
            <pc:docMk/>
            <pc:sldMk cId="3303905315" sldId="278"/>
            <ac:spMk id="84" creationId="{4D9E8538-911D-A908-DEFE-7D4899B66C6A}"/>
          </ac:spMkLst>
        </pc:spChg>
        <pc:spChg chg="mod">
          <ac:chgData name="Twesigye, Gloria" userId="6464a502-8a44-4d67-8fab-8f3aa9495827" providerId="ADAL" clId="{61A297E8-317A-4424-87B7-CF06FC8DDE40}" dt="2024-09-20T20:03:14.315" v="544" actId="207"/>
          <ac:spMkLst>
            <pc:docMk/>
            <pc:sldMk cId="3303905315" sldId="278"/>
            <ac:spMk id="85" creationId="{A2C41976-A823-F67F-4769-D382354D7DE2}"/>
          </ac:spMkLst>
        </pc:spChg>
        <pc:spChg chg="mod">
          <ac:chgData name="Twesigye, Gloria" userId="6464a502-8a44-4d67-8fab-8f3aa9495827" providerId="ADAL" clId="{61A297E8-317A-4424-87B7-CF06FC8DDE40}" dt="2024-09-20T20:01:01.749" v="522" actId="20577"/>
          <ac:spMkLst>
            <pc:docMk/>
            <pc:sldMk cId="3303905315" sldId="278"/>
            <ac:spMk id="86" creationId="{765F265F-8398-2978-495A-F93663360931}"/>
          </ac:spMkLst>
        </pc:spChg>
        <pc:spChg chg="mod">
          <ac:chgData name="Twesigye, Gloria" userId="6464a502-8a44-4d67-8fab-8f3aa9495827" providerId="ADAL" clId="{61A297E8-317A-4424-87B7-CF06FC8DDE40}" dt="2024-09-20T20:01:22.928" v="534" actId="20577"/>
          <ac:spMkLst>
            <pc:docMk/>
            <pc:sldMk cId="3303905315" sldId="278"/>
            <ac:spMk id="87" creationId="{010F4F82-D8EF-4C4B-44E0-25D9EE52E551}"/>
          </ac:spMkLst>
        </pc:spChg>
        <pc:spChg chg="mod">
          <ac:chgData name="Twesigye, Gloria" userId="6464a502-8a44-4d67-8fab-8f3aa9495827" providerId="ADAL" clId="{61A297E8-317A-4424-87B7-CF06FC8DDE40}" dt="2024-09-20T20:13:11.482" v="549" actId="6549"/>
          <ac:spMkLst>
            <pc:docMk/>
            <pc:sldMk cId="3303905315" sldId="278"/>
            <ac:spMk id="88" creationId="{EC61A5B2-D1CC-3FB8-F0CA-0FE357E0D90D}"/>
          </ac:spMkLst>
        </pc:spChg>
        <pc:spChg chg="mod">
          <ac:chgData name="Twesigye, Gloria" userId="6464a502-8a44-4d67-8fab-8f3aa9495827" providerId="ADAL" clId="{61A297E8-317A-4424-87B7-CF06FC8DDE40}" dt="2024-09-20T20:00:34.388" v="510"/>
          <ac:spMkLst>
            <pc:docMk/>
            <pc:sldMk cId="3303905315" sldId="278"/>
            <ac:spMk id="90" creationId="{1D272B4C-8A57-BDDB-C426-098841ABC702}"/>
          </ac:spMkLst>
        </pc:spChg>
        <pc:spChg chg="mod">
          <ac:chgData name="Twesigye, Gloria" userId="6464a502-8a44-4d67-8fab-8f3aa9495827" providerId="ADAL" clId="{61A297E8-317A-4424-87B7-CF06FC8DDE40}" dt="2024-09-20T20:03:05.198" v="543" actId="207"/>
          <ac:spMkLst>
            <pc:docMk/>
            <pc:sldMk cId="3303905315" sldId="278"/>
            <ac:spMk id="91" creationId="{00441B21-2603-C068-3ABB-EC8F4F95E722}"/>
          </ac:spMkLst>
        </pc:spChg>
        <pc:spChg chg="mod">
          <ac:chgData name="Twesigye, Gloria" userId="6464a502-8a44-4d67-8fab-8f3aa9495827" providerId="ADAL" clId="{61A297E8-317A-4424-87B7-CF06FC8DDE40}" dt="2024-09-20T20:00:34.388" v="510"/>
          <ac:spMkLst>
            <pc:docMk/>
            <pc:sldMk cId="3303905315" sldId="278"/>
            <ac:spMk id="92" creationId="{E6C0AF53-241E-323F-80B9-7893CED43759}"/>
          </ac:spMkLst>
        </pc:spChg>
        <pc:spChg chg="mod">
          <ac:chgData name="Twesigye, Gloria" userId="6464a502-8a44-4d67-8fab-8f3aa9495827" providerId="ADAL" clId="{61A297E8-317A-4424-87B7-CF06FC8DDE40}" dt="2024-09-20T20:00:34.388" v="510"/>
          <ac:spMkLst>
            <pc:docMk/>
            <pc:sldMk cId="3303905315" sldId="278"/>
            <ac:spMk id="93" creationId="{181988A7-1366-C5E4-E9DE-F4B4A581EBAE}"/>
          </ac:spMkLst>
        </pc:spChg>
        <pc:spChg chg="mod">
          <ac:chgData name="Twesigye, Gloria" userId="6464a502-8a44-4d67-8fab-8f3aa9495827" providerId="ADAL" clId="{61A297E8-317A-4424-87B7-CF06FC8DDE40}" dt="2024-09-20T20:02:59.806" v="542" actId="207"/>
          <ac:spMkLst>
            <pc:docMk/>
            <pc:sldMk cId="3303905315" sldId="278"/>
            <ac:spMk id="94" creationId="{53AF73D9-F6DB-AA3C-9161-7DE6E374677B}"/>
          </ac:spMkLst>
        </pc:spChg>
        <pc:spChg chg="mod">
          <ac:chgData name="Twesigye, Gloria" userId="6464a502-8a44-4d67-8fab-8f3aa9495827" providerId="ADAL" clId="{61A297E8-317A-4424-87B7-CF06FC8DDE40}" dt="2024-09-20T20:02:59.806" v="542" actId="207"/>
          <ac:spMkLst>
            <pc:docMk/>
            <pc:sldMk cId="3303905315" sldId="278"/>
            <ac:spMk id="96" creationId="{3935F5FD-8FB0-E166-A5F5-D8DC24F64F9C}"/>
          </ac:spMkLst>
        </pc:spChg>
        <pc:spChg chg="mod">
          <ac:chgData name="Twesigye, Gloria" userId="6464a502-8a44-4d67-8fab-8f3aa9495827" providerId="ADAL" clId="{61A297E8-317A-4424-87B7-CF06FC8DDE40}" dt="2024-09-20T20:02:59.806" v="542" actId="207"/>
          <ac:spMkLst>
            <pc:docMk/>
            <pc:sldMk cId="3303905315" sldId="278"/>
            <ac:spMk id="97" creationId="{D361884F-146D-BE53-0727-E3DD63EA3843}"/>
          </ac:spMkLst>
        </pc:spChg>
        <pc:spChg chg="mod">
          <ac:chgData name="Twesigye, Gloria" userId="6464a502-8a44-4d67-8fab-8f3aa9495827" providerId="ADAL" clId="{61A297E8-317A-4424-87B7-CF06FC8DDE40}" dt="2024-09-20T20:00:34.388" v="510"/>
          <ac:spMkLst>
            <pc:docMk/>
            <pc:sldMk cId="3303905315" sldId="278"/>
            <ac:spMk id="98" creationId="{6CB387F9-A576-1D31-EC4F-9BED8021D238}"/>
          </ac:spMkLst>
        </pc:spChg>
        <pc:grpChg chg="del">
          <ac:chgData name="Twesigye, Gloria" userId="6464a502-8a44-4d67-8fab-8f3aa9495827" providerId="ADAL" clId="{61A297E8-317A-4424-87B7-CF06FC8DDE40}" dt="2024-09-20T19:59:20.138" v="485" actId="478"/>
          <ac:grpSpMkLst>
            <pc:docMk/>
            <pc:sldMk cId="3303905315" sldId="278"/>
            <ac:grpSpMk id="5" creationId="{86521BE0-A778-628B-B6CB-766E6E1C2AFF}"/>
          </ac:grpSpMkLst>
        </pc:grpChg>
        <pc:grpChg chg="add mod">
          <ac:chgData name="Twesigye, Gloria" userId="6464a502-8a44-4d67-8fab-8f3aa9495827" providerId="ADAL" clId="{61A297E8-317A-4424-87B7-CF06FC8DDE40}" dt="2024-09-20T20:00:30.290" v="509"/>
          <ac:grpSpMkLst>
            <pc:docMk/>
            <pc:sldMk cId="3303905315" sldId="278"/>
            <ac:grpSpMk id="65" creationId="{D92640E1-6D7D-11EC-7BC6-DE1DC5D6B5C0}"/>
          </ac:grpSpMkLst>
        </pc:grpChg>
        <pc:grpChg chg="mod">
          <ac:chgData name="Twesigye, Gloria" userId="6464a502-8a44-4d67-8fab-8f3aa9495827" providerId="ADAL" clId="{61A297E8-317A-4424-87B7-CF06FC8DDE40}" dt="2024-09-20T20:00:30.290" v="509"/>
          <ac:grpSpMkLst>
            <pc:docMk/>
            <pc:sldMk cId="3303905315" sldId="278"/>
            <ac:grpSpMk id="66" creationId="{84AA6867-33CD-1961-7B86-2C99161E2915}"/>
          </ac:grpSpMkLst>
        </pc:grpChg>
        <pc:grpChg chg="mod">
          <ac:chgData name="Twesigye, Gloria" userId="6464a502-8a44-4d67-8fab-8f3aa9495827" providerId="ADAL" clId="{61A297E8-317A-4424-87B7-CF06FC8DDE40}" dt="2024-09-20T20:00:30.290" v="509"/>
          <ac:grpSpMkLst>
            <pc:docMk/>
            <pc:sldMk cId="3303905315" sldId="278"/>
            <ac:grpSpMk id="78" creationId="{B3A33142-5595-37EB-C96B-5447C5592B41}"/>
          </ac:grpSpMkLst>
        </pc:grpChg>
        <pc:grpChg chg="add mod">
          <ac:chgData name="Twesigye, Gloria" userId="6464a502-8a44-4d67-8fab-8f3aa9495827" providerId="ADAL" clId="{61A297E8-317A-4424-87B7-CF06FC8DDE40}" dt="2024-09-20T20:00:34.388" v="510"/>
          <ac:grpSpMkLst>
            <pc:docMk/>
            <pc:sldMk cId="3303905315" sldId="278"/>
            <ac:grpSpMk id="82" creationId="{31FD45D1-4BA3-60C9-E81F-4E807A707B63}"/>
          </ac:grpSpMkLst>
        </pc:grpChg>
        <pc:grpChg chg="mod">
          <ac:chgData name="Twesigye, Gloria" userId="6464a502-8a44-4d67-8fab-8f3aa9495827" providerId="ADAL" clId="{61A297E8-317A-4424-87B7-CF06FC8DDE40}" dt="2024-09-20T20:00:34.388" v="510"/>
          <ac:grpSpMkLst>
            <pc:docMk/>
            <pc:sldMk cId="3303905315" sldId="278"/>
            <ac:grpSpMk id="83" creationId="{77E3E40D-C81C-0AA1-E89F-D2BE5FE4198C}"/>
          </ac:grpSpMkLst>
        </pc:grpChg>
        <pc:grpChg chg="mod">
          <ac:chgData name="Twesigye, Gloria" userId="6464a502-8a44-4d67-8fab-8f3aa9495827" providerId="ADAL" clId="{61A297E8-317A-4424-87B7-CF06FC8DDE40}" dt="2024-09-20T20:00:34.388" v="510"/>
          <ac:grpSpMkLst>
            <pc:docMk/>
            <pc:sldMk cId="3303905315" sldId="278"/>
            <ac:grpSpMk id="95" creationId="{55B28695-0059-7221-401F-56CADA37128E}"/>
          </ac:grpSpMkLst>
        </pc:grpChg>
        <pc:cxnChg chg="del">
          <ac:chgData name="Twesigye, Gloria" userId="6464a502-8a44-4d67-8fab-8f3aa9495827" providerId="ADAL" clId="{61A297E8-317A-4424-87B7-CF06FC8DDE40}" dt="2024-09-20T19:59:17.079" v="484" actId="478"/>
          <ac:cxnSpMkLst>
            <pc:docMk/>
            <pc:sldMk cId="3303905315" sldId="278"/>
            <ac:cxnSpMk id="53" creationId="{7E35DB01-1D65-1347-8A11-60276C88A906}"/>
          </ac:cxnSpMkLst>
        </pc:cxnChg>
        <pc:cxnChg chg="del">
          <ac:chgData name="Twesigye, Gloria" userId="6464a502-8a44-4d67-8fab-8f3aa9495827" providerId="ADAL" clId="{61A297E8-317A-4424-87B7-CF06FC8DDE40}" dt="2024-09-20T19:59:17.079" v="484" actId="478"/>
          <ac:cxnSpMkLst>
            <pc:docMk/>
            <pc:sldMk cId="3303905315" sldId="278"/>
            <ac:cxnSpMk id="60" creationId="{65F59C92-5AD5-917B-B276-5847C235A6D0}"/>
          </ac:cxnSpMkLst>
        </pc:cxnChg>
        <pc:cxnChg chg="del">
          <ac:chgData name="Twesigye, Gloria" userId="6464a502-8a44-4d67-8fab-8f3aa9495827" providerId="ADAL" clId="{61A297E8-317A-4424-87B7-CF06FC8DDE40}" dt="2024-09-20T19:59:17.079" v="484" actId="478"/>
          <ac:cxnSpMkLst>
            <pc:docMk/>
            <pc:sldMk cId="3303905315" sldId="278"/>
            <ac:cxnSpMk id="62" creationId="{224F9534-7D5E-8CA0-759C-F2D654AC42F3}"/>
          </ac:cxnSpMkLst>
        </pc:cxnChg>
        <pc:cxnChg chg="mod">
          <ac:chgData name="Twesigye, Gloria" userId="6464a502-8a44-4d67-8fab-8f3aa9495827" providerId="ADAL" clId="{61A297E8-317A-4424-87B7-CF06FC8DDE40}" dt="2024-09-20T20:00:30.290" v="509"/>
          <ac:cxnSpMkLst>
            <pc:docMk/>
            <pc:sldMk cId="3303905315" sldId="278"/>
            <ac:cxnSpMk id="72" creationId="{FE22B07F-06B6-6393-BB67-FF67B39AD9C5}"/>
          </ac:cxnSpMkLst>
        </pc:cxnChg>
        <pc:cxnChg chg="mod">
          <ac:chgData name="Twesigye, Gloria" userId="6464a502-8a44-4d67-8fab-8f3aa9495827" providerId="ADAL" clId="{61A297E8-317A-4424-87B7-CF06FC8DDE40}" dt="2024-09-20T20:00:34.388" v="510"/>
          <ac:cxnSpMkLst>
            <pc:docMk/>
            <pc:sldMk cId="3303905315" sldId="278"/>
            <ac:cxnSpMk id="89" creationId="{F5090B09-02F1-0B63-9572-0A02CDB6549B}"/>
          </ac:cxnSpMkLst>
        </pc:cxnChg>
      </pc:sldChg>
      <pc:sldChg chg="delSp modSp del mod">
        <pc:chgData name="Twesigye, Gloria" userId="6464a502-8a44-4d67-8fab-8f3aa9495827" providerId="ADAL" clId="{61A297E8-317A-4424-87B7-CF06FC8DDE40}" dt="2024-09-20T20:00:12.953" v="508" actId="47"/>
        <pc:sldMkLst>
          <pc:docMk/>
          <pc:sldMk cId="2037355660" sldId="280"/>
        </pc:sldMkLst>
        <pc:spChg chg="mod">
          <ac:chgData name="Twesigye, Gloria" userId="6464a502-8a44-4d67-8fab-8f3aa9495827" providerId="ADAL" clId="{61A297E8-317A-4424-87B7-CF06FC8DDE40}" dt="2024-09-20T19:18:18.586" v="338" actId="20577"/>
          <ac:spMkLst>
            <pc:docMk/>
            <pc:sldMk cId="2037355660" sldId="280"/>
            <ac:spMk id="63" creationId="{44E608E9-71F6-7651-16FD-E39DF3094A25}"/>
          </ac:spMkLst>
        </pc:spChg>
        <pc:spChg chg="mod">
          <ac:chgData name="Twesigye, Gloria" userId="6464a502-8a44-4d67-8fab-8f3aa9495827" providerId="ADAL" clId="{61A297E8-317A-4424-87B7-CF06FC8DDE40}" dt="2024-09-20T19:17:28.154" v="311" actId="313"/>
          <ac:spMkLst>
            <pc:docMk/>
            <pc:sldMk cId="2037355660" sldId="280"/>
            <ac:spMk id="67" creationId="{FA06AC2D-A668-BF2C-E7FE-30962BE77260}"/>
          </ac:spMkLst>
        </pc:spChg>
        <pc:spChg chg="mod">
          <ac:chgData name="Twesigye, Gloria" userId="6464a502-8a44-4d67-8fab-8f3aa9495827" providerId="ADAL" clId="{61A297E8-317A-4424-87B7-CF06FC8DDE40}" dt="2024-09-20T17:03:47.066" v="9"/>
          <ac:spMkLst>
            <pc:docMk/>
            <pc:sldMk cId="2037355660" sldId="280"/>
            <ac:spMk id="68" creationId="{2F98A3EE-6320-044D-A68E-720A7A279610}"/>
          </ac:spMkLst>
        </pc:spChg>
        <pc:spChg chg="del">
          <ac:chgData name="Twesigye, Gloria" userId="6464a502-8a44-4d67-8fab-8f3aa9495827" providerId="ADAL" clId="{61A297E8-317A-4424-87B7-CF06FC8DDE40}" dt="2024-09-20T19:17:48.601" v="315" actId="478"/>
          <ac:spMkLst>
            <pc:docMk/>
            <pc:sldMk cId="2037355660" sldId="280"/>
            <ac:spMk id="69" creationId="{6F379EDA-D49C-85F9-7DF1-3ED072B70EA3}"/>
          </ac:spMkLst>
        </pc:spChg>
        <pc:spChg chg="del">
          <ac:chgData name="Twesigye, Gloria" userId="6464a502-8a44-4d67-8fab-8f3aa9495827" providerId="ADAL" clId="{61A297E8-317A-4424-87B7-CF06FC8DDE40}" dt="2024-09-20T19:17:40.937" v="312" actId="478"/>
          <ac:spMkLst>
            <pc:docMk/>
            <pc:sldMk cId="2037355660" sldId="280"/>
            <ac:spMk id="99" creationId="{4A77EBE7-4193-8AAF-730F-66663584A669}"/>
          </ac:spMkLst>
        </pc:spChg>
        <pc:spChg chg="del">
          <ac:chgData name="Twesigye, Gloria" userId="6464a502-8a44-4d67-8fab-8f3aa9495827" providerId="ADAL" clId="{61A297E8-317A-4424-87B7-CF06FC8DDE40}" dt="2024-09-20T19:17:40.937" v="312" actId="478"/>
          <ac:spMkLst>
            <pc:docMk/>
            <pc:sldMk cId="2037355660" sldId="280"/>
            <ac:spMk id="100" creationId="{DC5F6CEF-1625-8723-716E-CC0FA6C3CD77}"/>
          </ac:spMkLst>
        </pc:spChg>
        <pc:spChg chg="del">
          <ac:chgData name="Twesigye, Gloria" userId="6464a502-8a44-4d67-8fab-8f3aa9495827" providerId="ADAL" clId="{61A297E8-317A-4424-87B7-CF06FC8DDE40}" dt="2024-09-20T19:17:40.937" v="312" actId="478"/>
          <ac:spMkLst>
            <pc:docMk/>
            <pc:sldMk cId="2037355660" sldId="280"/>
            <ac:spMk id="101" creationId="{ED13C7E1-CC12-21D4-F84F-A588F921D67A}"/>
          </ac:spMkLst>
        </pc:spChg>
        <pc:spChg chg="del">
          <ac:chgData name="Twesigye, Gloria" userId="6464a502-8a44-4d67-8fab-8f3aa9495827" providerId="ADAL" clId="{61A297E8-317A-4424-87B7-CF06FC8DDE40}" dt="2024-09-20T19:17:47.269" v="314" actId="478"/>
          <ac:spMkLst>
            <pc:docMk/>
            <pc:sldMk cId="2037355660" sldId="280"/>
            <ac:spMk id="102" creationId="{FEFF3993-FDA5-71E2-9833-FFEF38A9AB85}"/>
          </ac:spMkLst>
        </pc:spChg>
        <pc:spChg chg="del">
          <ac:chgData name="Twesigye, Gloria" userId="6464a502-8a44-4d67-8fab-8f3aa9495827" providerId="ADAL" clId="{61A297E8-317A-4424-87B7-CF06FC8DDE40}" dt="2024-09-20T19:17:40.937" v="312" actId="478"/>
          <ac:spMkLst>
            <pc:docMk/>
            <pc:sldMk cId="2037355660" sldId="280"/>
            <ac:spMk id="103" creationId="{BCF4D247-D653-41E0-143B-FCC42193E34F}"/>
          </ac:spMkLst>
        </pc:spChg>
        <pc:spChg chg="del">
          <ac:chgData name="Twesigye, Gloria" userId="6464a502-8a44-4d67-8fab-8f3aa9495827" providerId="ADAL" clId="{61A297E8-317A-4424-87B7-CF06FC8DDE40}" dt="2024-09-20T19:17:40.937" v="312" actId="478"/>
          <ac:spMkLst>
            <pc:docMk/>
            <pc:sldMk cId="2037355660" sldId="280"/>
            <ac:spMk id="104" creationId="{820EA707-92B0-531D-6E5A-5C46ADEE42FB}"/>
          </ac:spMkLst>
        </pc:spChg>
        <pc:spChg chg="del">
          <ac:chgData name="Twesigye, Gloria" userId="6464a502-8a44-4d67-8fab-8f3aa9495827" providerId="ADAL" clId="{61A297E8-317A-4424-87B7-CF06FC8DDE40}" dt="2024-09-20T19:17:40.937" v="312" actId="478"/>
          <ac:spMkLst>
            <pc:docMk/>
            <pc:sldMk cId="2037355660" sldId="280"/>
            <ac:spMk id="105" creationId="{D44349F3-7680-13C4-6403-7E6B47FD72D1}"/>
          </ac:spMkLst>
        </pc:spChg>
        <pc:spChg chg="del">
          <ac:chgData name="Twesigye, Gloria" userId="6464a502-8a44-4d67-8fab-8f3aa9495827" providerId="ADAL" clId="{61A297E8-317A-4424-87B7-CF06FC8DDE40}" dt="2024-09-20T19:17:40.937" v="312" actId="478"/>
          <ac:spMkLst>
            <pc:docMk/>
            <pc:sldMk cId="2037355660" sldId="280"/>
            <ac:spMk id="106" creationId="{E3E8B4B4-2E1E-B766-A8AF-45327F8B0F56}"/>
          </ac:spMkLst>
        </pc:spChg>
        <pc:spChg chg="del">
          <ac:chgData name="Twesigye, Gloria" userId="6464a502-8a44-4d67-8fab-8f3aa9495827" providerId="ADAL" clId="{61A297E8-317A-4424-87B7-CF06FC8DDE40}" dt="2024-09-20T19:17:40.937" v="312" actId="478"/>
          <ac:spMkLst>
            <pc:docMk/>
            <pc:sldMk cId="2037355660" sldId="280"/>
            <ac:spMk id="107" creationId="{A9B7C2A7-55DE-CF44-7977-98275788AD56}"/>
          </ac:spMkLst>
        </pc:spChg>
        <pc:spChg chg="del">
          <ac:chgData name="Twesigye, Gloria" userId="6464a502-8a44-4d67-8fab-8f3aa9495827" providerId="ADAL" clId="{61A297E8-317A-4424-87B7-CF06FC8DDE40}" dt="2024-09-20T19:17:40.937" v="312" actId="478"/>
          <ac:spMkLst>
            <pc:docMk/>
            <pc:sldMk cId="2037355660" sldId="280"/>
            <ac:spMk id="108" creationId="{CE38E8C3-CE83-B3D8-F451-92FC1DC3FD25}"/>
          </ac:spMkLst>
        </pc:spChg>
        <pc:spChg chg="del">
          <ac:chgData name="Twesigye, Gloria" userId="6464a502-8a44-4d67-8fab-8f3aa9495827" providerId="ADAL" clId="{61A297E8-317A-4424-87B7-CF06FC8DDE40}" dt="2024-09-20T19:17:40.937" v="312" actId="478"/>
          <ac:spMkLst>
            <pc:docMk/>
            <pc:sldMk cId="2037355660" sldId="280"/>
            <ac:spMk id="109" creationId="{07FB85A6-803F-248C-9BF0-ED9823FE18C7}"/>
          </ac:spMkLst>
        </pc:spChg>
        <pc:spChg chg="del">
          <ac:chgData name="Twesigye, Gloria" userId="6464a502-8a44-4d67-8fab-8f3aa9495827" providerId="ADAL" clId="{61A297E8-317A-4424-87B7-CF06FC8DDE40}" dt="2024-09-20T19:17:40.937" v="312" actId="478"/>
          <ac:spMkLst>
            <pc:docMk/>
            <pc:sldMk cId="2037355660" sldId="280"/>
            <ac:spMk id="110" creationId="{4BE41C52-D972-E6ED-B55F-A9596B944438}"/>
          </ac:spMkLst>
        </pc:spChg>
        <pc:spChg chg="del">
          <ac:chgData name="Twesigye, Gloria" userId="6464a502-8a44-4d67-8fab-8f3aa9495827" providerId="ADAL" clId="{61A297E8-317A-4424-87B7-CF06FC8DDE40}" dt="2024-09-20T19:17:40.937" v="312" actId="478"/>
          <ac:spMkLst>
            <pc:docMk/>
            <pc:sldMk cId="2037355660" sldId="280"/>
            <ac:spMk id="111" creationId="{0F30F986-D9FD-E722-781A-54CF042A3F90}"/>
          </ac:spMkLst>
        </pc:spChg>
        <pc:spChg chg="del">
          <ac:chgData name="Twesigye, Gloria" userId="6464a502-8a44-4d67-8fab-8f3aa9495827" providerId="ADAL" clId="{61A297E8-317A-4424-87B7-CF06FC8DDE40}" dt="2024-09-20T19:17:40.937" v="312" actId="478"/>
          <ac:spMkLst>
            <pc:docMk/>
            <pc:sldMk cId="2037355660" sldId="280"/>
            <ac:spMk id="112" creationId="{592B9E63-DA66-7BA0-ACCE-21885532B6FC}"/>
          </ac:spMkLst>
        </pc:spChg>
        <pc:spChg chg="del">
          <ac:chgData name="Twesigye, Gloria" userId="6464a502-8a44-4d67-8fab-8f3aa9495827" providerId="ADAL" clId="{61A297E8-317A-4424-87B7-CF06FC8DDE40}" dt="2024-09-20T19:17:40.937" v="312" actId="478"/>
          <ac:spMkLst>
            <pc:docMk/>
            <pc:sldMk cId="2037355660" sldId="280"/>
            <ac:spMk id="113" creationId="{40BB9A27-03B5-1262-4B9C-563A381F0202}"/>
          </ac:spMkLst>
        </pc:spChg>
        <pc:spChg chg="del">
          <ac:chgData name="Twesigye, Gloria" userId="6464a502-8a44-4d67-8fab-8f3aa9495827" providerId="ADAL" clId="{61A297E8-317A-4424-87B7-CF06FC8DDE40}" dt="2024-09-20T19:17:40.937" v="312" actId="478"/>
          <ac:spMkLst>
            <pc:docMk/>
            <pc:sldMk cId="2037355660" sldId="280"/>
            <ac:spMk id="114" creationId="{605B7913-AC57-1A8B-ABBD-50D7F276BBA3}"/>
          </ac:spMkLst>
        </pc:spChg>
        <pc:spChg chg="del">
          <ac:chgData name="Twesigye, Gloria" userId="6464a502-8a44-4d67-8fab-8f3aa9495827" providerId="ADAL" clId="{61A297E8-317A-4424-87B7-CF06FC8DDE40}" dt="2024-09-20T19:17:40.937" v="312" actId="478"/>
          <ac:spMkLst>
            <pc:docMk/>
            <pc:sldMk cId="2037355660" sldId="280"/>
            <ac:spMk id="115" creationId="{D31902FF-3650-FF2D-370A-FEC0FFF8ACC8}"/>
          </ac:spMkLst>
        </pc:spChg>
        <pc:spChg chg="del">
          <ac:chgData name="Twesigye, Gloria" userId="6464a502-8a44-4d67-8fab-8f3aa9495827" providerId="ADAL" clId="{61A297E8-317A-4424-87B7-CF06FC8DDE40}" dt="2024-09-20T19:17:44.415" v="313" actId="478"/>
          <ac:spMkLst>
            <pc:docMk/>
            <pc:sldMk cId="2037355660" sldId="280"/>
            <ac:spMk id="116" creationId="{A54C1C16-5B5B-AAE9-C5E0-B62B350FAF55}"/>
          </ac:spMkLst>
        </pc:spChg>
        <pc:spChg chg="del">
          <ac:chgData name="Twesigye, Gloria" userId="6464a502-8a44-4d67-8fab-8f3aa9495827" providerId="ADAL" clId="{61A297E8-317A-4424-87B7-CF06FC8DDE40}" dt="2024-09-20T19:17:40.937" v="312" actId="478"/>
          <ac:spMkLst>
            <pc:docMk/>
            <pc:sldMk cId="2037355660" sldId="280"/>
            <ac:spMk id="118" creationId="{D28026AE-8868-2F06-B5C2-47015938DB82}"/>
          </ac:spMkLst>
        </pc:spChg>
        <pc:spChg chg="del">
          <ac:chgData name="Twesigye, Gloria" userId="6464a502-8a44-4d67-8fab-8f3aa9495827" providerId="ADAL" clId="{61A297E8-317A-4424-87B7-CF06FC8DDE40}" dt="2024-09-20T19:17:44.415" v="313" actId="478"/>
          <ac:spMkLst>
            <pc:docMk/>
            <pc:sldMk cId="2037355660" sldId="280"/>
            <ac:spMk id="119" creationId="{D02ECBDD-E656-85AB-FC03-5425E76474A5}"/>
          </ac:spMkLst>
        </pc:spChg>
        <pc:spChg chg="del">
          <ac:chgData name="Twesigye, Gloria" userId="6464a502-8a44-4d67-8fab-8f3aa9495827" providerId="ADAL" clId="{61A297E8-317A-4424-87B7-CF06FC8DDE40}" dt="2024-09-20T19:17:40.937" v="312" actId="478"/>
          <ac:spMkLst>
            <pc:docMk/>
            <pc:sldMk cId="2037355660" sldId="280"/>
            <ac:spMk id="120" creationId="{AEEEC2A1-F0EB-4A65-EEFF-BB951C35874A}"/>
          </ac:spMkLst>
        </pc:spChg>
        <pc:spChg chg="del">
          <ac:chgData name="Twesigye, Gloria" userId="6464a502-8a44-4d67-8fab-8f3aa9495827" providerId="ADAL" clId="{61A297E8-317A-4424-87B7-CF06FC8DDE40}" dt="2024-09-20T19:17:40.937" v="312" actId="478"/>
          <ac:spMkLst>
            <pc:docMk/>
            <pc:sldMk cId="2037355660" sldId="280"/>
            <ac:spMk id="121" creationId="{A6DDA4FD-4E20-7A25-2484-A765B9E16AFF}"/>
          </ac:spMkLst>
        </pc:spChg>
        <pc:spChg chg="del">
          <ac:chgData name="Twesigye, Gloria" userId="6464a502-8a44-4d67-8fab-8f3aa9495827" providerId="ADAL" clId="{61A297E8-317A-4424-87B7-CF06FC8DDE40}" dt="2024-09-20T19:17:44.415" v="313" actId="478"/>
          <ac:spMkLst>
            <pc:docMk/>
            <pc:sldMk cId="2037355660" sldId="280"/>
            <ac:spMk id="122" creationId="{2F0CE964-E4E8-DB2F-6E94-19B481185250}"/>
          </ac:spMkLst>
        </pc:spChg>
        <pc:spChg chg="del">
          <ac:chgData name="Twesigye, Gloria" userId="6464a502-8a44-4d67-8fab-8f3aa9495827" providerId="ADAL" clId="{61A297E8-317A-4424-87B7-CF06FC8DDE40}" dt="2024-09-20T19:17:40.937" v="312" actId="478"/>
          <ac:spMkLst>
            <pc:docMk/>
            <pc:sldMk cId="2037355660" sldId="280"/>
            <ac:spMk id="123" creationId="{E36A09C9-4895-4C0B-DCE3-01164BC444F5}"/>
          </ac:spMkLst>
        </pc:spChg>
        <pc:spChg chg="del">
          <ac:chgData name="Twesigye, Gloria" userId="6464a502-8a44-4d67-8fab-8f3aa9495827" providerId="ADAL" clId="{61A297E8-317A-4424-87B7-CF06FC8DDE40}" dt="2024-09-20T19:17:40.937" v="312" actId="478"/>
          <ac:spMkLst>
            <pc:docMk/>
            <pc:sldMk cId="2037355660" sldId="280"/>
            <ac:spMk id="125" creationId="{F2EBDE1F-3CCC-B566-AC42-B8BC8AAE5108}"/>
          </ac:spMkLst>
        </pc:spChg>
        <pc:grpChg chg="del">
          <ac:chgData name="Twesigye, Gloria" userId="6464a502-8a44-4d67-8fab-8f3aa9495827" providerId="ADAL" clId="{61A297E8-317A-4424-87B7-CF06FC8DDE40}" dt="2024-09-20T19:17:49.968" v="316" actId="478"/>
          <ac:grpSpMkLst>
            <pc:docMk/>
            <pc:sldMk cId="2037355660" sldId="280"/>
            <ac:grpSpMk id="70" creationId="{7D10BE40-3FB7-8993-AFF6-2FA623F5D7BB}"/>
          </ac:grpSpMkLst>
        </pc:grpChg>
        <pc:cxnChg chg="del">
          <ac:chgData name="Twesigye, Gloria" userId="6464a502-8a44-4d67-8fab-8f3aa9495827" providerId="ADAL" clId="{61A297E8-317A-4424-87B7-CF06FC8DDE40}" dt="2024-09-20T19:17:40.937" v="312" actId="478"/>
          <ac:cxnSpMkLst>
            <pc:docMk/>
            <pc:sldMk cId="2037355660" sldId="280"/>
            <ac:cxnSpMk id="117" creationId="{07BEA363-EE3C-12D1-1E3A-25111BFC15AE}"/>
          </ac:cxnSpMkLst>
        </pc:cxnChg>
        <pc:cxnChg chg="del">
          <ac:chgData name="Twesigye, Gloria" userId="6464a502-8a44-4d67-8fab-8f3aa9495827" providerId="ADAL" clId="{61A297E8-317A-4424-87B7-CF06FC8DDE40}" dt="2024-09-20T19:17:40.937" v="312" actId="478"/>
          <ac:cxnSpMkLst>
            <pc:docMk/>
            <pc:sldMk cId="2037355660" sldId="280"/>
            <ac:cxnSpMk id="124" creationId="{F131CD21-9FFD-3E64-0762-581191F3D156}"/>
          </ac:cxnSpMkLst>
        </pc:cxnChg>
        <pc:cxnChg chg="del">
          <ac:chgData name="Twesigye, Gloria" userId="6464a502-8a44-4d67-8fab-8f3aa9495827" providerId="ADAL" clId="{61A297E8-317A-4424-87B7-CF06FC8DDE40}" dt="2024-09-20T19:17:40.937" v="312" actId="478"/>
          <ac:cxnSpMkLst>
            <pc:docMk/>
            <pc:sldMk cId="2037355660" sldId="280"/>
            <ac:cxnSpMk id="126" creationId="{A8D832C6-7B28-B23B-125D-CD162DF8E9A4}"/>
          </ac:cxnSpMkLst>
        </pc:cxnChg>
      </pc:sldChg>
      <pc:sldChg chg="modSp mod">
        <pc:chgData name="Twesigye, Gloria" userId="6464a502-8a44-4d67-8fab-8f3aa9495827" providerId="ADAL" clId="{61A297E8-317A-4424-87B7-CF06FC8DDE40}" dt="2024-09-23T12:26:05.057" v="725"/>
        <pc:sldMkLst>
          <pc:docMk/>
          <pc:sldMk cId="999283337" sldId="281"/>
        </pc:sldMkLst>
        <pc:spChg chg="mod">
          <ac:chgData name="Twesigye, Gloria" userId="6464a502-8a44-4d67-8fab-8f3aa9495827" providerId="ADAL" clId="{61A297E8-317A-4424-87B7-CF06FC8DDE40}" dt="2024-09-20T20:22:49.311" v="589" actId="1076"/>
          <ac:spMkLst>
            <pc:docMk/>
            <pc:sldMk cId="999283337" sldId="281"/>
            <ac:spMk id="2" creationId="{F6245169-1799-41CD-B28E-D2D20D16AD73}"/>
          </ac:spMkLst>
        </pc:spChg>
        <pc:spChg chg="mod">
          <ac:chgData name="Twesigye, Gloria" userId="6464a502-8a44-4d67-8fab-8f3aa9495827" providerId="ADAL" clId="{61A297E8-317A-4424-87B7-CF06FC8DDE40}" dt="2024-09-20T20:22:51.964" v="590" actId="1076"/>
          <ac:spMkLst>
            <pc:docMk/>
            <pc:sldMk cId="999283337" sldId="281"/>
            <ac:spMk id="3" creationId="{E4FD1E92-5DBC-B105-F246-2355E4FF9A74}"/>
          </ac:spMkLst>
        </pc:spChg>
        <pc:graphicFrameChg chg="mod">
          <ac:chgData name="Twesigye, Gloria" userId="6464a502-8a44-4d67-8fab-8f3aa9495827" providerId="ADAL" clId="{61A297E8-317A-4424-87B7-CF06FC8DDE40}" dt="2024-09-23T12:26:05.057" v="725"/>
          <ac:graphicFrameMkLst>
            <pc:docMk/>
            <pc:sldMk cId="999283337" sldId="281"/>
            <ac:graphicFrameMk id="6" creationId="{A9A8CC69-E7C7-8BF8-2D2D-ABB1A61EC758}"/>
          </ac:graphicFrameMkLst>
        </pc:graphicFrameChg>
      </pc:sldChg>
      <pc:sldChg chg="mod modNotesTx">
        <pc:chgData name="Twesigye, Gloria" userId="6464a502-8a44-4d67-8fab-8f3aa9495827" providerId="ADAL" clId="{61A297E8-317A-4424-87B7-CF06FC8DDE40}" dt="2024-09-20T19:51:16.510" v="408" actId="20577"/>
        <pc:sldMkLst>
          <pc:docMk/>
          <pc:sldMk cId="2975771389" sldId="282"/>
        </pc:sldMkLst>
      </pc:sldChg>
      <pc:sldChg chg="modSp mod">
        <pc:chgData name="Twesigye, Gloria" userId="6464a502-8a44-4d67-8fab-8f3aa9495827" providerId="ADAL" clId="{61A297E8-317A-4424-87B7-CF06FC8DDE40}" dt="2024-09-20T21:03:14.754" v="682" actId="207"/>
        <pc:sldMkLst>
          <pc:docMk/>
          <pc:sldMk cId="3502258445" sldId="283"/>
        </pc:sldMkLst>
        <pc:spChg chg="mod">
          <ac:chgData name="Twesigye, Gloria" userId="6464a502-8a44-4d67-8fab-8f3aa9495827" providerId="ADAL" clId="{61A297E8-317A-4424-87B7-CF06FC8DDE40}" dt="2024-09-20T21:03:14.754" v="682" actId="207"/>
          <ac:spMkLst>
            <pc:docMk/>
            <pc:sldMk cId="3502258445" sldId="283"/>
            <ac:spMk id="5" creationId="{07E7D4A9-A2D8-FCFA-930A-28EF4D10D77F}"/>
          </ac:spMkLst>
        </pc:spChg>
        <pc:grpChg chg="mod">
          <ac:chgData name="Twesigye, Gloria" userId="6464a502-8a44-4d67-8fab-8f3aa9495827" providerId="ADAL" clId="{61A297E8-317A-4424-87B7-CF06FC8DDE40}" dt="2024-09-20T21:03:09.092" v="681" actId="1076"/>
          <ac:grpSpMkLst>
            <pc:docMk/>
            <pc:sldMk cId="3502258445" sldId="283"/>
            <ac:grpSpMk id="8" creationId="{9B93891F-7FE0-C8DC-6B27-0AD630270771}"/>
          </ac:grpSpMkLst>
        </pc:grpChg>
        <pc:graphicFrameChg chg="mod">
          <ac:chgData name="Twesigye, Gloria" userId="6464a502-8a44-4d67-8fab-8f3aa9495827" providerId="ADAL" clId="{61A297E8-317A-4424-87B7-CF06FC8DDE40}" dt="2024-09-20T21:03:08.001" v="680" actId="207"/>
          <ac:graphicFrameMkLst>
            <pc:docMk/>
            <pc:sldMk cId="3502258445" sldId="283"/>
            <ac:graphicFrameMk id="9" creationId="{16BB2B36-D329-083C-5198-BEEC5AC12CFA}"/>
          </ac:graphicFrameMkLst>
        </pc:graphicFrameChg>
      </pc:sldChg>
      <pc:sldChg chg="addSp delSp modSp mod">
        <pc:chgData name="Twesigye, Gloria" userId="6464a502-8a44-4d67-8fab-8f3aa9495827" providerId="ADAL" clId="{61A297E8-317A-4424-87B7-CF06FC8DDE40}" dt="2024-09-20T20:43:04.315" v="635"/>
        <pc:sldMkLst>
          <pc:docMk/>
          <pc:sldMk cId="3958030153" sldId="284"/>
        </pc:sldMkLst>
        <pc:spChg chg="add mod">
          <ac:chgData name="Twesigye, Gloria" userId="6464a502-8a44-4d67-8fab-8f3aa9495827" providerId="ADAL" clId="{61A297E8-317A-4424-87B7-CF06FC8DDE40}" dt="2024-09-20T20:40:45.083" v="613" actId="14100"/>
          <ac:spMkLst>
            <pc:docMk/>
            <pc:sldMk cId="3958030153" sldId="284"/>
            <ac:spMk id="4" creationId="{70549537-7E0E-0BF0-4F84-121491F998B1}"/>
          </ac:spMkLst>
        </pc:spChg>
        <pc:graphicFrameChg chg="mod">
          <ac:chgData name="Twesigye, Gloria" userId="6464a502-8a44-4d67-8fab-8f3aa9495827" providerId="ADAL" clId="{61A297E8-317A-4424-87B7-CF06FC8DDE40}" dt="2024-09-20T20:43:04.315" v="635"/>
          <ac:graphicFrameMkLst>
            <pc:docMk/>
            <pc:sldMk cId="3958030153" sldId="284"/>
            <ac:graphicFrameMk id="6" creationId="{9101D358-B10F-16E5-B75D-9B656EAA9665}"/>
          </ac:graphicFrameMkLst>
        </pc:graphicFrameChg>
        <pc:picChg chg="del">
          <ac:chgData name="Twesigye, Gloria" userId="6464a502-8a44-4d67-8fab-8f3aa9495827" providerId="ADAL" clId="{61A297E8-317A-4424-87B7-CF06FC8DDE40}" dt="2024-09-20T20:40:41.408" v="611" actId="478"/>
          <ac:picMkLst>
            <pc:docMk/>
            <pc:sldMk cId="3958030153" sldId="284"/>
            <ac:picMk id="5" creationId="{DA15FAFE-4FD3-138B-B56B-29239336273F}"/>
          </ac:picMkLst>
        </pc:picChg>
      </pc:sldChg>
      <pc:sldChg chg="mod">
        <pc:chgData name="Twesigye, Gloria" userId="6464a502-8a44-4d67-8fab-8f3aa9495827" providerId="ADAL" clId="{61A297E8-317A-4424-87B7-CF06FC8DDE40}" dt="2024-09-20T20:36:38.251" v="608" actId="27918"/>
        <pc:sldMkLst>
          <pc:docMk/>
          <pc:sldMk cId="3771114077" sldId="285"/>
        </pc:sldMkLst>
      </pc:sldChg>
      <pc:sldChg chg="addSp delSp modSp mod">
        <pc:chgData name="Twesigye, Gloria" userId="6464a502-8a44-4d67-8fab-8f3aa9495827" providerId="ADAL" clId="{61A297E8-317A-4424-87B7-CF06FC8DDE40}" dt="2024-09-20T20:54:11.634" v="674"/>
        <pc:sldMkLst>
          <pc:docMk/>
          <pc:sldMk cId="1821595124" sldId="286"/>
        </pc:sldMkLst>
        <pc:graphicFrameChg chg="add del mod">
          <ac:chgData name="Twesigye, Gloria" userId="6464a502-8a44-4d67-8fab-8f3aa9495827" providerId="ADAL" clId="{61A297E8-317A-4424-87B7-CF06FC8DDE40}" dt="2024-09-20T20:54:11.634" v="674"/>
          <ac:graphicFrameMkLst>
            <pc:docMk/>
            <pc:sldMk cId="1821595124" sldId="286"/>
            <ac:graphicFrameMk id="6" creationId="{A9A8CC69-E7C7-8BF8-2D2D-ABB1A61EC758}"/>
          </ac:graphicFrameMkLst>
        </pc:graphicFrameChg>
      </pc:sldChg>
      <pc:sldChg chg="addSp delSp modSp mod">
        <pc:chgData name="Twesigye, Gloria" userId="6464a502-8a44-4d67-8fab-8f3aa9495827" providerId="ADAL" clId="{61A297E8-317A-4424-87B7-CF06FC8DDE40}" dt="2024-09-23T12:23:07.661" v="693" actId="478"/>
        <pc:sldMkLst>
          <pc:docMk/>
          <pc:sldMk cId="2301792542" sldId="287"/>
        </pc:sldMkLst>
        <pc:spChg chg="add del mod">
          <ac:chgData name="Twesigye, Gloria" userId="6464a502-8a44-4d67-8fab-8f3aa9495827" providerId="ADAL" clId="{61A297E8-317A-4424-87B7-CF06FC8DDE40}" dt="2024-09-23T12:23:07.661" v="693" actId="478"/>
          <ac:spMkLst>
            <pc:docMk/>
            <pc:sldMk cId="2301792542" sldId="287"/>
            <ac:spMk id="4" creationId="{B73244D6-B822-928D-EE8B-5FBAB62B42AA}"/>
          </ac:spMkLst>
        </pc:spChg>
      </pc:sldChg>
      <pc:sldChg chg="addSp delSp modSp mod">
        <pc:chgData name="Twesigye, Gloria" userId="6464a502-8a44-4d67-8fab-8f3aa9495827" providerId="ADAL" clId="{61A297E8-317A-4424-87B7-CF06FC8DDE40}" dt="2024-09-23T12:24:19.048" v="703" actId="478"/>
        <pc:sldMkLst>
          <pc:docMk/>
          <pc:sldMk cId="2004344858" sldId="288"/>
        </pc:sldMkLst>
        <pc:spChg chg="add del mod">
          <ac:chgData name="Twesigye, Gloria" userId="6464a502-8a44-4d67-8fab-8f3aa9495827" providerId="ADAL" clId="{61A297E8-317A-4424-87B7-CF06FC8DDE40}" dt="2024-09-23T12:24:19.048" v="703" actId="478"/>
          <ac:spMkLst>
            <pc:docMk/>
            <pc:sldMk cId="2004344858" sldId="288"/>
            <ac:spMk id="2" creationId="{87213D9B-A8DF-6855-62E0-8C183D8AC7F5}"/>
          </ac:spMkLst>
        </pc:spChg>
      </pc:sldChg>
      <pc:sldChg chg="addSp delSp modSp mod">
        <pc:chgData name="Twesigye, Gloria" userId="6464a502-8a44-4d67-8fab-8f3aa9495827" providerId="ADAL" clId="{61A297E8-317A-4424-87B7-CF06FC8DDE40}" dt="2024-09-23T12:27:20.431" v="736" actId="478"/>
        <pc:sldMkLst>
          <pc:docMk/>
          <pc:sldMk cId="3475639167" sldId="289"/>
        </pc:sldMkLst>
        <pc:spChg chg="mod">
          <ac:chgData name="Twesigye, Gloria" userId="6464a502-8a44-4d67-8fab-8f3aa9495827" providerId="ADAL" clId="{61A297E8-317A-4424-87B7-CF06FC8DDE40}" dt="2024-09-23T12:27:16.547" v="735" actId="6549"/>
          <ac:spMkLst>
            <pc:docMk/>
            <pc:sldMk cId="3475639167" sldId="289"/>
            <ac:spMk id="3" creationId="{F2A31AE5-F919-CA50-BF07-AF012D87D146}"/>
          </ac:spMkLst>
        </pc:spChg>
        <pc:spChg chg="add del mod">
          <ac:chgData name="Twesigye, Gloria" userId="6464a502-8a44-4d67-8fab-8f3aa9495827" providerId="ADAL" clId="{61A297E8-317A-4424-87B7-CF06FC8DDE40}" dt="2024-09-23T12:27:20.431" v="736" actId="478"/>
          <ac:spMkLst>
            <pc:docMk/>
            <pc:sldMk cId="3475639167" sldId="289"/>
            <ac:spMk id="4" creationId="{1A1041B8-E0F0-D160-7D9D-CE0B94260231}"/>
          </ac:spMkLst>
        </pc:spChg>
      </pc:sldChg>
      <pc:sldMasterChg chg="setBg modSldLayout">
        <pc:chgData name="Twesigye, Gloria" userId="6464a502-8a44-4d67-8fab-8f3aa9495827" providerId="ADAL" clId="{61A297E8-317A-4424-87B7-CF06FC8DDE40}" dt="2024-09-20T17:06:53.643" v="18"/>
        <pc:sldMasterMkLst>
          <pc:docMk/>
          <pc:sldMasterMk cId="3984714580" sldId="2147483687"/>
        </pc:sldMasterMkLst>
        <pc:sldLayoutChg chg="setBg">
          <pc:chgData name="Twesigye, Gloria" userId="6464a502-8a44-4d67-8fab-8f3aa9495827" providerId="ADAL" clId="{61A297E8-317A-4424-87B7-CF06FC8DDE40}" dt="2024-09-20T17:06:46.374" v="17"/>
          <pc:sldLayoutMkLst>
            <pc:docMk/>
            <pc:sldMasterMk cId="3984714580" sldId="2147483687"/>
            <pc:sldLayoutMk cId="2029731006" sldId="2147483688"/>
          </pc:sldLayoutMkLst>
        </pc:sldLayoutChg>
      </pc:sldMasterChg>
      <pc:sldMasterChg chg="setBg">
        <pc:chgData name="Twesigye, Gloria" userId="6464a502-8a44-4d67-8fab-8f3aa9495827" providerId="ADAL" clId="{61A297E8-317A-4424-87B7-CF06FC8DDE40}" dt="2024-09-20T17:03:47.984" v="11"/>
        <pc:sldMasterMkLst>
          <pc:docMk/>
          <pc:sldMasterMk cId="4158362135" sldId="2147483697"/>
        </pc:sldMasterMkLst>
      </pc:sldMasterChg>
    </pc:docChg>
  </pc:docChgLst>
  <pc:docChgLst>
    <pc:chgData name="Behague, Sabina" userId="2f9f8379-56ce-455c-81be-d1dc66b28ae7" providerId="ADAL" clId="{E362CA7C-C42C-47A3-80FE-3FE6819FE2DA}"/>
    <pc:docChg chg="modSld">
      <pc:chgData name="Behague, Sabina" userId="2f9f8379-56ce-455c-81be-d1dc66b28ae7" providerId="ADAL" clId="{E362CA7C-C42C-47A3-80FE-3FE6819FE2DA}" dt="2023-06-06T15:05:29.346" v="1"/>
      <pc:docMkLst>
        <pc:docMk/>
      </pc:docMkLst>
      <pc:sldChg chg="mod modShow modCm">
        <pc:chgData name="Behague, Sabina" userId="2f9f8379-56ce-455c-81be-d1dc66b28ae7" providerId="ADAL" clId="{E362CA7C-C42C-47A3-80FE-3FE6819FE2DA}" dt="2023-06-06T15:05:29.346" v="1"/>
        <pc:sldMkLst>
          <pc:docMk/>
          <pc:sldMk cId="999283337" sldId="281"/>
        </pc:sldMkLst>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E362CA7C-C42C-47A3-80FE-3FE6819FE2DA}" dt="2023-06-06T15:05:29.346" v="1"/>
              <pc2:cmMkLst xmlns:pc2="http://schemas.microsoft.com/office/powerpoint/2019/9/main/command">
                <pc:docMk/>
                <pc:sldMk cId="999283337" sldId="281"/>
                <pc2:cmMk id="{3BE32D70-FA6B-4EC2-B1D3-54A78A23C894}"/>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4.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5.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99</c:v>
                </c:pt>
                <c:pt idx="1">
                  <c:v>99</c:v>
                </c:pt>
                <c:pt idx="2">
                  <c:v>99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889316949568155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Female</c:v>
                </c:pt>
                <c:pt idx="2">
                  <c:v>Male</c:v>
                </c:pt>
              </c:strCache>
            </c:strRef>
          </c:cat>
          <c:val>
            <c:numRef>
              <c:f>Sheet1!$B$2:$B$4</c:f>
              <c:numCache>
                <c:formatCode>General</c:formatCode>
                <c:ptCount val="3"/>
                <c:pt idx="0">
                  <c:v>22</c:v>
                </c:pt>
                <c:pt idx="1">
                  <c:v>21</c:v>
                </c:pt>
                <c:pt idx="2">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388516032811335E-2"/>
          <c:y val="6.5079583339645308E-2"/>
          <c:w val="0.7238661945780267"/>
          <c:h val="0.81629391047714273"/>
        </c:manualLayout>
      </c:layout>
      <c:barChart>
        <c:barDir val="col"/>
        <c:grouping val="percentStacked"/>
        <c:varyColors val="0"/>
        <c:ser>
          <c:idx val="0"/>
          <c:order val="0"/>
          <c:tx>
            <c:strRef>
              <c:f>Sheet1!$B$1</c:f>
              <c:strCache>
                <c:ptCount val="1"/>
                <c:pt idx="0">
                  <c:v>At least basic service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93</c:v>
                </c:pt>
                <c:pt idx="1">
                  <c:v>99</c:v>
                </c:pt>
                <c:pt idx="2">
                  <c:v>91</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Sheet1!$C$2:$C$4</c:f>
              <c:numCache>
                <c:formatCode>General</c:formatCode>
                <c:ptCount val="3"/>
                <c:pt idx="0">
                  <c:v>1</c:v>
                </c:pt>
                <c:pt idx="1">
                  <c:v>1</c:v>
                </c:pt>
                <c:pt idx="2">
                  <c:v>1</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6.2639821029082748E-2"/>
                  <c:y val="5.105761630884786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8.2028337061894052E-2"/>
                  <c:y val="5.451216968456820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5.816554809843389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Sheet1!$D$2:$D$4</c:f>
              <c:numCache>
                <c:formatCode>General</c:formatCode>
                <c:ptCount val="3"/>
                <c:pt idx="0">
                  <c:v>1</c:v>
                </c:pt>
                <c:pt idx="1">
                  <c:v>1</c:v>
                </c:pt>
                <c:pt idx="2">
                  <c:v>2</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chemeClr val="accent3"/>
            </a:solidFill>
            <a:ln>
              <a:noFill/>
            </a:ln>
            <a:effectLst/>
          </c:spPr>
          <c:invertIfNegative val="0"/>
          <c:dLbls>
            <c:dLbl>
              <c:idx val="1"/>
              <c:layout>
                <c:manualLayout>
                  <c:x val="0"/>
                  <c:y val="-1.973220906353188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22-4B26-96F6-6572C978CECE}"/>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Sheet1!$E$2:$E$4</c:f>
              <c:numCache>
                <c:formatCode>General</c:formatCode>
                <c:ptCount val="3"/>
                <c:pt idx="0">
                  <c:v>5</c:v>
                </c:pt>
                <c:pt idx="1">
                  <c:v>1</c:v>
                </c:pt>
                <c:pt idx="2">
                  <c:v>7</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20935086947267"/>
          <c:y val="6.5905909915624353E-2"/>
          <c:w val="0.64310097744683081"/>
          <c:h val="0.93013205853686176"/>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5380148768453672"/>
                  <c:y val="-0.1820198176340112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010819182198509"/>
                      <c:h val="0.18336404295476469"/>
                    </c:manualLayout>
                  </c15:layout>
                </c:ext>
                <c:ext xmlns:c16="http://schemas.microsoft.com/office/drawing/2014/chart" uri="{C3380CC4-5D6E-409C-BE32-E72D297353CC}">
                  <c16:uniqueId val="{00000001-C9DC-4D39-A353-D1197DE4F58C}"/>
                </c:ext>
              </c:extLst>
            </c:dLbl>
            <c:dLbl>
              <c:idx val="1"/>
              <c:layout>
                <c:manualLayout>
                  <c:x val="-1.3832120735190195E-2"/>
                  <c:y val="0.1215750305051639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6.756575591659518E-2"/>
                  <c:y val="-1.249314838868596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341190905819994"/>
                      <c:h val="0.183364071311059"/>
                    </c:manualLayout>
                  </c15:layout>
                </c:ext>
                <c:ext xmlns:c16="http://schemas.microsoft.com/office/drawing/2014/chart" uri="{C3380CC4-5D6E-409C-BE32-E72D297353CC}">
                  <c16:uniqueId val="{00000001-908B-4CA9-A2FA-30018FEB18CC}"/>
                </c:ext>
              </c:extLst>
            </c:dLbl>
            <c:dLbl>
              <c:idx val="3"/>
              <c:layout>
                <c:manualLayout>
                  <c:x val="-1.6188237498176217E-2"/>
                  <c:y val="3.411600737081884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7-C9DC-4D39-A353-D1197DE4F58C}"/>
                </c:ext>
              </c:extLst>
            </c:dLbl>
            <c:dLbl>
              <c:idx val="4"/>
              <c:layout>
                <c:manualLayout>
                  <c:x val="0"/>
                  <c:y val="0.1075672480977802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567242441110329"/>
                      <c:h val="0.17709187120505332"/>
                    </c:manualLayout>
                  </c15:layout>
                </c:ext>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female 
age 15+</c:v>
                </c:pt>
                <c:pt idx="1">
                  <c:v>Adult male 
age 15+</c:v>
                </c:pt>
                <c:pt idx="2">
                  <c:v>Female child under age 15</c:v>
                </c:pt>
                <c:pt idx="3">
                  <c:v>Male child under age 15</c:v>
                </c:pt>
                <c:pt idx="4">
                  <c:v>Person not in household</c:v>
                </c:pt>
              </c:strCache>
            </c:strRef>
          </c:cat>
          <c:val>
            <c:numRef>
              <c:f>Sheet1!$B$2:$B$6</c:f>
              <c:numCache>
                <c:formatCode>General</c:formatCode>
                <c:ptCount val="5"/>
                <c:pt idx="0">
                  <c:v>70</c:v>
                </c:pt>
                <c:pt idx="1">
                  <c:v>20</c:v>
                </c:pt>
                <c:pt idx="2">
                  <c:v>4</c:v>
                </c:pt>
                <c:pt idx="3">
                  <c:v>5</c:v>
                </c:pt>
                <c:pt idx="4">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52</c:v>
                </c:pt>
                <c:pt idx="1">
                  <c:v>52</c:v>
                </c:pt>
                <c:pt idx="2">
                  <c:v>52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97</c:v>
                </c:pt>
                <c:pt idx="1">
                  <c:v>96</c:v>
                </c:pt>
                <c:pt idx="2">
                  <c:v>98</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Sheet1!$C$2:$C$4</c:f>
              <c:numCache>
                <c:formatCode>General</c:formatCode>
                <c:ptCount val="3"/>
                <c:pt idx="0">
                  <c:v>1</c:v>
                </c:pt>
                <c:pt idx="1">
                  <c:v>3</c:v>
                </c:pt>
                <c:pt idx="2">
                  <c:v>1</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7.0096942580164051E-2"/>
                  <c:y val="1.017673054501600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66-4C8B-816B-D08CC789AECD}"/>
                </c:ext>
              </c:extLst>
            </c:dLbl>
            <c:dLbl>
              <c:idx val="1"/>
              <c:layout>
                <c:manualLayout>
                  <c:x val="5.8165548098433953E-2"/>
                  <c:y val="1.021152326176958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7.3079791200596461E-2"/>
                  <c:y val="5.088365272508009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B66-4C8B-816B-D08CC789AECD}"/>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Sheet1!$D$2:$D$4</c:f>
              <c:numCache>
                <c:formatCode>General</c:formatCode>
                <c:ptCount val="3"/>
                <c:pt idx="0">
                  <c:v>2</c:v>
                </c:pt>
                <c:pt idx="1">
                  <c:v>1</c:v>
                </c:pt>
                <c:pt idx="2">
                  <c:v>2</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dLbl>
              <c:idx val="0"/>
              <c:layout>
                <c:manualLayout>
                  <c:x val="0"/>
                  <c:y val="-2.28976437262860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B66-4C8B-816B-D08CC789AECD}"/>
                </c:ext>
              </c:extLst>
            </c:dLbl>
            <c:dLbl>
              <c:idx val="1"/>
              <c:layout>
                <c:manualLayout>
                  <c:x val="0"/>
                  <c:y val="-2.54418263625400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B66-4C8B-816B-D08CC789AECD}"/>
                </c:ext>
              </c:extLst>
            </c:dLbl>
            <c:dLbl>
              <c:idx val="2"/>
              <c:layout>
                <c:manualLayout>
                  <c:x val="-1.4914243102163659E-3"/>
                  <c:y val="-2.03534610900320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66-4C8B-816B-D08CC789AECD}"/>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Sheet1!$E$2:$E$4</c:f>
              <c:numCache>
                <c:formatCode>General</c:formatCode>
                <c:ptCount val="3"/>
                <c:pt idx="0">
                  <c:v>1</c:v>
                </c:pt>
                <c:pt idx="1">
                  <c:v>1</c:v>
                </c:pt>
                <c:pt idx="2">
                  <c:v>1</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01365813279729"/>
          <c:y val="6.6962468006566446E-3"/>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8391647276587864"/>
                  <c:y val="-5.4682166205576289E-2"/>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2216256381740759"/>
                  <c:y val="-3.665852665447490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5.0165783904103443E-2"/>
                  <c:y val="2.65065410456713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984156351609918"/>
                      <c:h val="0.26916651865008884"/>
                    </c:manualLayout>
                  </c15:layout>
                </c:ext>
                <c:ext xmlns:c16="http://schemas.microsoft.com/office/drawing/2014/chart" uri="{C3380CC4-5D6E-409C-BE32-E72D297353CC}">
                  <c16:uniqueId val="{00000001-908B-4CA9-A2FA-30018FEB18CC}"/>
                </c:ext>
              </c:extLst>
            </c:dLbl>
            <c:dLbl>
              <c:idx val="3"/>
              <c:layout>
                <c:manualLayout>
                  <c:x val="2.6592801347894868E-2"/>
                  <c:y val="0.1845887966486909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7479812667969"/>
                      <c:h val="0.3712514546994882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Sheet1!$B$2:$B$5</c:f>
              <c:numCache>
                <c:formatCode>General</c:formatCode>
                <c:ptCount val="4"/>
                <c:pt idx="0">
                  <c:v>15</c:v>
                </c:pt>
                <c:pt idx="1">
                  <c:v>79</c:v>
                </c:pt>
                <c:pt idx="2">
                  <c:v>4</c:v>
                </c:pt>
                <c:pt idx="3">
                  <c:v>2.5</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97</c:v>
                </c:pt>
                <c:pt idx="1">
                  <c:v>97</c:v>
                </c:pt>
                <c:pt idx="2">
                  <c:v>96</c:v>
                </c:pt>
                <c:pt idx="3">
                  <c:v>98</c:v>
                </c:pt>
                <c:pt idx="4">
                  <c:v>99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79</c:v>
                </c:pt>
                <c:pt idx="1">
                  <c:v>91</c:v>
                </c:pt>
                <c:pt idx="2">
                  <c:v>75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98</c:v>
                </c:pt>
                <c:pt idx="1">
                  <c:v>98</c:v>
                </c:pt>
                <c:pt idx="2">
                  <c:v>98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6043566128584993"/>
          <c:w val="0.99044670019738301"/>
          <c:h val="0.64272476324126282"/>
        </c:manualLayout>
      </c:layout>
      <c:barChart>
        <c:barDir val="col"/>
        <c:grouping val="clustered"/>
        <c:varyColors val="0"/>
        <c:ser>
          <c:idx val="0"/>
          <c:order val="0"/>
          <c:tx>
            <c:strRef>
              <c:f>Sheet1!$B$1</c:f>
              <c:strCache>
                <c:ptCount val="1"/>
                <c:pt idx="0">
                  <c:v>Tajikistan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Sheet1!$B$2:$B$5</c:f>
              <c:numCache>
                <c:formatCode>General</c:formatCode>
                <c:ptCount val="4"/>
                <c:pt idx="0">
                  <c:v>86</c:v>
                </c:pt>
                <c:pt idx="1">
                  <c:v>20</c:v>
                </c:pt>
                <c:pt idx="2">
                  <c:v>99</c:v>
                </c:pt>
                <c:pt idx="3">
                  <c:v>20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Sheet1!$C$2:$C$5</c:f>
              <c:numCache>
                <c:formatCode>General</c:formatCode>
                <c:ptCount val="4"/>
                <c:pt idx="0">
                  <c:v>97</c:v>
                </c:pt>
                <c:pt idx="1">
                  <c:v>63</c:v>
                </c:pt>
                <c:pt idx="2">
                  <c:v>99</c:v>
                </c:pt>
                <c:pt idx="3">
                  <c:v>63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Sheet1!$D$2:$D$5</c:f>
              <c:numCache>
                <c:formatCode>General</c:formatCode>
                <c:ptCount val="4"/>
                <c:pt idx="0">
                  <c:v>82</c:v>
                </c:pt>
                <c:pt idx="1">
                  <c:v>5</c:v>
                </c:pt>
                <c:pt idx="2">
                  <c:v>99</c:v>
                </c:pt>
                <c:pt idx="3">
                  <c:v>4</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Tajikistan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Sheet1!$B$2:$B$5</c:f>
              <c:numCache>
                <c:formatCode>General</c:formatCode>
                <c:ptCount val="4"/>
                <c:pt idx="0">
                  <c:v>9</c:v>
                </c:pt>
                <c:pt idx="1">
                  <c:v>98</c:v>
                </c:pt>
                <c:pt idx="2">
                  <c:v>96</c:v>
                </c:pt>
                <c:pt idx="3">
                  <c:v>17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Sheet1!$C$2:$C$5</c:f>
              <c:numCache>
                <c:formatCode>General</c:formatCode>
                <c:ptCount val="4"/>
                <c:pt idx="0">
                  <c:v>12</c:v>
                </c:pt>
                <c:pt idx="1">
                  <c:v>98</c:v>
                </c:pt>
                <c:pt idx="2">
                  <c:v>97</c:v>
                </c:pt>
                <c:pt idx="3">
                  <c:v>30</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Sheet1!$D$2:$D$5</c:f>
              <c:numCache>
                <c:formatCode>General</c:formatCode>
                <c:ptCount val="4"/>
                <c:pt idx="0">
                  <c:v>8</c:v>
                </c:pt>
                <c:pt idx="1">
                  <c:v>98</c:v>
                </c:pt>
                <c:pt idx="2">
                  <c:v>96</c:v>
                </c:pt>
                <c:pt idx="3">
                  <c:v>11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Tajikistan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Car/truck</c:v>
                </c:pt>
                <c:pt idx="4">
                  <c:v>Boat with a motor</c:v>
                </c:pt>
              </c:strCache>
            </c:strRef>
          </c:cat>
          <c:val>
            <c:numRef>
              <c:f>Sheet1!$B$2:$B$6</c:f>
              <c:numCache>
                <c:formatCode>General</c:formatCode>
                <c:ptCount val="5"/>
                <c:pt idx="0">
                  <c:v>44</c:v>
                </c:pt>
                <c:pt idx="1">
                  <c:v>17</c:v>
                </c:pt>
                <c:pt idx="2">
                  <c:v>5</c:v>
                </c:pt>
                <c:pt idx="3">
                  <c:v>41</c:v>
                </c:pt>
                <c:pt idx="4">
                  <c:v>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Car/truck</c:v>
                </c:pt>
                <c:pt idx="4">
                  <c:v>Boat with a motor</c:v>
                </c:pt>
              </c:strCache>
            </c:strRef>
          </c:cat>
          <c:val>
            <c:numRef>
              <c:f>Sheet1!$C$2:$C$6</c:f>
              <c:numCache>
                <c:formatCode>General</c:formatCode>
                <c:ptCount val="5"/>
                <c:pt idx="0">
                  <c:v>31</c:v>
                </c:pt>
                <c:pt idx="1">
                  <c:v>7</c:v>
                </c:pt>
                <c:pt idx="2">
                  <c:v>3</c:v>
                </c:pt>
                <c:pt idx="3">
                  <c:v>36</c:v>
                </c:pt>
                <c:pt idx="4">
                  <c:v>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Car/truck</c:v>
                </c:pt>
                <c:pt idx="4">
                  <c:v>Boat with a motor</c:v>
                </c:pt>
              </c:strCache>
            </c:strRef>
          </c:cat>
          <c:val>
            <c:numRef>
              <c:f>Sheet1!$D$2:$D$6</c:f>
              <c:numCache>
                <c:formatCode>General</c:formatCode>
                <c:ptCount val="5"/>
                <c:pt idx="0">
                  <c:v>50</c:v>
                </c:pt>
                <c:pt idx="1">
                  <c:v>22</c:v>
                </c:pt>
                <c:pt idx="2">
                  <c:v>5</c:v>
                </c:pt>
                <c:pt idx="3">
                  <c:v>43</c:v>
                </c:pt>
                <c:pt idx="4">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61</c:v>
                </c:pt>
                <c:pt idx="1">
                  <c:v>39</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2</c:v>
                </c:pt>
                <c:pt idx="1">
                  <c:v>3</c:v>
                </c:pt>
                <c:pt idx="2">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10450076629955E-2"/>
          <c:y val="8.0488376280864443E-2"/>
          <c:w val="0.62653707184577589"/>
          <c:h val="0.81700925037195571"/>
        </c:manualLayout>
      </c:layout>
      <c:barChart>
        <c:barDir val="col"/>
        <c:grouping val="percentStacked"/>
        <c:varyColors val="0"/>
        <c:ser>
          <c:idx val="0"/>
          <c:order val="0"/>
          <c:tx>
            <c:strRef>
              <c:f>Sheet1!$B$1</c:f>
              <c:strCache>
                <c:ptCount val="1"/>
                <c:pt idx="0">
                  <c:v>Registered with a birth certificate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Female</c:v>
                </c:pt>
                <c:pt idx="2">
                  <c:v>Male</c:v>
                </c:pt>
              </c:strCache>
            </c:strRef>
          </c:cat>
          <c:val>
            <c:numRef>
              <c:f>Sheet1!$B$2:$B$4</c:f>
              <c:numCache>
                <c:formatCode>General</c:formatCode>
                <c:ptCount val="3"/>
                <c:pt idx="0">
                  <c:v>94</c:v>
                </c:pt>
                <c:pt idx="1">
                  <c:v>94</c:v>
                </c:pt>
                <c:pt idx="2">
                  <c:v>93</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Registered and does not have a birth certificate</c:v>
                </c:pt>
              </c:strCache>
            </c:strRef>
          </c:tx>
          <c:spPr>
            <a:solidFill>
              <a:schemeClr val="accent5">
                <a:lumMod val="40000"/>
                <a:lumOff val="60000"/>
              </a:schemeClr>
            </a:solidFill>
            <a:ln>
              <a:noFill/>
            </a:ln>
            <a:effectLst/>
          </c:spPr>
          <c:invertIfNegative val="0"/>
          <c:dLbls>
            <c:dLbl>
              <c:idx val="0"/>
              <c:layout>
                <c:manualLayout>
                  <c:x val="6.991262756531437E-2"/>
                  <c:y val="2.497915125957862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E57-4889-A180-CBBD69653C12}"/>
                </c:ext>
              </c:extLst>
            </c:dLbl>
            <c:dLbl>
              <c:idx val="1"/>
              <c:layout>
                <c:manualLayout>
                  <c:x val="6.8248041194711645E-2"/>
                  <c:y val="2.497915125957862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E57-4889-A180-CBBD69653C12}"/>
                </c:ext>
              </c:extLst>
            </c:dLbl>
            <c:dLbl>
              <c:idx val="2"/>
              <c:layout>
                <c:manualLayout>
                  <c:x val="7.157721393591697E-2"/>
                  <c:y val="1.665276750638573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E57-4889-A180-CBBD69653C1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Female</c:v>
                </c:pt>
                <c:pt idx="2">
                  <c:v>Male</c:v>
                </c:pt>
              </c:strCache>
            </c:strRef>
          </c:cat>
          <c:val>
            <c:numRef>
              <c:f>Sheet1!$C$2:$C$4</c:f>
              <c:numCache>
                <c:formatCode>General</c:formatCode>
                <c:ptCount val="3"/>
                <c:pt idx="0">
                  <c:v>3</c:v>
                </c:pt>
                <c:pt idx="1">
                  <c:v>3</c:v>
                </c:pt>
                <c:pt idx="2">
                  <c:v>3</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Not registered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Female</c:v>
                </c:pt>
                <c:pt idx="2">
                  <c:v>Male</c:v>
                </c:pt>
              </c:strCache>
            </c:strRef>
          </c:cat>
          <c:val>
            <c:numRef>
              <c:f>Sheet1!$D$2:$D$4</c:f>
              <c:numCache>
                <c:formatCode>General</c:formatCode>
                <c:ptCount val="3"/>
                <c:pt idx="0">
                  <c:v>3</c:v>
                </c:pt>
                <c:pt idx="1">
                  <c:v>3</c:v>
                </c:pt>
                <c:pt idx="2">
                  <c:v>4</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Tajikistan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Sheet1!$B$2:$B$3</c:f>
              <c:numCache>
                <c:formatCode>General</c:formatCode>
                <c:ptCount val="2"/>
                <c:pt idx="0">
                  <c:v>88</c:v>
                </c:pt>
                <c:pt idx="1">
                  <c:v>88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Sheet1!$C$2:$C$3</c:f>
              <c:numCache>
                <c:formatCode>General</c:formatCode>
                <c:ptCount val="2"/>
                <c:pt idx="0">
                  <c:v>88</c:v>
                </c:pt>
                <c:pt idx="1">
                  <c:v>87</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Sheet1!$D$2:$D$3</c:f>
              <c:numCache>
                <c:formatCode>General</c:formatCode>
                <c:ptCount val="2"/>
                <c:pt idx="0">
                  <c:v>88</c:v>
                </c:pt>
                <c:pt idx="1">
                  <c:v>89</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4.3220550453074179E-2"/>
          <c:w val="0.95416666666666672"/>
          <c:h val="0.85510273606895393"/>
        </c:manualLayout>
      </c:layout>
      <c:barChart>
        <c:barDir val="col"/>
        <c:grouping val="clustered"/>
        <c:varyColors val="0"/>
        <c:ser>
          <c:idx val="0"/>
          <c:order val="0"/>
          <c:tx>
            <c:strRef>
              <c:f>Sheet1!$A$2</c:f>
              <c:strCache>
                <c:ptCount val="1"/>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AB77-45C1-A847-95825628AF64}"/>
              </c:ext>
            </c:extLst>
          </c:dPt>
          <c:dLbls>
            <c:delete val="1"/>
          </c:dLbls>
          <c:cat>
            <c:numRef>
              <c:f>Sheet1!$A$2:$A$4</c:f>
              <c:numCache>
                <c:formatCode>General</c:formatCode>
                <c:ptCount val="3"/>
              </c:numCache>
            </c:numRef>
          </c:cat>
          <c:val>
            <c:numRef>
              <c:f>Sheet1!$B$2:$B$4</c:f>
              <c:numCache>
                <c:formatCode>General</c:formatCode>
                <c:ptCount val="3"/>
                <c:pt idx="0">
                  <c:v>100</c:v>
                </c:pt>
                <c:pt idx="1">
                  <c:v>100</c:v>
                </c:pt>
                <c:pt idx="2">
                  <c:v>96</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2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0A_4BE25900.xml><?xml version="1.0" encoding="utf-8"?>
<p188:cmLst xmlns:a="http://schemas.openxmlformats.org/drawingml/2006/main" xmlns:r="http://schemas.openxmlformats.org/officeDocument/2006/relationships" xmlns:p188="http://schemas.microsoft.com/office/powerpoint/2018/8/main">
  <p188:cm id="{E3D2230C-8190-460F-BB18-ED46871B795A}" authorId="{8F12D6EF-8EE2-ADE9-B2E7-9923B196157B}" status="resolved" created="2023-01-24T16:57:45.800" complete="100000">
    <ac:txMkLst xmlns:ac="http://schemas.microsoft.com/office/drawing/2013/main/command">
      <pc:docMk xmlns:pc="http://schemas.microsoft.com/office/powerpoint/2013/main/command"/>
      <pc:sldMk xmlns:pc="http://schemas.microsoft.com/office/powerpoint/2013/main/command" cId="1273125120" sldId="266"/>
      <ac:spMk id="3" creationId="{4660752A-9B01-8FBB-7885-654F5F674490}"/>
      <ac:txMk cp="311" len="132">
        <ac:context len="444" hash="142821031"/>
      </ac:txMk>
    </ac:txMkLst>
    <p188:pos x="7573962" y="3527425"/>
    <p188:replyLst>
      <p188:reply id="{7E630BFC-EC32-414F-AD89-6943D7E16723}" authorId="{B03E45A4-FC93-46BF-A3F8-AD345485372C}" created="2023-01-26T18:08:01.001">
        <p188:txBody>
          <a:bodyPr/>
          <a:lstStyle/>
          <a:p>
            <a:r>
              <a:rPr lang="en-US"/>
              <a:t>Agreed, your suggestion is clearer</a:t>
            </a:r>
          </a:p>
        </p188:txBody>
      </p188:reply>
    </p188:replyLst>
    <p188:txBody>
      <a:bodyPr/>
      <a:lstStyle/>
      <a:p>
        <a:r>
          <a:rPr lang="en-GB"/>
          <a:t>I suggest rewriting as:
Those in the highest quintile (top 20%) may not  necessarily be noticeably "wealthy," but they are of higher socioeconomic status than 80% of the population.</a:t>
        </a:r>
      </a:p>
    </p188:txBody>
  </p188:cm>
</p188:cmLst>
</file>

<file path=ppt/drawings/drawing1.xml><?xml version="1.0" encoding="utf-8"?>
<c:userShapes xmlns:c="http://schemas.openxmlformats.org/drawingml/2006/chart">
  <cdr:relSizeAnchor xmlns:cdr="http://schemas.openxmlformats.org/drawingml/2006/chartDrawing">
    <cdr:from>
      <cdr:x>0.11556</cdr:x>
      <cdr:y>0.5</cdr:y>
    </cdr:from>
    <cdr:to>
      <cdr:x>0.18421</cdr:x>
      <cdr:y>0.57343</cdr:y>
    </cdr:to>
    <cdr:sp macro="" textlink="">
      <cdr:nvSpPr>
        <cdr:cNvPr id="2" name="TextBox 1">
          <a:extLst xmlns:a="http://schemas.openxmlformats.org/drawingml/2006/main">
            <a:ext uri="{FF2B5EF4-FFF2-40B4-BE49-F238E27FC236}">
              <a16:creationId xmlns:a16="http://schemas.microsoft.com/office/drawing/2014/main" id="{1D0A92E8-F914-D0A9-9388-E2CA655D6630}"/>
            </a:ext>
          </a:extLst>
        </cdr:cNvPr>
        <cdr:cNvSpPr txBox="1"/>
      </cdr:nvSpPr>
      <cdr:spPr>
        <a:xfrm xmlns:a="http://schemas.openxmlformats.org/drawingml/2006/main">
          <a:off x="911393" y="2293937"/>
          <a:ext cx="541421" cy="336884"/>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latin typeface="Source Sans Pro" panose="020B0503030403020204" pitchFamily="34" charset="0"/>
              <a:ea typeface="Source Sans Pro" panose="020B0503030403020204" pitchFamily="34" charset="0"/>
            </a:rPr>
            <a:t>&gt;</a:t>
          </a:r>
        </a:p>
      </cdr:txBody>
    </cdr:sp>
  </cdr:relSizeAnchor>
  <cdr:relSizeAnchor xmlns:cdr="http://schemas.openxmlformats.org/drawingml/2006/chartDrawing">
    <cdr:from>
      <cdr:x>0.75358</cdr:x>
      <cdr:y>0.5</cdr:y>
    </cdr:from>
    <cdr:to>
      <cdr:x>0.82223</cdr:x>
      <cdr:y>0.57343</cdr:y>
    </cdr:to>
    <cdr:sp macro="" textlink="">
      <cdr:nvSpPr>
        <cdr:cNvPr id="3" name="TextBox 1">
          <a:extLst xmlns:a="http://schemas.openxmlformats.org/drawingml/2006/main">
            <a:ext uri="{FF2B5EF4-FFF2-40B4-BE49-F238E27FC236}">
              <a16:creationId xmlns:a16="http://schemas.microsoft.com/office/drawing/2014/main" id="{A44005AF-1CA0-C241-2A8C-DF34A3456DA8}"/>
            </a:ext>
          </a:extLst>
        </cdr:cNvPr>
        <cdr:cNvSpPr txBox="1"/>
      </cdr:nvSpPr>
      <cdr:spPr>
        <a:xfrm xmlns:a="http://schemas.openxmlformats.org/drawingml/2006/main">
          <a:off x="5943267" y="2293937"/>
          <a:ext cx="541421" cy="33688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&gt;</a:t>
          </a:r>
        </a:p>
      </cdr:txBody>
    </cdr:sp>
  </cdr:relSizeAnchor>
  <cdr:relSizeAnchor xmlns:cdr="http://schemas.openxmlformats.org/drawingml/2006/chartDrawing">
    <cdr:from>
      <cdr:x>0.43135</cdr:x>
      <cdr:y>0.5</cdr:y>
    </cdr:from>
    <cdr:to>
      <cdr:x>0.5</cdr:x>
      <cdr:y>0.57343</cdr:y>
    </cdr:to>
    <cdr:sp macro="" textlink="">
      <cdr:nvSpPr>
        <cdr:cNvPr id="4" name="TextBox 1">
          <a:extLst xmlns:a="http://schemas.openxmlformats.org/drawingml/2006/main">
            <a:ext uri="{FF2B5EF4-FFF2-40B4-BE49-F238E27FC236}">
              <a16:creationId xmlns:a16="http://schemas.microsoft.com/office/drawing/2014/main" id="{A44005AF-1CA0-C241-2A8C-DF34A3456DA8}"/>
            </a:ext>
          </a:extLst>
        </cdr:cNvPr>
        <cdr:cNvSpPr txBox="1"/>
      </cdr:nvSpPr>
      <cdr:spPr>
        <a:xfrm xmlns:a="http://schemas.openxmlformats.org/drawingml/2006/main">
          <a:off x="3401928" y="2293937"/>
          <a:ext cx="541421" cy="33688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&gt;</a:t>
          </a:r>
        </a:p>
      </cdr:txBody>
    </cdr:sp>
  </cdr:relSizeAnchor>
</c:userShapes>
</file>

<file path=ppt/drawings/drawing2.xml><?xml version="1.0" encoding="utf-8"?>
<c:userShapes xmlns:c="http://schemas.openxmlformats.org/drawingml/2006/chart">
  <cdr:relSizeAnchor xmlns:cdr="http://schemas.openxmlformats.org/drawingml/2006/chartDrawing">
    <cdr:from>
      <cdr:x>0.61933</cdr:x>
      <cdr:y>0.08804</cdr:y>
    </cdr:from>
    <cdr:to>
      <cdr:x>0.68798</cdr:x>
      <cdr:y>0.15882</cdr:y>
    </cdr:to>
    <cdr:sp macro="" textlink="">
      <cdr:nvSpPr>
        <cdr:cNvPr id="3" name="TextBox 1">
          <a:extLst xmlns:a="http://schemas.openxmlformats.org/drawingml/2006/main">
            <a:ext uri="{FF2B5EF4-FFF2-40B4-BE49-F238E27FC236}">
              <a16:creationId xmlns:a16="http://schemas.microsoft.com/office/drawing/2014/main" id="{4AC0104B-3D1F-1016-102D-E25A2E6E678A}"/>
            </a:ext>
          </a:extLst>
        </cdr:cNvPr>
        <cdr:cNvSpPr txBox="1"/>
      </cdr:nvSpPr>
      <cdr:spPr>
        <a:xfrm xmlns:a="http://schemas.openxmlformats.org/drawingml/2006/main">
          <a:off x="4884486" y="419100"/>
          <a:ext cx="541421" cy="33688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&gt;</a:t>
          </a:r>
        </a:p>
      </cdr:txBody>
    </cdr:sp>
  </cdr:relSizeAnchor>
  <cdr:relSizeAnchor xmlns:cdr="http://schemas.openxmlformats.org/drawingml/2006/chartDrawing">
    <cdr:from>
      <cdr:x>0.49542</cdr:x>
      <cdr:y>0.09815</cdr:y>
    </cdr:from>
    <cdr:to>
      <cdr:x>0.56407</cdr:x>
      <cdr:y>0.16893</cdr:y>
    </cdr:to>
    <cdr:sp macro="" textlink="">
      <cdr:nvSpPr>
        <cdr:cNvPr id="4" name="TextBox 1">
          <a:extLst xmlns:a="http://schemas.openxmlformats.org/drawingml/2006/main">
            <a:ext uri="{FF2B5EF4-FFF2-40B4-BE49-F238E27FC236}">
              <a16:creationId xmlns:a16="http://schemas.microsoft.com/office/drawing/2014/main" id="{4AC0104B-3D1F-1016-102D-E25A2E6E678A}"/>
            </a:ext>
          </a:extLst>
        </cdr:cNvPr>
        <cdr:cNvSpPr txBox="1"/>
      </cdr:nvSpPr>
      <cdr:spPr>
        <a:xfrm xmlns:a="http://schemas.openxmlformats.org/drawingml/2006/main">
          <a:off x="3907255" y="467228"/>
          <a:ext cx="541421" cy="33688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&gt;</a:t>
          </a:r>
        </a:p>
      </cdr:txBody>
    </cdr:sp>
  </cdr:relSizeAnchor>
</c:userShapes>
</file>

<file path=ppt/drawings/drawing3.xml><?xml version="1.0" encoding="utf-8"?>
<c:userShapes xmlns:c="http://schemas.openxmlformats.org/drawingml/2006/chart">
  <cdr:relSizeAnchor xmlns:cdr="http://schemas.openxmlformats.org/drawingml/2006/chartDrawing">
    <cdr:from>
      <cdr:x>0.86751</cdr:x>
      <cdr:y>0.71312</cdr:y>
    </cdr:from>
    <cdr:to>
      <cdr:x>0.89955</cdr:x>
      <cdr:y>0.82326</cdr:y>
    </cdr:to>
    <cdr:sp macro="" textlink="">
      <cdr:nvSpPr>
        <cdr:cNvPr id="2" name="TextBox 1">
          <a:extLst xmlns:a="http://schemas.openxmlformats.org/drawingml/2006/main">
            <a:ext uri="{FF2B5EF4-FFF2-40B4-BE49-F238E27FC236}">
              <a16:creationId xmlns:a16="http://schemas.microsoft.com/office/drawing/2014/main" id="{346EE6BD-CE1F-1CD5-3B8E-8B38A80DD0CD}"/>
            </a:ext>
          </a:extLst>
        </cdr:cNvPr>
        <cdr:cNvSpPr txBox="1"/>
      </cdr:nvSpPr>
      <cdr:spPr>
        <a:xfrm xmlns:a="http://schemas.openxmlformats.org/drawingml/2006/main">
          <a:off x="6841798" y="3271685"/>
          <a:ext cx="252663" cy="505326"/>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dr:relSizeAnchor xmlns:cdr="http://schemas.openxmlformats.org/drawingml/2006/chartDrawing">
    <cdr:from>
      <cdr:x>0.81977</cdr:x>
      <cdr:y>0.7135</cdr:y>
    </cdr:from>
    <cdr:to>
      <cdr:x>0.85181</cdr:x>
      <cdr:y>0.82364</cdr:y>
    </cdr:to>
    <cdr:sp macro="" textlink="">
      <cdr:nvSpPr>
        <cdr:cNvPr id="3" name="TextBox 1">
          <a:extLst xmlns:a="http://schemas.openxmlformats.org/drawingml/2006/main">
            <a:ext uri="{FF2B5EF4-FFF2-40B4-BE49-F238E27FC236}">
              <a16:creationId xmlns:a16="http://schemas.microsoft.com/office/drawing/2014/main" id="{F8152C7E-0E62-2A4C-E34D-890AFBC120BF}"/>
            </a:ext>
          </a:extLst>
        </cdr:cNvPr>
        <cdr:cNvSpPr txBox="1"/>
      </cdr:nvSpPr>
      <cdr:spPr>
        <a:xfrm xmlns:a="http://schemas.openxmlformats.org/drawingml/2006/main">
          <a:off x="6465283" y="3273432"/>
          <a:ext cx="252663" cy="505326"/>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dr:relSizeAnchor xmlns:cdr="http://schemas.openxmlformats.org/drawingml/2006/chartDrawing">
    <cdr:from>
      <cdr:x>0.90766</cdr:x>
      <cdr:y>0.70851</cdr:y>
    </cdr:from>
    <cdr:to>
      <cdr:x>0.95156</cdr:x>
      <cdr:y>0.81865</cdr:y>
    </cdr:to>
    <cdr:sp macro="" textlink="">
      <cdr:nvSpPr>
        <cdr:cNvPr id="4" name="TextBox 1">
          <a:extLst xmlns:a="http://schemas.openxmlformats.org/drawingml/2006/main">
            <a:ext uri="{FF2B5EF4-FFF2-40B4-BE49-F238E27FC236}">
              <a16:creationId xmlns:a16="http://schemas.microsoft.com/office/drawing/2014/main" id="{F8152C7E-0E62-2A4C-E34D-890AFBC120BF}"/>
            </a:ext>
          </a:extLst>
        </cdr:cNvPr>
        <cdr:cNvSpPr txBox="1"/>
      </cdr:nvSpPr>
      <cdr:spPr>
        <a:xfrm xmlns:a="http://schemas.openxmlformats.org/drawingml/2006/main">
          <a:off x="7158457" y="3250533"/>
          <a:ext cx="346242" cy="505326"/>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userShapes>
</file>

<file path=ppt/drawings/drawing4.xml><?xml version="1.0" encoding="utf-8"?>
<c:userShapes xmlns:c="http://schemas.openxmlformats.org/drawingml/2006/chart">
  <cdr:relSizeAnchor xmlns:cdr="http://schemas.openxmlformats.org/drawingml/2006/chartDrawing">
    <cdr:from>
      <cdr:x>0.42053</cdr:x>
      <cdr:y>0.04767</cdr:y>
    </cdr:from>
    <cdr:to>
      <cdr:x>0.46842</cdr:x>
      <cdr:y>0.11487</cdr:y>
    </cdr:to>
    <cdr:sp macro="" textlink="">
      <cdr:nvSpPr>
        <cdr:cNvPr id="2" name="TextBox 1">
          <a:extLst xmlns:a="http://schemas.openxmlformats.org/drawingml/2006/main">
            <a:ext uri="{FF2B5EF4-FFF2-40B4-BE49-F238E27FC236}">
              <a16:creationId xmlns:a16="http://schemas.microsoft.com/office/drawing/2014/main" id="{D94A92E3-3DDB-0C63-F87B-E928AFFD0867}"/>
            </a:ext>
          </a:extLst>
        </cdr:cNvPr>
        <cdr:cNvSpPr txBox="1"/>
      </cdr:nvSpPr>
      <cdr:spPr>
        <a:xfrm xmlns:a="http://schemas.openxmlformats.org/drawingml/2006/main">
          <a:off x="3580955" y="245453"/>
          <a:ext cx="407773" cy="3459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dr:relSizeAnchor xmlns:cdr="http://schemas.openxmlformats.org/drawingml/2006/chartDrawing">
    <cdr:from>
      <cdr:x>0.34085</cdr:x>
      <cdr:y>0.01568</cdr:y>
    </cdr:from>
    <cdr:to>
      <cdr:x>0.38874</cdr:x>
      <cdr:y>0.08288</cdr:y>
    </cdr:to>
    <cdr:sp macro="" textlink="">
      <cdr:nvSpPr>
        <cdr:cNvPr id="3" name="TextBox 1">
          <a:extLst xmlns:a="http://schemas.openxmlformats.org/drawingml/2006/main">
            <a:ext uri="{FF2B5EF4-FFF2-40B4-BE49-F238E27FC236}">
              <a16:creationId xmlns:a16="http://schemas.microsoft.com/office/drawing/2014/main" id="{61FDC014-06BC-A12E-13F9-6EDA9AE77B4F}"/>
            </a:ext>
          </a:extLst>
        </cdr:cNvPr>
        <cdr:cNvSpPr txBox="1"/>
      </cdr:nvSpPr>
      <cdr:spPr>
        <a:xfrm xmlns:a="http://schemas.openxmlformats.org/drawingml/2006/main">
          <a:off x="2902479" y="80755"/>
          <a:ext cx="407773" cy="3459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dr:relSizeAnchor xmlns:cdr="http://schemas.openxmlformats.org/drawingml/2006/chartDrawing">
    <cdr:from>
      <cdr:x>0.58395</cdr:x>
      <cdr:y>0.10439</cdr:y>
    </cdr:from>
    <cdr:to>
      <cdr:x>0.63183</cdr:x>
      <cdr:y>0.17158</cdr:y>
    </cdr:to>
    <cdr:sp macro="" textlink="">
      <cdr:nvSpPr>
        <cdr:cNvPr id="4" name="TextBox 1">
          <a:extLst xmlns:a="http://schemas.openxmlformats.org/drawingml/2006/main">
            <a:ext uri="{FF2B5EF4-FFF2-40B4-BE49-F238E27FC236}">
              <a16:creationId xmlns:a16="http://schemas.microsoft.com/office/drawing/2014/main" id="{61FDC014-06BC-A12E-13F9-6EDA9AE77B4F}"/>
            </a:ext>
          </a:extLst>
        </cdr:cNvPr>
        <cdr:cNvSpPr txBox="1"/>
      </cdr:nvSpPr>
      <cdr:spPr>
        <a:xfrm xmlns:a="http://schemas.openxmlformats.org/drawingml/2006/main">
          <a:off x="4972501" y="537475"/>
          <a:ext cx="407773" cy="3459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&lt;</a:t>
          </a:r>
        </a:p>
      </cdr:txBody>
    </cdr:sp>
  </cdr:relSizeAnchor>
</c:userShapes>
</file>

<file path=ppt/drawings/drawing5.xml><?xml version="1.0" encoding="utf-8"?>
<c:userShapes xmlns:c="http://schemas.openxmlformats.org/drawingml/2006/chart">
  <cdr:relSizeAnchor xmlns:cdr="http://schemas.openxmlformats.org/drawingml/2006/chartDrawing">
    <cdr:from>
      <cdr:x>0.12789</cdr:x>
      <cdr:y>0</cdr:y>
    </cdr:from>
    <cdr:to>
      <cdr:x>0.16219</cdr:x>
      <cdr:y>0.07505</cdr:y>
    </cdr:to>
    <cdr:sp macro="" textlink="">
      <cdr:nvSpPr>
        <cdr:cNvPr id="2" name="TextBox 1">
          <a:extLst xmlns:a="http://schemas.openxmlformats.org/drawingml/2006/main">
            <a:ext uri="{FF2B5EF4-FFF2-40B4-BE49-F238E27FC236}">
              <a16:creationId xmlns:a16="http://schemas.microsoft.com/office/drawing/2014/main" id="{E8AB42D3-3B20-E7B7-4947-CA10745DC75B}"/>
            </a:ext>
          </a:extLst>
        </cdr:cNvPr>
        <cdr:cNvSpPr txBox="1"/>
      </cdr:nvSpPr>
      <cdr:spPr>
        <a:xfrm xmlns:a="http://schemas.openxmlformats.org/drawingml/2006/main">
          <a:off x="1089025" y="0"/>
          <a:ext cx="292100" cy="3746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t>&lt;</a:t>
          </a:r>
        </a:p>
      </cdr:txBody>
    </cdr:sp>
  </cdr:relSizeAnchor>
  <cdr:relSizeAnchor xmlns:cdr="http://schemas.openxmlformats.org/drawingml/2006/chartDrawing">
    <cdr:from>
      <cdr:x>0.35533</cdr:x>
      <cdr:y>0</cdr:y>
    </cdr:from>
    <cdr:to>
      <cdr:x>0.38963</cdr:x>
      <cdr:y>0.07505</cdr:y>
    </cdr:to>
    <cdr:sp macro="" textlink="">
      <cdr:nvSpPr>
        <cdr:cNvPr id="3" name="TextBox 1">
          <a:extLst xmlns:a="http://schemas.openxmlformats.org/drawingml/2006/main">
            <a:ext uri="{FF2B5EF4-FFF2-40B4-BE49-F238E27FC236}">
              <a16:creationId xmlns:a16="http://schemas.microsoft.com/office/drawing/2014/main" id="{E0BE26B6-7166-E08E-F9E9-1FF3AB6E49D2}"/>
            </a:ext>
          </a:extLst>
        </cdr:cNvPr>
        <cdr:cNvSpPr txBox="1"/>
      </cdr:nvSpPr>
      <cdr:spPr>
        <a:xfrm xmlns:a="http://schemas.openxmlformats.org/drawingml/2006/main">
          <a:off x="3025775" y="0"/>
          <a:ext cx="292100" cy="3746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t>&lt;</a:t>
          </a:r>
        </a:p>
      </cdr:txBody>
    </cdr:sp>
  </cdr:relSizeAnchor>
  <cdr:relSizeAnchor xmlns:cdr="http://schemas.openxmlformats.org/drawingml/2006/chartDrawing">
    <cdr:from>
      <cdr:x>0.58874</cdr:x>
      <cdr:y>0</cdr:y>
    </cdr:from>
    <cdr:to>
      <cdr:x>0.62304</cdr:x>
      <cdr:y>0.07505</cdr:y>
    </cdr:to>
    <cdr:sp macro="" textlink="">
      <cdr:nvSpPr>
        <cdr:cNvPr id="4" name="TextBox 1">
          <a:extLst xmlns:a="http://schemas.openxmlformats.org/drawingml/2006/main">
            <a:ext uri="{FF2B5EF4-FFF2-40B4-BE49-F238E27FC236}">
              <a16:creationId xmlns:a16="http://schemas.microsoft.com/office/drawing/2014/main" id="{E0BE26B6-7166-E08E-F9E9-1FF3AB6E49D2}"/>
            </a:ext>
          </a:extLst>
        </cdr:cNvPr>
        <cdr:cNvSpPr txBox="1"/>
      </cdr:nvSpPr>
      <cdr:spPr>
        <a:xfrm xmlns:a="http://schemas.openxmlformats.org/drawingml/2006/main">
          <a:off x="5013325" y="0"/>
          <a:ext cx="292100" cy="3746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t>&lt;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11/25/2024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11/25/2024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SDG indicator 7.1.2, found in the SDG table in the front of the Final Report.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Cooking = Includes stoves/cookers using electricity, LPG/natural gas/biogas, solar, and alcohol/ethanol.</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Heating and Lighting = Includes stoves/cookers using electricity, LPG/natural gas/biogas, solar, and alcohol/ethanol.</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Gender Parity Index for primary school is the ratio of the primary school NAR for female pupils to the NAR for male pupils.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Gender Parity Index for secondary school is the ratio of the secondary school NAR for female pupils to the NAR for male pupils.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This information comes from Table 2.10. Choose the columns for Net Attendance Ratio.</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1241458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16</a:t>
            </a:fld>
            <a:endParaRPr lang="en-US"/>
          </a:p>
        </p:txBody>
      </p:sp>
    </p:spTree>
    <p:extLst>
      <p:ext uri="{BB962C8B-B14F-4D97-AF65-F5344CB8AC3E}">
        <p14:creationId xmlns:p14="http://schemas.microsoft.com/office/powerpoint/2010/main" val="3463595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Limited service = Drinking water from an improved source, provided round-trip collection time is &gt;30 minutes or is unknown.</a:t>
            </a:r>
          </a:p>
          <a:p>
            <a:endParaRPr lang="en-US"/>
          </a:p>
          <a:p>
            <a:r>
              <a:rPr lang="en-US"/>
              <a:t>At least basic service = Drinking water from an improved source, provided either water is on the premises or round-trip collection time is &lt;30 minutes. Includes safely managed drinking water.</a:t>
            </a:r>
          </a:p>
        </p:txBody>
      </p:sp>
      <p:sp>
        <p:nvSpPr>
          <p:cNvPr id="4" name="Slide Number Placeholder 3"/>
          <p:cNvSpPr>
            <a:spLocks noGrp="1"/>
          </p:cNvSpPr>
          <p:nvPr>
            <p:ph type="sldNum" sz="quarter" idx="5"/>
          </p:nvPr>
        </p:nvSpPr>
        <p:spPr/>
        <p:txBody>
          <a:bodyPr/>
          <a:lstStyle/>
          <a:p>
            <a:fld id="{C7E0D0A6-21A2-4992-953A-4ACAAFC886D8}" type="slidenum">
              <a:rPr lang="en-US" smtClean="0"/>
              <a:t>18</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a:t>
            </a:r>
            <a:r>
              <a:rPr lang="en-US" sz="1800" err="1">
                <a:effectLst/>
                <a:latin typeface="Arial" panose="020B0604020202020204" pitchFamily="34" charset="0"/>
                <a:ea typeface="Times New Roman" panose="02020603050405020304" pitchFamily="18" charset="0"/>
                <a:cs typeface="Arial" panose="020B0604020202020204" pitchFamily="34" charset="0"/>
              </a:rPr>
              <a:t>Programme</a:t>
            </a:r>
            <a:r>
              <a:rPr lang="en-US" sz="1800">
                <a:effectLst/>
                <a:latin typeface="Arial" panose="020B0604020202020204" pitchFamily="34" charset="0"/>
                <a:ea typeface="Times New Roman" panose="02020603050405020304" pitchFamily="18" charset="0"/>
                <a:cs typeface="Arial" panose="020B0604020202020204" pitchFamily="34" charset="0"/>
              </a:rPr>
              <a:t> for Water Supply, Sanitation, and Hygiene (JMP).</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en-US" sz="1800" baseline="30000">
                <a:effectLst/>
                <a:latin typeface="Arial" panose="020B0604020202020204" pitchFamily="34" charset="0"/>
                <a:ea typeface="Times New Roman" panose="02020603050405020304" pitchFamily="18" charset="0"/>
                <a:cs typeface="Arial" panose="020B0604020202020204" pitchFamily="34" charset="0"/>
              </a:rPr>
              <a:t>1</a:t>
            </a:r>
            <a:r>
              <a:rPr lang="en-US" sz="1800">
                <a:effectLst/>
                <a:latin typeface="Arial" panose="020B0604020202020204" pitchFamily="34" charset="0"/>
                <a:ea typeface="Times New Roman" panose="02020603050405020304" pitchFamily="18" charset="0"/>
                <a:cs typeface="Arial" panose="020B0604020202020204" pitchFamily="34" charset="0"/>
              </a:rPr>
              <a:t> </a:t>
            </a:r>
            <a:r>
              <a:rPr lang="en-US" sz="1800">
                <a:effectLst/>
                <a:latin typeface="Arial" panose="020B0604020202020204" pitchFamily="34" charset="0"/>
                <a:ea typeface="Times New Roman" panose="02020603050405020304" pitchFamily="18" charset="0"/>
              </a:rPr>
              <a:t>Use of flush/pour flush toilet not to sewer, septic tank, or pit latrine, pit latrines without a slab/open pit, hanging toilets/latrines, or buckets</a:t>
            </a:r>
          </a:p>
          <a:p>
            <a:pPr marL="0" marR="0" algn="just">
              <a:spcBef>
                <a:spcPts val="0"/>
              </a:spcBef>
              <a:spcAft>
                <a:spcPts val="0"/>
              </a:spcAft>
            </a:pPr>
            <a:r>
              <a:rPr lang="en-US" sz="1800" baseline="30000">
                <a:effectLst/>
                <a:latin typeface="Arial" panose="020B0604020202020204" pitchFamily="34" charset="0"/>
                <a:ea typeface="Times New Roman" panose="02020603050405020304" pitchFamily="18" charset="0"/>
                <a:cs typeface="Arial" panose="020B0604020202020204" pitchFamily="34" charset="0"/>
              </a:rPr>
              <a:t>2</a:t>
            </a:r>
            <a:r>
              <a:rPr lang="en-US" sz="1800">
                <a:effectLst/>
                <a:latin typeface="Arial" panose="020B0604020202020204" pitchFamily="34" charset="0"/>
                <a:ea typeface="Times New Roman" panose="02020603050405020304" pitchFamily="18" charset="0"/>
                <a:cs typeface="Arial" panose="020B0604020202020204" pitchFamily="34" charset="0"/>
              </a:rPr>
              <a:t> Defined as use of improved facilities shared by 2 or more households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aseline="30000">
                <a:effectLst/>
                <a:latin typeface="Arial" panose="020B0604020202020204" pitchFamily="34" charset="0"/>
                <a:ea typeface="Times New Roman" panose="02020603050405020304" pitchFamily="18" charset="0"/>
              </a:rPr>
              <a:t>3 </a:t>
            </a:r>
            <a:r>
              <a:rPr lang="en-US" sz="1200">
                <a:effectLst/>
                <a:latin typeface="Arial" panose="020B0604020202020204" pitchFamily="34" charset="0"/>
                <a:ea typeface="Times New Roman" panose="02020603050405020304" pitchFamily="18" charset="0"/>
                <a:cs typeface="Arial" panose="020B0604020202020204" pitchFamily="34" charset="0"/>
              </a:rPr>
              <a:t>Defined as use of improved facilities that are not shared with other households. Includes safely managed sanitation service, which is not shown separately.</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22</a:t>
            </a:fld>
            <a:endParaRPr lang="en-US"/>
          </a:p>
        </p:txBody>
      </p:sp>
    </p:spTree>
    <p:extLst>
      <p:ext uri="{BB962C8B-B14F-4D97-AF65-F5344CB8AC3E}">
        <p14:creationId xmlns:p14="http://schemas.microsoft.com/office/powerpoint/2010/main" val="1765841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Lack appropriate management of household excreta = </a:t>
            </a:r>
            <a:r>
              <a:rPr lang="en-US" sz="1200">
                <a:effectLst/>
              </a:rPr>
              <a:t>Includes unsafe disposal of excreta from on-site sanitation facilities, using unimproved sanitation facilities, and practicing open defecation.</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23</a:t>
            </a:fld>
            <a:endParaRPr lang="en-US"/>
          </a:p>
        </p:txBody>
      </p:sp>
    </p:spTree>
    <p:extLst>
      <p:ext uri="{BB962C8B-B14F-4D97-AF65-F5344CB8AC3E}">
        <p14:creationId xmlns:p14="http://schemas.microsoft.com/office/powerpoint/2010/main" val="4192392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2.5</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2.5</a:t>
            </a:r>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3977347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is a concentration of wealthiest households in urban areas.</a:t>
            </a:r>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75404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1285018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4034835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net attendance ratio (NAR) is the percentage of primary- or secondary-school age population that is attending primary or secondary school. By definition, the NAR cannot exceed 100.0.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This information comes from Table 2.10. Choose the columns for Net Attendance Ratio.</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981433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a:latin typeface="Source Sans Pro SemiBold" panose="020B0603030403020204" pitchFamily="34" charset="0"/>
                <a:ea typeface="Source Sans Pro SemiBold" panose="020B0603030403020204" pitchFamily="34" charset="0"/>
              </a:rPr>
              <a:t>#TajikistanDHS</a:t>
            </a:r>
          </a:p>
        </p:txBody>
      </p:sp>
    </p:spTree>
    <p:extLst>
      <p:ext uri="{BB962C8B-B14F-4D97-AF65-F5344CB8AC3E}">
        <p14:creationId xmlns:p14="http://schemas.microsoft.com/office/powerpoint/2010/main" val="4221961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11/25/2024</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a:solidFill>
                  <a:schemeClr val="bg1"/>
                </a:solidFill>
                <a:latin typeface="Source Sans Pro" panose="020B0503030403020204" pitchFamily="34" charset="0"/>
                <a:ea typeface="Source Sans Pro" panose="020B0503030403020204" pitchFamily="34" charset="0"/>
              </a:rPr>
              <a:t>2023 Tajikistan Demographic and Health Survey (</a:t>
            </a:r>
            <a:r>
              <a:rPr lang="en-US" sz="3600" b="1" noProof="0" err="1">
                <a:solidFill>
                  <a:schemeClr val="bg1"/>
                </a:solidFill>
                <a:latin typeface="Source Sans Pro" panose="020B0503030403020204" pitchFamily="34" charset="0"/>
                <a:ea typeface="Source Sans Pro" panose="020B0503030403020204" pitchFamily="34" charset="0"/>
              </a:rPr>
              <a:t>TjHS</a:t>
            </a:r>
            <a:r>
              <a:rPr lang="en-US" sz="3600" b="1" noProof="0">
                <a:solidFill>
                  <a:schemeClr val="bg1"/>
                </a:solidFill>
                <a:latin typeface="Source Sans Pro" panose="020B0503030403020204" pitchFamily="34" charset="0"/>
                <a:ea typeface="Source Sans Pro" panose="020B0503030403020204" pitchFamily="34" charset="0"/>
              </a:rPr>
              <a:t>)</a:t>
            </a:r>
          </a:p>
        </p:txBody>
      </p:sp>
      <p:pic>
        <p:nvPicPr>
          <p:cNvPr id="3" name="Picture 2" descr="A colorful ceiling with many designs&#10;&#10;Description automatically generated with medium confidence">
            <a:extLst>
              <a:ext uri="{FF2B5EF4-FFF2-40B4-BE49-F238E27FC236}">
                <a16:creationId xmlns:a16="http://schemas.microsoft.com/office/drawing/2014/main" id="{22C4D31E-7660-2E7E-A793-B24C87506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1619217250"/>
      </p:ext>
    </p:extLst>
  </p:cSld>
  <p:clrMap bg1="lt1" tx1="dk1" bg2="lt2" tx2="dk2" accent1="accent1" accent2="accent2" accent3="accent3" accent4="accent4" accent5="accent5" accent6="accent6" hlink="hlink" folHlink="folHlink"/>
  <p:sldLayoutIdLst>
    <p:sldLayoutId id="2147483710"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hart" Target="../charts/chart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0A_4BE2590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3"/>
          </a:xfrm>
          <a:prstGeom prst="rect">
            <a:avLst/>
          </a:prstGeom>
        </p:spPr>
        <p:txBody>
          <a:bodyPr/>
          <a:lstStyle/>
          <a:p>
            <a:r>
              <a:rPr lang="en-US"/>
              <a:t>Housing Characteristics, Household Population, Water, Sanitation, and Hygiene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747393" y="1055556"/>
            <a:ext cx="3195263" cy="1018047"/>
          </a:xfrm>
        </p:spPr>
        <p:txBody>
          <a:bodyPr>
            <a:normAutofit fontScale="92500" lnSpcReduction="20000"/>
          </a:bodyPr>
          <a:lstStyle/>
          <a:p>
            <a:r>
              <a:rPr lang="en-US" sz="2800" b="1" i="0">
                <a:solidFill>
                  <a:schemeClr val="accent5"/>
                </a:solidFill>
              </a:rPr>
              <a:t>39% </a:t>
            </a:r>
            <a:r>
              <a:rPr lang="en-US" sz="2800" i="0">
                <a:solidFill>
                  <a:schemeClr val="tx1"/>
                </a:solidFill>
              </a:rPr>
              <a:t>of </a:t>
            </a:r>
            <a:r>
              <a:rPr lang="en-US" sz="2800" i="0" err="1">
                <a:solidFill>
                  <a:schemeClr val="tx1"/>
                </a:solidFill>
              </a:rPr>
              <a:t>Tajikisan’s</a:t>
            </a:r>
            <a:r>
              <a:rPr lang="en-US" sz="2800" i="0">
                <a:solidFill>
                  <a:schemeClr val="tx1"/>
                </a:solidFill>
              </a:rPr>
              <a:t> population is </a:t>
            </a:r>
            <a:r>
              <a:rPr lang="en-US" sz="2800" b="1" i="0">
                <a:solidFill>
                  <a:schemeClr val="accent5"/>
                </a:solidFill>
              </a:rPr>
              <a:t>under age 15</a:t>
            </a:r>
            <a:r>
              <a:rPr lang="en-US" sz="2800" i="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a:solidFill>
                  <a:schemeClr val="tx1"/>
                </a:solidFill>
              </a:rPr>
              <a:t>Households have an average of </a:t>
            </a:r>
            <a:r>
              <a:rPr lang="en-US" sz="2800" b="1" i="0">
                <a:solidFill>
                  <a:schemeClr val="accent5"/>
                </a:solidFill>
              </a:rPr>
              <a:t>5.6 members</a:t>
            </a:r>
            <a:r>
              <a:rPr lang="en-US" sz="2800" i="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a:solidFill>
                  <a:schemeClr val="accent5"/>
                </a:solidFill>
              </a:rPr>
              <a:t>20%</a:t>
            </a:r>
            <a:r>
              <a:rPr lang="en-US" sz="2800" i="0">
                <a:solidFill>
                  <a:schemeClr val="tx1"/>
                </a:solidFill>
              </a:rPr>
              <a:t> of households are </a:t>
            </a:r>
            <a:r>
              <a:rPr lang="en-US" sz="2800" b="1" i="0">
                <a:solidFill>
                  <a:schemeClr val="accent5"/>
                </a:solidFill>
              </a:rPr>
              <a:t>headed by women</a:t>
            </a:r>
            <a:r>
              <a:rPr lang="en-US" sz="2800" i="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14598" y="2128983"/>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14" y="2128983"/>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4014647300"/>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5"/>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Household Population</a:t>
            </a:r>
          </a:p>
        </p:txBody>
      </p:sp>
      <p:pic>
        <p:nvPicPr>
          <p:cNvPr id="4" name="Picture 3" descr="Icon&#10;&#10;Description automatically generated with low confidence">
            <a:extLst>
              <a:ext uri="{FF2B5EF4-FFF2-40B4-BE49-F238E27FC236}">
                <a16:creationId xmlns:a16="http://schemas.microsoft.com/office/drawing/2014/main" id="{21453868-4812-F618-144A-626D4D2190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121" y="2119004"/>
            <a:ext cx="842600" cy="842600"/>
          </a:xfrm>
          <a:prstGeom prst="rect">
            <a:avLst/>
          </a:prstGeom>
        </p:spPr>
      </p:pic>
      <p:grpSp>
        <p:nvGrpSpPr>
          <p:cNvPr id="30" name="Group 29">
            <a:extLst>
              <a:ext uri="{FF2B5EF4-FFF2-40B4-BE49-F238E27FC236}">
                <a16:creationId xmlns:a16="http://schemas.microsoft.com/office/drawing/2014/main" id="{3F67DB5A-24C7-CC6D-8DD3-7495DAD62851}"/>
              </a:ext>
            </a:extLst>
          </p:cNvPr>
          <p:cNvGrpSpPr/>
          <p:nvPr/>
        </p:nvGrpSpPr>
        <p:grpSpPr>
          <a:xfrm>
            <a:off x="816850" y="4854961"/>
            <a:ext cx="7544479" cy="1571965"/>
            <a:chOff x="686368" y="4861701"/>
            <a:chExt cx="7544479" cy="1571965"/>
          </a:xfrm>
        </p:grpSpPr>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2003538" y="4879108"/>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3320708" y="4879108"/>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4637878" y="4879108"/>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5955048" y="4879108"/>
              <a:ext cx="835489" cy="1554558"/>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27F17F0C-BBF2-DD47-8849-2F3CCE07BB88}"/>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686368" y="4879108"/>
              <a:ext cx="835489" cy="1554558"/>
            </a:xfrm>
            <a:prstGeom prst="rect">
              <a:avLst/>
            </a:prstGeom>
          </p:spPr>
        </p:pic>
        <p:grpSp>
          <p:nvGrpSpPr>
            <p:cNvPr id="29" name="Group 28">
              <a:extLst>
                <a:ext uri="{FF2B5EF4-FFF2-40B4-BE49-F238E27FC236}">
                  <a16:creationId xmlns:a16="http://schemas.microsoft.com/office/drawing/2014/main" id="{1659A526-5D1F-AA79-B336-A55DFF0EA18B}"/>
                </a:ext>
              </a:extLst>
            </p:cNvPr>
            <p:cNvGrpSpPr/>
            <p:nvPr/>
          </p:nvGrpSpPr>
          <p:grpSpPr>
            <a:xfrm>
              <a:off x="7266202" y="4861701"/>
              <a:ext cx="964645" cy="1571964"/>
              <a:chOff x="7232076" y="4861702"/>
              <a:chExt cx="964645" cy="1571964"/>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7">
                <a:extLst>
                  <a:ext uri="{28A0092B-C50C-407E-A947-70E740481C1C}">
                    <a14:useLocalDpi xmlns:a14="http://schemas.microsoft.com/office/drawing/2010/main" val="0"/>
                  </a:ext>
                </a:extLst>
              </a:blip>
              <a:srcRect l="31605" t="16913" r="30913" b="16297"/>
              <a:stretch/>
            </p:blipFill>
            <p:spPr>
              <a:xfrm>
                <a:off x="7232076" y="4861702"/>
                <a:ext cx="964645" cy="1554557"/>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4DAE6221-26BB-1EE3-F392-C3BE03218717}"/>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47271" b="16423"/>
              <a:stretch/>
            </p:blipFill>
            <p:spPr>
              <a:xfrm>
                <a:off x="7296653" y="4879108"/>
                <a:ext cx="484895" cy="1554558"/>
              </a:xfrm>
              <a:prstGeom prst="rect">
                <a:avLst/>
              </a:prstGeom>
            </p:spPr>
          </p:pic>
        </p:grpSp>
      </p:grpSp>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Orphanhood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419100"/>
          </a:xfrm>
        </p:spPr>
        <p:txBody>
          <a:bodyPr/>
          <a:lstStyle/>
          <a:p>
            <a:r>
              <a:rPr lang="en-US"/>
              <a:t>Percent of household children under 18 with one or both parents dead</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7200577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25845"/>
            <a:ext cx="6832602" cy="419100"/>
          </a:xfrm>
        </p:spPr>
        <p:txBody>
          <a:bodyPr>
            <a:noAutofit/>
          </a:bodyPr>
          <a:lstStyle/>
          <a:p>
            <a:r>
              <a:rPr lang="en-US"/>
              <a:t>Percent of household children under 5 whose births are registered with the civil authorities</a:t>
            </a:r>
          </a:p>
        </p:txBody>
      </p:sp>
      <p:sp>
        <p:nvSpPr>
          <p:cNvPr id="4" name="Title 1">
            <a:extLst>
              <a:ext uri="{FF2B5EF4-FFF2-40B4-BE49-F238E27FC236}">
                <a16:creationId xmlns:a16="http://schemas.microsoft.com/office/drawing/2014/main" id="{BFC0D5BD-61B2-8BB5-03B3-97A724292904}"/>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Birth Registration by Sex</a:t>
            </a:r>
          </a:p>
        </p:txBody>
      </p:sp>
      <p:grpSp>
        <p:nvGrpSpPr>
          <p:cNvPr id="6" name="Group 5">
            <a:extLst>
              <a:ext uri="{FF2B5EF4-FFF2-40B4-BE49-F238E27FC236}">
                <a16:creationId xmlns:a16="http://schemas.microsoft.com/office/drawing/2014/main" id="{9B079FC8-303F-0849-2C01-F99B6CA0D0AE}"/>
              </a:ext>
            </a:extLst>
          </p:cNvPr>
          <p:cNvGrpSpPr/>
          <p:nvPr/>
        </p:nvGrpSpPr>
        <p:grpSpPr>
          <a:xfrm>
            <a:off x="7416756" y="67537"/>
            <a:ext cx="1579639" cy="1147536"/>
            <a:chOff x="7416756" y="67537"/>
            <a:chExt cx="1579639" cy="1147536"/>
          </a:xfrm>
        </p:grpSpPr>
        <p:pic>
          <p:nvPicPr>
            <p:cNvPr id="2" name="Picture 1" descr="A picture containing text&#10;&#10;Description automatically generated">
              <a:extLst>
                <a:ext uri="{FF2B5EF4-FFF2-40B4-BE49-F238E27FC236}">
                  <a16:creationId xmlns:a16="http://schemas.microsoft.com/office/drawing/2014/main" id="{4A33C302-A039-8F70-39E9-68B8DB92C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952E8E38-E5B5-37A2-F267-EE2E7F8B9700}"/>
                </a:ext>
              </a:extLst>
            </p:cNvPr>
            <p:cNvSpPr txBox="1">
              <a:spLocks/>
            </p:cNvSpPr>
            <p:nvPr/>
          </p:nvSpPr>
          <p:spPr>
            <a:xfrm>
              <a:off x="7416756" y="795973"/>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grpSp>
      <p:graphicFrame>
        <p:nvGraphicFramePr>
          <p:cNvPr id="10" name="Chart 9">
            <a:extLst>
              <a:ext uri="{FF2B5EF4-FFF2-40B4-BE49-F238E27FC236}">
                <a16:creationId xmlns:a16="http://schemas.microsoft.com/office/drawing/2014/main" id="{DD267E90-ABFB-3FF3-0AF1-766DFAB09761}"/>
              </a:ext>
            </a:extLst>
          </p:cNvPr>
          <p:cNvGraphicFramePr/>
          <p:nvPr>
            <p:extLst>
              <p:ext uri="{D42A27DB-BD31-4B8C-83A1-F6EECF244321}">
                <p14:modId xmlns:p14="http://schemas.microsoft.com/office/powerpoint/2010/main" val="469462857"/>
              </p:ext>
            </p:extLst>
          </p:nvPr>
        </p:nvGraphicFramePr>
        <p:xfrm>
          <a:off x="885825" y="1864265"/>
          <a:ext cx="7629523" cy="45758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0769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861528"/>
            <a:ext cx="6921028" cy="419100"/>
          </a:xfrm>
        </p:spPr>
        <p:txBody>
          <a:bodyPr>
            <a:noAutofit/>
          </a:bodyPr>
          <a:lstStyle/>
          <a:p>
            <a:r>
              <a:rPr lang="en-US"/>
              <a:t>Percent of household children under age 5 whose births are registered with the civil authorities</a:t>
            </a:r>
          </a:p>
        </p:txBody>
      </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Birth Registration by Region</a:t>
            </a:r>
          </a:p>
        </p:txBody>
      </p:sp>
      <p:pic>
        <p:nvPicPr>
          <p:cNvPr id="2" name="Picture 1" descr="A picture containing text&#10;&#10;Description automatically generated">
            <a:extLst>
              <a:ext uri="{FF2B5EF4-FFF2-40B4-BE49-F238E27FC236}">
                <a16:creationId xmlns:a16="http://schemas.microsoft.com/office/drawing/2014/main" id="{7774814F-F07F-7265-E056-C72FC4D59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51B33938-DA7F-FCA3-5CF9-A6737BEB26C0}"/>
              </a:ext>
            </a:extLst>
          </p:cNvPr>
          <p:cNvSpPr txBox="1">
            <a:spLocks/>
          </p:cNvSpPr>
          <p:nvPr/>
        </p:nvSpPr>
        <p:spPr>
          <a:xfrm>
            <a:off x="7416756" y="799204"/>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sp>
        <p:nvSpPr>
          <p:cNvPr id="5" name="TextBox 4">
            <a:extLst>
              <a:ext uri="{FF2B5EF4-FFF2-40B4-BE49-F238E27FC236}">
                <a16:creationId xmlns:a16="http://schemas.microsoft.com/office/drawing/2014/main" id="{B1B14AEE-FB0C-AFFA-44C4-11C7C8BA19A4}"/>
              </a:ext>
            </a:extLst>
          </p:cNvPr>
          <p:cNvSpPr txBox="1"/>
          <p:nvPr/>
        </p:nvSpPr>
        <p:spPr>
          <a:xfrm>
            <a:off x="6406948" y="1446393"/>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a:solidFill>
                  <a:prstClr val="black"/>
                </a:solidFill>
                <a:latin typeface="Source Sans Pro" panose="020B0503030403020204" pitchFamily="34" charset="0"/>
                <a:ea typeface="Source Sans Pro" panose="020B0503030403020204" pitchFamily="34" charset="0"/>
              </a:rPr>
              <a:t>Tajikistan</a:t>
            </a:r>
            <a:endParaRPr kumimoji="0" lang="en-US" sz="2400" b="1"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97%</a:t>
            </a:r>
          </a:p>
        </p:txBody>
      </p:sp>
      <p:grpSp>
        <p:nvGrpSpPr>
          <p:cNvPr id="6" name="Group 5">
            <a:extLst>
              <a:ext uri="{FF2B5EF4-FFF2-40B4-BE49-F238E27FC236}">
                <a16:creationId xmlns:a16="http://schemas.microsoft.com/office/drawing/2014/main" id="{80F3BD2D-81FE-3D9D-A394-19C59D34EED5}"/>
              </a:ext>
            </a:extLst>
          </p:cNvPr>
          <p:cNvGrpSpPr/>
          <p:nvPr/>
        </p:nvGrpSpPr>
        <p:grpSpPr>
          <a:xfrm>
            <a:off x="129072" y="133539"/>
            <a:ext cx="9308131" cy="6590921"/>
            <a:chOff x="0" y="372316"/>
            <a:chExt cx="9308131" cy="6590921"/>
          </a:xfrm>
        </p:grpSpPr>
        <p:grpSp>
          <p:nvGrpSpPr>
            <p:cNvPr id="7" name="Graphic 2">
              <a:extLst>
                <a:ext uri="{FF2B5EF4-FFF2-40B4-BE49-F238E27FC236}">
                  <a16:creationId xmlns:a16="http://schemas.microsoft.com/office/drawing/2014/main" id="{1FCE0AA1-C6A9-9B47-2AFA-A496ECC93036}"/>
                </a:ext>
              </a:extLst>
            </p:cNvPr>
            <p:cNvGrpSpPr/>
            <p:nvPr/>
          </p:nvGrpSpPr>
          <p:grpSpPr>
            <a:xfrm>
              <a:off x="0" y="372316"/>
              <a:ext cx="9308131" cy="6590921"/>
              <a:chOff x="-5213" y="188338"/>
              <a:chExt cx="9154756" cy="6482319"/>
            </a:xfrm>
          </p:grpSpPr>
          <p:sp>
            <p:nvSpPr>
              <p:cNvPr id="63" name="Freeform: Shape 62">
                <a:extLst>
                  <a:ext uri="{FF2B5EF4-FFF2-40B4-BE49-F238E27FC236}">
                    <a16:creationId xmlns:a16="http://schemas.microsoft.com/office/drawing/2014/main" id="{E877307A-3AC7-E5C7-126A-1F30124495B3}"/>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endParaRPr lang="en-US"/>
              </a:p>
            </p:txBody>
          </p:sp>
          <p:sp>
            <p:nvSpPr>
              <p:cNvPr id="1024" name="Freeform: Shape 1023">
                <a:extLst>
                  <a:ext uri="{FF2B5EF4-FFF2-40B4-BE49-F238E27FC236}">
                    <a16:creationId xmlns:a16="http://schemas.microsoft.com/office/drawing/2014/main" id="{34855596-1D26-C312-2E00-744A344049D1}"/>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1025" name="Freeform: Shape 1024">
                <a:extLst>
                  <a:ext uri="{FF2B5EF4-FFF2-40B4-BE49-F238E27FC236}">
                    <a16:creationId xmlns:a16="http://schemas.microsoft.com/office/drawing/2014/main" id="{6644754A-9818-F377-FA7E-B5BD7795F6D7}"/>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1026" name="Freeform: Shape 1025">
                <a:extLst>
                  <a:ext uri="{FF2B5EF4-FFF2-40B4-BE49-F238E27FC236}">
                    <a16:creationId xmlns:a16="http://schemas.microsoft.com/office/drawing/2014/main" id="{5022528B-9C19-D38E-462D-4283B7C72E21}"/>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1027" name="Freeform: Shape 1026">
                <a:extLst>
                  <a:ext uri="{FF2B5EF4-FFF2-40B4-BE49-F238E27FC236}">
                    <a16:creationId xmlns:a16="http://schemas.microsoft.com/office/drawing/2014/main" id="{BE8E9262-E7EE-C0E6-AD1F-846EA7B57987}"/>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solidFill>
                    <a:schemeClr val="accent5"/>
                  </a:solidFill>
                </a:endParaRPr>
              </a:p>
            </p:txBody>
          </p:sp>
          <p:grpSp>
            <p:nvGrpSpPr>
              <p:cNvPr id="1029" name="Graphic 2">
                <a:extLst>
                  <a:ext uri="{FF2B5EF4-FFF2-40B4-BE49-F238E27FC236}">
                    <a16:creationId xmlns:a16="http://schemas.microsoft.com/office/drawing/2014/main" id="{8C02145C-BBD3-9063-F104-1F823A4A9C7F}"/>
                  </a:ext>
                </a:extLst>
              </p:cNvPr>
              <p:cNvGrpSpPr/>
              <p:nvPr/>
            </p:nvGrpSpPr>
            <p:grpSpPr>
              <a:xfrm>
                <a:off x="101617" y="1346017"/>
                <a:ext cx="4072633" cy="2429145"/>
                <a:chOff x="101617" y="1346017"/>
                <a:chExt cx="4072633" cy="2429145"/>
              </a:xfrm>
              <a:solidFill>
                <a:srgbClr val="1FBAC8"/>
              </a:solidFill>
            </p:grpSpPr>
            <p:sp>
              <p:nvSpPr>
                <p:cNvPr id="1030" name="Freeform: Shape 1029">
                  <a:extLst>
                    <a:ext uri="{FF2B5EF4-FFF2-40B4-BE49-F238E27FC236}">
                      <a16:creationId xmlns:a16="http://schemas.microsoft.com/office/drawing/2014/main" id="{290C80D8-9DDC-BDE0-93F1-4A3EBE2ED1ED}"/>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20000"/>
                    <a:lumOff val="8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1031" name="Freeform: Shape 1030">
                  <a:extLst>
                    <a:ext uri="{FF2B5EF4-FFF2-40B4-BE49-F238E27FC236}">
                      <a16:creationId xmlns:a16="http://schemas.microsoft.com/office/drawing/2014/main" id="{8AC64C18-0A9D-8175-EFB3-4D5514F7C8A2}"/>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20000"/>
                    <a:lumOff val="80000"/>
                  </a:schemeClr>
                </a:solidFill>
                <a:ln w="2606" cap="sq">
                  <a:noFill/>
                  <a:prstDash val="solid"/>
                  <a:bevel/>
                </a:ln>
              </p:spPr>
              <p:txBody>
                <a:bodyPr rtlCol="0" anchor="ctr"/>
                <a:lstStyle/>
                <a:p>
                  <a:endParaRPr lang="en-US"/>
                </a:p>
              </p:txBody>
            </p:sp>
            <p:sp>
              <p:nvSpPr>
                <p:cNvPr id="1032" name="Freeform: Shape 1031">
                  <a:extLst>
                    <a:ext uri="{FF2B5EF4-FFF2-40B4-BE49-F238E27FC236}">
                      <a16:creationId xmlns:a16="http://schemas.microsoft.com/office/drawing/2014/main" id="{83FA2078-FEF9-626B-E839-C9EB55C901E4}"/>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endParaRPr lang="en-US"/>
                </a:p>
              </p:txBody>
            </p:sp>
          </p:grpSp>
        </p:grpSp>
        <p:sp>
          <p:nvSpPr>
            <p:cNvPr id="9" name="TextBox 8">
              <a:extLst>
                <a:ext uri="{FF2B5EF4-FFF2-40B4-BE49-F238E27FC236}">
                  <a16:creationId xmlns:a16="http://schemas.microsoft.com/office/drawing/2014/main" id="{D01EF0D4-56D5-4E9A-5180-1D429AED12F7}"/>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algn="ctr"/>
              <a:r>
                <a:rPr lang="en-US" sz="1800">
                  <a:latin typeface="Source Sans Pro" panose="020B0503030403020204" pitchFamily="34" charset="0"/>
                  <a:ea typeface="Source Sans Pro" panose="020B0503030403020204" pitchFamily="34" charset="0"/>
                </a:rPr>
                <a:t>Sughd</a:t>
              </a:r>
            </a:p>
            <a:p>
              <a:pPr algn="ctr"/>
              <a:r>
                <a:rPr lang="en-US">
                  <a:latin typeface="Source Sans Pro" panose="020B0503030403020204" pitchFamily="34" charset="0"/>
                  <a:ea typeface="Source Sans Pro" panose="020B0503030403020204" pitchFamily="34" charset="0"/>
                </a:rPr>
                <a:t>98%</a:t>
              </a:r>
              <a:endParaRPr lang="en-US" sz="1800">
                <a:latin typeface="Source Sans Pro" panose="020B0503030403020204" pitchFamily="34" charset="0"/>
                <a:ea typeface="Source Sans Pro" panose="020B0503030403020204" pitchFamily="34" charset="0"/>
              </a:endParaRPr>
            </a:p>
          </p:txBody>
        </p:sp>
        <p:sp>
          <p:nvSpPr>
            <p:cNvPr id="10" name="TextBox 9">
              <a:extLst>
                <a:ext uri="{FF2B5EF4-FFF2-40B4-BE49-F238E27FC236}">
                  <a16:creationId xmlns:a16="http://schemas.microsoft.com/office/drawing/2014/main" id="{E5A98926-79AF-3646-A85D-D11FEE1817E6}"/>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algn="ctr"/>
              <a:r>
                <a:rPr lang="en-US" sz="1800">
                  <a:solidFill>
                    <a:schemeClr val="bg1"/>
                  </a:solidFill>
                  <a:latin typeface="Source Sans Pro" panose="020B0503030403020204" pitchFamily="34" charset="0"/>
                  <a:ea typeface="Source Sans Pro" panose="020B0503030403020204" pitchFamily="34" charset="0"/>
                </a:rPr>
                <a:t>DRS</a:t>
              </a:r>
            </a:p>
            <a:p>
              <a:pPr algn="ctr"/>
              <a:r>
                <a:rPr lang="en-US">
                  <a:solidFill>
                    <a:schemeClr val="bg1"/>
                  </a:solidFill>
                  <a:latin typeface="Source Sans Pro" panose="020B0503030403020204" pitchFamily="34" charset="0"/>
                  <a:ea typeface="Source Sans Pro" panose="020B0503030403020204" pitchFamily="34" charset="0"/>
                </a:rPr>
                <a:t>94%</a:t>
              </a:r>
              <a:endParaRPr lang="en-US" sz="1800">
                <a:solidFill>
                  <a:schemeClr val="bg1"/>
                </a:solidFill>
                <a:latin typeface="Source Sans Pro" panose="020B0503030403020204" pitchFamily="34" charset="0"/>
                <a:ea typeface="Source Sans Pro" panose="020B0503030403020204" pitchFamily="34" charset="0"/>
              </a:endParaRPr>
            </a:p>
          </p:txBody>
        </p:sp>
        <p:sp>
          <p:nvSpPr>
            <p:cNvPr id="11" name="TextBox 10">
              <a:extLst>
                <a:ext uri="{FF2B5EF4-FFF2-40B4-BE49-F238E27FC236}">
                  <a16:creationId xmlns:a16="http://schemas.microsoft.com/office/drawing/2014/main" id="{09A0CB09-8300-2AD6-020C-C083F486EBA9}"/>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algn="ctr"/>
              <a:r>
                <a:rPr lang="en-US" sz="1800">
                  <a:latin typeface="Source Sans Pro" panose="020B0503030403020204" pitchFamily="34" charset="0"/>
                  <a:ea typeface="Source Sans Pro" panose="020B0503030403020204" pitchFamily="34" charset="0"/>
                </a:rPr>
                <a:t>GBAO</a:t>
              </a:r>
            </a:p>
            <a:p>
              <a:pPr algn="ctr"/>
              <a:r>
                <a:rPr lang="en-US">
                  <a:latin typeface="Source Sans Pro" panose="020B0503030403020204" pitchFamily="34" charset="0"/>
                  <a:ea typeface="Source Sans Pro" panose="020B0503030403020204" pitchFamily="34" charset="0"/>
                </a:rPr>
                <a:t>98%</a:t>
              </a:r>
              <a:endParaRPr lang="en-US" sz="1800">
                <a:latin typeface="Source Sans Pro" panose="020B0503030403020204" pitchFamily="34" charset="0"/>
                <a:ea typeface="Source Sans Pro" panose="020B0503030403020204" pitchFamily="34" charset="0"/>
              </a:endParaRPr>
            </a:p>
          </p:txBody>
        </p:sp>
        <p:sp>
          <p:nvSpPr>
            <p:cNvPr id="56" name="TextBox 55">
              <a:extLst>
                <a:ext uri="{FF2B5EF4-FFF2-40B4-BE49-F238E27FC236}">
                  <a16:creationId xmlns:a16="http://schemas.microsoft.com/office/drawing/2014/main" id="{A1B39CE8-1A07-6989-5A51-11A4181A2F27}"/>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algn="ctr"/>
              <a:r>
                <a:rPr lang="en-US" sz="1800" err="1">
                  <a:latin typeface="Source Sans Pro" panose="020B0503030403020204" pitchFamily="34" charset="0"/>
                  <a:ea typeface="Source Sans Pro" panose="020B0503030403020204" pitchFamily="34" charset="0"/>
                </a:rPr>
                <a:t>Khatlon</a:t>
              </a:r>
              <a:endParaRPr lang="en-US" sz="1800">
                <a:latin typeface="Source Sans Pro" panose="020B0503030403020204" pitchFamily="34" charset="0"/>
                <a:ea typeface="Source Sans Pro" panose="020B0503030403020204" pitchFamily="34" charset="0"/>
              </a:endParaRPr>
            </a:p>
            <a:p>
              <a:pPr algn="ctr"/>
              <a:r>
                <a:rPr lang="en-US">
                  <a:latin typeface="Source Sans Pro" panose="020B0503030403020204" pitchFamily="34" charset="0"/>
                  <a:ea typeface="Source Sans Pro" panose="020B0503030403020204" pitchFamily="34" charset="0"/>
                </a:rPr>
                <a:t>97%</a:t>
              </a:r>
              <a:endParaRPr lang="en-US" sz="1800">
                <a:latin typeface="Source Sans Pro" panose="020B0503030403020204" pitchFamily="34" charset="0"/>
                <a:ea typeface="Source Sans Pro" panose="020B0503030403020204" pitchFamily="34" charset="0"/>
              </a:endParaRPr>
            </a:p>
          </p:txBody>
        </p:sp>
        <p:sp>
          <p:nvSpPr>
            <p:cNvPr id="57" name="TextBox 56">
              <a:extLst>
                <a:ext uri="{FF2B5EF4-FFF2-40B4-BE49-F238E27FC236}">
                  <a16:creationId xmlns:a16="http://schemas.microsoft.com/office/drawing/2014/main" id="{F5497107-4911-EAC0-67FF-C7C17CBC928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algn="ctr"/>
              <a:r>
                <a:rPr lang="en-US" sz="1800">
                  <a:latin typeface="Source Sans Pro" panose="020B0503030403020204" pitchFamily="34" charset="0"/>
                  <a:ea typeface="Source Sans Pro" panose="020B0503030403020204" pitchFamily="34" charset="0"/>
                </a:rPr>
                <a:t>Dushanbe</a:t>
              </a:r>
            </a:p>
            <a:p>
              <a:pPr algn="ctr"/>
              <a:r>
                <a:rPr lang="en-US">
                  <a:latin typeface="Source Sans Pro" panose="020B0503030403020204" pitchFamily="34" charset="0"/>
                  <a:ea typeface="Source Sans Pro" panose="020B0503030403020204" pitchFamily="34" charset="0"/>
                </a:rPr>
                <a:t>97%</a:t>
              </a:r>
              <a:endParaRPr lang="en-US" sz="1800">
                <a:latin typeface="Source Sans Pro" panose="020B0503030403020204" pitchFamily="34" charset="0"/>
                <a:ea typeface="Source Sans Pro" panose="020B0503030403020204" pitchFamily="34" charset="0"/>
              </a:endParaRPr>
            </a:p>
          </p:txBody>
        </p:sp>
        <p:cxnSp>
          <p:nvCxnSpPr>
            <p:cNvPr id="62" name="Straight Connector 61">
              <a:extLst>
                <a:ext uri="{FF2B5EF4-FFF2-40B4-BE49-F238E27FC236}">
                  <a16:creationId xmlns:a16="http://schemas.microsoft.com/office/drawing/2014/main" id="{7B0CE847-7A9C-CC22-F436-CC2835AD1EB2}"/>
                </a:ext>
              </a:extLst>
            </p:cNvPr>
            <p:cNvCxnSpPr>
              <a:cxnSpLocks/>
            </p:cNvCxnSpPr>
            <p:nvPr/>
          </p:nvCxnSpPr>
          <p:spPr>
            <a:xfrm flipH="1">
              <a:off x="850914" y="4363748"/>
              <a:ext cx="882118" cy="256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54941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Net School Attendance Ratio </a:t>
            </a:r>
            <a:br>
              <a:rPr lang="en-US"/>
            </a:br>
            <a:r>
              <a:rPr lang="en-US"/>
              <a:t>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normAutofit/>
          </a:bodyPr>
          <a:lstStyle/>
          <a:p>
            <a:r>
              <a:rPr lang="en-US"/>
              <a:t>Percent of the school-age population attending primary and secondary school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0670223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50824"/>
            <a:ext cx="7886700" cy="930275"/>
          </a:xfrm>
        </p:spPr>
        <p:txBody>
          <a:bodyPr>
            <a:noAutofit/>
          </a:bodyPr>
          <a:lstStyle/>
          <a:p>
            <a:r>
              <a:rPr lang="en-US"/>
              <a:t>Gender Parity Index: </a:t>
            </a:r>
            <a:br>
              <a:rPr lang="en-US"/>
            </a:br>
            <a:r>
              <a:rPr lang="en-US"/>
              <a:t>Net Attendance Ratio</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2699714" y="1406607"/>
            <a:ext cx="3744569" cy="930275"/>
          </a:xfrm>
        </p:spPr>
        <p:txBody>
          <a:bodyPr>
            <a:noAutofit/>
          </a:bodyPr>
          <a:lstStyle/>
          <a:p>
            <a:pPr algn="ctr">
              <a:lnSpc>
                <a:spcPct val="120000"/>
              </a:lnSpc>
              <a:spcBef>
                <a:spcPts val="0"/>
              </a:spcBef>
            </a:pPr>
            <a:r>
              <a:rPr lang="en-US" sz="2400" i="0"/>
              <a:t>For every </a:t>
            </a:r>
            <a:r>
              <a:rPr lang="en-US" sz="2400" b="1" i="0">
                <a:solidFill>
                  <a:schemeClr val="accent5"/>
                </a:solidFill>
              </a:rPr>
              <a:t>100</a:t>
            </a:r>
            <a:r>
              <a:rPr lang="en-US" sz="2400" i="0"/>
              <a:t> male children who attend school:</a:t>
            </a:r>
          </a:p>
        </p:txBody>
      </p:sp>
      <p:sp>
        <p:nvSpPr>
          <p:cNvPr id="4" name="Content Placeholder 2">
            <a:extLst>
              <a:ext uri="{FF2B5EF4-FFF2-40B4-BE49-F238E27FC236}">
                <a16:creationId xmlns:a16="http://schemas.microsoft.com/office/drawing/2014/main" id="{EFF7A8D9-8536-2529-A343-3E45EE4D2E0B}"/>
              </a:ext>
            </a:extLst>
          </p:cNvPr>
          <p:cNvSpPr txBox="1">
            <a:spLocks/>
          </p:cNvSpPr>
          <p:nvPr/>
        </p:nvSpPr>
        <p:spPr>
          <a:xfrm>
            <a:off x="31806" y="5510253"/>
            <a:ext cx="3943347" cy="1332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a:solidFill>
                  <a:schemeClr val="accent5"/>
                </a:solidFill>
              </a:rPr>
              <a:t>100</a:t>
            </a:r>
            <a:r>
              <a:rPr lang="en-US" sz="2400" i="0"/>
              <a:t> </a:t>
            </a:r>
          </a:p>
          <a:p>
            <a:pPr>
              <a:lnSpc>
                <a:spcPct val="110000"/>
              </a:lnSpc>
              <a:spcBef>
                <a:spcPts val="0"/>
              </a:spcBef>
            </a:pPr>
            <a:r>
              <a:rPr lang="en-US" sz="2400" i="0"/>
              <a:t>female children attend </a:t>
            </a:r>
          </a:p>
          <a:p>
            <a:pPr>
              <a:lnSpc>
                <a:spcPct val="110000"/>
              </a:lnSpc>
              <a:spcBef>
                <a:spcPts val="0"/>
              </a:spcBef>
            </a:pPr>
            <a:r>
              <a:rPr lang="en-US" sz="2400" i="0"/>
              <a:t>primary school</a:t>
            </a:r>
          </a:p>
        </p:txBody>
      </p:sp>
      <p:sp>
        <p:nvSpPr>
          <p:cNvPr id="5" name="Content Placeholder 2">
            <a:extLst>
              <a:ext uri="{FF2B5EF4-FFF2-40B4-BE49-F238E27FC236}">
                <a16:creationId xmlns:a16="http://schemas.microsoft.com/office/drawing/2014/main" id="{104FF3C6-7D13-3DDE-4B1B-471193A52BFB}"/>
              </a:ext>
            </a:extLst>
          </p:cNvPr>
          <p:cNvSpPr txBox="1">
            <a:spLocks/>
          </p:cNvSpPr>
          <p:nvPr/>
        </p:nvSpPr>
        <p:spPr>
          <a:xfrm>
            <a:off x="5390707" y="5510254"/>
            <a:ext cx="3356097" cy="13477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a:solidFill>
                  <a:schemeClr val="accent5"/>
                </a:solidFill>
              </a:rPr>
              <a:t>96 </a:t>
            </a:r>
          </a:p>
          <a:p>
            <a:pPr>
              <a:lnSpc>
                <a:spcPct val="110000"/>
              </a:lnSpc>
              <a:spcBef>
                <a:spcPts val="0"/>
              </a:spcBef>
            </a:pPr>
            <a:r>
              <a:rPr lang="en-US" sz="2400" i="0"/>
              <a:t>female children attend secondary school</a:t>
            </a:r>
          </a:p>
        </p:txBody>
      </p:sp>
      <p:graphicFrame>
        <p:nvGraphicFramePr>
          <p:cNvPr id="6" name="Chart 5">
            <a:extLst>
              <a:ext uri="{FF2B5EF4-FFF2-40B4-BE49-F238E27FC236}">
                <a16:creationId xmlns:a16="http://schemas.microsoft.com/office/drawing/2014/main" id="{CC976708-F0F8-64B9-E893-87B5AB53EC80}"/>
              </a:ext>
            </a:extLst>
          </p:cNvPr>
          <p:cNvGraphicFramePr/>
          <p:nvPr>
            <p:extLst>
              <p:ext uri="{D42A27DB-BD31-4B8C-83A1-F6EECF244321}">
                <p14:modId xmlns:p14="http://schemas.microsoft.com/office/powerpoint/2010/main" val="3804149213"/>
              </p:ext>
            </p:extLst>
          </p:nvPr>
        </p:nvGraphicFramePr>
        <p:xfrm>
          <a:off x="628650" y="2244336"/>
          <a:ext cx="7886699" cy="36427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5516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39727"/>
            <a:ext cx="7886700" cy="930275"/>
          </a:xfrm>
        </p:spPr>
        <p:txBody>
          <a:bodyPr>
            <a:noAutofit/>
          </a:bodyPr>
          <a:lstStyle/>
          <a:p>
            <a:pPr algn="l"/>
            <a:r>
              <a:rPr lang="en-US"/>
              <a:t>Participation Rate in Organized Learning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849807"/>
          </a:xfrm>
        </p:spPr>
        <p:txBody>
          <a:bodyPr>
            <a:normAutofit/>
          </a:bodyPr>
          <a:lstStyle/>
          <a:p>
            <a:pPr algn="l"/>
            <a:r>
              <a:rPr lang="en-US"/>
              <a:t>Percent of children 1 year younger than the official primary school entry age </a:t>
            </a:r>
            <a:br>
              <a:rPr lang="en-US"/>
            </a:br>
            <a:r>
              <a:rPr lang="en-US"/>
              <a:t>at the beginning of the school year attending early childhood education or</a:t>
            </a:r>
            <a:br>
              <a:rPr lang="en-US"/>
            </a:br>
            <a:r>
              <a:rPr lang="en-US"/>
              <a:t>primary school</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25743890"/>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E21704B8-1F26-8E6A-B09D-4C012F2D90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BD0FFE19-F887-01BB-DC3F-5CC3F87DDE28}"/>
              </a:ext>
            </a:extLst>
          </p:cNvPr>
          <p:cNvSpPr txBox="1">
            <a:spLocks/>
          </p:cNvSpPr>
          <p:nvPr/>
        </p:nvSpPr>
        <p:spPr>
          <a:xfrm>
            <a:off x="7416756" y="804864"/>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4.2.2</a:t>
            </a:r>
          </a:p>
        </p:txBody>
      </p:sp>
    </p:spTree>
    <p:extLst>
      <p:ext uri="{BB962C8B-B14F-4D97-AF65-F5344CB8AC3E}">
        <p14:creationId xmlns:p14="http://schemas.microsoft.com/office/powerpoint/2010/main" val="2975771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a:t>Housing Characteristics</a:t>
            </a:r>
          </a:p>
          <a:p>
            <a:pPr marL="342900" indent="-342900" algn="l">
              <a:buFont typeface="Arial" panose="020B0604020202020204" pitchFamily="34" charset="0"/>
              <a:buChar char="•"/>
            </a:pPr>
            <a:r>
              <a:rPr lang="en-US" sz="3200" i="0"/>
              <a:t>Household Population</a:t>
            </a:r>
          </a:p>
          <a:p>
            <a:pPr marL="342900" indent="-342900" algn="l">
              <a:buFont typeface="Arial" panose="020B0604020202020204" pitchFamily="34" charset="0"/>
              <a:buChar char="•"/>
            </a:pPr>
            <a:r>
              <a:rPr lang="en-US" sz="3200" b="1" i="0">
                <a:solidFill>
                  <a:schemeClr val="accent5"/>
                </a:solidFill>
              </a:rPr>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15</a:t>
            </a:r>
            <a:r>
              <a:rPr lang="en-US" sz="2000"/>
              <a:t> 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770C750B-B1AD-42B9-A1CF-2B3C37D69F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67104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US" sz="3600"/>
              <a:t>Drinking Water Service </a:t>
            </a:r>
            <a:br>
              <a:rPr lang="en-US" sz="3600"/>
            </a:br>
            <a:r>
              <a:rPr lang="en-US" sz="360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314958"/>
            <a:ext cx="7886700" cy="384175"/>
          </a:xfrm>
        </p:spPr>
        <p:txBody>
          <a:bodyPr/>
          <a:lstStyle/>
          <a:p>
            <a:r>
              <a:rPr lang="en-US"/>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100289210"/>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sp>
        <p:nvSpPr>
          <p:cNvPr id="4" name="TextBox 3">
            <a:extLst>
              <a:ext uri="{FF2B5EF4-FFF2-40B4-BE49-F238E27FC236}">
                <a16:creationId xmlns:a16="http://schemas.microsoft.com/office/drawing/2014/main" id="{170DD788-89E9-B239-C705-5D6F04AA95B7}"/>
              </a:ext>
            </a:extLst>
          </p:cNvPr>
          <p:cNvSpPr txBox="1"/>
          <p:nvPr/>
        </p:nvSpPr>
        <p:spPr>
          <a:xfrm>
            <a:off x="6257459" y="6451909"/>
            <a:ext cx="3898232" cy="338554"/>
          </a:xfrm>
          <a:prstGeom prst="rect">
            <a:avLst/>
          </a:prstGeom>
          <a:noFill/>
        </p:spPr>
        <p:txBody>
          <a:bodyPr wrap="square" rtlCol="0">
            <a:spAutoFit/>
          </a:bodyPr>
          <a:lstStyle/>
          <a:p>
            <a:r>
              <a:rPr lang="en-US" sz="1600" i="1">
                <a:latin typeface="Source Sans Pro" panose="020B0503030403020204" pitchFamily="34" charset="0"/>
                <a:ea typeface="Source Sans Pro" panose="020B0503030403020204" pitchFamily="34" charset="0"/>
              </a:rPr>
              <a:t>Figures ≠ 100% due to rounding.</a:t>
            </a:r>
          </a:p>
        </p:txBody>
      </p:sp>
    </p:spTree>
    <p:extLst>
      <p:ext uri="{BB962C8B-B14F-4D97-AF65-F5344CB8AC3E}">
        <p14:creationId xmlns:p14="http://schemas.microsoft.com/office/powerpoint/2010/main" val="3194101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467004" y="175179"/>
            <a:ext cx="7886700" cy="700104"/>
          </a:xfrm>
        </p:spPr>
        <p:txBody>
          <a:bodyPr>
            <a:normAutofit fontScale="90000"/>
          </a:bodyPr>
          <a:lstStyle/>
          <a:p>
            <a:r>
              <a:rPr lang="en-US" sz="3600"/>
              <a:t>Basic Drinking Water Service </a:t>
            </a:r>
            <a:br>
              <a:rPr lang="en-US" sz="3600"/>
            </a:br>
            <a:r>
              <a:rPr lang="en-US" sz="3600"/>
              <a:t>by Region</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407398" y="934488"/>
            <a:ext cx="7886700" cy="475374"/>
          </a:xfrm>
        </p:spPr>
        <p:txBody>
          <a:bodyPr>
            <a:normAutofit/>
          </a:bodyPr>
          <a:lstStyle/>
          <a:p>
            <a:r>
              <a:rPr lang="en-US"/>
              <a:t>Percent of household population with at least basic service for drinking water</a:t>
            </a:r>
          </a:p>
        </p:txBody>
      </p:sp>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TextBox 62">
            <a:extLst>
              <a:ext uri="{FF2B5EF4-FFF2-40B4-BE49-F238E27FC236}">
                <a16:creationId xmlns:a16="http://schemas.microsoft.com/office/drawing/2014/main" id="{44E608E9-71F6-7651-16FD-E39DF3094A25}"/>
              </a:ext>
            </a:extLst>
          </p:cNvPr>
          <p:cNvSpPr txBox="1"/>
          <p:nvPr/>
        </p:nvSpPr>
        <p:spPr>
          <a:xfrm>
            <a:off x="5520859" y="1412826"/>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Tajikistan</a:t>
            </a:r>
          </a:p>
          <a:p>
            <a:pPr algn="ctr"/>
            <a:r>
              <a:rPr lang="en-US" sz="2400" b="1">
                <a:latin typeface="Source Sans Pro" panose="020B0503030403020204" pitchFamily="34" charset="0"/>
                <a:ea typeface="Source Sans Pro" panose="020B0503030403020204" pitchFamily="34" charset="0"/>
              </a:rPr>
              <a:t>93%</a:t>
            </a:r>
          </a:p>
        </p:txBody>
      </p:sp>
      <p:pic>
        <p:nvPicPr>
          <p:cNvPr id="6" name="Picture 5" descr="A picture containing text&#10;&#10;Description automatically generated">
            <a:extLst>
              <a:ext uri="{FF2B5EF4-FFF2-40B4-BE49-F238E27FC236}">
                <a16:creationId xmlns:a16="http://schemas.microsoft.com/office/drawing/2014/main" id="{9A365851-F2B8-79BC-1677-82D2C720C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4" name="Content Placeholder 2">
            <a:extLst>
              <a:ext uri="{FF2B5EF4-FFF2-40B4-BE49-F238E27FC236}">
                <a16:creationId xmlns:a16="http://schemas.microsoft.com/office/drawing/2014/main" id="{815F2441-966B-2B80-AC00-97C3EB5A6202}"/>
              </a:ext>
            </a:extLst>
          </p:cNvPr>
          <p:cNvSpPr txBox="1">
            <a:spLocks/>
          </p:cNvSpPr>
          <p:nvPr/>
        </p:nvSpPr>
        <p:spPr>
          <a:xfrm>
            <a:off x="7416756" y="79118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7356" y="133539"/>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rgbClr val="034991">
                  <a:lumMod val="60000"/>
                  <a:lumOff val="40000"/>
                </a:srgbClr>
              </a:solidFill>
              <a:ln w="2606" cap="sq">
                <a:solidFill>
                  <a:srgbClr val="FFFFFF"/>
                </a:solid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rgbClr val="034991">
                  <a:lumMod val="60000"/>
                  <a:lumOff val="40000"/>
                </a:srgbClr>
              </a:solidFill>
              <a:ln w="2606" cap="sq">
                <a:solidFill>
                  <a:srgbClr val="FFFFFF"/>
                </a:solid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Source Sans Pro" panose="020B0503030403020204" pitchFamily="34" charset="0"/>
                  <a:ea typeface="Source Sans Pro" panose="020B0503030403020204" pitchFamily="34" charset="0"/>
                </a:rPr>
                <a:t>Sughd</a:t>
              </a:r>
            </a:p>
            <a:p>
              <a:pPr marL="0" marR="0" lvl="0" indent="0" algn="ctr" defTabSz="914400" eaLnBrk="1" fontAlgn="auto" latinLnBrk="0" hangingPunct="1">
                <a:lnSpc>
                  <a:spcPct val="100000"/>
                </a:lnSpc>
                <a:spcBef>
                  <a:spcPts val="0"/>
                </a:spcBef>
                <a:spcAft>
                  <a:spcPts val="0"/>
                </a:spcAft>
                <a:buClrTx/>
                <a:buSzTx/>
                <a:buFontTx/>
                <a:buNone/>
                <a:tabLst/>
                <a:defRPr/>
              </a:pPr>
              <a:r>
                <a:rPr lang="en-US" kern="0">
                  <a:latin typeface="Source Sans Pro" panose="020B0503030403020204" pitchFamily="34" charset="0"/>
                  <a:ea typeface="Source Sans Pro" panose="020B0503030403020204" pitchFamily="34" charset="0"/>
                </a:rPr>
                <a:t>95%</a:t>
              </a:r>
              <a:endParaRPr kumimoji="0" lang="en-US" sz="1800" b="0" i="0" u="none" strike="noStrike" kern="0" cap="none" spc="0" normalizeH="0" baseline="0" noProof="0">
                <a:ln>
                  <a:noFill/>
                </a:ln>
                <a:effectLst/>
                <a:uLnTx/>
                <a:uFillTx/>
                <a:latin typeface="Source Sans Pro" panose="020B0503030403020204" pitchFamily="34" charset="0"/>
                <a:ea typeface="Source Sans Pro" panose="020B0503030403020204" pitchFamily="34" charset="0"/>
              </a:endParaRP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Source Sans Pro" panose="020B0503030403020204" pitchFamily="34" charset="0"/>
                  <a:ea typeface="Source Sans Pro" panose="020B0503030403020204" pitchFamily="34" charset="0"/>
                </a:rPr>
                <a:t>DRS</a:t>
              </a:r>
            </a:p>
            <a:p>
              <a:pPr marL="0" marR="0" lvl="0" indent="0" algn="ctr" defTabSz="914400" eaLnBrk="1" fontAlgn="auto" latinLnBrk="0" hangingPunct="1">
                <a:lnSpc>
                  <a:spcPct val="100000"/>
                </a:lnSpc>
                <a:spcBef>
                  <a:spcPts val="0"/>
                </a:spcBef>
                <a:spcAft>
                  <a:spcPts val="0"/>
                </a:spcAft>
                <a:buClrTx/>
                <a:buSzTx/>
                <a:buFontTx/>
                <a:buNone/>
                <a:tabLst/>
                <a:defRPr/>
              </a:pPr>
              <a:r>
                <a:rPr lang="en-US" kern="0">
                  <a:latin typeface="Source Sans Pro" panose="020B0503030403020204" pitchFamily="34" charset="0"/>
                  <a:ea typeface="Source Sans Pro" panose="020B0503030403020204" pitchFamily="34" charset="0"/>
                </a:rPr>
                <a:t>96%</a:t>
              </a:r>
              <a:endParaRPr kumimoji="0" lang="en-US" sz="1800" b="0" i="0" u="none" strike="noStrike" kern="0" cap="none" spc="0" normalizeH="0" baseline="0" noProof="0">
                <a:ln>
                  <a:noFill/>
                </a:ln>
                <a:effectLst/>
                <a:uLnTx/>
                <a:uFillTx/>
                <a:latin typeface="Source Sans Pro" panose="020B0503030403020204" pitchFamily="34" charset="0"/>
                <a:ea typeface="Source Sans Pro" panose="020B0503030403020204" pitchFamily="34" charset="0"/>
              </a:endParaRP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rPr>
                <a:t>GBAO</a:t>
              </a:r>
            </a:p>
            <a:p>
              <a:pPr marL="0" marR="0" lvl="0" indent="0" algn="ctr" defTabSz="914400" eaLnBrk="1" fontAlgn="auto" latinLnBrk="0" hangingPunct="1">
                <a:lnSpc>
                  <a:spcPct val="100000"/>
                </a:lnSpc>
                <a:spcBef>
                  <a:spcPts val="0"/>
                </a:spcBef>
                <a:spcAft>
                  <a:spcPts val="0"/>
                </a:spcAft>
                <a:buClrTx/>
                <a:buSzTx/>
                <a:buFontTx/>
                <a:buNone/>
                <a:tabLst/>
                <a:defRPr/>
              </a:pPr>
              <a:r>
                <a:rPr lang="en-US" kern="0">
                  <a:solidFill>
                    <a:prstClr val="white"/>
                  </a:solidFill>
                  <a:latin typeface="Source Sans Pro" panose="020B0503030403020204" pitchFamily="34" charset="0"/>
                  <a:ea typeface="Source Sans Pro" panose="020B0503030403020204" pitchFamily="34" charset="0"/>
                </a:rPr>
                <a:t>91%</a:t>
              </a:r>
              <a:endParaRPr kumimoji="0" lang="en-US" sz="1800" b="0" i="0" u="none" strike="noStrike" kern="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endParaRP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err="1">
                  <a:ln>
                    <a:noFill/>
                  </a:ln>
                  <a:solidFill>
                    <a:prstClr val="white"/>
                  </a:solidFill>
                  <a:effectLst/>
                  <a:uLnTx/>
                  <a:uFillTx/>
                  <a:latin typeface="Source Sans Pro" panose="020B0503030403020204" pitchFamily="34" charset="0"/>
                  <a:ea typeface="Source Sans Pro" panose="020B0503030403020204" pitchFamily="34" charset="0"/>
                </a:rPr>
                <a:t>Khatlon</a:t>
              </a:r>
              <a:endParaRPr kumimoji="0" lang="en-US" sz="1800" b="0" i="0" u="none" strike="noStrike" kern="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kern="0">
                  <a:solidFill>
                    <a:prstClr val="white"/>
                  </a:solidFill>
                  <a:latin typeface="Source Sans Pro" panose="020B0503030403020204" pitchFamily="34" charset="0"/>
                  <a:ea typeface="Source Sans Pro" panose="020B0503030403020204" pitchFamily="34" charset="0"/>
                </a:rPr>
                <a:t>87%</a:t>
              </a:r>
              <a:endParaRPr kumimoji="0" lang="en-US" sz="1800" b="0" i="0" u="none" strike="noStrike" kern="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endParaRP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rPr>
                <a:t>Dushanbe</a:t>
              </a:r>
            </a:p>
            <a:p>
              <a:pPr marL="0" marR="0" lvl="0" indent="0" algn="ctr" defTabSz="914400" eaLnBrk="1" fontAlgn="auto" latinLnBrk="0" hangingPunct="1">
                <a:lnSpc>
                  <a:spcPct val="100000"/>
                </a:lnSpc>
                <a:spcBef>
                  <a:spcPts val="0"/>
                </a:spcBef>
                <a:spcAft>
                  <a:spcPts val="0"/>
                </a:spcAft>
                <a:buClrTx/>
                <a:buSzTx/>
                <a:buFontTx/>
                <a:buNone/>
                <a:tabLst/>
                <a:defRPr/>
              </a:pPr>
              <a:r>
                <a:rPr lang="en-US" kern="0">
                  <a:solidFill>
                    <a:prstClr val="black"/>
                  </a:solidFill>
                  <a:latin typeface="Source Sans Pro" panose="020B0503030403020204" pitchFamily="34" charset="0"/>
                  <a:ea typeface="Source Sans Pro" panose="020B0503030403020204" pitchFamily="34" charset="0"/>
                </a:rPr>
                <a:t>&gt; 99%</a:t>
              </a:r>
              <a:endParaRPr kumimoji="0" lang="en-US" sz="1800" b="0" i="0" u="none" strike="noStrike" kern="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endParaRP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Tree>
    <p:extLst>
      <p:ext uri="{BB962C8B-B14F-4D97-AF65-F5344CB8AC3E}">
        <p14:creationId xmlns:p14="http://schemas.microsoft.com/office/powerpoint/2010/main" val="3303905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b="1" i="0">
                <a:solidFill>
                  <a:schemeClr val="accent5"/>
                </a:solidFill>
              </a:rPr>
              <a:t>Housing Characteristics</a:t>
            </a:r>
          </a:p>
          <a:p>
            <a:pPr marL="342900" indent="-342900" algn="l">
              <a:buFont typeface="Arial" panose="020B0604020202020204" pitchFamily="34" charset="0"/>
              <a:buChar char="•"/>
            </a:pPr>
            <a:r>
              <a:rPr lang="en-US" sz="3200" i="0"/>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7355EF8E-20EB-CF1B-F56F-C3021DAB2C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70244"/>
            <a:ext cx="7886700" cy="930275"/>
          </a:xfrm>
        </p:spPr>
        <p:txBody>
          <a:bodyPr>
            <a:noAutofit/>
          </a:bodyPr>
          <a:lstStyle/>
          <a:p>
            <a:r>
              <a:rPr lang="en-US"/>
              <a:t>Person Collecting Drinking Water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695802"/>
            <a:ext cx="7886700" cy="729343"/>
          </a:xfrm>
        </p:spPr>
        <p:txBody>
          <a:bodyPr>
            <a:normAutofit/>
          </a:bodyPr>
          <a:lstStyle/>
          <a:p>
            <a:r>
              <a:rPr lang="en-US"/>
              <a:t>Among household household population without drinking water on premises, </a:t>
            </a:r>
            <a:br>
              <a:rPr lang="en-US"/>
            </a:br>
            <a:r>
              <a:rPr lang="en-US"/>
              <a:t>percent distribution by person who usually collects water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829409444"/>
              </p:ext>
            </p:extLst>
          </p:nvPr>
        </p:nvGraphicFramePr>
        <p:xfrm>
          <a:off x="628649" y="1425145"/>
          <a:ext cx="7734301" cy="50827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99283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126293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Availability of Sufficient </a:t>
            </a:r>
            <a:br>
              <a:rPr lang="en-US"/>
            </a:br>
            <a:r>
              <a:rPr lang="en-US"/>
              <a:t>Drinking Water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440175"/>
            <a:ext cx="7886700" cy="640257"/>
          </a:xfrm>
        </p:spPr>
        <p:txBody>
          <a:bodyPr>
            <a:normAutofit fontScale="92500"/>
          </a:bodyPr>
          <a:lstStyle/>
          <a:p>
            <a:pPr algn="l"/>
            <a:r>
              <a:rPr lang="en-US"/>
              <a:t>Percent of household household population with sufficient quantities of drinking water </a:t>
            </a:r>
            <a:br>
              <a:rPr lang="en-US"/>
            </a:br>
            <a:r>
              <a:rPr lang="en-US"/>
              <a:t>in the last month</a:t>
            </a:r>
          </a:p>
        </p:txBody>
      </p:sp>
      <p:pic>
        <p:nvPicPr>
          <p:cNvPr id="2" name="Picture 1" descr="A picture containing text&#10;&#10;Description automatically generated">
            <a:extLst>
              <a:ext uri="{FF2B5EF4-FFF2-40B4-BE49-F238E27FC236}">
                <a16:creationId xmlns:a16="http://schemas.microsoft.com/office/drawing/2014/main" id="{7D10327E-913B-5051-CD9C-87B39324B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301506" y="804864"/>
            <a:ext cx="18101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6.1.1</a:t>
            </a:r>
          </a:p>
        </p:txBody>
      </p:sp>
    </p:spTree>
    <p:extLst>
      <p:ext uri="{BB962C8B-B14F-4D97-AF65-F5344CB8AC3E}">
        <p14:creationId xmlns:p14="http://schemas.microsoft.com/office/powerpoint/2010/main" val="3771114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US" sz="3600"/>
              <a:t>Sanitation Service ladder </a:t>
            </a:r>
            <a:br>
              <a:rPr lang="en-US" sz="3600"/>
            </a:br>
            <a:r>
              <a:rPr lang="en-US" sz="360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231333"/>
            <a:ext cx="7886700" cy="384175"/>
          </a:xfrm>
        </p:spPr>
        <p:txBody>
          <a:bodyPr/>
          <a:lstStyle/>
          <a:p>
            <a:r>
              <a:rPr lang="en-US"/>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2027948503"/>
              </p:ext>
            </p:extLst>
          </p:nvPr>
        </p:nvGraphicFramePr>
        <p:xfrm>
          <a:off x="314325" y="1709058"/>
          <a:ext cx="8515350" cy="499178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416756" y="772204"/>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6.2.1</a:t>
            </a:r>
          </a:p>
        </p:txBody>
      </p:sp>
      <p:sp>
        <p:nvSpPr>
          <p:cNvPr id="4" name="TextBox 3">
            <a:extLst>
              <a:ext uri="{FF2B5EF4-FFF2-40B4-BE49-F238E27FC236}">
                <a16:creationId xmlns:a16="http://schemas.microsoft.com/office/drawing/2014/main" id="{70549537-7E0E-0BF0-4F84-121491F998B1}"/>
              </a:ext>
            </a:extLst>
          </p:cNvPr>
          <p:cNvSpPr txBox="1"/>
          <p:nvPr/>
        </p:nvSpPr>
        <p:spPr>
          <a:xfrm>
            <a:off x="6257459" y="6451909"/>
            <a:ext cx="2886541" cy="338554"/>
          </a:xfrm>
          <a:prstGeom prst="rect">
            <a:avLst/>
          </a:prstGeom>
          <a:noFill/>
        </p:spPr>
        <p:txBody>
          <a:bodyPr wrap="square" rtlCol="0">
            <a:spAutoFit/>
          </a:bodyPr>
          <a:lstStyle/>
          <a:p>
            <a:r>
              <a:rPr lang="en-US" sz="1600" i="1">
                <a:latin typeface="Source Sans Pro" panose="020B0503030403020204" pitchFamily="34" charset="0"/>
                <a:ea typeface="Source Sans Pro" panose="020B0503030403020204" pitchFamily="34" charset="0"/>
              </a:rPr>
              <a:t>Figures ≠ 100% due to rounding.</a:t>
            </a:r>
          </a:p>
        </p:txBody>
      </p:sp>
    </p:spTree>
    <p:extLst>
      <p:ext uri="{BB962C8B-B14F-4D97-AF65-F5344CB8AC3E}">
        <p14:creationId xmlns:p14="http://schemas.microsoft.com/office/powerpoint/2010/main" val="3958030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Appropriate Management </a:t>
            </a:r>
            <a:br>
              <a:rPr lang="en-US"/>
            </a:br>
            <a:r>
              <a:rPr lang="en-US"/>
              <a:t>of Household Excreta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39330"/>
            <a:ext cx="7045780" cy="729343"/>
          </a:xfrm>
        </p:spPr>
        <p:txBody>
          <a:bodyPr>
            <a:normAutofit/>
          </a:bodyPr>
          <a:lstStyle/>
          <a:p>
            <a:r>
              <a:rPr lang="en-US"/>
              <a:t>Percent distribution of household household population by management of household excreta</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187283583"/>
              </p:ext>
            </p:extLst>
          </p:nvPr>
        </p:nvGraphicFramePr>
        <p:xfrm>
          <a:off x="141683" y="1835485"/>
          <a:ext cx="8860631" cy="502251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2A449594-9EE2-7290-843C-BCFEF97AF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313341" y="820230"/>
            <a:ext cx="178647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1821595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39727"/>
            <a:ext cx="7886700" cy="930275"/>
          </a:xfrm>
        </p:spPr>
        <p:txBody>
          <a:bodyPr>
            <a:noAutofit/>
          </a:bodyPr>
          <a:lstStyle/>
          <a:p>
            <a:pPr algn="l"/>
            <a:r>
              <a:rPr lang="en-US"/>
              <a:t>Appropriate Management </a:t>
            </a:r>
            <a:br>
              <a:rPr lang="en-US"/>
            </a:br>
            <a:r>
              <a:rPr lang="en-US"/>
              <a:t>of Household Excreta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82397976"/>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87849" y="6328679"/>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algn="l"/>
              <a:r>
                <a:rPr lang="en-US" sz="1900">
                  <a:latin typeface="Source Sans Pro" panose="020B0503030403020204" pitchFamily="34" charset="0"/>
                  <a:ea typeface="Source Sans Pro" panose="020B0503030403020204" pitchFamily="34" charset="0"/>
                </a:rPr>
                <a:t>Poorest</a:t>
              </a:r>
              <a:endParaRPr lang="en-US">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Wealthiest</a:t>
              </a:r>
              <a:endParaRPr lang="en-US">
                <a:latin typeface="Source Sans Pro" panose="020B0503030403020204" pitchFamily="34" charset="0"/>
                <a:ea typeface="Source Sans Pro" panose="020B0503030403020204" pitchFamily="34" charset="0"/>
              </a:endParaRPr>
            </a:p>
          </p:txBody>
        </p:sp>
      </p:grpSp>
      <p:sp>
        <p:nvSpPr>
          <p:cNvPr id="13" name="Content Placeholder 2">
            <a:extLst>
              <a:ext uri="{FF2B5EF4-FFF2-40B4-BE49-F238E27FC236}">
                <a16:creationId xmlns:a16="http://schemas.microsoft.com/office/drawing/2014/main" id="{0A96E76E-2AC5-D073-3141-CA47530939CF}"/>
              </a:ext>
            </a:extLst>
          </p:cNvPr>
          <p:cNvSpPr>
            <a:spLocks noGrp="1"/>
          </p:cNvSpPr>
          <p:nvPr>
            <p:ph idx="1"/>
          </p:nvPr>
        </p:nvSpPr>
        <p:spPr>
          <a:xfrm>
            <a:off x="628648" y="1284848"/>
            <a:ext cx="7045780" cy="729343"/>
          </a:xfrm>
        </p:spPr>
        <p:txBody>
          <a:bodyPr>
            <a:noAutofit/>
          </a:bodyPr>
          <a:lstStyle/>
          <a:p>
            <a:r>
              <a:rPr lang="en-US"/>
              <a:t>Percent of household population connected to a sewer, with safe disposal in situ of excreta on-site, or with removal of excrement for treatment off-site</a:t>
            </a:r>
          </a:p>
        </p:txBody>
      </p:sp>
      <p:pic>
        <p:nvPicPr>
          <p:cNvPr id="3" name="Picture 2" descr="A picture containing text&#10;&#10;Description automatically generated">
            <a:extLst>
              <a:ext uri="{FF2B5EF4-FFF2-40B4-BE49-F238E27FC236}">
                <a16:creationId xmlns:a16="http://schemas.microsoft.com/office/drawing/2014/main" id="{7CD5AFF4-57CA-0F82-70A0-2EEEDFBB2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305783" y="799683"/>
            <a:ext cx="180158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3502258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8714616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Availability of Handwashing Facility </a:t>
            </a:r>
            <a:br>
              <a:rPr lang="en-US"/>
            </a:br>
            <a:r>
              <a:rPr lang="en-US"/>
              <a:t>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en-US"/>
              <a:t>Percent of household household population with a handwashing facility on premises with soap and water</a:t>
            </a:r>
          </a:p>
        </p:txBody>
      </p:sp>
      <p:pic>
        <p:nvPicPr>
          <p:cNvPr id="2" name="Picture 1" descr="A picture containing text&#10;&#10;Description automatically generated">
            <a:extLst>
              <a:ext uri="{FF2B5EF4-FFF2-40B4-BE49-F238E27FC236}">
                <a16:creationId xmlns:a16="http://schemas.microsoft.com/office/drawing/2014/main" id="{454C6789-2C16-98DE-98F9-4B2D6BBDE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550E03E1-B696-3F88-8E81-BBD6CFE48B1D}"/>
              </a:ext>
            </a:extLst>
          </p:cNvPr>
          <p:cNvSpPr txBox="1">
            <a:spLocks/>
          </p:cNvSpPr>
          <p:nvPr/>
        </p:nvSpPr>
        <p:spPr>
          <a:xfrm>
            <a:off x="7333863" y="804864"/>
            <a:ext cx="18661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2301792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1212081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Menstrual Hygiene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122363"/>
            <a:ext cx="7886700" cy="930275"/>
          </a:xfrm>
        </p:spPr>
        <p:txBody>
          <a:bodyPr>
            <a:normAutofit/>
          </a:bodyPr>
          <a:lstStyle/>
          <a:p>
            <a:pPr algn="l"/>
            <a:r>
              <a:rPr lang="en-US"/>
              <a:t>Among women age 15-49 whose most recent menstrual period was in the last year and who were at home during their menstrual period, percent able to wash and change in privacy and who used appropriate materials during last menstruation</a:t>
            </a:r>
          </a:p>
        </p:txBody>
      </p:sp>
    </p:spTree>
    <p:extLst>
      <p:ext uri="{BB962C8B-B14F-4D97-AF65-F5344CB8AC3E}">
        <p14:creationId xmlns:p14="http://schemas.microsoft.com/office/powerpoint/2010/main" val="2004344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85000" lnSpcReduction="20000"/>
          </a:bodyPr>
          <a:lstStyle/>
          <a:p>
            <a:pPr marL="285750" indent="-285750">
              <a:lnSpc>
                <a:spcPct val="120000"/>
              </a:lnSpc>
              <a:buFont typeface="Arial" panose="020B0604020202020204" pitchFamily="34" charset="0"/>
              <a:buChar char="•"/>
            </a:pPr>
            <a:r>
              <a:rPr lang="en-US" sz="2800" b="1" i="0">
                <a:solidFill>
                  <a:schemeClr val="accent5"/>
                </a:solidFill>
              </a:rPr>
              <a:t>&gt; 99% </a:t>
            </a:r>
            <a:r>
              <a:rPr lang="en-US" sz="2800" i="0"/>
              <a:t>of the population has access to </a:t>
            </a:r>
            <a:r>
              <a:rPr lang="en-US" sz="2800" b="1" i="0">
                <a:solidFill>
                  <a:schemeClr val="accent5"/>
                </a:solidFill>
              </a:rPr>
              <a:t>electricity</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97%</a:t>
            </a:r>
            <a:r>
              <a:rPr lang="en-US" sz="2800" i="0"/>
              <a:t> of children under age 5 had their </a:t>
            </a:r>
            <a:r>
              <a:rPr lang="en-US" sz="2800" b="1" i="0">
                <a:solidFill>
                  <a:schemeClr val="accent5"/>
                </a:solidFill>
              </a:rPr>
              <a:t>birth registered </a:t>
            </a:r>
            <a:r>
              <a:rPr lang="en-US" sz="2800" i="0"/>
              <a:t>with civil authorities.</a:t>
            </a:r>
          </a:p>
          <a:p>
            <a:pPr marL="285750" indent="-285750">
              <a:lnSpc>
                <a:spcPct val="120000"/>
              </a:lnSpc>
              <a:buFont typeface="Arial" panose="020B0604020202020204" pitchFamily="34" charset="0"/>
              <a:buChar char="•"/>
            </a:pPr>
            <a:r>
              <a:rPr lang="en-US" sz="2800" b="1" i="0">
                <a:solidFill>
                  <a:schemeClr val="accent5"/>
                </a:solidFill>
              </a:rPr>
              <a:t>93%</a:t>
            </a:r>
            <a:r>
              <a:rPr lang="en-US" sz="2800" i="0"/>
              <a:t> of the population has at least </a:t>
            </a:r>
            <a:r>
              <a:rPr lang="en-US" sz="2800" b="1" i="0">
                <a:solidFill>
                  <a:schemeClr val="accent5"/>
                </a:solidFill>
              </a:rPr>
              <a:t>basic drinking water service</a:t>
            </a:r>
            <a:r>
              <a:rPr lang="en-US" sz="2800" i="0"/>
              <a:t>.</a:t>
            </a:r>
          </a:p>
          <a:p>
            <a:pPr marL="285750" indent="-285750">
              <a:lnSpc>
                <a:spcPct val="120000"/>
              </a:lnSpc>
              <a:buFont typeface="Arial" panose="020B0604020202020204" pitchFamily="34" charset="0"/>
              <a:buChar char="•"/>
            </a:pPr>
            <a:r>
              <a:rPr lang="en-US" sz="2800" b="1" i="0">
                <a:solidFill>
                  <a:schemeClr val="accent5"/>
                </a:solidFill>
              </a:rPr>
              <a:t>52% </a:t>
            </a:r>
            <a:r>
              <a:rPr lang="en-US" sz="2800" i="0"/>
              <a:t>of the population had </a:t>
            </a:r>
            <a:r>
              <a:rPr lang="en-US" sz="2800" b="1" i="0">
                <a:solidFill>
                  <a:schemeClr val="accent5"/>
                </a:solidFill>
              </a:rPr>
              <a:t>sufficient quantities of drinking water </a:t>
            </a:r>
            <a:r>
              <a:rPr lang="en-US" sz="2800" i="0"/>
              <a:t>in the last month.</a:t>
            </a:r>
          </a:p>
          <a:p>
            <a:pPr marL="285750" indent="-285750">
              <a:lnSpc>
                <a:spcPct val="120000"/>
              </a:lnSpc>
              <a:buFont typeface="Arial" panose="020B0604020202020204" pitchFamily="34" charset="0"/>
              <a:buChar char="•"/>
            </a:pPr>
            <a:r>
              <a:rPr lang="en-US" sz="2800" b="1" i="0">
                <a:solidFill>
                  <a:schemeClr val="accent5"/>
                </a:solidFill>
              </a:rPr>
              <a:t>97% </a:t>
            </a:r>
            <a:r>
              <a:rPr lang="en-US" sz="2800" i="0"/>
              <a:t>of the population has at least </a:t>
            </a:r>
            <a:r>
              <a:rPr lang="en-US" sz="2800" b="1" i="0">
                <a:solidFill>
                  <a:schemeClr val="accent5"/>
                </a:solidFill>
              </a:rPr>
              <a:t>basic sanitation service</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98%</a:t>
            </a:r>
            <a:r>
              <a:rPr lang="en-US" sz="2800" i="0"/>
              <a:t> of the population has </a:t>
            </a:r>
            <a:r>
              <a:rPr lang="en-US" sz="2800" b="1" i="0">
                <a:solidFill>
                  <a:schemeClr val="accent5"/>
                </a:solidFill>
              </a:rPr>
              <a:t>appropriate management of household excreta</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79%</a:t>
            </a:r>
            <a:r>
              <a:rPr lang="en-US" sz="2800" i="0"/>
              <a:t> of the population has a </a:t>
            </a:r>
            <a:r>
              <a:rPr lang="en-US" sz="2800" b="1" i="0">
                <a:solidFill>
                  <a:schemeClr val="accent5"/>
                </a:solidFill>
              </a:rPr>
              <a:t>handwashing facility on the premises with soap and water</a:t>
            </a:r>
            <a:r>
              <a:rPr lang="en-US" sz="2800" i="0"/>
              <a:t>.</a:t>
            </a:r>
          </a:p>
          <a:p>
            <a:pPr marL="285750" indent="-285750">
              <a:lnSpc>
                <a:spcPct val="120000"/>
              </a:lnSpc>
              <a:buFont typeface="Arial" panose="020B0604020202020204" pitchFamily="34" charset="0"/>
              <a:buChar char="•"/>
            </a:pPr>
            <a:endParaRPr lang="en-US" sz="2800" i="0"/>
          </a:p>
          <a:p>
            <a:pPr marL="285750" indent="-285750">
              <a:lnSpc>
                <a:spcPct val="120000"/>
              </a:lnSpc>
              <a:buFont typeface="Arial" panose="020B0604020202020204" pitchFamily="34" charset="0"/>
              <a:buChar char="•"/>
            </a:pPr>
            <a:endParaRPr lang="en-US" sz="2800" i="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419100"/>
          </a:xfrm>
        </p:spPr>
        <p:txBody>
          <a:bodyPr/>
          <a:lstStyle/>
          <a:p>
            <a:r>
              <a:rPr lang="en-US"/>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0855352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7416756" y="67537"/>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88950"/>
            <a:ext cx="7886699" cy="930275"/>
          </a:xfrm>
        </p:spPr>
        <p:txBody>
          <a:bodyPr>
            <a:noAutofit/>
          </a:bodyPr>
          <a:lstStyle/>
          <a:p>
            <a:r>
              <a:rPr lang="en-US"/>
              <a:t>Primary Reliance on Clean Fuels </a:t>
            </a:r>
            <a:br>
              <a:rPr lang="en-US"/>
            </a:br>
            <a:r>
              <a:rPr lang="en-US"/>
              <a:t>and Technologies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27175"/>
            <a:ext cx="7886700" cy="419100"/>
          </a:xfrm>
        </p:spPr>
        <p:txBody>
          <a:bodyPr/>
          <a:lstStyle/>
          <a:p>
            <a:r>
              <a:rPr lang="en-US"/>
              <a:t>Percent of household population relying on clean fuels and technologies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89079068"/>
              </p:ext>
            </p:extLst>
          </p:nvPr>
        </p:nvGraphicFramePr>
        <p:xfrm>
          <a:off x="628649" y="1904999"/>
          <a:ext cx="7886699" cy="476012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C02BD444-87A5-C330-4CDE-1949CFA4CD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62EFB6F3-B375-E9C0-F3B2-9A55D5AD34B7}"/>
              </a:ext>
            </a:extLst>
          </p:cNvPr>
          <p:cNvSpPr txBox="1">
            <a:spLocks/>
          </p:cNvSpPr>
          <p:nvPr/>
        </p:nvSpPr>
        <p:spPr>
          <a:xfrm>
            <a:off x="7416756" y="791529"/>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7.1.2</a:t>
            </a:r>
          </a:p>
        </p:txBody>
      </p:sp>
    </p:spTree>
    <p:extLst>
      <p:ext uri="{BB962C8B-B14F-4D97-AF65-F5344CB8AC3E}">
        <p14:creationId xmlns:p14="http://schemas.microsoft.com/office/powerpoint/2010/main" val="90153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65126"/>
            <a:ext cx="8258497" cy="930275"/>
          </a:xfrm>
        </p:spPr>
        <p:txBody>
          <a:bodyPr>
            <a:noAutofit/>
          </a:bodyPr>
          <a:lstStyle/>
          <a:p>
            <a:r>
              <a:rPr lang="en-US"/>
              <a:t>Households with Information Communication Technology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65309460"/>
              </p:ext>
            </p:extLst>
          </p:nvPr>
        </p:nvGraphicFramePr>
        <p:xfrm>
          <a:off x="814546" y="19050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5126"/>
            <a:ext cx="7886699" cy="930275"/>
          </a:xfrm>
        </p:spPr>
        <p:txBody>
          <a:bodyPr>
            <a:noAutofit/>
          </a:bodyPr>
          <a:lstStyle/>
          <a:p>
            <a:r>
              <a:rPr lang="en-US"/>
              <a:t>Households with a Means of Transportation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6278345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1381125"/>
            <a:ext cx="7886700" cy="4708525"/>
          </a:xfrm>
        </p:spPr>
        <p:txBody>
          <a:bodyPr>
            <a:normAutofit fontScale="92500"/>
          </a:bodyPr>
          <a:lstStyle/>
          <a:p>
            <a:pPr marL="342900" indent="-342900" algn="l">
              <a:buFont typeface="Arial" panose="020B0604020202020204" pitchFamily="34" charset="0"/>
              <a:buChar char="•"/>
            </a:pPr>
            <a:r>
              <a:rPr lang="en-US" sz="2800" i="0">
                <a:solidFill>
                  <a:schemeClr val="tx1"/>
                </a:solidFill>
              </a:rPr>
              <a:t>Wealth is determined by scoring households based on a set of characteristics including access to electricity and ownership of various consumer goods.</a:t>
            </a:r>
          </a:p>
          <a:p>
            <a:pPr marL="342900" indent="-342900" algn="l">
              <a:buFont typeface="Arial" panose="020B0604020202020204" pitchFamily="34" charset="0"/>
              <a:buChar char="•"/>
            </a:pPr>
            <a:r>
              <a:rPr lang="en-US" sz="2800" i="0">
                <a:solidFill>
                  <a:schemeClr val="tx1"/>
                </a:solidFill>
              </a:rPr>
              <a:t>Households are then ranked from lowest to highest score.</a:t>
            </a:r>
          </a:p>
          <a:p>
            <a:pPr marL="342900" indent="-342900" algn="l">
              <a:buFont typeface="Arial" panose="020B0604020202020204" pitchFamily="34" charset="0"/>
              <a:buChar char="•"/>
            </a:pPr>
            <a:r>
              <a:rPr lang="en-US" sz="2800" i="0">
                <a:solidFill>
                  <a:schemeClr val="tx1"/>
                </a:solidFill>
              </a:rPr>
              <a:t>The list is then separated into 5 equal pieces (or quintiles), each representing 20% of the population.</a:t>
            </a:r>
          </a:p>
          <a:p>
            <a:pPr marL="342900" indent="-342900" algn="l">
              <a:buFont typeface="Arial" panose="020B0604020202020204" pitchFamily="34" charset="0"/>
              <a:buChar char="•"/>
            </a:pPr>
            <a:r>
              <a:rPr lang="en-US" sz="2800" i="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3743325"/>
            <a:ext cx="8034339" cy="1819275"/>
          </a:xfrm>
        </p:spPr>
        <p:txBody>
          <a:bodyPr>
            <a:normAutofit fontScale="92500" lnSpcReduction="20000"/>
          </a:bodyPr>
          <a:lstStyle/>
          <a:p>
            <a:pPr>
              <a:lnSpc>
                <a:spcPct val="130000"/>
              </a:lnSpc>
            </a:pPr>
            <a:r>
              <a:rPr lang="en-US" sz="2800" b="1" i="0">
                <a:solidFill>
                  <a:schemeClr val="accent5"/>
                </a:solidFill>
              </a:rPr>
              <a:t>GBAO (36%) </a:t>
            </a:r>
            <a:r>
              <a:rPr lang="en-US" sz="2800" i="0">
                <a:solidFill>
                  <a:schemeClr val="tx1"/>
                </a:solidFill>
              </a:rPr>
              <a:t>has the highest proportion of households in the </a:t>
            </a:r>
            <a:r>
              <a:rPr lang="en-US" sz="2800" b="1" i="0">
                <a:solidFill>
                  <a:schemeClr val="accent5"/>
                </a:solidFill>
              </a:rPr>
              <a:t>poorest</a:t>
            </a:r>
            <a:r>
              <a:rPr lang="en-US" sz="2800" i="0">
                <a:solidFill>
                  <a:schemeClr val="tx1"/>
                </a:solidFill>
              </a:rPr>
              <a:t> </a:t>
            </a:r>
            <a:r>
              <a:rPr lang="en-US" sz="2800" b="1" i="0">
                <a:solidFill>
                  <a:schemeClr val="accent5"/>
                </a:solidFill>
              </a:rPr>
              <a:t>quintile</a:t>
            </a:r>
            <a:r>
              <a:rPr lang="en-US" sz="2800" i="0">
                <a:solidFill>
                  <a:schemeClr val="tx1"/>
                </a:solidFill>
              </a:rPr>
              <a:t>, while </a:t>
            </a:r>
            <a:r>
              <a:rPr lang="en-US" sz="2800" b="1" i="0">
                <a:solidFill>
                  <a:schemeClr val="accent5"/>
                </a:solidFill>
              </a:rPr>
              <a:t>Dushanbe (91%)</a:t>
            </a:r>
            <a:r>
              <a:rPr lang="en-US" sz="2800" i="0">
                <a:solidFill>
                  <a:schemeClr val="tx1"/>
                </a:solidFill>
              </a:rPr>
              <a:t> has the highest proportion of households in the </a:t>
            </a:r>
            <a:r>
              <a:rPr lang="en-US" sz="2800" b="1" i="0">
                <a:solidFill>
                  <a:schemeClr val="accent5"/>
                </a:solidFill>
              </a:rPr>
              <a:t>wealthiest quintile</a:t>
            </a:r>
            <a:r>
              <a:rPr lang="en-US" sz="2800" i="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1627932805"/>
              </p:ext>
            </p:extLst>
          </p:nvPr>
        </p:nvGraphicFramePr>
        <p:xfrm>
          <a:off x="623886" y="1482725"/>
          <a:ext cx="7991971" cy="1554480"/>
        </p:xfrm>
        <a:graphic>
          <a:graphicData uri="http://schemas.openxmlformats.org/drawingml/2006/table">
            <a:tbl>
              <a:tblPr firstRow="1" bandRow="1">
                <a:tableStyleId>{5C22544A-7EE6-4342-B048-85BDC9FD1C3A}</a:tableStyleId>
              </a:tblPr>
              <a:tblGrid>
                <a:gridCol w="1203643">
                  <a:extLst>
                    <a:ext uri="{9D8B030D-6E8A-4147-A177-3AD203B41FA5}">
                      <a16:colId xmlns:a16="http://schemas.microsoft.com/office/drawing/2014/main" val="1450762116"/>
                    </a:ext>
                  </a:extLst>
                </a:gridCol>
                <a:gridCol w="1324056">
                  <a:extLst>
                    <a:ext uri="{9D8B030D-6E8A-4147-A177-3AD203B41FA5}">
                      <a16:colId xmlns:a16="http://schemas.microsoft.com/office/drawing/2014/main" val="1592744898"/>
                    </a:ext>
                  </a:extLst>
                </a:gridCol>
                <a:gridCol w="1278659">
                  <a:extLst>
                    <a:ext uri="{9D8B030D-6E8A-4147-A177-3AD203B41FA5}">
                      <a16:colId xmlns:a16="http://schemas.microsoft.com/office/drawing/2014/main" val="3421851231"/>
                    </a:ext>
                  </a:extLst>
                </a:gridCol>
                <a:gridCol w="1338597">
                  <a:extLst>
                    <a:ext uri="{9D8B030D-6E8A-4147-A177-3AD203B41FA5}">
                      <a16:colId xmlns:a16="http://schemas.microsoft.com/office/drawing/2014/main" val="568046940"/>
                    </a:ext>
                  </a:extLst>
                </a:gridCol>
                <a:gridCol w="1258681">
                  <a:extLst>
                    <a:ext uri="{9D8B030D-6E8A-4147-A177-3AD203B41FA5}">
                      <a16:colId xmlns:a16="http://schemas.microsoft.com/office/drawing/2014/main" val="368392426"/>
                    </a:ext>
                  </a:extLst>
                </a:gridCol>
                <a:gridCol w="1588335">
                  <a:extLst>
                    <a:ext uri="{9D8B030D-6E8A-4147-A177-3AD203B41FA5}">
                      <a16:colId xmlns:a16="http://schemas.microsoft.com/office/drawing/2014/main" val="3293824966"/>
                    </a:ext>
                  </a:extLst>
                </a:gridCol>
              </a:tblGrid>
              <a:tr h="370840">
                <a:tc>
                  <a:txBody>
                    <a:bodyPr/>
                    <a:lstStyle/>
                    <a:p>
                      <a:endParaRPr lang="en-US" sz="2800">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Urban</a:t>
                      </a:r>
                    </a:p>
                  </a:txBody>
                  <a:tcPr>
                    <a:noFill/>
                  </a:tcPr>
                </a:tc>
                <a:tc>
                  <a:txBody>
                    <a:bodyPr/>
                    <a:lstStyle/>
                    <a:p>
                      <a:pPr algn="ctr"/>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6%</a:t>
                      </a:r>
                    </a:p>
                  </a:txBody>
                  <a:tcPr>
                    <a:noFill/>
                  </a:tcPr>
                </a:tc>
                <a:tc>
                  <a:txBody>
                    <a:bodyPr/>
                    <a:lstStyle/>
                    <a:p>
                      <a:pPr algn="ctr"/>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6%</a:t>
                      </a:r>
                    </a:p>
                  </a:txBody>
                  <a:tcPr>
                    <a:noFill/>
                  </a:tcPr>
                </a:tc>
                <a:tc>
                  <a:txBody>
                    <a:bodyPr/>
                    <a:lstStyle/>
                    <a:p>
                      <a:pPr algn="ctr"/>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8%</a:t>
                      </a:r>
                    </a:p>
                  </a:txBody>
                  <a:tcPr>
                    <a:noFill/>
                  </a:tcPr>
                </a:tc>
                <a:tc>
                  <a:txBody>
                    <a:bodyPr/>
                    <a:lstStyle/>
                    <a:p>
                      <a:pPr algn="ctr"/>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15%</a:t>
                      </a:r>
                    </a:p>
                  </a:txBody>
                  <a:tcPr>
                    <a:noFill/>
                  </a:tcPr>
                </a:tc>
                <a:tc>
                  <a:txBody>
                    <a:bodyPr/>
                    <a:lstStyle/>
                    <a:p>
                      <a:pPr algn="ctr"/>
                      <a:r>
                        <a:rPr lang="en-US" sz="2800">
                          <a:solidFill>
                            <a:schemeClr val="accent4">
                              <a:lumMod val="75000"/>
                            </a:schemeClr>
                          </a:solidFill>
                          <a:latin typeface="Source Sans Pro SemiBold" panose="020B0603030403020204" pitchFamily="34" charset="0"/>
                          <a:ea typeface="Source Sans Pro SemiBold" panose="020B0603030403020204" pitchFamily="34" charset="0"/>
                        </a:rPr>
                        <a:t>65%</a:t>
                      </a:r>
                    </a:p>
                  </a:txBody>
                  <a:tcPr>
                    <a:noFill/>
                  </a:tcPr>
                </a:tc>
                <a:extLst>
                  <a:ext uri="{0D108BD9-81ED-4DB2-BD59-A6C34878D82A}">
                    <a16:rowId xmlns:a16="http://schemas.microsoft.com/office/drawing/2014/main" val="1336006022"/>
                  </a:ext>
                </a:extLst>
              </a:tr>
              <a:tr h="370840">
                <a:tc>
                  <a:txBody>
                    <a:bodyPr/>
                    <a:lstStyle/>
                    <a:p>
                      <a:r>
                        <a:rPr lang="en-US" sz="2800">
                          <a:solidFill>
                            <a:schemeClr val="accent3"/>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25%</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25%</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24%</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22%</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4%</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a:t>Housing Characteristics</a:t>
            </a:r>
          </a:p>
          <a:p>
            <a:pPr marL="342900" indent="-342900" algn="l">
              <a:buFont typeface="Arial" panose="020B0604020202020204" pitchFamily="34" charset="0"/>
              <a:buChar char="•"/>
            </a:pPr>
            <a:r>
              <a:rPr lang="en-US" sz="3200" b="1" i="0">
                <a:solidFill>
                  <a:schemeClr val="accent5"/>
                </a:solidFill>
              </a:rPr>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4A6EF525-11D4-C8D5-0B43-D9FEE7BCD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3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DHS-8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VMX3MACP777Z-1177381151-48766</_dlc_DocId>
    <_dlc_DocIdUrl xmlns="d16efad5-0601-4cf0-b7c2-89968258c777">
      <Url>https://icfonline.sharepoint.com/sites/ihd-dhs/Dissemination/_layouts/15/DocIdRedir.aspx?ID=VMX3MACP777Z-1177381151-48766</Url>
      <Description>VMX3MACP777Z-1177381151-48766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681C7030-33B1-4FBC-B779-F61273B90007}">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1247</Words>
  <Application>Microsoft Office PowerPoint</Application>
  <PresentationFormat>On-screen Show (4:3)</PresentationFormat>
  <Paragraphs>184</Paragraphs>
  <Slides>27</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27</vt:i4>
      </vt:variant>
    </vt:vector>
  </HeadingPairs>
  <TitlesOfParts>
    <vt:vector size="34" baseType="lpstr">
      <vt:lpstr>Arial</vt:lpstr>
      <vt:lpstr>Calibri</vt:lpstr>
      <vt:lpstr>Source Sans Pro</vt:lpstr>
      <vt:lpstr>Source Sans Pro SemiBold</vt:lpstr>
      <vt:lpstr>3_Custom Design</vt:lpstr>
      <vt:lpstr>2_Custom Design</vt:lpstr>
      <vt:lpstr>1_Custom Design</vt:lpstr>
      <vt:lpstr>PowerPoint Presentation</vt:lpstr>
      <vt:lpstr>PowerPoint Presentation</vt:lpstr>
      <vt:lpstr>Electricity by Residence</vt:lpstr>
      <vt:lpstr>Primary Reliance on Clean Fuels  and Technologies by Residence</vt:lpstr>
      <vt:lpstr>Households with Information Communication Technology by Residence</vt:lpstr>
      <vt:lpstr>Households with a Means of Transportation by Residence</vt:lpstr>
      <vt:lpstr>Wealth Index</vt:lpstr>
      <vt:lpstr>Wealth Index</vt:lpstr>
      <vt:lpstr>PowerPoint Presentation</vt:lpstr>
      <vt:lpstr>PowerPoint Presentation</vt:lpstr>
      <vt:lpstr>Orphanhood by Residence</vt:lpstr>
      <vt:lpstr>PowerPoint Presentation</vt:lpstr>
      <vt:lpstr>PowerPoint Presentation</vt:lpstr>
      <vt:lpstr>Net School Attendance Ratio  by Residence</vt:lpstr>
      <vt:lpstr>Gender Parity Index:  Net Attendance Ratio</vt:lpstr>
      <vt:lpstr>Participation Rate in Organized Learning by Sex</vt:lpstr>
      <vt:lpstr>PowerPoint Presentation</vt:lpstr>
      <vt:lpstr>Drinking Water Service  by Residence</vt:lpstr>
      <vt:lpstr>Basic Drinking Water Service  by Region</vt:lpstr>
      <vt:lpstr>Person Collecting Drinking Water</vt:lpstr>
      <vt:lpstr>Availability of Sufficient  Drinking Water by Residence</vt:lpstr>
      <vt:lpstr>Sanitation Service ladder  by Residence</vt:lpstr>
      <vt:lpstr>Appropriate Management  of Household Excreta</vt:lpstr>
      <vt:lpstr>Appropriate Management  of Household Excreta by Wealth</vt:lpstr>
      <vt:lpstr>Availability of Handwashing Facility  by Residence</vt:lpstr>
      <vt:lpstr>Menstrual Hygiene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2024-11-25T20:07:48Z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4a041460-c53e-4cd8-bbcd-336c1d6ce134</vt:lpwstr>
  </property>
  <property fmtid="{D5CDD505-2E9C-101B-9397-08002B2CF9AE}" pid="4" name="MediaServiceImageTags">
    <vt:lpwstr/>
  </property>
</Properties>
</file>