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3.xml" ContentType="application/vnd.openxmlformats-officedocument.drawingml.chartshapes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33"/>
  </p:notesMasterIdLst>
  <p:handoutMasterIdLst>
    <p:handoutMasterId r:id="rId34"/>
  </p:handoutMasterIdLst>
  <p:sldIdLst>
    <p:sldId id="256" r:id="rId8"/>
    <p:sldId id="260" r:id="rId9"/>
    <p:sldId id="262" r:id="rId10"/>
    <p:sldId id="322" r:id="rId11"/>
    <p:sldId id="340" r:id="rId12"/>
    <p:sldId id="324" r:id="rId13"/>
    <p:sldId id="341" r:id="rId14"/>
    <p:sldId id="342" r:id="rId15"/>
    <p:sldId id="272" r:id="rId16"/>
    <p:sldId id="344" r:id="rId17"/>
    <p:sldId id="264" r:id="rId18"/>
    <p:sldId id="283" r:id="rId19"/>
    <p:sldId id="278" r:id="rId20"/>
    <p:sldId id="345" r:id="rId21"/>
    <p:sldId id="275" r:id="rId22"/>
    <p:sldId id="263" r:id="rId23"/>
    <p:sldId id="346" r:id="rId24"/>
    <p:sldId id="347" r:id="rId25"/>
    <p:sldId id="348" r:id="rId26"/>
    <p:sldId id="294" r:id="rId27"/>
    <p:sldId id="349" r:id="rId28"/>
    <p:sldId id="350" r:id="rId29"/>
    <p:sldId id="325" r:id="rId30"/>
    <p:sldId id="351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3E53F0-DD7F-4CD1-80EA-6A83CC779964}" v="14" dt="2024-10-25T17:36:18.6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7307" autoAdjust="0"/>
  </p:normalViewPr>
  <p:slideViewPr>
    <p:cSldViewPr snapToGrid="0">
      <p:cViewPr varScale="1">
        <p:scale>
          <a:sx n="151" d="100"/>
          <a:sy n="151" d="100"/>
        </p:scale>
        <p:origin x="10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3b060d9-4d34-479b-ad68-688eaebf93c5" providerId="ADAL" clId="{83A548DD-D435-423B-939D-6B824A48AF82}"/>
    <pc:docChg chg="modSld">
      <pc:chgData name="Sarah Balian" userId="b3b060d9-4d34-479b-ad68-688eaebf93c5" providerId="ADAL" clId="{83A548DD-D435-423B-939D-6B824A48AF82}" dt="2023-02-03T14:57:50.156" v="27"/>
      <pc:docMkLst>
        <pc:docMk/>
      </pc:docMkLst>
      <pc:sldChg chg="delCm">
        <pc:chgData name="Sarah Balian" userId="b3b060d9-4d34-479b-ad68-688eaebf93c5" providerId="ADAL" clId="{83A548DD-D435-423B-939D-6B824A48AF82}" dt="2023-02-03T14:47:33.932" v="0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47:33.932" v="0"/>
              <pc2:cmMkLst xmlns:pc2="http://schemas.microsoft.com/office/powerpoint/2019/9/main/command">
                <pc:docMk/>
                <pc:sldMk cId="2163988523" sldId="260"/>
                <pc2:cmMk id="{6C80ED0E-11DA-4031-8383-E36168CE0562}"/>
              </pc2:cmMkLst>
            </pc226:cmChg>
          </p:ext>
        </pc:extLst>
      </pc:sldChg>
      <pc:sldChg chg="modSp mod">
        <pc:chgData name="Sarah Balian" userId="b3b060d9-4d34-479b-ad68-688eaebf93c5" providerId="ADAL" clId="{83A548DD-D435-423B-939D-6B824A48AF82}" dt="2023-02-03T14:49:07.950" v="3" actId="6549"/>
        <pc:sldMkLst>
          <pc:docMk/>
          <pc:sldMk cId="1428788921" sldId="262"/>
        </pc:sldMkLst>
        <pc:spChg chg="mod">
          <ac:chgData name="Sarah Balian" userId="b3b060d9-4d34-479b-ad68-688eaebf93c5" providerId="ADAL" clId="{83A548DD-D435-423B-939D-6B824A48AF82}" dt="2023-02-03T14:49:07.950" v="3" actId="6549"/>
          <ac:spMkLst>
            <pc:docMk/>
            <pc:sldMk cId="1428788921" sldId="262"/>
            <ac:spMk id="16" creationId="{7EF9F444-652D-626D-94F0-686DE3F451C0}"/>
          </ac:spMkLst>
        </pc:spChg>
      </pc:sldChg>
      <pc:sldChg chg="delCm">
        <pc:chgData name="Sarah Balian" userId="b3b060d9-4d34-479b-ad68-688eaebf93c5" providerId="ADAL" clId="{83A548DD-D435-423B-939D-6B824A48AF82}" dt="2023-02-03T14:52:23.268" v="5"/>
        <pc:sldMkLst>
          <pc:docMk/>
          <pc:sldMk cId="1506493807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2:23.268" v="5"/>
              <pc2:cmMkLst xmlns:pc2="http://schemas.microsoft.com/office/powerpoint/2019/9/main/command">
                <pc:docMk/>
                <pc:sldMk cId="1506493807" sldId="272"/>
                <pc2:cmMk id="{D2C8EB19-2EA2-442C-9846-77205FEF2A24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3:22.193" v="8"/>
        <pc:sldMkLst>
          <pc:docMk/>
          <pc:sldMk cId="111198767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3:22.193" v="8"/>
              <pc2:cmMkLst xmlns:pc2="http://schemas.microsoft.com/office/powerpoint/2019/9/main/command">
                <pc:docMk/>
                <pc:sldMk cId="111198767" sldId="275"/>
                <pc2:cmMk id="{685315B5-9B6D-494A-A85B-36EB26BC7D57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2:59.676" v="6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2:59.676" v="6"/>
              <pc2:cmMkLst xmlns:pc2="http://schemas.microsoft.com/office/powerpoint/2019/9/main/command">
                <pc:docMk/>
                <pc:sldMk cId="3502258445" sldId="283"/>
                <pc2:cmMk id="{9A5B23AE-8AE9-44A7-AEBA-51531C10B10D}"/>
              </pc2:cmMkLst>
            </pc226:cmChg>
          </p:ext>
        </pc:extLst>
      </pc:sldChg>
      <pc:sldChg chg="delCm modCm">
        <pc:chgData name="Sarah Balian" userId="b3b060d9-4d34-479b-ad68-688eaebf93c5" providerId="ADAL" clId="{83A548DD-D435-423B-939D-6B824A48AF82}" dt="2023-02-03T14:57:50.156" v="2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3b060d9-4d34-479b-ad68-688eaebf93c5" providerId="ADAL" clId="{83A548DD-D435-423B-939D-6B824A48AF82}" dt="2023-02-03T14:57:50.156" v="27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  <pc226:cmRplyChg chg="add">
                <pc226:chgData name="Sarah Balian" userId="b3b060d9-4d34-479b-ad68-688eaebf93c5" providerId="ADAL" clId="{83A548DD-D435-423B-939D-6B824A48AF82}" dt="2023-02-03T14:57:50.156" v="27"/>
                <pc2:cmRplyMkLst xmlns:pc2="http://schemas.microsoft.com/office/powerpoint/2019/9/main/command">
                  <pc:docMk/>
                  <pc:sldMk cId="3475639167" sldId="289"/>
                  <pc2:cmMk id="{0C39981C-8945-4108-9053-3FC8D304B1FE}"/>
                  <pc2:cmRplyMk id="{5CC33D88-4782-491F-B775-3273429BD2F9}"/>
                </pc2:cmRplyMkLst>
              </pc226:cmRplyChg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32.993" v="26"/>
              <pc2:cmMkLst xmlns:pc2="http://schemas.microsoft.com/office/powerpoint/2019/9/main/command">
                <pc:docMk/>
                <pc:sldMk cId="3475639167" sldId="289"/>
                <pc2:cmMk id="{E415532C-8497-418E-82B8-EBA4B428E7F3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4:22.032" v="9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4:22.032" v="9"/>
              <pc2:cmMkLst xmlns:pc2="http://schemas.microsoft.com/office/powerpoint/2019/9/main/command">
                <pc:docMk/>
                <pc:sldMk cId="1925132525" sldId="294"/>
                <pc2:cmMk id="{1C459889-DEEC-40AF-8DE2-0DFD76DE9484}"/>
              </pc2:cmMkLst>
            </pc226:cmChg>
          </p:ext>
        </pc:extLst>
      </pc:sldChg>
      <pc:sldChg chg="delCm modCm">
        <pc:chgData name="Sarah Balian" userId="b3b060d9-4d34-479b-ad68-688eaebf93c5" providerId="ADAL" clId="{83A548DD-D435-423B-939D-6B824A48AF82}" dt="2023-02-03T14:50:49.039" v="4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3b060d9-4d34-479b-ad68-688eaebf93c5" providerId="ADAL" clId="{83A548DD-D435-423B-939D-6B824A48AF82}" dt="2023-02-03T14:50:49.039" v="4"/>
              <pc2:cmMkLst xmlns:pc2="http://schemas.microsoft.com/office/powerpoint/2019/9/main/command">
                <pc:docMk/>
                <pc:sldMk cId="3332005300" sldId="322"/>
                <pc2:cmMk id="{E23AB750-008B-4556-932B-6CA5013B3AC3}"/>
              </pc2:cmMkLst>
              <pc226:cmRplyChg chg="add">
                <pc226:chgData name="Sarah Balian" userId="b3b060d9-4d34-479b-ad68-688eaebf93c5" providerId="ADAL" clId="{83A548DD-D435-423B-939D-6B824A48AF82}" dt="2023-02-03T14:49:01.103" v="1"/>
                <pc2:cmRplyMkLst xmlns:pc2="http://schemas.microsoft.com/office/powerpoint/2019/9/main/command">
                  <pc:docMk/>
                  <pc:sldMk cId="3332005300" sldId="322"/>
                  <pc2:cmMk id="{E23AB750-008B-4556-932B-6CA5013B3AC3}"/>
                  <pc2:cmRplyMk id="{AA25B801-9359-455C-BB22-7D17DF24B548}"/>
                </pc2:cmRplyMkLst>
              </pc226:cmRplyChg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49:03.342" v="2"/>
              <pc2:cmMkLst xmlns:pc2="http://schemas.microsoft.com/office/powerpoint/2019/9/main/command">
                <pc:docMk/>
                <pc:sldMk cId="3332005300" sldId="322"/>
                <pc2:cmMk id="{F3213751-7BD9-44BF-B670-F5A537159C28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3:04.336" v="7"/>
        <pc:sldMkLst>
          <pc:docMk/>
          <pc:sldMk cId="2781894779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3:04.336" v="7"/>
              <pc2:cmMkLst xmlns:pc2="http://schemas.microsoft.com/office/powerpoint/2019/9/main/command">
                <pc:docMk/>
                <pc:sldMk cId="2781894779" sldId="343"/>
                <pc2:cmMk id="{EA8384B9-DFE4-4C0D-9CD0-B99A77B20886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6:51.842" v="22"/>
        <pc:sldMkLst>
          <pc:docMk/>
          <pc:sldMk cId="2945900005" sldId="34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6:51.842" v="22"/>
              <pc2:cmMkLst xmlns:pc2="http://schemas.microsoft.com/office/powerpoint/2019/9/main/command">
                <pc:docMk/>
                <pc:sldMk cId="2945900005" sldId="349"/>
                <pc2:cmMk id="{18D3781C-79C8-4CE9-9116-85712F6568DC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7:13.060" v="25"/>
        <pc:sldMkLst>
          <pc:docMk/>
          <pc:sldMk cId="3840754402" sldId="3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05.046" v="23"/>
              <pc2:cmMkLst xmlns:pc2="http://schemas.microsoft.com/office/powerpoint/2019/9/main/command">
                <pc:docMk/>
                <pc:sldMk cId="3840754402" sldId="350"/>
                <pc2:cmMk id="{DF41DE15-8790-4468-BEA3-FFD982226151}"/>
              </pc2:cmMkLst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13.060" v="25"/>
              <pc2:cmMkLst xmlns:pc2="http://schemas.microsoft.com/office/powerpoint/2019/9/main/command">
                <pc:docMk/>
                <pc:sldMk cId="3840754402" sldId="350"/>
                <pc2:cmMk id="{0B360A49-79AF-459D-B4E7-7D168FFEEB24}"/>
              </pc2:cmMkLst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09.768" v="24"/>
              <pc2:cmMkLst xmlns:pc2="http://schemas.microsoft.com/office/powerpoint/2019/9/main/command">
                <pc:docMk/>
                <pc:sldMk cId="3840754402" sldId="350"/>
                <pc2:cmMk id="{80CC7A65-DC22-45FE-B949-D79290C55F34}"/>
              </pc2:cmMkLst>
            </pc226:cmChg>
          </p:ext>
        </pc:extLst>
      </pc:sldChg>
      <pc:sldChg chg="modSp delCm modCm">
        <pc:chgData name="Sarah Balian" userId="b3b060d9-4d34-479b-ad68-688eaebf93c5" providerId="ADAL" clId="{83A548DD-D435-423B-939D-6B824A48AF82}" dt="2023-02-03T14:56:00.407" v="21"/>
        <pc:sldMkLst>
          <pc:docMk/>
          <pc:sldMk cId="587045458" sldId="351"/>
        </pc:sldMkLst>
        <pc:graphicFrameChg chg="mod">
          <ac:chgData name="Sarah Balian" userId="b3b060d9-4d34-479b-ad68-688eaebf93c5" providerId="ADAL" clId="{83A548DD-D435-423B-939D-6B824A48AF82}" dt="2023-02-03T14:55:32.319" v="19" actId="208"/>
          <ac:graphicFrameMkLst>
            <pc:docMk/>
            <pc:sldMk cId="587045458" sldId="351"/>
            <ac:graphicFrameMk id="13" creationId="{4D87D9ED-950C-E2EE-4F6F-058D3A89E8D7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3b060d9-4d34-479b-ad68-688eaebf93c5" providerId="ADAL" clId="{83A548DD-D435-423B-939D-6B824A48AF82}" dt="2023-02-03T14:56:00.407" v="21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  <pc226:cmRplyChg chg="add">
                <pc226:chgData name="Sarah Balian" userId="b3b060d9-4d34-479b-ad68-688eaebf93c5" providerId="ADAL" clId="{83A548DD-D435-423B-939D-6B824A48AF82}" dt="2023-02-03T14:56:00.407" v="21"/>
                <pc2:cmRplyMkLst xmlns:pc2="http://schemas.microsoft.com/office/powerpoint/2019/9/main/command">
                  <pc:docMk/>
                  <pc:sldMk cId="587045458" sldId="351"/>
                  <pc2:cmMk id="{03BA05AF-28C1-494C-A7BE-191257310827}"/>
                  <pc2:cmRplyMk id="{2B192C35-7A0F-4387-A896-18968AE0E800}"/>
                </pc2:cmRplyMkLst>
              </pc226:cmRplyChg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5:40.744" v="20"/>
              <pc2:cmMkLst xmlns:pc2="http://schemas.microsoft.com/office/powerpoint/2019/9/main/command">
                <pc:docMk/>
                <pc:sldMk cId="587045458" sldId="351"/>
                <pc2:cmMk id="{FD61F4B6-00B7-4FBB-AF38-BE731EC60448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F13E53F0-DD7F-4CD1-80EA-6A83CC779964}"/>
    <pc:docChg chg="modSld">
      <pc:chgData name="Twesigye, Gloria" userId="6464a502-8a44-4d67-8fab-8f3aa9495827" providerId="ADAL" clId="{F13E53F0-DD7F-4CD1-80EA-6A83CC779964}" dt="2024-10-25T17:40:16.056" v="7" actId="1076"/>
      <pc:docMkLst>
        <pc:docMk/>
      </pc:docMkLst>
      <pc:sldChg chg="modSp mod">
        <pc:chgData name="Twesigye, Gloria" userId="6464a502-8a44-4d67-8fab-8f3aa9495827" providerId="ADAL" clId="{F13E53F0-DD7F-4CD1-80EA-6A83CC779964}" dt="2024-10-25T17:40:16.056" v="7" actId="1076"/>
        <pc:sldMkLst>
          <pc:docMk/>
          <pc:sldMk cId="4269612064" sldId="325"/>
        </pc:sldMkLst>
        <pc:spChg chg="mod">
          <ac:chgData name="Twesigye, Gloria" userId="6464a502-8a44-4d67-8fab-8f3aa9495827" providerId="ADAL" clId="{F13E53F0-DD7F-4CD1-80EA-6A83CC779964}" dt="2024-10-25T17:40:16.056" v="7" actId="1076"/>
          <ac:spMkLst>
            <pc:docMk/>
            <pc:sldMk cId="4269612064" sldId="325"/>
            <ac:spMk id="11" creationId="{8E4E40E9-D792-25A1-4B37-23D4780B1318}"/>
          </ac:spMkLst>
        </pc:spChg>
      </pc:sldChg>
      <pc:sldChg chg="addSp modSp mod">
        <pc:chgData name="Twesigye, Gloria" userId="6464a502-8a44-4d67-8fab-8f3aa9495827" providerId="ADAL" clId="{F13E53F0-DD7F-4CD1-80EA-6A83CC779964}" dt="2024-10-25T17:36:18.685" v="3"/>
        <pc:sldMkLst>
          <pc:docMk/>
          <pc:sldMk cId="1246765326" sldId="344"/>
        </pc:sldMkLst>
        <pc:picChg chg="add mod">
          <ac:chgData name="Twesigye, Gloria" userId="6464a502-8a44-4d67-8fab-8f3aa9495827" providerId="ADAL" clId="{F13E53F0-DD7F-4CD1-80EA-6A83CC779964}" dt="2024-10-25T17:36:18.685" v="3"/>
          <ac:picMkLst>
            <pc:docMk/>
            <pc:sldMk cId="1246765326" sldId="344"/>
            <ac:picMk id="8" creationId="{D3131FBE-06FC-81D4-87C9-0914850F35F9}"/>
          </ac:picMkLst>
        </pc:picChg>
      </pc:sldChg>
      <pc:sldChg chg="mod">
        <pc:chgData name="Twesigye, Gloria" userId="6464a502-8a44-4d67-8fab-8f3aa9495827" providerId="ADAL" clId="{F13E53F0-DD7F-4CD1-80EA-6A83CC779964}" dt="2024-10-25T17:39:44.402" v="6" actId="27918"/>
        <pc:sldMkLst>
          <pc:docMk/>
          <pc:sldMk cId="3840754402" sldId="350"/>
        </pc:sldMkLst>
      </pc:sldChg>
    </pc:docChg>
  </pc:docChgLst>
  <pc:docChgLst>
    <pc:chgData name="Sarah Balian" userId="b3b060d9-4d34-479b-ad68-688eaebf93c5" providerId="ADAL" clId="{70921480-0B51-4858-AE94-DADBCD2AEA90}"/>
    <pc:docChg chg="">
      <pc:chgData name="Sarah Balian" userId="b3b060d9-4d34-479b-ad68-688eaebf93c5" providerId="ADAL" clId="{70921480-0B51-4858-AE94-DADBCD2AEA90}" dt="2023-03-17T21:21:22.489" v="2"/>
      <pc:docMkLst>
        <pc:docMk/>
      </pc:docMkLst>
      <pc:sldChg chg="delCm">
        <pc:chgData name="Sarah Balian" userId="b3b060d9-4d34-479b-ad68-688eaebf93c5" providerId="ADAL" clId="{70921480-0B51-4858-AE94-DADBCD2AEA90}" dt="2023-03-17T21:21:22.489" v="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70921480-0B51-4858-AE94-DADBCD2AEA90}" dt="2023-03-17T21:21:22.489" v="2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</pc226:cmChg>
          </p:ext>
        </pc:extLst>
      </pc:sldChg>
      <pc:sldChg chg="delCm">
        <pc:chgData name="Sarah Balian" userId="b3b060d9-4d34-479b-ad68-688eaebf93c5" providerId="ADAL" clId="{70921480-0B51-4858-AE94-DADBCD2AEA90}" dt="2023-03-17T18:22:46.923" v="0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70921480-0B51-4858-AE94-DADBCD2AEA90}" dt="2023-03-17T18:22:46.923" v="0"/>
              <pc2:cmMkLst xmlns:pc2="http://schemas.microsoft.com/office/powerpoint/2019/9/main/command">
                <pc:docMk/>
                <pc:sldMk cId="3332005300" sldId="322"/>
                <pc2:cmMk id="{E23AB750-008B-4556-932B-6CA5013B3AC3}"/>
              </pc2:cmMkLst>
            </pc226:cmChg>
          </p:ext>
        </pc:extLst>
      </pc:sldChg>
      <pc:sldChg chg="delCm">
        <pc:chgData name="Sarah Balian" userId="b3b060d9-4d34-479b-ad68-688eaebf93c5" providerId="ADAL" clId="{70921480-0B51-4858-AE94-DADBCD2AEA90}" dt="2023-03-17T21:21:15.253" v="1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70921480-0B51-4858-AE94-DADBCD2AEA90}" dt="2023-03-17T21:21:15.253" v="1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B8615338-6C65-40C8-84C7-723A6EA33F50}"/>
    <pc:docChg chg="undo custSel modSld">
      <pc:chgData name="Behague, Sabina" userId="2f9f8379-56ce-455c-81be-d1dc66b28ae7" providerId="ADAL" clId="{B8615338-6C65-40C8-84C7-723A6EA33F50}" dt="2023-02-01T20:42:23.930" v="152" actId="113"/>
      <pc:docMkLst>
        <pc:docMk/>
      </pc:docMkLst>
      <pc:sldChg chg="modSp mod addCm">
        <pc:chgData name="Behague, Sabina" userId="2f9f8379-56ce-455c-81be-d1dc66b28ae7" providerId="ADAL" clId="{B8615338-6C65-40C8-84C7-723A6EA33F50}" dt="2023-01-25T13:33:33.985" v="27"/>
        <pc:sldMkLst>
          <pc:docMk/>
          <pc:sldMk cId="2163988523" sldId="260"/>
        </pc:sldMkLst>
        <pc:spChg chg="mod">
          <ac:chgData name="Behague, Sabina" userId="2f9f8379-56ce-455c-81be-d1dc66b28ae7" providerId="ADAL" clId="{B8615338-6C65-40C8-84C7-723A6EA33F50}" dt="2023-01-25T13:23:47.488" v="0" actId="1076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33:33.985" v="27"/>
              <pc2:cmMkLst xmlns:pc2="http://schemas.microsoft.com/office/powerpoint/2019/9/main/command">
                <pc:docMk/>
                <pc:sldMk cId="2163988523" sldId="260"/>
                <pc2:cmMk id="{6C80ED0E-11DA-4031-8383-E36168CE0562}"/>
              </pc2:cmMkLst>
            </pc226:cmChg>
          </p:ext>
        </pc:extLst>
      </pc:sldChg>
      <pc:sldChg chg="addSp modSp mod">
        <pc:chgData name="Behague, Sabina" userId="2f9f8379-56ce-455c-81be-d1dc66b28ae7" providerId="ADAL" clId="{B8615338-6C65-40C8-84C7-723A6EA33F50}" dt="2023-01-25T15:26:41.752" v="116" actId="1037"/>
        <pc:sldMkLst>
          <pc:docMk/>
          <pc:sldMk cId="2479953464" sldId="264"/>
        </pc:sldMkLst>
        <pc:spChg chg="add mod">
          <ac:chgData name="Behague, Sabina" userId="2f9f8379-56ce-455c-81be-d1dc66b28ae7" providerId="ADAL" clId="{B8615338-6C65-40C8-84C7-723A6EA33F50}" dt="2023-01-25T15:26:41.752" v="116" actId="1037"/>
          <ac:spMkLst>
            <pc:docMk/>
            <pc:sldMk cId="2479953464" sldId="264"/>
            <ac:spMk id="3" creationId="{88DE16AB-F371-228B-992E-3A8E7FD0AF23}"/>
          </ac:spMkLst>
        </pc:spChg>
        <pc:picChg chg="mod">
          <ac:chgData name="Behague, Sabina" userId="2f9f8379-56ce-455c-81be-d1dc66b28ae7" providerId="ADAL" clId="{B8615338-6C65-40C8-84C7-723A6EA33F50}" dt="2023-01-25T15:26:36.897" v="113" actId="1037"/>
          <ac:picMkLst>
            <pc:docMk/>
            <pc:sldMk cId="2479953464" sldId="264"/>
            <ac:picMk id="14" creationId="{1F4E151D-79B0-2594-1670-74173B816B17}"/>
          </ac:picMkLst>
        </pc:picChg>
      </pc:sldChg>
      <pc:sldChg chg="modSp mod addCm modNotesTx">
        <pc:chgData name="Behague, Sabina" userId="2f9f8379-56ce-455c-81be-d1dc66b28ae7" providerId="ADAL" clId="{B8615338-6C65-40C8-84C7-723A6EA33F50}" dt="2023-01-25T13:46:14.649" v="34" actId="20577"/>
        <pc:sldMkLst>
          <pc:docMk/>
          <pc:sldMk cId="1506493807" sldId="272"/>
        </pc:sldMkLst>
        <pc:spChg chg="mod">
          <ac:chgData name="Behague, Sabina" userId="2f9f8379-56ce-455c-81be-d1dc66b28ae7" providerId="ADAL" clId="{B8615338-6C65-40C8-84C7-723A6EA33F50}" dt="2023-01-25T13:45:35.798" v="29" actId="20577"/>
          <ac:spMkLst>
            <pc:docMk/>
            <pc:sldMk cId="1506493807" sldId="272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46:02.902" v="30"/>
              <pc2:cmMkLst xmlns:pc2="http://schemas.microsoft.com/office/powerpoint/2019/9/main/command">
                <pc:docMk/>
                <pc:sldMk cId="1506493807" sldId="272"/>
                <pc2:cmMk id="{D2C8EB19-2EA2-442C-9846-77205FEF2A24}"/>
              </pc2:cmMkLst>
            </pc226:cmChg>
          </p:ext>
        </pc:extLst>
      </pc:sldChg>
      <pc:sldChg chg="addCm">
        <pc:chgData name="Behague, Sabina" userId="2f9f8379-56ce-455c-81be-d1dc66b28ae7" providerId="ADAL" clId="{B8615338-6C65-40C8-84C7-723A6EA33F50}" dt="2023-01-25T14:18:42.924" v="74"/>
        <pc:sldMkLst>
          <pc:docMk/>
          <pc:sldMk cId="111198767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18:42.924" v="74"/>
              <pc2:cmMkLst xmlns:pc2="http://schemas.microsoft.com/office/powerpoint/2019/9/main/command">
                <pc:docMk/>
                <pc:sldMk cId="111198767" sldId="275"/>
                <pc2:cmMk id="{685315B5-9B6D-494A-A85B-36EB26BC7D57}"/>
              </pc2:cmMkLst>
            </pc226:cmChg>
          </p:ext>
        </pc:extLst>
      </pc:sldChg>
      <pc:sldChg chg="addSp modSp mod addCm">
        <pc:chgData name="Behague, Sabina" userId="2f9f8379-56ce-455c-81be-d1dc66b28ae7" providerId="ADAL" clId="{B8615338-6C65-40C8-84C7-723A6EA33F50}" dt="2023-01-25T15:27:06.162" v="125" actId="1076"/>
        <pc:sldMkLst>
          <pc:docMk/>
          <pc:sldMk cId="3502258445" sldId="283"/>
        </pc:sldMkLst>
        <pc:spChg chg="add mod">
          <ac:chgData name="Behague, Sabina" userId="2f9f8379-56ce-455c-81be-d1dc66b28ae7" providerId="ADAL" clId="{B8615338-6C65-40C8-84C7-723A6EA33F50}" dt="2023-01-25T15:27:06.162" v="125" actId="1076"/>
          <ac:spMkLst>
            <pc:docMk/>
            <pc:sldMk cId="3502258445" sldId="283"/>
            <ac:spMk id="3" creationId="{EC3062BA-27BB-6C70-CB63-6793B2CF3E67}"/>
          </ac:spMkLst>
        </pc:spChg>
        <pc:spChg chg="mod">
          <ac:chgData name="Behague, Sabina" userId="2f9f8379-56ce-455c-81be-d1dc66b28ae7" providerId="ADAL" clId="{B8615338-6C65-40C8-84C7-723A6EA33F50}" dt="2023-01-25T13:53:54.583" v="68" actId="1076"/>
          <ac:spMkLst>
            <pc:docMk/>
            <pc:sldMk cId="3502258445" sldId="283"/>
            <ac:spMk id="11" creationId="{AA7DA90E-F1B1-6A3A-8771-E43E613C537E}"/>
          </ac:spMkLst>
        </pc:spChg>
        <pc:picChg chg="mod">
          <ac:chgData name="Behague, Sabina" userId="2f9f8379-56ce-455c-81be-d1dc66b28ae7" providerId="ADAL" clId="{B8615338-6C65-40C8-84C7-723A6EA33F50}" dt="2023-01-25T15:26:53.337" v="119" actId="1037"/>
          <ac:picMkLst>
            <pc:docMk/>
            <pc:sldMk cId="3502258445" sldId="283"/>
            <ac:picMk id="19" creationId="{C1C35796-9F1E-5306-E9AC-80257CC6FAD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54:23.415" v="69"/>
              <pc2:cmMkLst xmlns:pc2="http://schemas.microsoft.com/office/powerpoint/2019/9/main/command">
                <pc:docMk/>
                <pc:sldMk cId="3502258445" sldId="283"/>
                <pc2:cmMk id="{9A5B23AE-8AE9-44A7-AEBA-51531C10B10D}"/>
              </pc2:cmMkLst>
            </pc226:cmChg>
          </p:ext>
        </pc:extLst>
      </pc:sldChg>
      <pc:sldChg chg="modSp mod addCm">
        <pc:chgData name="Behague, Sabina" userId="2f9f8379-56ce-455c-81be-d1dc66b28ae7" providerId="ADAL" clId="{B8615338-6C65-40C8-84C7-723A6EA33F50}" dt="2023-01-25T14:33:07.158" v="101"/>
        <pc:sldMkLst>
          <pc:docMk/>
          <pc:sldMk cId="3475639167" sldId="289"/>
        </pc:sldMkLst>
        <pc:spChg chg="mod">
          <ac:chgData name="Behague, Sabina" userId="2f9f8379-56ce-455c-81be-d1dc66b28ae7" providerId="ADAL" clId="{B8615338-6C65-40C8-84C7-723A6EA33F50}" dt="2023-01-25T14:32:24.189" v="100" actId="6549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9:13.459" v="92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33:07.158" v="101"/>
              <pc2:cmMkLst xmlns:pc2="http://schemas.microsoft.com/office/powerpoint/2019/9/main/command">
                <pc:docMk/>
                <pc:sldMk cId="3475639167" sldId="289"/>
                <pc2:cmMk id="{E415532C-8497-418E-82B8-EBA4B428E7F3}"/>
              </pc2:cmMkLst>
            </pc226:cmChg>
          </p:ext>
        </pc:extLst>
      </pc:sldChg>
      <pc:sldChg chg="addCm">
        <pc:chgData name="Behague, Sabina" userId="2f9f8379-56ce-455c-81be-d1dc66b28ae7" providerId="ADAL" clId="{B8615338-6C65-40C8-84C7-723A6EA33F50}" dt="2023-01-25T14:22:40" v="77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2:40" v="77"/>
              <pc2:cmMkLst xmlns:pc2="http://schemas.microsoft.com/office/powerpoint/2019/9/main/command">
                <pc:docMk/>
                <pc:sldMk cId="1925132525" sldId="294"/>
                <pc2:cmMk id="{1C459889-DEEC-40AF-8DE2-0DFD76DE9484}"/>
              </pc2:cmMkLst>
            </pc226:cmChg>
          </p:ext>
        </pc:extLst>
      </pc:sldChg>
      <pc:sldChg chg="modSp mod addCm delCm">
        <pc:chgData name="Behague, Sabina" userId="2f9f8379-56ce-455c-81be-d1dc66b28ae7" providerId="ADAL" clId="{B8615338-6C65-40C8-84C7-723A6EA33F50}" dt="2023-02-01T20:38:40.661" v="146" actId="113"/>
        <pc:sldMkLst>
          <pc:docMk/>
          <pc:sldMk cId="3332005300" sldId="322"/>
        </pc:sldMkLst>
        <pc:spChg chg="mod">
          <ac:chgData name="Behague, Sabina" userId="2f9f8379-56ce-455c-81be-d1dc66b28ae7" providerId="ADAL" clId="{B8615338-6C65-40C8-84C7-723A6EA33F50}" dt="2023-01-25T13:30:33.207" v="22" actId="6549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Behague, Sabina" userId="2f9f8379-56ce-455c-81be-d1dc66b28ae7" providerId="ADAL" clId="{B8615338-6C65-40C8-84C7-723A6EA33F50}" dt="2023-01-25T13:28:33.244" v="16" actId="2711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ehague, Sabina" userId="2f9f8379-56ce-455c-81be-d1dc66b28ae7" providerId="ADAL" clId="{B8615338-6C65-40C8-84C7-723A6EA33F50}" dt="2023-02-01T20:38:40.661" v="146" actId="113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31:49.149" v="24"/>
              <pc2:cmMkLst xmlns:pc2="http://schemas.microsoft.com/office/powerpoint/2019/9/main/command">
                <pc:docMk/>
                <pc:sldMk cId="3332005300" sldId="322"/>
                <pc2:cmMk id="{E23AB750-008B-4556-932B-6CA5013B3AC3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29:11.691" v="17"/>
              <pc2:cmMkLst xmlns:pc2="http://schemas.microsoft.com/office/powerpoint/2019/9/main/command">
                <pc:docMk/>
                <pc:sldMk cId="3332005300" sldId="322"/>
                <pc2:cmMk id="{F3213751-7BD9-44BF-B670-F5A537159C28}"/>
              </pc2:cmMkLst>
            </pc226:cmChg>
            <pc226:cmChg xmlns:pc226="http://schemas.microsoft.com/office/powerpoint/2022/06/main/command" chg="add del">
              <pc226:chgData name="Behague, Sabina" userId="2f9f8379-56ce-455c-81be-d1dc66b28ae7" providerId="ADAL" clId="{B8615338-6C65-40C8-84C7-723A6EA33F50}" dt="2023-02-01T20:37:31.290" v="136"/>
              <pc2:cmMkLst xmlns:pc2="http://schemas.microsoft.com/office/powerpoint/2019/9/main/command">
                <pc:docMk/>
                <pc:sldMk cId="3332005300" sldId="322"/>
                <pc2:cmMk id="{CA3CF5FE-D749-455F-A673-424FC80404F0}"/>
              </pc2:cmMkLst>
            </pc226:cmChg>
          </p:ext>
        </pc:extLst>
      </pc:sldChg>
      <pc:sldChg chg="modSp mod">
        <pc:chgData name="Behague, Sabina" userId="2f9f8379-56ce-455c-81be-d1dc66b28ae7" providerId="ADAL" clId="{B8615338-6C65-40C8-84C7-723A6EA33F50}" dt="2023-01-25T13:32:24.514" v="25" actId="6549"/>
        <pc:sldMkLst>
          <pc:docMk/>
          <pc:sldMk cId="1702557876" sldId="324"/>
        </pc:sldMkLst>
        <pc:spChg chg="mod">
          <ac:chgData name="Behague, Sabina" userId="2f9f8379-56ce-455c-81be-d1dc66b28ae7" providerId="ADAL" clId="{B8615338-6C65-40C8-84C7-723A6EA33F50}" dt="2023-01-25T13:32:24.514" v="25" actId="6549"/>
          <ac:spMkLst>
            <pc:docMk/>
            <pc:sldMk cId="1702557876" sldId="324"/>
            <ac:spMk id="6" creationId="{25B4A17A-C055-4C21-08BB-A206D6A8C6A0}"/>
          </ac:spMkLst>
        </pc:spChg>
      </pc:sldChg>
      <pc:sldChg chg="modSp mod">
        <pc:chgData name="Behague, Sabina" userId="2f9f8379-56ce-455c-81be-d1dc66b28ae7" providerId="ADAL" clId="{B8615338-6C65-40C8-84C7-723A6EA33F50}" dt="2023-02-01T20:39:28.361" v="148" actId="113"/>
        <pc:sldMkLst>
          <pc:docMk/>
          <pc:sldMk cId="3441600197" sldId="340"/>
        </pc:sldMkLst>
        <pc:spChg chg="mod">
          <ac:chgData name="Behague, Sabina" userId="2f9f8379-56ce-455c-81be-d1dc66b28ae7" providerId="ADAL" clId="{B8615338-6C65-40C8-84C7-723A6EA33F50}" dt="2023-01-25T13:31:28.217" v="23" actId="6549"/>
          <ac:spMkLst>
            <pc:docMk/>
            <pc:sldMk cId="3441600197" sldId="340"/>
            <ac:spMk id="3" creationId="{E4FD1E92-5DBC-B105-F246-2355E4FF9A74}"/>
          </ac:spMkLst>
        </pc:spChg>
        <pc:spChg chg="mod">
          <ac:chgData name="Behague, Sabina" userId="2f9f8379-56ce-455c-81be-d1dc66b28ae7" providerId="ADAL" clId="{B8615338-6C65-40C8-84C7-723A6EA33F50}" dt="2023-01-25T13:29:53.517" v="21" actId="113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Behague, Sabina" userId="2f9f8379-56ce-455c-81be-d1dc66b28ae7" providerId="ADAL" clId="{B8615338-6C65-40C8-84C7-723A6EA33F50}" dt="2023-02-01T20:39:28.361" v="148" actId="113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modSp mod">
        <pc:chgData name="Behague, Sabina" userId="2f9f8379-56ce-455c-81be-d1dc66b28ae7" providerId="ADAL" clId="{B8615338-6C65-40C8-84C7-723A6EA33F50}" dt="2023-01-25T13:33:10.911" v="26" actId="1076"/>
        <pc:sldMkLst>
          <pc:docMk/>
          <pc:sldMk cId="2701551733" sldId="341"/>
        </pc:sldMkLst>
        <pc:spChg chg="mod">
          <ac:chgData name="Behague, Sabina" userId="2f9f8379-56ce-455c-81be-d1dc66b28ae7" providerId="ADAL" clId="{B8615338-6C65-40C8-84C7-723A6EA33F50}" dt="2023-01-25T13:33:10.911" v="26" actId="1076"/>
          <ac:spMkLst>
            <pc:docMk/>
            <pc:sldMk cId="2701551733" sldId="341"/>
            <ac:spMk id="9" creationId="{E690F70B-E368-D7F5-795E-B5139345EF71}"/>
          </ac:spMkLst>
        </pc:spChg>
      </pc:sldChg>
      <pc:sldChg chg="addSp modSp mod addCm">
        <pc:chgData name="Behague, Sabina" userId="2f9f8379-56ce-455c-81be-d1dc66b28ae7" providerId="ADAL" clId="{B8615338-6C65-40C8-84C7-723A6EA33F50}" dt="2023-01-25T15:27:28.361" v="135" actId="1076"/>
        <pc:sldMkLst>
          <pc:docMk/>
          <pc:sldMk cId="2781894779" sldId="343"/>
        </pc:sldMkLst>
        <pc:spChg chg="add mod">
          <ac:chgData name="Behague, Sabina" userId="2f9f8379-56ce-455c-81be-d1dc66b28ae7" providerId="ADAL" clId="{B8615338-6C65-40C8-84C7-723A6EA33F50}" dt="2023-01-25T15:27:28.361" v="135" actId="1076"/>
          <ac:spMkLst>
            <pc:docMk/>
            <pc:sldMk cId="2781894779" sldId="343"/>
            <ac:spMk id="3" creationId="{6B3753DE-F81D-B1EC-6B5E-00EC4762952A}"/>
          </ac:spMkLst>
        </pc:spChg>
        <pc:spChg chg="mod">
          <ac:chgData name="Behague, Sabina" userId="2f9f8379-56ce-455c-81be-d1dc66b28ae7" providerId="ADAL" clId="{B8615338-6C65-40C8-84C7-723A6EA33F50}" dt="2023-01-25T14:35:09.591" v="102" actId="14100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Behague, Sabina" userId="2f9f8379-56ce-455c-81be-d1dc66b28ae7" providerId="ADAL" clId="{B8615338-6C65-40C8-84C7-723A6EA33F50}" dt="2023-01-25T13:53:38.829" v="67" actId="139"/>
          <ac:spMkLst>
            <pc:docMk/>
            <pc:sldMk cId="2781894779" sldId="343"/>
            <ac:spMk id="9" creationId="{A3FF517A-D97C-7748-60CE-5C72869E9B74}"/>
          </ac:spMkLst>
        </pc:spChg>
        <pc:picChg chg="mod">
          <ac:chgData name="Behague, Sabina" userId="2f9f8379-56ce-455c-81be-d1dc66b28ae7" providerId="ADAL" clId="{B8615338-6C65-40C8-84C7-723A6EA33F50}" dt="2023-01-25T15:27:16.872" v="131" actId="1038"/>
          <ac:picMkLst>
            <pc:docMk/>
            <pc:sldMk cId="2781894779" sldId="343"/>
            <ac:picMk id="6" creationId="{54127A77-B12B-D47A-C855-6366D806684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54:56.732" v="71"/>
              <pc2:cmMkLst xmlns:pc2="http://schemas.microsoft.com/office/powerpoint/2019/9/main/command">
                <pc:docMk/>
                <pc:sldMk cId="2781894779" sldId="343"/>
                <pc2:cmMk id="{EA8384B9-DFE4-4C0D-9CD0-B99A77B20886}"/>
              </pc2:cmMkLst>
            </pc226:cmChg>
          </p:ext>
        </pc:extLst>
      </pc:sldChg>
      <pc:sldChg chg="delSp modSp mod">
        <pc:chgData name="Behague, Sabina" userId="2f9f8379-56ce-455c-81be-d1dc66b28ae7" providerId="ADAL" clId="{B8615338-6C65-40C8-84C7-723A6EA33F50}" dt="2023-02-01T20:40:30.462" v="150" actId="113"/>
        <pc:sldMkLst>
          <pc:docMk/>
          <pc:sldMk cId="1246765326" sldId="344"/>
        </pc:sldMkLst>
        <pc:spChg chg="mod">
          <ac:chgData name="Behague, Sabina" userId="2f9f8379-56ce-455c-81be-d1dc66b28ae7" providerId="ADAL" clId="{B8615338-6C65-40C8-84C7-723A6EA33F50}" dt="2023-01-25T15:26:31.411" v="110" actId="1037"/>
          <ac:spMkLst>
            <pc:docMk/>
            <pc:sldMk cId="1246765326" sldId="344"/>
            <ac:spMk id="4" creationId="{F828B948-DDE1-A121-2884-DA63FE219D93}"/>
          </ac:spMkLst>
        </pc:spChg>
        <pc:graphicFrameChg chg="mod">
          <ac:chgData name="Behague, Sabina" userId="2f9f8379-56ce-455c-81be-d1dc66b28ae7" providerId="ADAL" clId="{B8615338-6C65-40C8-84C7-723A6EA33F50}" dt="2023-02-01T20:40:30.462" v="150" actId="113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picChg chg="mod">
          <ac:chgData name="Behague, Sabina" userId="2f9f8379-56ce-455c-81be-d1dc66b28ae7" providerId="ADAL" clId="{B8615338-6C65-40C8-84C7-723A6EA33F50}" dt="2023-01-25T15:26:28.572" v="107" actId="1037"/>
          <ac:picMkLst>
            <pc:docMk/>
            <pc:sldMk cId="1246765326" sldId="344"/>
            <ac:picMk id="7" creationId="{9055678E-1B36-07AF-B12C-2B244FFAFAFF}"/>
          </ac:picMkLst>
        </pc:picChg>
        <pc:picChg chg="del mod">
          <ac:chgData name="Behague, Sabina" userId="2f9f8379-56ce-455c-81be-d1dc66b28ae7" providerId="ADAL" clId="{B8615338-6C65-40C8-84C7-723A6EA33F50}" dt="2023-01-25T13:47:23.369" v="41" actId="478"/>
          <ac:picMkLst>
            <pc:docMk/>
            <pc:sldMk cId="1246765326" sldId="344"/>
            <ac:picMk id="8" creationId="{4BC13079-DCBB-6E22-5227-C1A584F87C35}"/>
          </ac:picMkLst>
        </pc:picChg>
      </pc:sldChg>
      <pc:sldChg chg="modSp mod">
        <pc:chgData name="Behague, Sabina" userId="2f9f8379-56ce-455c-81be-d1dc66b28ae7" providerId="ADAL" clId="{B8615338-6C65-40C8-84C7-723A6EA33F50}" dt="2023-01-25T14:11:28.892" v="73" actId="1076"/>
        <pc:sldMkLst>
          <pc:docMk/>
          <pc:sldMk cId="2954765300" sldId="345"/>
        </pc:sldMkLst>
        <pc:spChg chg="mod">
          <ac:chgData name="Behague, Sabina" userId="2f9f8379-56ce-455c-81be-d1dc66b28ae7" providerId="ADAL" clId="{B8615338-6C65-40C8-84C7-723A6EA33F50}" dt="2023-01-25T14:11:28.892" v="73" actId="1076"/>
          <ac:spMkLst>
            <pc:docMk/>
            <pc:sldMk cId="2954765300" sldId="34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B8615338-6C65-40C8-84C7-723A6EA33F50}" dt="2023-01-25T14:19:46.996" v="75" actId="14100"/>
        <pc:sldMkLst>
          <pc:docMk/>
          <pc:sldMk cId="3434176857" sldId="346"/>
        </pc:sldMkLst>
        <pc:spChg chg="mod">
          <ac:chgData name="Behague, Sabina" userId="2f9f8379-56ce-455c-81be-d1dc66b28ae7" providerId="ADAL" clId="{B8615338-6C65-40C8-84C7-723A6EA33F50}" dt="2023-01-25T14:19:46.996" v="75" actId="14100"/>
          <ac:spMkLst>
            <pc:docMk/>
            <pc:sldMk cId="3434176857" sldId="346"/>
            <ac:spMk id="2" creationId="{F6245169-1799-41CD-B28E-D2D20D16AD73}"/>
          </ac:spMkLst>
        </pc:spChg>
      </pc:sldChg>
      <pc:sldChg chg="modSp mod">
        <pc:chgData name="Behague, Sabina" userId="2f9f8379-56ce-455c-81be-d1dc66b28ae7" providerId="ADAL" clId="{B8615338-6C65-40C8-84C7-723A6EA33F50}" dt="2023-01-25T14:21:43.966" v="76" actId="1076"/>
        <pc:sldMkLst>
          <pc:docMk/>
          <pc:sldMk cId="670098642" sldId="348"/>
        </pc:sldMkLst>
        <pc:spChg chg="mod">
          <ac:chgData name="Behague, Sabina" userId="2f9f8379-56ce-455c-81be-d1dc66b28ae7" providerId="ADAL" clId="{B8615338-6C65-40C8-84C7-723A6EA33F50}" dt="2023-01-25T14:21:43.966" v="76" actId="1076"/>
          <ac:spMkLst>
            <pc:docMk/>
            <pc:sldMk cId="670098642" sldId="348"/>
            <ac:spMk id="9" creationId="{E690F70B-E368-D7F5-795E-B5139345EF71}"/>
          </ac:spMkLst>
        </pc:spChg>
      </pc:sldChg>
      <pc:sldChg chg="addCm">
        <pc:chgData name="Behague, Sabina" userId="2f9f8379-56ce-455c-81be-d1dc66b28ae7" providerId="ADAL" clId="{B8615338-6C65-40C8-84C7-723A6EA33F50}" dt="2023-01-25T14:25:28.092" v="78"/>
        <pc:sldMkLst>
          <pc:docMk/>
          <pc:sldMk cId="2945900005" sldId="34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5:28.092" v="78"/>
              <pc2:cmMkLst xmlns:pc2="http://schemas.microsoft.com/office/powerpoint/2019/9/main/command">
                <pc:docMk/>
                <pc:sldMk cId="2945900005" sldId="349"/>
                <pc2:cmMk id="{18D3781C-79C8-4CE9-9116-85712F6568DC}"/>
              </pc2:cmMkLst>
            </pc226:cmChg>
          </p:ext>
        </pc:extLst>
      </pc:sldChg>
      <pc:sldChg chg="modSp mod addCm">
        <pc:chgData name="Behague, Sabina" userId="2f9f8379-56ce-455c-81be-d1dc66b28ae7" providerId="ADAL" clId="{B8615338-6C65-40C8-84C7-723A6EA33F50}" dt="2023-02-01T20:42:23.930" v="152" actId="113"/>
        <pc:sldMkLst>
          <pc:docMk/>
          <pc:sldMk cId="3840754402" sldId="350"/>
        </pc:sldMkLst>
        <pc:spChg chg="mod">
          <ac:chgData name="Behague, Sabina" userId="2f9f8379-56ce-455c-81be-d1dc66b28ae7" providerId="ADAL" clId="{B8615338-6C65-40C8-84C7-723A6EA33F50}" dt="2023-01-25T14:26:19.052" v="89" actId="20577"/>
          <ac:spMkLst>
            <pc:docMk/>
            <pc:sldMk cId="3840754402" sldId="350"/>
            <ac:spMk id="2" creationId="{F6245169-1799-41CD-B28E-D2D20D16AD73}"/>
          </ac:spMkLst>
        </pc:spChg>
        <pc:graphicFrameChg chg="mod">
          <ac:chgData name="Behague, Sabina" userId="2f9f8379-56ce-455c-81be-d1dc66b28ae7" providerId="ADAL" clId="{B8615338-6C65-40C8-84C7-723A6EA33F50}" dt="2023-02-01T20:42:23.930" v="152" actId="113"/>
          <ac:graphicFrameMkLst>
            <pc:docMk/>
            <pc:sldMk cId="3840754402" sldId="350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6:39.235" v="90"/>
              <pc2:cmMkLst xmlns:pc2="http://schemas.microsoft.com/office/powerpoint/2019/9/main/command">
                <pc:docMk/>
                <pc:sldMk cId="3840754402" sldId="350"/>
                <pc2:cmMk id="{DF41DE15-8790-4468-BEA3-FFD982226151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7:07.931" v="91"/>
              <pc2:cmMkLst xmlns:pc2="http://schemas.microsoft.com/office/powerpoint/2019/9/main/command">
                <pc:docMk/>
                <pc:sldMk cId="3840754402" sldId="350"/>
                <pc2:cmMk id="{80CC7A65-DC22-45FE-B949-D79290C55F34}"/>
              </pc2:cmMkLst>
            </pc226:cmChg>
          </p:ext>
        </pc:extLst>
      </pc:sldChg>
      <pc:sldChg chg="addCm">
        <pc:chgData name="Behague, Sabina" userId="2f9f8379-56ce-455c-81be-d1dc66b28ae7" providerId="ADAL" clId="{B8615338-6C65-40C8-84C7-723A6EA33F50}" dt="2023-01-25T14:31:33.204" v="93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31:33.204" v="93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</pc226:cmChg>
          </p:ext>
        </pc:extLst>
      </pc:sldChg>
    </pc:docChg>
  </pc:docChgLst>
  <pc:docChgLst>
    <pc:chgData name="Balian, Sarah" userId="b3b060d9-4d34-479b-ad68-688eaebf93c5" providerId="ADAL" clId="{9B17E43E-FEB9-48BE-BF00-C68B508618E3}"/>
    <pc:docChg chg="undo custSel addSld delSld modSld sldOrd modMainMaster">
      <pc:chgData name="Balian, Sarah" userId="b3b060d9-4d34-479b-ad68-688eaebf93c5" providerId="ADAL" clId="{9B17E43E-FEB9-48BE-BF00-C68B508618E3}" dt="2022-12-13T14:34:11.251" v="3431" actId="6549"/>
      <pc:docMkLst>
        <pc:docMk/>
      </pc:docMkLst>
      <pc:sldChg chg="modSp mod">
        <pc:chgData name="Balian, Sarah" userId="b3b060d9-4d34-479b-ad68-688eaebf93c5" providerId="ADAL" clId="{9B17E43E-FEB9-48BE-BF00-C68B508618E3}" dt="2022-12-12T18:44:04.015" v="2954" actId="20577"/>
        <pc:sldMkLst>
          <pc:docMk/>
          <pc:sldMk cId="109857222" sldId="256"/>
        </pc:sldMkLst>
        <pc:spChg chg="mod">
          <ac:chgData name="Balian, Sarah" userId="b3b060d9-4d34-479b-ad68-688eaebf93c5" providerId="ADAL" clId="{9B17E43E-FEB9-48BE-BF00-C68B508618E3}" dt="2022-12-12T18:44:04.015" v="2954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" userId="b3b060d9-4d34-479b-ad68-688eaebf93c5" providerId="ADAL" clId="{9B17E43E-FEB9-48BE-BF00-C68B508618E3}" dt="2022-12-12T15:32:11.047" v="375" actId="27636"/>
        <pc:sldMkLst>
          <pc:docMk/>
          <pc:sldMk cId="2163988523" sldId="260"/>
        </pc:sldMkLst>
        <pc:spChg chg="mod">
          <ac:chgData name="Balian, Sarah" userId="b3b060d9-4d34-479b-ad68-688eaebf93c5" providerId="ADAL" clId="{9B17E43E-FEB9-48BE-BF00-C68B508618E3}" dt="2022-12-12T15:32:11.047" v="375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9B17E43E-FEB9-48BE-BF00-C68B508618E3}" dt="2022-12-12T00:27:27.903" v="48" actId="20577"/>
          <ac:spMkLst>
            <pc:docMk/>
            <pc:sldMk cId="2163988523" sldId="260"/>
            <ac:spMk id="9" creationId="{E690F70B-E368-D7F5-795E-B5139345EF71}"/>
          </ac:spMkLst>
        </pc:spChg>
        <pc:picChg chg="add del mod">
          <ac:chgData name="Balian, Sarah" userId="b3b060d9-4d34-479b-ad68-688eaebf93c5" providerId="ADAL" clId="{9B17E43E-FEB9-48BE-BF00-C68B508618E3}" dt="2022-12-12T00:28:05.166" v="51" actId="478"/>
          <ac:picMkLst>
            <pc:docMk/>
            <pc:sldMk cId="2163988523" sldId="260"/>
            <ac:picMk id="10" creationId="{D0E7E5CF-FB33-AD0D-A583-EE3877124563}"/>
          </ac:picMkLst>
        </pc:picChg>
      </pc:sldChg>
      <pc:sldChg chg="addSp delSp modSp mod ord">
        <pc:chgData name="Balian, Sarah" userId="b3b060d9-4d34-479b-ad68-688eaebf93c5" providerId="ADAL" clId="{9B17E43E-FEB9-48BE-BF00-C68B508618E3}" dt="2022-12-12T16:33:42.947" v="1043" actId="20577"/>
        <pc:sldMkLst>
          <pc:docMk/>
          <pc:sldMk cId="1428788921" sldId="262"/>
        </pc:sldMkLst>
        <pc:spChg chg="mod">
          <ac:chgData name="Balian, Sarah" userId="b3b060d9-4d34-479b-ad68-688eaebf93c5" providerId="ADAL" clId="{9B17E43E-FEB9-48BE-BF00-C68B508618E3}" dt="2022-12-12T15:34:33.155" v="453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4:29:31.357" v="352" actId="103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alian, Sarah" userId="b3b060d9-4d34-479b-ad68-688eaebf93c5" providerId="ADAL" clId="{9B17E43E-FEB9-48BE-BF00-C68B508618E3}" dt="2022-12-12T16:33:40.121" v="1042" actId="2057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" userId="b3b060d9-4d34-479b-ad68-688eaebf93c5" providerId="ADAL" clId="{9B17E43E-FEB9-48BE-BF00-C68B508618E3}" dt="2022-12-12T15:34:36.611" v="454" actId="1076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Balian, Sarah" userId="b3b060d9-4d34-479b-ad68-688eaebf93c5" providerId="ADAL" clId="{9B17E43E-FEB9-48BE-BF00-C68B508618E3}" dt="2022-12-12T14:25:28.844" v="291" actId="1076"/>
          <ac:spMkLst>
            <pc:docMk/>
            <pc:sldMk cId="1428788921" sldId="262"/>
            <ac:spMk id="17" creationId="{B5138D57-81A7-9062-3037-7FA0E56333ED}"/>
          </ac:spMkLst>
        </pc:spChg>
        <pc:spChg chg="add mod">
          <ac:chgData name="Balian, Sarah" userId="b3b060d9-4d34-479b-ad68-688eaebf93c5" providerId="ADAL" clId="{9B17E43E-FEB9-48BE-BF00-C68B508618E3}" dt="2022-12-12T16:33:42.947" v="1043" actId="20577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" userId="b3b060d9-4d34-479b-ad68-688eaebf93c5" providerId="ADAL" clId="{9B17E43E-FEB9-48BE-BF00-C68B508618E3}" dt="2022-12-12T14:29:14.285" v="340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del">
          <ac:chgData name="Balian, Sarah" userId="b3b060d9-4d34-479b-ad68-688eaebf93c5" providerId="ADAL" clId="{9B17E43E-FEB9-48BE-BF00-C68B508618E3}" dt="2022-12-12T00:30:00.033" v="54" actId="478"/>
          <ac:picMkLst>
            <pc:docMk/>
            <pc:sldMk cId="1428788921" sldId="262"/>
            <ac:picMk id="18" creationId="{372A7F0C-E97D-5794-B720-441CD968B673}"/>
          </ac:picMkLst>
        </pc:picChg>
      </pc:sldChg>
      <pc:sldChg chg="addSp delSp modSp mod">
        <pc:chgData name="Balian, Sarah" userId="b3b060d9-4d34-479b-ad68-688eaebf93c5" providerId="ADAL" clId="{9B17E43E-FEB9-48BE-BF00-C68B508618E3}" dt="2022-12-12T18:05:26.186" v="2214" actId="207"/>
        <pc:sldMkLst>
          <pc:docMk/>
          <pc:sldMk cId="1887431401" sldId="263"/>
        </pc:sldMkLst>
        <pc:spChg chg="mod">
          <ac:chgData name="Balian, Sarah" userId="b3b060d9-4d34-479b-ad68-688eaebf93c5" providerId="ADAL" clId="{9B17E43E-FEB9-48BE-BF00-C68B508618E3}" dt="2022-12-12T18:00:55.359" v="2058" actId="1076"/>
          <ac:spMkLst>
            <pc:docMk/>
            <pc:sldMk cId="1887431401" sldId="263"/>
            <ac:spMk id="2" creationId="{F6245169-1799-41CD-B28E-D2D20D16AD73}"/>
          </ac:spMkLst>
        </pc:spChg>
        <pc:spChg chg="del">
          <ac:chgData name="Balian, Sarah" userId="b3b060d9-4d34-479b-ad68-688eaebf93c5" providerId="ADAL" clId="{9B17E43E-FEB9-48BE-BF00-C68B508618E3}" dt="2022-12-12T18:00:38.151" v="2054" actId="478"/>
          <ac:spMkLst>
            <pc:docMk/>
            <pc:sldMk cId="1887431401" sldId="263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9B17E43E-FEB9-48BE-BF00-C68B508618E3}" dt="2022-12-12T18:00:43.575" v="2055" actId="478"/>
          <ac:spMkLst>
            <pc:docMk/>
            <pc:sldMk cId="1887431401" sldId="263"/>
            <ac:spMk id="5" creationId="{F2F1E3E4-CCC4-2610-248A-2EAD5F843D0D}"/>
          </ac:spMkLst>
        </pc:spChg>
        <pc:spChg chg="add mod">
          <ac:chgData name="Balian, Sarah" userId="b3b060d9-4d34-479b-ad68-688eaebf93c5" providerId="ADAL" clId="{9B17E43E-FEB9-48BE-BF00-C68B508618E3}" dt="2022-12-12T18:03:17.254" v="2189" actId="14100"/>
          <ac:spMkLst>
            <pc:docMk/>
            <pc:sldMk cId="1887431401" sldId="263"/>
            <ac:spMk id="6" creationId="{2693A9BE-30E7-CB9C-59D3-3EB6384A885B}"/>
          </ac:spMkLst>
        </pc:spChg>
        <pc:graphicFrameChg chg="mod">
          <ac:chgData name="Balian, Sarah" userId="b3b060d9-4d34-479b-ad68-688eaebf93c5" providerId="ADAL" clId="{9B17E43E-FEB9-48BE-BF00-C68B508618E3}" dt="2022-12-12T18:05:26.186" v="2214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addSp delSp modSp mod">
        <pc:chgData name="Balian, Sarah" userId="b3b060d9-4d34-479b-ad68-688eaebf93c5" providerId="ADAL" clId="{9B17E43E-FEB9-48BE-BF00-C68B508618E3}" dt="2022-12-12T17:01:09.492" v="1290" actId="1076"/>
        <pc:sldMkLst>
          <pc:docMk/>
          <pc:sldMk cId="2479953464" sldId="264"/>
        </pc:sldMkLst>
        <pc:spChg chg="del">
          <ac:chgData name="Balian, Sarah" userId="b3b060d9-4d34-479b-ad68-688eaebf93c5" providerId="ADAL" clId="{9B17E43E-FEB9-48BE-BF00-C68B508618E3}" dt="2022-12-12T16:39:38.576" v="1142" actId="478"/>
          <ac:spMkLst>
            <pc:docMk/>
            <pc:sldMk cId="2479953464" sldId="264"/>
            <ac:spMk id="2" creationId="{F6245169-1799-41CD-B28E-D2D20D16AD73}"/>
          </ac:spMkLst>
        </pc:spChg>
        <pc:spChg chg="add del mod">
          <ac:chgData name="Balian, Sarah" userId="b3b060d9-4d34-479b-ad68-688eaebf93c5" providerId="ADAL" clId="{9B17E43E-FEB9-48BE-BF00-C68B508618E3}" dt="2022-12-12T16:39:40.974" v="1143" actId="478"/>
          <ac:spMkLst>
            <pc:docMk/>
            <pc:sldMk cId="2479953464" sldId="264"/>
            <ac:spMk id="4" creationId="{8C385B46-5A8E-2C3D-ABCA-D969A307E777}"/>
          </ac:spMkLst>
        </pc:spChg>
        <pc:spChg chg="add del mod">
          <ac:chgData name="Balian, Sarah" userId="b3b060d9-4d34-479b-ad68-688eaebf93c5" providerId="ADAL" clId="{9B17E43E-FEB9-48BE-BF00-C68B508618E3}" dt="2022-12-12T16:39:40.974" v="1143" actId="478"/>
          <ac:spMkLst>
            <pc:docMk/>
            <pc:sldMk cId="2479953464" sldId="264"/>
            <ac:spMk id="6" creationId="{1A56BD08-73EE-32AA-82FC-10D7CFF5EAE9}"/>
          </ac:spMkLst>
        </pc:spChg>
        <pc:spChg chg="add mod">
          <ac:chgData name="Balian, Sarah" userId="b3b060d9-4d34-479b-ad68-688eaebf93c5" providerId="ADAL" clId="{9B17E43E-FEB9-48BE-BF00-C68B508618E3}" dt="2022-12-12T16:40:24.014" v="1193" actId="14100"/>
          <ac:spMkLst>
            <pc:docMk/>
            <pc:sldMk cId="2479953464" sldId="264"/>
            <ac:spMk id="7" creationId="{C6AD3CA1-B490-CAD9-358E-36CAF5A9AFAD}"/>
          </ac:spMkLst>
        </pc:spChg>
        <pc:spChg chg="add mod">
          <ac:chgData name="Balian, Sarah" userId="b3b060d9-4d34-479b-ad68-688eaebf93c5" providerId="ADAL" clId="{9B17E43E-FEB9-48BE-BF00-C68B508618E3}" dt="2022-12-12T16:40:33.115" v="1231" actId="20577"/>
          <ac:spMkLst>
            <pc:docMk/>
            <pc:sldMk cId="2479953464" sldId="264"/>
            <ac:spMk id="8" creationId="{D2113DFA-A685-4B12-7242-8814DEF4FC2E}"/>
          </ac:spMkLst>
        </pc:spChg>
        <pc:spChg chg="add mod">
          <ac:chgData name="Balian, Sarah" userId="b3b060d9-4d34-479b-ad68-688eaebf93c5" providerId="ADAL" clId="{9B17E43E-FEB9-48BE-BF00-C68B508618E3}" dt="2022-12-12T17:01:09.492" v="1290" actId="1076"/>
          <ac:spMkLst>
            <pc:docMk/>
            <pc:sldMk cId="2479953464" sldId="264"/>
            <ac:spMk id="10" creationId="{8501E71E-D4B2-0C0C-3BEF-A927FB8B729B}"/>
          </ac:spMkLst>
        </pc:spChg>
        <pc:spChg chg="del">
          <ac:chgData name="Balian, Sarah" userId="b3b060d9-4d34-479b-ad68-688eaebf93c5" providerId="ADAL" clId="{9B17E43E-FEB9-48BE-BF00-C68B508618E3}" dt="2022-12-12T16:39:38.576" v="1142" actId="478"/>
          <ac:spMkLst>
            <pc:docMk/>
            <pc:sldMk cId="2479953464" sldId="264"/>
            <ac:spMk id="13" creationId="{B8005264-241D-4BC5-4C18-207DA6D099C3}"/>
          </ac:spMkLst>
        </pc:spChg>
        <pc:graphicFrameChg chg="mod">
          <ac:chgData name="Balian, Sarah" userId="b3b060d9-4d34-479b-ad68-688eaebf93c5" providerId="ADAL" clId="{9B17E43E-FEB9-48BE-BF00-C68B508618E3}" dt="2022-12-12T17:00:59.612" v="128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9B17E43E-FEB9-48BE-BF00-C68B508618E3}" dt="2022-12-12T17:22:36.160" v="1510" actId="27918"/>
        <pc:sldMkLst>
          <pc:docMk/>
          <pc:sldMk cId="1506493807" sldId="272"/>
        </pc:sldMkLst>
        <pc:spChg chg="mod">
          <ac:chgData name="Balian, Sarah" userId="b3b060d9-4d34-479b-ad68-688eaebf93c5" providerId="ADAL" clId="{9B17E43E-FEB9-48BE-BF00-C68B508618E3}" dt="2022-12-12T17:21:39.481" v="1415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7:22:19.450" v="1505" actId="14100"/>
          <ac:spMkLst>
            <pc:docMk/>
            <pc:sldMk cId="1506493807" sldId="272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9B17E43E-FEB9-48BE-BF00-C68B508618E3}" dt="2022-12-12T18:00:47.968" v="2056" actId="14100"/>
        <pc:sldMkLst>
          <pc:docMk/>
          <pc:sldMk cId="111198767" sldId="275"/>
        </pc:sldMkLst>
        <pc:spChg chg="mod">
          <ac:chgData name="Balian, Sarah" userId="b3b060d9-4d34-479b-ad68-688eaebf93c5" providerId="ADAL" clId="{9B17E43E-FEB9-48BE-BF00-C68B508618E3}" dt="2022-12-12T17:44:34.968" v="1770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8:00:47.968" v="2056" actId="1410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9B17E43E-FEB9-48BE-BF00-C68B508618E3}" dt="2022-12-12T17:58:50.595" v="2015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9B17E43E-FEB9-48BE-BF00-C68B508618E3}" dt="2022-12-12T17:02:21.083" v="1307" actId="1037"/>
        <pc:sldMkLst>
          <pc:docMk/>
          <pc:sldMk cId="3502258445" sldId="283"/>
        </pc:sldMkLst>
        <pc:spChg chg="add del mod">
          <ac:chgData name="Balian, Sarah" userId="b3b060d9-4d34-479b-ad68-688eaebf93c5" providerId="ADAL" clId="{9B17E43E-FEB9-48BE-BF00-C68B508618E3}" dt="2022-12-12T16:39:45.569" v="1145" actId="478"/>
          <ac:spMkLst>
            <pc:docMk/>
            <pc:sldMk cId="3502258445" sldId="283"/>
            <ac:spMk id="3" creationId="{B4A82D91-6DE0-6241-0887-320A3F06D87F}"/>
          </ac:spMkLst>
        </pc:spChg>
        <pc:spChg chg="add del mod">
          <ac:chgData name="Balian, Sarah" userId="b3b060d9-4d34-479b-ad68-688eaebf93c5" providerId="ADAL" clId="{9B17E43E-FEB9-48BE-BF00-C68B508618E3}" dt="2022-12-12T16:39:45.569" v="1145" actId="478"/>
          <ac:spMkLst>
            <pc:docMk/>
            <pc:sldMk cId="3502258445" sldId="283"/>
            <ac:spMk id="10" creationId="{90885987-9C71-7387-DFFB-2E4BBF3D5FBD}"/>
          </ac:spMkLst>
        </pc:spChg>
        <pc:spChg chg="add mod">
          <ac:chgData name="Balian, Sarah" userId="b3b060d9-4d34-479b-ad68-688eaebf93c5" providerId="ADAL" clId="{9B17E43E-FEB9-48BE-BF00-C68B508618E3}" dt="2022-12-12T16:58:53.288" v="1255" actId="6549"/>
          <ac:spMkLst>
            <pc:docMk/>
            <pc:sldMk cId="3502258445" sldId="283"/>
            <ac:spMk id="11" creationId="{AA7DA90E-F1B1-6A3A-8771-E43E613C537E}"/>
          </ac:spMkLst>
        </pc:spChg>
        <pc:spChg chg="add mod">
          <ac:chgData name="Balian, Sarah" userId="b3b060d9-4d34-479b-ad68-688eaebf93c5" providerId="ADAL" clId="{9B17E43E-FEB9-48BE-BF00-C68B508618E3}" dt="2022-12-12T16:58:58.274" v="1256" actId="1076"/>
          <ac:spMkLst>
            <pc:docMk/>
            <pc:sldMk cId="3502258445" sldId="283"/>
            <ac:spMk id="12" creationId="{E8F456C8-ACF5-3708-15D6-0E15D7CCC2F6}"/>
          </ac:spMkLst>
        </pc:spChg>
        <pc:spChg chg="add mod">
          <ac:chgData name="Balian, Sarah" userId="b3b060d9-4d34-479b-ad68-688eaebf93c5" providerId="ADAL" clId="{9B17E43E-FEB9-48BE-BF00-C68B508618E3}" dt="2022-12-12T17:02:21.083" v="1307" actId="1037"/>
          <ac:spMkLst>
            <pc:docMk/>
            <pc:sldMk cId="3502258445" sldId="283"/>
            <ac:spMk id="13" creationId="{6D4D43AF-05AA-81BA-2D8D-F126FF832339}"/>
          </ac:spMkLst>
        </pc:spChg>
        <pc:spChg chg="del">
          <ac:chgData name="Balian, Sarah" userId="b3b060d9-4d34-479b-ad68-688eaebf93c5" providerId="ADAL" clId="{9B17E43E-FEB9-48BE-BF00-C68B508618E3}" dt="2022-12-12T16:39:43.737" v="1144" actId="478"/>
          <ac:spMkLst>
            <pc:docMk/>
            <pc:sldMk cId="3502258445" sldId="283"/>
            <ac:spMk id="14" creationId="{472837B1-EAE8-8564-2917-A240D47892B0}"/>
          </ac:spMkLst>
        </pc:spChg>
        <pc:spChg chg="del">
          <ac:chgData name="Balian, Sarah" userId="b3b060d9-4d34-479b-ad68-688eaebf93c5" providerId="ADAL" clId="{9B17E43E-FEB9-48BE-BF00-C68B508618E3}" dt="2022-12-12T16:39:43.737" v="1144" actId="478"/>
          <ac:spMkLst>
            <pc:docMk/>
            <pc:sldMk cId="3502258445" sldId="283"/>
            <ac:spMk id="18" creationId="{FDF76921-9C9B-C9A6-4201-92D90EB20460}"/>
          </ac:spMkLst>
        </pc:spChg>
        <pc:graphicFrameChg chg="mod">
          <ac:chgData name="Balian, Sarah" userId="b3b060d9-4d34-479b-ad68-688eaebf93c5" providerId="ADAL" clId="{9B17E43E-FEB9-48BE-BF00-C68B508618E3}" dt="2022-12-12T17:02:06.446" v="1301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9B17E43E-FEB9-48BE-BF00-C68B508618E3}" dt="2022-12-12T16:29:11.725" v="1022" actId="20577"/>
        <pc:sldMkLst>
          <pc:docMk/>
          <pc:sldMk cId="2004344858" sldId="288"/>
        </pc:sldMkLst>
        <pc:spChg chg="add del">
          <ac:chgData name="Balian, Sarah" userId="b3b060d9-4d34-479b-ad68-688eaebf93c5" providerId="ADAL" clId="{9B17E43E-FEB9-48BE-BF00-C68B508618E3}" dt="2022-12-12T16:27:00.778" v="889" actId="22"/>
          <ac:spMkLst>
            <pc:docMk/>
            <pc:sldMk cId="2004344858" sldId="288"/>
            <ac:spMk id="5" creationId="{56A38F90-F33E-4C76-D8F4-78080E67B778}"/>
          </ac:spMkLst>
        </pc:spChg>
        <pc:spChg chg="mod">
          <ac:chgData name="Balian, Sarah" userId="b3b060d9-4d34-479b-ad68-688eaebf93c5" providerId="ADAL" clId="{9B17E43E-FEB9-48BE-BF00-C68B508618E3}" dt="2022-12-12T16:26:38.370" v="885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9B17E43E-FEB9-48BE-BF00-C68B508618E3}" dt="2022-12-12T16:29:11.725" v="1022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9B17E43E-FEB9-48BE-BF00-C68B508618E3}" dt="2022-12-12T16:29:00.775" v="1020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del">
          <ac:chgData name="Balian, Sarah" userId="b3b060d9-4d34-479b-ad68-688eaebf93c5" providerId="ADAL" clId="{9B17E43E-FEB9-48BE-BF00-C68B508618E3}" dt="2022-12-12T00:30:07.059" v="55" actId="478"/>
          <ac:picMkLst>
            <pc:docMk/>
            <pc:sldMk cId="2004344858" sldId="288"/>
            <ac:picMk id="3" creationId="{FF614935-8E0C-1D39-A414-847E8F9912B6}"/>
          </ac:picMkLst>
        </pc:picChg>
      </pc:sldChg>
      <pc:sldChg chg="addSp delSp modSp mod">
        <pc:chgData name="Balian, Sarah" userId="b3b060d9-4d34-479b-ad68-688eaebf93c5" providerId="ADAL" clId="{9B17E43E-FEB9-48BE-BF00-C68B508618E3}" dt="2022-12-12T18:53:00.894" v="3429" actId="6549"/>
        <pc:sldMkLst>
          <pc:docMk/>
          <pc:sldMk cId="3475639167" sldId="289"/>
        </pc:sldMkLst>
        <pc:spChg chg="del">
          <ac:chgData name="Balian, Sarah" userId="b3b060d9-4d34-479b-ad68-688eaebf93c5" providerId="ADAL" clId="{9B17E43E-FEB9-48BE-BF00-C68B508618E3}" dt="2022-12-12T18:45:09.297" v="2955" actId="478"/>
          <ac:spMkLst>
            <pc:docMk/>
            <pc:sldMk cId="3475639167" sldId="289"/>
            <ac:spMk id="3" creationId="{F2A31AE5-F919-CA50-BF07-AF012D87D146}"/>
          </ac:spMkLst>
        </pc:spChg>
        <pc:spChg chg="add del mod">
          <ac:chgData name="Balian, Sarah" userId="b3b060d9-4d34-479b-ad68-688eaebf93c5" providerId="ADAL" clId="{9B17E43E-FEB9-48BE-BF00-C68B508618E3}" dt="2022-12-12T18:45:10.704" v="2956" actId="478"/>
          <ac:spMkLst>
            <pc:docMk/>
            <pc:sldMk cId="3475639167" sldId="289"/>
            <ac:spMk id="5" creationId="{7D61561D-BBE7-969E-CD64-C0BA23DF39FC}"/>
          </ac:spMkLst>
        </pc:spChg>
        <pc:spChg chg="add mod">
          <ac:chgData name="Balian, Sarah" userId="b3b060d9-4d34-479b-ad68-688eaebf93c5" providerId="ADAL" clId="{9B17E43E-FEB9-48BE-BF00-C68B508618E3}" dt="2022-12-12T18:53:00.894" v="3429" actId="6549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lian, Sarah" userId="b3b060d9-4d34-479b-ad68-688eaebf93c5" providerId="ADAL" clId="{9B17E43E-FEB9-48BE-BF00-C68B508618E3}" dt="2022-12-12T18:32:59.085" v="2586" actId="207"/>
        <pc:sldMkLst>
          <pc:docMk/>
          <pc:sldMk cId="1925132525" sldId="294"/>
        </pc:sldMkLst>
        <pc:spChg chg="mod">
          <ac:chgData name="Balian, Sarah" userId="b3b060d9-4d34-479b-ad68-688eaebf93c5" providerId="ADAL" clId="{9B17E43E-FEB9-48BE-BF00-C68B508618E3}" dt="2022-12-12T18:30:14.298" v="2475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8:30:37.101" v="2555" actId="20577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9B17E43E-FEB9-48BE-BF00-C68B508618E3}" dt="2022-12-12T18:32:59.085" v="2586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9B17E43E-FEB9-48BE-BF00-C68B508618E3}" dt="2022-12-12T18:33:44.266" v="2602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9B17E43E-FEB9-48BE-BF00-C68B508618E3}" dt="2022-12-12T18:33:34.428" v="2591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9B17E43E-FEB9-48BE-BF00-C68B508618E3}" dt="2022-12-12T18:33:41.201" v="2598" actId="47"/>
        <pc:sldMkLst>
          <pc:docMk/>
          <pc:sldMk cId="999049329" sldId="305"/>
        </pc:sldMkLst>
      </pc:sldChg>
      <pc:sldChg chg="addSp delSp modSp add del mod">
        <pc:chgData name="Balian, Sarah" userId="b3b060d9-4d34-479b-ad68-688eaebf93c5" providerId="ADAL" clId="{9B17E43E-FEB9-48BE-BF00-C68B508618E3}" dt="2022-12-12T15:45:43.315" v="608" actId="20577"/>
        <pc:sldMkLst>
          <pc:docMk/>
          <pc:sldMk cId="3332005300" sldId="322"/>
        </pc:sldMkLst>
        <pc:spChg chg="mod">
          <ac:chgData name="Balian, Sarah" userId="b3b060d9-4d34-479b-ad68-688eaebf93c5" providerId="ADAL" clId="{9B17E43E-FEB9-48BE-BF00-C68B508618E3}" dt="2022-12-12T15:38:09.372" v="478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5:45:43.315" v="608" actId="20577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Balian, Sarah" userId="b3b060d9-4d34-479b-ad68-688eaebf93c5" providerId="ADAL" clId="{9B17E43E-FEB9-48BE-BF00-C68B508618E3}" dt="2022-12-12T15:44:28.128" v="567" actId="1076"/>
          <ac:spMkLst>
            <pc:docMk/>
            <pc:sldMk cId="3332005300" sldId="322"/>
            <ac:spMk id="5" creationId="{2DB53C78-DA00-2BC5-996C-8D5C0A276C42}"/>
          </ac:spMkLst>
        </pc:spChg>
        <pc:spChg chg="add del">
          <ac:chgData name="Balian, Sarah" userId="b3b060d9-4d34-479b-ad68-688eaebf93c5" providerId="ADAL" clId="{9B17E43E-FEB9-48BE-BF00-C68B508618E3}" dt="2022-12-12T15:45:13.309" v="570" actId="22"/>
          <ac:spMkLst>
            <pc:docMk/>
            <pc:sldMk cId="3332005300" sldId="322"/>
            <ac:spMk id="7" creationId="{87386414-0644-115F-E7C7-5C698BECC928}"/>
          </ac:spMkLst>
        </pc:spChg>
        <pc:graphicFrameChg chg="mod">
          <ac:chgData name="Balian, Sarah" userId="b3b060d9-4d34-479b-ad68-688eaebf93c5" providerId="ADAL" clId="{9B17E43E-FEB9-48BE-BF00-C68B508618E3}" dt="2022-12-12T15:44:42.087" v="568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add mod">
        <pc:chgData name="Balian, Sarah" userId="b3b060d9-4d34-479b-ad68-688eaebf93c5" providerId="ADAL" clId="{9B17E43E-FEB9-48BE-BF00-C68B508618E3}" dt="2022-12-12T16:25:31.221" v="853"/>
        <pc:sldMkLst>
          <pc:docMk/>
          <pc:sldMk cId="1702557876" sldId="324"/>
        </pc:sldMkLst>
        <pc:spChg chg="mod">
          <ac:chgData name="Balian, Sarah" userId="b3b060d9-4d34-479b-ad68-688eaebf93c5" providerId="ADAL" clId="{9B17E43E-FEB9-48BE-BF00-C68B508618E3}" dt="2022-12-12T16:21:15.907" v="726" actId="20577"/>
          <ac:spMkLst>
            <pc:docMk/>
            <pc:sldMk cId="1702557876" sldId="324"/>
            <ac:spMk id="2" creationId="{F6245169-1799-41CD-B28E-D2D20D16AD73}"/>
          </ac:spMkLst>
        </pc:spChg>
        <pc:spChg chg="del">
          <ac:chgData name="Balian, Sarah" userId="b3b060d9-4d34-479b-ad68-688eaebf93c5" providerId="ADAL" clId="{9B17E43E-FEB9-48BE-BF00-C68B508618E3}" dt="2022-12-12T16:21:25.092" v="727" actId="478"/>
          <ac:spMkLst>
            <pc:docMk/>
            <pc:sldMk cId="1702557876" sldId="324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9B17E43E-FEB9-48BE-BF00-C68B508618E3}" dt="2022-12-12T16:21:29.333" v="730" actId="478"/>
          <ac:spMkLst>
            <pc:docMk/>
            <pc:sldMk cId="1702557876" sldId="324"/>
            <ac:spMk id="5" creationId="{F6819B98-D621-DC8D-7E62-DCD73B66D154}"/>
          </ac:spMkLst>
        </pc:spChg>
        <pc:spChg chg="add mod">
          <ac:chgData name="Balian, Sarah" userId="b3b060d9-4d34-479b-ad68-688eaebf93c5" providerId="ADAL" clId="{9B17E43E-FEB9-48BE-BF00-C68B508618E3}" dt="2022-12-12T16:22:45.958" v="835" actId="27636"/>
          <ac:spMkLst>
            <pc:docMk/>
            <pc:sldMk cId="1702557876" sldId="324"/>
            <ac:spMk id="6" creationId="{25B4A17A-C055-4C21-08BB-A206D6A8C6A0}"/>
          </ac:spMkLst>
        </pc:spChg>
        <pc:graphicFrameChg chg="add del mod">
          <ac:chgData name="Balian, Sarah" userId="b3b060d9-4d34-479b-ad68-688eaebf93c5" providerId="ADAL" clId="{9B17E43E-FEB9-48BE-BF00-C68B508618E3}" dt="2022-12-12T16:25:31.221" v="853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del">
        <pc:chgData name="Balian, Sarah" userId="b3b060d9-4d34-479b-ad68-688eaebf93c5" providerId="ADAL" clId="{9B17E43E-FEB9-48BE-BF00-C68B508618E3}" dt="2022-12-12T00:30:19.858" v="58" actId="47"/>
        <pc:sldMkLst>
          <pc:docMk/>
          <pc:sldMk cId="1457795696" sldId="326"/>
        </pc:sldMkLst>
      </pc:sldChg>
      <pc:sldChg chg="delSp del mod">
        <pc:chgData name="Balian, Sarah" userId="b3b060d9-4d34-479b-ad68-688eaebf93c5" providerId="ADAL" clId="{9B17E43E-FEB9-48BE-BF00-C68B508618E3}" dt="2022-12-12T18:33:31.058" v="2588" actId="47"/>
        <pc:sldMkLst>
          <pc:docMk/>
          <pc:sldMk cId="2900471433" sldId="327"/>
        </pc:sldMkLst>
        <pc:picChg chg="del">
          <ac:chgData name="Balian, Sarah" userId="b3b060d9-4d34-479b-ad68-688eaebf93c5" providerId="ADAL" clId="{9B17E43E-FEB9-48BE-BF00-C68B508618E3}" dt="2022-12-12T00:30:14.897" v="57" actId="478"/>
          <ac:picMkLst>
            <pc:docMk/>
            <pc:sldMk cId="2900471433" sldId="327"/>
            <ac:picMk id="7" creationId="{9D040096-C5A2-22F8-32D6-6D059E8CFE77}"/>
          </ac:picMkLst>
        </pc:picChg>
      </pc:sldChg>
      <pc:sldChg chg="del">
        <pc:chgData name="Balian, Sarah" userId="b3b060d9-4d34-479b-ad68-688eaebf93c5" providerId="ADAL" clId="{9B17E43E-FEB9-48BE-BF00-C68B508618E3}" dt="2022-12-12T18:33:32.159" v="2589" actId="47"/>
        <pc:sldMkLst>
          <pc:docMk/>
          <pc:sldMk cId="2158953782" sldId="328"/>
        </pc:sldMkLst>
      </pc:sldChg>
      <pc:sldChg chg="del">
        <pc:chgData name="Balian, Sarah" userId="b3b060d9-4d34-479b-ad68-688eaebf93c5" providerId="ADAL" clId="{9B17E43E-FEB9-48BE-BF00-C68B508618E3}" dt="2022-12-12T18:33:33.046" v="2590" actId="47"/>
        <pc:sldMkLst>
          <pc:docMk/>
          <pc:sldMk cId="1397072476" sldId="329"/>
        </pc:sldMkLst>
      </pc:sldChg>
      <pc:sldChg chg="del">
        <pc:chgData name="Balian, Sarah" userId="b3b060d9-4d34-479b-ad68-688eaebf93c5" providerId="ADAL" clId="{9B17E43E-FEB9-48BE-BF00-C68B508618E3}" dt="2022-12-12T18:33:35.327" v="2592" actId="47"/>
        <pc:sldMkLst>
          <pc:docMk/>
          <pc:sldMk cId="35566594" sldId="330"/>
        </pc:sldMkLst>
      </pc:sldChg>
      <pc:sldChg chg="del">
        <pc:chgData name="Balian, Sarah" userId="b3b060d9-4d34-479b-ad68-688eaebf93c5" providerId="ADAL" clId="{9B17E43E-FEB9-48BE-BF00-C68B508618E3}" dt="2022-12-12T18:33:36.067" v="2593" actId="47"/>
        <pc:sldMkLst>
          <pc:docMk/>
          <pc:sldMk cId="3322161009" sldId="331"/>
        </pc:sldMkLst>
      </pc:sldChg>
      <pc:sldChg chg="del">
        <pc:chgData name="Balian, Sarah" userId="b3b060d9-4d34-479b-ad68-688eaebf93c5" providerId="ADAL" clId="{9B17E43E-FEB9-48BE-BF00-C68B508618E3}" dt="2022-12-12T18:33:36.754" v="2594" actId="47"/>
        <pc:sldMkLst>
          <pc:docMk/>
          <pc:sldMk cId="3553155407" sldId="332"/>
        </pc:sldMkLst>
      </pc:sldChg>
      <pc:sldChg chg="del">
        <pc:chgData name="Balian, Sarah" userId="b3b060d9-4d34-479b-ad68-688eaebf93c5" providerId="ADAL" clId="{9B17E43E-FEB9-48BE-BF00-C68B508618E3}" dt="2022-12-12T18:33:40.259" v="2597" actId="47"/>
        <pc:sldMkLst>
          <pc:docMk/>
          <pc:sldMk cId="470752188" sldId="333"/>
        </pc:sldMkLst>
      </pc:sldChg>
      <pc:sldChg chg="delSp del mod">
        <pc:chgData name="Balian, Sarah" userId="b3b060d9-4d34-479b-ad68-688eaebf93c5" providerId="ADAL" clId="{9B17E43E-FEB9-48BE-BF00-C68B508618E3}" dt="2022-12-12T18:33:30.331" v="2587" actId="47"/>
        <pc:sldMkLst>
          <pc:docMk/>
          <pc:sldMk cId="2672004803" sldId="334"/>
        </pc:sldMkLst>
        <pc:picChg chg="del">
          <ac:chgData name="Balian, Sarah" userId="b3b060d9-4d34-479b-ad68-688eaebf93c5" providerId="ADAL" clId="{9B17E43E-FEB9-48BE-BF00-C68B508618E3}" dt="2022-12-12T00:30:10.507" v="56" actId="478"/>
          <ac:picMkLst>
            <pc:docMk/>
            <pc:sldMk cId="2672004803" sldId="334"/>
            <ac:picMk id="7" creationId="{9D040096-C5A2-22F8-32D6-6D059E8CFE77}"/>
          </ac:picMkLst>
        </pc:picChg>
      </pc:sldChg>
      <pc:sldChg chg="del">
        <pc:chgData name="Balian, Sarah" userId="b3b060d9-4d34-479b-ad68-688eaebf93c5" providerId="ADAL" clId="{9B17E43E-FEB9-48BE-BF00-C68B508618E3}" dt="2022-12-12T18:33:38.375" v="2595" actId="47"/>
        <pc:sldMkLst>
          <pc:docMk/>
          <pc:sldMk cId="3086977997" sldId="335"/>
        </pc:sldMkLst>
      </pc:sldChg>
      <pc:sldChg chg="del">
        <pc:chgData name="Balian, Sarah" userId="b3b060d9-4d34-479b-ad68-688eaebf93c5" providerId="ADAL" clId="{9B17E43E-FEB9-48BE-BF00-C68B508618E3}" dt="2022-12-12T18:33:39.007" v="2596" actId="47"/>
        <pc:sldMkLst>
          <pc:docMk/>
          <pc:sldMk cId="1683805951" sldId="336"/>
        </pc:sldMkLst>
      </pc:sldChg>
      <pc:sldChg chg="del">
        <pc:chgData name="Balian, Sarah" userId="b3b060d9-4d34-479b-ad68-688eaebf93c5" providerId="ADAL" clId="{9B17E43E-FEB9-48BE-BF00-C68B508618E3}" dt="2022-12-12T18:33:41.885" v="2599" actId="47"/>
        <pc:sldMkLst>
          <pc:docMk/>
          <pc:sldMk cId="1114461700" sldId="337"/>
        </pc:sldMkLst>
      </pc:sldChg>
      <pc:sldChg chg="del">
        <pc:chgData name="Balian, Sarah" userId="b3b060d9-4d34-479b-ad68-688eaebf93c5" providerId="ADAL" clId="{9B17E43E-FEB9-48BE-BF00-C68B508618E3}" dt="2022-12-12T18:33:42.401" v="2600" actId="47"/>
        <pc:sldMkLst>
          <pc:docMk/>
          <pc:sldMk cId="2252892287" sldId="338"/>
        </pc:sldMkLst>
      </pc:sldChg>
      <pc:sldChg chg="del">
        <pc:chgData name="Balian, Sarah" userId="b3b060d9-4d34-479b-ad68-688eaebf93c5" providerId="ADAL" clId="{9B17E43E-FEB9-48BE-BF00-C68B508618E3}" dt="2022-12-12T18:33:43.249" v="2601" actId="47"/>
        <pc:sldMkLst>
          <pc:docMk/>
          <pc:sldMk cId="3364805724" sldId="339"/>
        </pc:sldMkLst>
      </pc:sldChg>
      <pc:sldChg chg="modSp mod">
        <pc:chgData name="Balian, Sarah" userId="b3b060d9-4d34-479b-ad68-688eaebf93c5" providerId="ADAL" clId="{9B17E43E-FEB9-48BE-BF00-C68B508618E3}" dt="2022-12-12T15:48:48.501" v="708" actId="207"/>
        <pc:sldMkLst>
          <pc:docMk/>
          <pc:sldMk cId="3441600197" sldId="340"/>
        </pc:sldMkLst>
        <pc:spChg chg="mod">
          <ac:chgData name="Balian, Sarah" userId="b3b060d9-4d34-479b-ad68-688eaebf93c5" providerId="ADAL" clId="{9B17E43E-FEB9-48BE-BF00-C68B508618E3}" dt="2022-12-12T15:45:31.155" v="584" actId="6549"/>
          <ac:spMkLst>
            <pc:docMk/>
            <pc:sldMk cId="3441600197" sldId="340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5:45:52.379" v="641" actId="20577"/>
          <ac:spMkLst>
            <pc:docMk/>
            <pc:sldMk cId="3441600197" sldId="340"/>
            <ac:spMk id="3" creationId="{E4FD1E92-5DBC-B105-F246-2355E4FF9A74}"/>
          </ac:spMkLst>
        </pc:spChg>
        <pc:spChg chg="mod">
          <ac:chgData name="Balian, Sarah" userId="b3b060d9-4d34-479b-ad68-688eaebf93c5" providerId="ADAL" clId="{9B17E43E-FEB9-48BE-BF00-C68B508618E3}" dt="2022-12-12T15:48:27.675" v="707" actId="20577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Balian, Sarah" userId="b3b060d9-4d34-479b-ad68-688eaebf93c5" providerId="ADAL" clId="{9B17E43E-FEB9-48BE-BF00-C68B508618E3}" dt="2022-12-12T15:48:48.501" v="708" actId="207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modSp add mod">
        <pc:chgData name="Balian, Sarah" userId="b3b060d9-4d34-479b-ad68-688eaebf93c5" providerId="ADAL" clId="{9B17E43E-FEB9-48BE-BF00-C68B508618E3}" dt="2022-12-12T16:32:00.864" v="1025" actId="108"/>
        <pc:sldMkLst>
          <pc:docMk/>
          <pc:sldMk cId="2701551733" sldId="341"/>
        </pc:sldMkLst>
        <pc:spChg chg="mod">
          <ac:chgData name="Balian, Sarah" userId="b3b060d9-4d34-479b-ad68-688eaebf93c5" providerId="ADAL" clId="{9B17E43E-FEB9-48BE-BF00-C68B508618E3}" dt="2022-12-12T16:32:00.864" v="1025" actId="108"/>
          <ac:spMkLst>
            <pc:docMk/>
            <pc:sldMk cId="2701551733" sldId="341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9B17E43E-FEB9-48BE-BF00-C68B508618E3}" dt="2022-12-12T16:38:31.390" v="1141"/>
        <pc:sldMkLst>
          <pc:docMk/>
          <pc:sldMk cId="4165731788" sldId="342"/>
        </pc:sldMkLst>
        <pc:spChg chg="mod">
          <ac:chgData name="Balian, Sarah" userId="b3b060d9-4d34-479b-ad68-688eaebf93c5" providerId="ADAL" clId="{9B17E43E-FEB9-48BE-BF00-C68B508618E3}" dt="2022-12-12T16:33:19.303" v="1040" actId="20577"/>
          <ac:spMkLst>
            <pc:docMk/>
            <pc:sldMk cId="4165731788" sldId="342"/>
            <ac:spMk id="2" creationId="{F6245169-1799-41CD-B28E-D2D20D16AD73}"/>
          </ac:spMkLst>
        </pc:spChg>
        <pc:spChg chg="del">
          <ac:chgData name="Balian, Sarah" userId="b3b060d9-4d34-479b-ad68-688eaebf93c5" providerId="ADAL" clId="{9B17E43E-FEB9-48BE-BF00-C68B508618E3}" dt="2022-12-12T16:37:02.072" v="1106" actId="478"/>
          <ac:spMkLst>
            <pc:docMk/>
            <pc:sldMk cId="4165731788" sldId="342"/>
            <ac:spMk id="11" creationId="{B854967F-8043-B86D-C735-482989D83C1E}"/>
          </ac:spMkLst>
        </pc:spChg>
        <pc:spChg chg="mod">
          <ac:chgData name="Balian, Sarah" userId="b3b060d9-4d34-479b-ad68-688eaebf93c5" providerId="ADAL" clId="{9B17E43E-FEB9-48BE-BF00-C68B508618E3}" dt="2022-12-12T16:37:43.270" v="1139" actId="1038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Balian, Sarah" userId="b3b060d9-4d34-479b-ad68-688eaebf93c5" providerId="ADAL" clId="{9B17E43E-FEB9-48BE-BF00-C68B508618E3}" dt="2022-12-12T16:34:12.805" v="1051" actId="20577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alian, Sarah" userId="b3b060d9-4d34-479b-ad68-688eaebf93c5" providerId="ADAL" clId="{9B17E43E-FEB9-48BE-BF00-C68B508618E3}" dt="2022-12-12T16:37:52.038" v="1140" actId="1076"/>
          <ac:spMkLst>
            <pc:docMk/>
            <pc:sldMk cId="4165731788" sldId="342"/>
            <ac:spMk id="17" creationId="{B5138D57-81A7-9062-3037-7FA0E56333ED}"/>
          </ac:spMkLst>
        </pc:spChg>
        <pc:spChg chg="del">
          <ac:chgData name="Balian, Sarah" userId="b3b060d9-4d34-479b-ad68-688eaebf93c5" providerId="ADAL" clId="{9B17E43E-FEB9-48BE-BF00-C68B508618E3}" dt="2022-12-12T16:33:33.449" v="1041" actId="478"/>
          <ac:spMkLst>
            <pc:docMk/>
            <pc:sldMk cId="4165731788" sldId="342"/>
            <ac:spMk id="19" creationId="{239E272A-0788-496C-5E40-C0D6B831EBC4}"/>
          </ac:spMkLst>
        </pc:spChg>
        <pc:graphicFrameChg chg="mod">
          <ac:chgData name="Balian, Sarah" userId="b3b060d9-4d34-479b-ad68-688eaebf93c5" providerId="ADAL" clId="{9B17E43E-FEB9-48BE-BF00-C68B508618E3}" dt="2022-12-12T16:37:21.656" v="1126"/>
          <ac:graphicFrameMkLst>
            <pc:docMk/>
            <pc:sldMk cId="4165731788" sldId="342"/>
            <ac:graphicFrameMk id="8" creationId="{A25666F9-CCA3-9D59-B863-99CA3EC76DEB}"/>
          </ac:graphicFrameMkLst>
        </pc:graphicFrameChg>
        <pc:picChg chg="add mod">
          <ac:chgData name="Balian, Sarah" userId="b3b060d9-4d34-479b-ad68-688eaebf93c5" providerId="ADAL" clId="{9B17E43E-FEB9-48BE-BF00-C68B508618E3}" dt="2022-12-12T16:38:31.390" v="1141"/>
          <ac:picMkLst>
            <pc:docMk/>
            <pc:sldMk cId="4165731788" sldId="342"/>
            <ac:picMk id="3" creationId="{04C66376-181B-A80E-389E-06F26F57F1AF}"/>
          </ac:picMkLst>
        </pc:picChg>
      </pc:sldChg>
      <pc:sldChg chg="addSp delSp modSp mod">
        <pc:chgData name="Balian, Sarah" userId="b3b060d9-4d34-479b-ad68-688eaebf93c5" providerId="ADAL" clId="{9B17E43E-FEB9-48BE-BF00-C68B508618E3}" dt="2022-12-12T17:11:00.376" v="1391" actId="1076"/>
        <pc:sldMkLst>
          <pc:docMk/>
          <pc:sldMk cId="2781894779" sldId="343"/>
        </pc:sldMkLst>
        <pc:spChg chg="add del mod">
          <ac:chgData name="Balian, Sarah" userId="b3b060d9-4d34-479b-ad68-688eaebf93c5" providerId="ADAL" clId="{9B17E43E-FEB9-48BE-BF00-C68B508618E3}" dt="2022-12-12T16:39:50.303" v="1147" actId="478"/>
          <ac:spMkLst>
            <pc:docMk/>
            <pc:sldMk cId="2781894779" sldId="343"/>
            <ac:spMk id="3" creationId="{C5F69691-5767-8A65-F802-1B5DADEAD44C}"/>
          </ac:spMkLst>
        </pc:spChg>
        <pc:spChg chg="add mod">
          <ac:chgData name="Balian, Sarah" userId="b3b060d9-4d34-479b-ad68-688eaebf93c5" providerId="ADAL" clId="{9B17E43E-FEB9-48BE-BF00-C68B508618E3}" dt="2022-12-12T16:59:27.882" v="1270" actId="1076"/>
          <ac:spMkLst>
            <pc:docMk/>
            <pc:sldMk cId="2781894779" sldId="343"/>
            <ac:spMk id="4" creationId="{2835B22F-59A0-D51F-5B6D-700079BFD428}"/>
          </ac:spMkLst>
        </pc:spChg>
        <pc:spChg chg="add mod">
          <ac:chgData name="Balian, Sarah" userId="b3b060d9-4d34-479b-ad68-688eaebf93c5" providerId="ADAL" clId="{9B17E43E-FEB9-48BE-BF00-C68B508618E3}" dt="2022-12-12T16:59:16.075" v="1268" actId="1076"/>
          <ac:spMkLst>
            <pc:docMk/>
            <pc:sldMk cId="2781894779" sldId="343"/>
            <ac:spMk id="5" creationId="{AB385E7A-91B0-39AA-503D-F63E6989B48E}"/>
          </ac:spMkLst>
        </pc:spChg>
        <pc:spChg chg="del">
          <ac:chgData name="Balian, Sarah" userId="b3b060d9-4d34-479b-ad68-688eaebf93c5" providerId="ADAL" clId="{9B17E43E-FEB9-48BE-BF00-C68B508618E3}" dt="2022-12-12T16:39:48.436" v="1146" actId="478"/>
          <ac:spMkLst>
            <pc:docMk/>
            <pc:sldMk cId="2781894779" sldId="343"/>
            <ac:spMk id="10" creationId="{F771182A-32DE-C278-1E07-AC2B79BB595B}"/>
          </ac:spMkLst>
        </pc:spChg>
        <pc:spChg chg="mod">
          <ac:chgData name="Balian, Sarah" userId="b3b060d9-4d34-479b-ad68-688eaebf93c5" providerId="ADAL" clId="{9B17E43E-FEB9-48BE-BF00-C68B508618E3}" dt="2022-12-12T17:09:36.754" v="1372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Balian, Sarah" userId="b3b060d9-4d34-479b-ad68-688eaebf93c5" providerId="ADAL" clId="{9B17E43E-FEB9-48BE-BF00-C68B508618E3}" dt="2022-12-12T17:09:18.093" v="1368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Balian, Sarah" userId="b3b060d9-4d34-479b-ad68-688eaebf93c5" providerId="ADAL" clId="{9B17E43E-FEB9-48BE-BF00-C68B508618E3}" dt="2022-12-12T17:09:25.589" v="1370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Balian, Sarah" userId="b3b060d9-4d34-479b-ad68-688eaebf93c5" providerId="ADAL" clId="{9B17E43E-FEB9-48BE-BF00-C68B508618E3}" dt="2022-12-12T17:10:48.279" v="1389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Balian, Sarah" userId="b3b060d9-4d34-479b-ad68-688eaebf93c5" providerId="ADAL" clId="{9B17E43E-FEB9-48BE-BF00-C68B508618E3}" dt="2022-12-12T17:10:12.762" v="1380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Balian, Sarah" userId="b3b060d9-4d34-479b-ad68-688eaebf93c5" providerId="ADAL" clId="{9B17E43E-FEB9-48BE-BF00-C68B508618E3}" dt="2022-12-12T17:09:12.111" v="1367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Balian, Sarah" userId="b3b060d9-4d34-479b-ad68-688eaebf93c5" providerId="ADAL" clId="{9B17E43E-FEB9-48BE-BF00-C68B508618E3}" dt="2022-12-12T17:09:06.354" v="1366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Balian, Sarah" userId="b3b060d9-4d34-479b-ad68-688eaebf93c5" providerId="ADAL" clId="{9B17E43E-FEB9-48BE-BF00-C68B508618E3}" dt="2022-12-12T17:10:06.022" v="1379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Balian, Sarah" userId="b3b060d9-4d34-479b-ad68-688eaebf93c5" providerId="ADAL" clId="{9B17E43E-FEB9-48BE-BF00-C68B508618E3}" dt="2022-12-12T17:10:01.366" v="1378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Balian, Sarah" userId="b3b060d9-4d34-479b-ad68-688eaebf93c5" providerId="ADAL" clId="{9B17E43E-FEB9-48BE-BF00-C68B508618E3}" dt="2022-12-12T17:09:32.545" v="1371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Balian, Sarah" userId="b3b060d9-4d34-479b-ad68-688eaebf93c5" providerId="ADAL" clId="{9B17E43E-FEB9-48BE-BF00-C68B508618E3}" dt="2022-12-12T17:09:57.788" v="1377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Balian, Sarah" userId="b3b060d9-4d34-479b-ad68-688eaebf93c5" providerId="ADAL" clId="{9B17E43E-FEB9-48BE-BF00-C68B508618E3}" dt="2022-12-12T17:10:22.556" v="1382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Balian, Sarah" userId="b3b060d9-4d34-479b-ad68-688eaebf93c5" providerId="ADAL" clId="{9B17E43E-FEB9-48BE-BF00-C68B508618E3}" dt="2022-12-12T17:08:55.904" v="1365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Balian, Sarah" userId="b3b060d9-4d34-479b-ad68-688eaebf93c5" providerId="ADAL" clId="{9B17E43E-FEB9-48BE-BF00-C68B508618E3}" dt="2022-12-12T17:08:54.135" v="1364" actId="207"/>
          <ac:spMkLst>
            <pc:docMk/>
            <pc:sldMk cId="2781894779" sldId="343"/>
            <ac:spMk id="33" creationId="{BA2C492C-960A-8864-6C7D-64EA5A3A0782}"/>
          </ac:spMkLst>
        </pc:spChg>
        <pc:spChg chg="mod">
          <ac:chgData name="Balian, Sarah" userId="b3b060d9-4d34-479b-ad68-688eaebf93c5" providerId="ADAL" clId="{9B17E43E-FEB9-48BE-BF00-C68B508618E3}" dt="2022-12-12T17:10:39.153" v="1386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Balian, Sarah" userId="b3b060d9-4d34-479b-ad68-688eaebf93c5" providerId="ADAL" clId="{9B17E43E-FEB9-48BE-BF00-C68B508618E3}" dt="2022-12-12T17:09:43.552" v="1374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Balian, Sarah" userId="b3b060d9-4d34-479b-ad68-688eaebf93c5" providerId="ADAL" clId="{9B17E43E-FEB9-48BE-BF00-C68B508618E3}" dt="2022-12-12T17:09:21.894" v="1369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Balian, Sarah" userId="b3b060d9-4d34-479b-ad68-688eaebf93c5" providerId="ADAL" clId="{9B17E43E-FEB9-48BE-BF00-C68B508618E3}" dt="2022-12-12T17:09:53.056" v="1376" actId="207"/>
          <ac:spMkLst>
            <pc:docMk/>
            <pc:sldMk cId="2781894779" sldId="343"/>
            <ac:spMk id="39" creationId="{E8EB246B-21B0-3706-9009-9F756AA23DB1}"/>
          </ac:spMkLst>
        </pc:spChg>
        <pc:spChg chg="mod">
          <ac:chgData name="Balian, Sarah" userId="b3b060d9-4d34-479b-ad68-688eaebf93c5" providerId="ADAL" clId="{9B17E43E-FEB9-48BE-BF00-C68B508618E3}" dt="2022-12-12T17:06:46.433" v="1344" actId="20577"/>
          <ac:spMkLst>
            <pc:docMk/>
            <pc:sldMk cId="2781894779" sldId="343"/>
            <ac:spMk id="41" creationId="{D668D04A-DECC-8646-63D2-86090C0B6EC2}"/>
          </ac:spMkLst>
        </pc:spChg>
        <pc:spChg chg="mod">
          <ac:chgData name="Balian, Sarah" userId="b3b060d9-4d34-479b-ad68-688eaebf93c5" providerId="ADAL" clId="{9B17E43E-FEB9-48BE-BF00-C68B508618E3}" dt="2022-12-12T17:07:11.866" v="1353" actId="20577"/>
          <ac:spMkLst>
            <pc:docMk/>
            <pc:sldMk cId="2781894779" sldId="343"/>
            <ac:spMk id="42" creationId="{CF8A5421-9323-A745-9033-6B0858E056E5}"/>
          </ac:spMkLst>
        </pc:spChg>
        <pc:spChg chg="mod">
          <ac:chgData name="Balian, Sarah" userId="b3b060d9-4d34-479b-ad68-688eaebf93c5" providerId="ADAL" clId="{9B17E43E-FEB9-48BE-BF00-C68B508618E3}" dt="2022-12-12T17:05:41.604" v="1337" actId="20577"/>
          <ac:spMkLst>
            <pc:docMk/>
            <pc:sldMk cId="2781894779" sldId="343"/>
            <ac:spMk id="43" creationId="{B7FC13D1-752F-56B6-5609-2A21E3445535}"/>
          </ac:spMkLst>
        </pc:spChg>
        <pc:spChg chg="mod">
          <ac:chgData name="Balian, Sarah" userId="b3b060d9-4d34-479b-ad68-688eaebf93c5" providerId="ADAL" clId="{9B17E43E-FEB9-48BE-BF00-C68B508618E3}" dt="2022-12-12T17:02:44.828" v="1311" actId="20577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Balian, Sarah" userId="b3b060d9-4d34-479b-ad68-688eaebf93c5" providerId="ADAL" clId="{9B17E43E-FEB9-48BE-BF00-C68B508618E3}" dt="2022-12-12T17:06:53.635" v="1349" actId="20577"/>
          <ac:spMkLst>
            <pc:docMk/>
            <pc:sldMk cId="2781894779" sldId="343"/>
            <ac:spMk id="46" creationId="{42DF423A-99C8-4EB4-85E6-B227F5AC86CF}"/>
          </ac:spMkLst>
        </pc:spChg>
        <pc:spChg chg="mod">
          <ac:chgData name="Balian, Sarah" userId="b3b060d9-4d34-479b-ad68-688eaebf93c5" providerId="ADAL" clId="{9B17E43E-FEB9-48BE-BF00-C68B508618E3}" dt="2022-12-12T17:03:29.874" v="1322" actId="20577"/>
          <ac:spMkLst>
            <pc:docMk/>
            <pc:sldMk cId="2781894779" sldId="343"/>
            <ac:spMk id="47" creationId="{1A54FE55-9EA8-7040-3CAE-58A0BC0B5A7A}"/>
          </ac:spMkLst>
        </pc:spChg>
        <pc:spChg chg="mod">
          <ac:chgData name="Balian, Sarah" userId="b3b060d9-4d34-479b-ad68-688eaebf93c5" providerId="ADAL" clId="{9B17E43E-FEB9-48BE-BF00-C68B508618E3}" dt="2022-12-12T17:04:05.756" v="1330" actId="20577"/>
          <ac:spMkLst>
            <pc:docMk/>
            <pc:sldMk cId="2781894779" sldId="343"/>
            <ac:spMk id="48" creationId="{C745E97A-7FD6-1663-C9EC-826AD8D437D1}"/>
          </ac:spMkLst>
        </pc:spChg>
        <pc:spChg chg="mod">
          <ac:chgData name="Balian, Sarah" userId="b3b060d9-4d34-479b-ad68-688eaebf93c5" providerId="ADAL" clId="{9B17E43E-FEB9-48BE-BF00-C68B508618E3}" dt="2022-12-12T17:04:16.525" v="1332" actId="20577"/>
          <ac:spMkLst>
            <pc:docMk/>
            <pc:sldMk cId="2781894779" sldId="343"/>
            <ac:spMk id="49" creationId="{5A089B96-6EB7-40E6-B695-CA14F03E510E}"/>
          </ac:spMkLst>
        </pc:spChg>
        <pc:spChg chg="mod">
          <ac:chgData name="Balian, Sarah" userId="b3b060d9-4d34-479b-ad68-688eaebf93c5" providerId="ADAL" clId="{9B17E43E-FEB9-48BE-BF00-C68B508618E3}" dt="2022-12-12T17:07:45.961" v="1363" actId="20577"/>
          <ac:spMkLst>
            <pc:docMk/>
            <pc:sldMk cId="2781894779" sldId="343"/>
            <ac:spMk id="50" creationId="{B4A38A1D-ED77-E4A3-DF60-1B2D80DD4252}"/>
          </ac:spMkLst>
        </pc:spChg>
        <pc:spChg chg="mod">
          <ac:chgData name="Balian, Sarah" userId="b3b060d9-4d34-479b-ad68-688eaebf93c5" providerId="ADAL" clId="{9B17E43E-FEB9-48BE-BF00-C68B508618E3}" dt="2022-12-12T17:02:57.260" v="1317" actId="20577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Balian, Sarah" userId="b3b060d9-4d34-479b-ad68-688eaebf93c5" providerId="ADAL" clId="{9B17E43E-FEB9-48BE-BF00-C68B508618E3}" dt="2022-12-12T17:03:04.265" v="1318" actId="20577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Balian, Sarah" userId="b3b060d9-4d34-479b-ad68-688eaebf93c5" providerId="ADAL" clId="{9B17E43E-FEB9-48BE-BF00-C68B508618E3}" dt="2022-12-12T17:06:36.114" v="1342" actId="20577"/>
          <ac:spMkLst>
            <pc:docMk/>
            <pc:sldMk cId="2781894779" sldId="343"/>
            <ac:spMk id="53" creationId="{34E58A3B-6C41-24E5-AFB9-0CC8E52DFFBF}"/>
          </ac:spMkLst>
        </pc:spChg>
        <pc:spChg chg="mod">
          <ac:chgData name="Balian, Sarah" userId="b3b060d9-4d34-479b-ad68-688eaebf93c5" providerId="ADAL" clId="{9B17E43E-FEB9-48BE-BF00-C68B508618E3}" dt="2022-12-12T17:02:50.498" v="1315" actId="20577"/>
          <ac:spMkLst>
            <pc:docMk/>
            <pc:sldMk cId="2781894779" sldId="343"/>
            <ac:spMk id="54" creationId="{3C62B939-790C-DB0F-0CF6-1E2C6F585ED4}"/>
          </ac:spMkLst>
        </pc:spChg>
        <pc:spChg chg="mod">
          <ac:chgData name="Balian, Sarah" userId="b3b060d9-4d34-479b-ad68-688eaebf93c5" providerId="ADAL" clId="{9B17E43E-FEB9-48BE-BF00-C68B508618E3}" dt="2022-12-12T17:09:47.311" v="1375" actId="1076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Balian, Sarah" userId="b3b060d9-4d34-479b-ad68-688eaebf93c5" providerId="ADAL" clId="{9B17E43E-FEB9-48BE-BF00-C68B508618E3}" dt="2022-12-12T16:39:48.436" v="1146" actId="478"/>
          <ac:spMkLst>
            <pc:docMk/>
            <pc:sldMk cId="2781894779" sldId="343"/>
            <ac:spMk id="58" creationId="{DB0E9556-57C4-FB9F-F4ED-4A86F430775C}"/>
          </ac:spMkLst>
        </pc:spChg>
        <pc:spChg chg="mod">
          <ac:chgData name="Balian, Sarah" userId="b3b060d9-4d34-479b-ad68-688eaebf93c5" providerId="ADAL" clId="{9B17E43E-FEB9-48BE-BF00-C68B508618E3}" dt="2022-12-12T17:03:58.479" v="1328" actId="20577"/>
          <ac:spMkLst>
            <pc:docMk/>
            <pc:sldMk cId="2781894779" sldId="343"/>
            <ac:spMk id="59" creationId="{4D135624-874F-7303-6186-F1323F30C5AA}"/>
          </ac:spMkLst>
        </pc:spChg>
        <pc:spChg chg="mod">
          <ac:chgData name="Balian, Sarah" userId="b3b060d9-4d34-479b-ad68-688eaebf93c5" providerId="ADAL" clId="{9B17E43E-FEB9-48BE-BF00-C68B508618E3}" dt="2022-12-12T17:10:55.880" v="1390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Balian, Sarah" userId="b3b060d9-4d34-479b-ad68-688eaebf93c5" providerId="ADAL" clId="{9B17E43E-FEB9-48BE-BF00-C68B508618E3}" dt="2022-12-12T17:07:03.026" v="1351" actId="20577"/>
          <ac:spMkLst>
            <pc:docMk/>
            <pc:sldMk cId="2781894779" sldId="343"/>
            <ac:spMk id="61" creationId="{13D1EBF7-3808-CC4B-C914-B34A82C02B00}"/>
          </ac:spMkLst>
        </pc:spChg>
        <pc:spChg chg="mod">
          <ac:chgData name="Balian, Sarah" userId="b3b060d9-4d34-479b-ad68-688eaebf93c5" providerId="ADAL" clId="{9B17E43E-FEB9-48BE-BF00-C68B508618E3}" dt="2022-12-12T17:03:38.380" v="1325" actId="20577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Balian, Sarah" userId="b3b060d9-4d34-479b-ad68-688eaebf93c5" providerId="ADAL" clId="{9B17E43E-FEB9-48BE-BF00-C68B508618E3}" dt="2022-12-12T17:10:43.567" v="1387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Balian, Sarah" userId="b3b060d9-4d34-479b-ad68-688eaebf93c5" providerId="ADAL" clId="{9B17E43E-FEB9-48BE-BF00-C68B508618E3}" dt="2022-12-12T17:07:28.257" v="1358" actId="20577"/>
          <ac:spMkLst>
            <pc:docMk/>
            <pc:sldMk cId="2781894779" sldId="343"/>
            <ac:spMk id="1035" creationId="{505D2889-80F3-69CB-1B35-181142E76EFB}"/>
          </ac:spMkLst>
        </pc:spChg>
        <pc:spChg chg="mod">
          <ac:chgData name="Balian, Sarah" userId="b3b060d9-4d34-479b-ad68-688eaebf93c5" providerId="ADAL" clId="{9B17E43E-FEB9-48BE-BF00-C68B508618E3}" dt="2022-12-12T17:11:00.376" v="1391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Balian, Sarah" userId="b3b060d9-4d34-479b-ad68-688eaebf93c5" providerId="ADAL" clId="{9B17E43E-FEB9-48BE-BF00-C68B508618E3}" dt="2022-12-12T17:05:48.505" v="1339" actId="20577"/>
          <ac:spMkLst>
            <pc:docMk/>
            <pc:sldMk cId="2781894779" sldId="343"/>
            <ac:spMk id="1037" creationId="{A619D19B-59AC-7D09-4061-FA84E7FB471A}"/>
          </ac:spMkLst>
        </pc:spChg>
        <pc:spChg chg="mod">
          <ac:chgData name="Balian, Sarah" userId="b3b060d9-4d34-479b-ad68-688eaebf93c5" providerId="ADAL" clId="{9B17E43E-FEB9-48BE-BF00-C68B508618E3}" dt="2022-12-12T17:07:19.146" v="1355" actId="20577"/>
          <ac:spMkLst>
            <pc:docMk/>
            <pc:sldMk cId="2781894779" sldId="343"/>
            <ac:spMk id="1038" creationId="{5909F8BF-9101-628B-51F4-11674CFA84EF}"/>
          </ac:spMkLst>
        </pc:spChg>
        <pc:spChg chg="mod">
          <ac:chgData name="Balian, Sarah" userId="b3b060d9-4d34-479b-ad68-688eaebf93c5" providerId="ADAL" clId="{9B17E43E-FEB9-48BE-BF00-C68B508618E3}" dt="2022-12-12T17:04:24.459" v="1335" actId="20577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Balian, Sarah" userId="b3b060d9-4d34-479b-ad68-688eaebf93c5" providerId="ADAL" clId="{9B17E43E-FEB9-48BE-BF00-C68B508618E3}" dt="2022-12-12T17:02:34.082" v="1309" actId="20577"/>
          <ac:spMkLst>
            <pc:docMk/>
            <pc:sldMk cId="2781894779" sldId="343"/>
            <ac:spMk id="1046" creationId="{8A57591F-F75D-FBB3-BD7E-757A1AFC2F44}"/>
          </ac:spMkLst>
        </pc:spChg>
      </pc:sldChg>
      <pc:sldChg chg="modSp add mod">
        <pc:chgData name="Balian, Sarah" userId="b3b060d9-4d34-479b-ad68-688eaebf93c5" providerId="ADAL" clId="{9B17E43E-FEB9-48BE-BF00-C68B508618E3}" dt="2022-12-12T17:27:35.794" v="1731" actId="1076"/>
        <pc:sldMkLst>
          <pc:docMk/>
          <pc:sldMk cId="1246765326" sldId="344"/>
        </pc:sldMkLst>
        <pc:spChg chg="mod">
          <ac:chgData name="Balian, Sarah" userId="b3b060d9-4d34-479b-ad68-688eaebf93c5" providerId="ADAL" clId="{9B17E43E-FEB9-48BE-BF00-C68B508618E3}" dt="2022-12-12T17:23:23.410" v="1537" actId="20577"/>
          <ac:spMkLst>
            <pc:docMk/>
            <pc:sldMk cId="1246765326" sldId="344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7:24:10.342" v="1593" actId="20577"/>
          <ac:spMkLst>
            <pc:docMk/>
            <pc:sldMk cId="1246765326" sldId="344"/>
            <ac:spMk id="3" creationId="{E4FD1E92-5DBC-B105-F246-2355E4FF9A74}"/>
          </ac:spMkLst>
        </pc:spChg>
        <pc:spChg chg="mod">
          <ac:chgData name="Balian, Sarah" userId="b3b060d9-4d34-479b-ad68-688eaebf93c5" providerId="ADAL" clId="{9B17E43E-FEB9-48BE-BF00-C68B508618E3}" dt="2022-12-12T17:27:35.794" v="1731" actId="1076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Balian, Sarah" userId="b3b060d9-4d34-479b-ad68-688eaebf93c5" providerId="ADAL" clId="{9B17E43E-FEB9-48BE-BF00-C68B508618E3}" dt="2022-12-12T17:26:41.208" v="1622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modSp add mod">
        <pc:chgData name="Balian, Sarah" userId="b3b060d9-4d34-479b-ad68-688eaebf93c5" providerId="ADAL" clId="{9B17E43E-FEB9-48BE-BF00-C68B508618E3}" dt="2022-12-12T17:37:49.049" v="1734" actId="108"/>
        <pc:sldMkLst>
          <pc:docMk/>
          <pc:sldMk cId="2954765300" sldId="345"/>
        </pc:sldMkLst>
        <pc:spChg chg="mod">
          <ac:chgData name="Balian, Sarah" userId="b3b060d9-4d34-479b-ad68-688eaebf93c5" providerId="ADAL" clId="{9B17E43E-FEB9-48BE-BF00-C68B508618E3}" dt="2022-12-12T17:37:49.049" v="1734" actId="108"/>
          <ac:spMkLst>
            <pc:docMk/>
            <pc:sldMk cId="2954765300" sldId="345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9B17E43E-FEB9-48BE-BF00-C68B508618E3}" dt="2022-12-12T18:15:07.132" v="2394" actId="1076"/>
        <pc:sldMkLst>
          <pc:docMk/>
          <pc:sldMk cId="3434176857" sldId="346"/>
        </pc:sldMkLst>
        <pc:spChg chg="mod">
          <ac:chgData name="Balian, Sarah" userId="b3b060d9-4d34-479b-ad68-688eaebf93c5" providerId="ADAL" clId="{9B17E43E-FEB9-48BE-BF00-C68B508618E3}" dt="2022-12-12T18:15:01.526" v="2393" actId="14100"/>
          <ac:spMkLst>
            <pc:docMk/>
            <pc:sldMk cId="3434176857" sldId="346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8:15:07.132" v="2394" actId="1076"/>
          <ac:spMkLst>
            <pc:docMk/>
            <pc:sldMk cId="3434176857" sldId="346"/>
            <ac:spMk id="6" creationId="{25B4A17A-C055-4C21-08BB-A206D6A8C6A0}"/>
          </ac:spMkLst>
        </pc:spChg>
      </pc:sldChg>
      <pc:sldChg chg="del">
        <pc:chgData name="Balian, Sarah" userId="b3b060d9-4d34-479b-ad68-688eaebf93c5" providerId="ADAL" clId="{9B17E43E-FEB9-48BE-BF00-C68B508618E3}" dt="2022-12-12T18:23:11.117" v="2395"/>
        <pc:sldMkLst>
          <pc:docMk/>
          <pc:sldMk cId="216893154" sldId="347"/>
        </pc:sldMkLst>
      </pc:sldChg>
      <pc:sldChg chg="modSp mod">
        <pc:chgData name="Balian, Sarah" userId="b3b060d9-4d34-479b-ad68-688eaebf93c5" providerId="ADAL" clId="{9B17E43E-FEB9-48BE-BF00-C68B508618E3}" dt="2022-12-12T18:26:38.333" v="2440" actId="14100"/>
        <pc:sldMkLst>
          <pc:docMk/>
          <pc:sldMk cId="1233236921" sldId="347"/>
        </pc:sldMkLst>
        <pc:spChg chg="mod">
          <ac:chgData name="Balian, Sarah" userId="b3b060d9-4d34-479b-ad68-688eaebf93c5" providerId="ADAL" clId="{9B17E43E-FEB9-48BE-BF00-C68B508618E3}" dt="2022-12-12T18:23:21.271" v="2410" actId="20577"/>
          <ac:spMkLst>
            <pc:docMk/>
            <pc:sldMk cId="1233236921" sldId="347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8:26:38.333" v="2440" actId="14100"/>
          <ac:spMkLst>
            <pc:docMk/>
            <pc:sldMk cId="1233236921" sldId="347"/>
            <ac:spMk id="6" creationId="{25B4A17A-C055-4C21-08BB-A206D6A8C6A0}"/>
          </ac:spMkLst>
        </pc:spChg>
        <pc:graphicFrameChg chg="mod">
          <ac:chgData name="Balian, Sarah" userId="b3b060d9-4d34-479b-ad68-688eaebf93c5" providerId="ADAL" clId="{9B17E43E-FEB9-48BE-BF00-C68B508618E3}" dt="2022-12-12T18:26:30.740" v="2439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modSp mod">
        <pc:chgData name="Balian, Sarah" userId="b3b060d9-4d34-479b-ad68-688eaebf93c5" providerId="ADAL" clId="{9B17E43E-FEB9-48BE-BF00-C68B508618E3}" dt="2022-12-12T18:28:40.185" v="2442" actId="108"/>
        <pc:sldMkLst>
          <pc:docMk/>
          <pc:sldMk cId="670098642" sldId="348"/>
        </pc:sldMkLst>
        <pc:spChg chg="mod">
          <ac:chgData name="Balian, Sarah" userId="b3b060d9-4d34-479b-ad68-688eaebf93c5" providerId="ADAL" clId="{9B17E43E-FEB9-48BE-BF00-C68B508618E3}" dt="2022-12-12T18:28:40.185" v="2442" actId="108"/>
          <ac:spMkLst>
            <pc:docMk/>
            <pc:sldMk cId="670098642" sldId="348"/>
            <ac:spMk id="3" creationId="{7F10B6DC-6AF4-BFD9-E1D5-B98AA266289F}"/>
          </ac:spMkLst>
        </pc:spChg>
      </pc:sldChg>
      <pc:sldChg chg="modSp mod">
        <pc:chgData name="Balian, Sarah" userId="b3b060d9-4d34-479b-ad68-688eaebf93c5" providerId="ADAL" clId="{9B17E43E-FEB9-48BE-BF00-C68B508618E3}" dt="2022-12-12T18:35:55.499" v="2806" actId="207"/>
        <pc:sldMkLst>
          <pc:docMk/>
          <pc:sldMk cId="2945900005" sldId="349"/>
        </pc:sldMkLst>
        <pc:spChg chg="mod">
          <ac:chgData name="Balian, Sarah" userId="b3b060d9-4d34-479b-ad68-688eaebf93c5" providerId="ADAL" clId="{9B17E43E-FEB9-48BE-BF00-C68B508618E3}" dt="2022-12-12T18:33:59.304" v="2635" actId="20577"/>
          <ac:spMkLst>
            <pc:docMk/>
            <pc:sldMk cId="2945900005" sldId="349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8:34:37.628" v="2790" actId="1076"/>
          <ac:spMkLst>
            <pc:docMk/>
            <pc:sldMk cId="2945900005" sldId="349"/>
            <ac:spMk id="6" creationId="{25B4A17A-C055-4C21-08BB-A206D6A8C6A0}"/>
          </ac:spMkLst>
        </pc:spChg>
        <pc:graphicFrameChg chg="mod">
          <ac:chgData name="Balian, Sarah" userId="b3b060d9-4d34-479b-ad68-688eaebf93c5" providerId="ADAL" clId="{9B17E43E-FEB9-48BE-BF00-C68B508618E3}" dt="2022-12-12T18:35:55.499" v="2806" actId="207"/>
          <ac:graphicFrameMkLst>
            <pc:docMk/>
            <pc:sldMk cId="2945900005" sldId="349"/>
            <ac:graphicFrameMk id="21" creationId="{9673CC04-08CC-5578-D046-2CD1CE6E0EBA}"/>
          </ac:graphicFrameMkLst>
        </pc:graphicFrameChg>
      </pc:sldChg>
      <pc:sldChg chg="delSp modSp add mod">
        <pc:chgData name="Balian, Sarah" userId="b3b060d9-4d34-479b-ad68-688eaebf93c5" providerId="ADAL" clId="{9B17E43E-FEB9-48BE-BF00-C68B508618E3}" dt="2022-12-12T18:41:44.833" v="2918" actId="207"/>
        <pc:sldMkLst>
          <pc:docMk/>
          <pc:sldMk cId="3840754402" sldId="350"/>
        </pc:sldMkLst>
        <pc:spChg chg="mod">
          <ac:chgData name="Balian, Sarah" userId="b3b060d9-4d34-479b-ad68-688eaebf93c5" providerId="ADAL" clId="{9B17E43E-FEB9-48BE-BF00-C68B508618E3}" dt="2022-12-12T18:38:30.819" v="2896" actId="14100"/>
          <ac:spMkLst>
            <pc:docMk/>
            <pc:sldMk cId="3840754402" sldId="350"/>
            <ac:spMk id="2" creationId="{F6245169-1799-41CD-B28E-D2D20D16AD73}"/>
          </ac:spMkLst>
        </pc:spChg>
        <pc:spChg chg="mod">
          <ac:chgData name="Balian, Sarah" userId="b3b060d9-4d34-479b-ad68-688eaebf93c5" providerId="ADAL" clId="{9B17E43E-FEB9-48BE-BF00-C68B508618E3}" dt="2022-12-12T18:38:23.777" v="2895" actId="1076"/>
          <ac:spMkLst>
            <pc:docMk/>
            <pc:sldMk cId="3840754402" sldId="350"/>
            <ac:spMk id="3" creationId="{E4FD1E92-5DBC-B105-F246-2355E4FF9A74}"/>
          </ac:spMkLst>
        </pc:spChg>
        <pc:spChg chg="del">
          <ac:chgData name="Balian, Sarah" userId="b3b060d9-4d34-479b-ad68-688eaebf93c5" providerId="ADAL" clId="{9B17E43E-FEB9-48BE-BF00-C68B508618E3}" dt="2022-12-12T18:41:20.716" v="2914" actId="478"/>
          <ac:spMkLst>
            <pc:docMk/>
            <pc:sldMk cId="3840754402" sldId="350"/>
            <ac:spMk id="5" creationId="{2DB53C78-DA00-2BC5-996C-8D5C0A276C42}"/>
          </ac:spMkLst>
        </pc:spChg>
        <pc:graphicFrameChg chg="mod">
          <ac:chgData name="Balian, Sarah" userId="b3b060d9-4d34-479b-ad68-688eaebf93c5" providerId="ADAL" clId="{9B17E43E-FEB9-48BE-BF00-C68B508618E3}" dt="2022-12-12T18:41:44.833" v="2918" actId="207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MasterChg chg="modSp mod modSldLayout">
        <pc:chgData name="Balian, Sarah" userId="b3b060d9-4d34-479b-ad68-688eaebf93c5" providerId="ADAL" clId="{9B17E43E-FEB9-48BE-BF00-C68B508618E3}" dt="2022-12-13T14:34:11.251" v="3431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9B17E43E-FEB9-48BE-BF00-C68B508618E3}" dt="2022-12-13T14:34:11.251" v="3431" actId="6549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" userId="b3b060d9-4d34-479b-ad68-688eaebf93c5" providerId="ADAL" clId="{9B17E43E-FEB9-48BE-BF00-C68B508618E3}" dt="2022-12-13T14:34:07.984" v="3430" actId="6549"/>
          <pc:sldLayoutMkLst>
            <pc:docMk/>
            <pc:sldMasterMk cId="2621882330" sldId="2147483707"/>
            <pc:sldLayoutMk cId="3824787925" sldId="2147483686"/>
          </pc:sldLayoutMkLst>
          <pc:spChg chg="mod">
            <ac:chgData name="Balian, Sarah" userId="b3b060d9-4d34-479b-ad68-688eaebf93c5" providerId="ADAL" clId="{9B17E43E-FEB9-48BE-BF00-C68B508618E3}" dt="2022-12-13T14:34:07.984" v="3430" actId="6549"/>
            <ac:spMkLst>
              <pc:docMk/>
              <pc:sldMasterMk cId="2621882330" sldId="2147483707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alian, Sarah (CNTR)" userId="b3b060d9-4d34-479b-ad68-688eaebf93c5" providerId="ADAL" clId="{322D0914-7977-4625-8894-CD144B7F89FA}"/>
    <pc:docChg chg="modSld">
      <pc:chgData name="Balian, Sarah (CNTR)" userId="b3b060d9-4d34-479b-ad68-688eaebf93c5" providerId="ADAL" clId="{322D0914-7977-4625-8894-CD144B7F89FA}" dt="2023-04-30T16:26:32.334" v="0" actId="20577"/>
      <pc:docMkLst>
        <pc:docMk/>
      </pc:docMkLst>
      <pc:sldChg chg="modSp mod">
        <pc:chgData name="Balian, Sarah (CNTR)" userId="b3b060d9-4d34-479b-ad68-688eaebf93c5" providerId="ADAL" clId="{322D0914-7977-4625-8894-CD144B7F89FA}" dt="2023-04-30T16:26:32.334" v="0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322D0914-7977-4625-8894-CD144B7F89FA}" dt="2023-04-30T16:26:32.334" v="0" actId="20577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  <pc:docChgLst>
    <pc:chgData name="McFarland, Annette" userId="e93d1f50-85ab-41a8-a34a-185a53159573" providerId="ADAL" clId="{148F5DF2-999D-49F2-B20F-FC6091CF327D}"/>
    <pc:docChg chg="undo custSel addSld modSld">
      <pc:chgData name="McFarland, Annette" userId="e93d1f50-85ab-41a8-a34a-185a53159573" providerId="ADAL" clId="{148F5DF2-999D-49F2-B20F-FC6091CF327D}" dt="2023-01-20T20:01:23.651" v="1079"/>
      <pc:docMkLst>
        <pc:docMk/>
      </pc:docMkLst>
      <pc:sldChg chg="modSp mod addCm">
        <pc:chgData name="McFarland, Annette" userId="e93d1f50-85ab-41a8-a34a-185a53159573" providerId="ADAL" clId="{148F5DF2-999D-49F2-B20F-FC6091CF327D}" dt="2023-01-09T20:43:33.548" v="34"/>
        <pc:sldMkLst>
          <pc:docMk/>
          <pc:sldMk cId="1428788921" sldId="262"/>
        </pc:sldMkLst>
        <pc:spChg chg="mod">
          <ac:chgData name="McFarland, Annette" userId="e93d1f50-85ab-41a8-a34a-185a53159573" providerId="ADAL" clId="{148F5DF2-999D-49F2-B20F-FC6091CF327D}" dt="2023-01-09T20:33:19.992" v="5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0:43:16.191" v="32" actId="255"/>
          <ac:spMkLst>
            <pc:docMk/>
            <pc:sldMk cId="1428788921" sldId="262"/>
            <ac:spMk id="16" creationId="{7EF9F444-652D-626D-94F0-686DE3F451C0}"/>
          </ac:spMkLst>
        </pc:spChg>
        <pc:graphicFrameChg chg="mod">
          <ac:chgData name="McFarland, Annette" userId="e93d1f50-85ab-41a8-a34a-185a53159573" providerId="ADAL" clId="{148F5DF2-999D-49F2-B20F-FC6091CF327D}" dt="2023-01-09T20:43:33.548" v="34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">
        <pc:chgData name="McFarland, Annette" userId="e93d1f50-85ab-41a8-a34a-185a53159573" providerId="ADAL" clId="{148F5DF2-999D-49F2-B20F-FC6091CF327D}" dt="2023-01-09T21:07:40.985" v="403" actId="20577"/>
        <pc:sldMkLst>
          <pc:docMk/>
          <pc:sldMk cId="1887431401" sldId="263"/>
        </pc:sldMkLst>
        <pc:spChg chg="mod">
          <ac:chgData name="McFarland, Annette" userId="e93d1f50-85ab-41a8-a34a-185a53159573" providerId="ADAL" clId="{148F5DF2-999D-49F2-B20F-FC6091CF327D}" dt="2023-01-09T21:07:40.985" v="403" actId="20577"/>
          <ac:spMkLst>
            <pc:docMk/>
            <pc:sldMk cId="1887431401" sldId="263"/>
            <ac:spMk id="2" creationId="{F6245169-1799-41CD-B28E-D2D20D16AD73}"/>
          </ac:spMkLst>
        </pc:spChg>
      </pc:sldChg>
      <pc:sldChg chg="modSp mod addCm">
        <pc:chgData name="McFarland, Annette" userId="e93d1f50-85ab-41a8-a34a-185a53159573" providerId="ADAL" clId="{148F5DF2-999D-49F2-B20F-FC6091CF327D}" dt="2023-01-09T20:55:39.064" v="122"/>
        <pc:sldMkLst>
          <pc:docMk/>
          <pc:sldMk cId="2479953464" sldId="264"/>
        </pc:sldMkLst>
        <pc:spChg chg="mod">
          <ac:chgData name="McFarland, Annette" userId="e93d1f50-85ab-41a8-a34a-185a53159573" providerId="ADAL" clId="{148F5DF2-999D-49F2-B20F-FC6091CF327D}" dt="2023-01-09T20:53:07.531" v="119" actId="20577"/>
          <ac:spMkLst>
            <pc:docMk/>
            <pc:sldMk cId="2479953464" sldId="264"/>
            <ac:spMk id="7" creationId="{C6AD3CA1-B490-CAD9-358E-36CAF5A9AFAD}"/>
          </ac:spMkLst>
        </pc:spChg>
      </pc:sldChg>
      <pc:sldChg chg="modSp mod modNotesTx">
        <pc:chgData name="McFarland, Annette" userId="e93d1f50-85ab-41a8-a34a-185a53159573" providerId="ADAL" clId="{148F5DF2-999D-49F2-B20F-FC6091CF327D}" dt="2023-01-09T20:58:42.974" v="369" actId="20577"/>
        <pc:sldMkLst>
          <pc:docMk/>
          <pc:sldMk cId="1506493807" sldId="272"/>
        </pc:sldMkLst>
        <pc:spChg chg="mod">
          <ac:chgData name="McFarland, Annette" userId="e93d1f50-85ab-41a8-a34a-185a53159573" providerId="ADAL" clId="{148F5DF2-999D-49F2-B20F-FC6091CF327D}" dt="2023-01-09T20:56:47.240" v="142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0:57:29.169" v="144" actId="27636"/>
          <ac:spMkLst>
            <pc:docMk/>
            <pc:sldMk cId="1506493807" sldId="272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148F5DF2-999D-49F2-B20F-FC6091CF327D}" dt="2023-01-09T20:57:31.512" v="145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modSp mod addCm delCm">
        <pc:chgData name="McFarland, Annette" userId="e93d1f50-85ab-41a8-a34a-185a53159573" providerId="ADAL" clId="{148F5DF2-999D-49F2-B20F-FC6091CF327D}" dt="2023-01-19T16:50:18.119" v="606"/>
        <pc:sldMkLst>
          <pc:docMk/>
          <pc:sldMk cId="111198767" sldId="275"/>
        </pc:sldMkLst>
        <pc:spChg chg="mod">
          <ac:chgData name="McFarland, Annette" userId="e93d1f50-85ab-41a8-a34a-185a53159573" providerId="ADAL" clId="{148F5DF2-999D-49F2-B20F-FC6091CF327D}" dt="2023-01-09T21:06:46.218" v="394" actId="20577"/>
          <ac:spMkLst>
            <pc:docMk/>
            <pc:sldMk cId="111198767" sldId="275"/>
            <ac:spMk id="2" creationId="{F6245169-1799-41CD-B28E-D2D20D16AD73}"/>
          </ac:spMkLst>
        </pc:spChg>
      </pc:sldChg>
      <pc:sldChg chg="modSp mod addCm">
        <pc:chgData name="McFarland, Annette" userId="e93d1f50-85ab-41a8-a34a-185a53159573" providerId="ADAL" clId="{148F5DF2-999D-49F2-B20F-FC6091CF327D}" dt="2023-01-09T20:56:09.210" v="130" actId="2085"/>
        <pc:sldMkLst>
          <pc:docMk/>
          <pc:sldMk cId="3502258445" sldId="283"/>
        </pc:sldMkLst>
        <pc:spChg chg="mod">
          <ac:chgData name="McFarland, Annette" userId="e93d1f50-85ab-41a8-a34a-185a53159573" providerId="ADAL" clId="{148F5DF2-999D-49F2-B20F-FC6091CF327D}" dt="2023-01-09T20:56:09.210" v="130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148F5DF2-999D-49F2-B20F-FC6091CF327D}" dt="2023-01-09T20:55:46.024" v="128" actId="20577"/>
          <ac:spMkLst>
            <pc:docMk/>
            <pc:sldMk cId="3502258445" sldId="283"/>
            <ac:spMk id="11" creationId="{AA7DA90E-F1B1-6A3A-8771-E43E613C537E}"/>
          </ac:spMkLst>
        </pc:spChg>
      </pc:sldChg>
      <pc:sldChg chg="modSp mod addCm delCm modCm">
        <pc:chgData name="McFarland, Annette" userId="e93d1f50-85ab-41a8-a34a-185a53159573" providerId="ADAL" clId="{148F5DF2-999D-49F2-B20F-FC6091CF327D}" dt="2023-01-09T20:51:17.024" v="78"/>
        <pc:sldMkLst>
          <pc:docMk/>
          <pc:sldMk cId="2004344858" sldId="288"/>
        </pc:sldMkLst>
        <pc:spChg chg="mod">
          <ac:chgData name="McFarland, Annette" userId="e93d1f50-85ab-41a8-a34a-185a53159573" providerId="ADAL" clId="{148F5DF2-999D-49F2-B20F-FC6091CF327D}" dt="2023-01-09T20:48:24.020" v="65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148F5DF2-999D-49F2-B20F-FC6091CF327D}" dt="2023-01-09T20:49:18.406" v="69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148F5DF2-999D-49F2-B20F-FC6091CF327D}" dt="2023-01-09T20:51:17.024" v="78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McFarland, Annette" userId="e93d1f50-85ab-41a8-a34a-185a53159573" providerId="ADAL" clId="{148F5DF2-999D-49F2-B20F-FC6091CF327D}" dt="2023-01-09T21:32:29.595" v="590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148F5DF2-999D-49F2-B20F-FC6091CF327D}" dt="2023-01-09T21:32:29.595" v="590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addCm delCm">
        <pc:chgData name="McFarland, Annette" userId="e93d1f50-85ab-41a8-a34a-185a53159573" providerId="ADAL" clId="{148F5DF2-999D-49F2-B20F-FC6091CF327D}" dt="2023-01-20T20:01:23.651" v="1079"/>
        <pc:sldMkLst>
          <pc:docMk/>
          <pc:sldMk cId="1925132525" sldId="294"/>
        </pc:sldMkLst>
        <pc:spChg chg="mod">
          <ac:chgData name="McFarland, Annette" userId="e93d1f50-85ab-41a8-a34a-185a53159573" providerId="ADAL" clId="{148F5DF2-999D-49F2-B20F-FC6091CF327D}" dt="2023-01-09T21:28:17.655" v="569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1:28:06.906" v="56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" userId="e93d1f50-85ab-41a8-a34a-185a53159573" providerId="ADAL" clId="{148F5DF2-999D-49F2-B20F-FC6091CF327D}" dt="2023-01-09T21:28:02.666" v="560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148F5DF2-999D-49F2-B20F-FC6091CF327D}" dt="2023-01-09T20:45:50.420" v="47" actId="14100"/>
        <pc:sldMkLst>
          <pc:docMk/>
          <pc:sldMk cId="3332005300" sldId="322"/>
        </pc:sldMkLst>
        <pc:spChg chg="mod">
          <ac:chgData name="McFarland, Annette" userId="e93d1f50-85ab-41a8-a34a-185a53159573" providerId="ADAL" clId="{148F5DF2-999D-49F2-B20F-FC6091CF327D}" dt="2023-01-09T20:42:57.835" v="3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0:43:46.961" v="35" actId="1076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McFarland, Annette" userId="e93d1f50-85ab-41a8-a34a-185a53159573" providerId="ADAL" clId="{148F5DF2-999D-49F2-B20F-FC6091CF327D}" dt="2023-01-09T20:45:50.420" v="47" actId="14100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148F5DF2-999D-49F2-B20F-FC6091CF327D}" dt="2023-01-09T20:45:31.550" v="45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">
        <pc:chgData name="McFarland, Annette" userId="e93d1f50-85ab-41a8-a34a-185a53159573" providerId="ADAL" clId="{148F5DF2-999D-49F2-B20F-FC6091CF327D}" dt="2023-01-09T20:47:41.931" v="61"/>
        <pc:sldMkLst>
          <pc:docMk/>
          <pc:sldMk cId="1702557876" sldId="324"/>
        </pc:sldMkLst>
        <pc:graphicFrameChg chg="mod">
          <ac:chgData name="McFarland, Annette" userId="e93d1f50-85ab-41a8-a34a-185a53159573" providerId="ADAL" clId="{148F5DF2-999D-49F2-B20F-FC6091CF327D}" dt="2023-01-09T20:47:41.931" v="61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modSp mod">
        <pc:chgData name="McFarland, Annette" userId="e93d1f50-85ab-41a8-a34a-185a53159573" providerId="ADAL" clId="{148F5DF2-999D-49F2-B20F-FC6091CF327D}" dt="2023-01-09T20:47:16.374" v="60"/>
        <pc:sldMkLst>
          <pc:docMk/>
          <pc:sldMk cId="3441600197" sldId="340"/>
        </pc:sldMkLst>
        <pc:spChg chg="mod">
          <ac:chgData name="McFarland, Annette" userId="e93d1f50-85ab-41a8-a34a-185a53159573" providerId="ADAL" clId="{148F5DF2-999D-49F2-B20F-FC6091CF327D}" dt="2023-01-09T20:46:18.829" v="51" actId="20577"/>
          <ac:spMkLst>
            <pc:docMk/>
            <pc:sldMk cId="3441600197" sldId="340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0:47:03.129" v="58" actId="14100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148F5DF2-999D-49F2-B20F-FC6091CF327D}" dt="2023-01-09T20:47:16.374" v="60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modSp mod addCm">
        <pc:chgData name="McFarland, Annette" userId="e93d1f50-85ab-41a8-a34a-185a53159573" providerId="ADAL" clId="{148F5DF2-999D-49F2-B20F-FC6091CF327D}" dt="2023-01-09T20:55:28.276" v="121"/>
        <pc:sldMkLst>
          <pc:docMk/>
          <pc:sldMk cId="4165731788" sldId="342"/>
        </pc:sldMkLst>
        <pc:spChg chg="mod">
          <ac:chgData name="McFarland, Annette" userId="e93d1f50-85ab-41a8-a34a-185a53159573" providerId="ADAL" clId="{148F5DF2-999D-49F2-B20F-FC6091CF327D}" dt="2023-01-09T20:51:59.358" v="84" actId="20577"/>
          <ac:spMkLst>
            <pc:docMk/>
            <pc:sldMk cId="4165731788" sldId="342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0:52:52.942" v="111" actId="20577"/>
          <ac:spMkLst>
            <pc:docMk/>
            <pc:sldMk cId="4165731788" sldId="342"/>
            <ac:spMk id="16" creationId="{7EF9F444-652D-626D-94F0-686DE3F451C0}"/>
          </ac:spMkLst>
        </pc:spChg>
        <pc:graphicFrameChg chg="mod">
          <ac:chgData name="McFarland, Annette" userId="e93d1f50-85ab-41a8-a34a-185a53159573" providerId="ADAL" clId="{148F5DF2-999D-49F2-B20F-FC6091CF327D}" dt="2023-01-09T20:51:49.529" v="80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modSp mod addCm modCm">
        <pc:chgData name="McFarland, Annette" userId="e93d1f50-85ab-41a8-a34a-185a53159573" providerId="ADAL" clId="{148F5DF2-999D-49F2-B20F-FC6091CF327D}" dt="2023-01-19T16:48:46.998" v="605" actId="2056"/>
        <pc:sldMkLst>
          <pc:docMk/>
          <pc:sldMk cId="2781894779" sldId="343"/>
        </pc:sldMkLst>
        <pc:spChg chg="mod">
          <ac:chgData name="McFarland, Annette" userId="e93d1f50-85ab-41a8-a34a-185a53159573" providerId="ADAL" clId="{148F5DF2-999D-49F2-B20F-FC6091CF327D}" dt="2023-01-09T20:56:21.303" v="136" actId="20577"/>
          <ac:spMkLst>
            <pc:docMk/>
            <pc:sldMk cId="2781894779" sldId="343"/>
            <ac:spMk id="4" creationId="{2835B22F-59A0-D51F-5B6D-700079BFD428}"/>
          </ac:spMkLst>
        </pc:spChg>
      </pc:sldChg>
      <pc:sldChg chg="addSp modSp mod addCm delCm">
        <pc:chgData name="McFarland, Annette" userId="e93d1f50-85ab-41a8-a34a-185a53159573" providerId="ADAL" clId="{148F5DF2-999D-49F2-B20F-FC6091CF327D}" dt="2023-01-20T16:18:27.080" v="607"/>
        <pc:sldMkLst>
          <pc:docMk/>
          <pc:sldMk cId="1246765326" sldId="344"/>
        </pc:sldMkLst>
        <pc:spChg chg="mod">
          <ac:chgData name="McFarland, Annette" userId="e93d1f50-85ab-41a8-a34a-185a53159573" providerId="ADAL" clId="{148F5DF2-999D-49F2-B20F-FC6091CF327D}" dt="2023-01-09T21:07:26.319" v="397" actId="20577"/>
          <ac:spMkLst>
            <pc:docMk/>
            <pc:sldMk cId="1246765326" sldId="344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148F5DF2-999D-49F2-B20F-FC6091CF327D}" dt="2023-01-19T16:46:20.094" v="604" actId="20577"/>
          <ac:spMkLst>
            <pc:docMk/>
            <pc:sldMk cId="1246765326" sldId="344"/>
            <ac:spMk id="4" creationId="{F828B948-DDE1-A121-2884-DA63FE219D93}"/>
          </ac:spMkLst>
        </pc:spChg>
        <pc:spChg chg="mod">
          <ac:chgData name="McFarland, Annette" userId="e93d1f50-85ab-41a8-a34a-185a53159573" providerId="ADAL" clId="{148F5DF2-999D-49F2-B20F-FC6091CF327D}" dt="2023-01-09T20:59:28.312" v="385" actId="20577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148F5DF2-999D-49F2-B20F-FC6091CF327D}" dt="2023-01-09T21:06:34.431" v="388" actId="1076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picChg chg="add mod">
          <ac:chgData name="McFarland, Annette" userId="e93d1f50-85ab-41a8-a34a-185a53159573" providerId="ADAL" clId="{148F5DF2-999D-49F2-B20F-FC6091CF327D}" dt="2023-01-19T16:46:01.786" v="592"/>
          <ac:picMkLst>
            <pc:docMk/>
            <pc:sldMk cId="1246765326" sldId="344"/>
            <ac:picMk id="7" creationId="{9055678E-1B36-07AF-B12C-2B244FFAFAFF}"/>
          </ac:picMkLst>
        </pc:picChg>
      </pc:sldChg>
      <pc:sldChg chg="modSp mod addCm">
        <pc:chgData name="McFarland, Annette" userId="e93d1f50-85ab-41a8-a34a-185a53159573" providerId="ADAL" clId="{148F5DF2-999D-49F2-B20F-FC6091CF327D}" dt="2023-01-09T21:27:54.834" v="559" actId="27636"/>
        <pc:sldMkLst>
          <pc:docMk/>
          <pc:sldMk cId="3434176857" sldId="346"/>
        </pc:sldMkLst>
        <pc:spChg chg="mod">
          <ac:chgData name="McFarland, Annette" userId="e93d1f50-85ab-41a8-a34a-185a53159573" providerId="ADAL" clId="{148F5DF2-999D-49F2-B20F-FC6091CF327D}" dt="2023-01-09T21:21:18.058" v="409" actId="20577"/>
          <ac:spMkLst>
            <pc:docMk/>
            <pc:sldMk cId="3434176857" sldId="346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1:27:54.834" v="559" actId="27636"/>
          <ac:spMkLst>
            <pc:docMk/>
            <pc:sldMk cId="3434176857" sldId="346"/>
            <ac:spMk id="6" creationId="{25B4A17A-C055-4C21-08BB-A206D6A8C6A0}"/>
          </ac:spMkLst>
        </pc:spChg>
        <pc:graphicFrameChg chg="mod">
          <ac:chgData name="McFarland, Annette" userId="e93d1f50-85ab-41a8-a34a-185a53159573" providerId="ADAL" clId="{148F5DF2-999D-49F2-B20F-FC6091CF327D}" dt="2023-01-09T21:22:00.080" v="412" actId="207"/>
          <ac:graphicFrameMkLst>
            <pc:docMk/>
            <pc:sldMk cId="3434176857" sldId="346"/>
            <ac:graphicFrameMk id="21" creationId="{9673CC04-08CC-5578-D046-2CD1CE6E0EBA}"/>
          </ac:graphicFrameMkLst>
        </pc:graphicFrameChg>
      </pc:sldChg>
      <pc:sldChg chg="modSp mod">
        <pc:chgData name="McFarland, Annette" userId="e93d1f50-85ab-41a8-a34a-185a53159573" providerId="ADAL" clId="{148F5DF2-999D-49F2-B20F-FC6091CF327D}" dt="2023-01-09T21:26:58.774" v="557" actId="14100"/>
        <pc:sldMkLst>
          <pc:docMk/>
          <pc:sldMk cId="1233236921" sldId="347"/>
        </pc:sldMkLst>
        <pc:spChg chg="mod">
          <ac:chgData name="McFarland, Annette" userId="e93d1f50-85ab-41a8-a34a-185a53159573" providerId="ADAL" clId="{148F5DF2-999D-49F2-B20F-FC6091CF327D}" dt="2023-01-09T21:22:11.251" v="418" actId="20577"/>
          <ac:spMkLst>
            <pc:docMk/>
            <pc:sldMk cId="1233236921" sldId="347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09T21:26:58.774" v="557" actId="14100"/>
          <ac:spMkLst>
            <pc:docMk/>
            <pc:sldMk cId="1233236921" sldId="347"/>
            <ac:spMk id="6" creationId="{25B4A17A-C055-4C21-08BB-A206D6A8C6A0}"/>
          </ac:spMkLst>
        </pc:spChg>
        <pc:graphicFrameChg chg="mod">
          <ac:chgData name="McFarland, Annette" userId="e93d1f50-85ab-41a8-a34a-185a53159573" providerId="ADAL" clId="{148F5DF2-999D-49F2-B20F-FC6091CF327D}" dt="2023-01-09T21:26:07.957" v="492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modSp mod">
        <pc:chgData name="McFarland, Annette" userId="e93d1f50-85ab-41a8-a34a-185a53159573" providerId="ADAL" clId="{148F5DF2-999D-49F2-B20F-FC6091CF327D}" dt="2023-01-09T21:29:38.519" v="575" actId="20577"/>
        <pc:sldMkLst>
          <pc:docMk/>
          <pc:sldMk cId="2945900005" sldId="349"/>
        </pc:sldMkLst>
        <pc:spChg chg="mod">
          <ac:chgData name="McFarland, Annette" userId="e93d1f50-85ab-41a8-a34a-185a53159573" providerId="ADAL" clId="{148F5DF2-999D-49F2-B20F-FC6091CF327D}" dt="2023-01-09T21:29:38.519" v="575" actId="20577"/>
          <ac:spMkLst>
            <pc:docMk/>
            <pc:sldMk cId="2945900005" sldId="349"/>
            <ac:spMk id="2" creationId="{F6245169-1799-41CD-B28E-D2D20D16AD73}"/>
          </ac:spMkLst>
        </pc:spChg>
      </pc:sldChg>
      <pc:sldChg chg="modSp mod">
        <pc:chgData name="McFarland, Annette" userId="e93d1f50-85ab-41a8-a34a-185a53159573" providerId="ADAL" clId="{148F5DF2-999D-49F2-B20F-FC6091CF327D}" dt="2023-01-09T21:31:59.681" v="583"/>
        <pc:sldMkLst>
          <pc:docMk/>
          <pc:sldMk cId="3840754402" sldId="350"/>
        </pc:sldMkLst>
        <pc:spChg chg="mod">
          <ac:chgData name="McFarland, Annette" userId="e93d1f50-85ab-41a8-a34a-185a53159573" providerId="ADAL" clId="{148F5DF2-999D-49F2-B20F-FC6091CF327D}" dt="2023-01-09T21:30:07.769" v="579" actId="20577"/>
          <ac:spMkLst>
            <pc:docMk/>
            <pc:sldMk cId="3840754402" sldId="350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148F5DF2-999D-49F2-B20F-FC6091CF327D}" dt="2023-01-09T21:31:59.681" v="583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addSp delSp modSp add mod">
        <pc:chgData name="McFarland, Annette" userId="e93d1f50-85ab-41a8-a34a-185a53159573" providerId="ADAL" clId="{148F5DF2-999D-49F2-B20F-FC6091CF327D}" dt="2023-01-20T20:01:09.776" v="1078" actId="1076"/>
        <pc:sldMkLst>
          <pc:docMk/>
          <pc:sldMk cId="587045458" sldId="351"/>
        </pc:sldMkLst>
        <pc:spChg chg="mod">
          <ac:chgData name="McFarland, Annette" userId="e93d1f50-85ab-41a8-a34a-185a53159573" providerId="ADAL" clId="{148F5DF2-999D-49F2-B20F-FC6091CF327D}" dt="2023-01-20T19:22:54.484" v="662" actId="20577"/>
          <ac:spMkLst>
            <pc:docMk/>
            <pc:sldMk cId="587045458" sldId="351"/>
            <ac:spMk id="2" creationId="{F6245169-1799-41CD-B28E-D2D20D16AD73}"/>
          </ac:spMkLst>
        </pc:spChg>
        <pc:spChg chg="mod">
          <ac:chgData name="McFarland, Annette" userId="e93d1f50-85ab-41a8-a34a-185a53159573" providerId="ADAL" clId="{148F5DF2-999D-49F2-B20F-FC6091CF327D}" dt="2023-01-20T19:52:58.524" v="1023" actId="1076"/>
          <ac:spMkLst>
            <pc:docMk/>
            <pc:sldMk cId="587045458" sldId="351"/>
            <ac:spMk id="3" creationId="{E4FD1E92-5DBC-B105-F246-2355E4FF9A74}"/>
          </ac:spMkLst>
        </pc:spChg>
        <pc:spChg chg="del mod">
          <ac:chgData name="McFarland, Annette" userId="e93d1f50-85ab-41a8-a34a-185a53159573" providerId="ADAL" clId="{148F5DF2-999D-49F2-B20F-FC6091CF327D}" dt="2023-01-20T19:59:03.936" v="1065" actId="478"/>
          <ac:spMkLst>
            <pc:docMk/>
            <pc:sldMk cId="587045458" sldId="351"/>
            <ac:spMk id="5" creationId="{355175CA-46B0-BA63-25E8-590B108C08AC}"/>
          </ac:spMkLst>
        </pc:spChg>
        <pc:spChg chg="mod">
          <ac:chgData name="McFarland, Annette" userId="e93d1f50-85ab-41a8-a34a-185a53159573" providerId="ADAL" clId="{148F5DF2-999D-49F2-B20F-FC6091CF327D}" dt="2023-01-20T20:00:49.743" v="1075" actId="1076"/>
          <ac:spMkLst>
            <pc:docMk/>
            <pc:sldMk cId="587045458" sldId="351"/>
            <ac:spMk id="6" creationId="{E2176CB9-D0A7-65C2-5536-CC45BF10399E}"/>
          </ac:spMkLst>
        </pc:spChg>
        <pc:spChg chg="del">
          <ac:chgData name="McFarland, Annette" userId="e93d1f50-85ab-41a8-a34a-185a53159573" providerId="ADAL" clId="{148F5DF2-999D-49F2-B20F-FC6091CF327D}" dt="2023-01-20T19:22:41.934" v="610" actId="478"/>
          <ac:spMkLst>
            <pc:docMk/>
            <pc:sldMk cId="587045458" sldId="351"/>
            <ac:spMk id="11" creationId="{BDDC94A3-4B12-AAE8-FE11-93C230A8B2E0}"/>
          </ac:spMkLst>
        </pc:spChg>
        <pc:spChg chg="add mod">
          <ac:chgData name="McFarland, Annette" userId="e93d1f50-85ab-41a8-a34a-185a53159573" providerId="ADAL" clId="{148F5DF2-999D-49F2-B20F-FC6091CF327D}" dt="2023-01-20T20:01:00.805" v="1077" actId="1076"/>
          <ac:spMkLst>
            <pc:docMk/>
            <pc:sldMk cId="587045458" sldId="351"/>
            <ac:spMk id="16" creationId="{E21C5E65-B81A-A94A-91AA-5E6DF3E50229}"/>
          </ac:spMkLst>
        </pc:spChg>
        <pc:graphicFrameChg chg="del">
          <ac:chgData name="McFarland, Annette" userId="e93d1f50-85ab-41a8-a34a-185a53159573" providerId="ADAL" clId="{148F5DF2-999D-49F2-B20F-FC6091CF327D}" dt="2023-01-20T19:43:18.080" v="806" actId="478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graphicFrameChg chg="add mod">
          <ac:chgData name="McFarland, Annette" userId="e93d1f50-85ab-41a8-a34a-185a53159573" providerId="ADAL" clId="{148F5DF2-999D-49F2-B20F-FC6091CF327D}" dt="2023-01-20T20:00:37.690" v="1074" actId="14100"/>
          <ac:graphicFrameMkLst>
            <pc:docMk/>
            <pc:sldMk cId="587045458" sldId="351"/>
            <ac:graphicFrameMk id="13" creationId="{4D87D9ED-950C-E2EE-4F6F-058D3A89E8D7}"/>
          </ac:graphicFrameMkLst>
        </pc:graphicFrameChg>
        <pc:picChg chg="del">
          <ac:chgData name="McFarland, Annette" userId="e93d1f50-85ab-41a8-a34a-185a53159573" providerId="ADAL" clId="{148F5DF2-999D-49F2-B20F-FC6091CF327D}" dt="2023-01-20T19:22:39.655" v="609" actId="478"/>
          <ac:picMkLst>
            <pc:docMk/>
            <pc:sldMk cId="587045458" sldId="351"/>
            <ac:picMk id="7" creationId="{A3931934-D1B2-9C53-868D-7B8EE2C853A5}"/>
          </ac:picMkLst>
        </pc:picChg>
        <pc:cxnChg chg="mod">
          <ac:chgData name="McFarland, Annette" userId="e93d1f50-85ab-41a8-a34a-185a53159573" providerId="ADAL" clId="{148F5DF2-999D-49F2-B20F-FC6091CF327D}" dt="2023-01-20T20:00:54.655" v="1076" actId="1076"/>
          <ac:cxnSpMkLst>
            <pc:docMk/>
            <pc:sldMk cId="587045458" sldId="351"/>
            <ac:cxnSpMk id="8" creationId="{242B6FC0-FAF7-B549-2D1D-27B3A155C80A}"/>
          </ac:cxnSpMkLst>
        </pc:cxnChg>
        <pc:cxnChg chg="mod">
          <ac:chgData name="McFarland, Annette" userId="e93d1f50-85ab-41a8-a34a-185a53159573" providerId="ADAL" clId="{148F5DF2-999D-49F2-B20F-FC6091CF327D}" dt="2023-01-20T20:01:09.776" v="1078" actId="1076"/>
          <ac:cxnSpMkLst>
            <pc:docMk/>
            <pc:sldMk cId="587045458" sldId="351"/>
            <ac:cxnSpMk id="10" creationId="{AE7C3343-9B98-6473-58CC-689CAA71F9A3}"/>
          </ac:cxnSpMkLst>
        </pc:cxnChg>
      </pc:sldChg>
    </pc:docChg>
  </pc:docChgLst>
  <pc:docChgLst>
    <pc:chgData name="Twesigye, Gloria" userId="6464a502-8a44-4d67-8fab-8f3aa9495827" providerId="ADAL" clId="{60F14D0F-2B1B-4651-BD28-FE6C0AF95E25}"/>
    <pc:docChg chg="undo redo custSel addSld delSld modSld modMainMaster">
      <pc:chgData name="Twesigye, Gloria" userId="6464a502-8a44-4d67-8fab-8f3aa9495827" providerId="ADAL" clId="{60F14D0F-2B1B-4651-BD28-FE6C0AF95E25}" dt="2024-10-02T20:07:07.517" v="1163" actId="20577"/>
      <pc:docMkLst>
        <pc:docMk/>
      </pc:docMkLst>
      <pc:sldChg chg="modSp">
        <pc:chgData name="Twesigye, Gloria" userId="6464a502-8a44-4d67-8fab-8f3aa9495827" providerId="ADAL" clId="{60F14D0F-2B1B-4651-BD28-FE6C0AF95E25}" dt="2024-09-24T12:50:03.989" v="0"/>
        <pc:sldMkLst>
          <pc:docMk/>
          <pc:sldMk cId="109857222" sldId="256"/>
        </pc:sldMkLst>
        <pc:spChg chg="mod">
          <ac:chgData name="Twesigye, Gloria" userId="6464a502-8a44-4d67-8fab-8f3aa9495827" providerId="ADAL" clId="{60F14D0F-2B1B-4651-BD28-FE6C0AF95E25}" dt="2024-09-24T12:50:03.989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60F14D0F-2B1B-4651-BD28-FE6C0AF95E25}" dt="2024-09-24T12:50:54.957" v="6"/>
        <pc:sldMkLst>
          <pc:docMk/>
          <pc:sldMk cId="2163988523" sldId="260"/>
        </pc:sldMkLst>
        <pc:spChg chg="del">
          <ac:chgData name="Twesigye, Gloria" userId="6464a502-8a44-4d67-8fab-8f3aa9495827" providerId="ADAL" clId="{60F14D0F-2B1B-4651-BD28-FE6C0AF95E25}" dt="2024-09-24T12:50:54.477" v="5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60F14D0F-2B1B-4651-BD28-FE6C0AF95E25}" dt="2024-09-24T12:50:54.477" v="5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60F14D0F-2B1B-4651-BD28-FE6C0AF95E25}" dt="2024-09-24T12:50:54.477" v="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0F14D0F-2B1B-4651-BD28-FE6C0AF95E25}" dt="2024-09-24T12:50:54.957" v="6"/>
          <ac:picMkLst>
            <pc:docMk/>
            <pc:sldMk cId="2163988523" sldId="260"/>
            <ac:picMk id="2" creationId="{8882C60E-F32A-D258-C296-16236698B410}"/>
          </ac:picMkLst>
        </pc:picChg>
      </pc:sldChg>
      <pc:sldChg chg="addSp modSp mod modNotesTx">
        <pc:chgData name="Twesigye, Gloria" userId="6464a502-8a44-4d67-8fab-8f3aa9495827" providerId="ADAL" clId="{60F14D0F-2B1B-4651-BD28-FE6C0AF95E25}" dt="2024-09-30T19:38:41.261" v="262" actId="1076"/>
        <pc:sldMkLst>
          <pc:docMk/>
          <pc:sldMk cId="1428788921" sldId="262"/>
        </pc:sldMkLst>
        <pc:spChg chg="mod">
          <ac:chgData name="Twesigye, Gloria" userId="6464a502-8a44-4d67-8fab-8f3aa9495827" providerId="ADAL" clId="{60F14D0F-2B1B-4651-BD28-FE6C0AF95E25}" dt="2024-09-30T19:38:30.678" v="259" actId="1076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Twesigye, Gloria" userId="6464a502-8a44-4d67-8fab-8f3aa9495827" providerId="ADAL" clId="{60F14D0F-2B1B-4651-BD28-FE6C0AF95E25}" dt="2024-09-30T19:38:13.118" v="251" actId="164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Twesigye, Gloria" userId="6464a502-8a44-4d67-8fab-8f3aa9495827" providerId="ADAL" clId="{60F14D0F-2B1B-4651-BD28-FE6C0AF95E25}" dt="2024-09-30T19:38:13.118" v="251" actId="164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Twesigye, Gloria" userId="6464a502-8a44-4d67-8fab-8f3aa9495827" providerId="ADAL" clId="{60F14D0F-2B1B-4651-BD28-FE6C0AF95E25}" dt="2024-09-30T19:38:33.535" v="260" actId="1076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Twesigye, Gloria" userId="6464a502-8a44-4d67-8fab-8f3aa9495827" providerId="ADAL" clId="{60F14D0F-2B1B-4651-BD28-FE6C0AF95E25}" dt="2024-09-30T19:38:13.118" v="251" actId="164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Twesigye, Gloria" userId="6464a502-8a44-4d67-8fab-8f3aa9495827" providerId="ADAL" clId="{60F14D0F-2B1B-4651-BD28-FE6C0AF95E25}" dt="2024-09-30T19:38:41.261" v="262" actId="1076"/>
          <ac:spMkLst>
            <pc:docMk/>
            <pc:sldMk cId="1428788921" sldId="262"/>
            <ac:spMk id="19" creationId="{239E272A-0788-496C-5E40-C0D6B831EBC4}"/>
          </ac:spMkLst>
        </pc:spChg>
        <pc:grpChg chg="add mod">
          <ac:chgData name="Twesigye, Gloria" userId="6464a502-8a44-4d67-8fab-8f3aa9495827" providerId="ADAL" clId="{60F14D0F-2B1B-4651-BD28-FE6C0AF95E25}" dt="2024-09-30T19:38:37.053" v="261" actId="1076"/>
          <ac:grpSpMkLst>
            <pc:docMk/>
            <pc:sldMk cId="1428788921" sldId="262"/>
            <ac:grpSpMk id="3" creationId="{E815159B-F4DA-C2BF-0A58-7E92391C37B3}"/>
          </ac:grpSpMkLst>
        </pc:grpChg>
        <pc:graphicFrameChg chg="mod">
          <ac:chgData name="Twesigye, Gloria" userId="6464a502-8a44-4d67-8fab-8f3aa9495827" providerId="ADAL" clId="{60F14D0F-2B1B-4651-BD28-FE6C0AF95E25}" dt="2024-09-30T19:38:13.118" v="251" actId="164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addSp delSp modSp mod">
        <pc:chgData name="Twesigye, Gloria" userId="6464a502-8a44-4d67-8fab-8f3aa9495827" providerId="ADAL" clId="{60F14D0F-2B1B-4651-BD28-FE6C0AF95E25}" dt="2024-10-01T14:34:50.009" v="694" actId="478"/>
        <pc:sldMkLst>
          <pc:docMk/>
          <pc:sldMk cId="1887431401" sldId="263"/>
        </pc:sldMkLst>
        <pc:spChg chg="add del mod">
          <ac:chgData name="Twesigye, Gloria" userId="6464a502-8a44-4d67-8fab-8f3aa9495827" providerId="ADAL" clId="{60F14D0F-2B1B-4651-BD28-FE6C0AF95E25}" dt="2024-10-01T14:34:50.009" v="694" actId="478"/>
          <ac:spMkLst>
            <pc:docMk/>
            <pc:sldMk cId="1887431401" sldId="263"/>
            <ac:spMk id="3" creationId="{9F539EE1-6BAD-6F91-FD4C-66C23AF1D207}"/>
          </ac:spMkLst>
        </pc:spChg>
        <pc:spChg chg="add mod">
          <ac:chgData name="Twesigye, Gloria" userId="6464a502-8a44-4d67-8fab-8f3aa9495827" providerId="ADAL" clId="{60F14D0F-2B1B-4651-BD28-FE6C0AF95E25}" dt="2024-10-01T14:33:57.822" v="693" actId="1076"/>
          <ac:spMkLst>
            <pc:docMk/>
            <pc:sldMk cId="1887431401" sldId="263"/>
            <ac:spMk id="4" creationId="{49B60A6A-FFDF-5F93-3F67-8306D2685E4C}"/>
          </ac:spMkLst>
        </pc:spChg>
        <pc:graphicFrameChg chg="add del mod">
          <ac:chgData name="Twesigye, Gloria" userId="6464a502-8a44-4d67-8fab-8f3aa9495827" providerId="ADAL" clId="{60F14D0F-2B1B-4651-BD28-FE6C0AF95E25}" dt="2024-10-01T14:33:33.852" v="685" actId="21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addSp delSp modSp mod">
        <pc:chgData name="Twesigye, Gloria" userId="6464a502-8a44-4d67-8fab-8f3aa9495827" providerId="ADAL" clId="{60F14D0F-2B1B-4651-BD28-FE6C0AF95E25}" dt="2024-09-30T20:47:59.809" v="612" actId="1076"/>
        <pc:sldMkLst>
          <pc:docMk/>
          <pc:sldMk cId="2479953464" sldId="264"/>
        </pc:sldMkLst>
        <pc:spChg chg="del">
          <ac:chgData name="Twesigye, Gloria" userId="6464a502-8a44-4d67-8fab-8f3aa9495827" providerId="ADAL" clId="{60F14D0F-2B1B-4651-BD28-FE6C0AF95E25}" dt="2024-09-30T20:46:29.560" v="595" actId="478"/>
          <ac:spMkLst>
            <pc:docMk/>
            <pc:sldMk cId="2479953464" sldId="264"/>
            <ac:spMk id="2" creationId="{F8B6B505-F74F-ABF3-A1F4-837A22556A4A}"/>
          </ac:spMkLst>
        </pc:spChg>
        <pc:spChg chg="add mod">
          <ac:chgData name="Twesigye, Gloria" userId="6464a502-8a44-4d67-8fab-8f3aa9495827" providerId="ADAL" clId="{60F14D0F-2B1B-4651-BD28-FE6C0AF95E25}" dt="2024-09-30T20:47:59.809" v="612" actId="1076"/>
          <ac:spMkLst>
            <pc:docMk/>
            <pc:sldMk cId="2479953464" sldId="264"/>
            <ac:spMk id="4" creationId="{EA7B3DF7-498C-F175-A565-F380025B32AA}"/>
          </ac:spMkLst>
        </pc:spChg>
        <pc:spChg chg="del">
          <ac:chgData name="Twesigye, Gloria" userId="6464a502-8a44-4d67-8fab-8f3aa9495827" providerId="ADAL" clId="{60F14D0F-2B1B-4651-BD28-FE6C0AF95E25}" dt="2024-09-30T20:46:04.150" v="594" actId="478"/>
          <ac:spMkLst>
            <pc:docMk/>
            <pc:sldMk cId="2479953464" sldId="264"/>
            <ac:spMk id="10" creationId="{8501E71E-D4B2-0C0C-3BEF-A927FB8B729B}"/>
          </ac:spMkLst>
        </pc:spChg>
        <pc:graphicFrameChg chg="mod">
          <ac:chgData name="Twesigye, Gloria" userId="6464a502-8a44-4d67-8fab-8f3aa9495827" providerId="ADAL" clId="{60F14D0F-2B1B-4651-BD28-FE6C0AF95E25}" dt="2024-09-30T20:46:40.945" v="599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">
        <pc:chgData name="Twesigye, Gloria" userId="6464a502-8a44-4d67-8fab-8f3aa9495827" providerId="ADAL" clId="{60F14D0F-2B1B-4651-BD28-FE6C0AF95E25}" dt="2024-09-30T20:17:53.439" v="369" actId="27918"/>
        <pc:sldMkLst>
          <pc:docMk/>
          <pc:sldMk cId="1506493807" sldId="272"/>
        </pc:sldMkLst>
      </pc:sldChg>
      <pc:sldChg chg="modSp mod">
        <pc:chgData name="Twesigye, Gloria" userId="6464a502-8a44-4d67-8fab-8f3aa9495827" providerId="ADAL" clId="{60F14D0F-2B1B-4651-BD28-FE6C0AF95E25}" dt="2024-09-30T20:57:58.912" v="654" actId="207"/>
        <pc:sldMkLst>
          <pc:docMk/>
          <pc:sldMk cId="111198767" sldId="275"/>
        </pc:sldMkLst>
        <pc:graphicFrameChg chg="mod">
          <ac:chgData name="Twesigye, Gloria" userId="6464a502-8a44-4d67-8fab-8f3aa9495827" providerId="ADAL" clId="{60F14D0F-2B1B-4651-BD28-FE6C0AF95E25}" dt="2024-09-30T20:57:58.912" v="654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add mod">
        <pc:chgData name="Twesigye, Gloria" userId="6464a502-8a44-4d67-8fab-8f3aa9495827" providerId="ADAL" clId="{60F14D0F-2B1B-4651-BD28-FE6C0AF95E25}" dt="2024-10-02T20:07:07.517" v="1163" actId="20577"/>
        <pc:sldMkLst>
          <pc:docMk/>
          <pc:sldMk cId="3303905315" sldId="278"/>
        </pc:sldMkLst>
        <pc:spChg chg="add del mod">
          <ac:chgData name="Twesigye, Gloria" userId="6464a502-8a44-4d67-8fab-8f3aa9495827" providerId="ADAL" clId="{60F14D0F-2B1B-4651-BD28-FE6C0AF95E25}" dt="2024-09-30T20:52:45.631" v="620" actId="478"/>
          <ac:spMkLst>
            <pc:docMk/>
            <pc:sldMk cId="3303905315" sldId="278"/>
            <ac:spMk id="3" creationId="{2CF6D95D-9AF5-4A44-3104-AFF35AF437AF}"/>
          </ac:spMkLst>
        </pc:spChg>
        <pc:spChg chg="add mod">
          <ac:chgData name="Twesigye, Gloria" userId="6464a502-8a44-4d67-8fab-8f3aa9495827" providerId="ADAL" clId="{60F14D0F-2B1B-4651-BD28-FE6C0AF95E25}" dt="2024-10-02T20:07:07.517" v="1163" actId="20577"/>
          <ac:spMkLst>
            <pc:docMk/>
            <pc:sldMk cId="3303905315" sldId="278"/>
            <ac:spMk id="6" creationId="{EB10FF3A-238B-CD73-0F5C-B440436D2515}"/>
          </ac:spMkLst>
        </pc:spChg>
        <pc:spChg chg="add mod">
          <ac:chgData name="Twesigye, Gloria" userId="6464a502-8a44-4d67-8fab-8f3aa9495827" providerId="ADAL" clId="{60F14D0F-2B1B-4651-BD28-FE6C0AF95E25}" dt="2024-09-30T20:52:54.716" v="621"/>
          <ac:spMkLst>
            <pc:docMk/>
            <pc:sldMk cId="3303905315" sldId="278"/>
            <ac:spMk id="7" creationId="{599BD3BD-3368-FDB3-1A95-D1BEC506C16B}"/>
          </ac:spMkLst>
        </pc:spChg>
        <pc:spChg chg="add mod">
          <ac:chgData name="Twesigye, Gloria" userId="6464a502-8a44-4d67-8fab-8f3aa9495827" providerId="ADAL" clId="{60F14D0F-2B1B-4651-BD28-FE6C0AF95E25}" dt="2024-09-30T20:52:54.716" v="621"/>
          <ac:spMkLst>
            <pc:docMk/>
            <pc:sldMk cId="3303905315" sldId="278"/>
            <ac:spMk id="8" creationId="{E339FCD3-7FE3-B79C-764B-676528D8095F}"/>
          </ac:spMkLst>
        </pc:spChg>
        <pc:spChg chg="add mod">
          <ac:chgData name="Twesigye, Gloria" userId="6464a502-8a44-4d67-8fab-8f3aa9495827" providerId="ADAL" clId="{60F14D0F-2B1B-4651-BD28-FE6C0AF95E25}" dt="2024-09-30T20:53:09.709" v="623" actId="1076"/>
          <ac:spMkLst>
            <pc:docMk/>
            <pc:sldMk cId="3303905315" sldId="278"/>
            <ac:spMk id="9" creationId="{CAE10F80-1876-5358-95ED-5E76CA30BE9E}"/>
          </ac:spMkLst>
        </pc:spChg>
        <pc:spChg chg="del">
          <ac:chgData name="Twesigye, Gloria" userId="6464a502-8a44-4d67-8fab-8f3aa9495827" providerId="ADAL" clId="{60F14D0F-2B1B-4651-BD28-FE6C0AF95E25}" dt="2024-09-30T20:52:42.574" v="619" actId="478"/>
          <ac:spMkLst>
            <pc:docMk/>
            <pc:sldMk cId="3303905315" sldId="278"/>
            <ac:spMk id="10" creationId="{2520EF45-3F99-4203-04B3-476A5C8EFF26}"/>
          </ac:spMkLst>
        </pc:spChg>
        <pc:spChg chg="del">
          <ac:chgData name="Twesigye, Gloria" userId="6464a502-8a44-4d67-8fab-8f3aa9495827" providerId="ADAL" clId="{60F14D0F-2B1B-4651-BD28-FE6C0AF95E25}" dt="2024-09-30T20:52:42.574" v="619" actId="478"/>
          <ac:spMkLst>
            <pc:docMk/>
            <pc:sldMk cId="3303905315" sldId="278"/>
            <ac:spMk id="11" creationId="{588CC3F9-8137-2F1C-4EFB-9B99489AD670}"/>
          </ac:spMkLst>
        </pc:spChg>
        <pc:spChg chg="del">
          <ac:chgData name="Twesigye, Gloria" userId="6464a502-8a44-4d67-8fab-8f3aa9495827" providerId="ADAL" clId="{60F14D0F-2B1B-4651-BD28-FE6C0AF95E25}" dt="2024-09-30T20:52:42.574" v="619" actId="478"/>
          <ac:spMkLst>
            <pc:docMk/>
            <pc:sldMk cId="3303905315" sldId="278"/>
            <ac:spMk id="13" creationId="{0C6434A6-FE43-8295-492A-2CA3ED9EF1D4}"/>
          </ac:spMkLst>
        </pc:spChg>
        <pc:spChg chg="mod">
          <ac:chgData name="Twesigye, Gloria" userId="6464a502-8a44-4d67-8fab-8f3aa9495827" providerId="ADAL" clId="{60F14D0F-2B1B-4651-BD28-FE6C0AF95E25}" dt="2024-09-30T20:53:43.053" v="625" actId="20577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Twesigye, Gloria" userId="6464a502-8a44-4d67-8fab-8f3aa9495827" providerId="ADAL" clId="{60F14D0F-2B1B-4651-BD28-FE6C0AF95E25}" dt="2024-09-30T20:54:12.575" v="635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Twesigye, Gloria" userId="6464a502-8a44-4d67-8fab-8f3aa9495827" providerId="ADAL" clId="{60F14D0F-2B1B-4651-BD28-FE6C0AF95E25}" dt="2024-09-30T20:55:09.072" v="642" actId="207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Twesigye, Gloria" userId="6464a502-8a44-4d67-8fab-8f3aa9495827" providerId="ADAL" clId="{60F14D0F-2B1B-4651-BD28-FE6C0AF95E25}" dt="2024-09-30T20:53:59.146" v="633" actId="6549"/>
          <ac:spMkLst>
            <pc:docMk/>
            <pc:sldMk cId="3303905315" sldId="278"/>
            <ac:spMk id="86" creationId="{765F265F-8398-2978-495A-F93663360931}"/>
          </ac:spMkLst>
        </pc:spChg>
        <pc:spChg chg="mod">
          <ac:chgData name="Twesigye, Gloria" userId="6464a502-8a44-4d67-8fab-8f3aa9495827" providerId="ADAL" clId="{60F14D0F-2B1B-4651-BD28-FE6C0AF95E25}" dt="2024-09-30T20:54:34.113" v="639" actId="20577"/>
          <ac:spMkLst>
            <pc:docMk/>
            <pc:sldMk cId="3303905315" sldId="278"/>
            <ac:spMk id="87" creationId="{010F4F82-D8EF-4C4B-44E0-25D9EE52E551}"/>
          </ac:spMkLst>
        </pc:spChg>
        <pc:spChg chg="mod">
          <ac:chgData name="Twesigye, Gloria" userId="6464a502-8a44-4d67-8fab-8f3aa9495827" providerId="ADAL" clId="{60F14D0F-2B1B-4651-BD28-FE6C0AF95E25}" dt="2024-09-30T20:53:50.150" v="627" actId="20577"/>
          <ac:spMkLst>
            <pc:docMk/>
            <pc:sldMk cId="3303905315" sldId="278"/>
            <ac:spMk id="88" creationId="{EC61A5B2-D1CC-3FB8-F0CA-0FE357E0D90D}"/>
          </ac:spMkLst>
        </pc:spChg>
        <pc:spChg chg="mod">
          <ac:chgData name="Twesigye, Gloria" userId="6464a502-8a44-4d67-8fab-8f3aa9495827" providerId="ADAL" clId="{60F14D0F-2B1B-4651-BD28-FE6C0AF95E25}" dt="2024-09-30T20:54:53.694" v="640" actId="207"/>
          <ac:spMkLst>
            <pc:docMk/>
            <pc:sldMk cId="3303905315" sldId="278"/>
            <ac:spMk id="91" creationId="{00441B21-2603-C068-3ABB-EC8F4F95E722}"/>
          </ac:spMkLst>
        </pc:spChg>
        <pc:spChg chg="mod">
          <ac:chgData name="Twesigye, Gloria" userId="6464a502-8a44-4d67-8fab-8f3aa9495827" providerId="ADAL" clId="{60F14D0F-2B1B-4651-BD28-FE6C0AF95E25}" dt="2024-09-30T20:54:53.694" v="640" actId="207"/>
          <ac:spMkLst>
            <pc:docMk/>
            <pc:sldMk cId="3303905315" sldId="278"/>
            <ac:spMk id="93" creationId="{181988A7-1366-C5E4-E9DE-F4B4A581EBAE}"/>
          </ac:spMkLst>
        </pc:spChg>
        <pc:spChg chg="mod">
          <ac:chgData name="Twesigye, Gloria" userId="6464a502-8a44-4d67-8fab-8f3aa9495827" providerId="ADAL" clId="{60F14D0F-2B1B-4651-BD28-FE6C0AF95E25}" dt="2024-09-30T20:55:03.461" v="641" actId="207"/>
          <ac:spMkLst>
            <pc:docMk/>
            <pc:sldMk cId="3303905315" sldId="278"/>
            <ac:spMk id="94" creationId="{53AF73D9-F6DB-AA3C-9161-7DE6E374677B}"/>
          </ac:spMkLst>
        </pc:spChg>
        <pc:spChg chg="mod">
          <ac:chgData name="Twesigye, Gloria" userId="6464a502-8a44-4d67-8fab-8f3aa9495827" providerId="ADAL" clId="{60F14D0F-2B1B-4651-BD28-FE6C0AF95E25}" dt="2024-09-30T20:54:53.694" v="640" actId="207"/>
          <ac:spMkLst>
            <pc:docMk/>
            <pc:sldMk cId="3303905315" sldId="278"/>
            <ac:spMk id="96" creationId="{3935F5FD-8FB0-E166-A5F5-D8DC24F64F9C}"/>
          </ac:spMkLst>
        </pc:spChg>
        <pc:picChg chg="add mod">
          <ac:chgData name="Twesigye, Gloria" userId="6464a502-8a44-4d67-8fab-8f3aa9495827" providerId="ADAL" clId="{60F14D0F-2B1B-4651-BD28-FE6C0AF95E25}" dt="2024-09-30T20:52:54.716" v="621"/>
          <ac:picMkLst>
            <pc:docMk/>
            <pc:sldMk cId="3303905315" sldId="278"/>
            <ac:picMk id="5" creationId="{D7A91C84-8F6D-BE87-0359-653D525246F0}"/>
          </ac:picMkLst>
        </pc:picChg>
        <pc:picChg chg="del">
          <ac:chgData name="Twesigye, Gloria" userId="6464a502-8a44-4d67-8fab-8f3aa9495827" providerId="ADAL" clId="{60F14D0F-2B1B-4651-BD28-FE6C0AF95E25}" dt="2024-09-30T20:52:42.574" v="619" actId="478"/>
          <ac:picMkLst>
            <pc:docMk/>
            <pc:sldMk cId="3303905315" sldId="278"/>
            <ac:picMk id="12" creationId="{09959B7A-1BC7-1F48-9605-31FBE766D53B}"/>
          </ac:picMkLst>
        </pc:picChg>
      </pc:sldChg>
      <pc:sldChg chg="addSp delSp modSp mod">
        <pc:chgData name="Twesigye, Gloria" userId="6464a502-8a44-4d67-8fab-8f3aa9495827" providerId="ADAL" clId="{60F14D0F-2B1B-4651-BD28-FE6C0AF95E25}" dt="2024-09-30T20:49:06.747" v="617" actId="1076"/>
        <pc:sldMkLst>
          <pc:docMk/>
          <pc:sldMk cId="3502258445" sldId="283"/>
        </pc:sldMkLst>
        <pc:spChg chg="del">
          <ac:chgData name="Twesigye, Gloria" userId="6464a502-8a44-4d67-8fab-8f3aa9495827" providerId="ADAL" clId="{60F14D0F-2B1B-4651-BD28-FE6C0AF95E25}" dt="2024-09-30T20:46:34.150" v="597" actId="478"/>
          <ac:spMkLst>
            <pc:docMk/>
            <pc:sldMk cId="3502258445" sldId="283"/>
            <ac:spMk id="2" creationId="{E9CEDA78-A29D-320F-B54A-213078228352}"/>
          </ac:spMkLst>
        </pc:spChg>
        <pc:spChg chg="add mod">
          <ac:chgData name="Twesigye, Gloria" userId="6464a502-8a44-4d67-8fab-8f3aa9495827" providerId="ADAL" clId="{60F14D0F-2B1B-4651-BD28-FE6C0AF95E25}" dt="2024-09-30T20:47:42.955" v="607" actId="1076"/>
          <ac:spMkLst>
            <pc:docMk/>
            <pc:sldMk cId="3502258445" sldId="283"/>
            <ac:spMk id="4" creationId="{1B91126F-A2E1-FC4B-AD02-44EA6CBE9D42}"/>
          </ac:spMkLst>
        </pc:spChg>
        <pc:spChg chg="mod">
          <ac:chgData name="Twesigye, Gloria" userId="6464a502-8a44-4d67-8fab-8f3aa9495827" providerId="ADAL" clId="{60F14D0F-2B1B-4651-BD28-FE6C0AF95E25}" dt="2024-09-30T20:47:19.149" v="604" actId="207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Twesigye, Gloria" userId="6464a502-8a44-4d67-8fab-8f3aa9495827" providerId="ADAL" clId="{60F14D0F-2B1B-4651-BD28-FE6C0AF95E25}" dt="2024-09-30T20:49:06.747" v="617" actId="1076"/>
          <ac:spMkLst>
            <pc:docMk/>
            <pc:sldMk cId="3502258445" sldId="283"/>
            <ac:spMk id="13" creationId="{6D4D43AF-05AA-81BA-2D8D-F126FF832339}"/>
          </ac:spMkLst>
        </pc:spChg>
        <pc:graphicFrameChg chg="mod">
          <ac:chgData name="Twesigye, Gloria" userId="6464a502-8a44-4d67-8fab-8f3aa9495827" providerId="ADAL" clId="{60F14D0F-2B1B-4651-BD28-FE6C0AF95E25}" dt="2024-09-30T20:47:13.878" v="603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del">
        <pc:chgData name="Twesigye, Gloria" userId="6464a502-8a44-4d67-8fab-8f3aa9495827" providerId="ADAL" clId="{60F14D0F-2B1B-4651-BD28-FE6C0AF95E25}" dt="2024-09-30T20:13:19.288" v="342" actId="2696"/>
        <pc:sldMkLst>
          <pc:docMk/>
          <pc:sldMk cId="2004344858" sldId="288"/>
        </pc:sldMkLst>
      </pc:sldChg>
      <pc:sldChg chg="modSp mod">
        <pc:chgData name="Twesigye, Gloria" userId="6464a502-8a44-4d67-8fab-8f3aa9495827" providerId="ADAL" clId="{60F14D0F-2B1B-4651-BD28-FE6C0AF95E25}" dt="2024-10-01T15:47:46.615" v="1157" actId="1076"/>
        <pc:sldMkLst>
          <pc:docMk/>
          <pc:sldMk cId="3475639167" sldId="289"/>
        </pc:sldMkLst>
        <pc:spChg chg="mod">
          <ac:chgData name="Twesigye, Gloria" userId="6464a502-8a44-4d67-8fab-8f3aa9495827" providerId="ADAL" clId="{60F14D0F-2B1B-4651-BD28-FE6C0AF95E25}" dt="2024-10-01T15:47:46.615" v="1157" actId="1076"/>
          <ac:spMkLst>
            <pc:docMk/>
            <pc:sldMk cId="3475639167" sldId="289"/>
            <ac:spMk id="6" creationId="{3178E49A-AB46-36D7-BE04-40013DE24A2A}"/>
          </ac:spMkLst>
        </pc:spChg>
      </pc:sldChg>
      <pc:sldChg chg="mod">
        <pc:chgData name="Twesigye, Gloria" userId="6464a502-8a44-4d67-8fab-8f3aa9495827" providerId="ADAL" clId="{60F14D0F-2B1B-4651-BD28-FE6C0AF95E25}" dt="2024-10-01T14:58:24.819" v="741" actId="27918"/>
        <pc:sldMkLst>
          <pc:docMk/>
          <pc:sldMk cId="1925132525" sldId="294"/>
        </pc:sldMkLst>
      </pc:sldChg>
      <pc:sldChg chg="modSp mod">
        <pc:chgData name="Twesigye, Gloria" userId="6464a502-8a44-4d67-8fab-8f3aa9495827" providerId="ADAL" clId="{60F14D0F-2B1B-4651-BD28-FE6C0AF95E25}" dt="2024-09-30T19:41:39.779" v="282"/>
        <pc:sldMkLst>
          <pc:docMk/>
          <pc:sldMk cId="3332005300" sldId="322"/>
        </pc:sldMkLst>
        <pc:spChg chg="mod">
          <ac:chgData name="Twesigye, Gloria" userId="6464a502-8a44-4d67-8fab-8f3aa9495827" providerId="ADAL" clId="{60F14D0F-2B1B-4651-BD28-FE6C0AF95E25}" dt="2024-09-30T19:39:21.429" v="264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Twesigye, Gloria" userId="6464a502-8a44-4d67-8fab-8f3aa9495827" providerId="ADAL" clId="{60F14D0F-2B1B-4651-BD28-FE6C0AF95E25}" dt="2024-09-30T19:41:39.779" v="282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Twesigye, Gloria" userId="6464a502-8a44-4d67-8fab-8f3aa9495827" providerId="ADAL" clId="{60F14D0F-2B1B-4651-BD28-FE6C0AF95E25}" dt="2024-09-30T19:58:01.576" v="341" actId="27918"/>
        <pc:sldMkLst>
          <pc:docMk/>
          <pc:sldMk cId="1702557876" sldId="324"/>
        </pc:sldMkLst>
        <pc:graphicFrameChg chg="mod">
          <ac:chgData name="Twesigye, Gloria" userId="6464a502-8a44-4d67-8fab-8f3aa9495827" providerId="ADAL" clId="{60F14D0F-2B1B-4651-BD28-FE6C0AF95E25}" dt="2024-09-30T19:54:17.210" v="326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modSp mod">
        <pc:chgData name="Twesigye, Gloria" userId="6464a502-8a44-4d67-8fab-8f3aa9495827" providerId="ADAL" clId="{60F14D0F-2B1B-4651-BD28-FE6C0AF95E25}" dt="2024-10-01T15:37:38.932" v="969" actId="20577"/>
        <pc:sldMkLst>
          <pc:docMk/>
          <pc:sldMk cId="4269612064" sldId="325"/>
        </pc:sldMkLst>
        <pc:spChg chg="mod">
          <ac:chgData name="Twesigye, Gloria" userId="6464a502-8a44-4d67-8fab-8f3aa9495827" providerId="ADAL" clId="{60F14D0F-2B1B-4651-BD28-FE6C0AF95E25}" dt="2024-10-01T15:37:38.932" v="969" actId="20577"/>
          <ac:spMkLst>
            <pc:docMk/>
            <pc:sldMk cId="4269612064" sldId="325"/>
            <ac:spMk id="10" creationId="{2D953FA9-CD59-752E-4FDA-CC41FF4B8DF2}"/>
          </ac:spMkLst>
        </pc:spChg>
        <pc:spChg chg="mod">
          <ac:chgData name="Twesigye, Gloria" userId="6464a502-8a44-4d67-8fab-8f3aa9495827" providerId="ADAL" clId="{60F14D0F-2B1B-4651-BD28-FE6C0AF95E25}" dt="2024-10-01T15:20:59.576" v="940" actId="20577"/>
          <ac:spMkLst>
            <pc:docMk/>
            <pc:sldMk cId="4269612064" sldId="325"/>
            <ac:spMk id="11" creationId="{8E4E40E9-D792-25A1-4B37-23D4780B1318}"/>
          </ac:spMkLst>
        </pc:spChg>
        <pc:graphicFrameChg chg="mod">
          <ac:chgData name="Twesigye, Gloria" userId="6464a502-8a44-4d67-8fab-8f3aa9495827" providerId="ADAL" clId="{60F14D0F-2B1B-4651-BD28-FE6C0AF95E25}" dt="2024-10-01T15:22:00.104" v="949" actId="14100"/>
          <ac:graphicFrameMkLst>
            <pc:docMk/>
            <pc:sldMk cId="4269612064" sldId="325"/>
            <ac:graphicFrameMk id="2" creationId="{B0A68F7A-A083-4E2B-B574-D05208620F48}"/>
          </ac:graphicFrameMkLst>
        </pc:graphicFrameChg>
      </pc:sldChg>
      <pc:sldChg chg="modSp mod">
        <pc:chgData name="Twesigye, Gloria" userId="6464a502-8a44-4d67-8fab-8f3aa9495827" providerId="ADAL" clId="{60F14D0F-2B1B-4651-BD28-FE6C0AF95E25}" dt="2024-09-30T19:43:23.025" v="295"/>
        <pc:sldMkLst>
          <pc:docMk/>
          <pc:sldMk cId="3441600197" sldId="340"/>
        </pc:sldMkLst>
        <pc:spChg chg="mod">
          <ac:chgData name="Twesigye, Gloria" userId="6464a502-8a44-4d67-8fab-8f3aa9495827" providerId="ADAL" clId="{60F14D0F-2B1B-4651-BD28-FE6C0AF95E25}" dt="2024-09-30T19:43:09.542" v="291" actId="6549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Twesigye, Gloria" userId="6464a502-8a44-4d67-8fab-8f3aa9495827" providerId="ADAL" clId="{60F14D0F-2B1B-4651-BD28-FE6C0AF95E25}" dt="2024-09-30T19:43:23.025" v="295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addSp delSp modSp mod">
        <pc:chgData name="Twesigye, Gloria" userId="6464a502-8a44-4d67-8fab-8f3aa9495827" providerId="ADAL" clId="{60F14D0F-2B1B-4651-BD28-FE6C0AF95E25}" dt="2024-09-30T19:28:16.656" v="8"/>
        <pc:sldMkLst>
          <pc:docMk/>
          <pc:sldMk cId="2701551733" sldId="341"/>
        </pc:sldMkLst>
        <pc:spChg chg="del">
          <ac:chgData name="Twesigye, Gloria" userId="6464a502-8a44-4d67-8fab-8f3aa9495827" providerId="ADAL" clId="{60F14D0F-2B1B-4651-BD28-FE6C0AF95E25}" dt="2024-09-30T19:28:16.258" v="7" actId="478"/>
          <ac:spMkLst>
            <pc:docMk/>
            <pc:sldMk cId="2701551733" sldId="341"/>
            <ac:spMk id="6" creationId="{5D0F14F3-1A09-3E96-BCB2-D8B940E469DA}"/>
          </ac:spMkLst>
        </pc:spChg>
        <pc:spChg chg="del">
          <ac:chgData name="Twesigye, Gloria" userId="6464a502-8a44-4d67-8fab-8f3aa9495827" providerId="ADAL" clId="{60F14D0F-2B1B-4651-BD28-FE6C0AF95E25}" dt="2024-09-30T19:28:16.258" v="7" actId="478"/>
          <ac:spMkLst>
            <pc:docMk/>
            <pc:sldMk cId="2701551733" sldId="341"/>
            <ac:spMk id="7" creationId="{CE64F085-394F-89FE-55C1-94E5F28AFADD}"/>
          </ac:spMkLst>
        </pc:spChg>
        <pc:spChg chg="del">
          <ac:chgData name="Twesigye, Gloria" userId="6464a502-8a44-4d67-8fab-8f3aa9495827" providerId="ADAL" clId="{60F14D0F-2B1B-4651-BD28-FE6C0AF95E25}" dt="2024-09-30T19:28:16.258" v="7" actId="478"/>
          <ac:spMkLst>
            <pc:docMk/>
            <pc:sldMk cId="2701551733" sldId="341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0F14D0F-2B1B-4651-BD28-FE6C0AF95E25}" dt="2024-09-30T19:28:16.656" v="8"/>
          <ac:picMkLst>
            <pc:docMk/>
            <pc:sldMk cId="2701551733" sldId="341"/>
            <ac:picMk id="2" creationId="{B9CFA8A8-835D-BC0B-50A0-767F3174C8DC}"/>
          </ac:picMkLst>
        </pc:picChg>
      </pc:sldChg>
      <pc:sldChg chg="modSp mod">
        <pc:chgData name="Twesigye, Gloria" userId="6464a502-8a44-4d67-8fab-8f3aa9495827" providerId="ADAL" clId="{60F14D0F-2B1B-4651-BD28-FE6C0AF95E25}" dt="2024-09-30T20:17:00.990" v="363" actId="1076"/>
        <pc:sldMkLst>
          <pc:docMk/>
          <pc:sldMk cId="4165731788" sldId="342"/>
        </pc:sldMkLst>
        <pc:spChg chg="mod">
          <ac:chgData name="Twesigye, Gloria" userId="6464a502-8a44-4d67-8fab-8f3aa9495827" providerId="ADAL" clId="{60F14D0F-2B1B-4651-BD28-FE6C0AF95E25}" dt="2024-09-30T20:17:00.990" v="363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Twesigye, Gloria" userId="6464a502-8a44-4d67-8fab-8f3aa9495827" providerId="ADAL" clId="{60F14D0F-2B1B-4651-BD28-FE6C0AF95E25}" dt="2024-09-30T20:16:56.731" v="362" actId="1076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Twesigye, Gloria" userId="6464a502-8a44-4d67-8fab-8f3aa9495827" providerId="ADAL" clId="{60F14D0F-2B1B-4651-BD28-FE6C0AF95E25}" dt="2024-09-30T20:16:43.509" v="36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del">
        <pc:chgData name="Twesigye, Gloria" userId="6464a502-8a44-4d67-8fab-8f3aa9495827" providerId="ADAL" clId="{60F14D0F-2B1B-4651-BD28-FE6C0AF95E25}" dt="2024-09-30T20:55:15.660" v="643" actId="47"/>
        <pc:sldMkLst>
          <pc:docMk/>
          <pc:sldMk cId="2781894779" sldId="343"/>
        </pc:sldMkLst>
      </pc:sldChg>
      <pc:sldChg chg="modSp mod">
        <pc:chgData name="Twesigye, Gloria" userId="6464a502-8a44-4d67-8fab-8f3aa9495827" providerId="ADAL" clId="{60F14D0F-2B1B-4651-BD28-FE6C0AF95E25}" dt="2024-10-01T14:28:11.664" v="658" actId="1076"/>
        <pc:sldMkLst>
          <pc:docMk/>
          <pc:sldMk cId="1246765326" sldId="344"/>
        </pc:sldMkLst>
        <pc:spChg chg="mod">
          <ac:chgData name="Twesigye, Gloria" userId="6464a502-8a44-4d67-8fab-8f3aa9495827" providerId="ADAL" clId="{60F14D0F-2B1B-4651-BD28-FE6C0AF95E25}" dt="2024-10-01T14:28:11.664" v="658" actId="1076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Twesigye, Gloria" userId="6464a502-8a44-4d67-8fab-8f3aa9495827" providerId="ADAL" clId="{60F14D0F-2B1B-4651-BD28-FE6C0AF95E25}" dt="2024-10-01T14:28:03.247" v="657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addSp delSp modSp mod">
        <pc:chgData name="Twesigye, Gloria" userId="6464a502-8a44-4d67-8fab-8f3aa9495827" providerId="ADAL" clId="{60F14D0F-2B1B-4651-BD28-FE6C0AF95E25}" dt="2024-09-30T19:28:24.192" v="10"/>
        <pc:sldMkLst>
          <pc:docMk/>
          <pc:sldMk cId="2954765300" sldId="345"/>
        </pc:sldMkLst>
        <pc:spChg chg="del">
          <ac:chgData name="Twesigye, Gloria" userId="6464a502-8a44-4d67-8fab-8f3aa9495827" providerId="ADAL" clId="{60F14D0F-2B1B-4651-BD28-FE6C0AF95E25}" dt="2024-09-30T19:28:23.700" v="9" actId="478"/>
          <ac:spMkLst>
            <pc:docMk/>
            <pc:sldMk cId="2954765300" sldId="345"/>
            <ac:spMk id="6" creationId="{5D0F14F3-1A09-3E96-BCB2-D8B940E469DA}"/>
          </ac:spMkLst>
        </pc:spChg>
        <pc:spChg chg="del">
          <ac:chgData name="Twesigye, Gloria" userId="6464a502-8a44-4d67-8fab-8f3aa9495827" providerId="ADAL" clId="{60F14D0F-2B1B-4651-BD28-FE6C0AF95E25}" dt="2024-09-30T19:28:23.700" v="9" actId="478"/>
          <ac:spMkLst>
            <pc:docMk/>
            <pc:sldMk cId="2954765300" sldId="345"/>
            <ac:spMk id="7" creationId="{CE64F085-394F-89FE-55C1-94E5F28AFADD}"/>
          </ac:spMkLst>
        </pc:spChg>
        <pc:spChg chg="del">
          <ac:chgData name="Twesigye, Gloria" userId="6464a502-8a44-4d67-8fab-8f3aa9495827" providerId="ADAL" clId="{60F14D0F-2B1B-4651-BD28-FE6C0AF95E25}" dt="2024-09-30T19:28:23.700" v="9" actId="478"/>
          <ac:spMkLst>
            <pc:docMk/>
            <pc:sldMk cId="2954765300" sldId="345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0F14D0F-2B1B-4651-BD28-FE6C0AF95E25}" dt="2024-09-30T19:28:24.192" v="10"/>
          <ac:picMkLst>
            <pc:docMk/>
            <pc:sldMk cId="2954765300" sldId="345"/>
            <ac:picMk id="2" creationId="{988D0D6A-835D-4CF3-BC97-C76BA94B3A90}"/>
          </ac:picMkLst>
        </pc:picChg>
      </pc:sldChg>
      <pc:sldChg chg="mod">
        <pc:chgData name="Twesigye, Gloria" userId="6464a502-8a44-4d67-8fab-8f3aa9495827" providerId="ADAL" clId="{60F14D0F-2B1B-4651-BD28-FE6C0AF95E25}" dt="2024-10-01T14:52:20.062" v="705" actId="27918"/>
        <pc:sldMkLst>
          <pc:docMk/>
          <pc:sldMk cId="3434176857" sldId="346"/>
        </pc:sldMkLst>
      </pc:sldChg>
      <pc:sldChg chg="modSp mod">
        <pc:chgData name="Twesigye, Gloria" userId="6464a502-8a44-4d67-8fab-8f3aa9495827" providerId="ADAL" clId="{60F14D0F-2B1B-4651-BD28-FE6C0AF95E25}" dt="2024-10-01T14:56:26.377" v="727" actId="403"/>
        <pc:sldMkLst>
          <pc:docMk/>
          <pc:sldMk cId="1233236921" sldId="347"/>
        </pc:sldMkLst>
        <pc:graphicFrameChg chg="mod">
          <ac:chgData name="Twesigye, Gloria" userId="6464a502-8a44-4d67-8fab-8f3aa9495827" providerId="ADAL" clId="{60F14D0F-2B1B-4651-BD28-FE6C0AF95E25}" dt="2024-10-01T14:56:26.377" v="727" actId="403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addSp delSp modSp mod">
        <pc:chgData name="Twesigye, Gloria" userId="6464a502-8a44-4d67-8fab-8f3aa9495827" providerId="ADAL" clId="{60F14D0F-2B1B-4651-BD28-FE6C0AF95E25}" dt="2024-09-30T19:28:31.322" v="12"/>
        <pc:sldMkLst>
          <pc:docMk/>
          <pc:sldMk cId="670098642" sldId="348"/>
        </pc:sldMkLst>
        <pc:spChg chg="del">
          <ac:chgData name="Twesigye, Gloria" userId="6464a502-8a44-4d67-8fab-8f3aa9495827" providerId="ADAL" clId="{60F14D0F-2B1B-4651-BD28-FE6C0AF95E25}" dt="2024-09-30T19:28:30.885" v="11" actId="478"/>
          <ac:spMkLst>
            <pc:docMk/>
            <pc:sldMk cId="670098642" sldId="348"/>
            <ac:spMk id="6" creationId="{5D0F14F3-1A09-3E96-BCB2-D8B940E469DA}"/>
          </ac:spMkLst>
        </pc:spChg>
        <pc:spChg chg="del">
          <ac:chgData name="Twesigye, Gloria" userId="6464a502-8a44-4d67-8fab-8f3aa9495827" providerId="ADAL" clId="{60F14D0F-2B1B-4651-BD28-FE6C0AF95E25}" dt="2024-09-30T19:28:30.885" v="11" actId="478"/>
          <ac:spMkLst>
            <pc:docMk/>
            <pc:sldMk cId="670098642" sldId="348"/>
            <ac:spMk id="7" creationId="{CE64F085-394F-89FE-55C1-94E5F28AFADD}"/>
          </ac:spMkLst>
        </pc:spChg>
        <pc:spChg chg="del">
          <ac:chgData name="Twesigye, Gloria" userId="6464a502-8a44-4d67-8fab-8f3aa9495827" providerId="ADAL" clId="{60F14D0F-2B1B-4651-BD28-FE6C0AF95E25}" dt="2024-09-30T19:28:30.885" v="11" actId="478"/>
          <ac:spMkLst>
            <pc:docMk/>
            <pc:sldMk cId="670098642" sldId="348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0F14D0F-2B1B-4651-BD28-FE6C0AF95E25}" dt="2024-09-30T19:28:31.322" v="12"/>
          <ac:picMkLst>
            <pc:docMk/>
            <pc:sldMk cId="670098642" sldId="348"/>
            <ac:picMk id="2" creationId="{E96DC98F-D215-82B9-5F19-ED8756A0C30F}"/>
          </ac:picMkLst>
        </pc:picChg>
      </pc:sldChg>
      <pc:sldChg chg="mod">
        <pc:chgData name="Twesigye, Gloria" userId="6464a502-8a44-4d67-8fab-8f3aa9495827" providerId="ADAL" clId="{60F14D0F-2B1B-4651-BD28-FE6C0AF95E25}" dt="2024-10-01T15:01:04.801" v="760" actId="27918"/>
        <pc:sldMkLst>
          <pc:docMk/>
          <pc:sldMk cId="2945900005" sldId="349"/>
        </pc:sldMkLst>
      </pc:sldChg>
      <pc:sldChg chg="addSp modSp mod">
        <pc:chgData name="Twesigye, Gloria" userId="6464a502-8a44-4d67-8fab-8f3aa9495827" providerId="ADAL" clId="{60F14D0F-2B1B-4651-BD28-FE6C0AF95E25}" dt="2024-10-01T15:07:01.789" v="775" actId="1076"/>
        <pc:sldMkLst>
          <pc:docMk/>
          <pc:sldMk cId="3840754402" sldId="350"/>
        </pc:sldMkLst>
        <pc:spChg chg="add mod">
          <ac:chgData name="Twesigye, Gloria" userId="6464a502-8a44-4d67-8fab-8f3aa9495827" providerId="ADAL" clId="{60F14D0F-2B1B-4651-BD28-FE6C0AF95E25}" dt="2024-10-01T15:07:01.789" v="775" actId="1076"/>
          <ac:spMkLst>
            <pc:docMk/>
            <pc:sldMk cId="3840754402" sldId="350"/>
            <ac:spMk id="5" creationId="{B2A819E7-8C34-E800-91C3-BB0FEAAE7220}"/>
          </ac:spMkLst>
        </pc:spChg>
        <pc:graphicFrameChg chg="mod">
          <ac:chgData name="Twesigye, Gloria" userId="6464a502-8a44-4d67-8fab-8f3aa9495827" providerId="ADAL" clId="{60F14D0F-2B1B-4651-BD28-FE6C0AF95E25}" dt="2024-10-01T15:06:41.073" v="768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del">
        <pc:chgData name="Twesigye, Gloria" userId="6464a502-8a44-4d67-8fab-8f3aa9495827" providerId="ADAL" clId="{60F14D0F-2B1B-4651-BD28-FE6C0AF95E25}" dt="2024-10-01T14:58:50.130" v="742" actId="47"/>
        <pc:sldMkLst>
          <pc:docMk/>
          <pc:sldMk cId="587045458" sldId="351"/>
        </pc:sldMkLst>
      </pc:sldChg>
      <pc:sldChg chg="modSp add mod">
        <pc:chgData name="Twesigye, Gloria" userId="6464a502-8a44-4d67-8fab-8f3aa9495827" providerId="ADAL" clId="{60F14D0F-2B1B-4651-BD28-FE6C0AF95E25}" dt="2024-10-01T15:39:39.647" v="1015" actId="27918"/>
        <pc:sldMkLst>
          <pc:docMk/>
          <pc:sldMk cId="3189254437" sldId="351"/>
        </pc:sldMkLst>
        <pc:spChg chg="mod">
          <ac:chgData name="Twesigye, Gloria" userId="6464a502-8a44-4d67-8fab-8f3aa9495827" providerId="ADAL" clId="{60F14D0F-2B1B-4651-BD28-FE6C0AF95E25}" dt="2024-10-01T15:37:53.544" v="975" actId="20577"/>
          <ac:spMkLst>
            <pc:docMk/>
            <pc:sldMk cId="3189254437" sldId="351"/>
            <ac:spMk id="10" creationId="{2D953FA9-CD59-752E-4FDA-CC41FF4B8DF2}"/>
          </ac:spMkLst>
        </pc:spChg>
        <pc:spChg chg="mod">
          <ac:chgData name="Twesigye, Gloria" userId="6464a502-8a44-4d67-8fab-8f3aa9495827" providerId="ADAL" clId="{60F14D0F-2B1B-4651-BD28-FE6C0AF95E25}" dt="2024-10-01T15:38:18.927" v="1000" actId="1076"/>
          <ac:spMkLst>
            <pc:docMk/>
            <pc:sldMk cId="3189254437" sldId="351"/>
            <ac:spMk id="11" creationId="{8E4E40E9-D792-25A1-4B37-23D4780B1318}"/>
          </ac:spMkLst>
        </pc:spChg>
      </pc:sldChg>
      <pc:sldMasterChg chg="setBg">
        <pc:chgData name="Twesigye, Gloria" userId="6464a502-8a44-4d67-8fab-8f3aa9495827" providerId="ADAL" clId="{60F14D0F-2B1B-4651-BD28-FE6C0AF95E25}" dt="2024-09-24T12:50:18.837" v="2"/>
        <pc:sldMasterMkLst>
          <pc:docMk/>
          <pc:sldMasterMk cId="3984714580" sldId="2147483687"/>
        </pc:sldMasterMkLst>
      </pc:sldMasterChg>
      <pc:sldMasterChg chg="setBg">
        <pc:chgData name="Twesigye, Gloria" userId="6464a502-8a44-4d67-8fab-8f3aa9495827" providerId="ADAL" clId="{60F14D0F-2B1B-4651-BD28-FE6C0AF95E25}" dt="2024-09-24T12:50:31.317" v="4"/>
        <pc:sldMasterMkLst>
          <pc:docMk/>
          <pc:sldMasterMk cId="3554223567" sldId="2147483697"/>
        </pc:sldMasterMkLst>
      </pc:sldMasterChg>
    </pc:docChg>
  </pc:docChgLst>
  <pc:docChgLst>
    <pc:chgData name="Owusu Ansah, Victoria" userId="b2eff32f-aa4f-4367-adb8-f6c1b3d00958" providerId="ADAL" clId="{0DCC115A-E351-4EEC-B189-A8BB7C85D4A1}"/>
    <pc:docChg chg="modSld">
      <pc:chgData name="Owusu Ansah, Victoria" userId="b2eff32f-aa4f-4367-adb8-f6c1b3d00958" providerId="ADAL" clId="{0DCC115A-E351-4EEC-B189-A8BB7C85D4A1}" dt="2024-10-21T20:20:10.687" v="4" actId="27918"/>
      <pc:docMkLst>
        <pc:docMk/>
      </pc:docMkLst>
      <pc:sldChg chg="mod">
        <pc:chgData name="Owusu Ansah, Victoria" userId="b2eff32f-aa4f-4367-adb8-f6c1b3d00958" providerId="ADAL" clId="{0DCC115A-E351-4EEC-B189-A8BB7C85D4A1}" dt="2024-10-21T16:32:16.944" v="2" actId="27918"/>
        <pc:sldMkLst>
          <pc:docMk/>
          <pc:sldMk cId="3434176857" sldId="346"/>
        </pc:sldMkLst>
      </pc:sldChg>
      <pc:sldChg chg="mod">
        <pc:chgData name="Owusu Ansah, Victoria" userId="b2eff32f-aa4f-4367-adb8-f6c1b3d00958" providerId="ADAL" clId="{0DCC115A-E351-4EEC-B189-A8BB7C85D4A1}" dt="2024-10-21T20:20:10.687" v="4" actId="27918"/>
        <pc:sldMkLst>
          <pc:docMk/>
          <pc:sldMk cId="3840754402" sldId="350"/>
        </pc:sldMkLst>
      </pc:sldChg>
    </pc:docChg>
  </pc:docChgLst>
  <pc:docChgLst>
    <pc:chgData name="Balian, Sarah" userId="b3b060d9-4d34-479b-ad68-688eaebf93c5" providerId="ADAL" clId="{83A548DD-D435-423B-939D-6B824A48AF82}"/>
    <pc:docChg chg="custSel modSld sldOrd">
      <pc:chgData name="Balian, Sarah" userId="b3b060d9-4d34-479b-ad68-688eaebf93c5" providerId="ADAL" clId="{83A548DD-D435-423B-939D-6B824A48AF82}" dt="2023-01-19T17:12:40.212" v="137"/>
      <pc:docMkLst>
        <pc:docMk/>
      </pc:docMkLst>
      <pc:sldChg chg="delCm">
        <pc:chgData name="Balian, Sarah" userId="b3b060d9-4d34-479b-ad68-688eaebf93c5" providerId="ADAL" clId="{83A548DD-D435-423B-939D-6B824A48AF82}" dt="2023-01-19T16:39:47.067" v="0"/>
        <pc:sldMkLst>
          <pc:docMk/>
          <pc:sldMk cId="1428788921" sldId="262"/>
        </pc:sldMkLst>
      </pc:sldChg>
      <pc:sldChg chg="addSp modSp mod ord delCm">
        <pc:chgData name="Balian, Sarah" userId="b3b060d9-4d34-479b-ad68-688eaebf93c5" providerId="ADAL" clId="{83A548DD-D435-423B-939D-6B824A48AF82}" dt="2023-01-19T16:50:09.925" v="134"/>
        <pc:sldMkLst>
          <pc:docMk/>
          <pc:sldMk cId="2479953464" sldId="264"/>
        </pc:sldMkLst>
        <pc:spChg chg="add mod">
          <ac:chgData name="Balian, Sarah" userId="b3b060d9-4d34-479b-ad68-688eaebf93c5" providerId="ADAL" clId="{83A548DD-D435-423B-939D-6B824A48AF82}" dt="2023-01-19T16:46:52.032" v="72"/>
          <ac:spMkLst>
            <pc:docMk/>
            <pc:sldMk cId="2479953464" sldId="264"/>
            <ac:spMk id="2" creationId="{F8B6B505-F74F-ABF3-A1F4-837A22556A4A}"/>
          </ac:spMkLst>
        </pc:spChg>
        <pc:spChg chg="mod">
          <ac:chgData name="Balian, Sarah" userId="b3b060d9-4d34-479b-ad68-688eaebf93c5" providerId="ADAL" clId="{83A548DD-D435-423B-939D-6B824A48AF82}" dt="2023-01-19T16:45:24.649" v="45" actId="20577"/>
          <ac:spMkLst>
            <pc:docMk/>
            <pc:sldMk cId="2479953464" sldId="264"/>
            <ac:spMk id="7" creationId="{C6AD3CA1-B490-CAD9-358E-36CAF5A9AFAD}"/>
          </ac:spMkLst>
        </pc:spChg>
        <pc:spChg chg="mod">
          <ac:chgData name="Balian, Sarah" userId="b3b060d9-4d34-479b-ad68-688eaebf93c5" providerId="ADAL" clId="{83A548DD-D435-423B-939D-6B824A48AF82}" dt="2023-01-19T16:46:29.139" v="71" actId="27636"/>
          <ac:spMkLst>
            <pc:docMk/>
            <pc:sldMk cId="2479953464" sldId="264"/>
            <ac:spMk id="8" creationId="{D2113DFA-A685-4B12-7242-8814DEF4FC2E}"/>
          </ac:spMkLst>
        </pc:spChg>
      </pc:sldChg>
      <pc:sldChg chg="delCm">
        <pc:chgData name="Balian, Sarah" userId="b3b060d9-4d34-479b-ad68-688eaebf93c5" providerId="ADAL" clId="{83A548DD-D435-423B-939D-6B824A48AF82}" dt="2023-01-19T17:11:17.055" v="136"/>
        <pc:sldMkLst>
          <pc:docMk/>
          <pc:sldMk cId="111198767" sldId="275"/>
        </pc:sldMkLst>
      </pc:sldChg>
      <pc:sldChg chg="addSp delSp modSp mod ord delCm modCm">
        <pc:chgData name="Balian, Sarah" userId="b3b060d9-4d34-479b-ad68-688eaebf93c5" providerId="ADAL" clId="{83A548DD-D435-423B-939D-6B824A48AF82}" dt="2023-01-19T16:48:52.869" v="113"/>
        <pc:sldMkLst>
          <pc:docMk/>
          <pc:sldMk cId="3502258445" sldId="283"/>
        </pc:sldMkLst>
        <pc:spChg chg="add mod">
          <ac:chgData name="Balian, Sarah" userId="b3b060d9-4d34-479b-ad68-688eaebf93c5" providerId="ADAL" clId="{83A548DD-D435-423B-939D-6B824A48AF82}" dt="2023-01-19T16:46:54.592" v="73"/>
          <ac:spMkLst>
            <pc:docMk/>
            <pc:sldMk cId="3502258445" sldId="283"/>
            <ac:spMk id="2" creationId="{E9CEDA78-A29D-320F-B54A-213078228352}"/>
          </ac:spMkLst>
        </pc:spChg>
        <pc:spChg chg="add del mod">
          <ac:chgData name="Balian, Sarah" userId="b3b060d9-4d34-479b-ad68-688eaebf93c5" providerId="ADAL" clId="{83A548DD-D435-423B-939D-6B824A48AF82}" dt="2023-01-19T16:47:29.967" v="106" actId="478"/>
          <ac:spMkLst>
            <pc:docMk/>
            <pc:sldMk cId="3502258445" sldId="283"/>
            <ac:spMk id="4" creationId="{3D0CF0D1-88F4-FE00-9E19-CE8DFE68CE09}"/>
          </ac:spMkLst>
        </pc:spChg>
        <pc:spChg chg="add mod">
          <ac:chgData name="Balian, Sarah" userId="b3b060d9-4d34-479b-ad68-688eaebf93c5" providerId="ADAL" clId="{83A548DD-D435-423B-939D-6B824A48AF82}" dt="2023-01-19T16:48:16.678" v="109" actId="1076"/>
          <ac:spMkLst>
            <pc:docMk/>
            <pc:sldMk cId="3502258445" sldId="283"/>
            <ac:spMk id="10" creationId="{DBDE07E1-7575-A5D0-D1D8-19FF4269F83A}"/>
          </ac:spMkLst>
        </pc:spChg>
        <pc:spChg chg="mod">
          <ac:chgData name="Balian, Sarah" userId="b3b060d9-4d34-479b-ad68-688eaebf93c5" providerId="ADAL" clId="{83A548DD-D435-423B-939D-6B824A48AF82}" dt="2023-01-19T16:48:52.869" v="113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alian, Sarah" userId="b3b060d9-4d34-479b-ad68-688eaebf93c5" providerId="ADAL" clId="{83A548DD-D435-423B-939D-6B824A48AF82}" dt="2023-01-19T16:47:24.495" v="104" actId="478"/>
          <ac:spMkLst>
            <pc:docMk/>
            <pc:sldMk cId="3502258445" sldId="283"/>
            <ac:spMk id="12" creationId="{E8F456C8-ACF5-3708-15D6-0E15D7CCC2F6}"/>
          </ac:spMkLst>
        </pc:spChg>
        <pc:grpChg chg="mod">
          <ac:chgData name="Balian, Sarah" userId="b3b060d9-4d34-479b-ad68-688eaebf93c5" providerId="ADAL" clId="{83A548DD-D435-423B-939D-6B824A48AF82}" dt="2023-01-19T16:47:02.230" v="99" actId="1036"/>
          <ac:grpSpMkLst>
            <pc:docMk/>
            <pc:sldMk cId="3502258445" sldId="283"/>
            <ac:grpSpMk id="8" creationId="{9B93891F-7FE0-C8DC-6B27-0AD630270771}"/>
          </ac:grpSpMkLst>
        </pc:grpChg>
      </pc:sldChg>
      <pc:sldChg chg="delSp mod delCm modCm">
        <pc:chgData name="Balian, Sarah" userId="b3b060d9-4d34-479b-ad68-688eaebf93c5" providerId="ADAL" clId="{83A548DD-D435-423B-939D-6B824A48AF82}" dt="2023-01-19T16:43:49.864" v="6"/>
        <pc:sldMkLst>
          <pc:docMk/>
          <pc:sldMk cId="4165731788" sldId="342"/>
        </pc:sldMkLst>
        <pc:picChg chg="del">
          <ac:chgData name="Balian, Sarah" userId="b3b060d9-4d34-479b-ad68-688eaebf93c5" providerId="ADAL" clId="{83A548DD-D435-423B-939D-6B824A48AF82}" dt="2023-01-19T16:43:45.467" v="3" actId="478"/>
          <ac:picMkLst>
            <pc:docMk/>
            <pc:sldMk cId="4165731788" sldId="342"/>
            <ac:picMk id="3" creationId="{04C66376-181B-A80E-389E-06F26F57F1AF}"/>
          </ac:picMkLst>
        </pc:picChg>
      </pc:sldChg>
      <pc:sldChg chg="addSp delSp modSp mod ord delCm modCm">
        <pc:chgData name="Balian, Sarah" userId="b3b060d9-4d34-479b-ad68-688eaebf93c5" providerId="ADAL" clId="{83A548DD-D435-423B-939D-6B824A48AF82}" dt="2023-01-19T17:11:02.924" v="135" actId="1076"/>
        <pc:sldMkLst>
          <pc:docMk/>
          <pc:sldMk cId="2781894779" sldId="343"/>
        </pc:sldMkLst>
        <pc:spChg chg="add mod">
          <ac:chgData name="Balian, Sarah" userId="b3b060d9-4d34-479b-ad68-688eaebf93c5" providerId="ADAL" clId="{83A548DD-D435-423B-939D-6B824A48AF82}" dt="2023-01-19T16:49:39.848" v="130" actId="14100"/>
          <ac:spMkLst>
            <pc:docMk/>
            <pc:sldMk cId="2781894779" sldId="343"/>
            <ac:spMk id="2" creationId="{0E66A2BA-F513-2770-1FE1-E25DC3EF5B4E}"/>
          </ac:spMkLst>
        </pc:spChg>
        <pc:spChg chg="mod">
          <ac:chgData name="Balian, Sarah" userId="b3b060d9-4d34-479b-ad68-688eaebf93c5" providerId="ADAL" clId="{83A548DD-D435-423B-939D-6B824A48AF82}" dt="2023-01-19T16:49:00.865" v="115" actId="1076"/>
          <ac:spMkLst>
            <pc:docMk/>
            <pc:sldMk cId="2781894779" sldId="343"/>
            <ac:spMk id="4" creationId="{2835B22F-59A0-D51F-5B6D-700079BFD428}"/>
          </ac:spMkLst>
        </pc:spChg>
        <pc:spChg chg="del">
          <ac:chgData name="Balian, Sarah" userId="b3b060d9-4d34-479b-ad68-688eaebf93c5" providerId="ADAL" clId="{83A548DD-D435-423B-939D-6B824A48AF82}" dt="2023-01-19T16:47:20.956" v="101" actId="478"/>
          <ac:spMkLst>
            <pc:docMk/>
            <pc:sldMk cId="2781894779" sldId="343"/>
            <ac:spMk id="5" creationId="{AB385E7A-91B0-39AA-503D-F63E6989B48E}"/>
          </ac:spMkLst>
        </pc:spChg>
        <pc:spChg chg="add del mod">
          <ac:chgData name="Balian, Sarah" userId="b3b060d9-4d34-479b-ad68-688eaebf93c5" providerId="ADAL" clId="{83A548DD-D435-423B-939D-6B824A48AF82}" dt="2023-01-19T16:47:22.351" v="103" actId="478"/>
          <ac:spMkLst>
            <pc:docMk/>
            <pc:sldMk cId="2781894779" sldId="343"/>
            <ac:spMk id="7" creationId="{EA0ABF07-BE29-5B6A-DAC4-8D5CEDD3B9CB}"/>
          </ac:spMkLst>
        </pc:spChg>
        <pc:spChg chg="add mod">
          <ac:chgData name="Balian, Sarah" userId="b3b060d9-4d34-479b-ad68-688eaebf93c5" providerId="ADAL" clId="{83A548DD-D435-423B-939D-6B824A48AF82}" dt="2023-01-19T17:11:02.924" v="135" actId="1076"/>
          <ac:spMkLst>
            <pc:docMk/>
            <pc:sldMk cId="2781894779" sldId="343"/>
            <ac:spMk id="9" creationId="{A3FF517A-D97C-7748-60CE-5C72869E9B74}"/>
          </ac:spMkLst>
        </pc:spChg>
      </pc:sldChg>
      <pc:sldChg chg="addSp modSp">
        <pc:chgData name="Balian, Sarah" userId="b3b060d9-4d34-479b-ad68-688eaebf93c5" providerId="ADAL" clId="{83A548DD-D435-423B-939D-6B824A48AF82}" dt="2023-01-19T16:45:56.148" v="46"/>
        <pc:sldMkLst>
          <pc:docMk/>
          <pc:sldMk cId="1246765326" sldId="344"/>
        </pc:sldMkLst>
        <pc:graphicFrameChg chg="mod">
          <ac:chgData name="Balian, Sarah" userId="b3b060d9-4d34-479b-ad68-688eaebf93c5" providerId="ADAL" clId="{83A548DD-D435-423B-939D-6B824A48AF82}" dt="2023-01-19T16:44:48.957" v="10" actId="207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picChg chg="add mod">
          <ac:chgData name="Balian, Sarah" userId="b3b060d9-4d34-479b-ad68-688eaebf93c5" providerId="ADAL" clId="{83A548DD-D435-423B-939D-6B824A48AF82}" dt="2023-01-19T16:45:56.148" v="46"/>
          <ac:picMkLst>
            <pc:docMk/>
            <pc:sldMk cId="1246765326" sldId="344"/>
            <ac:picMk id="4" creationId="{4BC13079-DCBB-6E22-5227-C1A584F87C35}"/>
          </ac:picMkLst>
        </pc:picChg>
      </pc:sldChg>
      <pc:sldChg chg="delCm">
        <pc:chgData name="Balian, Sarah" userId="b3b060d9-4d34-479b-ad68-688eaebf93c5" providerId="ADAL" clId="{83A548DD-D435-423B-939D-6B824A48AF82}" dt="2023-01-19T17:12:40.212" v="137"/>
        <pc:sldMkLst>
          <pc:docMk/>
          <pc:sldMk cId="3434176857" sldId="346"/>
        </pc:sldMkLst>
      </pc:sldChg>
    </pc:docChg>
  </pc:docChgLst>
  <pc:docChgLst>
    <pc:chgData name="Twesigye, Gloria" userId="6464a502-8a44-4d67-8fab-8f3aa9495827" providerId="ADAL" clId="{4F64741F-921A-4F74-A0A0-1883DC0C7C7E}"/>
    <pc:docChg chg="undo custSel modSld">
      <pc:chgData name="Twesigye, Gloria" userId="6464a502-8a44-4d67-8fab-8f3aa9495827" providerId="ADAL" clId="{4F64741F-921A-4F74-A0A0-1883DC0C7C7E}" dt="2023-01-26T18:50:23.697" v="14"/>
      <pc:docMkLst>
        <pc:docMk/>
      </pc:docMkLst>
      <pc:sldChg chg="mod">
        <pc:chgData name="Twesigye, Gloria" userId="6464a502-8a44-4d67-8fab-8f3aa9495827" providerId="ADAL" clId="{4F64741F-921A-4F74-A0A0-1883DC0C7C7E}" dt="2023-01-26T17:36:27.359" v="6" actId="27918"/>
        <pc:sldMkLst>
          <pc:docMk/>
          <pc:sldMk cId="1887431401" sldId="263"/>
        </pc:sldMkLst>
      </pc:sldChg>
      <pc:sldChg chg="modCm">
        <pc:chgData name="Twesigye, Gloria" userId="6464a502-8a44-4d67-8fab-8f3aa9495827" providerId="ADAL" clId="{4F64741F-921A-4F74-A0A0-1883DC0C7C7E}" dt="2023-01-26T18:50:23.697" v="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4F64741F-921A-4F74-A0A0-1883DC0C7C7E}" dt="2023-01-26T18:50:23.697" v="14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  <pc226:cmRplyChg chg="add">
                <pc226:chgData name="Twesigye, Gloria" userId="6464a502-8a44-4d67-8fab-8f3aa9495827" providerId="ADAL" clId="{4F64741F-921A-4F74-A0A0-1883DC0C7C7E}" dt="2023-01-26T18:50:23.697" v="14"/>
                <pc2:cmRplyMkLst xmlns:pc2="http://schemas.microsoft.com/office/powerpoint/2019/9/main/command">
                  <pc:docMk/>
                  <pc:sldMk cId="3475639167" sldId="289"/>
                  <pc2:cmMk id="{0C39981C-8945-4108-9053-3FC8D304B1FE}"/>
                  <pc2:cmRplyMk id="{09E939DC-88EA-45A5-B5E9-BDA205BF32E4}"/>
                </pc2:cmRplyMkLst>
              </pc226:cmRplyChg>
            </pc226:cmChg>
          </p:ext>
        </pc:extLst>
      </pc:sldChg>
      <pc:sldChg chg="addSp modSp addCm">
        <pc:chgData name="Twesigye, Gloria" userId="6464a502-8a44-4d67-8fab-8f3aa9495827" providerId="ADAL" clId="{4F64741F-921A-4F74-A0A0-1883DC0C7C7E}" dt="2023-01-26T18:47:10.678" v="13"/>
        <pc:sldMkLst>
          <pc:docMk/>
          <pc:sldMk cId="3840754402" sldId="350"/>
        </pc:sldMkLst>
        <pc:picChg chg="add mod">
          <ac:chgData name="Twesigye, Gloria" userId="6464a502-8a44-4d67-8fab-8f3aa9495827" providerId="ADAL" clId="{4F64741F-921A-4F74-A0A0-1883DC0C7C7E}" dt="2023-01-26T18:46:51.011" v="12"/>
          <ac:picMkLst>
            <pc:docMk/>
            <pc:sldMk cId="3840754402" sldId="350"/>
            <ac:picMk id="4" creationId="{7F49D851-0279-411E-6E2A-5EC9B5D762A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4F64741F-921A-4F74-A0A0-1883DC0C7C7E}" dt="2023-01-26T18:47:10.678" v="13"/>
              <pc2:cmMkLst xmlns:pc2="http://schemas.microsoft.com/office/powerpoint/2019/9/main/command">
                <pc:docMk/>
                <pc:sldMk cId="3840754402" sldId="350"/>
                <pc2:cmMk id="{0B360A49-79AF-459D-B4E7-7D168FFEEB24}"/>
              </pc2:cmMkLst>
            </pc226:cmChg>
          </p:ext>
        </pc:extLst>
      </pc:sldChg>
      <pc:sldChg chg="modSp mod addCm modCm">
        <pc:chgData name="Twesigye, Gloria" userId="6464a502-8a44-4d67-8fab-8f3aa9495827" providerId="ADAL" clId="{4F64741F-921A-4F74-A0A0-1883DC0C7C7E}" dt="2023-01-26T18:44:05.529" v="11"/>
        <pc:sldMkLst>
          <pc:docMk/>
          <pc:sldMk cId="587045458" sldId="351"/>
        </pc:sldMkLst>
        <pc:spChg chg="mod">
          <ac:chgData name="Twesigye, Gloria" userId="6464a502-8a44-4d67-8fab-8f3aa9495827" providerId="ADAL" clId="{4F64741F-921A-4F74-A0A0-1883DC0C7C7E}" dt="2023-01-26T18:39:58.366" v="9" actId="20577"/>
          <ac:spMkLst>
            <pc:docMk/>
            <pc:sldMk cId="587045458" sldId="351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4F64741F-921A-4F74-A0A0-1883DC0C7C7E}" dt="2023-01-26T18:44:05.529" v="11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  <pc226:cmRplyChg chg="add">
                <pc226:chgData name="Twesigye, Gloria" userId="6464a502-8a44-4d67-8fab-8f3aa9495827" providerId="ADAL" clId="{4F64741F-921A-4F74-A0A0-1883DC0C7C7E}" dt="2023-01-26T18:44:05.529" v="11"/>
                <pc2:cmRplyMkLst xmlns:pc2="http://schemas.microsoft.com/office/powerpoint/2019/9/main/command">
                  <pc:docMk/>
                  <pc:sldMk cId="587045458" sldId="351"/>
                  <pc2:cmMk id="{03BA05AF-28C1-494C-A7BE-191257310827}"/>
                  <pc2:cmRplyMk id="{999467E9-EF23-43A9-9A92-01DFC04E1F65}"/>
                </pc2:cmRplyMkLst>
              </pc226:cmRplyChg>
            </pc226:cmChg>
            <pc226:cmChg xmlns:pc226="http://schemas.microsoft.com/office/powerpoint/2022/06/main/command" chg="add">
              <pc226:chgData name="Twesigye, Gloria" userId="6464a502-8a44-4d67-8fab-8f3aa9495827" providerId="ADAL" clId="{4F64741F-921A-4F74-A0A0-1883DC0C7C7E}" dt="2023-01-26T18:40:30.688" v="10"/>
              <pc2:cmMkLst xmlns:pc2="http://schemas.microsoft.com/office/powerpoint/2019/9/main/command">
                <pc:docMk/>
                <pc:sldMk cId="587045458" sldId="351"/>
                <pc2:cmMk id="{FD61F4B6-00B7-4FBB-AF38-BE731EC60448}"/>
              </pc2:cmMkLst>
            </pc226:cmChg>
          </p:ext>
        </pc:extLst>
      </pc:sldChg>
    </pc:docChg>
  </pc:docChgLst>
  <pc:docChgLst>
    <pc:chgData name="Sarah Balian" userId="b9b6ec2c-f67a-4485-ae9a-27dddf9569d2" providerId="ADAL" clId="{83A548DD-D435-423B-939D-6B824A48AF82}"/>
    <pc:docChg chg="modSld">
      <pc:chgData name="Sarah Balian" userId="b9b6ec2c-f67a-4485-ae9a-27dddf9569d2" providerId="ADAL" clId="{83A548DD-D435-423B-939D-6B824A48AF82}" dt="2023-02-02T18:07:10.192" v="1"/>
      <pc:docMkLst>
        <pc:docMk/>
      </pc:docMkLst>
      <pc:sldChg chg="modSp mod">
        <pc:chgData name="Sarah Balian" userId="b9b6ec2c-f67a-4485-ae9a-27dddf9569d2" providerId="ADAL" clId="{83A548DD-D435-423B-939D-6B824A48AF82}" dt="2023-02-02T18:04:30.249" v="0" actId="20577"/>
        <pc:sldMkLst>
          <pc:docMk/>
          <pc:sldMk cId="109857222" sldId="256"/>
        </pc:sldMkLst>
        <pc:spChg chg="mod">
          <ac:chgData name="Sarah Balian" userId="b9b6ec2c-f67a-4485-ae9a-27dddf9569d2" providerId="ADAL" clId="{83A548DD-D435-423B-939D-6B824A48AF82}" dt="2023-02-02T18:04:30.249" v="0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delCm">
        <pc:chgData name="Sarah Balian" userId="b9b6ec2c-f67a-4485-ae9a-27dddf9569d2" providerId="ADAL" clId="{83A548DD-D435-423B-939D-6B824A48AF82}" dt="2023-02-02T18:07:10.192" v="1"/>
        <pc:sldMkLst>
          <pc:docMk/>
          <pc:sldMk cId="1246765326" sldId="3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3A548DD-D435-423B-939D-6B824A48AF82}" dt="2023-02-02T18:07:10.192" v="1"/>
              <pc2:cmMkLst xmlns:pc2="http://schemas.microsoft.com/office/powerpoint/2019/9/main/command">
                <pc:docMk/>
                <pc:sldMk cId="1246765326" sldId="344"/>
                <pc2:cmMk id="{0D21E357-0B59-48F3-9689-5DD6C2F1A9D2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94</c:v>
                </c:pt>
                <c:pt idx="2" formatCode="0">
                  <c:v>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560034995625548E-2"/>
                  <c:y val="4.90301236604211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52</c:v>
                </c:pt>
                <c:pt idx="1">
                  <c:v>65</c:v>
                </c:pt>
                <c:pt idx="2">
                  <c:v>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9120069991251095E-2"/>
                  <c:y val="-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52</c:v>
                </c:pt>
                <c:pt idx="1">
                  <c:v>68</c:v>
                </c:pt>
                <c:pt idx="2">
                  <c:v>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89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facility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91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Elsewhere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54</c:v>
                </c:pt>
                <c:pt idx="1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5.910896722593937E-2"/>
          <c:w val="0.63854108816108135"/>
          <c:h val="0.8306528088976836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Obstetrician/ gynecologist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Family doctor/other doctor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Nurse/ midwife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18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Traditional birth attendant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70916099785555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FE-47A5-B4CD-D08252BC9CBD}"/>
                </c:ext>
              </c:extLst>
            </c:dLbl>
            <c:dLbl>
              <c:idx val="1"/>
              <c:layout>
                <c:manualLayout>
                  <c:x val="3.2206119162640312E-3"/>
                  <c:y val="-2.70916099785555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FE-47A5-B4CD-D08252BC9C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FE-47A5-B4CD-D08252BC9CB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1637034501122141"/>
          <c:h val="0.549488439814155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All 3 checks</c:v>
                </c:pt>
                <c:pt idx="1">
                  <c:v>Discussed family planning</c:v>
                </c:pt>
                <c:pt idx="2">
                  <c:v>Discussed vaginal bleeding</c:v>
                </c:pt>
                <c:pt idx="3">
                  <c:v>Measured blood pressure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79</c:v>
                </c:pt>
                <c:pt idx="1">
                  <c:v>80</c:v>
                </c:pt>
                <c:pt idx="2">
                  <c:v>90</c:v>
                </c:pt>
                <c:pt idx="3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3166284413003"/>
          <c:y val="2.7065047181510919E-2"/>
          <c:w val="0.4821410033696090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5 signal functions</c:v>
                </c:pt>
                <c:pt idx="1">
                  <c:v>Weighed</c:v>
                </c:pt>
                <c:pt idx="2">
                  <c:v>Measured temperature</c:v>
                </c:pt>
                <c:pt idx="3">
                  <c:v>Examined the cord</c:v>
                </c:pt>
                <c:pt idx="4">
                  <c:v>Mother both counseled on and observed breastfeeding</c:v>
                </c:pt>
                <c:pt idx="5">
                  <c:v>Mother told how to recognize if the baby needs immediate medical attention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77</c:v>
                </c:pt>
                <c:pt idx="1">
                  <c:v>96</c:v>
                </c:pt>
                <c:pt idx="2">
                  <c:v>94</c:v>
                </c:pt>
                <c:pt idx="3">
                  <c:v>94</c:v>
                </c:pt>
                <c:pt idx="4">
                  <c:v>84</c:v>
                </c:pt>
                <c:pt idx="5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Breast cancer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4</c:v>
                </c:pt>
                <c:pt idx="2">
                  <c:v>8</c:v>
                </c:pt>
                <c:pt idx="3">
                  <c:v>7</c:v>
                </c:pt>
                <c:pt idx="4">
                  <c:v>11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Cervical cancer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9</c:v>
                </c:pt>
                <c:pt idx="1">
                  <c:v>6</c:v>
                </c:pt>
                <c:pt idx="2">
                  <c:v>11</c:v>
                </c:pt>
                <c:pt idx="3">
                  <c:v>13</c:v>
                </c:pt>
                <c:pt idx="4">
                  <c:v>15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At least one problem accessing health care</c:v>
                </c:pt>
                <c:pt idx="1">
                  <c:v>Getting money for treatment</c:v>
                </c:pt>
                <c:pt idx="2">
                  <c:v>Not wanting to go alone</c:v>
                </c:pt>
                <c:pt idx="3">
                  <c:v>Distance to health facility</c:v>
                </c:pt>
                <c:pt idx="4">
                  <c:v>Getting permission to go for treatment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17</c:v>
                </c:pt>
                <c:pt idx="1">
                  <c:v>12</c:v>
                </c:pt>
                <c:pt idx="2">
                  <c:v>7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6929763400034675"/>
                  <c:y val="0.203431809063420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1.1203231000844537E-2"/>
                  <c:y val="-3.79920932371735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7.3129084121510137E-4"/>
                  <c:y val="4.12813261441809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minutes</c:v>
                </c:pt>
                <c:pt idx="1">
                  <c:v>30-59 minutes</c:v>
                </c:pt>
                <c:pt idx="2">
                  <c:v>60-119 minutes</c:v>
                </c:pt>
                <c:pt idx="3">
                  <c:v>2+ hours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23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982869892714299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 had blood pressure measured</c:v>
                </c:pt>
                <c:pt idx="1">
                  <c:v>Ever told they have high blood pressure or hypertension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 had blood pressure measured</c:v>
                </c:pt>
                <c:pt idx="1">
                  <c:v>Ever told they have high blood pressure or hypertension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74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E-47BF-846D-F9E357FC78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 had blood pressure measured</c:v>
                </c:pt>
                <c:pt idx="1">
                  <c:v>Ever told they have high blood pressure or hypertension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66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9E-47BF-846D-F9E357FC78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982869892714299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 had blood sugar measured</c:v>
                </c:pt>
                <c:pt idx="1">
                  <c:v>Ever told they have high blood sugar or diabetes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 had blood sugar measured</c:v>
                </c:pt>
                <c:pt idx="1">
                  <c:v>Ever told they have high blood sugar or diabetes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35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E-47BF-846D-F9E357FC78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 had blood sugar measured</c:v>
                </c:pt>
                <c:pt idx="1">
                  <c:v>Ever told they have high blood sugar or diabetes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9E-47BF-846D-F9E357FC78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4246563382073588"/>
                  <c:y val="0.16250667867033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1.302927533231138E-3"/>
                  <c:y val="8.601540253055553E-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96445325314038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21922273375300749"/>
                  <c:y val="-0.1518894031764049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2167616899890613"/>
                  <c:y val="-0.2580795764793378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5.6314508695538258E-2"/>
                  <c:y val="0.107407110215185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None</c:v>
                </c:pt>
                <c:pt idx="1">
                  <c:v>1 visit</c:v>
                </c:pt>
                <c:pt idx="2">
                  <c:v>2-3 visits</c:v>
                </c:pt>
                <c:pt idx="3">
                  <c:v>4-7 visits</c:v>
                </c:pt>
                <c:pt idx="4">
                  <c:v>8+ visits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2</c:v>
                </c:pt>
                <c:pt idx="2">
                  <c:v>17</c:v>
                </c:pt>
                <c:pt idx="3">
                  <c:v>49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8781201360765179"/>
                  <c:y val="-0.1316714779187992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0987296502637005"/>
                  <c:y val="-6.37639322445225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7934700721722696"/>
                  <c:y val="0.212418901860242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1.3508975617159715E-2"/>
                  <c:y val="-4.295094479944463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No ANC</c:v>
                </c:pt>
                <c:pt idx="1">
                  <c:v>&lt;4 months</c:v>
                </c:pt>
                <c:pt idx="2">
                  <c:v>4-6 months</c:v>
                </c:pt>
                <c:pt idx="3">
                  <c:v>7+ months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62</c:v>
                </c:pt>
                <c:pt idx="2">
                  <c:v>17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201413077570696"/>
          <c:y val="2.7065020369479182E-2"/>
          <c:w val="0.67594668310121375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9.31780121901785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4821925446584969E-2"/>
                      <c:h val="6.6931069048591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8B8-48E2-B583-7493D695BAFD}"/>
                </c:ext>
              </c:extLst>
            </c:dLbl>
            <c:dLbl>
              <c:idx val="7"/>
              <c:layout>
                <c:manualLayout>
                  <c:x val="1.530002525099674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B8-48E2-B583-7493D695BA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Got sick with COVID-19</c:v>
                </c:pt>
                <c:pt idx="1">
                  <c:v>Counseled about breastfeeding</c:v>
                </c:pt>
                <c:pt idx="2">
                  <c:v>Asked about vaginal bleeding</c:v>
                </c:pt>
                <c:pt idx="3">
                  <c:v>Counseled about maternal diet</c:v>
                </c:pt>
                <c:pt idx="4">
                  <c:v>Urine sample taken</c:v>
                </c:pt>
                <c:pt idx="5">
                  <c:v>Blood sample taken</c:v>
                </c:pt>
                <c:pt idx="6">
                  <c:v>Blood pressure measured</c:v>
                </c:pt>
                <c:pt idx="7">
                  <c:v>Baby's heartbeat checked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 formatCode="General">
                  <c:v>6</c:v>
                </c:pt>
                <c:pt idx="1">
                  <c:v>89</c:v>
                </c:pt>
                <c:pt idx="2">
                  <c:v>89</c:v>
                </c:pt>
                <c:pt idx="3">
                  <c:v>95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  <c:pt idx="7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78</c:v>
                </c:pt>
                <c:pt idx="1">
                  <c:v>89</c:v>
                </c:pt>
                <c:pt idx="2" formatCode="0">
                  <c:v>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22</c:v>
                </c:pt>
                <c:pt idx="1">
                  <c:v>11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Tajikistan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Tajikistan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13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746085043275"/>
          <c:y val="5.7167460931001751E-2"/>
          <c:w val="0.6008795945782448"/>
          <c:h val="0.9428325390689981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1.161636822502602E-16"/>
                  <c:y val="3.6530907809885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130902682064977"/>
                      <c:h val="0.18268732080124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8.0662764286863579E-4"/>
                  <c:y val="8.747443512638099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2645809764597441"/>
                  <c:y val="-0.1312937538530789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9.5044110695206505E-3"/>
                  <c:y val="3.67568572574884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6819389996420256"/>
                  <c:y val="9.409634899355125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Family doctor/
other doctor</c:v>
                </c:pt>
                <c:pt idx="1">
                  <c:v>Traditional birth attendant</c:v>
                </c:pt>
                <c:pt idx="2">
                  <c:v>Obstetrician/
gynecologist</c:v>
                </c:pt>
                <c:pt idx="3">
                  <c:v>Relative/other</c:v>
                </c:pt>
                <c:pt idx="4">
                  <c:v>Nurse/midwife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1</c:v>
                </c:pt>
                <c:pt idx="2">
                  <c:v>86</c:v>
                </c:pt>
                <c:pt idx="3">
                  <c:v>1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None/primary</c:v>
                </c:pt>
                <c:pt idx="1">
                  <c:v>General 
basic</c:v>
                </c:pt>
                <c:pt idx="2">
                  <c:v>General 
secondary</c:v>
                </c:pt>
                <c:pt idx="3">
                  <c:v>Professional 
primary/middle</c:v>
                </c:pt>
                <c:pt idx="4">
                  <c:v>Higher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95</c:v>
                </c:pt>
                <c:pt idx="1">
                  <c:v>96</c:v>
                </c:pt>
                <c:pt idx="2">
                  <c:v>98</c:v>
                </c:pt>
                <c:pt idx="3">
                  <c:v>99</c:v>
                </c:pt>
                <c:pt idx="4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93</c:v>
                </c:pt>
                <c:pt idx="1">
                  <c:v>98</c:v>
                </c:pt>
                <c:pt idx="2" formatCode="General">
                  <c:v>98</c:v>
                </c:pt>
                <c:pt idx="3" formatCode="General">
                  <c:v>99</c:v>
                </c:pt>
                <c:pt idx="4" formatCode="General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0.93928</cdr:x>
      <cdr:y>0.17264</cdr:y>
    </cdr:from>
    <cdr:to>
      <cdr:x>0.9709</cdr:x>
      <cdr:y>0.23532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53F44AE-ECDE-B04D-783D-A1384E0827C8}"/>
            </a:ext>
          </a:extLst>
        </cdr:cNvPr>
        <cdr:cNvSpPr txBox="1"/>
      </cdr:nvSpPr>
      <cdr:spPr>
        <a:xfrm xmlns:a="http://schemas.openxmlformats.org/drawingml/2006/main">
          <a:off x="7681296" y="839402"/>
          <a:ext cx="258619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  <cdr:relSizeAnchor xmlns:cdr="http://schemas.openxmlformats.org/drawingml/2006/chartDrawing">
    <cdr:from>
      <cdr:x>0.94067</cdr:x>
      <cdr:y>0.05581</cdr:y>
    </cdr:from>
    <cdr:to>
      <cdr:x>0.97229</cdr:x>
      <cdr:y>0.1185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E5E3094B-9959-E1FE-C92D-BA1468292AD1}"/>
            </a:ext>
          </a:extLst>
        </cdr:cNvPr>
        <cdr:cNvSpPr txBox="1"/>
      </cdr:nvSpPr>
      <cdr:spPr>
        <a:xfrm xmlns:a="http://schemas.openxmlformats.org/drawingml/2006/main">
          <a:off x="7692665" y="271383"/>
          <a:ext cx="258619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0.35571</cdr:x>
      <cdr:y>0.5</cdr:y>
    </cdr:from>
    <cdr:to>
      <cdr:x>0.47214</cdr:x>
      <cdr:y>0.60996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0E72945-8476-5A58-C7AA-C2C7CA2FD080}"/>
            </a:ext>
          </a:extLst>
        </cdr:cNvPr>
        <cdr:cNvSpPr txBox="1"/>
      </cdr:nvSpPr>
      <cdr:spPr>
        <a:xfrm xmlns:a="http://schemas.openxmlformats.org/drawingml/2006/main">
          <a:off x="2851832" y="2554775"/>
          <a:ext cx="933450" cy="5618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600" b="1" dirty="0">
              <a:latin typeface="Source Sans Pro" panose="020B0503030403020204" pitchFamily="34" charset="0"/>
              <a:ea typeface="Source Sans Pro" panose="020B0503030403020204" pitchFamily="34" charset="0"/>
            </a:rPr>
            <a:t>86%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0.27554</cdr:x>
      <cdr:y>0.53964</cdr:y>
    </cdr:from>
    <cdr:to>
      <cdr:x>0.54285</cdr:x>
      <cdr:y>0.68364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2209128" y="2757294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minutes</a:t>
          </a:r>
        </a:p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74%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lower percentage of omen with a live birth in the two years before the survey received ANC from a skilled provider, had ANC in the first trimester, and had four or more ANC visits.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277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the question on </a:t>
            </a:r>
            <a:r>
              <a:rPr lang="en-US" dirty="0"/>
              <a:t>Caesarean </a:t>
            </a:r>
            <a:r>
              <a:rPr lang="en-US"/>
              <a:t>section is asked only of women who delivered in a health facility. It is assumed that women who did not give birth in health facility did not receive a </a:t>
            </a:r>
            <a:r>
              <a:rPr lang="en-US" dirty="0"/>
              <a:t>Caesarean</a:t>
            </a:r>
            <a:r>
              <a:rPr lang="en-US"/>
              <a:t>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232077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Tajikistan Demographic and Health Survey (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TjHS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82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Maternal and </a:t>
            </a:r>
            <a:r>
              <a:rPr lang="en-US"/>
              <a:t>Newborn Health Care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Assistance during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/>
          </a:bodyPr>
          <a:lstStyle/>
          <a:p>
            <a:r>
              <a:rPr lang="en-US"/>
              <a:t>Percent distribution of live births and stillbirths in the 2 years before the survey by person providing assistance during delivery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4952741"/>
              </p:ext>
            </p:extLst>
          </p:nvPr>
        </p:nvGraphicFramePr>
        <p:xfrm>
          <a:off x="951818" y="1501887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174852" y="1960637"/>
            <a:ext cx="2577192" cy="3498464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99% of births were delivered by a skilled provider, whether a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family doctor, obstetrician/</a:t>
            </a:r>
            <a:b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</a:br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gynecologist, other doctor, nurse, male nurse, and midwife.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512612" y="759333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9055678E-1B36-07AF-B12C-2B244FFAF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953" y="20322"/>
            <a:ext cx="1246195" cy="7376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131FBE-06FC-81D4-87C9-0914850F3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648" y="6343502"/>
            <a:ext cx="2889754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6867330"/>
              </p:ext>
            </p:extLst>
          </p:nvPr>
        </p:nvGraphicFramePr>
        <p:xfrm>
          <a:off x="628648" y="179743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1F4E151D-79B0-2594-1670-74173B816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8589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537710" y="75830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7B3DF7-498C-F175-A565-F380025B32AA}"/>
              </a:ext>
            </a:extLst>
          </p:cNvPr>
          <p:cNvSpPr txBox="1">
            <a:spLocks/>
          </p:cNvSpPr>
          <p:nvPr/>
        </p:nvSpPr>
        <p:spPr>
          <a:xfrm>
            <a:off x="235530" y="6455102"/>
            <a:ext cx="8969055" cy="34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/>
              <a:t>*Skilled provider includes family doctor, obstetrician/gynecologist, other doctor, nurse, male nurse, and midwife.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2742290"/>
              </p:ext>
            </p:extLst>
          </p:nvPr>
        </p:nvGraphicFramePr>
        <p:xfrm>
          <a:off x="628648" y="1679907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36414" y="606796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C1C35796-9F1E-5306-E9AC-80257CC6F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9317"/>
            <a:ext cx="7147976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 by Wealth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211683" y="1711124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DE07E1-7575-A5D0-D1D8-19FF4269F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7943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537710" y="76006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91126F-A2E1-FC4B-AD02-44EA6CBE9D42}"/>
              </a:ext>
            </a:extLst>
          </p:cNvPr>
          <p:cNvSpPr txBox="1">
            <a:spLocks/>
          </p:cNvSpPr>
          <p:nvPr/>
        </p:nvSpPr>
        <p:spPr>
          <a:xfrm>
            <a:off x="235531" y="6477881"/>
            <a:ext cx="8969054" cy="642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/>
              <a:t>*Skilled provider includes family doctor, obstetrician/gynecologist, other doctor, nurse, male nurse, and midwife.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4E608E9-71F6-7651-16FD-E39DF3094A25}"/>
              </a:ext>
            </a:extLst>
          </p:cNvPr>
          <p:cNvSpPr txBox="1"/>
          <p:nvPr/>
        </p:nvSpPr>
        <p:spPr>
          <a:xfrm>
            <a:off x="5530419" y="1829889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Tajikistan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98%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Sughd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99%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93%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GBAO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&gt; 99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Khatlon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99%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Dushanbe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99%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D7A91C84-8F6D-BE87-0359-653D52524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B10FF3A-238B-CD73-0F5C-B440436D2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16" y="176729"/>
            <a:ext cx="7437300" cy="718112"/>
          </a:xfrm>
        </p:spPr>
        <p:txBody>
          <a:bodyPr>
            <a:noAutofit/>
          </a:bodyPr>
          <a:lstStyle/>
          <a:p>
            <a:r>
              <a:rPr lang="en-US" dirty="0"/>
              <a:t>Skilled Delivery Assistance by Region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99BD3BD-3368-FDB3-1A95-D1BEC506C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43" y="982935"/>
            <a:ext cx="7437300" cy="380998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live births in the 2 years before the survey delivered by a skilled provider*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339FCD3-7FE3-B79C-764B-676528D8095F}"/>
              </a:ext>
            </a:extLst>
          </p:cNvPr>
          <p:cNvSpPr txBox="1">
            <a:spLocks/>
          </p:cNvSpPr>
          <p:nvPr/>
        </p:nvSpPr>
        <p:spPr>
          <a:xfrm>
            <a:off x="7532894" y="787610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AE10F80-1876-5358-95ED-5E76CA30BE9E}"/>
              </a:ext>
            </a:extLst>
          </p:cNvPr>
          <p:cNvSpPr txBox="1">
            <a:spLocks/>
          </p:cNvSpPr>
          <p:nvPr/>
        </p:nvSpPr>
        <p:spPr>
          <a:xfrm>
            <a:off x="230714" y="6517368"/>
            <a:ext cx="8969055" cy="34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/>
              <a:t>*Skilled provider includes family doctor, obstetrician/gynecologist, other doctor, nurse, male nurse, and midwife.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988D0D6A-835D-4CF3-BC97-C76BA94B3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Postnatal Care by Place of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6"/>
            <a:ext cx="7886700" cy="751113"/>
          </a:xfrm>
        </p:spPr>
        <p:txBody>
          <a:bodyPr>
            <a:normAutofit/>
          </a:bodyPr>
          <a:lstStyle/>
          <a:p>
            <a:r>
              <a:rPr lang="en-US"/>
              <a:t>Percent of last live births in the 2 years before the survey for which women and newborns received a postnatal check during the first 2 days after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811757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Type of Provider for Postnatal Check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56108"/>
              </p:ext>
            </p:extLst>
          </p:nvPr>
        </p:nvGraphicFramePr>
        <p:xfrm>
          <a:off x="628648" y="1549022"/>
          <a:ext cx="7886700" cy="5156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3388"/>
            <a:ext cx="7886700" cy="660987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most recent live births in the 2 years before the survey </a:t>
            </a:r>
            <a:br>
              <a:rPr lang="en-US" dirty="0"/>
            </a:br>
            <a:r>
              <a:rPr lang="en-US" dirty="0"/>
              <a:t>by type of provider of the woman’s and newborn’s first postnatal check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B60A6A-FFDF-5F93-3F67-8306D2685E4C}"/>
              </a:ext>
            </a:extLst>
          </p:cNvPr>
          <p:cNvSpPr txBox="1"/>
          <p:nvPr/>
        </p:nvSpPr>
        <p:spPr>
          <a:xfrm>
            <a:off x="1584613" y="1561342"/>
            <a:ext cx="490103" cy="33250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10000"/>
          </a:bodyPr>
          <a:lstStyle/>
          <a:p>
            <a:pPr algn="ctr"/>
            <a:r>
              <a:rPr lang="en-US" sz="1800" b="1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60201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06640"/>
            <a:ext cx="8086727" cy="869017"/>
          </a:xfrm>
        </p:spPr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Mother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086728" cy="783772"/>
          </a:xfrm>
        </p:spPr>
        <p:txBody>
          <a:bodyPr>
            <a:normAutofit/>
          </a:bodyPr>
          <a:lstStyle/>
          <a:p>
            <a:r>
              <a:rPr lang="en-US"/>
              <a:t>Among women age 15-49 with a live birth in the 2 years before the survey, percent for whom during the first 2 days after the most recent birth any healthcare provider: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2872548"/>
              </p:ext>
            </p:extLst>
          </p:nvPr>
        </p:nvGraphicFramePr>
        <p:xfrm>
          <a:off x="-346529" y="1701801"/>
          <a:ext cx="9376229" cy="520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Newborn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115303" cy="642257"/>
          </a:xfrm>
        </p:spPr>
        <p:txBody>
          <a:bodyPr>
            <a:noAutofit/>
          </a:bodyPr>
          <a:lstStyle/>
          <a:p>
            <a:r>
              <a:rPr lang="en-US" dirty="0"/>
              <a:t>Among most recent live births in the 2 years before the survey, percent for whom selected functions were performed during the first 2 days after the most recent birth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E96DC98F-D215-82B9-5F19-ED8756A0C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8882C60E-F32A-D258-C296-16236698B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Breast and Cervical Cancer Exams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age 15-49 who were ever examined by a healthcare worker for: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7165257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0623446"/>
              </p:ext>
            </p:extLst>
          </p:nvPr>
        </p:nvGraphicFramePr>
        <p:xfrm>
          <a:off x="326571" y="1807029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en-US"/>
              <a:t>Problems in Accessing Health Care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886699" cy="642257"/>
          </a:xfrm>
        </p:spPr>
        <p:txBody>
          <a:bodyPr>
            <a:normAutofit/>
          </a:bodyPr>
          <a:lstStyle/>
          <a:p>
            <a:r>
              <a:rPr lang="en-US"/>
              <a:t>Percent of women age 15-49 who reported that they have serious problems in accessing health care for themselves when they are sick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15686"/>
            <a:ext cx="7886700" cy="740226"/>
          </a:xfrm>
        </p:spPr>
        <p:txBody>
          <a:bodyPr>
            <a:noAutofit/>
          </a:bodyPr>
          <a:lstStyle/>
          <a:p>
            <a:r>
              <a:rPr lang="en-US"/>
              <a:t>Distance from Health Care</a:t>
            </a:r>
            <a:r>
              <a:rPr lang="en-US" dirty="0"/>
              <a:t> Facility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84419"/>
            <a:ext cx="7644494" cy="480268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by travel time to nearest health facility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7041538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F49D851-0279-411E-6E2A-5EC9B5D76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648" y="6343502"/>
            <a:ext cx="2889754" cy="4328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A819E7-8C34-E800-91C3-BB0FEAAE7220}"/>
              </a:ext>
            </a:extLst>
          </p:cNvPr>
          <p:cNvSpPr txBox="1"/>
          <p:nvPr/>
        </p:nvSpPr>
        <p:spPr>
          <a:xfrm>
            <a:off x="7488826" y="4319452"/>
            <a:ext cx="281397" cy="58347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Blood Pressure Measurement and Diagnosis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46356"/>
            <a:ext cx="7886700" cy="964565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Percentage of women age 15-49 who have ever had their blood pressure measured and have received a high blood pressure or hypertension diagnosis by a doctor or other healthcare provider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330298"/>
              </p:ext>
            </p:extLst>
          </p:nvPr>
        </p:nvGraphicFramePr>
        <p:xfrm>
          <a:off x="698317" y="2002970"/>
          <a:ext cx="7886699" cy="656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96120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Blood Sugar Measurement and Diagnosis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51618"/>
            <a:ext cx="7886700" cy="964565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Percentage of women age 15-49 who have ever had their blood sugar measured and have received a high blood sugar or diabetes diagnosis by a doctor or other healthcare provider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4675827"/>
              </p:ext>
            </p:extLst>
          </p:nvPr>
        </p:nvGraphicFramePr>
        <p:xfrm>
          <a:off x="698317" y="2002970"/>
          <a:ext cx="7886699" cy="656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9254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32115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81% </a:t>
            </a:r>
            <a:r>
              <a:rPr lang="en-US" sz="2400" i="0" dirty="0"/>
              <a:t>of women age 15-49 received </a:t>
            </a:r>
            <a:r>
              <a:rPr lang="en-US" sz="2400" b="1" i="0" dirty="0">
                <a:solidFill>
                  <a:schemeClr val="accent5"/>
                </a:solidFill>
              </a:rPr>
              <a:t>antenatal care</a:t>
            </a:r>
            <a:r>
              <a:rPr lang="en-US" sz="2400" i="0" dirty="0"/>
              <a:t> from a skilled provider.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95% </a:t>
            </a:r>
            <a:r>
              <a:rPr lang="en-US" sz="2400" i="0" dirty="0"/>
              <a:t>of births are </a:t>
            </a:r>
            <a:r>
              <a:rPr lang="en-US" sz="2400" b="1" i="0" dirty="0">
                <a:solidFill>
                  <a:schemeClr val="accent5"/>
                </a:solidFill>
              </a:rPr>
              <a:t>delivered in a health facility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89% </a:t>
            </a:r>
            <a:r>
              <a:rPr lang="en-US" sz="2400" i="0" dirty="0"/>
              <a:t>of women and </a:t>
            </a:r>
            <a:r>
              <a:rPr lang="en-US" sz="2400" b="1" i="0" dirty="0">
                <a:solidFill>
                  <a:schemeClr val="accent5"/>
                </a:solidFill>
              </a:rPr>
              <a:t>85% </a:t>
            </a:r>
            <a:r>
              <a:rPr lang="en-US" sz="2400" i="0" dirty="0"/>
              <a:t>of newborns had a</a:t>
            </a:r>
            <a:r>
              <a:rPr lang="en-US" sz="2400" b="1" i="0" dirty="0">
                <a:solidFill>
                  <a:schemeClr val="accent5"/>
                </a:solidFill>
              </a:rPr>
              <a:t> postnatal check within 2 days of birth</a:t>
            </a:r>
            <a:r>
              <a:rPr lang="en-US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6% </a:t>
            </a:r>
            <a:r>
              <a:rPr lang="en-US" sz="2400" i="0" dirty="0"/>
              <a:t>of women have been examined by a health care worker for </a:t>
            </a:r>
            <a:r>
              <a:rPr lang="en-US" sz="2400" b="1" i="0" dirty="0">
                <a:solidFill>
                  <a:schemeClr val="accent5"/>
                </a:solidFill>
              </a:rPr>
              <a:t>breast cancer </a:t>
            </a:r>
            <a:r>
              <a:rPr lang="en-US" sz="2400" i="0" dirty="0"/>
              <a:t>and </a:t>
            </a:r>
            <a:r>
              <a:rPr lang="en-US" sz="2400" b="1" i="0" dirty="0">
                <a:solidFill>
                  <a:schemeClr val="accent5"/>
                </a:solidFill>
              </a:rPr>
              <a:t>9% </a:t>
            </a:r>
            <a:r>
              <a:rPr lang="en-US" sz="2400" i="0" dirty="0"/>
              <a:t>have been examined by a health care worker for</a:t>
            </a:r>
            <a:r>
              <a:rPr lang="en-US" sz="2400" b="1" i="0" dirty="0">
                <a:solidFill>
                  <a:schemeClr val="accent5"/>
                </a:solidFill>
              </a:rPr>
              <a:t> cervical cancer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17% </a:t>
            </a:r>
            <a:r>
              <a:rPr lang="en-US" sz="2400" i="0" dirty="0"/>
              <a:t>of women report </a:t>
            </a:r>
            <a:r>
              <a:rPr lang="en-US" sz="2400" b="1" i="0" dirty="0">
                <a:solidFill>
                  <a:schemeClr val="accent5"/>
                </a:solidFill>
              </a:rPr>
              <a:t>at least 1 problem in accessing health care</a:t>
            </a:r>
            <a:r>
              <a:rPr lang="en-US" sz="2400" i="0" dirty="0"/>
              <a:t> for themselves when sick.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13% </a:t>
            </a:r>
            <a:r>
              <a:rPr lang="en-US" sz="2400" i="0" dirty="0"/>
              <a:t>of women have been diagnosed with </a:t>
            </a:r>
            <a:r>
              <a:rPr lang="en-US" sz="2400" b="1" i="0" dirty="0">
                <a:solidFill>
                  <a:schemeClr val="accent5"/>
                </a:solidFill>
              </a:rPr>
              <a:t>high blood pressure or hypertension </a:t>
            </a:r>
            <a:r>
              <a:rPr lang="en-US" sz="2400" i="0" dirty="0"/>
              <a:t>and </a:t>
            </a:r>
            <a:r>
              <a:rPr lang="en-US" sz="2400" b="1" i="0" dirty="0">
                <a:solidFill>
                  <a:schemeClr val="accent5"/>
                </a:solidFill>
              </a:rPr>
              <a:t>2% </a:t>
            </a:r>
            <a:r>
              <a:rPr lang="en-US" sz="2400" i="0" dirty="0"/>
              <a:t>have been diagnosed with </a:t>
            </a:r>
            <a:r>
              <a:rPr lang="en-US" sz="2400" b="1" i="0" dirty="0">
                <a:solidFill>
                  <a:schemeClr val="accent5"/>
                </a:solidFill>
              </a:rPr>
              <a:t>high blood sugar or diabetes</a:t>
            </a:r>
            <a:r>
              <a:rPr lang="en-US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786" y="239705"/>
            <a:ext cx="8515352" cy="642711"/>
          </a:xfrm>
        </p:spPr>
        <p:txBody>
          <a:bodyPr>
            <a:noAutofit/>
          </a:bodyPr>
          <a:lstStyle/>
          <a:p>
            <a:r>
              <a:rPr lang="en-US" dirty="0"/>
              <a:t>Trends in Antenatal Care (ANC) Coverage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757" y="925506"/>
            <a:ext cx="7886700" cy="337457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had a live birth in the 2 years before the survey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15159B-F4DA-C2BF-0A58-7E92391C37B3}"/>
              </a:ext>
            </a:extLst>
          </p:cNvPr>
          <p:cNvGrpSpPr/>
          <p:nvPr/>
        </p:nvGrpSpPr>
        <p:grpSpPr>
          <a:xfrm>
            <a:off x="628650" y="1442465"/>
            <a:ext cx="7886700" cy="4870906"/>
            <a:chOff x="628648" y="1591577"/>
            <a:chExt cx="7886700" cy="4870906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A25666F9-CCA3-9D59-B863-99CA3EC76DE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77768036"/>
                </p:ext>
              </p:extLst>
            </p:nvPr>
          </p:nvGraphicFramePr>
          <p:xfrm>
            <a:off x="628648" y="1621969"/>
            <a:ext cx="7886700" cy="4840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54967F-8043-B86D-C735-482989D83C1E}"/>
                </a:ext>
              </a:extLst>
            </p:cNvPr>
            <p:cNvSpPr txBox="1"/>
            <p:nvPr/>
          </p:nvSpPr>
          <p:spPr>
            <a:xfrm>
              <a:off x="1648691" y="2880629"/>
              <a:ext cx="3069771" cy="53521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b="1" dirty="0">
                  <a:solidFill>
                    <a:schemeClr val="accent1">
                      <a:lumMod val="7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Had ANC in first trimester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862842A-EAC4-C115-2F36-83D77BEE1E0E}"/>
                </a:ext>
              </a:extLst>
            </p:cNvPr>
            <p:cNvSpPr txBox="1"/>
            <p:nvPr/>
          </p:nvSpPr>
          <p:spPr>
            <a:xfrm>
              <a:off x="1648691" y="1591577"/>
              <a:ext cx="2231572" cy="86541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b="1" dirty="0">
                  <a:solidFill>
                    <a:schemeClr val="accent3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Received ANC from skilled provider*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138D57-81A7-9062-3037-7FA0E56333ED}"/>
                </a:ext>
              </a:extLst>
            </p:cNvPr>
            <p:cNvSpPr txBox="1"/>
            <p:nvPr/>
          </p:nvSpPr>
          <p:spPr>
            <a:xfrm>
              <a:off x="3316844" y="3715652"/>
              <a:ext cx="2803236" cy="42858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b="1" dirty="0">
                  <a:solidFill>
                    <a:schemeClr val="accent2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Had 4+ ANC visits</a:t>
              </a:r>
            </a:p>
          </p:txBody>
        </p: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235531" y="6352709"/>
            <a:ext cx="8312148" cy="642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*Skilled provider includes family doctor, obstetrician/gynecologist, other doctor, nurse, male nurse, and midwife.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Number of ANC Visits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7336"/>
            <a:ext cx="7045780" cy="729343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who had a live birth and/or </a:t>
            </a:r>
            <a:r>
              <a:rPr lang="en-US" dirty="0"/>
              <a:t>stillbirth</a:t>
            </a:r>
            <a:r>
              <a:rPr lang="en-US"/>
              <a:t> in the 2 years before the survey by number of ANC visits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892733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62% of women had 4 or more ANC visits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Timing of First ANC Visit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who had a live birth and/or </a:t>
            </a:r>
            <a:r>
              <a:rPr lang="en-US" dirty="0"/>
              <a:t>stillbirth</a:t>
            </a:r>
            <a:r>
              <a:rPr lang="en-US"/>
              <a:t> in the 2 years before the survey by timing of first ANC visit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4564069"/>
              </p:ext>
            </p:extLst>
          </p:nvPr>
        </p:nvGraphicFramePr>
        <p:xfrm>
          <a:off x="628649" y="1726679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602186" y="4853836"/>
            <a:ext cx="2209800" cy="187852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62% of women had their first ANC visit in the first trimester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4617987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Components of ANC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en-US"/>
              <a:t>Among women age 15-49 who received antenatal care for their most recent live birth and/or </a:t>
            </a:r>
            <a:r>
              <a:rPr lang="en-US" dirty="0"/>
              <a:t>stillbirth</a:t>
            </a:r>
            <a:r>
              <a:rPr lang="en-US"/>
              <a:t> in the 2 years before the survey, percent who received specific services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B9CFA8A8-835D-BC0B-50A0-767F3174C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/>
              <a:t>Trends in Place of Birth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6497196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881060" y="2697831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in health facility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Percent of live births in the 2 years before the survey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2881060" y="4423210"/>
            <a:ext cx="2601685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at home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Caesarean Section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2"/>
            <a:ext cx="7437666" cy="583107"/>
          </a:xfrm>
        </p:spPr>
        <p:txBody>
          <a:bodyPr>
            <a:normAutofit lnSpcReduction="10000"/>
          </a:bodyPr>
          <a:lstStyle/>
          <a:p>
            <a:r>
              <a:rPr lang="en-US"/>
              <a:t>Percent of live births in the 2 years preceding the survey delivered by </a:t>
            </a:r>
            <a:r>
              <a:rPr lang="en-US" dirty="0"/>
              <a:t>Caesarean</a:t>
            </a:r>
            <a:r>
              <a:rPr lang="en-US"/>
              <a:t> section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965126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VMX3MACP777Z-1177381151-48759</_dlc_DocId>
    <_dlc_DocIdUrl xmlns="d16efad5-0601-4cf0-b7c2-89968258c777">
      <Url>https://icfonline.sharepoint.com/sites/ihd-dhs/Dissemination/_layouts/15/DocIdRedir.aspx?ID=VMX3MACP777Z-1177381151-48759</Url>
      <Description>VMX3MACP777Z-1177381151-48759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C63DE3-E86C-4288-9EAA-7E44F7510B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83c4e5ee-5eea-4e8c-8b50-726738bccb6e"/>
    <ds:schemaRef ds:uri="d16efad5-0601-4cf0-b7c2-89968258c777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5890</TotalTime>
  <Words>1046</Words>
  <Application>Microsoft Office PowerPoint</Application>
  <PresentationFormat>On-screen Show (4:3)</PresentationFormat>
  <Paragraphs>118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PowerPoint Presentation</vt:lpstr>
      <vt:lpstr>PowerPoint Presentation</vt:lpstr>
      <vt:lpstr>Trends in Antenatal Care (ANC) Coverage</vt:lpstr>
      <vt:lpstr>Number of ANC Visits</vt:lpstr>
      <vt:lpstr>Timing of First ANC Visit</vt:lpstr>
      <vt:lpstr>Components of ANC</vt:lpstr>
      <vt:lpstr>PowerPoint Presentation</vt:lpstr>
      <vt:lpstr>Trends in Place of Birth</vt:lpstr>
      <vt:lpstr>Caesarean Section by Residence</vt:lpstr>
      <vt:lpstr>Assistance during Delivery</vt:lpstr>
      <vt:lpstr>Skilled Delivery Assistance by Mother’s Education</vt:lpstr>
      <vt:lpstr>Skilled Delivery Assistance by Wealth</vt:lpstr>
      <vt:lpstr>Skilled Delivery Assistance by Region</vt:lpstr>
      <vt:lpstr>PowerPoint Presentation</vt:lpstr>
      <vt:lpstr>Postnatal Care by Place of Delivery</vt:lpstr>
      <vt:lpstr>Type of Provider for Postnatal Check</vt:lpstr>
      <vt:lpstr>Components of Postnatal Care  for the Mother</vt:lpstr>
      <vt:lpstr>Components of Postnatal Care  for the Newborn</vt:lpstr>
      <vt:lpstr>PowerPoint Presentation</vt:lpstr>
      <vt:lpstr>Breast and Cervical Cancer Exams by Age</vt:lpstr>
      <vt:lpstr>Problems in Accessing Health Care</vt:lpstr>
      <vt:lpstr>Distance from Health Care Facility</vt:lpstr>
      <vt:lpstr>Blood Pressure Measurement and Diagnosis</vt:lpstr>
      <vt:lpstr>Blood Sugar Measurement and Diagnosis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</cp:revision>
  <dcterms:created xsi:type="dcterms:W3CDTF">2022-12-05T19:39:34Z</dcterms:created>
  <dcterms:modified xsi:type="dcterms:W3CDTF">2024-10-25T17:41:30Z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6f58a1ff-ed98-42c1-a144-6c0f2c0b3246</vt:lpwstr>
  </property>
  <property fmtid="{D5CDD505-2E9C-101B-9397-08002B2CF9AE}" pid="4" name="MediaServiceImageTags">
    <vt:lpwstr/>
  </property>
</Properties>
</file>