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25"/>
  </p:notesMasterIdLst>
  <p:handoutMasterIdLst>
    <p:handoutMasterId r:id="rId26"/>
  </p:handoutMasterIdLst>
  <p:sldIdLst>
    <p:sldId id="256" r:id="rId7"/>
    <p:sldId id="260" r:id="rId8"/>
    <p:sldId id="263" r:id="rId9"/>
    <p:sldId id="262" r:id="rId10"/>
    <p:sldId id="291" r:id="rId11"/>
    <p:sldId id="290" r:id="rId12"/>
    <p:sldId id="292" r:id="rId13"/>
    <p:sldId id="264" r:id="rId14"/>
    <p:sldId id="293" r:id="rId15"/>
    <p:sldId id="294" r:id="rId16"/>
    <p:sldId id="296" r:id="rId17"/>
    <p:sldId id="295" r:id="rId18"/>
    <p:sldId id="304" r:id="rId19"/>
    <p:sldId id="305" r:id="rId20"/>
    <p:sldId id="297" r:id="rId21"/>
    <p:sldId id="298" r:id="rId22"/>
    <p:sldId id="273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D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9b6ec2c-f67a-4485-ae9a-27dddf9569d2" providerId="ADAL" clId="{0328FB18-D5CF-432A-9DB1-FFCFB51828E2}"/>
    <pc:docChg chg="modSld">
      <pc:chgData name="Sarah Balian" userId="b9b6ec2c-f67a-4485-ae9a-27dddf9569d2" providerId="ADAL" clId="{0328FB18-D5CF-432A-9DB1-FFCFB51828E2}" dt="2023-02-01T20:31:42.030" v="46"/>
      <pc:docMkLst>
        <pc:docMk/>
      </pc:docMkLst>
      <pc:sldChg chg="modSp mod">
        <pc:chgData name="Sarah Balian" userId="b9b6ec2c-f67a-4485-ae9a-27dddf9569d2" providerId="ADAL" clId="{0328FB18-D5CF-432A-9DB1-FFCFB51828E2}" dt="2023-02-01T20:25:27.632" v="14" actId="20577"/>
        <pc:sldMkLst>
          <pc:docMk/>
          <pc:sldMk cId="1428788921" sldId="262"/>
        </pc:sldMkLst>
        <pc:spChg chg="mod">
          <ac:chgData name="Sarah Balian" userId="b9b6ec2c-f67a-4485-ae9a-27dddf9569d2" providerId="ADAL" clId="{0328FB18-D5CF-432A-9DB1-FFCFB51828E2}" dt="2023-02-01T20:25:27.632" v="14" actId="20577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Sarah Balian" userId="b9b6ec2c-f67a-4485-ae9a-27dddf9569d2" providerId="ADAL" clId="{0328FB18-D5CF-432A-9DB1-FFCFB51828E2}" dt="2023-02-01T20:25:45.911" v="33" actId="20577"/>
        <pc:sldMkLst>
          <pc:docMk/>
          <pc:sldMk cId="2479953464" sldId="264"/>
        </pc:sldMkLst>
        <pc:spChg chg="mod">
          <ac:chgData name="Sarah Balian" userId="b9b6ec2c-f67a-4485-ae9a-27dddf9569d2" providerId="ADAL" clId="{0328FB18-D5CF-432A-9DB1-FFCFB51828E2}" dt="2023-02-01T20:25:45.911" v="33" actId="20577"/>
          <ac:spMkLst>
            <pc:docMk/>
            <pc:sldMk cId="2479953464" sldId="264"/>
            <ac:spMk id="2" creationId="{F6245169-1799-41CD-B28E-D2D20D16AD73}"/>
          </ac:spMkLst>
        </pc:spChg>
      </pc:sldChg>
      <pc:sldChg chg="modCm">
        <pc:chgData name="Sarah Balian" userId="b9b6ec2c-f67a-4485-ae9a-27dddf9569d2" providerId="ADAL" clId="{0328FB18-D5CF-432A-9DB1-FFCFB51828E2}" dt="2023-02-01T20:31:14.591" v="45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28:21.787" v="44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  <pc226:cmRplyChg chg="add">
                <pc226:chgData name="Sarah Balian" userId="b9b6ec2c-f67a-4485-ae9a-27dddf9569d2" providerId="ADAL" clId="{0328FB18-D5CF-432A-9DB1-FFCFB51828E2}" dt="2023-02-01T20:28:21.787" v="44"/>
                <pc2:cmRplyMkLst xmlns:pc2="http://schemas.microsoft.com/office/powerpoint/2019/9/main/command">
                  <pc:docMk/>
                  <pc:sldMk cId="3201893001" sldId="265"/>
                  <pc2:cmMk id="{CD590B6D-BB92-4FBA-851D-0D19342D7051}"/>
                  <pc2:cmRplyMk id="{265766B9-DDF5-40EC-B484-E5F330F0819A}"/>
                </pc2:cmRplyMkLst>
              </pc226:cmRplyChg>
            </pc226:cmChg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31:14.591" v="45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  <pc226:cmRplyChg chg="add">
                <pc226:chgData name="Sarah Balian" userId="b9b6ec2c-f67a-4485-ae9a-27dddf9569d2" providerId="ADAL" clId="{0328FB18-D5CF-432A-9DB1-FFCFB51828E2}" dt="2023-02-01T20:31:14.591" v="45"/>
                <pc2:cmRplyMkLst xmlns:pc2="http://schemas.microsoft.com/office/powerpoint/2019/9/main/command">
                  <pc:docMk/>
                  <pc:sldMk cId="3201893001" sldId="265"/>
                  <pc2:cmMk id="{A224AFEC-1CDB-4909-868C-30D3ECBC55ED}"/>
                  <pc2:cmRplyMk id="{49F6888D-9244-4100-8A48-E2BEF7EC9190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0328FB18-D5CF-432A-9DB1-FFCFB51828E2}" dt="2023-02-01T20:31:42.030" v="4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328FB18-D5CF-432A-9DB1-FFCFB51828E2}" dt="2023-02-01T20:31:42.030" v="46"/>
              <pc2:cmMkLst xmlns:pc2="http://schemas.microsoft.com/office/powerpoint/2019/9/main/command">
                <pc:docMk/>
                <pc:sldMk cId="3475639167" sldId="289"/>
                <pc2:cmMk id="{79704E19-C63D-4459-8939-3AEEE47FD2EA}"/>
              </pc2:cmMkLst>
            </pc226:cmChg>
          </p:ext>
        </pc:extLst>
      </pc:sldChg>
      <pc:sldChg chg="modSp mod">
        <pc:chgData name="Sarah Balian" userId="b9b6ec2c-f67a-4485-ae9a-27dddf9569d2" providerId="ADAL" clId="{0328FB18-D5CF-432A-9DB1-FFCFB51828E2}" dt="2023-02-01T20:25:13.335" v="6" actId="20577"/>
        <pc:sldMkLst>
          <pc:docMk/>
          <pc:sldMk cId="61370533" sldId="290"/>
        </pc:sldMkLst>
        <pc:spChg chg="mod">
          <ac:chgData name="Sarah Balian" userId="b9b6ec2c-f67a-4485-ae9a-27dddf9569d2" providerId="ADAL" clId="{0328FB18-D5CF-432A-9DB1-FFCFB51828E2}" dt="2023-02-01T20:25:13.335" v="6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modSp mod">
        <pc:chgData name="Sarah Balian" userId="b9b6ec2c-f67a-4485-ae9a-27dddf9569d2" providerId="ADAL" clId="{0328FB18-D5CF-432A-9DB1-FFCFB51828E2}" dt="2023-02-01T20:25:36.663" v="21" actId="20577"/>
        <pc:sldMkLst>
          <pc:docMk/>
          <pc:sldMk cId="4205298638" sldId="292"/>
        </pc:sldMkLst>
        <pc:spChg chg="mod">
          <ac:chgData name="Sarah Balian" userId="b9b6ec2c-f67a-4485-ae9a-27dddf9569d2" providerId="ADAL" clId="{0328FB18-D5CF-432A-9DB1-FFCFB51828E2}" dt="2023-02-01T20:25:36.663" v="21" actId="20577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 modCm">
        <pc:chgData name="Sarah Balian" userId="b9b6ec2c-f67a-4485-ae9a-27dddf9569d2" providerId="ADAL" clId="{0328FB18-D5CF-432A-9DB1-FFCFB51828E2}" dt="2023-02-01T20:26:45.672" v="43"/>
        <pc:sldMkLst>
          <pc:docMk/>
          <pc:sldMk cId="1925132525" sldId="294"/>
        </pc:sldMkLst>
        <pc:spChg chg="mod">
          <ac:chgData name="Sarah Balian" userId="b9b6ec2c-f67a-4485-ae9a-27dddf9569d2" providerId="ADAL" clId="{0328FB18-D5CF-432A-9DB1-FFCFB51828E2}" dt="2023-02-01T20:25:57.786" v="41" actId="20577"/>
          <ac:spMkLst>
            <pc:docMk/>
            <pc:sldMk cId="1925132525" sldId="294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0328FB18-D5CF-432A-9DB1-FFCFB51828E2}" dt="2023-02-01T20:26:45.672" v="43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  <pc226:cmRplyChg chg="add">
                <pc226:chgData name="Sarah Balian" userId="b9b6ec2c-f67a-4485-ae9a-27dddf9569d2" providerId="ADAL" clId="{0328FB18-D5CF-432A-9DB1-FFCFB51828E2}" dt="2023-02-01T20:26:23.480" v="42"/>
                <pc2:cmRplyMkLst xmlns:pc2="http://schemas.microsoft.com/office/powerpoint/2019/9/main/command">
                  <pc:docMk/>
                  <pc:sldMk cId="1925132525" sldId="294"/>
                  <pc2:cmMk id="{8D7447DA-22C6-440F-ABE0-D7A873E2381A}"/>
                  <pc2:cmRplyMk id="{526B704D-481D-4F45-99CD-22CDABF369D0}"/>
                </pc2:cmRplyMkLst>
              </pc226:cmRplyChg>
            </pc226:cmChg>
          </p:ext>
        </pc:extLst>
      </pc:sldChg>
    </pc:docChg>
  </pc:docChgLst>
  <pc:docChgLst>
    <pc:chgData name="McFarland, Annette" userId="e93d1f50-85ab-41a8-a34a-185a53159573" providerId="ADAL" clId="{2FE8BECA-ABBF-49B8-B510-4B14B85EA1FF}"/>
    <pc:docChg chg="custSel modSld">
      <pc:chgData name="McFarland, Annette" userId="e93d1f50-85ab-41a8-a34a-185a53159573" providerId="ADAL" clId="{2FE8BECA-ABBF-49B8-B510-4B14B85EA1FF}" dt="2023-01-09T14:21:51.206" v="822" actId="14100"/>
      <pc:docMkLst>
        <pc:docMk/>
      </pc:docMkLst>
      <pc:sldChg chg="modSp mod modNotesTx">
        <pc:chgData name="McFarland, Annette" userId="e93d1f50-85ab-41a8-a34a-185a53159573" providerId="ADAL" clId="{2FE8BECA-ABBF-49B8-B510-4B14B85EA1FF}" dt="2023-01-09T14:00:57.614" v="227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2FE8BECA-ABBF-49B8-B510-4B14B85EA1FF}" dt="2023-01-08T16:37:21.800" v="2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2FE8BECA-ABBF-49B8-B510-4B14B85EA1FF}" dt="2023-01-08T16:37:07.915" v="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2FE8BECA-ABBF-49B8-B510-4B14B85EA1FF}" dt="2023-01-08T16:48:35.184" v="43" actId="1076"/>
        <pc:sldMkLst>
          <pc:docMk/>
          <pc:sldMk cId="2479953464" sldId="264"/>
        </pc:sldMkLst>
        <pc:spChg chg="mod">
          <ac:chgData name="McFarland, Annette" userId="e93d1f50-85ab-41a8-a34a-185a53159573" providerId="ADAL" clId="{2FE8BECA-ABBF-49B8-B510-4B14B85EA1FF}" dt="2023-01-08T16:48:11.306" v="40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8T16:48:35.184" v="43" actId="1076"/>
          <ac:spMkLst>
            <pc:docMk/>
            <pc:sldMk cId="2479953464" sldId="264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2FE8BECA-ABBF-49B8-B510-4B14B85EA1FF}" dt="2023-01-08T16:48:24.504" v="42"/>
          <ac:spMkLst>
            <pc:docMk/>
            <pc:sldMk cId="2479953464" sldId="264"/>
            <ac:spMk id="5" creationId="{6348443D-078D-E5C6-FA12-50978A4D2ADA}"/>
          </ac:spMkLst>
        </pc:spChg>
        <pc:picChg chg="add mod">
          <ac:chgData name="McFarland, Annette" userId="e93d1f50-85ab-41a8-a34a-185a53159573" providerId="ADAL" clId="{2FE8BECA-ABBF-49B8-B510-4B14B85EA1FF}" dt="2023-01-08T16:48:24.504" v="42"/>
          <ac:picMkLst>
            <pc:docMk/>
            <pc:sldMk cId="2479953464" sldId="264"/>
            <ac:picMk id="4" creationId="{0727EEB6-3F54-6637-FF5B-6CAB5150620C}"/>
          </ac:picMkLst>
        </pc:picChg>
        <pc:picChg chg="del">
          <ac:chgData name="McFarland, Annette" userId="e93d1f50-85ab-41a8-a34a-185a53159573" providerId="ADAL" clId="{2FE8BECA-ABBF-49B8-B510-4B14B85EA1FF}" dt="2023-01-08T16:48:24.161" v="41" actId="478"/>
          <ac:picMkLst>
            <pc:docMk/>
            <pc:sldMk cId="2479953464" sldId="264"/>
            <ac:picMk id="6" creationId="{19A64D2C-54C4-3C4C-F822-977D4D6733B6}"/>
          </ac:picMkLst>
        </pc:picChg>
      </pc:sldChg>
      <pc:sldChg chg="modSp mod addCm">
        <pc:chgData name="McFarland, Annette" userId="e93d1f50-85ab-41a8-a34a-185a53159573" providerId="ADAL" clId="{2FE8BECA-ABBF-49B8-B510-4B14B85EA1FF}" dt="2023-01-09T14:05:43.859" v="232"/>
        <pc:sldMkLst>
          <pc:docMk/>
          <pc:sldMk cId="3201893001" sldId="265"/>
        </pc:sldMkLst>
        <pc:spChg chg="mod">
          <ac:chgData name="McFarland, Annette" userId="e93d1f50-85ab-41a8-a34a-185a53159573" providerId="ADAL" clId="{2FE8BECA-ABBF-49B8-B510-4B14B85EA1FF}" dt="2023-01-09T14:02:04.855" v="231" actId="20577"/>
          <ac:spMkLst>
            <pc:docMk/>
            <pc:sldMk cId="3201893001" sldId="265"/>
            <ac:spMk id="2" creationId="{F6245169-1799-41CD-B28E-D2D20D16AD73}"/>
          </ac:spMkLst>
        </pc:spChg>
      </pc:sldChg>
      <pc:sldChg chg="modSp mod">
        <pc:chgData name="McFarland, Annette" userId="e93d1f50-85ab-41a8-a34a-185a53159573" providerId="ADAL" clId="{2FE8BECA-ABBF-49B8-B510-4B14B85EA1FF}" dt="2023-01-09T14:09:59.699" v="347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2FE8BECA-ABBF-49B8-B510-4B14B85EA1FF}" dt="2023-01-09T14:09:59.699" v="347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2FE8BECA-ABBF-49B8-B510-4B14B85EA1FF}" dt="2023-01-08T16:37:30.729" v="6" actId="20577"/>
        <pc:sldMkLst>
          <pc:docMk/>
          <pc:sldMk cId="61370533" sldId="290"/>
        </pc:sldMkLst>
        <pc:spChg chg="mod">
          <ac:chgData name="McFarland, Annette" userId="e93d1f50-85ab-41a8-a34a-185a53159573" providerId="ADAL" clId="{2FE8BECA-ABBF-49B8-B510-4B14B85EA1FF}" dt="2023-01-08T16:37:30.729" v="6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addSp delSp modSp mod addCm">
        <pc:chgData name="McFarland, Annette" userId="e93d1f50-85ab-41a8-a34a-185a53159573" providerId="ADAL" clId="{2FE8BECA-ABBF-49B8-B510-4B14B85EA1FF}" dt="2023-01-08T16:47:53.784" v="32" actId="20577"/>
        <pc:sldMkLst>
          <pc:docMk/>
          <pc:sldMk cId="4205298638" sldId="292"/>
        </pc:sldMkLst>
        <pc:spChg chg="mod">
          <ac:chgData name="McFarland, Annette" userId="e93d1f50-85ab-41a8-a34a-185a53159573" providerId="ADAL" clId="{2FE8BECA-ABBF-49B8-B510-4B14B85EA1FF}" dt="2023-01-08T16:37:41.168" v="8" actId="20577"/>
          <ac:spMkLst>
            <pc:docMk/>
            <pc:sldMk cId="4205298638" sldId="29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2FE8BECA-ABBF-49B8-B510-4B14B85EA1FF}" dt="2023-01-08T16:47:53.784" v="32" actId="20577"/>
          <ac:spMkLst>
            <pc:docMk/>
            <pc:sldMk cId="4205298638" sldId="292"/>
            <ac:spMk id="6" creationId="{16DF4B5E-3B9F-79E0-76C4-D4B527D8A7DE}"/>
          </ac:spMkLst>
        </pc:spChg>
        <pc:picChg chg="del">
          <ac:chgData name="McFarland, Annette" userId="e93d1f50-85ab-41a8-a34a-185a53159573" providerId="ADAL" clId="{2FE8BECA-ABBF-49B8-B510-4B14B85EA1FF}" dt="2023-01-08T16:47:43.186" v="10" actId="478"/>
          <ac:picMkLst>
            <pc:docMk/>
            <pc:sldMk cId="4205298638" sldId="292"/>
            <ac:picMk id="4" creationId="{82144BBA-50C0-ED9E-E96A-D8D38C07ECF4}"/>
          </ac:picMkLst>
        </pc:picChg>
        <pc:picChg chg="add mod">
          <ac:chgData name="McFarland, Annette" userId="e93d1f50-85ab-41a8-a34a-185a53159573" providerId="ADAL" clId="{2FE8BECA-ABBF-49B8-B510-4B14B85EA1FF}" dt="2023-01-08T16:47:43.536" v="11"/>
          <ac:picMkLst>
            <pc:docMk/>
            <pc:sldMk cId="4205298638" sldId="292"/>
            <ac:picMk id="5" creationId="{4617628C-32D2-6F53-2EC9-54623B42D4FB}"/>
          </ac:picMkLst>
        </pc:picChg>
      </pc:sldChg>
      <pc:sldChg chg="modSp mod modNotesTx">
        <pc:chgData name="McFarland, Annette" userId="e93d1f50-85ab-41a8-a34a-185a53159573" providerId="ADAL" clId="{2FE8BECA-ABBF-49B8-B510-4B14B85EA1FF}" dt="2023-01-09T14:13:02.341" v="819" actId="6549"/>
        <pc:sldMkLst>
          <pc:docMk/>
          <pc:sldMk cId="1925132525" sldId="294"/>
        </pc:sldMkLst>
        <pc:spChg chg="mod">
          <ac:chgData name="McFarland, Annette" userId="e93d1f50-85ab-41a8-a34a-185a53159573" providerId="ADAL" clId="{2FE8BECA-ABBF-49B8-B510-4B14B85EA1FF}" dt="2023-01-09T13:58:52.405" v="47" actId="20577"/>
          <ac:spMkLst>
            <pc:docMk/>
            <pc:sldMk cId="1925132525" sldId="294"/>
            <ac:spMk id="2" creationId="{F6245169-1799-41CD-B28E-D2D20D16AD73}"/>
          </ac:spMkLst>
        </pc:spChg>
      </pc:sldChg>
      <pc:sldChg chg="modSp mod addCm">
        <pc:chgData name="McFarland, Annette" userId="e93d1f50-85ab-41a8-a34a-185a53159573" providerId="ADAL" clId="{2FE8BECA-ABBF-49B8-B510-4B14B85EA1FF}" dt="2023-01-09T13:59:50.059" v="49"/>
        <pc:sldMkLst>
          <pc:docMk/>
          <pc:sldMk cId="476875324" sldId="296"/>
        </pc:sldMkLst>
        <pc:spChg chg="mod">
          <ac:chgData name="McFarland, Annette" userId="e93d1f50-85ab-41a8-a34a-185a53159573" providerId="ADAL" clId="{2FE8BECA-ABBF-49B8-B510-4B14B85EA1FF}" dt="2023-01-09T13:59:21.253" v="48" actId="14100"/>
          <ac:spMkLst>
            <pc:docMk/>
            <pc:sldMk cId="476875324" sldId="296"/>
            <ac:spMk id="2" creationId="{F6245169-1799-41CD-B28E-D2D20D16AD73}"/>
          </ac:spMkLst>
        </pc:spChg>
      </pc:sldChg>
      <pc:sldChg chg="addSp delSp modSp mod modNotesTx">
        <pc:chgData name="McFarland, Annette" userId="e93d1f50-85ab-41a8-a34a-185a53159573" providerId="ADAL" clId="{2FE8BECA-ABBF-49B8-B510-4B14B85EA1FF}" dt="2023-01-09T14:21:35.921" v="820" actId="1076"/>
        <pc:sldMkLst>
          <pc:docMk/>
          <pc:sldMk cId="1182146475" sldId="298"/>
        </pc:sldMkLst>
        <pc:spChg chg="mod">
          <ac:chgData name="McFarland, Annette" userId="e93d1f50-85ab-41a8-a34a-185a53159573" providerId="ADAL" clId="{2FE8BECA-ABBF-49B8-B510-4B14B85EA1FF}" dt="2023-01-09T14:05:54.552" v="236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9T14:21:35.921" v="820" actId="1076"/>
          <ac:spMkLst>
            <pc:docMk/>
            <pc:sldMk cId="1182146475" sldId="298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2FE8BECA-ABBF-49B8-B510-4B14B85EA1FF}" dt="2023-01-09T14:06:46.704" v="251" actId="6549"/>
          <ac:spMkLst>
            <pc:docMk/>
            <pc:sldMk cId="1182146475" sldId="298"/>
            <ac:spMk id="7" creationId="{EC5E0466-D164-5808-2EFA-11709A96B338}"/>
          </ac:spMkLst>
        </pc:spChg>
        <pc:picChg chg="del">
          <ac:chgData name="McFarland, Annette" userId="e93d1f50-85ab-41a8-a34a-185a53159573" providerId="ADAL" clId="{2FE8BECA-ABBF-49B8-B510-4B14B85EA1FF}" dt="2023-01-09T14:06:31.698" v="237" actId="478"/>
          <ac:picMkLst>
            <pc:docMk/>
            <pc:sldMk cId="1182146475" sldId="298"/>
            <ac:picMk id="5" creationId="{31D361F8-A7DD-9772-7288-ED221E596AF4}"/>
          </ac:picMkLst>
        </pc:picChg>
        <pc:picChg chg="add mod">
          <ac:chgData name="McFarland, Annette" userId="e93d1f50-85ab-41a8-a34a-185a53159573" providerId="ADAL" clId="{2FE8BECA-ABBF-49B8-B510-4B14B85EA1FF}" dt="2023-01-09T14:06:32.033" v="238"/>
          <ac:picMkLst>
            <pc:docMk/>
            <pc:sldMk cId="1182146475" sldId="298"/>
            <ac:picMk id="6" creationId="{092809C5-B2CE-D0A0-DF6E-1664B8F9B008}"/>
          </ac:picMkLst>
        </pc:picChg>
      </pc:sldChg>
      <pc:sldChg chg="addSp delSp modSp mod modNotesTx">
        <pc:chgData name="McFarland, Annette" userId="e93d1f50-85ab-41a8-a34a-185a53159573" providerId="ADAL" clId="{2FE8BECA-ABBF-49B8-B510-4B14B85EA1FF}" dt="2023-01-09T14:08:23.083" v="327"/>
        <pc:sldMkLst>
          <pc:docMk/>
          <pc:sldMk cId="317324267" sldId="299"/>
        </pc:sldMkLst>
        <pc:spChg chg="add mod">
          <ac:chgData name="McFarland, Annette" userId="e93d1f50-85ab-41a8-a34a-185a53159573" providerId="ADAL" clId="{2FE8BECA-ABBF-49B8-B510-4B14B85EA1FF}" dt="2023-01-09T14:07:00.542" v="253"/>
          <ac:spMkLst>
            <pc:docMk/>
            <pc:sldMk cId="317324267" sldId="299"/>
            <ac:spMk id="4" creationId="{550E16E7-1776-F885-BC59-AA6A8BA56B8A}"/>
          </ac:spMkLst>
        </pc:spChg>
        <pc:spChg chg="mod">
          <ac:chgData name="McFarland, Annette" userId="e93d1f50-85ab-41a8-a34a-185a53159573" providerId="ADAL" clId="{2FE8BECA-ABBF-49B8-B510-4B14B85EA1FF}" dt="2023-01-09T14:07:08.992" v="259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2FE8BECA-ABBF-49B8-B510-4B14B85EA1FF}" dt="2023-01-09T14:07:00.542" v="253"/>
          <ac:picMkLst>
            <pc:docMk/>
            <pc:sldMk cId="317324267" sldId="299"/>
            <ac:picMk id="2" creationId="{AF9C21C2-32B2-BA6A-086C-897CC66E1190}"/>
          </ac:picMkLst>
        </pc:picChg>
        <pc:picChg chg="del">
          <ac:chgData name="McFarland, Annette" userId="e93d1f50-85ab-41a8-a34a-185a53159573" providerId="ADAL" clId="{2FE8BECA-ABBF-49B8-B510-4B14B85EA1FF}" dt="2023-01-09T14:07:00.184" v="252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 modNotesTx">
        <pc:chgData name="McFarland, Annette" userId="e93d1f50-85ab-41a8-a34a-185a53159573" providerId="ADAL" clId="{2FE8BECA-ABBF-49B8-B510-4B14B85EA1FF}" dt="2023-01-09T14:08:24.966" v="328"/>
        <pc:sldMkLst>
          <pc:docMk/>
          <pc:sldMk cId="3076330452" sldId="300"/>
        </pc:sldMkLst>
        <pc:spChg chg="add mod">
          <ac:chgData name="McFarland, Annette" userId="e93d1f50-85ab-41a8-a34a-185a53159573" providerId="ADAL" clId="{2FE8BECA-ABBF-49B8-B510-4B14B85EA1FF}" dt="2023-01-09T14:07:25.525" v="267"/>
          <ac:spMkLst>
            <pc:docMk/>
            <pc:sldMk cId="3076330452" sldId="300"/>
            <ac:spMk id="3" creationId="{E4BAE33A-4184-D7A5-3950-BA6F2BA2E332}"/>
          </ac:spMkLst>
        </pc:spChg>
        <pc:spChg chg="mod">
          <ac:chgData name="McFarland, Annette" userId="e93d1f50-85ab-41a8-a34a-185a53159573" providerId="ADAL" clId="{2FE8BECA-ABBF-49B8-B510-4B14B85EA1FF}" dt="2023-01-09T14:07:22.446" v="265" actId="20577"/>
          <ac:spMkLst>
            <pc:docMk/>
            <pc:sldMk cId="3076330452" sldId="300"/>
            <ac:spMk id="6" creationId="{9BDCE6A8-2C31-F7B4-5CEC-7699505FBC63}"/>
          </ac:spMkLst>
        </pc:spChg>
        <pc:picChg chg="add mod">
          <ac:chgData name="McFarland, Annette" userId="e93d1f50-85ab-41a8-a34a-185a53159573" providerId="ADAL" clId="{2FE8BECA-ABBF-49B8-B510-4B14B85EA1FF}" dt="2023-01-09T14:07:25.525" v="267"/>
          <ac:picMkLst>
            <pc:docMk/>
            <pc:sldMk cId="3076330452" sldId="300"/>
            <ac:picMk id="2" creationId="{3CF5AD67-6F0B-00E3-D832-26D47A555582}"/>
          </ac:picMkLst>
        </pc:picChg>
        <pc:picChg chg="del">
          <ac:chgData name="McFarland, Annette" userId="e93d1f50-85ab-41a8-a34a-185a53159573" providerId="ADAL" clId="{2FE8BECA-ABBF-49B8-B510-4B14B85EA1FF}" dt="2023-01-09T14:07:25.016" v="266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modSp mod">
        <pc:chgData name="McFarland, Annette" userId="e93d1f50-85ab-41a8-a34a-185a53159573" providerId="ADAL" clId="{2FE8BECA-ABBF-49B8-B510-4B14B85EA1FF}" dt="2023-01-09T14:21:51.206" v="822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2FE8BECA-ABBF-49B8-B510-4B14B85EA1FF}" dt="2023-01-09T14:21:45.086" v="821" actId="14100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9T14:21:51.206" v="822" actId="14100"/>
          <ac:spMkLst>
            <pc:docMk/>
            <pc:sldMk cId="545205739" sldId="301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2FE8BECA-ABBF-49B8-B510-4B14B85EA1FF}" dt="2023-01-09T14:07:38.183" v="27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</pc:docChg>
  </pc:docChgLst>
  <pc:docChgLst>
    <pc:chgData name="Balian, Sarah (CNTR)" userId="b3b060d9-4d34-479b-ad68-688eaebf93c5" providerId="ADAL" clId="{B694BD10-ECCC-4F6B-9799-216F0A5E042C}"/>
    <pc:docChg chg="modSld">
      <pc:chgData name="Balian, Sarah (CNTR)" userId="b3b060d9-4d34-479b-ad68-688eaebf93c5" providerId="ADAL" clId="{B694BD10-ECCC-4F6B-9799-216F0A5E042C}" dt="2024-11-25T19:35:41.339" v="39" actId="1076"/>
      <pc:docMkLst>
        <pc:docMk/>
      </pc:docMkLst>
      <pc:sldChg chg="modSp mod">
        <pc:chgData name="Balian, Sarah (CNTR)" userId="b3b060d9-4d34-479b-ad68-688eaebf93c5" providerId="ADAL" clId="{B694BD10-ECCC-4F6B-9799-216F0A5E042C}" dt="2024-11-25T19:32:28.872" v="0" actId="20577"/>
        <pc:sldMkLst>
          <pc:docMk/>
          <pc:sldMk cId="1428788921" sldId="262"/>
        </pc:sldMkLst>
        <pc:spChg chg="mod">
          <ac:chgData name="Balian, Sarah (CNTR)" userId="b3b060d9-4d34-479b-ad68-688eaebf93c5" providerId="ADAL" clId="{B694BD10-ECCC-4F6B-9799-216F0A5E042C}" dt="2024-11-25T19:32:28.872" v="0" actId="20577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Balian, Sarah (CNTR)" userId="b3b060d9-4d34-479b-ad68-688eaebf93c5" providerId="ADAL" clId="{B694BD10-ECCC-4F6B-9799-216F0A5E042C}" dt="2024-11-25T19:32:35.380" v="3" actId="20577"/>
        <pc:sldMkLst>
          <pc:docMk/>
          <pc:sldMk cId="61370533" sldId="290"/>
        </pc:sldMkLst>
        <pc:spChg chg="mod">
          <ac:chgData name="Balian, Sarah (CNTR)" userId="b3b060d9-4d34-479b-ad68-688eaebf93c5" providerId="ADAL" clId="{B694BD10-ECCC-4F6B-9799-216F0A5E042C}" dt="2024-11-25T19:32:35.380" v="3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modSp mod">
        <pc:chgData name="Balian, Sarah (CNTR)" userId="b3b060d9-4d34-479b-ad68-688eaebf93c5" providerId="ADAL" clId="{B694BD10-ECCC-4F6B-9799-216F0A5E042C}" dt="2024-11-25T19:32:40.998" v="10" actId="6549"/>
        <pc:sldMkLst>
          <pc:docMk/>
          <pc:sldMk cId="4205298638" sldId="292"/>
        </pc:sldMkLst>
        <pc:spChg chg="mod">
          <ac:chgData name="Balian, Sarah (CNTR)" userId="b3b060d9-4d34-479b-ad68-688eaebf93c5" providerId="ADAL" clId="{B694BD10-ECCC-4F6B-9799-216F0A5E042C}" dt="2024-11-25T19:32:40.998" v="10" actId="6549"/>
          <ac:spMkLst>
            <pc:docMk/>
            <pc:sldMk cId="4205298638" sldId="292"/>
            <ac:spMk id="2" creationId="{F6245169-1799-41CD-B28E-D2D20D16AD73}"/>
          </ac:spMkLst>
        </pc:spChg>
      </pc:sldChg>
      <pc:sldChg chg="addSp modSp mod">
        <pc:chgData name="Balian, Sarah (CNTR)" userId="b3b060d9-4d34-479b-ad68-688eaebf93c5" providerId="ADAL" clId="{B694BD10-ECCC-4F6B-9799-216F0A5E042C}" dt="2024-11-25T19:35:41.339" v="39" actId="1076"/>
        <pc:sldMkLst>
          <pc:docMk/>
          <pc:sldMk cId="835374875" sldId="305"/>
        </pc:sldMkLst>
        <pc:spChg chg="add mod">
          <ac:chgData name="Balian, Sarah (CNTR)" userId="b3b060d9-4d34-479b-ad68-688eaebf93c5" providerId="ADAL" clId="{B694BD10-ECCC-4F6B-9799-216F0A5E042C}" dt="2024-11-25T19:35:41.339" v="39" actId="1076"/>
          <ac:spMkLst>
            <pc:docMk/>
            <pc:sldMk cId="835374875" sldId="305"/>
            <ac:spMk id="5" creationId="{CF2FED0D-AA57-CA34-8C9D-E3B77B784551}"/>
          </ac:spMkLst>
        </pc:spChg>
      </pc:sldChg>
    </pc:docChg>
  </pc:docChgLst>
  <pc:docChgLst>
    <pc:chgData name="Twesigye, Gloria" userId="6464a502-8a44-4d67-8fab-8f3aa9495827" providerId="ADAL" clId="{C58777DF-BE55-4C03-B611-97BA8BE45A82}"/>
    <pc:docChg chg="modSld">
      <pc:chgData name="Twesigye, Gloria" userId="6464a502-8a44-4d67-8fab-8f3aa9495827" providerId="ADAL" clId="{C58777DF-BE55-4C03-B611-97BA8BE45A82}" dt="2023-01-27T16:44:18.479" v="42" actId="1076"/>
      <pc:docMkLst>
        <pc:docMk/>
      </pc:docMkLst>
      <pc:sldChg chg="modSp mod">
        <pc:chgData name="Twesigye, Gloria" userId="6464a502-8a44-4d67-8fab-8f3aa9495827" providerId="ADAL" clId="{C58777DF-BE55-4C03-B611-97BA8BE45A82}" dt="2023-01-24T21:11:36.524" v="3" actId="14861"/>
        <pc:sldMkLst>
          <pc:docMk/>
          <pc:sldMk cId="2163988523" sldId="260"/>
        </pc:sldMkLst>
        <pc:spChg chg="mod">
          <ac:chgData name="Twesigye, Gloria" userId="6464a502-8a44-4d67-8fab-8f3aa9495827" providerId="ADAL" clId="{C58777DF-BE55-4C03-B611-97BA8BE45A82}" dt="2023-01-24T21:11:36.524" v="3" actId="14861"/>
          <ac:spMkLst>
            <pc:docMk/>
            <pc:sldMk cId="2163988523" sldId="260"/>
            <ac:spMk id="6" creationId="{5D0F14F3-1A09-3E96-BCB2-D8B940E469DA}"/>
          </ac:spMkLst>
        </pc:spChg>
      </pc:sldChg>
      <pc:sldChg chg="addSp modSp mod">
        <pc:chgData name="Twesigye, Gloria" userId="6464a502-8a44-4d67-8fab-8f3aa9495827" providerId="ADAL" clId="{C58777DF-BE55-4C03-B611-97BA8BE45A82}" dt="2023-01-27T16:44:18.479" v="42" actId="1076"/>
        <pc:sldMkLst>
          <pc:docMk/>
          <pc:sldMk cId="1887431401" sldId="263"/>
        </pc:sldMkLst>
        <pc:picChg chg="add mod">
          <ac:chgData name="Twesigye, Gloria" userId="6464a502-8a44-4d67-8fab-8f3aa9495827" providerId="ADAL" clId="{C58777DF-BE55-4C03-B611-97BA8BE45A82}" dt="2023-01-27T16:44:18.479" v="42" actId="1076"/>
          <ac:picMkLst>
            <pc:docMk/>
            <pc:sldMk cId="1887431401" sldId="263"/>
            <ac:picMk id="5" creationId="{ACB155DE-7E06-6753-2CEF-A5592F81B033}"/>
          </ac:picMkLst>
        </pc:picChg>
      </pc:sldChg>
      <pc:sldChg chg="modSp mod">
        <pc:chgData name="Twesigye, Gloria" userId="6464a502-8a44-4d67-8fab-8f3aa9495827" providerId="ADAL" clId="{C58777DF-BE55-4C03-B611-97BA8BE45A82}" dt="2023-01-24T21:16:26.557" v="12" actId="113"/>
        <pc:sldMkLst>
          <pc:docMk/>
          <pc:sldMk cId="2479953464" sldId="264"/>
        </pc:sldMkLst>
        <pc:spChg chg="mod">
          <ac:chgData name="Twesigye, Gloria" userId="6464a502-8a44-4d67-8fab-8f3aa9495827" providerId="ADAL" clId="{C58777DF-BE55-4C03-B611-97BA8BE45A82}" dt="2023-01-24T21:16:26.557" v="12" actId="113"/>
          <ac:spMkLst>
            <pc:docMk/>
            <pc:sldMk cId="2479953464" sldId="264"/>
            <ac:spMk id="5" creationId="{6348443D-078D-E5C6-FA12-50978A4D2ADA}"/>
          </ac:spMkLst>
        </pc:spChg>
      </pc:sldChg>
      <pc:sldChg chg="mod addCm">
        <pc:chgData name="Twesigye, Gloria" userId="6464a502-8a44-4d67-8fab-8f3aa9495827" providerId="ADAL" clId="{C58777DF-BE55-4C03-B611-97BA8BE45A82}" dt="2023-01-25T19:55:06.074" v="40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5T19:55:06.074" v="4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4T21:33:12.189" v="24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modSp mod">
        <pc:chgData name="Twesigye, Gloria" userId="6464a502-8a44-4d67-8fab-8f3aa9495827" providerId="ADAL" clId="{C58777DF-BE55-4C03-B611-97BA8BE45A82}" dt="2023-01-24T21:13:53.581" v="8" actId="14861"/>
        <pc:sldMkLst>
          <pc:docMk/>
          <pc:sldMk cId="3822647193" sldId="291"/>
        </pc:sldMkLst>
        <pc:spChg chg="mod">
          <ac:chgData name="Twesigye, Gloria" userId="6464a502-8a44-4d67-8fab-8f3aa9495827" providerId="ADAL" clId="{C58777DF-BE55-4C03-B611-97BA8BE45A82}" dt="2023-01-24T21:13:53.581" v="8" actId="14861"/>
          <ac:spMkLst>
            <pc:docMk/>
            <pc:sldMk cId="3822647193" sldId="291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4T21:15:35.772" v="10" actId="207"/>
        <pc:sldMkLst>
          <pc:docMk/>
          <pc:sldMk cId="4205298638" sldId="292"/>
        </pc:sldMkLst>
        <pc:spChg chg="mod">
          <ac:chgData name="Twesigye, Gloria" userId="6464a502-8a44-4d67-8fab-8f3aa9495827" providerId="ADAL" clId="{C58777DF-BE55-4C03-B611-97BA8BE45A82}" dt="2023-01-24T21:15:35.772" v="10" actId="207"/>
          <ac:spMkLst>
            <pc:docMk/>
            <pc:sldMk cId="4205298638" sldId="292"/>
            <ac:spMk id="6" creationId="{16DF4B5E-3B9F-79E0-76C4-D4B527D8A7DE}"/>
          </ac:spMkLst>
        </pc:spChg>
      </pc:sldChg>
      <pc:sldChg chg="modSp mod">
        <pc:chgData name="Twesigye, Gloria" userId="6464a502-8a44-4d67-8fab-8f3aa9495827" providerId="ADAL" clId="{C58777DF-BE55-4C03-B611-97BA8BE45A82}" dt="2023-01-24T21:16:52.142" v="16" actId="14861"/>
        <pc:sldMkLst>
          <pc:docMk/>
          <pc:sldMk cId="3986907055" sldId="293"/>
        </pc:sldMkLst>
        <pc:spChg chg="mod">
          <ac:chgData name="Twesigye, Gloria" userId="6464a502-8a44-4d67-8fab-8f3aa9495827" providerId="ADAL" clId="{C58777DF-BE55-4C03-B611-97BA8BE45A82}" dt="2023-01-24T21:16:52.142" v="16" actId="14861"/>
          <ac:spMkLst>
            <pc:docMk/>
            <pc:sldMk cId="3986907055" sldId="293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4T21:18:49.204" v="19" actId="14861"/>
        <pc:sldMkLst>
          <pc:docMk/>
          <pc:sldMk cId="1062889223" sldId="295"/>
        </pc:sldMkLst>
        <pc:spChg chg="mod">
          <ac:chgData name="Twesigye, Gloria" userId="6464a502-8a44-4d67-8fab-8f3aa9495827" providerId="ADAL" clId="{C58777DF-BE55-4C03-B611-97BA8BE45A82}" dt="2023-01-24T21:18:49.204" v="19" actId="14861"/>
          <ac:spMkLst>
            <pc:docMk/>
            <pc:sldMk cId="1062889223" sldId="295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5T19:55:33.776" v="41" actId="1076"/>
        <pc:sldMkLst>
          <pc:docMk/>
          <pc:sldMk cId="2516764295" sldId="297"/>
        </pc:sldMkLst>
        <pc:spChg chg="mod">
          <ac:chgData name="Twesigye, Gloria" userId="6464a502-8a44-4d67-8fab-8f3aa9495827" providerId="ADAL" clId="{C58777DF-BE55-4C03-B611-97BA8BE45A82}" dt="2023-01-24T21:33:27.645" v="28" actId="14861"/>
          <ac:spMkLst>
            <pc:docMk/>
            <pc:sldMk cId="2516764295" sldId="297"/>
            <ac:spMk id="6" creationId="{5D0F14F3-1A09-3E96-BCB2-D8B940E469DA}"/>
          </ac:spMkLst>
        </pc:spChg>
        <pc:spChg chg="mod">
          <ac:chgData name="Twesigye, Gloria" userId="6464a502-8a44-4d67-8fab-8f3aa9495827" providerId="ADAL" clId="{C58777DF-BE55-4C03-B611-97BA8BE45A82}" dt="2023-01-25T19:55:33.776" v="41" actId="1076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Twesigye, Gloria" userId="6464a502-8a44-4d67-8fab-8f3aa9495827" providerId="ADAL" clId="{C58777DF-BE55-4C03-B611-97BA8BE45A82}" dt="2023-01-24T21:34:53.797" v="34" actId="14100"/>
        <pc:sldMkLst>
          <pc:docMk/>
          <pc:sldMk cId="1182146475" sldId="298"/>
        </pc:sldMkLst>
        <pc:spChg chg="mod">
          <ac:chgData name="Twesigye, Gloria" userId="6464a502-8a44-4d67-8fab-8f3aa9495827" providerId="ADAL" clId="{C58777DF-BE55-4C03-B611-97BA8BE45A82}" dt="2023-01-24T21:34:53.797" v="34" actId="14100"/>
          <ac:spMkLst>
            <pc:docMk/>
            <pc:sldMk cId="1182146475" sldId="298"/>
            <ac:spMk id="7" creationId="{EC5E0466-D164-5808-2EFA-11709A96B338}"/>
          </ac:spMkLst>
        </pc:spChg>
      </pc:sldChg>
      <pc:sldChg chg="modSp mod">
        <pc:chgData name="Twesigye, Gloria" userId="6464a502-8a44-4d67-8fab-8f3aa9495827" providerId="ADAL" clId="{C58777DF-BE55-4C03-B611-97BA8BE45A82}" dt="2023-01-24T21:34:47.251" v="33" actId="14100"/>
        <pc:sldMkLst>
          <pc:docMk/>
          <pc:sldMk cId="317324267" sldId="299"/>
        </pc:sldMkLst>
        <pc:spChg chg="mod">
          <ac:chgData name="Twesigye, Gloria" userId="6464a502-8a44-4d67-8fab-8f3aa9495827" providerId="ADAL" clId="{C58777DF-BE55-4C03-B611-97BA8BE45A82}" dt="2023-01-24T21:34:47.251" v="33" actId="14100"/>
          <ac:spMkLst>
            <pc:docMk/>
            <pc:sldMk cId="317324267" sldId="299"/>
            <ac:spMk id="4" creationId="{550E16E7-1776-F885-BC59-AA6A8BA56B8A}"/>
          </ac:spMkLst>
        </pc:spChg>
      </pc:sldChg>
      <pc:sldChg chg="modSp mod">
        <pc:chgData name="Twesigye, Gloria" userId="6464a502-8a44-4d67-8fab-8f3aa9495827" providerId="ADAL" clId="{C58777DF-BE55-4C03-B611-97BA8BE45A82}" dt="2023-01-24T21:35:06.396" v="37" actId="14100"/>
        <pc:sldMkLst>
          <pc:docMk/>
          <pc:sldMk cId="3076330452" sldId="300"/>
        </pc:sldMkLst>
        <pc:spChg chg="mod">
          <ac:chgData name="Twesigye, Gloria" userId="6464a502-8a44-4d67-8fab-8f3aa9495827" providerId="ADAL" clId="{C58777DF-BE55-4C03-B611-97BA8BE45A82}" dt="2023-01-24T21:35:06.396" v="37" actId="14100"/>
          <ac:spMkLst>
            <pc:docMk/>
            <pc:sldMk cId="3076330452" sldId="300"/>
            <ac:spMk id="3" creationId="{E4BAE33A-4184-D7A5-3950-BA6F2BA2E332}"/>
          </ac:spMkLst>
        </pc:spChg>
      </pc:sldChg>
    </pc:docChg>
  </pc:docChgLst>
  <pc:docChgLst>
    <pc:chgData name="Balian, Sarah" userId="b3b060d9-4d34-479b-ad68-688eaebf93c5" providerId="ADAL" clId="{ECE8469E-A28F-4FE0-96F5-611311FE7A9A}"/>
    <pc:docChg chg="undo custSel addSld delSld modSld modMainMaster">
      <pc:chgData name="Balian, Sarah" userId="b3b060d9-4d34-479b-ad68-688eaebf93c5" providerId="ADAL" clId="{ECE8469E-A28F-4FE0-96F5-611311FE7A9A}" dt="2022-12-13T14:32:28.420" v="1960" actId="478"/>
      <pc:docMkLst>
        <pc:docMk/>
      </pc:docMkLst>
      <pc:sldChg chg="modSp mod">
        <pc:chgData name="Balian, Sarah" userId="b3b060d9-4d34-479b-ad68-688eaebf93c5" providerId="ADAL" clId="{ECE8469E-A28F-4FE0-96F5-611311FE7A9A}" dt="2022-12-08T16:50:38.956" v="26" actId="14100"/>
        <pc:sldMkLst>
          <pc:docMk/>
          <pc:sldMk cId="109857222" sldId="256"/>
        </pc:sldMkLst>
        <pc:spChg chg="mod">
          <ac:chgData name="Balian, Sarah" userId="b3b060d9-4d34-479b-ad68-688eaebf93c5" providerId="ADAL" clId="{ECE8469E-A28F-4FE0-96F5-611311FE7A9A}" dt="2022-12-08T16:50:38.956" v="26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ECE8469E-A28F-4FE0-96F5-611311FE7A9A}" dt="2022-12-08T17:35:44.886" v="1090" actId="27636"/>
        <pc:sldMkLst>
          <pc:docMk/>
          <pc:sldMk cId="2163988523" sldId="260"/>
        </pc:sldMkLst>
        <pc:spChg chg="mod">
          <ac:chgData name="Balian, Sarah" userId="b3b060d9-4d34-479b-ad68-688eaebf93c5" providerId="ADAL" clId="{ECE8469E-A28F-4FE0-96F5-611311FE7A9A}" dt="2022-12-08T17:35:44.886" v="1090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ECE8469E-A28F-4FE0-96F5-611311FE7A9A}" dt="2022-12-08T16:52:04.160" v="102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alian, Sarah" userId="b3b060d9-4d34-479b-ad68-688eaebf93c5" providerId="ADAL" clId="{ECE8469E-A28F-4FE0-96F5-611311FE7A9A}" dt="2022-12-08T16:59:44.481" v="303" actId="47"/>
        <pc:sldMkLst>
          <pc:docMk/>
          <pc:sldMk cId="901538395" sldId="261"/>
        </pc:sldMkLst>
      </pc:sldChg>
      <pc:sldChg chg="delSp modSp mod">
        <pc:chgData name="Balian, Sarah" userId="b3b060d9-4d34-479b-ad68-688eaebf93c5" providerId="ADAL" clId="{ECE8469E-A28F-4FE0-96F5-611311FE7A9A}" dt="2022-12-08T17:04:06.375" v="387" actId="27918"/>
        <pc:sldMkLst>
          <pc:docMk/>
          <pc:sldMk cId="1428788921" sldId="262"/>
        </pc:sldMkLst>
        <pc:spChg chg="mod">
          <ac:chgData name="Balian, Sarah" userId="b3b060d9-4d34-479b-ad68-688eaebf93c5" providerId="ADAL" clId="{ECE8469E-A28F-4FE0-96F5-611311FE7A9A}" dt="2022-12-08T17:02:34.551" v="331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2:52.782" v="384" actId="20577"/>
          <ac:spMkLst>
            <pc:docMk/>
            <pc:sldMk cId="1428788921" sldId="262"/>
            <ac:spMk id="3" creationId="{E4FD1E92-5DBC-B105-F246-2355E4FF9A74}"/>
          </ac:spMkLst>
        </pc:spChg>
        <pc:spChg chg="del">
          <ac:chgData name="Balian, Sarah" userId="b3b060d9-4d34-479b-ad68-688eaebf93c5" providerId="ADAL" clId="{ECE8469E-A28F-4FE0-96F5-611311FE7A9A}" dt="2022-12-08T17:02:02.232" v="316" actId="478"/>
          <ac:spMkLst>
            <pc:docMk/>
            <pc:sldMk cId="1428788921" sldId="262"/>
            <ac:spMk id="4" creationId="{CB3FACD9-A5D0-EEFF-C2B2-E4A77442B70D}"/>
          </ac:spMkLst>
        </pc:spChg>
        <pc:spChg chg="del">
          <ac:chgData name="Balian, Sarah" userId="b3b060d9-4d34-479b-ad68-688eaebf93c5" providerId="ADAL" clId="{ECE8469E-A28F-4FE0-96F5-611311FE7A9A}" dt="2022-12-08T17:02:02.232" v="316" actId="478"/>
          <ac:spMkLst>
            <pc:docMk/>
            <pc:sldMk cId="1428788921" sldId="262"/>
            <ac:spMk id="5" creationId="{F9389E6D-AE41-DA2B-E7C6-C8A222BB5D45}"/>
          </ac:spMkLst>
        </pc:spChg>
        <pc:graphicFrameChg chg="mod">
          <ac:chgData name="Balian, Sarah" userId="b3b060d9-4d34-479b-ad68-688eaebf93c5" providerId="ADAL" clId="{ECE8469E-A28F-4FE0-96F5-611311FE7A9A}" dt="2022-12-08T17:02:25.498" v="318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ECE8469E-A28F-4FE0-96F5-611311FE7A9A}" dt="2022-12-08T16:59:10.400" v="300" actId="1076"/>
        <pc:sldMkLst>
          <pc:docMk/>
          <pc:sldMk cId="1887431401" sldId="263"/>
        </pc:sldMkLst>
        <pc:spChg chg="mod">
          <ac:chgData name="Balian, Sarah" userId="b3b060d9-4d34-479b-ad68-688eaebf93c5" providerId="ADAL" clId="{ECE8469E-A28F-4FE0-96F5-611311FE7A9A}" dt="2022-12-08T16:58:35.947" v="287" actId="14100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6:59:10.400" v="300" actId="1076"/>
          <ac:spMkLst>
            <pc:docMk/>
            <pc:sldMk cId="1887431401" sldId="263"/>
            <ac:spMk id="3" creationId="{E4FD1E92-5DBC-B105-F246-2355E4FF9A74}"/>
          </ac:spMkLst>
        </pc:spChg>
        <pc:graphicFrameChg chg="del mod">
          <ac:chgData name="Balian, Sarah" userId="b3b060d9-4d34-479b-ad68-688eaebf93c5" providerId="ADAL" clId="{ECE8469E-A28F-4FE0-96F5-611311FE7A9A}" dt="2022-12-08T16:54:25.277" v="265" actId="478"/>
          <ac:graphicFrameMkLst>
            <pc:docMk/>
            <pc:sldMk cId="1887431401" sldId="263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ECE8469E-A28F-4FE0-96F5-611311FE7A9A}" dt="2022-12-08T16:59:03.856" v="299" actId="113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picChg chg="del">
          <ac:chgData name="Balian, Sarah" userId="b3b060d9-4d34-479b-ad68-688eaebf93c5" providerId="ADAL" clId="{ECE8469E-A28F-4FE0-96F5-611311FE7A9A}" dt="2022-12-08T16:53:39.302" v="194" actId="478"/>
          <ac:picMkLst>
            <pc:docMk/>
            <pc:sldMk cId="1887431401" sldId="263"/>
            <ac:picMk id="7" creationId="{7A644DFE-C421-A99B-7B75-FD6CDCA44372}"/>
          </ac:picMkLst>
        </pc:picChg>
      </pc:sldChg>
      <pc:sldChg chg="addSp modSp mod">
        <pc:chgData name="Balian, Sarah" userId="b3b060d9-4d34-479b-ad68-688eaebf93c5" providerId="ADAL" clId="{ECE8469E-A28F-4FE0-96F5-611311FE7A9A}" dt="2022-12-08T17:11:23.135" v="659"/>
        <pc:sldMkLst>
          <pc:docMk/>
          <pc:sldMk cId="2479953464" sldId="264"/>
        </pc:sldMkLst>
        <pc:spChg chg="mod">
          <ac:chgData name="Balian, Sarah" userId="b3b060d9-4d34-479b-ad68-688eaebf93c5" providerId="ADAL" clId="{ECE8469E-A28F-4FE0-96F5-611311FE7A9A}" dt="2022-12-08T17:09:56.778" v="562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11:19.084" v="658" actId="1076"/>
          <ac:spMkLst>
            <pc:docMk/>
            <pc:sldMk cId="2479953464" sldId="26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11:13.608" v="657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CE8469E-A28F-4FE0-96F5-611311FE7A9A}" dt="2022-12-08T17:11:23.135" v="659"/>
          <ac:picMkLst>
            <pc:docMk/>
            <pc:sldMk cId="2479953464" sldId="264"/>
            <ac:picMk id="6" creationId="{19A64D2C-54C4-3C4C-F822-977D4D6733B6}"/>
          </ac:picMkLst>
        </pc:picChg>
      </pc:sldChg>
      <pc:sldChg chg="modSp mod">
        <pc:chgData name="Balian, Sarah" userId="b3b060d9-4d34-479b-ad68-688eaebf93c5" providerId="ADAL" clId="{ECE8469E-A28F-4FE0-96F5-611311FE7A9A}" dt="2022-12-08T17:31:20.789" v="1042" actId="207"/>
        <pc:sldMkLst>
          <pc:docMk/>
          <pc:sldMk cId="3201893001" sldId="265"/>
        </pc:sldMkLst>
        <pc:spChg chg="mod">
          <ac:chgData name="Balian, Sarah" userId="b3b060d9-4d34-479b-ad68-688eaebf93c5" providerId="ADAL" clId="{ECE8469E-A28F-4FE0-96F5-611311FE7A9A}" dt="2022-12-08T17:29:18.999" v="982" actId="20577"/>
          <ac:spMkLst>
            <pc:docMk/>
            <pc:sldMk cId="3201893001" sldId="265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29:42.309" v="1024" actId="1076"/>
          <ac:spMkLst>
            <pc:docMk/>
            <pc:sldMk cId="3201893001" sldId="265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31:20.789" v="1042" actId="207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ECE8469E-A28F-4FE0-96F5-611311FE7A9A}" dt="2022-12-08T17:12:34.823" v="665" actId="47"/>
        <pc:sldMkLst>
          <pc:docMk/>
          <pc:sldMk cId="1273125120" sldId="266"/>
        </pc:sldMkLst>
      </pc:sldChg>
      <pc:sldChg chg="del">
        <pc:chgData name="Balian, Sarah" userId="b3b060d9-4d34-479b-ad68-688eaebf93c5" providerId="ADAL" clId="{ECE8469E-A28F-4FE0-96F5-611311FE7A9A}" dt="2022-12-08T17:12:30.619" v="664" actId="47"/>
        <pc:sldMkLst>
          <pc:docMk/>
          <pc:sldMk cId="4262632132" sldId="267"/>
        </pc:sldMkLst>
      </pc:sldChg>
      <pc:sldChg chg="del">
        <pc:chgData name="Balian, Sarah" userId="b3b060d9-4d34-479b-ad68-688eaebf93c5" providerId="ADAL" clId="{ECE8469E-A28F-4FE0-96F5-611311FE7A9A}" dt="2022-12-08T17:12:37.491" v="666" actId="47"/>
        <pc:sldMkLst>
          <pc:docMk/>
          <pc:sldMk cId="528443413" sldId="269"/>
        </pc:sldMkLst>
      </pc:sldChg>
      <pc:sldChg chg="del">
        <pc:chgData name="Balian, Sarah" userId="b3b060d9-4d34-479b-ad68-688eaebf93c5" providerId="ADAL" clId="{ECE8469E-A28F-4FE0-96F5-611311FE7A9A}" dt="2022-12-08T17:12:41.263" v="667" actId="47"/>
        <pc:sldMkLst>
          <pc:docMk/>
          <pc:sldMk cId="3367104273" sldId="270"/>
        </pc:sldMkLst>
      </pc:sldChg>
      <pc:sldChg chg="del">
        <pc:chgData name="Balian, Sarah" userId="b3b060d9-4d34-479b-ad68-688eaebf93c5" providerId="ADAL" clId="{ECE8469E-A28F-4FE0-96F5-611311FE7A9A}" dt="2022-12-08T17:24:59.578" v="918" actId="47"/>
        <pc:sldMkLst>
          <pc:docMk/>
          <pc:sldMk cId="52877160" sldId="271"/>
        </pc:sldMkLst>
      </pc:sldChg>
      <pc:sldChg chg="del">
        <pc:chgData name="Balian, Sarah" userId="b3b060d9-4d34-479b-ad68-688eaebf93c5" providerId="ADAL" clId="{ECE8469E-A28F-4FE0-96F5-611311FE7A9A}" dt="2022-12-08T18:20:54.233" v="1471" actId="47"/>
        <pc:sldMkLst>
          <pc:docMk/>
          <pc:sldMk cId="1506493807" sldId="272"/>
        </pc:sldMkLst>
      </pc:sldChg>
      <pc:sldChg chg="del">
        <pc:chgData name="Balian, Sarah" userId="b3b060d9-4d34-479b-ad68-688eaebf93c5" providerId="ADAL" clId="{ECE8469E-A28F-4FE0-96F5-611311FE7A9A}" dt="2022-12-08T17:45:41.587" v="1175" actId="47"/>
        <pc:sldMkLst>
          <pc:docMk/>
          <pc:sldMk cId="454941652" sldId="273"/>
        </pc:sldMkLst>
      </pc:sldChg>
      <pc:sldChg chg="del">
        <pc:chgData name="Balian, Sarah" userId="b3b060d9-4d34-479b-ad68-688eaebf93c5" providerId="ADAL" clId="{ECE8469E-A28F-4FE0-96F5-611311FE7A9A}" dt="2022-12-08T17:45:38.365" v="1174" actId="47"/>
        <pc:sldMkLst>
          <pc:docMk/>
          <pc:sldMk cId="4007693361" sldId="274"/>
        </pc:sldMkLst>
      </pc:sldChg>
      <pc:sldChg chg="del">
        <pc:chgData name="Balian, Sarah" userId="b3b060d9-4d34-479b-ad68-688eaebf93c5" providerId="ADAL" clId="{ECE8469E-A28F-4FE0-96F5-611311FE7A9A}" dt="2022-12-08T18:20:55.218" v="1472" actId="47"/>
        <pc:sldMkLst>
          <pc:docMk/>
          <pc:sldMk cId="111198767" sldId="275"/>
        </pc:sldMkLst>
      </pc:sldChg>
      <pc:sldChg chg="del">
        <pc:chgData name="Balian, Sarah" userId="b3b060d9-4d34-479b-ad68-688eaebf93c5" providerId="ADAL" clId="{ECE8469E-A28F-4FE0-96F5-611311FE7A9A}" dt="2022-12-08T18:20:56.651" v="1473" actId="47"/>
        <pc:sldMkLst>
          <pc:docMk/>
          <pc:sldMk cId="995516696" sldId="276"/>
        </pc:sldMkLst>
      </pc:sldChg>
      <pc:sldChg chg="del">
        <pc:chgData name="Balian, Sarah" userId="b3b060d9-4d34-479b-ad68-688eaebf93c5" providerId="ADAL" clId="{ECE8469E-A28F-4FE0-96F5-611311FE7A9A}" dt="2022-12-08T17:12:49.420" v="669" actId="47"/>
        <pc:sldMkLst>
          <pc:docMk/>
          <pc:sldMk cId="3374680457" sldId="277"/>
        </pc:sldMkLst>
      </pc:sldChg>
      <pc:sldChg chg="modSp del mod">
        <pc:chgData name="Balian, Sarah" userId="b3b060d9-4d34-479b-ad68-688eaebf93c5" providerId="ADAL" clId="{ECE8469E-A28F-4FE0-96F5-611311FE7A9A}" dt="2022-12-08T18:21:00.043" v="1475" actId="47"/>
        <pc:sldMkLst>
          <pc:docMk/>
          <pc:sldMk cId="3303905315" sldId="278"/>
        </pc:sldMkLst>
        <pc:spChg chg="mod">
          <ac:chgData name="Balian, Sarah" userId="b3b060d9-4d34-479b-ad68-688eaebf93c5" providerId="ADAL" clId="{ECE8469E-A28F-4FE0-96F5-611311FE7A9A}" dt="2022-12-08T16:59:27.877" v="301" actId="27636"/>
          <ac:spMkLst>
            <pc:docMk/>
            <pc:sldMk cId="3303905315" sldId="278"/>
            <ac:spMk id="3" creationId="{50B28AC5-2484-C681-1E51-654A978D440B}"/>
          </ac:spMkLst>
        </pc:spChg>
      </pc:sldChg>
      <pc:sldChg chg="del">
        <pc:chgData name="Balian, Sarah" userId="b3b060d9-4d34-479b-ad68-688eaebf93c5" providerId="ADAL" clId="{ECE8469E-A28F-4FE0-96F5-611311FE7A9A}" dt="2022-12-08T17:12:48.316" v="668" actId="47"/>
        <pc:sldMkLst>
          <pc:docMk/>
          <pc:sldMk cId="3194101482" sldId="279"/>
        </pc:sldMkLst>
      </pc:sldChg>
      <pc:sldChg chg="modSp del mod">
        <pc:chgData name="Balian, Sarah" userId="b3b060d9-4d34-479b-ad68-688eaebf93c5" providerId="ADAL" clId="{ECE8469E-A28F-4FE0-96F5-611311FE7A9A}" dt="2022-12-08T18:21:01.315" v="1476" actId="47"/>
        <pc:sldMkLst>
          <pc:docMk/>
          <pc:sldMk cId="2037355660" sldId="280"/>
        </pc:sldMkLst>
        <pc:spChg chg="mod">
          <ac:chgData name="Balian, Sarah" userId="b3b060d9-4d34-479b-ad68-688eaebf93c5" providerId="ADAL" clId="{ECE8469E-A28F-4FE0-96F5-611311FE7A9A}" dt="2022-12-08T16:59:27.890" v="302" actId="27636"/>
          <ac:spMkLst>
            <pc:docMk/>
            <pc:sldMk cId="2037355660" sldId="280"/>
            <ac:spMk id="68" creationId="{2F98A3EE-6320-044D-A68E-720A7A279610}"/>
          </ac:spMkLst>
        </pc:spChg>
      </pc:sldChg>
      <pc:sldChg chg="del">
        <pc:chgData name="Balian, Sarah" userId="b3b060d9-4d34-479b-ad68-688eaebf93c5" providerId="ADAL" clId="{ECE8469E-A28F-4FE0-96F5-611311FE7A9A}" dt="2022-12-08T18:21:02.238" v="1477" actId="47"/>
        <pc:sldMkLst>
          <pc:docMk/>
          <pc:sldMk cId="999283337" sldId="281"/>
        </pc:sldMkLst>
      </pc:sldChg>
      <pc:sldChg chg="del">
        <pc:chgData name="Balian, Sarah" userId="b3b060d9-4d34-479b-ad68-688eaebf93c5" providerId="ADAL" clId="{ECE8469E-A28F-4FE0-96F5-611311FE7A9A}" dt="2022-12-08T18:20:58.796" v="1474" actId="47"/>
        <pc:sldMkLst>
          <pc:docMk/>
          <pc:sldMk cId="2975771389" sldId="282"/>
        </pc:sldMkLst>
      </pc:sldChg>
      <pc:sldChg chg="del">
        <pc:chgData name="Balian, Sarah" userId="b3b060d9-4d34-479b-ad68-688eaebf93c5" providerId="ADAL" clId="{ECE8469E-A28F-4FE0-96F5-611311FE7A9A}" dt="2022-12-08T18:21:04.797" v="1480" actId="47"/>
        <pc:sldMkLst>
          <pc:docMk/>
          <pc:sldMk cId="3502258445" sldId="283"/>
        </pc:sldMkLst>
      </pc:sldChg>
      <pc:sldChg chg="del">
        <pc:chgData name="Balian, Sarah" userId="b3b060d9-4d34-479b-ad68-688eaebf93c5" providerId="ADAL" clId="{ECE8469E-A28F-4FE0-96F5-611311FE7A9A}" dt="2022-12-08T17:12:58.158" v="670" actId="47"/>
        <pc:sldMkLst>
          <pc:docMk/>
          <pc:sldMk cId="3958030153" sldId="284"/>
        </pc:sldMkLst>
      </pc:sldChg>
      <pc:sldChg chg="del">
        <pc:chgData name="Balian, Sarah" userId="b3b060d9-4d34-479b-ad68-688eaebf93c5" providerId="ADAL" clId="{ECE8469E-A28F-4FE0-96F5-611311FE7A9A}" dt="2022-12-08T18:21:03.242" v="1478" actId="47"/>
        <pc:sldMkLst>
          <pc:docMk/>
          <pc:sldMk cId="3771114077" sldId="285"/>
        </pc:sldMkLst>
      </pc:sldChg>
      <pc:sldChg chg="del">
        <pc:chgData name="Balian, Sarah" userId="b3b060d9-4d34-479b-ad68-688eaebf93c5" providerId="ADAL" clId="{ECE8469E-A28F-4FE0-96F5-611311FE7A9A}" dt="2022-12-08T18:21:03.986" v="1479" actId="47"/>
        <pc:sldMkLst>
          <pc:docMk/>
          <pc:sldMk cId="1821595124" sldId="286"/>
        </pc:sldMkLst>
      </pc:sldChg>
      <pc:sldChg chg="del">
        <pc:chgData name="Balian, Sarah" userId="b3b060d9-4d34-479b-ad68-688eaebf93c5" providerId="ADAL" clId="{ECE8469E-A28F-4FE0-96F5-611311FE7A9A}" dt="2022-12-08T18:21:05.547" v="1481" actId="47"/>
        <pc:sldMkLst>
          <pc:docMk/>
          <pc:sldMk cId="2301792542" sldId="287"/>
        </pc:sldMkLst>
      </pc:sldChg>
      <pc:sldChg chg="del">
        <pc:chgData name="Balian, Sarah" userId="b3b060d9-4d34-479b-ad68-688eaebf93c5" providerId="ADAL" clId="{ECE8469E-A28F-4FE0-96F5-611311FE7A9A}" dt="2022-12-08T18:21:06.303" v="1482" actId="47"/>
        <pc:sldMkLst>
          <pc:docMk/>
          <pc:sldMk cId="2004344858" sldId="288"/>
        </pc:sldMkLst>
      </pc:sldChg>
      <pc:sldChg chg="modSp mod">
        <pc:chgData name="Balian, Sarah" userId="b3b060d9-4d34-479b-ad68-688eaebf93c5" providerId="ADAL" clId="{ECE8469E-A28F-4FE0-96F5-611311FE7A9A}" dt="2022-12-08T18:36:56.267" v="1942" actId="207"/>
        <pc:sldMkLst>
          <pc:docMk/>
          <pc:sldMk cId="3475639167" sldId="289"/>
        </pc:sldMkLst>
        <pc:spChg chg="mod">
          <ac:chgData name="Balian, Sarah" userId="b3b060d9-4d34-479b-ad68-688eaebf93c5" providerId="ADAL" clId="{ECE8469E-A28F-4FE0-96F5-611311FE7A9A}" dt="2022-12-08T18:36:56.267" v="1942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add mod">
        <pc:chgData name="Balian, Sarah" userId="b3b060d9-4d34-479b-ad68-688eaebf93c5" providerId="ADAL" clId="{ECE8469E-A28F-4FE0-96F5-611311FE7A9A}" dt="2022-12-08T17:06:00.571" v="492"/>
        <pc:sldMkLst>
          <pc:docMk/>
          <pc:sldMk cId="61370533" sldId="290"/>
        </pc:sldMkLst>
        <pc:spChg chg="mod">
          <ac:chgData name="Balian, Sarah" userId="b3b060d9-4d34-479b-ad68-688eaebf93c5" providerId="ADAL" clId="{ECE8469E-A28F-4FE0-96F5-611311FE7A9A}" dt="2022-12-08T17:04:26.339" v="423" actId="6549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4:45.109" v="471" actId="14100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06:00.571" v="492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ECE8469E-A28F-4FE0-96F5-611311FE7A9A}" dt="2022-12-08T17:35:37.071" v="1084" actId="27636"/>
        <pc:sldMkLst>
          <pc:docMk/>
          <pc:sldMk cId="3822647193" sldId="291"/>
        </pc:sldMkLst>
        <pc:spChg chg="mod">
          <ac:chgData name="Balian, Sarah" userId="b3b060d9-4d34-479b-ad68-688eaebf93c5" providerId="ADAL" clId="{ECE8469E-A28F-4FE0-96F5-611311FE7A9A}" dt="2022-12-08T17:35:37.071" v="1084" actId="27636"/>
          <ac:spMkLst>
            <pc:docMk/>
            <pc:sldMk cId="3822647193" sldId="291"/>
            <ac:spMk id="3" creationId="{7F10B6DC-6AF4-BFD9-E1D5-B98AA266289F}"/>
          </ac:spMkLst>
        </pc:spChg>
      </pc:sldChg>
      <pc:sldChg chg="addSp modSp add mod">
        <pc:chgData name="Balian, Sarah" userId="b3b060d9-4d34-479b-ad68-688eaebf93c5" providerId="ADAL" clId="{ECE8469E-A28F-4FE0-96F5-611311FE7A9A}" dt="2022-12-08T18:26:03.565" v="1687"/>
        <pc:sldMkLst>
          <pc:docMk/>
          <pc:sldMk cId="4205298638" sldId="292"/>
        </pc:sldMkLst>
        <pc:spChg chg="mod">
          <ac:chgData name="Balian, Sarah" userId="b3b060d9-4d34-479b-ad68-688eaebf93c5" providerId="ADAL" clId="{ECE8469E-A28F-4FE0-96F5-611311FE7A9A}" dt="2022-12-08T17:08:25.813" v="521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8:33.020" v="525" actId="20577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8:26:03.565" v="1687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CE8469E-A28F-4FE0-96F5-611311FE7A9A}" dt="2022-12-08T17:09:24.688" v="535"/>
          <ac:picMkLst>
            <pc:docMk/>
            <pc:sldMk cId="4205298638" sldId="292"/>
            <ac:picMk id="4" creationId="{82144BBA-50C0-ED9E-E96A-D8D38C07ECF4}"/>
          </ac:picMkLst>
        </pc:picChg>
      </pc:sldChg>
      <pc:sldChg chg="modSp add mod">
        <pc:chgData name="Balian, Sarah" userId="b3b060d9-4d34-479b-ad68-688eaebf93c5" providerId="ADAL" clId="{ECE8469E-A28F-4FE0-96F5-611311FE7A9A}" dt="2022-12-08T17:35:27.594" v="1078" actId="20577"/>
        <pc:sldMkLst>
          <pc:docMk/>
          <pc:sldMk cId="3986907055" sldId="293"/>
        </pc:sldMkLst>
        <pc:spChg chg="mod">
          <ac:chgData name="Balian, Sarah" userId="b3b060d9-4d34-479b-ad68-688eaebf93c5" providerId="ADAL" clId="{ECE8469E-A28F-4FE0-96F5-611311FE7A9A}" dt="2022-12-08T17:35:27.594" v="1078" actId="20577"/>
          <ac:spMkLst>
            <pc:docMk/>
            <pc:sldMk cId="3986907055" sldId="293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ECE8469E-A28F-4FE0-96F5-611311FE7A9A}" dt="2022-12-08T17:19:46.581" v="823" actId="478"/>
        <pc:sldMkLst>
          <pc:docMk/>
          <pc:sldMk cId="1925132525" sldId="294"/>
        </pc:sldMkLst>
        <pc:spChg chg="mod">
          <ac:chgData name="Balian, Sarah" userId="b3b060d9-4d34-479b-ad68-688eaebf93c5" providerId="ADAL" clId="{ECE8469E-A28F-4FE0-96F5-611311FE7A9A}" dt="2022-12-08T17:18:09.339" v="778" actId="14100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18:12.301" v="779" actId="1076"/>
          <ac:spMkLst>
            <pc:docMk/>
            <pc:sldMk cId="1925132525" sldId="294"/>
            <ac:spMk id="3" creationId="{E4FD1E92-5DBC-B105-F246-2355E4FF9A74}"/>
          </ac:spMkLst>
        </pc:spChg>
        <pc:spChg chg="add mod">
          <ac:chgData name="Balian, Sarah" userId="b3b060d9-4d34-479b-ad68-688eaebf93c5" providerId="ADAL" clId="{ECE8469E-A28F-4FE0-96F5-611311FE7A9A}" dt="2022-12-08T17:19:09.466" v="82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Balian, Sarah" userId="b3b060d9-4d34-479b-ad68-688eaebf93c5" providerId="ADAL" clId="{ECE8469E-A28F-4FE0-96F5-611311FE7A9A}" dt="2022-12-08T17:18:22.017" v="781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ECE8469E-A28F-4FE0-96F5-611311FE7A9A}" dt="2022-12-08T17:19:46.581" v="823" actId="478"/>
          <ac:picMkLst>
            <pc:docMk/>
            <pc:sldMk cId="1925132525" sldId="294"/>
            <ac:picMk id="6" creationId="{19A64D2C-54C4-3C4C-F822-977D4D6733B6}"/>
          </ac:picMkLst>
        </pc:picChg>
      </pc:sldChg>
      <pc:sldChg chg="modSp add mod">
        <pc:chgData name="Balian, Sarah" userId="b3b060d9-4d34-479b-ad68-688eaebf93c5" providerId="ADAL" clId="{ECE8469E-A28F-4FE0-96F5-611311FE7A9A}" dt="2022-12-08T17:35:16.316" v="1072" actId="27636"/>
        <pc:sldMkLst>
          <pc:docMk/>
          <pc:sldMk cId="1062889223" sldId="295"/>
        </pc:sldMkLst>
        <pc:spChg chg="mod">
          <ac:chgData name="Balian, Sarah" userId="b3b060d9-4d34-479b-ad68-688eaebf93c5" providerId="ADAL" clId="{ECE8469E-A28F-4FE0-96F5-611311FE7A9A}" dt="2022-12-08T17:35:16.316" v="1072" actId="27636"/>
          <ac:spMkLst>
            <pc:docMk/>
            <pc:sldMk cId="1062889223" sldId="29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ECE8469E-A28F-4FE0-96F5-611311FE7A9A}" dt="2022-12-08T17:24:31.881" v="913" actId="207"/>
        <pc:sldMkLst>
          <pc:docMk/>
          <pc:sldMk cId="476875324" sldId="296"/>
        </pc:sldMkLst>
        <pc:spChg chg="mod">
          <ac:chgData name="Balian, Sarah" userId="b3b060d9-4d34-479b-ad68-688eaebf93c5" providerId="ADAL" clId="{ECE8469E-A28F-4FE0-96F5-611311FE7A9A}" dt="2022-12-08T17:20:01.699" v="83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20:30.579" v="868" actId="20577"/>
          <ac:spMkLst>
            <pc:docMk/>
            <pc:sldMk cId="476875324" sldId="296"/>
            <ac:spMk id="3" creationId="{E4FD1E92-5DBC-B105-F246-2355E4FF9A74}"/>
          </ac:spMkLst>
        </pc:spChg>
        <pc:spChg chg="del">
          <ac:chgData name="Balian, Sarah" userId="b3b060d9-4d34-479b-ad68-688eaebf93c5" providerId="ADAL" clId="{ECE8469E-A28F-4FE0-96F5-611311FE7A9A}" dt="2022-12-08T17:20:34.331" v="869" actId="478"/>
          <ac:spMkLst>
            <pc:docMk/>
            <pc:sldMk cId="476875324" sldId="296"/>
            <ac:spMk id="4" creationId="{87E0FD17-000E-F917-D7E1-AFF7CACBF13D}"/>
          </ac:spMkLst>
        </pc:spChg>
        <pc:graphicFrameChg chg="add mod">
          <ac:chgData name="Balian, Sarah" userId="b3b060d9-4d34-479b-ad68-688eaebf93c5" providerId="ADAL" clId="{ECE8469E-A28F-4FE0-96F5-611311FE7A9A}" dt="2022-12-08T17:24:31.881" v="913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graphicFrameChg chg="del">
          <ac:chgData name="Balian, Sarah" userId="b3b060d9-4d34-479b-ad68-688eaebf93c5" providerId="ADAL" clId="{ECE8469E-A28F-4FE0-96F5-611311FE7A9A}" dt="2022-12-08T17:19:57.625" v="825" actId="478"/>
          <ac:graphicFrameMkLst>
            <pc:docMk/>
            <pc:sldMk cId="476875324" sldId="296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ECE8469E-A28F-4FE0-96F5-611311FE7A9A}" dt="2022-12-08T17:36:26.256" v="1094" actId="207"/>
        <pc:sldMkLst>
          <pc:docMk/>
          <pc:sldMk cId="2516764295" sldId="297"/>
        </pc:sldMkLst>
        <pc:spChg chg="mod">
          <ac:chgData name="Balian, Sarah" userId="b3b060d9-4d34-479b-ad68-688eaebf93c5" providerId="ADAL" clId="{ECE8469E-A28F-4FE0-96F5-611311FE7A9A}" dt="2022-12-08T17:36:26.256" v="1094" actId="207"/>
          <ac:spMkLst>
            <pc:docMk/>
            <pc:sldMk cId="2516764295" sldId="297"/>
            <ac:spMk id="3" creationId="{7F10B6DC-6AF4-BFD9-E1D5-B98AA266289F}"/>
          </ac:spMkLst>
        </pc:spChg>
      </pc:sldChg>
      <pc:sldChg chg="addSp modSp add mod">
        <pc:chgData name="Balian, Sarah" userId="b3b060d9-4d34-479b-ad68-688eaebf93c5" providerId="ADAL" clId="{ECE8469E-A28F-4FE0-96F5-611311FE7A9A}" dt="2022-12-08T17:38:21.535" v="1171" actId="27918"/>
        <pc:sldMkLst>
          <pc:docMk/>
          <pc:sldMk cId="1182146475" sldId="298"/>
        </pc:sldMkLst>
        <pc:spChg chg="mod">
          <ac:chgData name="Balian, Sarah" userId="b3b060d9-4d34-479b-ad68-688eaebf93c5" providerId="ADAL" clId="{ECE8469E-A28F-4FE0-96F5-611311FE7A9A}" dt="2022-12-08T17:37:25.662" v="1113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37:38.532" v="1152" actId="20577"/>
          <ac:spMkLst>
            <pc:docMk/>
            <pc:sldMk cId="1182146475" sldId="298"/>
            <ac:spMk id="3" creationId="{E4FD1E92-5DBC-B105-F246-2355E4FF9A74}"/>
          </ac:spMkLst>
        </pc:spChg>
        <pc:picChg chg="add mod">
          <ac:chgData name="Balian, Sarah" userId="b3b060d9-4d34-479b-ad68-688eaebf93c5" providerId="ADAL" clId="{ECE8469E-A28F-4FE0-96F5-611311FE7A9A}" dt="2022-12-08T17:37:45.167" v="1153"/>
          <ac:picMkLst>
            <pc:docMk/>
            <pc:sldMk cId="1182146475" sldId="298"/>
            <ac:picMk id="5" creationId="{31D361F8-A7DD-9772-7288-ED221E596AF4}"/>
          </ac:picMkLst>
        </pc:picChg>
      </pc:sldChg>
      <pc:sldChg chg="modSp add mod setBg">
        <pc:chgData name="Balian, Sarah" userId="b3b060d9-4d34-479b-ad68-688eaebf93c5" providerId="ADAL" clId="{ECE8469E-A28F-4FE0-96F5-611311FE7A9A}" dt="2022-12-08T17:59:57.502" v="1305" actId="1076"/>
        <pc:sldMkLst>
          <pc:docMk/>
          <pc:sldMk cId="317324267" sldId="299"/>
        </pc:sldMkLst>
        <pc:spChg chg="mod">
          <ac:chgData name="Balian, Sarah" userId="b3b060d9-4d34-479b-ad68-688eaebf93c5" providerId="ADAL" clId="{ECE8469E-A28F-4FE0-96F5-611311FE7A9A}" dt="2022-12-08T17:46:06.319" v="1241" actId="20577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Balian, Sarah" userId="b3b060d9-4d34-479b-ad68-688eaebf93c5" providerId="ADAL" clId="{ECE8469E-A28F-4FE0-96F5-611311FE7A9A}" dt="2022-12-08T17:59:16.843" v="1294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ECE8469E-A28F-4FE0-96F5-611311FE7A9A}" dt="2022-12-08T17:58:52.499" v="1292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ECE8469E-A28F-4FE0-96F5-611311FE7A9A}" dt="2022-12-08T17:59:05.701" v="129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ECE8469E-A28F-4FE0-96F5-611311FE7A9A}" dt="2022-12-08T17:59:19.700" v="129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ECE8469E-A28F-4FE0-96F5-611311FE7A9A}" dt="2022-12-08T17:59:40.914" v="1300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Balian, Sarah" userId="b3b060d9-4d34-479b-ad68-688eaebf93c5" providerId="ADAL" clId="{ECE8469E-A28F-4FE0-96F5-611311FE7A9A}" dt="2022-12-08T17:59:29.883" v="1297" actId="207"/>
          <ac:spMkLst>
            <pc:docMk/>
            <pc:sldMk cId="317324267" sldId="299"/>
            <ac:spMk id="35" creationId="{F8F9B46C-36E3-0EA5-56DA-E653E271E8D5}"/>
          </ac:spMkLst>
        </pc:spChg>
        <pc:spChg chg="mod">
          <ac:chgData name="Balian, Sarah" userId="b3b060d9-4d34-479b-ad68-688eaebf93c5" providerId="ADAL" clId="{ECE8469E-A28F-4FE0-96F5-611311FE7A9A}" dt="2022-12-08T17:59:52.689" v="1304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Balian, Sarah" userId="b3b060d9-4d34-479b-ad68-688eaebf93c5" providerId="ADAL" clId="{ECE8469E-A28F-4FE0-96F5-611311FE7A9A}" dt="2022-12-08T17:59:37.360" v="1299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Balian, Sarah" userId="b3b060d9-4d34-479b-ad68-688eaebf93c5" providerId="ADAL" clId="{ECE8469E-A28F-4FE0-96F5-611311FE7A9A}" dt="2022-12-08T17:55:51.275" v="1274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ECE8469E-A28F-4FE0-96F5-611311FE7A9A}" dt="2022-12-08T17:57:35.189" v="1285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ECE8469E-A28F-4FE0-96F5-611311FE7A9A}" dt="2022-12-08T17:56:18.657" v="1276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ECE8469E-A28F-4FE0-96F5-611311FE7A9A}" dt="2022-12-08T17:57:51.744" v="1288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ECE8469E-A28F-4FE0-96F5-611311FE7A9A}" dt="2022-12-08T17:47:39.851" v="1248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ECE8469E-A28F-4FE0-96F5-611311FE7A9A}" dt="2022-12-08T17:57:19.096" v="1282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ECE8469E-A28F-4FE0-96F5-611311FE7A9A}" dt="2022-12-08T17:48:08.722" v="1259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ECE8469E-A28F-4FE0-96F5-611311FE7A9A}" dt="2022-12-08T17:52:55.302" v="1271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ECE8469E-A28F-4FE0-96F5-611311FE7A9A}" dt="2022-12-08T17:53:00.525" v="1272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ECE8469E-A28F-4FE0-96F5-611311FE7A9A}" dt="2022-12-08T17:58:13.646" v="1291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ECE8469E-A28F-4FE0-96F5-611311FE7A9A}" dt="2022-12-08T17:47:51.858" v="1254" actId="6549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ECE8469E-A28F-4FE0-96F5-611311FE7A9A}" dt="2022-12-08T17:47:57.008" v="1257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ECE8469E-A28F-4FE0-96F5-611311FE7A9A}" dt="2022-12-08T17:57:09.198" v="1279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ECE8469E-A28F-4FE0-96F5-611311FE7A9A}" dt="2022-12-08T17:47:44.934" v="1251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ECE8469E-A28F-4FE0-96F5-611311FE7A9A}" dt="2022-12-08T17:59:34.158" v="1298" actId="1076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Balian, Sarah" userId="b3b060d9-4d34-479b-ad68-688eaebf93c5" providerId="ADAL" clId="{ECE8469E-A28F-4FE0-96F5-611311FE7A9A}" dt="2022-12-08T17:45:50.553" v="1196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ECE8469E-A28F-4FE0-96F5-611311FE7A9A}" dt="2022-12-08T17:49:58.546" v="1269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ECE8469E-A28F-4FE0-96F5-611311FE7A9A}" dt="2022-12-08T17:48:02.648" v="1258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Balian, Sarah" userId="b3b060d9-4d34-479b-ad68-688eaebf93c5" providerId="ADAL" clId="{ECE8469E-A28F-4FE0-96F5-611311FE7A9A}" dt="2022-12-08T17:57:28.725" v="1283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Balian, Sarah" userId="b3b060d9-4d34-479b-ad68-688eaebf93c5" providerId="ADAL" clId="{ECE8469E-A28F-4FE0-96F5-611311FE7A9A}" dt="2022-12-08T17:59:57.502" v="1305" actId="1076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ECE8469E-A28F-4FE0-96F5-611311FE7A9A}" dt="2022-12-08T17:57:56.902" v="128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ECE8469E-A28F-4FE0-96F5-611311FE7A9A}" dt="2022-12-08T17:57:45.558" v="1287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ECE8469E-A28F-4FE0-96F5-611311FE7A9A}" dt="2022-12-08T17:49:52.647" v="1265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ECE8469E-A28F-4FE0-96F5-611311FE7A9A}" dt="2022-12-08T17:57:00.162" v="1277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ECE8469E-A28F-4FE0-96F5-611311FE7A9A}" dt="2022-12-08T17:57:43.627" v="1286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ECE8469E-A28F-4FE0-96F5-611311FE7A9A}" dt="2022-12-08T17:56:02.765" v="1275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Balian, Sarah" userId="b3b060d9-4d34-479b-ad68-688eaebf93c5" providerId="ADAL" clId="{ECE8469E-A28F-4FE0-96F5-611311FE7A9A}" dt="2022-12-08T17:47:05.003" v="1247" actId="20577"/>
          <ac:spMkLst>
            <pc:docMk/>
            <pc:sldMk cId="317324267" sldId="299"/>
            <ac:spMk id="1046" creationId="{8A57591F-F75D-FBB3-BD7E-757A1AFC2F44}"/>
          </ac:spMkLst>
        </pc:spChg>
        <pc:grpChg chg="mod">
          <ac:chgData name="Balian, Sarah" userId="b3b060d9-4d34-479b-ad68-688eaebf93c5" providerId="ADAL" clId="{ECE8469E-A28F-4FE0-96F5-611311FE7A9A}" dt="2022-12-08T17:59:47.527" v="1302" actId="1076"/>
          <ac:grpSpMkLst>
            <pc:docMk/>
            <pc:sldMk cId="317324267" sldId="299"/>
            <ac:grpSpMk id="12" creationId="{5E9238D3-4F99-E415-7A54-9FE1BC3F8A71}"/>
          </ac:grpSpMkLst>
        </pc:grpChg>
      </pc:sldChg>
      <pc:sldChg chg="addSp delSp modSp add mod setBg">
        <pc:chgData name="Balian, Sarah" userId="b3b060d9-4d34-479b-ad68-688eaebf93c5" providerId="ADAL" clId="{ECE8469E-A28F-4FE0-96F5-611311FE7A9A}" dt="2022-12-08T18:18:30.818" v="1375" actId="1076"/>
        <pc:sldMkLst>
          <pc:docMk/>
          <pc:sldMk cId="3076330452" sldId="300"/>
        </pc:sldMkLst>
        <pc:spChg chg="del">
          <ac:chgData name="Balian, Sarah" userId="b3b060d9-4d34-479b-ad68-688eaebf93c5" providerId="ADAL" clId="{ECE8469E-A28F-4FE0-96F5-611311FE7A9A}" dt="2022-12-08T17:46:13.949" v="1242" actId="478"/>
          <ac:spMkLst>
            <pc:docMk/>
            <pc:sldMk cId="3076330452" sldId="300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ECE8469E-A28F-4FE0-96F5-611311FE7A9A}" dt="2022-12-08T17:46:15.480" v="1243" actId="478"/>
          <ac:spMkLst>
            <pc:docMk/>
            <pc:sldMk cId="3076330452" sldId="300"/>
            <ac:spMk id="4" creationId="{58C11F38-E5DE-D3E4-8204-FCF584327804}"/>
          </ac:spMkLst>
        </pc:spChg>
        <pc:spChg chg="add mod">
          <ac:chgData name="Balian, Sarah" userId="b3b060d9-4d34-479b-ad68-688eaebf93c5" providerId="ADAL" clId="{ECE8469E-A28F-4FE0-96F5-611311FE7A9A}" dt="2022-12-08T17:46:25.426" v="1246" actId="6549"/>
          <ac:spMkLst>
            <pc:docMk/>
            <pc:sldMk cId="3076330452" sldId="300"/>
            <ac:spMk id="5" creationId="{E43EAB63-2153-CD6D-931F-EE5664D9009C}"/>
          </ac:spMkLst>
        </pc:spChg>
        <pc:spChg chg="add mod">
          <ac:chgData name="Balian, Sarah" userId="b3b060d9-4d34-479b-ad68-688eaebf93c5" providerId="ADAL" clId="{ECE8469E-A28F-4FE0-96F5-611311FE7A9A}" dt="2022-12-08T17:46:22.386" v="1245" actId="20577"/>
          <ac:spMkLst>
            <pc:docMk/>
            <pc:sldMk cId="3076330452" sldId="300"/>
            <ac:spMk id="6" creationId="{9BDCE6A8-2C31-F7B4-5CEC-7699505FBC63}"/>
          </ac:spMkLst>
        </pc:spChg>
        <pc:spChg chg="mod">
          <ac:chgData name="Balian, Sarah" userId="b3b060d9-4d34-479b-ad68-688eaebf93c5" providerId="ADAL" clId="{ECE8469E-A28F-4FE0-96F5-611311FE7A9A}" dt="2022-12-08T18:17:35.196" v="1363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Balian, Sarah" userId="b3b060d9-4d34-479b-ad68-688eaebf93c5" providerId="ADAL" clId="{ECE8469E-A28F-4FE0-96F5-611311FE7A9A}" dt="2022-12-08T18:18:00.954" v="1369" actId="207"/>
          <ac:spMkLst>
            <pc:docMk/>
            <pc:sldMk cId="3076330452" sldId="300"/>
            <ac:spMk id="17" creationId="{A26086BA-EB13-AEAF-5740-8696C7A3D23D}"/>
          </ac:spMkLst>
        </pc:spChg>
        <pc:spChg chg="mod">
          <ac:chgData name="Balian, Sarah" userId="b3b060d9-4d34-479b-ad68-688eaebf93c5" providerId="ADAL" clId="{ECE8469E-A28F-4FE0-96F5-611311FE7A9A}" dt="2022-12-08T18:17:49.027" v="1366" actId="207"/>
          <ac:spMkLst>
            <pc:docMk/>
            <pc:sldMk cId="3076330452" sldId="300"/>
            <ac:spMk id="18" creationId="{6EB730F7-D11E-13E3-D394-591543F6F3F4}"/>
          </ac:spMkLst>
        </pc:spChg>
        <pc:spChg chg="mod">
          <ac:chgData name="Balian, Sarah" userId="b3b060d9-4d34-479b-ad68-688eaebf93c5" providerId="ADAL" clId="{ECE8469E-A28F-4FE0-96F5-611311FE7A9A}" dt="2022-12-08T18:17:03.471" v="1359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Balian, Sarah" userId="b3b060d9-4d34-479b-ad68-688eaebf93c5" providerId="ADAL" clId="{ECE8469E-A28F-4FE0-96F5-611311FE7A9A}" dt="2022-12-08T18:17:30.770" v="1362" actId="207"/>
          <ac:spMkLst>
            <pc:docMk/>
            <pc:sldMk cId="3076330452" sldId="300"/>
            <ac:spMk id="24" creationId="{C50532D2-86D1-EE8B-6A3E-06DE59632923}"/>
          </ac:spMkLst>
        </pc:spChg>
        <pc:spChg chg="mod">
          <ac:chgData name="Balian, Sarah" userId="b3b060d9-4d34-479b-ad68-688eaebf93c5" providerId="ADAL" clId="{ECE8469E-A28F-4FE0-96F5-611311FE7A9A}" dt="2022-12-08T18:17:01.041" v="135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Balian, Sarah" userId="b3b060d9-4d34-479b-ad68-688eaebf93c5" providerId="ADAL" clId="{ECE8469E-A28F-4FE0-96F5-611311FE7A9A}" dt="2022-12-08T18:17:07.411" v="1360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Balian, Sarah" userId="b3b060d9-4d34-479b-ad68-688eaebf93c5" providerId="ADAL" clId="{ECE8469E-A28F-4FE0-96F5-611311FE7A9A}" dt="2022-12-08T18:17:12.355" v="1361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Balian, Sarah" userId="b3b060d9-4d34-479b-ad68-688eaebf93c5" providerId="ADAL" clId="{ECE8469E-A28F-4FE0-96F5-611311FE7A9A}" dt="2022-12-08T18:18:08.457" v="1371" actId="207"/>
          <ac:spMkLst>
            <pc:docMk/>
            <pc:sldMk cId="3076330452" sldId="300"/>
            <ac:spMk id="31" creationId="{A67A114E-0910-BD77-04C3-779B7C7BED6A}"/>
          </ac:spMkLst>
        </pc:spChg>
        <pc:spChg chg="mod">
          <ac:chgData name="Balian, Sarah" userId="b3b060d9-4d34-479b-ad68-688eaebf93c5" providerId="ADAL" clId="{ECE8469E-A28F-4FE0-96F5-611311FE7A9A}" dt="2022-12-08T18:16:56.085" v="1357" actId="207"/>
          <ac:spMkLst>
            <pc:docMk/>
            <pc:sldMk cId="3076330452" sldId="300"/>
            <ac:spMk id="32" creationId="{E978B757-63B9-7169-1890-A30CE86C7447}"/>
          </ac:spMkLst>
        </pc:spChg>
        <pc:spChg chg="mod">
          <ac:chgData name="Balian, Sarah" userId="b3b060d9-4d34-479b-ad68-688eaebf93c5" providerId="ADAL" clId="{ECE8469E-A28F-4FE0-96F5-611311FE7A9A}" dt="2022-12-08T18:18:27.501" v="1374" actId="207"/>
          <ac:spMkLst>
            <pc:docMk/>
            <pc:sldMk cId="3076330452" sldId="300"/>
            <ac:spMk id="35" creationId="{F8F9B46C-36E3-0EA5-56DA-E653E271E8D5}"/>
          </ac:spMkLst>
        </pc:spChg>
        <pc:spChg chg="mod">
          <ac:chgData name="Balian, Sarah" userId="b3b060d9-4d34-479b-ad68-688eaebf93c5" providerId="ADAL" clId="{ECE8469E-A28F-4FE0-96F5-611311FE7A9A}" dt="2022-12-08T18:17:57.533" v="1368" actId="207"/>
          <ac:spMkLst>
            <pc:docMk/>
            <pc:sldMk cId="3076330452" sldId="300"/>
            <ac:spMk id="36" creationId="{3A6045E7-8748-CF8A-A9B5-1479A6021893}"/>
          </ac:spMkLst>
        </pc:spChg>
        <pc:spChg chg="mod">
          <ac:chgData name="Balian, Sarah" userId="b3b060d9-4d34-479b-ad68-688eaebf93c5" providerId="ADAL" clId="{ECE8469E-A28F-4FE0-96F5-611311FE7A9A}" dt="2022-12-08T18:17:41.401" v="1364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Balian, Sarah" userId="b3b060d9-4d34-479b-ad68-688eaebf93c5" providerId="ADAL" clId="{ECE8469E-A28F-4FE0-96F5-611311FE7A9A}" dt="2022-12-08T18:02:30.775" v="1339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Balian, Sarah" userId="b3b060d9-4d34-479b-ad68-688eaebf93c5" providerId="ADAL" clId="{ECE8469E-A28F-4FE0-96F5-611311FE7A9A}" dt="2022-12-08T18:02:55.397" v="1344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Balian, Sarah" userId="b3b060d9-4d34-479b-ad68-688eaebf93c5" providerId="ADAL" clId="{ECE8469E-A28F-4FE0-96F5-611311FE7A9A}" dt="2022-12-08T18:02:04.651" v="1334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Balian, Sarah" userId="b3b060d9-4d34-479b-ad68-688eaebf93c5" providerId="ADAL" clId="{ECE8469E-A28F-4FE0-96F5-611311FE7A9A}" dt="2022-12-08T18:03:24.351" v="1350" actId="20577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Balian, Sarah" userId="b3b060d9-4d34-479b-ad68-688eaebf93c5" providerId="ADAL" clId="{ECE8469E-A28F-4FE0-96F5-611311FE7A9A}" dt="2022-12-08T18:00:29.405" v="1308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Balian, Sarah" userId="b3b060d9-4d34-479b-ad68-688eaebf93c5" providerId="ADAL" clId="{ECE8469E-A28F-4FE0-96F5-611311FE7A9A}" dt="2022-12-08T18:02:36.800" v="1341" actId="20577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Balian, Sarah" userId="b3b060d9-4d34-479b-ad68-688eaebf93c5" providerId="ADAL" clId="{ECE8469E-A28F-4FE0-96F5-611311FE7A9A}" dt="2022-12-08T18:00:57.374" v="1318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Balian, Sarah" userId="b3b060d9-4d34-479b-ad68-688eaebf93c5" providerId="ADAL" clId="{ECE8469E-A28F-4FE0-96F5-611311FE7A9A}" dt="2022-12-08T18:01:37.671" v="1329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Balian, Sarah" userId="b3b060d9-4d34-479b-ad68-688eaebf93c5" providerId="ADAL" clId="{ECE8469E-A28F-4FE0-96F5-611311FE7A9A}" dt="2022-12-08T18:01:43.206" v="1331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Balian, Sarah" userId="b3b060d9-4d34-479b-ad68-688eaebf93c5" providerId="ADAL" clId="{ECE8469E-A28F-4FE0-96F5-611311FE7A9A}" dt="2022-12-08T18:03:41.766" v="135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Balian, Sarah" userId="b3b060d9-4d34-479b-ad68-688eaebf93c5" providerId="ADAL" clId="{ECE8469E-A28F-4FE0-96F5-611311FE7A9A}" dt="2022-12-08T18:00:38.686" v="1312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Balian, Sarah" userId="b3b060d9-4d34-479b-ad68-688eaebf93c5" providerId="ADAL" clId="{ECE8469E-A28F-4FE0-96F5-611311FE7A9A}" dt="2022-12-08T18:17:54.133" v="1367" actId="1076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Balian, Sarah" userId="b3b060d9-4d34-479b-ad68-688eaebf93c5" providerId="ADAL" clId="{ECE8469E-A28F-4FE0-96F5-611311FE7A9A}" dt="2022-12-08T18:02:22.037" v="1337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Balian, Sarah" userId="b3b060d9-4d34-479b-ad68-688eaebf93c5" providerId="ADAL" clId="{ECE8469E-A28F-4FE0-96F5-611311FE7A9A}" dt="2022-12-08T18:00:33.845" v="1310" actId="20577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Balian, Sarah" userId="b3b060d9-4d34-479b-ad68-688eaebf93c5" providerId="ADAL" clId="{ECE8469E-A28F-4FE0-96F5-611311FE7A9A}" dt="2022-12-08T18:18:30.818" v="1375" actId="1076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Balian, Sarah" userId="b3b060d9-4d34-479b-ad68-688eaebf93c5" providerId="ADAL" clId="{ECE8469E-A28F-4FE0-96F5-611311FE7A9A}" dt="2022-12-08T17:46:13.949" v="1242" actId="478"/>
          <ac:spMkLst>
            <pc:docMk/>
            <pc:sldMk cId="3076330452" sldId="300"/>
            <ac:spMk id="58" creationId="{DB0E9556-57C4-FB9F-F4ED-4A86F430775C}"/>
          </ac:spMkLst>
        </pc:spChg>
        <pc:spChg chg="mod">
          <ac:chgData name="Balian, Sarah" userId="b3b060d9-4d34-479b-ad68-688eaebf93c5" providerId="ADAL" clId="{ECE8469E-A28F-4FE0-96F5-611311FE7A9A}" dt="2022-12-08T18:01:26.039" v="1325" actId="27636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Balian, Sarah" userId="b3b060d9-4d34-479b-ad68-688eaebf93c5" providerId="ADAL" clId="{ECE8469E-A28F-4FE0-96F5-611311FE7A9A}" dt="2022-12-08T18:00:48.791" v="1316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Balian, Sarah" userId="b3b060d9-4d34-479b-ad68-688eaebf93c5" providerId="ADAL" clId="{ECE8469E-A28F-4FE0-96F5-611311FE7A9A}" dt="2022-12-08T18:02:45.631" v="1343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Balian, Sarah" userId="b3b060d9-4d34-479b-ad68-688eaebf93c5" providerId="ADAL" clId="{ECE8469E-A28F-4FE0-96F5-611311FE7A9A}" dt="2022-12-08T18:01:02.848" v="1319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Balian, Sarah" userId="b3b060d9-4d34-479b-ad68-688eaebf93c5" providerId="ADAL" clId="{ECE8469E-A28F-4FE0-96F5-611311FE7A9A}" dt="2022-12-08T18:03:52.190" v="1356" actId="6549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Balian, Sarah" userId="b3b060d9-4d34-479b-ad68-688eaebf93c5" providerId="ADAL" clId="{ECE8469E-A28F-4FE0-96F5-611311FE7A9A}" dt="2022-12-08T18:03:07.976" v="1348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Balian, Sarah" userId="b3b060d9-4d34-479b-ad68-688eaebf93c5" providerId="ADAL" clId="{ECE8469E-A28F-4FE0-96F5-611311FE7A9A}" dt="2022-12-08T18:18:12.060" v="1372" actId="1076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Balian, Sarah" userId="b3b060d9-4d34-479b-ad68-688eaebf93c5" providerId="ADAL" clId="{ECE8469E-A28F-4FE0-96F5-611311FE7A9A}" dt="2022-12-08T18:02:11.009" v="1335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Balian, Sarah" userId="b3b060d9-4d34-479b-ad68-688eaebf93c5" providerId="ADAL" clId="{ECE8469E-A28F-4FE0-96F5-611311FE7A9A}" dt="2022-12-08T18:03:01.336" v="1346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Balian, Sarah" userId="b3b060d9-4d34-479b-ad68-688eaebf93c5" providerId="ADAL" clId="{ECE8469E-A28F-4FE0-96F5-611311FE7A9A}" dt="2022-12-08T18:01:49.471" v="1333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Balian, Sarah" userId="b3b060d9-4d34-479b-ad68-688eaebf93c5" providerId="ADAL" clId="{ECE8469E-A28F-4FE0-96F5-611311FE7A9A}" dt="2022-12-08T18:00:23.701" v="1306" actId="20577"/>
          <ac:spMkLst>
            <pc:docMk/>
            <pc:sldMk cId="3076330452" sldId="300"/>
            <ac:spMk id="1046" creationId="{8A57591F-F75D-FBB3-BD7E-757A1AFC2F44}"/>
          </ac:spMkLst>
        </pc:spChg>
      </pc:sldChg>
      <pc:sldChg chg="delSp modSp add mod">
        <pc:chgData name="Balian, Sarah" userId="b3b060d9-4d34-479b-ad68-688eaebf93c5" providerId="ADAL" clId="{ECE8469E-A28F-4FE0-96F5-611311FE7A9A}" dt="2022-12-08T18:20:23.579" v="1470" actId="14100"/>
        <pc:sldMkLst>
          <pc:docMk/>
          <pc:sldMk cId="545205739" sldId="301"/>
        </pc:sldMkLst>
        <pc:spChg chg="mod">
          <ac:chgData name="Balian, Sarah" userId="b3b060d9-4d34-479b-ad68-688eaebf93c5" providerId="ADAL" clId="{ECE8469E-A28F-4FE0-96F5-611311FE7A9A}" dt="2022-12-08T18:20:03.333" v="1408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8:20:23.579" v="1470" actId="14100"/>
          <ac:spMkLst>
            <pc:docMk/>
            <pc:sldMk cId="545205739" sldId="301"/>
            <ac:spMk id="3" creationId="{E4FD1E92-5DBC-B105-F246-2355E4FF9A74}"/>
          </ac:spMkLst>
        </pc:spChg>
        <pc:picChg chg="del">
          <ac:chgData name="Balian, Sarah" userId="b3b060d9-4d34-479b-ad68-688eaebf93c5" providerId="ADAL" clId="{ECE8469E-A28F-4FE0-96F5-611311FE7A9A}" dt="2022-12-08T18:19:16.766" v="1377" actId="478"/>
          <ac:picMkLst>
            <pc:docMk/>
            <pc:sldMk cId="545205739" sldId="301"/>
            <ac:picMk id="4" creationId="{82144BBA-50C0-ED9E-E96A-D8D38C07ECF4}"/>
          </ac:picMkLst>
        </pc:picChg>
      </pc:sldChg>
      <pc:sldMasterChg chg="addSp delSp modSp mod delSldLayout modSldLayout">
        <pc:chgData name="Balian, Sarah" userId="b3b060d9-4d34-479b-ad68-688eaebf93c5" providerId="ADAL" clId="{ECE8469E-A28F-4FE0-96F5-611311FE7A9A}" dt="2022-12-13T14:32:28.420" v="1960" actId="478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ECE8469E-A28F-4FE0-96F5-611311FE7A9A}" dt="2022-12-13T14:32:19.009" v="1957" actId="6549"/>
          <ac:spMkLst>
            <pc:docMk/>
            <pc:sldMasterMk cId="3850865728" sldId="2147483662"/>
            <ac:spMk id="2" creationId="{A1AF6A25-C05E-275F-43E1-F8E93E3EEC0C}"/>
          </ac:spMkLst>
        </pc:spChg>
        <pc:spChg chg="del">
          <ac:chgData name="Balian, Sarah" userId="b3b060d9-4d34-479b-ad68-688eaebf93c5" providerId="ADAL" clId="{ECE8469E-A28F-4FE0-96F5-611311FE7A9A}" dt="2022-12-09T19:22:52.713" v="1943" actId="478"/>
          <ac:spMkLst>
            <pc:docMk/>
            <pc:sldMasterMk cId="3850865728" sldId="2147483662"/>
            <ac:spMk id="3" creationId="{D59D261D-16B8-DAA5-B2D9-DE4D1E3CD48F}"/>
          </ac:spMkLst>
        </pc:spChg>
        <pc:spChg chg="add mod">
          <ac:chgData name="Balian, Sarah" userId="b3b060d9-4d34-479b-ad68-688eaebf93c5" providerId="ADAL" clId="{ECE8469E-A28F-4FE0-96F5-611311FE7A9A}" dt="2022-12-09T19:23:30.842" v="1956" actId="1076"/>
          <ac:spMkLst>
            <pc:docMk/>
            <pc:sldMasterMk cId="3850865728" sldId="2147483662"/>
            <ac:spMk id="4" creationId="{EF1B5812-A233-6083-8BE7-6465D675F0CA}"/>
          </ac:spMkLst>
        </pc:spChg>
        <pc:sldLayoutChg chg="delSp modSp mod">
          <pc:chgData name="Balian, Sarah" userId="b3b060d9-4d34-479b-ad68-688eaebf93c5" providerId="ADAL" clId="{ECE8469E-A28F-4FE0-96F5-611311FE7A9A}" dt="2022-12-13T14:32:28.420" v="1960" actId="478"/>
          <pc:sldLayoutMkLst>
            <pc:docMk/>
            <pc:sldMasterMk cId="906986614" sldId="2147483697"/>
            <pc:sldLayoutMk cId="3824787925" sldId="2147483686"/>
          </pc:sldLayoutMkLst>
          <pc:spChg chg="mod">
            <ac:chgData name="Balian, Sarah" userId="b3b060d9-4d34-479b-ad68-688eaebf93c5" providerId="ADAL" clId="{ECE8469E-A28F-4FE0-96F5-611311FE7A9A}" dt="2022-12-13T14:32:22.867" v="1958" actId="6549"/>
            <ac:spMkLst>
              <pc:docMk/>
              <pc:sldMasterMk cId="906986614" sldId="2147483697"/>
              <pc:sldLayoutMk cId="3824787925" sldId="2147483686"/>
              <ac:spMk id="4" creationId="{EC71831F-1B8F-EA98-3184-E4EB3C6D8FB1}"/>
            </ac:spMkLst>
          </pc:spChg>
          <pc:spChg chg="del mod">
            <ac:chgData name="Balian, Sarah" userId="b3b060d9-4d34-479b-ad68-688eaebf93c5" providerId="ADAL" clId="{ECE8469E-A28F-4FE0-96F5-611311FE7A9A}" dt="2022-12-13T14:32:28.420" v="1960" actId="478"/>
            <ac:spMkLst>
              <pc:docMk/>
              <pc:sldMasterMk cId="906986614" sldId="2147483697"/>
              <pc:sldLayoutMk cId="3824787925" sldId="2147483686"/>
              <ac:spMk id="5" creationId="{D4A3559E-C75A-5D65-C1BD-0B0208EF2C5D}"/>
            </ac:spMkLst>
          </pc:spChg>
        </pc:sldLayoutChg>
        <pc:sldLayoutChg chg="del">
          <pc:chgData name="Balian, Sarah" userId="b3b060d9-4d34-479b-ad68-688eaebf93c5" providerId="ADAL" clId="{ECE8469E-A28F-4FE0-96F5-611311FE7A9A}" dt="2022-12-08T18:21:01.315" v="1476" actId="47"/>
          <pc:sldLayoutMkLst>
            <pc:docMk/>
            <pc:sldMasterMk cId="3850865728" sldId="2147483662"/>
            <pc:sldLayoutMk cId="2990334043" sldId="2147483709"/>
          </pc:sldLayoutMkLst>
        </pc:sldLayoutChg>
      </pc:sldMasterChg>
    </pc:docChg>
  </pc:docChgLst>
  <pc:docChgLst>
    <pc:chgData name="Twesigye, Gloria" userId="6464a502-8a44-4d67-8fab-8f3aa9495827" providerId="ADAL" clId="{3E5F48D1-52CC-4D68-96C8-E14E14E306BE}"/>
    <pc:docChg chg="undo custSel addSld modSld">
      <pc:chgData name="Twesigye, Gloria" userId="6464a502-8a44-4d67-8fab-8f3aa9495827" providerId="ADAL" clId="{3E5F48D1-52CC-4D68-96C8-E14E14E306BE}" dt="2023-03-02T16:11:17.076" v="43" actId="1076"/>
      <pc:docMkLst>
        <pc:docMk/>
      </pc:docMkLst>
      <pc:sldChg chg="mod">
        <pc:chgData name="Twesigye, Gloria" userId="6464a502-8a44-4d67-8fab-8f3aa9495827" providerId="ADAL" clId="{3E5F48D1-52CC-4D68-96C8-E14E14E306BE}" dt="2023-03-02T16:05:40.119" v="9" actId="27918"/>
        <pc:sldMkLst>
          <pc:docMk/>
          <pc:sldMk cId="3201893001" sldId="265"/>
        </pc:sldMkLst>
      </pc:sldChg>
      <pc:sldChg chg="addSp modSp add mod">
        <pc:chgData name="Twesigye, Gloria" userId="6464a502-8a44-4d67-8fab-8f3aa9495827" providerId="ADAL" clId="{3E5F48D1-52CC-4D68-96C8-E14E14E306BE}" dt="2023-03-02T16:11:17.076" v="43" actId="1076"/>
        <pc:sldMkLst>
          <pc:docMk/>
          <pc:sldMk cId="3286086278" sldId="303"/>
        </pc:sldMkLst>
        <pc:spChg chg="mod">
          <ac:chgData name="Twesigye, Gloria" userId="6464a502-8a44-4d67-8fab-8f3aa9495827" providerId="ADAL" clId="{3E5F48D1-52CC-4D68-96C8-E14E14E306BE}" dt="2023-03-02T16:00:43.739" v="1"/>
          <ac:spMkLst>
            <pc:docMk/>
            <pc:sldMk cId="3286086278" sldId="303"/>
            <ac:spMk id="2" creationId="{F6245169-1799-41CD-B28E-D2D20D16AD73}"/>
          </ac:spMkLst>
        </pc:spChg>
        <pc:spChg chg="mod">
          <ac:chgData name="Twesigye, Gloria" userId="6464a502-8a44-4d67-8fab-8f3aa9495827" providerId="ADAL" clId="{3E5F48D1-52CC-4D68-96C8-E14E14E306BE}" dt="2023-03-02T16:00:51.523" v="2"/>
          <ac:spMkLst>
            <pc:docMk/>
            <pc:sldMk cId="3286086278" sldId="303"/>
            <ac:spMk id="3" creationId="{E4FD1E92-5DBC-B105-F246-2355E4FF9A74}"/>
          </ac:spMkLst>
        </pc:spChg>
        <pc:spChg chg="add mod">
          <ac:chgData name="Twesigye, Gloria" userId="6464a502-8a44-4d67-8fab-8f3aa9495827" providerId="ADAL" clId="{3E5F48D1-52CC-4D68-96C8-E14E14E306BE}" dt="2023-03-02T16:11:00.428" v="42" actId="1076"/>
          <ac:spMkLst>
            <pc:docMk/>
            <pc:sldMk cId="3286086278" sldId="303"/>
            <ac:spMk id="4" creationId="{11243C6F-AED6-8E86-47F0-33554723ECB6}"/>
          </ac:spMkLst>
        </pc:spChg>
        <pc:spChg chg="mod">
          <ac:chgData name="Twesigye, Gloria" userId="6464a502-8a44-4d67-8fab-8f3aa9495827" providerId="ADAL" clId="{3E5F48D1-52CC-4D68-96C8-E14E14E306BE}" dt="2023-03-02T16:11:17.076" v="43" actId="1076"/>
          <ac:spMkLst>
            <pc:docMk/>
            <pc:sldMk cId="3286086278" sldId="303"/>
            <ac:spMk id="14" creationId="{82A3C109-5FCF-1BFD-A7E2-0BBAC4A6EA1D}"/>
          </ac:spMkLst>
        </pc:spChg>
        <pc:graphicFrameChg chg="mod">
          <ac:chgData name="Twesigye, Gloria" userId="6464a502-8a44-4d67-8fab-8f3aa9495827" providerId="ADAL" clId="{3E5F48D1-52CC-4D68-96C8-E14E14E306BE}" dt="2023-03-02T16:09:25.230" v="30" actId="14100"/>
          <ac:graphicFrameMkLst>
            <pc:docMk/>
            <pc:sldMk cId="3286086278" sldId="303"/>
            <ac:graphicFrameMk id="9" creationId="{16BB2B36-D329-083C-5198-BEEC5AC12CFA}"/>
          </ac:graphicFrameMkLst>
        </pc:graphicFrameChg>
        <pc:graphicFrameChg chg="mod">
          <ac:chgData name="Twesigye, Gloria" userId="6464a502-8a44-4d67-8fab-8f3aa9495827" providerId="ADAL" clId="{3E5F48D1-52CC-4D68-96C8-E14E14E306BE}" dt="2023-03-02T16:10:54.306" v="40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  <pc:docChgLst>
    <pc:chgData name="Sarah Balian" userId="b9b6ec2c-f67a-4485-ae9a-27dddf9569d2" providerId="ADAL" clId="{0B4475AF-2CF6-4637-B043-F5205E4198B0}"/>
    <pc:docChg chg="delSld modSld">
      <pc:chgData name="Sarah Balian" userId="b9b6ec2c-f67a-4485-ae9a-27dddf9569d2" providerId="ADAL" clId="{0B4475AF-2CF6-4637-B043-F5205E4198B0}" dt="2023-03-17T15:04:51.285" v="54" actId="47"/>
      <pc:docMkLst>
        <pc:docMk/>
      </pc:docMkLst>
      <pc:sldChg chg="modNotesTx">
        <pc:chgData name="Sarah Balian" userId="b9b6ec2c-f67a-4485-ae9a-27dddf9569d2" providerId="ADAL" clId="{0B4475AF-2CF6-4637-B043-F5205E4198B0}" dt="2023-03-17T14:55:57.139" v="18" actId="20577"/>
        <pc:sldMkLst>
          <pc:docMk/>
          <pc:sldMk cId="1887431401" sldId="263"/>
        </pc:sldMkLst>
      </pc:sldChg>
      <pc:sldChg chg="del delCm">
        <pc:chgData name="Sarah Balian" userId="b9b6ec2c-f67a-4485-ae9a-27dddf9569d2" providerId="ADAL" clId="{0B4475AF-2CF6-4637-B043-F5205E4198B0}" dt="2023-03-17T15:04:51.285" v="54" actId="47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36.124" v="21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35.125" v="20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delCm">
        <pc:chgData name="Sarah Balian" userId="b9b6ec2c-f67a-4485-ae9a-27dddf9569d2" providerId="ADAL" clId="{0B4475AF-2CF6-4637-B043-F5205E4198B0}" dt="2023-03-17T14:56:22.203" v="19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22.203" v="19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</pc226:cmChg>
          </p:ext>
        </pc:extLst>
      </pc:sldChg>
      <pc:sldChg chg="modSp mod">
        <pc:chgData name="Sarah Balian" userId="b9b6ec2c-f67a-4485-ae9a-27dddf9569d2" providerId="ADAL" clId="{0B4475AF-2CF6-4637-B043-F5205E4198B0}" dt="2023-03-17T15:04:40.539" v="53"/>
        <pc:sldMkLst>
          <pc:docMk/>
          <pc:sldMk cId="3286086278" sldId="303"/>
        </pc:sldMkLst>
        <pc:graphicFrameChg chg="mod">
          <ac:chgData name="Sarah Balian" userId="b9b6ec2c-f67a-4485-ae9a-27dddf9569d2" providerId="ADAL" clId="{0B4475AF-2CF6-4637-B043-F5205E4198B0}" dt="2023-03-17T15:04:40.539" v="53"/>
          <ac:graphicFrameMkLst>
            <pc:docMk/>
            <pc:sldMk cId="3286086278" sldId="303"/>
            <ac:graphicFrameMk id="9" creationId="{16BB2B36-D329-083C-5198-BEEC5AC12CFA}"/>
          </ac:graphicFrameMkLst>
        </pc:graphicFrameChg>
        <pc:graphicFrameChg chg="mod">
          <ac:chgData name="Sarah Balian" userId="b9b6ec2c-f67a-4485-ae9a-27dddf9569d2" providerId="ADAL" clId="{0B4475AF-2CF6-4637-B043-F5205E4198B0}" dt="2023-03-17T15:04:08.243" v="46" actId="403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  <pc:docChgLst>
    <pc:chgData name="Twesigye, Gloria" userId="6464a502-8a44-4d67-8fab-8f3aa9495827" providerId="ADAL" clId="{EDCCC6F4-7102-4D22-BA87-D932B1BD4C5D}"/>
    <pc:docChg chg="undo custSel addSld delSld modSld modMainMaster">
      <pc:chgData name="Twesigye, Gloria" userId="6464a502-8a44-4d67-8fab-8f3aa9495827" providerId="ADAL" clId="{EDCCC6F4-7102-4D22-BA87-D932B1BD4C5D}" dt="2024-10-25T17:55:34.278" v="774" actId="20577"/>
      <pc:docMkLst>
        <pc:docMk/>
      </pc:docMkLst>
      <pc:sldChg chg="modSp">
        <pc:chgData name="Twesigye, Gloria" userId="6464a502-8a44-4d67-8fab-8f3aa9495827" providerId="ADAL" clId="{EDCCC6F4-7102-4D22-BA87-D932B1BD4C5D}" dt="2024-09-23T12:29:13.453" v="4"/>
        <pc:sldMkLst>
          <pc:docMk/>
          <pc:sldMk cId="109857222" sldId="256"/>
        </pc:sldMkLst>
        <pc:spChg chg="mod">
          <ac:chgData name="Twesigye, Gloria" userId="6464a502-8a44-4d67-8fab-8f3aa9495827" providerId="ADAL" clId="{EDCCC6F4-7102-4D22-BA87-D932B1BD4C5D}" dt="2024-09-23T12:29:13.453" v="4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EDCCC6F4-7102-4D22-BA87-D932B1BD4C5D}" dt="2024-09-23T14:46:13.432" v="677" actId="20577"/>
        <pc:sldMkLst>
          <pc:docMk/>
          <pc:sldMk cId="2163988523" sldId="260"/>
        </pc:sldMkLst>
        <pc:spChg chg="mod">
          <ac:chgData name="Twesigye, Gloria" userId="6464a502-8a44-4d67-8fab-8f3aa9495827" providerId="ADAL" clId="{EDCCC6F4-7102-4D22-BA87-D932B1BD4C5D}" dt="2024-09-23T14:46:13.432" v="677" actId="20577"/>
          <ac:spMkLst>
            <pc:docMk/>
            <pc:sldMk cId="2163988523" sldId="260"/>
            <ac:spMk id="3" creationId="{7F10B6DC-6AF4-BFD9-E1D5-B98AA266289F}"/>
          </ac:spMkLst>
        </pc:spChg>
        <pc:spChg chg="del">
          <ac:chgData name="Twesigye, Gloria" userId="6464a502-8a44-4d67-8fab-8f3aa9495827" providerId="ADAL" clId="{EDCCC6F4-7102-4D22-BA87-D932B1BD4C5D}" dt="2024-09-23T12:28:40.550" v="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EDCCC6F4-7102-4D22-BA87-D932B1BD4C5D}" dt="2024-09-23T12:28:40.550" v="0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EDCCC6F4-7102-4D22-BA87-D932B1BD4C5D}" dt="2024-09-23T12:28:40.550" v="0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EDCCC6F4-7102-4D22-BA87-D932B1BD4C5D}" dt="2024-09-23T12:28:41.068" v="1"/>
          <ac:picMkLst>
            <pc:docMk/>
            <pc:sldMk cId="2163988523" sldId="260"/>
            <ac:picMk id="2" creationId="{2D9DC4C9-5186-C18A-80DC-C361315E773A}"/>
          </ac:picMkLst>
        </pc:picChg>
      </pc:sldChg>
      <pc:sldChg chg="modSp mod modNotesTx">
        <pc:chgData name="Twesigye, Gloria" userId="6464a502-8a44-4d67-8fab-8f3aa9495827" providerId="ADAL" clId="{EDCCC6F4-7102-4D22-BA87-D932B1BD4C5D}" dt="2024-09-23T14:50:49.040" v="747" actId="27918"/>
        <pc:sldMkLst>
          <pc:docMk/>
          <pc:sldMk cId="1428788921" sldId="262"/>
        </pc:sldMkLst>
        <pc:spChg chg="mod">
          <ac:chgData name="Twesigye, Gloria" userId="6464a502-8a44-4d67-8fab-8f3aa9495827" providerId="ADAL" clId="{EDCCC6F4-7102-4D22-BA87-D932B1BD4C5D}" dt="2024-09-23T13:04:07.313" v="74" actId="6549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3:04:28.697" v="77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EDCCC6F4-7102-4D22-BA87-D932B1BD4C5D}" dt="2024-09-23T14:52:55.290" v="760" actId="1076"/>
        <pc:sldMkLst>
          <pc:docMk/>
          <pc:sldMk cId="1887431401" sldId="263"/>
        </pc:sldMkLst>
        <pc:spChg chg="mod">
          <ac:chgData name="Twesigye, Gloria" userId="6464a502-8a44-4d67-8fab-8f3aa9495827" providerId="ADAL" clId="{EDCCC6F4-7102-4D22-BA87-D932B1BD4C5D}" dt="2024-09-23T12:46:00.543" v="21" actId="6549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Twesigye, Gloria" userId="6464a502-8a44-4d67-8fab-8f3aa9495827" providerId="ADAL" clId="{EDCCC6F4-7102-4D22-BA87-D932B1BD4C5D}" dt="2024-09-23T12:44:41.102" v="20"/>
          <ac:spMkLst>
            <pc:docMk/>
            <pc:sldMk cId="1887431401" sldId="263"/>
            <ac:spMk id="4" creationId="{AEA40501-3A3A-16A6-5847-302DBB85EDC3}"/>
          </ac:spMkLst>
        </pc:spChg>
        <pc:graphicFrameChg chg="mod">
          <ac:chgData name="Twesigye, Gloria" userId="6464a502-8a44-4d67-8fab-8f3aa9495827" providerId="ADAL" clId="{EDCCC6F4-7102-4D22-BA87-D932B1BD4C5D}" dt="2024-09-23T14:52:55.290" v="760" actId="1076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picChg chg="del mod">
          <ac:chgData name="Twesigye, Gloria" userId="6464a502-8a44-4d67-8fab-8f3aa9495827" providerId="ADAL" clId="{EDCCC6F4-7102-4D22-BA87-D932B1BD4C5D}" dt="2024-09-23T12:44:40.678" v="19" actId="478"/>
          <ac:picMkLst>
            <pc:docMk/>
            <pc:sldMk cId="1887431401" sldId="263"/>
            <ac:picMk id="5" creationId="{ACB155DE-7E06-6753-2CEF-A5592F81B033}"/>
          </ac:picMkLst>
        </pc:picChg>
      </pc:sldChg>
      <pc:sldChg chg="modSp mod">
        <pc:chgData name="Twesigye, Gloria" userId="6464a502-8a44-4d67-8fab-8f3aa9495827" providerId="ADAL" clId="{EDCCC6F4-7102-4D22-BA87-D932B1BD4C5D}" dt="2024-10-25T17:55:17.521" v="773" actId="20577"/>
        <pc:sldMkLst>
          <pc:docMk/>
          <pc:sldMk cId="2479953464" sldId="264"/>
        </pc:sldMkLst>
        <pc:spChg chg="mod">
          <ac:chgData name="Twesigye, Gloria" userId="6464a502-8a44-4d67-8fab-8f3aa9495827" providerId="ADAL" clId="{EDCCC6F4-7102-4D22-BA87-D932B1BD4C5D}" dt="2024-10-25T17:55:17.521" v="773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Twesigye, Gloria" userId="6464a502-8a44-4d67-8fab-8f3aa9495827" providerId="ADAL" clId="{EDCCC6F4-7102-4D22-BA87-D932B1BD4C5D}" dt="2024-09-23T14:01:20.829" v="110" actId="6549"/>
          <ac:spMkLst>
            <pc:docMk/>
            <pc:sldMk cId="2479953464" sldId="264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4:07:39.147" v="384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addSp delSp modSp mod setBg modClrScheme chgLayout">
        <pc:chgData name="Twesigye, Gloria" userId="6464a502-8a44-4d67-8fab-8f3aa9495827" providerId="ADAL" clId="{EDCCC6F4-7102-4D22-BA87-D932B1BD4C5D}" dt="2024-10-02T20:09:37.351" v="772"/>
        <pc:sldMkLst>
          <pc:docMk/>
          <pc:sldMk cId="454941652" sldId="273"/>
        </pc:sldMkLst>
        <pc:spChg chg="add del mod ord">
          <ac:chgData name="Twesigye, Gloria" userId="6464a502-8a44-4d67-8fab-8f3aa9495827" providerId="ADAL" clId="{EDCCC6F4-7102-4D22-BA87-D932B1BD4C5D}" dt="2024-10-02T20:08:44.838" v="768" actId="700"/>
          <ac:spMkLst>
            <pc:docMk/>
            <pc:sldMk cId="454941652" sldId="273"/>
            <ac:spMk id="2" creationId="{E038D2B0-7492-B202-E67D-13CEA3C12910}"/>
          </ac:spMkLst>
        </pc:spChg>
        <pc:spChg chg="del mod">
          <ac:chgData name="Twesigye, Gloria" userId="6464a502-8a44-4d67-8fab-8f3aa9495827" providerId="ADAL" clId="{EDCCC6F4-7102-4D22-BA87-D932B1BD4C5D}" dt="2024-09-23T14:20:06.728" v="435" actId="478"/>
          <ac:spMkLst>
            <pc:docMk/>
            <pc:sldMk cId="454941652" sldId="273"/>
            <ac:spMk id="3" creationId="{E4FD1E92-5DBC-B105-F246-2355E4FF9A74}"/>
          </ac:spMkLst>
        </pc:spChg>
        <pc:spChg chg="del">
          <ac:chgData name="Twesigye, Gloria" userId="6464a502-8a44-4d67-8fab-8f3aa9495827" providerId="ADAL" clId="{EDCCC6F4-7102-4D22-BA87-D932B1BD4C5D}" dt="2024-09-23T14:20:11.922" v="437" actId="478"/>
          <ac:spMkLst>
            <pc:docMk/>
            <pc:sldMk cId="454941652" sldId="273"/>
            <ac:spMk id="4" creationId="{51B33938-DA7F-FCA3-5CF9-A6737BEB26C0}"/>
          </ac:spMkLst>
        </pc:spChg>
        <pc:spChg chg="mod">
          <ac:chgData name="Twesigye, Gloria" userId="6464a502-8a44-4d67-8fab-8f3aa9495827" providerId="ADAL" clId="{EDCCC6F4-7102-4D22-BA87-D932B1BD4C5D}" dt="2024-09-23T14:20:17.713" v="441" actId="20577"/>
          <ac:spMkLst>
            <pc:docMk/>
            <pc:sldMk cId="454941652" sldId="273"/>
            <ac:spMk id="5" creationId="{B1B14AEE-FB0C-AFFA-44C4-11C7C8BA19A4}"/>
          </ac:spMkLst>
        </pc:spChg>
        <pc:spChg chg="mod">
          <ac:chgData name="Twesigye, Gloria" userId="6464a502-8a44-4d67-8fab-8f3aa9495827" providerId="ADAL" clId="{EDCCC6F4-7102-4D22-BA87-D932B1BD4C5D}" dt="2024-09-23T14:20:39.002" v="448" actId="20577"/>
          <ac:spMkLst>
            <pc:docMk/>
            <pc:sldMk cId="454941652" sldId="273"/>
            <ac:spMk id="9" creationId="{D01EF0D4-56D5-4E9A-5180-1D429AED12F7}"/>
          </ac:spMkLst>
        </pc:spChg>
        <pc:spChg chg="mod">
          <ac:chgData name="Twesigye, Gloria" userId="6464a502-8a44-4d67-8fab-8f3aa9495827" providerId="ADAL" clId="{EDCCC6F4-7102-4D22-BA87-D932B1BD4C5D}" dt="2024-09-23T14:20:47.281" v="449" actId="20577"/>
          <ac:spMkLst>
            <pc:docMk/>
            <pc:sldMk cId="454941652" sldId="273"/>
            <ac:spMk id="10" creationId="{E5A98926-79AF-3646-A85D-D11FEE1817E6}"/>
          </ac:spMkLst>
        </pc:spChg>
        <pc:spChg chg="mod">
          <ac:chgData name="Twesigye, Gloria" userId="6464a502-8a44-4d67-8fab-8f3aa9495827" providerId="ADAL" clId="{EDCCC6F4-7102-4D22-BA87-D932B1BD4C5D}" dt="2024-09-23T14:20:33.572" v="447" actId="6549"/>
          <ac:spMkLst>
            <pc:docMk/>
            <pc:sldMk cId="454941652" sldId="273"/>
            <ac:spMk id="11" creationId="{09A0CB09-8300-2AD6-020C-C083F486EBA9}"/>
          </ac:spMkLst>
        </pc:spChg>
        <pc:spChg chg="add del mod">
          <ac:chgData name="Twesigye, Gloria" userId="6464a502-8a44-4d67-8fab-8f3aa9495827" providerId="ADAL" clId="{EDCCC6F4-7102-4D22-BA87-D932B1BD4C5D}" dt="2024-09-23T14:20:09.167" v="436" actId="478"/>
          <ac:spMkLst>
            <pc:docMk/>
            <pc:sldMk cId="454941652" sldId="273"/>
            <ac:spMk id="13" creationId="{BD329C4A-0584-DCE2-F69E-B64711516B44}"/>
          </ac:spMkLst>
        </pc:spChg>
        <pc:spChg chg="add mod ord">
          <ac:chgData name="Twesigye, Gloria" userId="6464a502-8a44-4d67-8fab-8f3aa9495827" providerId="ADAL" clId="{EDCCC6F4-7102-4D22-BA87-D932B1BD4C5D}" dt="2024-10-02T20:08:58.647" v="770" actId="700"/>
          <ac:spMkLst>
            <pc:docMk/>
            <pc:sldMk cId="454941652" sldId="273"/>
            <ac:spMk id="14" creationId="{239E87DC-139D-5C33-E415-73F07402A8FF}"/>
          </ac:spMkLst>
        </pc:spChg>
        <pc:spChg chg="add mod">
          <ac:chgData name="Twesigye, Gloria" userId="6464a502-8a44-4d67-8fab-8f3aa9495827" providerId="ADAL" clId="{EDCCC6F4-7102-4D22-BA87-D932B1BD4C5D}" dt="2024-10-02T20:08:32.473" v="766" actId="20577"/>
          <ac:spMkLst>
            <pc:docMk/>
            <pc:sldMk cId="454941652" sldId="273"/>
            <ac:spMk id="15" creationId="{02B60477-6CE3-8D22-56D1-07F9003F868F}"/>
          </ac:spMkLst>
        </pc:spChg>
        <pc:spChg chg="add mod">
          <ac:chgData name="Twesigye, Gloria" userId="6464a502-8a44-4d67-8fab-8f3aa9495827" providerId="ADAL" clId="{EDCCC6F4-7102-4D22-BA87-D932B1BD4C5D}" dt="2024-09-23T14:20:12.422" v="438"/>
          <ac:spMkLst>
            <pc:docMk/>
            <pc:sldMk cId="454941652" sldId="273"/>
            <ac:spMk id="17" creationId="{4467B5AE-CC5A-52BA-F0FA-85FA01FAB58D}"/>
          </ac:spMkLst>
        </pc:spChg>
        <pc:spChg chg="mod">
          <ac:chgData name="Twesigye, Gloria" userId="6464a502-8a44-4d67-8fab-8f3aa9495827" providerId="ADAL" clId="{EDCCC6F4-7102-4D22-BA87-D932B1BD4C5D}" dt="2024-09-23T14:20:51.387" v="450" actId="20577"/>
          <ac:spMkLst>
            <pc:docMk/>
            <pc:sldMk cId="454941652" sldId="273"/>
            <ac:spMk id="56" creationId="{A1B39CE8-1A07-6989-5A51-11A4181A2F27}"/>
          </ac:spMkLst>
        </pc:spChg>
        <pc:spChg chg="mod">
          <ac:chgData name="Twesigye, Gloria" userId="6464a502-8a44-4d67-8fab-8f3aa9495827" providerId="ADAL" clId="{EDCCC6F4-7102-4D22-BA87-D932B1BD4C5D}" dt="2024-09-23T14:20:25.782" v="442" actId="20577"/>
          <ac:spMkLst>
            <pc:docMk/>
            <pc:sldMk cId="454941652" sldId="273"/>
            <ac:spMk id="57" creationId="{F5497107-4911-EAC0-67FF-C7C17CBC928D}"/>
          </ac:spMkLst>
        </pc:spChg>
        <pc:spChg chg="del">
          <ac:chgData name="Twesigye, Gloria" userId="6464a502-8a44-4d67-8fab-8f3aa9495827" providerId="ADAL" clId="{EDCCC6F4-7102-4D22-BA87-D932B1BD4C5D}" dt="2024-09-23T14:20:06.728" v="435" actId="478"/>
          <ac:spMkLst>
            <pc:docMk/>
            <pc:sldMk cId="454941652" sldId="273"/>
            <ac:spMk id="58" creationId="{DB0E9556-57C4-FB9F-F4ED-4A86F430775C}"/>
          </ac:spMkLst>
        </pc:spChg>
        <pc:spChg chg="mod">
          <ac:chgData name="Twesigye, Gloria" userId="6464a502-8a44-4d67-8fab-8f3aa9495827" providerId="ADAL" clId="{EDCCC6F4-7102-4D22-BA87-D932B1BD4C5D}" dt="2024-09-23T14:21:42.190" v="451" actId="207"/>
          <ac:spMkLst>
            <pc:docMk/>
            <pc:sldMk cId="454941652" sldId="273"/>
            <ac:spMk id="1024" creationId="{34855596-1D26-C312-2E00-744A344049D1}"/>
          </ac:spMkLst>
        </pc:spChg>
        <pc:spChg chg="mod">
          <ac:chgData name="Twesigye, Gloria" userId="6464a502-8a44-4d67-8fab-8f3aa9495827" providerId="ADAL" clId="{EDCCC6F4-7102-4D22-BA87-D932B1BD4C5D}" dt="2024-09-23T14:21:51.472" v="452" actId="207"/>
          <ac:spMkLst>
            <pc:docMk/>
            <pc:sldMk cId="454941652" sldId="273"/>
            <ac:spMk id="1026" creationId="{5022528B-9C19-D38E-462D-4283B7C72E21}"/>
          </ac:spMkLst>
        </pc:spChg>
        <pc:picChg chg="del">
          <ac:chgData name="Twesigye, Gloria" userId="6464a502-8a44-4d67-8fab-8f3aa9495827" providerId="ADAL" clId="{EDCCC6F4-7102-4D22-BA87-D932B1BD4C5D}" dt="2024-09-23T14:20:11.922" v="437" actId="478"/>
          <ac:picMkLst>
            <pc:docMk/>
            <pc:sldMk cId="454941652" sldId="273"/>
            <ac:picMk id="2" creationId="{7774814F-F07F-7265-E056-C72FC4D59EFF}"/>
          </ac:picMkLst>
        </pc:picChg>
        <pc:picChg chg="add mod">
          <ac:chgData name="Twesigye, Gloria" userId="6464a502-8a44-4d67-8fab-8f3aa9495827" providerId="ADAL" clId="{EDCCC6F4-7102-4D22-BA87-D932B1BD4C5D}" dt="2024-09-23T14:20:12.422" v="438"/>
          <ac:picMkLst>
            <pc:docMk/>
            <pc:sldMk cId="454941652" sldId="273"/>
            <ac:picMk id="16" creationId="{A965EE47-3F73-5D83-D37A-A96984D48542}"/>
          </ac:picMkLst>
        </pc:picChg>
      </pc:sldChg>
      <pc:sldChg chg="modSp mod">
        <pc:chgData name="Twesigye, Gloria" userId="6464a502-8a44-4d67-8fab-8f3aa9495827" providerId="ADAL" clId="{EDCCC6F4-7102-4D22-BA87-D932B1BD4C5D}" dt="2024-09-23T14:52:05.312" v="759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EDCCC6F4-7102-4D22-BA87-D932B1BD4C5D}" dt="2024-09-23T14:52:05.312" v="75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modNotesTx">
        <pc:chgData name="Twesigye, Gloria" userId="6464a502-8a44-4d67-8fab-8f3aa9495827" providerId="ADAL" clId="{EDCCC6F4-7102-4D22-BA87-D932B1BD4C5D}" dt="2024-09-23T14:04:23.078" v="362" actId="20577"/>
        <pc:sldMkLst>
          <pc:docMk/>
          <pc:sldMk cId="61370533" sldId="290"/>
        </pc:sldMkLst>
        <pc:spChg chg="mod">
          <ac:chgData name="Twesigye, Gloria" userId="6464a502-8a44-4d67-8fab-8f3aa9495827" providerId="ADAL" clId="{EDCCC6F4-7102-4D22-BA87-D932B1BD4C5D}" dt="2024-09-23T13:04:37.129" v="78" actId="6549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3:06:19.466" v="94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EDCCC6F4-7102-4D22-BA87-D932B1BD4C5D}" dt="2024-09-23T14:46:08.462" v="675" actId="20577"/>
        <pc:sldMkLst>
          <pc:docMk/>
          <pc:sldMk cId="3822647193" sldId="291"/>
        </pc:sldMkLst>
        <pc:spChg chg="mod">
          <ac:chgData name="Twesigye, Gloria" userId="6464a502-8a44-4d67-8fab-8f3aa9495827" providerId="ADAL" clId="{EDCCC6F4-7102-4D22-BA87-D932B1BD4C5D}" dt="2024-09-23T14:46:08.462" v="675" actId="20577"/>
          <ac:spMkLst>
            <pc:docMk/>
            <pc:sldMk cId="3822647193" sldId="291"/>
            <ac:spMk id="3" creationId="{7F10B6DC-6AF4-BFD9-E1D5-B98AA266289F}"/>
          </ac:spMkLst>
        </pc:spChg>
        <pc:spChg chg="del">
          <ac:chgData name="Twesigye, Gloria" userId="6464a502-8a44-4d67-8fab-8f3aa9495827" providerId="ADAL" clId="{EDCCC6F4-7102-4D22-BA87-D932B1BD4C5D}" dt="2024-09-23T12:41:37.733" v="7" actId="478"/>
          <ac:spMkLst>
            <pc:docMk/>
            <pc:sldMk cId="3822647193" sldId="291"/>
            <ac:spMk id="6" creationId="{5D0F14F3-1A09-3E96-BCB2-D8B940E469DA}"/>
          </ac:spMkLst>
        </pc:spChg>
        <pc:spChg chg="del">
          <ac:chgData name="Twesigye, Gloria" userId="6464a502-8a44-4d67-8fab-8f3aa9495827" providerId="ADAL" clId="{EDCCC6F4-7102-4D22-BA87-D932B1BD4C5D}" dt="2024-09-23T12:41:37.733" v="7" actId="478"/>
          <ac:spMkLst>
            <pc:docMk/>
            <pc:sldMk cId="3822647193" sldId="291"/>
            <ac:spMk id="7" creationId="{CE64F085-394F-89FE-55C1-94E5F28AFADD}"/>
          </ac:spMkLst>
        </pc:spChg>
        <pc:spChg chg="del">
          <ac:chgData name="Twesigye, Gloria" userId="6464a502-8a44-4d67-8fab-8f3aa9495827" providerId="ADAL" clId="{EDCCC6F4-7102-4D22-BA87-D932B1BD4C5D}" dt="2024-09-23T12:41:37.733" v="7" actId="478"/>
          <ac:spMkLst>
            <pc:docMk/>
            <pc:sldMk cId="3822647193" sldId="291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EDCCC6F4-7102-4D22-BA87-D932B1BD4C5D}" dt="2024-09-23T12:41:38.093" v="8"/>
          <ac:picMkLst>
            <pc:docMk/>
            <pc:sldMk cId="3822647193" sldId="291"/>
            <ac:picMk id="2" creationId="{864925C2-9527-F87E-6ADA-C3112523F390}"/>
          </ac:picMkLst>
        </pc:picChg>
      </pc:sldChg>
      <pc:sldChg chg="modSp mod">
        <pc:chgData name="Twesigye, Gloria" userId="6464a502-8a44-4d67-8fab-8f3aa9495827" providerId="ADAL" clId="{EDCCC6F4-7102-4D22-BA87-D932B1BD4C5D}" dt="2024-09-23T14:01:06.058" v="109" actId="6549"/>
        <pc:sldMkLst>
          <pc:docMk/>
          <pc:sldMk cId="4205298638" sldId="292"/>
        </pc:sldMkLst>
        <pc:spChg chg="mod">
          <ac:chgData name="Twesigye, Gloria" userId="6464a502-8a44-4d67-8fab-8f3aa9495827" providerId="ADAL" clId="{EDCCC6F4-7102-4D22-BA87-D932B1BD4C5D}" dt="2024-09-23T14:01:06.058" v="109" actId="6549"/>
          <ac:spMkLst>
            <pc:docMk/>
            <pc:sldMk cId="4205298638" sldId="292"/>
            <ac:spMk id="3" creationId="{E4FD1E92-5DBC-B105-F246-2355E4FF9A74}"/>
          </ac:spMkLst>
        </pc:spChg>
      </pc:sldChg>
      <pc:sldChg chg="addSp delSp modSp mod">
        <pc:chgData name="Twesigye, Gloria" userId="6464a502-8a44-4d67-8fab-8f3aa9495827" providerId="ADAL" clId="{EDCCC6F4-7102-4D22-BA87-D932B1BD4C5D}" dt="2024-09-23T14:46:03.049" v="673" actId="20577"/>
        <pc:sldMkLst>
          <pc:docMk/>
          <pc:sldMk cId="3986907055" sldId="293"/>
        </pc:sldMkLst>
        <pc:spChg chg="mod">
          <ac:chgData name="Twesigye, Gloria" userId="6464a502-8a44-4d67-8fab-8f3aa9495827" providerId="ADAL" clId="{EDCCC6F4-7102-4D22-BA87-D932B1BD4C5D}" dt="2024-09-23T14:46:03.049" v="673" actId="20577"/>
          <ac:spMkLst>
            <pc:docMk/>
            <pc:sldMk cId="3986907055" sldId="293"/>
            <ac:spMk id="3" creationId="{7F10B6DC-6AF4-BFD9-E1D5-B98AA266289F}"/>
          </ac:spMkLst>
        </pc:spChg>
        <pc:spChg chg="del">
          <ac:chgData name="Twesigye, Gloria" userId="6464a502-8a44-4d67-8fab-8f3aa9495827" providerId="ADAL" clId="{EDCCC6F4-7102-4D22-BA87-D932B1BD4C5D}" dt="2024-09-23T12:41:44.723" v="9" actId="478"/>
          <ac:spMkLst>
            <pc:docMk/>
            <pc:sldMk cId="3986907055" sldId="293"/>
            <ac:spMk id="6" creationId="{5D0F14F3-1A09-3E96-BCB2-D8B940E469DA}"/>
          </ac:spMkLst>
        </pc:spChg>
        <pc:spChg chg="del">
          <ac:chgData name="Twesigye, Gloria" userId="6464a502-8a44-4d67-8fab-8f3aa9495827" providerId="ADAL" clId="{EDCCC6F4-7102-4D22-BA87-D932B1BD4C5D}" dt="2024-09-23T12:41:44.723" v="9" actId="478"/>
          <ac:spMkLst>
            <pc:docMk/>
            <pc:sldMk cId="3986907055" sldId="293"/>
            <ac:spMk id="7" creationId="{CE64F085-394F-89FE-55C1-94E5F28AFADD}"/>
          </ac:spMkLst>
        </pc:spChg>
        <pc:spChg chg="del">
          <ac:chgData name="Twesigye, Gloria" userId="6464a502-8a44-4d67-8fab-8f3aa9495827" providerId="ADAL" clId="{EDCCC6F4-7102-4D22-BA87-D932B1BD4C5D}" dt="2024-09-23T12:41:44.723" v="9" actId="478"/>
          <ac:spMkLst>
            <pc:docMk/>
            <pc:sldMk cId="3986907055" sldId="293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EDCCC6F4-7102-4D22-BA87-D932B1BD4C5D}" dt="2024-09-23T12:41:46.023" v="10"/>
          <ac:picMkLst>
            <pc:docMk/>
            <pc:sldMk cId="3986907055" sldId="293"/>
            <ac:picMk id="2" creationId="{5C2D130E-6BA1-B1DD-C6DC-712D35E128D8}"/>
          </ac:picMkLst>
        </pc:picChg>
      </pc:sldChg>
      <pc:sldChg chg="modSp mod modNotesTx">
        <pc:chgData name="Twesigye, Gloria" userId="6464a502-8a44-4d67-8fab-8f3aa9495827" providerId="ADAL" clId="{EDCCC6F4-7102-4D22-BA87-D932B1BD4C5D}" dt="2024-09-23T14:49:11.281" v="738" actId="313"/>
        <pc:sldMkLst>
          <pc:docMk/>
          <pc:sldMk cId="1925132525" sldId="294"/>
        </pc:sldMkLst>
        <pc:spChg chg="mod">
          <ac:chgData name="Twesigye, Gloria" userId="6464a502-8a44-4d67-8fab-8f3aa9495827" providerId="ADAL" clId="{EDCCC6F4-7102-4D22-BA87-D932B1BD4C5D}" dt="2024-09-23T14:49:11.281" v="738" actId="313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Twesigye, Gloria" userId="6464a502-8a44-4d67-8fab-8f3aa9495827" providerId="ADAL" clId="{EDCCC6F4-7102-4D22-BA87-D932B1BD4C5D}" dt="2024-09-23T14:01:28.783" v="111" actId="6549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4:09:57.934" v="398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EDCCC6F4-7102-4D22-BA87-D932B1BD4C5D}" dt="2024-09-23T14:23:01.723" v="463" actId="20577"/>
        <pc:sldMkLst>
          <pc:docMk/>
          <pc:sldMk cId="1062889223" sldId="295"/>
        </pc:sldMkLst>
        <pc:spChg chg="mod">
          <ac:chgData name="Twesigye, Gloria" userId="6464a502-8a44-4d67-8fab-8f3aa9495827" providerId="ADAL" clId="{EDCCC6F4-7102-4D22-BA87-D932B1BD4C5D}" dt="2024-09-23T14:23:01.723" v="463" actId="20577"/>
          <ac:spMkLst>
            <pc:docMk/>
            <pc:sldMk cId="1062889223" sldId="295"/>
            <ac:spMk id="3" creationId="{7F10B6DC-6AF4-BFD9-E1D5-B98AA266289F}"/>
          </ac:spMkLst>
        </pc:spChg>
        <pc:spChg chg="del">
          <ac:chgData name="Twesigye, Gloria" userId="6464a502-8a44-4d67-8fab-8f3aa9495827" providerId="ADAL" clId="{EDCCC6F4-7102-4D22-BA87-D932B1BD4C5D}" dt="2024-09-23T12:42:06.715" v="11" actId="478"/>
          <ac:spMkLst>
            <pc:docMk/>
            <pc:sldMk cId="1062889223" sldId="295"/>
            <ac:spMk id="6" creationId="{5D0F14F3-1A09-3E96-BCB2-D8B940E469DA}"/>
          </ac:spMkLst>
        </pc:spChg>
        <pc:spChg chg="del">
          <ac:chgData name="Twesigye, Gloria" userId="6464a502-8a44-4d67-8fab-8f3aa9495827" providerId="ADAL" clId="{EDCCC6F4-7102-4D22-BA87-D932B1BD4C5D}" dt="2024-09-23T12:42:06.715" v="11" actId="478"/>
          <ac:spMkLst>
            <pc:docMk/>
            <pc:sldMk cId="1062889223" sldId="295"/>
            <ac:spMk id="7" creationId="{CE64F085-394F-89FE-55C1-94E5F28AFADD}"/>
          </ac:spMkLst>
        </pc:spChg>
        <pc:spChg chg="del">
          <ac:chgData name="Twesigye, Gloria" userId="6464a502-8a44-4d67-8fab-8f3aa9495827" providerId="ADAL" clId="{EDCCC6F4-7102-4D22-BA87-D932B1BD4C5D}" dt="2024-09-23T12:42:06.715" v="11" actId="478"/>
          <ac:spMkLst>
            <pc:docMk/>
            <pc:sldMk cId="1062889223" sldId="295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EDCCC6F4-7102-4D22-BA87-D932B1BD4C5D}" dt="2024-09-23T12:42:07.083" v="12"/>
          <ac:picMkLst>
            <pc:docMk/>
            <pc:sldMk cId="1062889223" sldId="295"/>
            <ac:picMk id="2" creationId="{E3823303-53B9-3340-7AB4-7697C3690804}"/>
          </ac:picMkLst>
        </pc:picChg>
      </pc:sldChg>
      <pc:sldChg chg="modSp mod">
        <pc:chgData name="Twesigye, Gloria" userId="6464a502-8a44-4d67-8fab-8f3aa9495827" providerId="ADAL" clId="{EDCCC6F4-7102-4D22-BA87-D932B1BD4C5D}" dt="2024-09-23T14:13:14.816" v="421" actId="27918"/>
        <pc:sldMkLst>
          <pc:docMk/>
          <pc:sldMk cId="476875324" sldId="296"/>
        </pc:sldMkLst>
        <pc:spChg chg="mod">
          <ac:chgData name="Twesigye, Gloria" userId="6464a502-8a44-4d67-8fab-8f3aa9495827" providerId="ADAL" clId="{EDCCC6F4-7102-4D22-BA87-D932B1BD4C5D}" dt="2024-09-23T14:01:44.295" v="112" actId="6549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4:12:28.739" v="414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addSp delSp modSp mod">
        <pc:chgData name="Twesigye, Gloria" userId="6464a502-8a44-4d67-8fab-8f3aa9495827" providerId="ADAL" clId="{EDCCC6F4-7102-4D22-BA87-D932B1BD4C5D}" dt="2024-09-23T14:45:54.590" v="670" actId="20577"/>
        <pc:sldMkLst>
          <pc:docMk/>
          <pc:sldMk cId="2516764295" sldId="297"/>
        </pc:sldMkLst>
        <pc:spChg chg="mod">
          <ac:chgData name="Twesigye, Gloria" userId="6464a502-8a44-4d67-8fab-8f3aa9495827" providerId="ADAL" clId="{EDCCC6F4-7102-4D22-BA87-D932B1BD4C5D}" dt="2024-09-23T14:45:54.590" v="670" actId="20577"/>
          <ac:spMkLst>
            <pc:docMk/>
            <pc:sldMk cId="2516764295" sldId="297"/>
            <ac:spMk id="3" creationId="{7F10B6DC-6AF4-BFD9-E1D5-B98AA266289F}"/>
          </ac:spMkLst>
        </pc:spChg>
        <pc:spChg chg="del">
          <ac:chgData name="Twesigye, Gloria" userId="6464a502-8a44-4d67-8fab-8f3aa9495827" providerId="ADAL" clId="{EDCCC6F4-7102-4D22-BA87-D932B1BD4C5D}" dt="2024-09-23T12:42:26.712" v="13" actId="478"/>
          <ac:spMkLst>
            <pc:docMk/>
            <pc:sldMk cId="2516764295" sldId="297"/>
            <ac:spMk id="6" creationId="{5D0F14F3-1A09-3E96-BCB2-D8B940E469DA}"/>
          </ac:spMkLst>
        </pc:spChg>
        <pc:spChg chg="del">
          <ac:chgData name="Twesigye, Gloria" userId="6464a502-8a44-4d67-8fab-8f3aa9495827" providerId="ADAL" clId="{EDCCC6F4-7102-4D22-BA87-D932B1BD4C5D}" dt="2024-09-23T12:42:26.712" v="13" actId="478"/>
          <ac:spMkLst>
            <pc:docMk/>
            <pc:sldMk cId="2516764295" sldId="297"/>
            <ac:spMk id="7" creationId="{CE64F085-394F-89FE-55C1-94E5F28AFADD}"/>
          </ac:spMkLst>
        </pc:spChg>
        <pc:spChg chg="del">
          <ac:chgData name="Twesigye, Gloria" userId="6464a502-8a44-4d67-8fab-8f3aa9495827" providerId="ADAL" clId="{EDCCC6F4-7102-4D22-BA87-D932B1BD4C5D}" dt="2024-09-23T12:42:26.712" v="13" actId="478"/>
          <ac:spMkLst>
            <pc:docMk/>
            <pc:sldMk cId="2516764295" sldId="297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EDCCC6F4-7102-4D22-BA87-D932B1BD4C5D}" dt="2024-09-23T12:42:28.173" v="14"/>
          <ac:picMkLst>
            <pc:docMk/>
            <pc:sldMk cId="2516764295" sldId="297"/>
            <ac:picMk id="2" creationId="{1638F61D-70EB-433C-0ADD-6877DD36B865}"/>
          </ac:picMkLst>
        </pc:picChg>
      </pc:sldChg>
      <pc:sldChg chg="modSp mod">
        <pc:chgData name="Twesigye, Gloria" userId="6464a502-8a44-4d67-8fab-8f3aa9495827" providerId="ADAL" clId="{EDCCC6F4-7102-4D22-BA87-D932B1BD4C5D}" dt="2024-09-23T14:18:54.701" v="432" actId="207"/>
        <pc:sldMkLst>
          <pc:docMk/>
          <pc:sldMk cId="1182146475" sldId="298"/>
        </pc:sldMkLst>
        <pc:spChg chg="mod">
          <ac:chgData name="Twesigye, Gloria" userId="6464a502-8a44-4d67-8fab-8f3aa9495827" providerId="ADAL" clId="{EDCCC6F4-7102-4D22-BA87-D932B1BD4C5D}" dt="2024-09-23T14:01:59.468" v="114" actId="6549"/>
          <ac:spMkLst>
            <pc:docMk/>
            <pc:sldMk cId="1182146475" sldId="298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4:18:54.701" v="432" actId="207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  <pc:sldChg chg="del">
        <pc:chgData name="Twesigye, Gloria" userId="6464a502-8a44-4d67-8fab-8f3aa9495827" providerId="ADAL" clId="{EDCCC6F4-7102-4D22-BA87-D932B1BD4C5D}" dt="2024-09-23T14:22:51.669" v="454" actId="47"/>
        <pc:sldMkLst>
          <pc:docMk/>
          <pc:sldMk cId="317324267" sldId="299"/>
        </pc:sldMkLst>
      </pc:sldChg>
      <pc:sldChg chg="del">
        <pc:chgData name="Twesigye, Gloria" userId="6464a502-8a44-4d67-8fab-8f3aa9495827" providerId="ADAL" clId="{EDCCC6F4-7102-4D22-BA87-D932B1BD4C5D}" dt="2024-09-23T14:19:34.974" v="433" actId="47"/>
        <pc:sldMkLst>
          <pc:docMk/>
          <pc:sldMk cId="3076330452" sldId="300"/>
        </pc:sldMkLst>
      </pc:sldChg>
      <pc:sldChg chg="modSp del mod">
        <pc:chgData name="Twesigye, Gloria" userId="6464a502-8a44-4d67-8fab-8f3aa9495827" providerId="ADAL" clId="{EDCCC6F4-7102-4D22-BA87-D932B1BD4C5D}" dt="2024-09-23T14:22:44.759" v="453" actId="47"/>
        <pc:sldMkLst>
          <pc:docMk/>
          <pc:sldMk cId="545205739" sldId="301"/>
        </pc:sldMkLst>
        <pc:spChg chg="mod">
          <ac:chgData name="Twesigye, Gloria" userId="6464a502-8a44-4d67-8fab-8f3aa9495827" providerId="ADAL" clId="{EDCCC6F4-7102-4D22-BA87-D932B1BD4C5D}" dt="2024-09-23T14:02:06.418" v="115" actId="6549"/>
          <ac:spMkLst>
            <pc:docMk/>
            <pc:sldMk cId="545205739" sldId="301"/>
            <ac:spMk id="3" creationId="{E4FD1E92-5DBC-B105-F246-2355E4FF9A74}"/>
          </ac:spMkLst>
        </pc:spChg>
      </pc:sldChg>
      <pc:sldChg chg="modSp del mod">
        <pc:chgData name="Twesigye, Gloria" userId="6464a502-8a44-4d67-8fab-8f3aa9495827" providerId="ADAL" clId="{EDCCC6F4-7102-4D22-BA87-D932B1BD4C5D}" dt="2024-09-23T14:26:57.001" v="470" actId="47"/>
        <pc:sldMkLst>
          <pc:docMk/>
          <pc:sldMk cId="3286086278" sldId="303"/>
        </pc:sldMkLst>
        <pc:spChg chg="mod">
          <ac:chgData name="Twesigye, Gloria" userId="6464a502-8a44-4d67-8fab-8f3aa9495827" providerId="ADAL" clId="{EDCCC6F4-7102-4D22-BA87-D932B1BD4C5D}" dt="2024-09-23T14:01:52.393" v="113" actId="6549"/>
          <ac:spMkLst>
            <pc:docMk/>
            <pc:sldMk cId="3286086278" sldId="303"/>
            <ac:spMk id="3" creationId="{E4FD1E92-5DBC-B105-F246-2355E4FF9A74}"/>
          </ac:spMkLst>
        </pc:spChg>
      </pc:sldChg>
      <pc:sldChg chg="add del">
        <pc:chgData name="Twesigye, Gloria" userId="6464a502-8a44-4d67-8fab-8f3aa9495827" providerId="ADAL" clId="{EDCCC6F4-7102-4D22-BA87-D932B1BD4C5D}" dt="2024-09-23T14:26:44.205" v="467" actId="47"/>
        <pc:sldMkLst>
          <pc:docMk/>
          <pc:sldMk cId="1382847457" sldId="304"/>
        </pc:sldMkLst>
      </pc:sldChg>
      <pc:sldChg chg="modSp add mod">
        <pc:chgData name="Twesigye, Gloria" userId="6464a502-8a44-4d67-8fab-8f3aa9495827" providerId="ADAL" clId="{EDCCC6F4-7102-4D22-BA87-D932B1BD4C5D}" dt="2024-09-23T14:37:56.896" v="551"/>
        <pc:sldMkLst>
          <pc:docMk/>
          <pc:sldMk cId="1463279927" sldId="304"/>
        </pc:sldMkLst>
        <pc:spChg chg="mod">
          <ac:chgData name="Twesigye, Gloria" userId="6464a502-8a44-4d67-8fab-8f3aa9495827" providerId="ADAL" clId="{EDCCC6F4-7102-4D22-BA87-D932B1BD4C5D}" dt="2024-09-23T14:32:37.708" v="516" actId="20577"/>
          <ac:spMkLst>
            <pc:docMk/>
            <pc:sldMk cId="1463279927" sldId="304"/>
            <ac:spMk id="2" creationId="{F6245169-1799-41CD-B28E-D2D20D16AD73}"/>
          </ac:spMkLst>
        </pc:spChg>
        <pc:spChg chg="mod">
          <ac:chgData name="Twesigye, Gloria" userId="6464a502-8a44-4d67-8fab-8f3aa9495827" providerId="ADAL" clId="{EDCCC6F4-7102-4D22-BA87-D932B1BD4C5D}" dt="2024-09-23T14:34:25.038" v="526" actId="14100"/>
          <ac:spMkLst>
            <pc:docMk/>
            <pc:sldMk cId="1463279927" sldId="304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4:37:56.896" v="551"/>
          <ac:graphicFrameMkLst>
            <pc:docMk/>
            <pc:sldMk cId="1463279927" sldId="304"/>
            <ac:graphicFrameMk id="11" creationId="{77C748B8-A357-4913-EC73-5F373BAF98C1}"/>
          </ac:graphicFrameMkLst>
        </pc:graphicFrameChg>
      </pc:sldChg>
      <pc:sldChg chg="add del">
        <pc:chgData name="Twesigye, Gloria" userId="6464a502-8a44-4d67-8fab-8f3aa9495827" providerId="ADAL" clId="{EDCCC6F4-7102-4D22-BA87-D932B1BD4C5D}" dt="2024-09-23T14:26:41.953" v="465"/>
        <pc:sldMkLst>
          <pc:docMk/>
          <pc:sldMk cId="1923741731" sldId="304"/>
        </pc:sldMkLst>
      </pc:sldChg>
      <pc:sldChg chg="new del">
        <pc:chgData name="Twesigye, Gloria" userId="6464a502-8a44-4d67-8fab-8f3aa9495827" providerId="ADAL" clId="{EDCCC6F4-7102-4D22-BA87-D932B1BD4C5D}" dt="2024-09-23T12:29:01.728" v="3" actId="680"/>
        <pc:sldMkLst>
          <pc:docMk/>
          <pc:sldMk cId="2330160646" sldId="304"/>
        </pc:sldMkLst>
      </pc:sldChg>
      <pc:sldChg chg="modSp add mod">
        <pc:chgData name="Twesigye, Gloria" userId="6464a502-8a44-4d67-8fab-8f3aa9495827" providerId="ADAL" clId="{EDCCC6F4-7102-4D22-BA87-D932B1BD4C5D}" dt="2024-10-25T17:55:34.278" v="774" actId="20577"/>
        <pc:sldMkLst>
          <pc:docMk/>
          <pc:sldMk cId="835374875" sldId="305"/>
        </pc:sldMkLst>
        <pc:spChg chg="mod">
          <ac:chgData name="Twesigye, Gloria" userId="6464a502-8a44-4d67-8fab-8f3aa9495827" providerId="ADAL" clId="{EDCCC6F4-7102-4D22-BA87-D932B1BD4C5D}" dt="2024-09-23T14:39:40.545" v="571" actId="20577"/>
          <ac:spMkLst>
            <pc:docMk/>
            <pc:sldMk cId="835374875" sldId="305"/>
            <ac:spMk id="2" creationId="{F6245169-1799-41CD-B28E-D2D20D16AD73}"/>
          </ac:spMkLst>
        </pc:spChg>
        <pc:spChg chg="mod">
          <ac:chgData name="Twesigye, Gloria" userId="6464a502-8a44-4d67-8fab-8f3aa9495827" providerId="ADAL" clId="{EDCCC6F4-7102-4D22-BA87-D932B1BD4C5D}" dt="2024-10-25T17:55:34.278" v="774" actId="20577"/>
          <ac:spMkLst>
            <pc:docMk/>
            <pc:sldMk cId="835374875" sldId="305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EDCCC6F4-7102-4D22-BA87-D932B1BD4C5D}" dt="2024-09-23T14:45:33.412" v="661"/>
          <ac:graphicFrameMkLst>
            <pc:docMk/>
            <pc:sldMk cId="835374875" sldId="305"/>
            <ac:graphicFrameMk id="11" creationId="{77C748B8-A357-4913-EC73-5F373BAF98C1}"/>
          </ac:graphicFrameMkLst>
        </pc:graphicFrameChg>
      </pc:sldChg>
      <pc:sldMasterChg chg="setBg">
        <pc:chgData name="Twesigye, Gloria" userId="6464a502-8a44-4d67-8fab-8f3aa9495827" providerId="ADAL" clId="{EDCCC6F4-7102-4D22-BA87-D932B1BD4C5D}" dt="2024-09-23T12:29:32.186" v="6"/>
        <pc:sldMasterMkLst>
          <pc:docMk/>
          <pc:sldMasterMk cId="3984714580" sldId="2147483687"/>
        </pc:sldMasterMkLst>
      </pc:sldMasterChg>
    </pc:docChg>
  </pc:docChgLst>
  <pc:docChgLst>
    <pc:chgData name="Sarah Balian" userId="b3b060d9-4d34-479b-ad68-688eaebf93c5" providerId="ADAL" clId="{0328FB18-D5CF-432A-9DB1-FFCFB51828E2}"/>
    <pc:docChg chg="">
      <pc:chgData name="Sarah Balian" userId="b3b060d9-4d34-479b-ad68-688eaebf93c5" providerId="ADAL" clId="{0328FB18-D5CF-432A-9DB1-FFCFB51828E2}" dt="2023-02-03T14:46:47.005" v="1"/>
      <pc:docMkLst>
        <pc:docMk/>
      </pc:docMkLst>
      <pc:sldChg chg="modCm">
        <pc:chgData name="Sarah Balian" userId="b3b060d9-4d34-479b-ad68-688eaebf93c5" providerId="ADAL" clId="{0328FB18-D5CF-432A-9DB1-FFCFB51828E2}" dt="2023-02-03T14:46:47.005" v="1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4.284" v="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7.005" v="1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</pc:docChg>
  </pc:docChgLst>
  <pc:docChgLst>
    <pc:chgData name="Owusu Ansah, Victoria" userId="b2eff32f-aa4f-4367-adb8-f6c1b3d00958" providerId="ADAL" clId="{E9771DCA-BA73-48E1-AA53-A1C908B436A4}"/>
    <pc:docChg chg="modSld">
      <pc:chgData name="Owusu Ansah, Victoria" userId="b2eff32f-aa4f-4367-adb8-f6c1b3d00958" providerId="ADAL" clId="{E9771DCA-BA73-48E1-AA53-A1C908B436A4}" dt="2024-10-16T21:41:39.778" v="1" actId="108"/>
      <pc:docMkLst>
        <pc:docMk/>
      </pc:docMkLst>
      <pc:sldChg chg="modSp mod">
        <pc:chgData name="Owusu Ansah, Victoria" userId="b2eff32f-aa4f-4367-adb8-f6c1b3d00958" providerId="ADAL" clId="{E9771DCA-BA73-48E1-AA53-A1C908B436A4}" dt="2024-10-16T21:41:39.778" v="1" actId="108"/>
        <pc:sldMkLst>
          <pc:docMk/>
          <pc:sldMk cId="3475639167" sldId="289"/>
        </pc:sldMkLst>
        <pc:spChg chg="mod">
          <ac:chgData name="Owusu Ansah, Victoria" userId="b2eff32f-aa4f-4367-adb8-f6c1b3d00958" providerId="ADAL" clId="{E9771DCA-BA73-48E1-AA53-A1C908B436A4}" dt="2024-10-16T21:41:39.778" v="1" actId="108"/>
          <ac:spMkLst>
            <pc:docMk/>
            <pc:sldMk cId="3475639167" sldId="289"/>
            <ac:spMk id="3" creationId="{F2A31AE5-F919-CA50-BF07-AF012D87D146}"/>
          </ac:spMkLst>
        </pc:spChg>
      </pc:sldChg>
    </pc:docChg>
  </pc:docChgLst>
  <pc:docChgLst>
    <pc:chgData name="Semenov, Gulnara" userId="468b2765-e792-45d4-ab5d-12398eac9854" providerId="ADAL" clId="{904D54E5-36F9-4E82-9ECE-0B8DD91BD45B}"/>
    <pc:docChg chg="modSld">
      <pc:chgData name="Semenov, Gulnara" userId="468b2765-e792-45d4-ab5d-12398eac9854" providerId="ADAL" clId="{904D54E5-36F9-4E82-9ECE-0B8DD91BD45B}" dt="2024-10-30T18:21:32.219" v="16" actId="20577"/>
      <pc:docMkLst>
        <pc:docMk/>
      </pc:docMkLst>
      <pc:sldChg chg="modSp mod">
        <pc:chgData name="Semenov, Gulnara" userId="468b2765-e792-45d4-ab5d-12398eac9854" providerId="ADAL" clId="{904D54E5-36F9-4E82-9ECE-0B8DD91BD45B}" dt="2024-10-30T17:49:49.480" v="1" actId="6549"/>
        <pc:sldMkLst>
          <pc:docMk/>
          <pc:sldMk cId="3475639167" sldId="289"/>
        </pc:sldMkLst>
        <pc:spChg chg="mod">
          <ac:chgData name="Semenov, Gulnara" userId="468b2765-e792-45d4-ab5d-12398eac9854" providerId="ADAL" clId="{904D54E5-36F9-4E82-9ECE-0B8DD91BD45B}" dt="2024-10-30T17:49:49.480" v="1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emenov, Gulnara" userId="468b2765-e792-45d4-ab5d-12398eac9854" providerId="ADAL" clId="{904D54E5-36F9-4E82-9ECE-0B8DD91BD45B}" dt="2024-10-30T18:21:32.219" v="16" actId="20577"/>
        <pc:sldMkLst>
          <pc:docMk/>
          <pc:sldMk cId="835374875" sldId="305"/>
        </pc:sldMkLst>
        <pc:graphicFrameChg chg="mod">
          <ac:chgData name="Semenov, Gulnara" userId="468b2765-e792-45d4-ab5d-12398eac9854" providerId="ADAL" clId="{904D54E5-36F9-4E82-9ECE-0B8DD91BD45B}" dt="2024-10-30T18:21:32.219" v="16" actId="20577"/>
          <ac:graphicFrameMkLst>
            <pc:docMk/>
            <pc:sldMk cId="835374875" sldId="305"/>
            <ac:graphicFrameMk id="11" creationId="{77C748B8-A357-4913-EC73-5F373BAF98C1}"/>
          </ac:graphicFrameMkLst>
        </pc:graphicFrameChg>
      </pc:sldChg>
    </pc:docChg>
  </pc:docChgLst>
  <pc:docChgLst>
    <pc:chgData name="Behague, Sabina" userId="2f9f8379-56ce-455c-81be-d1dc66b28ae7" providerId="ADAL" clId="{5CC964E7-A7EB-4AFF-AF5F-E302464CBD71}"/>
    <pc:docChg chg="undo custSel modSld">
      <pc:chgData name="Behague, Sabina" userId="2f9f8379-56ce-455c-81be-d1dc66b28ae7" providerId="ADAL" clId="{5CC964E7-A7EB-4AFF-AF5F-E302464CBD71}" dt="2023-01-26T21:08:37.224" v="23"/>
      <pc:docMkLst>
        <pc:docMk/>
      </pc:docMkLst>
      <pc:sldChg chg="modSp mod">
        <pc:chgData name="Behague, Sabina" userId="2f9f8379-56ce-455c-81be-d1dc66b28ae7" providerId="ADAL" clId="{5CC964E7-A7EB-4AFF-AF5F-E302464CBD71}" dt="2023-01-26T20:38:51.933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5CC964E7-A7EB-4AFF-AF5F-E302464CBD71}" dt="2023-01-26T20:38:51.933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0:40:29.628" v="10" actId="1076"/>
        <pc:sldMkLst>
          <pc:docMk/>
          <pc:sldMk cId="2479953464" sldId="264"/>
        </pc:sldMkLst>
        <pc:spChg chg="mod">
          <ac:chgData name="Behague, Sabina" userId="2f9f8379-56ce-455c-81be-d1dc66b28ae7" providerId="ADAL" clId="{5CC964E7-A7EB-4AFF-AF5F-E302464CBD71}" dt="2023-01-26T20:40:29.628" v="10" actId="1076"/>
          <ac:spMkLst>
            <pc:docMk/>
            <pc:sldMk cId="2479953464" sldId="264"/>
            <ac:spMk id="5" creationId="{6348443D-078D-E5C6-FA12-50978A4D2ADA}"/>
          </ac:spMkLst>
        </pc:spChg>
      </pc:sldChg>
      <pc:sldChg chg="modSp mod addCm">
        <pc:chgData name="Behague, Sabina" userId="2f9f8379-56ce-455c-81be-d1dc66b28ae7" providerId="ADAL" clId="{5CC964E7-A7EB-4AFF-AF5F-E302464CBD71}" dt="2023-01-26T21:08:37.224" v="23"/>
        <pc:sldMkLst>
          <pc:docMk/>
          <pc:sldMk cId="3475639167" sldId="289"/>
        </pc:sldMkLst>
        <pc:spChg chg="mod">
          <ac:chgData name="Behague, Sabina" userId="2f9f8379-56ce-455c-81be-d1dc66b28ae7" providerId="ADAL" clId="{5CC964E7-A7EB-4AFF-AF5F-E302464CBD71}" dt="2023-01-26T21:07:12.766" v="22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CC964E7-A7EB-4AFF-AF5F-E302464CBD71}" dt="2023-01-26T21:08:37.224" v="23"/>
              <pc2:cmMkLst xmlns:pc2="http://schemas.microsoft.com/office/powerpoint/2019/9/main/command">
                <pc:docMk/>
                <pc:sldMk cId="3475639167" sldId="289"/>
                <pc2:cmMk id="{79704E19-C63D-4459-8939-3AEEE47FD2EA}"/>
              </pc2:cmMkLst>
            </pc226:cmChg>
          </p:ext>
        </pc:extLst>
      </pc:sldChg>
      <pc:sldChg chg="modSp mod">
        <pc:chgData name="Behague, Sabina" userId="2f9f8379-56ce-455c-81be-d1dc66b28ae7" providerId="ADAL" clId="{5CC964E7-A7EB-4AFF-AF5F-E302464CBD71}" dt="2023-01-26T20:39:37.916" v="1" actId="1076"/>
        <pc:sldMkLst>
          <pc:docMk/>
          <pc:sldMk cId="3822647193" sldId="291"/>
        </pc:sldMkLst>
        <pc:spChg chg="mod">
          <ac:chgData name="Behague, Sabina" userId="2f9f8379-56ce-455c-81be-d1dc66b28ae7" providerId="ADAL" clId="{5CC964E7-A7EB-4AFF-AF5F-E302464CBD71}" dt="2023-01-26T20:39:37.916" v="1" actId="1076"/>
          <ac:spMkLst>
            <pc:docMk/>
            <pc:sldMk cId="3822647193" sldId="291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0:40:17.816" v="7" actId="1076"/>
        <pc:sldMkLst>
          <pc:docMk/>
          <pc:sldMk cId="4205298638" sldId="292"/>
        </pc:sldMkLst>
        <pc:spChg chg="mod">
          <ac:chgData name="Behague, Sabina" userId="2f9f8379-56ce-455c-81be-d1dc66b28ae7" providerId="ADAL" clId="{5CC964E7-A7EB-4AFF-AF5F-E302464CBD71}" dt="2023-01-26T20:40:17.816" v="7" actId="1076"/>
          <ac:spMkLst>
            <pc:docMk/>
            <pc:sldMk cId="4205298638" sldId="292"/>
            <ac:spMk id="6" creationId="{16DF4B5E-3B9F-79E0-76C4-D4B527D8A7DE}"/>
          </ac:spMkLst>
        </pc:spChg>
        <pc:picChg chg="mod">
          <ac:chgData name="Behague, Sabina" userId="2f9f8379-56ce-455c-81be-d1dc66b28ae7" providerId="ADAL" clId="{5CC964E7-A7EB-4AFF-AF5F-E302464CBD71}" dt="2023-01-26T20:39:59.495" v="5" actId="1076"/>
          <ac:picMkLst>
            <pc:docMk/>
            <pc:sldMk cId="4205298638" sldId="292"/>
            <ac:picMk id="5" creationId="{4617628C-32D2-6F53-2EC9-54623B42D4FB}"/>
          </ac:picMkLst>
        </pc:picChg>
      </pc:sldChg>
      <pc:sldChg chg="modSp mod">
        <pc:chgData name="Behague, Sabina" userId="2f9f8379-56ce-455c-81be-d1dc66b28ae7" providerId="ADAL" clId="{5CC964E7-A7EB-4AFF-AF5F-E302464CBD71}" dt="2023-01-26T20:40:43.038" v="11" actId="1076"/>
        <pc:sldMkLst>
          <pc:docMk/>
          <pc:sldMk cId="3986907055" sldId="293"/>
        </pc:sldMkLst>
        <pc:spChg chg="mod">
          <ac:chgData name="Behague, Sabina" userId="2f9f8379-56ce-455c-81be-d1dc66b28ae7" providerId="ADAL" clId="{5CC964E7-A7EB-4AFF-AF5F-E302464CBD71}" dt="2023-01-26T20:40:43.038" v="11" actId="1076"/>
          <ac:spMkLst>
            <pc:docMk/>
            <pc:sldMk cId="3986907055" sldId="293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5CC964E7-A7EB-4AFF-AF5F-E302464CBD71}" dt="2023-01-26T20:41:29.067" v="13"/>
        <pc:sldMkLst>
          <pc:docMk/>
          <pc:sldMk cId="1925132525" sldId="294"/>
        </pc:sldMkLst>
        <pc:spChg chg="mod">
          <ac:chgData name="Behague, Sabina" userId="2f9f8379-56ce-455c-81be-d1dc66b28ae7" providerId="ADAL" clId="{5CC964E7-A7EB-4AFF-AF5F-E302464CBD71}" dt="2023-01-26T20:41:00.012" v="12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CC964E7-A7EB-4AFF-AF5F-E302464CBD71}" dt="2023-01-26T20:41:29.067" v="13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</pc226:cmChg>
          </p:ext>
        </pc:extLst>
      </pc:sldChg>
      <pc:sldChg chg="modSp mod">
        <pc:chgData name="Behague, Sabina" userId="2f9f8379-56ce-455c-81be-d1dc66b28ae7" providerId="ADAL" clId="{5CC964E7-A7EB-4AFF-AF5F-E302464CBD71}" dt="2023-01-26T21:05:00.061" v="14" actId="1076"/>
        <pc:sldMkLst>
          <pc:docMk/>
          <pc:sldMk cId="1062889223" sldId="295"/>
        </pc:sldMkLst>
        <pc:spChg chg="mod">
          <ac:chgData name="Behague, Sabina" userId="2f9f8379-56ce-455c-81be-d1dc66b28ae7" providerId="ADAL" clId="{5CC964E7-A7EB-4AFF-AF5F-E302464CBD71}" dt="2023-01-26T21:05:00.061" v="14" actId="1076"/>
          <ac:spMkLst>
            <pc:docMk/>
            <pc:sldMk cId="1062889223" sldId="29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1:05:13.906" v="15" actId="1076"/>
        <pc:sldMkLst>
          <pc:docMk/>
          <pc:sldMk cId="2516764295" sldId="297"/>
        </pc:sldMkLst>
        <pc:spChg chg="mod">
          <ac:chgData name="Behague, Sabina" userId="2f9f8379-56ce-455c-81be-d1dc66b28ae7" providerId="ADAL" clId="{5CC964E7-A7EB-4AFF-AF5F-E302464CBD71}" dt="2023-01-26T21:05:13.906" v="15" actId="1076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1:05:26.476" v="17" actId="1076"/>
        <pc:sldMkLst>
          <pc:docMk/>
          <pc:sldMk cId="1182146475" sldId="298"/>
        </pc:sldMkLst>
        <pc:spChg chg="mod">
          <ac:chgData name="Behague, Sabina" userId="2f9f8379-56ce-455c-81be-d1dc66b28ae7" providerId="ADAL" clId="{5CC964E7-A7EB-4AFF-AF5F-E302464CBD71}" dt="2023-01-26T21:05:26.476" v="17" actId="1076"/>
          <ac:spMkLst>
            <pc:docMk/>
            <pc:sldMk cId="1182146475" sldId="298"/>
            <ac:spMk id="7" creationId="{EC5E0466-D164-5808-2EFA-11709A96B338}"/>
          </ac:spMkLst>
        </pc:spChg>
      </pc:sldChg>
      <pc:sldChg chg="modSp mod">
        <pc:chgData name="Behague, Sabina" userId="2f9f8379-56ce-455c-81be-d1dc66b28ae7" providerId="ADAL" clId="{5CC964E7-A7EB-4AFF-AF5F-E302464CBD71}" dt="2023-01-26T21:05:44.889" v="19" actId="1076"/>
        <pc:sldMkLst>
          <pc:docMk/>
          <pc:sldMk cId="317324267" sldId="299"/>
        </pc:sldMkLst>
        <pc:spChg chg="mod">
          <ac:chgData name="Behague, Sabina" userId="2f9f8379-56ce-455c-81be-d1dc66b28ae7" providerId="ADAL" clId="{5CC964E7-A7EB-4AFF-AF5F-E302464CBD71}" dt="2023-01-26T21:05:44.889" v="19" actId="1076"/>
          <ac:spMkLst>
            <pc:docMk/>
            <pc:sldMk cId="317324267" sldId="299"/>
            <ac:spMk id="4" creationId="{550E16E7-1776-F885-BC59-AA6A8BA56B8A}"/>
          </ac:spMkLst>
        </pc:spChg>
      </pc:sldChg>
      <pc:sldChg chg="modSp mod">
        <pc:chgData name="Behague, Sabina" userId="2f9f8379-56ce-455c-81be-d1dc66b28ae7" providerId="ADAL" clId="{5CC964E7-A7EB-4AFF-AF5F-E302464CBD71}" dt="2023-01-26T21:05:56.160" v="21" actId="1076"/>
        <pc:sldMkLst>
          <pc:docMk/>
          <pc:sldMk cId="3076330452" sldId="300"/>
        </pc:sldMkLst>
        <pc:spChg chg="mod">
          <ac:chgData name="Behague, Sabina" userId="2f9f8379-56ce-455c-81be-d1dc66b28ae7" providerId="ADAL" clId="{5CC964E7-A7EB-4AFF-AF5F-E302464CBD71}" dt="2023-01-26T21:05:56.160" v="21" actId="1076"/>
          <ac:spMkLst>
            <pc:docMk/>
            <pc:sldMk cId="3076330452" sldId="300"/>
            <ac:spMk id="3" creationId="{E4BAE33A-4184-D7A5-3950-BA6F2BA2E332}"/>
          </ac:spMkLst>
        </pc:spChg>
      </pc:sldChg>
    </pc:docChg>
  </pc:docChgLst>
  <pc:docChgLst>
    <pc:chgData name="McFarland, Annette (CNTR)" userId="e93d1f50-85ab-41a8-a34a-185a53159573" providerId="ADAL" clId="{A78E29CA-D2D5-41A8-A4BE-03A2CEB20725}"/>
    <pc:docChg chg="undo custSel modSld">
      <pc:chgData name="McFarland, Annette (CNTR)" userId="e93d1f50-85ab-41a8-a34a-185a53159573" providerId="ADAL" clId="{A78E29CA-D2D5-41A8-A4BE-03A2CEB20725}" dt="2023-04-27T18:35:15.145" v="4" actId="1076"/>
      <pc:docMkLst>
        <pc:docMk/>
      </pc:docMkLst>
      <pc:sldChg chg="modSp mod">
        <pc:chgData name="McFarland, Annette (CNTR)" userId="e93d1f50-85ab-41a8-a34a-185a53159573" providerId="ADAL" clId="{A78E29CA-D2D5-41A8-A4BE-03A2CEB20725}" dt="2023-04-27T18:35:15.145" v="4" actId="1076"/>
        <pc:sldMkLst>
          <pc:docMk/>
          <pc:sldMk cId="1925132525" sldId="294"/>
        </pc:sldMkLst>
        <pc:spChg chg="mod">
          <ac:chgData name="McFarland, Annette (CNTR)" userId="e93d1f50-85ab-41a8-a34a-185a53159573" providerId="ADAL" clId="{A78E29CA-D2D5-41A8-A4BE-03A2CEB20725}" dt="2023-04-27T18:35:15.145" v="4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 (CNTR)" userId="e93d1f50-85ab-41a8-a34a-185a53159573" providerId="ADAL" clId="{A78E29CA-D2D5-41A8-A4BE-03A2CEB20725}" dt="2023-04-27T18:35:06.217" v="3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McFarland, Annette (CNTR)" userId="e93d1f50-85ab-41a8-a34a-185a53159573" providerId="ADAL" clId="{A78E29CA-D2D5-41A8-A4BE-03A2CEB20725}" dt="2023-04-27T18:34:57.017" v="1"/>
        <pc:sldMkLst>
          <pc:docMk/>
          <pc:sldMk cId="1182146475" sldId="298"/>
        </pc:sldMkLst>
        <pc:spChg chg="mod">
          <ac:chgData name="McFarland, Annette (CNTR)" userId="e93d1f50-85ab-41a8-a34a-185a53159573" providerId="ADAL" clId="{A78E29CA-D2D5-41A8-A4BE-03A2CEB20725}" dt="2023-04-27T18:34:50.872" v="0" actId="113"/>
          <ac:spMkLst>
            <pc:docMk/>
            <pc:sldMk cId="1182146475" sldId="298"/>
            <ac:spMk id="4" creationId="{87E0FD17-000E-F917-D7E1-AFF7CACBF13D}"/>
          </ac:spMkLst>
        </pc:spChg>
        <pc:graphicFrameChg chg="mod">
          <ac:chgData name="McFarland, Annette (CNTR)" userId="e93d1f50-85ab-41a8-a34a-185a53159573" providerId="ADAL" clId="{A78E29CA-D2D5-41A8-A4BE-03A2CEB20725}" dt="2023-04-27T18:34:57.017" v="1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</pc:docChg>
  </pc:docChgLst>
  <pc:docChgLst>
    <pc:chgData name="Balian, Sarah" userId="b3b060d9-4d34-479b-ad68-688eaebf93c5" providerId="ADAL" clId="{0328FB18-D5CF-432A-9DB1-FFCFB51828E2}"/>
    <pc:docChg chg="modSld">
      <pc:chgData name="Balian, Sarah" userId="b3b060d9-4d34-479b-ad68-688eaebf93c5" providerId="ADAL" clId="{0328FB18-D5CF-432A-9DB1-FFCFB51828E2}" dt="2023-01-18T15:08:45.346" v="10"/>
      <pc:docMkLst>
        <pc:docMk/>
      </pc:docMkLst>
      <pc:sldChg chg="modSp mod delCm">
        <pc:chgData name="Balian, Sarah" userId="b3b060d9-4d34-479b-ad68-688eaebf93c5" providerId="ADAL" clId="{0328FB18-D5CF-432A-9DB1-FFCFB51828E2}" dt="2023-01-18T15:08:45.346" v="10"/>
        <pc:sldMkLst>
          <pc:docMk/>
          <pc:sldMk cId="3201893001" sldId="265"/>
        </pc:sldMkLst>
        <pc:graphicFrameChg chg="mod">
          <ac:chgData name="Balian, Sarah" userId="b3b060d9-4d34-479b-ad68-688eaebf93c5" providerId="ADAL" clId="{0328FB18-D5CF-432A-9DB1-FFCFB51828E2}" dt="2023-01-18T15:08:04.665" v="4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modSp mod delCm modCm">
        <pc:chgData name="Balian, Sarah" userId="b3b060d9-4d34-479b-ad68-688eaebf93c5" providerId="ADAL" clId="{0328FB18-D5CF-432A-9DB1-FFCFB51828E2}" dt="2023-01-18T15:05:10.101" v="2"/>
        <pc:sldMkLst>
          <pc:docMk/>
          <pc:sldMk cId="4205298638" sldId="292"/>
        </pc:sldMkLst>
        <pc:spChg chg="mod">
          <ac:chgData name="Balian, Sarah" userId="b3b060d9-4d34-479b-ad68-688eaebf93c5" providerId="ADAL" clId="{0328FB18-D5CF-432A-9DB1-FFCFB51828E2}" dt="2023-01-18T15:05:07.660" v="1" actId="6549"/>
          <ac:spMkLst>
            <pc:docMk/>
            <pc:sldMk cId="4205298638" sldId="292"/>
            <ac:spMk id="2" creationId="{F6245169-1799-41CD-B28E-D2D20D16AD73}"/>
          </ac:spMkLst>
        </pc:spChg>
      </pc:sldChg>
      <pc:sldChg chg="delCm">
        <pc:chgData name="Balian, Sarah" userId="b3b060d9-4d34-479b-ad68-688eaebf93c5" providerId="ADAL" clId="{0328FB18-D5CF-432A-9DB1-FFCFB51828E2}" dt="2023-01-18T15:06:14.616" v="3"/>
        <pc:sldMkLst>
          <pc:docMk/>
          <pc:sldMk cId="476875324" sldId="29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07_707FEAE9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2A_46761FAB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06_552996B9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22_3A870A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24_FAA7C3CE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08_93D11638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26_72BF30ED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28_1C6C8A3C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30_5737E13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31_31CACF1B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ACE-4711-B14D-899E8CCC78C8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6ACE-4711-B14D-899E8CCC78C8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ACE-4711-B14D-899E8CCC78C8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CE-4711-B14D-899E8CCC78C8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ACE-4711-B14D-899E8CCC78C8}"/>
              </c:ext>
            </c:extLst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CE-4711-B14D-899E8CCC78C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ACE-4711-B14D-899E8CCC78C8}"/>
              </c:ext>
            </c:extLst>
          </c:dPt>
          <c:dLbls>
            <c:dLbl>
              <c:idx val="2"/>
              <c:layout>
                <c:manualLayout>
                  <c:x val="0.13425665994649219"/>
                  <c:y val="-0.27319880690540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CE-4711-B14D-899E8CCC78C8}"/>
                </c:ext>
              </c:extLst>
            </c:dLbl>
            <c:dLbl>
              <c:idx val="3"/>
              <c:layout>
                <c:manualLayout>
                  <c:x val="0.1257993837726806"/>
                  <c:y val="0.210544957443393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ACE-4711-B14D-899E8CCC78C8}"/>
                </c:ext>
              </c:extLst>
            </c:dLbl>
            <c:dLbl>
              <c:idx val="4"/>
              <c:layout>
                <c:manualLayout>
                  <c:x val="-2.1782050794375341E-2"/>
                  <c:y val="1.455968603348708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ACE-4711-B14D-899E8CCC78C8}"/>
                </c:ext>
              </c:extLst>
            </c:dLbl>
            <c:dLbl>
              <c:idx val="5"/>
              <c:layout>
                <c:manualLayout>
                  <c:x val="-1.1716307200730344E-2"/>
                  <c:y val="9.32705384704352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ACE-4711-B14D-899E8CCC78C8}"/>
                </c:ext>
              </c:extLst>
            </c:dLbl>
            <c:dLbl>
              <c:idx val="6"/>
              <c:layout>
                <c:manualLayout>
                  <c:x val="-0.14049925824489329"/>
                  <c:y val="-6.903183061380242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ACE-4711-B14D-899E8CCC78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Sheet1!$B$1:$H$1</c:f>
              <c:strCache>
                <c:ptCount val="7"/>
                <c:pt idx="0">
                  <c:v>No education </c:v>
                </c:pt>
                <c:pt idx="1">
                  <c:v>Primary </c:v>
                </c:pt>
                <c:pt idx="2">
                  <c:v>General basic </c:v>
                </c:pt>
                <c:pt idx="3">
                  <c:v>General secondary </c:v>
                </c:pt>
                <c:pt idx="4">
                  <c:v>Professional primary </c:v>
                </c:pt>
                <c:pt idx="5">
                  <c:v>Professional middle </c:v>
                </c:pt>
                <c:pt idx="6">
                  <c:v>Higher 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1</c:v>
                </c:pt>
                <c:pt idx="1">
                  <c:v>3</c:v>
                </c:pt>
                <c:pt idx="2">
                  <c:v>33</c:v>
                </c:pt>
                <c:pt idx="3">
                  <c:v>43</c:v>
                </c:pt>
                <c:pt idx="4">
                  <c:v>1</c:v>
                </c:pt>
                <c:pt idx="5">
                  <c:v>7</c:v>
                </c:pt>
                <c:pt idx="6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4755905593242226E-2"/>
          <c:w val="0.95416666666666672"/>
          <c:h val="0.789253796172235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944-4F22-A49B-2390B7B78F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Men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strCache>
                      <c:ptCount val="8"/>
                      <c:pt idx="0">
                        <c:v>Total</c:v>
                      </c:pt>
                      <c:pt idx="1">
                        <c:v>15-19</c:v>
                      </c:pt>
                      <c:pt idx="2">
                        <c:v>20-24</c:v>
                      </c:pt>
                      <c:pt idx="3">
                        <c:v>25-29</c:v>
                      </c:pt>
                      <c:pt idx="4">
                        <c:v>30-34</c:v>
                      </c:pt>
                      <c:pt idx="5">
                        <c:v>35-39</c:v>
                      </c:pt>
                      <c:pt idx="6">
                        <c:v>40-44</c:v>
                      </c:pt>
                      <c:pt idx="7">
                        <c:v>45-49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Sheet1!$C$2:$C$9</c15:sqref>
                        </c15:formulaRef>
                      </c:ext>
                    </c:extLst>
                    <c:numCache>
                      <c:formatCode>0</c:formatCode>
                      <c:ptCount val="8"/>
                      <c:pt idx="0">
                        <c:v>22</c:v>
                      </c:pt>
                      <c:pt idx="1">
                        <c:v>8</c:v>
                      </c:pt>
                      <c:pt idx="2">
                        <c:v>17</c:v>
                      </c:pt>
                      <c:pt idx="3">
                        <c:v>19</c:v>
                      </c:pt>
                      <c:pt idx="4">
                        <c:v>20</c:v>
                      </c:pt>
                      <c:pt idx="5">
                        <c:v>26</c:v>
                      </c:pt>
                      <c:pt idx="6">
                        <c:v>34</c:v>
                      </c:pt>
                      <c:pt idx="7">
                        <c:v>40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F103-4BD6-A737-F89A69E717A2}"/>
                  </c:ext>
                </c:extLst>
              </c15:ser>
            </c15:filteredBarSeries>
          </c:ext>
        </c:extLst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ED5-4CCE-BA1B-DED29711A82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D5-4CCE-BA1B-DED29711A82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ED5-4CCE-BA1B-DED29711A8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Tajikistan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96</c:v>
                </c:pt>
                <c:pt idx="1">
                  <c:v>97</c:v>
                </c:pt>
                <c:pt idx="2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Men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Sheet1!$B$1:$D$1</c15:sqref>
                        </c15:formulaRef>
                      </c:ext>
                    </c:extLst>
                    <c:strCache>
                      <c:ptCount val="3"/>
                      <c:pt idx="0">
                        <c:v>Tajikistan</c:v>
                      </c:pt>
                      <c:pt idx="1">
                        <c:v>Urban</c:v>
                      </c:pt>
                      <c:pt idx="2">
                        <c:v>Rural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Sheet1!$B$3:$D$3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86</c:v>
                      </c:pt>
                      <c:pt idx="1">
                        <c:v>91</c:v>
                      </c:pt>
                      <c:pt idx="2">
                        <c:v>83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F103-4BD6-A737-F89A69E717A2}"/>
                  </c:ext>
                </c:extLst>
              </c15:ser>
            </c15:filteredBarSeries>
          </c:ext>
        </c:extLst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B1-4724-829E-3F836C0D830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4B1-4724-829E-3F836C0D830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Newspaper</c:v>
                </c:pt>
                <c:pt idx="1">
                  <c:v>Television</c:v>
                </c:pt>
                <c:pt idx="2">
                  <c:v>Radio</c:v>
                </c:pt>
                <c:pt idx="3">
                  <c:v>All three media</c:v>
                </c:pt>
                <c:pt idx="4">
                  <c:v>None of the three media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19</c:v>
                </c:pt>
                <c:pt idx="1">
                  <c:v>66</c:v>
                </c:pt>
                <c:pt idx="2">
                  <c:v>9</c:v>
                </c:pt>
                <c:pt idx="3">
                  <c:v>5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used the internet</c:v>
                </c:pt>
                <c:pt idx="1">
                  <c:v>Used the internet 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Men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Ever used the internet</c:v>
                      </c:pt>
                      <c:pt idx="1">
                        <c:v>Used the internet in the last 12 months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Sheet1!$B$3:$C$3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77</c:v>
                      </c:pt>
                      <c:pt idx="1">
                        <c:v>76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F103-4BD6-A737-F89A69E717A2}"/>
                  </c:ext>
                </c:extLst>
              </c15:ser>
            </c15:filteredBarSeries>
          </c:ext>
        </c:extLst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49E-2"/>
          <c:y val="6.7285890468617091E-2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None/primary </c:v>
                </c:pt>
                <c:pt idx="1">
                  <c:v>General basic </c:v>
                </c:pt>
                <c:pt idx="2">
                  <c:v>General 
secondary </c:v>
                </c:pt>
                <c:pt idx="3">
                  <c:v>Professional 
primary/middle </c:v>
                </c:pt>
                <c:pt idx="4">
                  <c:v>Higher 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34</c:v>
                </c:pt>
                <c:pt idx="2">
                  <c:v>41</c:v>
                </c:pt>
                <c:pt idx="3">
                  <c:v>67</c:v>
                </c:pt>
                <c:pt idx="4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164-4ACF-AFD8-5E464E9D95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22</c:v>
                </c:pt>
                <c:pt idx="1">
                  <c:v>10</c:v>
                </c:pt>
                <c:pt idx="2">
                  <c:v>14</c:v>
                </c:pt>
                <c:pt idx="3">
                  <c:v>19</c:v>
                </c:pt>
                <c:pt idx="4">
                  <c:v>25</c:v>
                </c:pt>
                <c:pt idx="5">
                  <c:v>31</c:v>
                </c:pt>
                <c:pt idx="6">
                  <c:v>31</c:v>
                </c:pt>
                <c:pt idx="7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2257643342705073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5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208610636668819E-2"/>
                      <c:h val="6.8769316659883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E81-4020-839B-7389650B21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Professional/technical/
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22</c:v>
                </c:pt>
                <c:pt idx="1">
                  <c:v>13</c:v>
                </c:pt>
                <c:pt idx="2">
                  <c:v>14</c:v>
                </c:pt>
                <c:pt idx="3">
                  <c:v>16</c:v>
                </c:pt>
                <c:pt idx="4">
                  <c:v>10</c:v>
                </c:pt>
                <c:pt idx="5">
                  <c:v>1</c:v>
                </c:pt>
                <c:pt idx="6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ACE-4711-B14D-899E8CCC78C8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6ACE-4711-B14D-899E8CCC78C8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ACE-4711-B14D-899E8CCC78C8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CE-4711-B14D-899E8CCC78C8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ACE-4711-B14D-899E8CCC78C8}"/>
              </c:ext>
            </c:extLst>
          </c:dPt>
          <c:dLbls>
            <c:dLbl>
              <c:idx val="0"/>
              <c:layout>
                <c:manualLayout>
                  <c:x val="0.23425108093372379"/>
                  <c:y val="-0.158411139398315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ACE-4711-B14D-899E8CCC78C8}"/>
                </c:ext>
              </c:extLst>
            </c:dLbl>
            <c:dLbl>
              <c:idx val="1"/>
              <c:layout>
                <c:manualLayout>
                  <c:x val="-5.9074137471946441E-3"/>
                  <c:y val="6.695310142766839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ACE-4711-B14D-899E8CCC78C8}"/>
                </c:ext>
              </c:extLst>
            </c:dLbl>
            <c:dLbl>
              <c:idx val="2"/>
              <c:layout>
                <c:manualLayout>
                  <c:x val="-7.208464883918614E-3"/>
                  <c:y val="3.39491310120142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CE-4711-B14D-899E8CCC78C8}"/>
                </c:ext>
              </c:extLst>
            </c:dLbl>
            <c:dLbl>
              <c:idx val="3"/>
              <c:layout>
                <c:manualLayout>
                  <c:x val="0.1257993837726806"/>
                  <c:y val="0.210544957443393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ACE-4711-B14D-899E8CCC78C8}"/>
                </c:ext>
              </c:extLst>
            </c:dLbl>
            <c:dLbl>
              <c:idx val="4"/>
              <c:layout>
                <c:manualLayout>
                  <c:x val="-2.1782050794375341E-2"/>
                  <c:y val="1.455968603348708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ACE-4711-B14D-899E8CCC78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Always lived in current place of residence</c:v>
                </c:pt>
                <c:pt idx="1">
                  <c:v>Born in Tajikistan, but outside the current place of residence</c:v>
                </c:pt>
                <c:pt idx="2">
                  <c:v>Born outside of Tajikistan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85</c:v>
                </c:pt>
                <c:pt idx="1">
                  <c:v>14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18202797114128"/>
          <c:y val="7.4884960926795682E-2"/>
          <c:w val="0.57045088566827695"/>
          <c:h val="0.87747707263908303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ACE-4711-B14D-899E8CCC78C8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6ACE-4711-B14D-899E8CCC78C8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ACE-4711-B14D-899E8CCC78C8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CE-4711-B14D-899E8CCC78C8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ACE-4711-B14D-899E8CCC78C8}"/>
              </c:ext>
            </c:extLst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CE-4711-B14D-899E8CCC78C8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CE-4711-B14D-899E8CCC78C8}"/>
                </c:ext>
              </c:extLst>
            </c:dLbl>
            <c:dLbl>
              <c:idx val="3"/>
              <c:layout>
                <c:manualLayout>
                  <c:x val="-5.5360099915046972E-2"/>
                  <c:y val="5.20169894860148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40337365438015893"/>
                      <c:h val="0.238101674393149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ACE-4711-B14D-899E8CCC78C8}"/>
                </c:ext>
              </c:extLst>
            </c:dLbl>
            <c:dLbl>
              <c:idx val="4"/>
              <c:layout>
                <c:manualLayout>
                  <c:x val="-1.5340763563974793E-2"/>
                  <c:y val="2.374896409735502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ACE-4711-B14D-899E8CCC78C8}"/>
                </c:ext>
              </c:extLst>
            </c:dLbl>
            <c:dLbl>
              <c:idx val="5"/>
              <c:layout>
                <c:manualLayout>
                  <c:x val="2.048981196191044E-2"/>
                  <c:y val="3.13455509870843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ACE-4711-B14D-899E8CCC78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6"/>
                <c:pt idx="0">
                  <c:v>Employment</c:v>
                </c:pt>
                <c:pt idx="1">
                  <c:v>Education/ training</c:v>
                </c:pt>
                <c:pt idx="2">
                  <c:v>Marriage formation</c:v>
                </c:pt>
                <c:pt idx="3">
                  <c:v>Family reunification/ other family-related reason</c:v>
                </c:pt>
                <c:pt idx="4">
                  <c:v>Forced displacement</c:v>
                </c:pt>
                <c:pt idx="5">
                  <c:v>Other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</c:v>
                </c:pt>
                <c:pt idx="1">
                  <c:v>3</c:v>
                </c:pt>
                <c:pt idx="2">
                  <c:v>70</c:v>
                </c:pt>
                <c:pt idx="3">
                  <c:v>13</c:v>
                </c:pt>
                <c:pt idx="4">
                  <c:v>8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0.37576</cdr:x>
      <cdr:y>0.17642</cdr:y>
    </cdr:from>
    <cdr:to>
      <cdr:x>0.4502</cdr:x>
      <cdr:y>0.28767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FF852ABE-BC22-AF10-3BC5-98A56A1F9965}"/>
            </a:ext>
          </a:extLst>
        </cdr:cNvPr>
        <cdr:cNvSpPr txBox="1"/>
      </cdr:nvSpPr>
      <cdr:spPr>
        <a:xfrm xmlns:a="http://schemas.openxmlformats.org/drawingml/2006/main">
          <a:off x="3030540" y="834859"/>
          <a:ext cx="600363" cy="5264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/>
            <a:t>&lt;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0.71371</cdr:x>
      <cdr:y>0.57829</cdr:y>
    </cdr:from>
    <cdr:to>
      <cdr:x>0.75809</cdr:x>
      <cdr:y>0.70721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54CFB709-4733-024D-B143-1535ED4A547F}"/>
            </a:ext>
          </a:extLst>
        </cdr:cNvPr>
        <cdr:cNvSpPr txBox="1"/>
      </cdr:nvSpPr>
      <cdr:spPr>
        <a:xfrm xmlns:a="http://schemas.openxmlformats.org/drawingml/2006/main">
          <a:off x="5628809" y="2964997"/>
          <a:ext cx="350043" cy="6609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/>
            <a:t>&lt;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7001A-8C75-4BAA-A9C5-4D01B493A7C1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4C39-C45A-4001-BB18-701F08EF0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Table 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25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Literacy refers to women who attended schooling higher than the secondary level and women with less schooling who can read a whole sentence or part of a sentence.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6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most common source of mass media is the television (66%) among women age 15-49, though nearly one-third of women (31%) do not consume media from the newspaper, television, or radio on a weekly basis.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60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Includes women who are not currently employed but were in the last 12 months, and those who are “currently employed”, including those who have done work in the last 7 days and those who did not work in the last 7 days but who are regularly employed and were absent from work for leave, illness, vacation, or any other such reason.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4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Table 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16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Table 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41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Includes daily and occasional (less than daily) 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6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4835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52666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#TajikistanDHS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Tajikistan Demographic and Health Survey (</a:t>
            </a:r>
            <a:r>
              <a:rPr kumimoji="0" lang="en-US" sz="36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TjDHS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)</a:t>
            </a:r>
          </a:p>
        </p:txBody>
      </p:sp>
      <p:pic>
        <p:nvPicPr>
          <p:cNvPr id="5" name="Picture 4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id="{7A94387E-1254-7845-7466-DB372B30D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Respondent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Employment Status by Age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who were employed in the 12 months preceding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153696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365127"/>
            <a:ext cx="8207112" cy="723900"/>
          </a:xfrm>
        </p:spPr>
        <p:txBody>
          <a:bodyPr>
            <a:noAutofit/>
          </a:bodyPr>
          <a:lstStyle/>
          <a:p>
            <a:r>
              <a:rPr lang="en-US"/>
              <a:t>Occupation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distribution of women who were employed in the 12 months preceding the survey by occupation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5095085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Migration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Tobacco Use and Alcohol Consumption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E3823303-53B9-3340-7AB4-7697C3690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889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Residence and Place of Birth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88570"/>
            <a:ext cx="8275207" cy="1035793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who have always lived in their current place of residence, who were born in Tajikistan but outside of current place of residence, and who were born in another country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8526035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EA40501-3A3A-16A6-5847-302DBB85EDC3}"/>
              </a:ext>
            </a:extLst>
          </p:cNvPr>
          <p:cNvSpPr txBox="1"/>
          <p:nvPr/>
        </p:nvSpPr>
        <p:spPr>
          <a:xfrm>
            <a:off x="6257459" y="6451909"/>
            <a:ext cx="2886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463279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Reason for Migration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8571"/>
            <a:ext cx="7886700" cy="419100"/>
          </a:xfrm>
        </p:spPr>
        <p:txBody>
          <a:bodyPr/>
          <a:lstStyle/>
          <a:p>
            <a:r>
              <a:rPr lang="en-US"/>
              <a:t>Percent distribution of women age 15-49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6704160"/>
              </p:ext>
            </p:extLst>
          </p:nvPr>
        </p:nvGraphicFramePr>
        <p:xfrm>
          <a:off x="628650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EA40501-3A3A-16A6-5847-302DBB85EDC3}"/>
              </a:ext>
            </a:extLst>
          </p:cNvPr>
          <p:cNvSpPr txBox="1"/>
          <p:nvPr/>
        </p:nvSpPr>
        <p:spPr>
          <a:xfrm>
            <a:off x="6257459" y="6451909"/>
            <a:ext cx="2886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2FED0D-AA57-CA34-8C9D-E3B77B784551}"/>
              </a:ext>
            </a:extLst>
          </p:cNvPr>
          <p:cNvSpPr txBox="1"/>
          <p:nvPr/>
        </p:nvSpPr>
        <p:spPr>
          <a:xfrm>
            <a:off x="2094613" y="4029740"/>
            <a:ext cx="1339703" cy="9569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/>
              <a:t>Marriage formation</a:t>
            </a:r>
          </a:p>
          <a:p>
            <a:pPr algn="ctr"/>
            <a:r>
              <a:rPr lang="en-US" b="1"/>
              <a:t>70%</a:t>
            </a:r>
            <a:endParaRPr lang="en-US" sz="1800" b="1"/>
          </a:p>
        </p:txBody>
      </p:sp>
    </p:spTree>
    <p:extLst>
      <p:ext uri="{BB962C8B-B14F-4D97-AF65-F5344CB8AC3E}">
        <p14:creationId xmlns:p14="http://schemas.microsoft.com/office/powerpoint/2010/main" val="835374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Migration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Tobacco Use and Alcohol Consumption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057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1638F61D-70EB-433C-0ADD-6877DD36B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6764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Tobacco Use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who are currently using any type of tobacco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6610681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926930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92809C5-B2CE-D0A0-DF6E-1664B8F9B0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C5E0466-D164-5808-2EFA-11709A96B338}"/>
              </a:ext>
            </a:extLst>
          </p:cNvPr>
          <p:cNvSpPr txBox="1">
            <a:spLocks/>
          </p:cNvSpPr>
          <p:nvPr/>
        </p:nvSpPr>
        <p:spPr>
          <a:xfrm>
            <a:off x="7558022" y="804880"/>
            <a:ext cx="168340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3.a.1</a:t>
            </a:r>
          </a:p>
        </p:txBody>
      </p:sp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B14AEE-FB0C-AFFA-44C4-11C7C8BA19A4}"/>
              </a:ext>
            </a:extLst>
          </p:cNvPr>
          <p:cNvSpPr txBox="1"/>
          <p:nvPr/>
        </p:nvSpPr>
        <p:spPr>
          <a:xfrm>
            <a:off x="6406948" y="144639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Tajikistan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2%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F3BD2D-81FE-3D9D-A394-19C59D34EED5}"/>
              </a:ext>
            </a:extLst>
          </p:cNvPr>
          <p:cNvGrpSpPr/>
          <p:nvPr/>
        </p:nvGrpSpPr>
        <p:grpSpPr>
          <a:xfrm>
            <a:off x="129072" y="133539"/>
            <a:ext cx="9308131" cy="6590921"/>
            <a:chOff x="0" y="372316"/>
            <a:chExt cx="9308131" cy="6590921"/>
          </a:xfrm>
        </p:grpSpPr>
        <p:grpSp>
          <p:nvGrpSpPr>
            <p:cNvPr id="7" name="Graphic 2">
              <a:extLst>
                <a:ext uri="{FF2B5EF4-FFF2-40B4-BE49-F238E27FC236}">
                  <a16:creationId xmlns:a16="http://schemas.microsoft.com/office/drawing/2014/main" id="{1FCE0AA1-C6A9-9B47-2AFA-A496ECC93036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877307A-3AC7-E5C7-126A-1F30124495B3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34855596-1D26-C312-2E00-744A344049D1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6644754A-9818-F377-FA7E-B5BD7795F6D7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id="{5022528B-9C19-D38E-462D-4283B7C72E21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BE8E9262-E7EE-C0E6-AD1F-846EA7B57987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29" name="Graphic 2">
                <a:extLst>
                  <a:ext uri="{FF2B5EF4-FFF2-40B4-BE49-F238E27FC236}">
                    <a16:creationId xmlns:a16="http://schemas.microsoft.com/office/drawing/2014/main" id="{8C02145C-BBD3-9063-F104-1F823A4A9C7F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1030" name="Freeform: Shape 1029">
                  <a:extLst>
                    <a:ext uri="{FF2B5EF4-FFF2-40B4-BE49-F238E27FC236}">
                      <a16:creationId xmlns:a16="http://schemas.microsoft.com/office/drawing/2014/main" id="{290C80D8-9DDC-BDE0-93F1-4A3EBE2ED1ED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1" name="Freeform: Shape 1030">
                  <a:extLst>
                    <a:ext uri="{FF2B5EF4-FFF2-40B4-BE49-F238E27FC236}">
                      <a16:creationId xmlns:a16="http://schemas.microsoft.com/office/drawing/2014/main" id="{8AC64C18-0A9D-8175-EFB3-4D5514F7C8A2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2" name="Freeform: Shape 1031">
                  <a:extLst>
                    <a:ext uri="{FF2B5EF4-FFF2-40B4-BE49-F238E27FC236}">
                      <a16:creationId xmlns:a16="http://schemas.microsoft.com/office/drawing/2014/main" id="{83FA2078-FEF9-626B-E839-C9EB55C901E4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1EF0D4-56D5-4E9A-5180-1D429AED12F7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Sughd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A98926-79AF-3646-A85D-D11FEE1817E6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9A0CB09-8300-2AD6-020C-C083F486EBA9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GBAO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&lt; 1%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1B39CE8-1A07-6989-5A51-11A4181A2F27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Khatlon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2%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5497107-4911-EAC0-67FF-C7C17CBC928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Dushanbe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3%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B0CE847-7A9C-CC22-F436-CC2835AD1E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39E87DC-139D-5C33-E415-73F0740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61528"/>
            <a:ext cx="7886700" cy="419100"/>
          </a:xfrm>
        </p:spPr>
        <p:txBody>
          <a:bodyPr>
            <a:normAutofit/>
          </a:bodyPr>
          <a:lstStyle/>
          <a:p>
            <a:r>
              <a:rPr lang="en-US"/>
              <a:t>Percent of women age 15-49 currently using any tobacco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2B60477-6CE3-8D22-56D1-07F9003F868F}"/>
              </a:ext>
            </a:extLst>
          </p:cNvPr>
          <p:cNvSpPr txBox="1">
            <a:spLocks/>
          </p:cNvSpPr>
          <p:nvPr/>
        </p:nvSpPr>
        <p:spPr>
          <a:xfrm>
            <a:off x="628648" y="0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/>
              <a:t>Women’s Tobacco Use by Region</a:t>
            </a:r>
          </a:p>
        </p:txBody>
      </p: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A965EE47-3F73-5D83-D37A-A96984D485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467B5AE-CC5A-52BA-F0FA-85FA01FAB58D}"/>
              </a:ext>
            </a:extLst>
          </p:cNvPr>
          <p:cNvSpPr txBox="1">
            <a:spLocks/>
          </p:cNvSpPr>
          <p:nvPr/>
        </p:nvSpPr>
        <p:spPr>
          <a:xfrm>
            <a:off x="7372104" y="749298"/>
            <a:ext cx="166894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3.a.1</a:t>
            </a:r>
          </a:p>
        </p:txBody>
      </p:sp>
    </p:spTree>
    <p:extLst>
      <p:ext uri="{BB962C8B-B14F-4D97-AF65-F5344CB8AC3E}">
        <p14:creationId xmlns:p14="http://schemas.microsoft.com/office/powerpoint/2010/main" val="4549416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1% </a:t>
            </a:r>
            <a:r>
              <a:rPr lang="en-US" sz="2200" i="0"/>
              <a:t>of women have </a:t>
            </a:r>
            <a:r>
              <a:rPr lang="en-US" sz="2200" b="1" i="0">
                <a:solidFill>
                  <a:schemeClr val="accent5"/>
                </a:solidFill>
              </a:rPr>
              <a:t>no education, </a:t>
            </a:r>
            <a:r>
              <a:rPr lang="en-US" sz="2200" i="0"/>
              <a:t>while </a:t>
            </a:r>
            <a:r>
              <a:rPr lang="en-US" sz="2200" b="1" i="0">
                <a:solidFill>
                  <a:schemeClr val="accent5"/>
                </a:solidFill>
              </a:rPr>
              <a:t>12% </a:t>
            </a:r>
            <a:r>
              <a:rPr lang="en-US" sz="2200" i="0"/>
              <a:t>of women have </a:t>
            </a:r>
            <a:r>
              <a:rPr lang="en-US" sz="2200" b="1" i="0">
                <a:solidFill>
                  <a:schemeClr val="accent5"/>
                </a:solidFill>
              </a:rPr>
              <a:t>higher education</a:t>
            </a:r>
            <a:r>
              <a:rPr lang="en-US" sz="2200" i="0"/>
              <a:t>.</a:t>
            </a:r>
            <a:endParaRPr lang="en-US" sz="22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96% </a:t>
            </a:r>
            <a:r>
              <a:rPr lang="en-US" sz="2200" i="0"/>
              <a:t>of women are </a:t>
            </a:r>
            <a:r>
              <a:rPr lang="en-US" sz="2200" b="1" i="0">
                <a:solidFill>
                  <a:schemeClr val="accent5"/>
                </a:solidFill>
              </a:rPr>
              <a:t>literate</a:t>
            </a:r>
            <a:r>
              <a:rPr lang="en-US" sz="2200" i="0"/>
              <a:t>.</a:t>
            </a:r>
            <a:endParaRPr lang="en-US" sz="22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31% </a:t>
            </a:r>
            <a:r>
              <a:rPr lang="en-US" sz="2200" i="0"/>
              <a:t>of women </a:t>
            </a:r>
            <a:r>
              <a:rPr lang="en-US" sz="2200" b="1" i="0">
                <a:solidFill>
                  <a:schemeClr val="accent5"/>
                </a:solidFill>
              </a:rPr>
              <a:t>do not access newspapers, television or radio </a:t>
            </a:r>
            <a:r>
              <a:rPr lang="en-US" sz="2200" i="0"/>
              <a:t>on a weekly basis.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44% </a:t>
            </a:r>
            <a:r>
              <a:rPr lang="en-US" sz="2200" i="0"/>
              <a:t>of women </a:t>
            </a:r>
            <a:r>
              <a:rPr lang="en-US" sz="2200" b="1" i="0">
                <a:solidFill>
                  <a:schemeClr val="accent5"/>
                </a:solidFill>
              </a:rPr>
              <a:t>used the internet </a:t>
            </a:r>
            <a:r>
              <a:rPr lang="en-US" sz="2200" i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22% </a:t>
            </a:r>
            <a:r>
              <a:rPr lang="en-US" sz="2200" i="0"/>
              <a:t>of women </a:t>
            </a:r>
            <a:r>
              <a:rPr lang="en-US" sz="2200" b="1" i="0">
                <a:solidFill>
                  <a:schemeClr val="accent5"/>
                </a:solidFill>
              </a:rPr>
              <a:t>were employed </a:t>
            </a:r>
            <a:r>
              <a:rPr lang="en-US" sz="2200" i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85% </a:t>
            </a:r>
            <a:r>
              <a:rPr lang="en-US" sz="2200" i="0"/>
              <a:t>of women </a:t>
            </a:r>
            <a:r>
              <a:rPr lang="en-US" sz="2200" b="1" i="0">
                <a:solidFill>
                  <a:schemeClr val="accent5"/>
                </a:solidFill>
              </a:rPr>
              <a:t>have always lived in their current place of residence</a:t>
            </a:r>
            <a:r>
              <a:rPr lang="en-US" sz="2200" i="0"/>
              <a:t>.</a:t>
            </a:r>
            <a:endParaRPr lang="en-US" sz="22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>
                <a:solidFill>
                  <a:schemeClr val="accent5"/>
                </a:solidFill>
              </a:rPr>
              <a:t>2% </a:t>
            </a:r>
            <a:r>
              <a:rPr lang="en-US" sz="2200" i="0"/>
              <a:t>of women </a:t>
            </a:r>
            <a:r>
              <a:rPr lang="en-US" sz="2200" b="1" i="0">
                <a:solidFill>
                  <a:schemeClr val="accent5"/>
                </a:solidFill>
              </a:rPr>
              <a:t>currently use any tobacco</a:t>
            </a:r>
            <a:r>
              <a:rPr lang="en-US" sz="2200" i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Migration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8783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2D9DC4C9-5186-C18A-80DC-C361315E7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8571"/>
            <a:ext cx="7886700" cy="419100"/>
          </a:xfrm>
        </p:spPr>
        <p:txBody>
          <a:bodyPr/>
          <a:lstStyle/>
          <a:p>
            <a:r>
              <a:rPr lang="en-US"/>
              <a:t>Percent distribution of women age 15-49 by level of education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1426282"/>
              </p:ext>
            </p:extLst>
          </p:nvPr>
        </p:nvGraphicFramePr>
        <p:xfrm>
          <a:off x="285748" y="1585572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EA40501-3A3A-16A6-5847-302DBB85EDC3}"/>
              </a:ext>
            </a:extLst>
          </p:cNvPr>
          <p:cNvSpPr txBox="1"/>
          <p:nvPr/>
        </p:nvSpPr>
        <p:spPr>
          <a:xfrm>
            <a:off x="6257459" y="6451909"/>
            <a:ext cx="2886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Literacy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en-US"/>
              <a:t>Percent of women age 15-49 who are literate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092172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Migration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864925C2-9527-F87E-6ADA-C3112523F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2647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Exposure to Mass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age 15-49 who are exposed to specific media on a weekly basis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724387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Internet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en-US"/>
              <a:t>Percent of women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962920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4617628C-32D2-6F53-2EC9-54623B42D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DF4B5E-3B9F-79E0-76C4-D4B527D8A7DE}"/>
              </a:ext>
            </a:extLst>
          </p:cNvPr>
          <p:cNvSpPr txBox="1">
            <a:spLocks/>
          </p:cNvSpPr>
          <p:nvPr/>
        </p:nvSpPr>
        <p:spPr>
          <a:xfrm>
            <a:off x="7267294" y="805178"/>
            <a:ext cx="187856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en-US"/>
              <a:t>Internet Use by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480" y="1383440"/>
            <a:ext cx="7886700" cy="419100"/>
          </a:xfrm>
        </p:spPr>
        <p:txBody>
          <a:bodyPr/>
          <a:lstStyle/>
          <a:p>
            <a:r>
              <a:rPr lang="en-US"/>
              <a:t>Percent of women age 15-49 who used the internet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9275634"/>
              </p:ext>
            </p:extLst>
          </p:nvPr>
        </p:nvGraphicFramePr>
        <p:xfrm>
          <a:off x="628649" y="1904999"/>
          <a:ext cx="7886699" cy="5096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727EEB6-3F54-6637-FF5B-6CAB515062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48443D-078D-E5C6-FA12-50978A4D2ADA}"/>
              </a:ext>
            </a:extLst>
          </p:cNvPr>
          <p:cNvSpPr txBox="1">
            <a:spLocks/>
          </p:cNvSpPr>
          <p:nvPr/>
        </p:nvSpPr>
        <p:spPr>
          <a:xfrm>
            <a:off x="7186429" y="805178"/>
            <a:ext cx="20402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0617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Migration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5C2D130E-6BA1-B1DD-C6DC-712D35E12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690705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VMX3MACP777Z-1177381151-48767</_dlc_DocId>
    <_dlc_DocIdUrl xmlns="d16efad5-0601-4cf0-b7c2-89968258c777">
      <Url>https://icfonline.sharepoint.com/sites/ihd-dhs/Dissemination/_layouts/15/DocIdRedir.aspx?ID=VMX3MACP777Z-1177381151-48767</Url>
      <Description>VMX3MACP777Z-1177381151-48767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317293E-944E-49F7-94DF-772F758265EC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On-screen Show (4:3)</PresentationFormat>
  <Slides>18</Slides>
  <Notes>8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1_Custom Design</vt:lpstr>
      <vt:lpstr>2_Custom Design</vt:lpstr>
      <vt:lpstr>PowerPoint Presentation</vt:lpstr>
      <vt:lpstr>PowerPoint Presentation</vt:lpstr>
      <vt:lpstr>Education</vt:lpstr>
      <vt:lpstr>Literacy by Residence</vt:lpstr>
      <vt:lpstr>PowerPoint Presentation</vt:lpstr>
      <vt:lpstr>Exposure to Mass Media</vt:lpstr>
      <vt:lpstr>Internet Use</vt:lpstr>
      <vt:lpstr>Internet Use by Education</vt:lpstr>
      <vt:lpstr>PowerPoint Presentation</vt:lpstr>
      <vt:lpstr>Employment Status by Age </vt:lpstr>
      <vt:lpstr>Occupation</vt:lpstr>
      <vt:lpstr>PowerPoint Presentation</vt:lpstr>
      <vt:lpstr>Residence and Place of Birth</vt:lpstr>
      <vt:lpstr>Reason for Migration</vt:lpstr>
      <vt:lpstr>PowerPoint Presentation</vt:lpstr>
      <vt:lpstr>Tobacco Use by Age</vt:lpstr>
      <vt:lpstr>PowerPoint Presentation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revision>1</cp:revision>
  <dcterms:created xsi:type="dcterms:W3CDTF">2022-12-05T19:39:34Z</dcterms:created>
  <dcterms:modified xsi:type="dcterms:W3CDTF">2024-11-25T19:35:44Z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1bf72ac9-d2ae-4416-918b-eb9b83649566</vt:lpwstr>
  </property>
  <property fmtid="{D5CDD505-2E9C-101B-9397-08002B2CF9AE}" pid="4" name="MediaServiceImageTags">
    <vt:lpwstr/>
  </property>
</Properties>
</file>