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5.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1.xml" ContentType="application/vnd.openxmlformats-officedocument.drawingml.chartshapes+xml"/>
  <Override PartName="/ppt/comments/modernComment_16A_A56A6DFE.xml" ContentType="application/vnd.ms-powerpoint.comments+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7.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8.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5"/>
    <p:sldMasterId id="2147483687" r:id="rId6"/>
    <p:sldMasterId id="2147483697" r:id="rId7"/>
  </p:sldMasterIdLst>
  <p:notesMasterIdLst>
    <p:notesMasterId r:id="rId38"/>
  </p:notesMasterIdLst>
  <p:handoutMasterIdLst>
    <p:handoutMasterId r:id="rId39"/>
  </p:handoutMasterIdLst>
  <p:sldIdLst>
    <p:sldId id="256" r:id="rId8"/>
    <p:sldId id="260" r:id="rId9"/>
    <p:sldId id="373" r:id="rId10"/>
    <p:sldId id="374" r:id="rId11"/>
    <p:sldId id="375" r:id="rId12"/>
    <p:sldId id="376" r:id="rId13"/>
    <p:sldId id="371" r:id="rId14"/>
    <p:sldId id="377" r:id="rId15"/>
    <p:sldId id="278" r:id="rId16"/>
    <p:sldId id="272" r:id="rId17"/>
    <p:sldId id="360" r:id="rId18"/>
    <p:sldId id="357" r:id="rId19"/>
    <p:sldId id="322" r:id="rId20"/>
    <p:sldId id="339" r:id="rId21"/>
    <p:sldId id="263" r:id="rId22"/>
    <p:sldId id="358" r:id="rId23"/>
    <p:sldId id="353" r:id="rId24"/>
    <p:sldId id="359" r:id="rId25"/>
    <p:sldId id="361" r:id="rId26"/>
    <p:sldId id="363" r:id="rId27"/>
    <p:sldId id="364" r:id="rId28"/>
    <p:sldId id="362" r:id="rId29"/>
    <p:sldId id="367" r:id="rId30"/>
    <p:sldId id="356" r:id="rId31"/>
    <p:sldId id="368" r:id="rId32"/>
    <p:sldId id="366" r:id="rId33"/>
    <p:sldId id="286" r:id="rId34"/>
    <p:sldId id="369" r:id="rId35"/>
    <p:sldId id="370" r:id="rId36"/>
    <p:sldId id="289"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FF13887-EFD4-40DA-9FCC-2F4B9D073E29}">
          <p14:sldIdLst>
            <p14:sldId id="256"/>
            <p14:sldId id="260"/>
            <p14:sldId id="373"/>
            <p14:sldId id="374"/>
            <p14:sldId id="375"/>
            <p14:sldId id="376"/>
            <p14:sldId id="371"/>
            <p14:sldId id="377"/>
            <p14:sldId id="278"/>
            <p14:sldId id="272"/>
            <p14:sldId id="360"/>
            <p14:sldId id="357"/>
            <p14:sldId id="322"/>
            <p14:sldId id="339"/>
            <p14:sldId id="263"/>
            <p14:sldId id="358"/>
            <p14:sldId id="353"/>
            <p14:sldId id="359"/>
            <p14:sldId id="361"/>
          </p14:sldIdLst>
        </p14:section>
        <p14:section name="Untitled Section" id="{79158068-B31A-4D2F-BCCE-66FBDB000985}">
          <p14:sldIdLst>
            <p14:sldId id="363"/>
            <p14:sldId id="364"/>
            <p14:sldId id="362"/>
            <p14:sldId id="367"/>
            <p14:sldId id="356"/>
            <p14:sldId id="368"/>
            <p14:sldId id="366"/>
            <p14:sldId id="286"/>
            <p14:sldId id="369"/>
            <p14:sldId id="370"/>
            <p14:sldId id="28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A75E19-AE90-6073-75AF-E3DAC86EABDE}" name="Owusu Ansah, Victoria" initials="VO" userId="S::56230@icf.com::b2eff32f-aa4f-4367-adb8-f6c1b3d00958" providerId="AD"/>
  <p188:author id="{617EB87C-9819-E101-DF77-63EBAA820C03}" name="Semenov, Gulnara" initials="GS" userId="S::21794@icf.com::468b2765-e792-45d4-ab5d-12398eac9854"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7D371"/>
    <a:srgbClr val="7DD986"/>
    <a:srgbClr val="AEE8B5"/>
    <a:srgbClr val="034D97"/>
    <a:srgbClr val="14441A"/>
    <a:srgbClr val="00A3E3"/>
    <a:srgbClr val="A366FF"/>
    <a:srgbClr val="CFAFFF"/>
    <a:srgbClr val="F0E7FF"/>
    <a:srgbClr val="91DF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82" autoAdjust="0"/>
    <p:restoredTop sz="88425" autoAdjust="0"/>
  </p:normalViewPr>
  <p:slideViewPr>
    <p:cSldViewPr snapToGrid="0">
      <p:cViewPr varScale="1">
        <p:scale>
          <a:sx n="90" d="100"/>
          <a:sy n="90" d="100"/>
        </p:scale>
        <p:origin x="996" y="56"/>
      </p:cViewPr>
      <p:guideLst/>
    </p:cSldViewPr>
  </p:slideViewPr>
  <p:notesTextViewPr>
    <p:cViewPr>
      <p:scale>
        <a:sx n="1" d="1"/>
        <a:sy n="1" d="1"/>
      </p:scale>
      <p:origin x="0" y="0"/>
    </p:cViewPr>
  </p:notesTextViewPr>
  <p:sorterViewPr>
    <p:cViewPr>
      <p:scale>
        <a:sx n="100" d="100"/>
        <a:sy n="100" d="100"/>
      </p:scale>
      <p:origin x="0" y="-4260"/>
    </p:cViewPr>
  </p:sorter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B95BB6F0-118D-4BEE-A7D8-525CD329201F}"/>
    <pc:docChg chg="undo redo custSel modSld">
      <pc:chgData name="Twesigye, Gloria" userId="6464a502-8a44-4d67-8fab-8f3aa9495827" providerId="ADAL" clId="{B95BB6F0-118D-4BEE-A7D8-525CD329201F}" dt="2023-01-27T16:59:40.551" v="153"/>
      <pc:docMkLst>
        <pc:docMk/>
      </pc:docMkLst>
      <pc:sldChg chg="modSp mod modCm">
        <pc:chgData name="Twesigye, Gloria" userId="6464a502-8a44-4d67-8fab-8f3aa9495827" providerId="ADAL" clId="{B95BB6F0-118D-4BEE-A7D8-525CD329201F}" dt="2023-01-26T22:03:40.980" v="28"/>
        <pc:sldMkLst>
          <pc:docMk/>
          <pc:sldMk cId="1428788921" sldId="262"/>
        </pc:sldMkLst>
        <pc:spChg chg="mod">
          <ac:chgData name="Twesigye, Gloria" userId="6464a502-8a44-4d67-8fab-8f3aa9495827" providerId="ADAL" clId="{B95BB6F0-118D-4BEE-A7D8-525CD329201F}" dt="2023-01-26T21:57:45.854" v="2" actId="1076"/>
          <ac:spMkLst>
            <pc:docMk/>
            <pc:sldMk cId="1428788921" sldId="262"/>
            <ac:spMk id="3" creationId="{EC1FA352-3232-8CDD-13F9-F4583EAEAB52}"/>
          </ac:spMkLst>
        </pc:spChg>
        <pc:graphicFrameChg chg="mod">
          <ac:chgData name="Twesigye, Gloria" userId="6464a502-8a44-4d67-8fab-8f3aa9495827" providerId="ADAL" clId="{B95BB6F0-118D-4BEE-A7D8-525CD329201F}" dt="2023-01-26T22:02:33.245" v="27"/>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6T22:03:40.980" v="28"/>
              <pc2:cmMkLst xmlns:pc2="http://schemas.microsoft.com/office/powerpoint/2019/9/main/command">
                <pc:docMk/>
                <pc:sldMk cId="1428788921" sldId="262"/>
                <pc2:cmMk id="{75BCE37C-8F48-4046-AAC2-70777842754F}"/>
              </pc2:cmMkLst>
              <pc226:cmRplyChg chg="add">
                <pc226:chgData name="Twesigye, Gloria" userId="6464a502-8a44-4d67-8fab-8f3aa9495827" providerId="ADAL" clId="{B95BB6F0-118D-4BEE-A7D8-525CD329201F}" dt="2023-01-26T22:03:40.980" v="28"/>
                <pc2:cmRplyMkLst xmlns:pc2="http://schemas.microsoft.com/office/powerpoint/2019/9/main/command">
                  <pc:docMk/>
                  <pc:sldMk cId="1428788921" sldId="262"/>
                  <pc2:cmMk id="{75BCE37C-8F48-4046-AAC2-70777842754F}"/>
                  <pc2:cmRplyMk id="{9B51FBA3-D253-42E2-B2AE-68AA26046869}"/>
                </pc2:cmRplyMkLst>
              </pc226:cmRplyChg>
            </pc226:cmChg>
          </p:ext>
        </pc:extLst>
      </pc:sldChg>
      <pc:sldChg chg="addSp delSp modSp mod">
        <pc:chgData name="Twesigye, Gloria" userId="6464a502-8a44-4d67-8fab-8f3aa9495827" providerId="ADAL" clId="{B95BB6F0-118D-4BEE-A7D8-525CD329201F}" dt="2023-01-27T16:45:33.410" v="113" actId="1076"/>
        <pc:sldMkLst>
          <pc:docMk/>
          <pc:sldMk cId="2683574049" sldId="286"/>
        </pc:sldMkLst>
        <pc:spChg chg="add mod">
          <ac:chgData name="Twesigye, Gloria" userId="6464a502-8a44-4d67-8fab-8f3aa9495827" providerId="ADAL" clId="{B95BB6F0-118D-4BEE-A7D8-525CD329201F}" dt="2023-01-27T16:45:33.410" v="113" actId="1076"/>
          <ac:spMkLst>
            <pc:docMk/>
            <pc:sldMk cId="2683574049" sldId="286"/>
            <ac:spMk id="7" creationId="{9F4D4828-1696-13CC-21EC-5163522540AB}"/>
          </ac:spMkLst>
        </pc:spChg>
        <pc:picChg chg="add del mod">
          <ac:chgData name="Twesigye, Gloria" userId="6464a502-8a44-4d67-8fab-8f3aa9495827" providerId="ADAL" clId="{B95BB6F0-118D-4BEE-A7D8-525CD329201F}" dt="2023-01-27T16:45:27.656" v="112" actId="478"/>
          <ac:picMkLst>
            <pc:docMk/>
            <pc:sldMk cId="2683574049" sldId="286"/>
            <ac:picMk id="4" creationId="{5813661E-CB9E-11CD-126B-74C6FC31784E}"/>
          </ac:picMkLst>
        </pc:picChg>
        <pc:picChg chg="add del mod">
          <ac:chgData name="Twesigye, Gloria" userId="6464a502-8a44-4d67-8fab-8f3aa9495827" providerId="ADAL" clId="{B95BB6F0-118D-4BEE-A7D8-525CD329201F}" dt="2023-01-27T16:44:10.149" v="70" actId="478"/>
          <ac:picMkLst>
            <pc:docMk/>
            <pc:sldMk cId="2683574049" sldId="286"/>
            <ac:picMk id="5" creationId="{59071D87-48D0-5996-F3DE-09ACB1ED4C81}"/>
          </ac:picMkLst>
        </pc:picChg>
        <pc:picChg chg="add del mod">
          <ac:chgData name="Twesigye, Gloria" userId="6464a502-8a44-4d67-8fab-8f3aa9495827" providerId="ADAL" clId="{B95BB6F0-118D-4BEE-A7D8-525CD329201F}" dt="2023-01-27T16:44:01.654" v="69" actId="478"/>
          <ac:picMkLst>
            <pc:docMk/>
            <pc:sldMk cId="2683574049" sldId="286"/>
            <ac:picMk id="6" creationId="{4DDC8A89-AEAF-4298-C350-016A7C7CB7ED}"/>
          </ac:picMkLst>
        </pc:picChg>
      </pc:sldChg>
      <pc:sldChg chg="modSp mod addCm modCm">
        <pc:chgData name="Twesigye, Gloria" userId="6464a502-8a44-4d67-8fab-8f3aa9495827" providerId="ADAL" clId="{B95BB6F0-118D-4BEE-A7D8-525CD329201F}" dt="2023-01-27T16:59:40.551" v="153"/>
        <pc:sldMkLst>
          <pc:docMk/>
          <pc:sldMk cId="3475639167" sldId="289"/>
        </pc:sldMkLst>
        <pc:spChg chg="mod">
          <ac:chgData name="Twesigye, Gloria" userId="6464a502-8a44-4d67-8fab-8f3aa9495827" providerId="ADAL" clId="{B95BB6F0-118D-4BEE-A7D8-525CD329201F}" dt="2023-01-27T16:57:17.537" v="151"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9:40.551" v="153"/>
              <pc2:cmMkLst xmlns:pc2="http://schemas.microsoft.com/office/powerpoint/2019/9/main/command">
                <pc:docMk/>
                <pc:sldMk cId="3475639167" sldId="289"/>
                <pc2:cmMk id="{F0543014-C514-4B71-B9A5-D757C7C5C580}"/>
              </pc2:cmMkLst>
            </pc226:cmChg>
            <pc226:cmChg xmlns:pc226="http://schemas.microsoft.com/office/powerpoint/2022/06/main/command" chg="add mod">
              <pc226:chgData name="Twesigye, Gloria" userId="6464a502-8a44-4d67-8fab-8f3aa9495827" providerId="ADAL" clId="{B95BB6F0-118D-4BEE-A7D8-525CD329201F}" dt="2023-01-27T16:57:17.537" v="151" actId="20577"/>
              <pc2:cmMkLst xmlns:pc2="http://schemas.microsoft.com/office/powerpoint/2019/9/main/command">
                <pc:docMk/>
                <pc:sldMk cId="3475639167" sldId="289"/>
                <pc2:cmMk id="{9E99C343-2671-4D7B-AD8C-D419577ED5B7}"/>
              </pc2:cmMkLst>
            </pc226:cmChg>
            <pc226:cmChg xmlns:pc226="http://schemas.microsoft.com/office/powerpoint/2022/06/main/command" chg="add">
              <pc226:chgData name="Twesigye, Gloria" userId="6464a502-8a44-4d67-8fab-8f3aa9495827" providerId="ADAL" clId="{B95BB6F0-118D-4BEE-A7D8-525CD329201F}" dt="2023-01-27T16:57:28.301" v="152"/>
              <pc2:cmMkLst xmlns:pc2="http://schemas.microsoft.com/office/powerpoint/2019/9/main/command">
                <pc:docMk/>
                <pc:sldMk cId="3475639167" sldId="289"/>
                <pc2:cmMk id="{E5B8D0A1-5F0C-4C0B-B00F-A1ABFA742C3B}"/>
              </pc2:cmMkLst>
            </pc226:cmChg>
          </p:ext>
        </pc:extLst>
      </pc:sldChg>
      <pc:sldChg chg="modSp mod addCm">
        <pc:chgData name="Twesigye, Gloria" userId="6464a502-8a44-4d67-8fab-8f3aa9495827" providerId="ADAL" clId="{B95BB6F0-118D-4BEE-A7D8-525CD329201F}" dt="2023-01-27T16:31:41.111" v="39"/>
        <pc:sldMkLst>
          <pc:docMk/>
          <pc:sldMk cId="3383364338" sldId="353"/>
        </pc:sldMkLst>
        <pc:graphicFrameChg chg="mod">
          <ac:chgData name="Twesigye, Gloria" userId="6464a502-8a44-4d67-8fab-8f3aa9495827" providerId="ADAL" clId="{B95BB6F0-118D-4BEE-A7D8-525CD329201F}" dt="2023-01-27T14:57:52.732" v="33" actId="1076"/>
          <ac:graphicFrameMkLst>
            <pc:docMk/>
            <pc:sldMk cId="3383364338" sldId="353"/>
            <ac:graphicFrameMk id="21" creationId="{9673CC04-08CC-5578-D046-2CD1CE6E0EBA}"/>
          </ac:graphicFrameMkLst>
        </pc:graphicFrameChg>
        <pc:cxnChg chg="mod">
          <ac:chgData name="Twesigye, Gloria" userId="6464a502-8a44-4d67-8fab-8f3aa9495827" providerId="ADAL" clId="{B95BB6F0-118D-4BEE-A7D8-525CD329201F}" dt="2023-01-27T14:57:53.565" v="34" actId="1076"/>
          <ac:cxnSpMkLst>
            <pc:docMk/>
            <pc:sldMk cId="3383364338" sldId="353"/>
            <ac:cxnSpMk id="4" creationId="{D04B9959-8687-5C2A-5663-2AA8309F2D66}"/>
          </ac:cxnSpMkLst>
        </pc:cxn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31:41.111" v="39"/>
              <pc2:cmMkLst xmlns:pc2="http://schemas.microsoft.com/office/powerpoint/2019/9/main/command">
                <pc:docMk/>
                <pc:sldMk cId="3383364338" sldId="353"/>
                <pc2:cmMk id="{AD44A915-D6A4-4707-9669-83F8230EEFDC}"/>
              </pc2:cmMkLst>
            </pc226:cmChg>
            <pc226:cmChg xmlns:pc226="http://schemas.microsoft.com/office/powerpoint/2022/06/main/command" chg="add">
              <pc226:chgData name="Twesigye, Gloria" userId="6464a502-8a44-4d67-8fab-8f3aa9495827" providerId="ADAL" clId="{B95BB6F0-118D-4BEE-A7D8-525CD329201F}" dt="2023-01-27T15:02:39.404" v="38"/>
              <pc2:cmMkLst xmlns:pc2="http://schemas.microsoft.com/office/powerpoint/2019/9/main/command">
                <pc:docMk/>
                <pc:sldMk cId="3383364338" sldId="353"/>
                <pc2:cmMk id="{350026C8-B5EF-4EBD-AD12-AD863EBE2E2C}"/>
              </pc2:cmMkLst>
            </pc226:cmChg>
          </p:ext>
        </pc:extLst>
      </pc:sldChg>
      <pc:sldChg chg="modSp mod">
        <pc:chgData name="Twesigye, Gloria" userId="6464a502-8a44-4d67-8fab-8f3aa9495827" providerId="ADAL" clId="{B95BB6F0-118D-4BEE-A7D8-525CD329201F}" dt="2023-01-27T16:36:22.796" v="55" actId="14100"/>
        <pc:sldMkLst>
          <pc:docMk/>
          <pc:sldMk cId="2037470596" sldId="356"/>
        </pc:sldMkLst>
        <pc:cxnChg chg="mod">
          <ac:chgData name="Twesigye, Gloria" userId="6464a502-8a44-4d67-8fab-8f3aa9495827" providerId="ADAL" clId="{B95BB6F0-118D-4BEE-A7D8-525CD329201F}" dt="2023-01-27T16:36:22.796" v="55" actId="14100"/>
          <ac:cxnSpMkLst>
            <pc:docMk/>
            <pc:sldMk cId="2037470596" sldId="356"/>
            <ac:cxnSpMk id="5" creationId="{34910700-1BDF-1AC8-805B-EA7CB736B340}"/>
          </ac:cxnSpMkLst>
        </pc:cxnChg>
      </pc:sldChg>
      <pc:sldChg chg="modSp mod addCm modCm">
        <pc:chgData name="Twesigye, Gloria" userId="6464a502-8a44-4d67-8fab-8f3aa9495827" providerId="ADAL" clId="{B95BB6F0-118D-4BEE-A7D8-525CD329201F}" dt="2023-01-27T16:35:05.007" v="53" actId="1076"/>
        <pc:sldMkLst>
          <pc:docMk/>
          <pc:sldMk cId="2775215614" sldId="362"/>
        </pc:sldMkLst>
        <pc:spChg chg="mod">
          <ac:chgData name="Twesigye, Gloria" userId="6464a502-8a44-4d67-8fab-8f3aa9495827" providerId="ADAL" clId="{B95BB6F0-118D-4BEE-A7D8-525CD329201F}" dt="2023-01-27T16:34:53.410" v="52" actId="1076"/>
          <ac:spMkLst>
            <pc:docMk/>
            <pc:sldMk cId="2775215614" sldId="362"/>
            <ac:spMk id="6" creationId="{732B16EE-46E9-5A8E-46B1-F94152ADB3D1}"/>
          </ac:spMkLst>
        </pc:spChg>
        <pc:spChg chg="mod">
          <ac:chgData name="Twesigye, Gloria" userId="6464a502-8a44-4d67-8fab-8f3aa9495827" providerId="ADAL" clId="{B95BB6F0-118D-4BEE-A7D8-525CD329201F}" dt="2023-01-27T16:35:05.007" v="53" actId="1076"/>
          <ac:spMkLst>
            <pc:docMk/>
            <pc:sldMk cId="2775215614" sldId="362"/>
            <ac:spMk id="7" creationId="{F46BF4F5-DA1D-ED61-306F-E8E24F89B3B1}"/>
          </ac:spMkLst>
        </pc:spChg>
        <pc:graphicFrameChg chg="mod">
          <ac:chgData name="Twesigye, Gloria" userId="6464a502-8a44-4d67-8fab-8f3aa9495827" providerId="ADAL" clId="{B95BB6F0-118D-4BEE-A7D8-525CD329201F}" dt="2023-01-27T16:33:49.215" v="48"/>
          <ac:graphicFrameMkLst>
            <pc:docMk/>
            <pc:sldMk cId="2775215614" sldId="3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7T16:32:40.834" v="44"/>
              <pc2:cmMkLst xmlns:pc2="http://schemas.microsoft.com/office/powerpoint/2019/9/main/command">
                <pc:docMk/>
                <pc:sldMk cId="2775215614" sldId="362"/>
                <pc2:cmMk id="{265257E3-028D-4D4F-AB13-A13EDEB35EB7}"/>
              </pc2:cmMkLst>
              <pc226:cmRplyChg chg="add">
                <pc226:chgData name="Twesigye, Gloria" userId="6464a502-8a44-4d67-8fab-8f3aa9495827" providerId="ADAL" clId="{B95BB6F0-118D-4BEE-A7D8-525CD329201F}" dt="2023-01-27T16:32:40.834" v="44"/>
                <pc2:cmRplyMkLst xmlns:pc2="http://schemas.microsoft.com/office/powerpoint/2019/9/main/command">
                  <pc:docMk/>
                  <pc:sldMk cId="2775215614" sldId="362"/>
                  <pc2:cmMk id="{265257E3-028D-4D4F-AB13-A13EDEB35EB7}"/>
                  <pc2:cmRplyMk id="{8F2C8CDC-4C55-4E5D-AC2C-EBF162449104}"/>
                </pc2:cmRplyMkLst>
              </pc226:cmRplyChg>
            </pc226:cmChg>
            <pc226:cmChg xmlns:pc226="http://schemas.microsoft.com/office/powerpoint/2022/06/main/command" chg="add">
              <pc226:chgData name="Twesigye, Gloria" userId="6464a502-8a44-4d67-8fab-8f3aa9495827" providerId="ADAL" clId="{B95BB6F0-118D-4BEE-A7D8-525CD329201F}" dt="2023-01-27T16:34:48.599" v="51"/>
              <pc2:cmMkLst xmlns:pc2="http://schemas.microsoft.com/office/powerpoint/2019/9/main/command">
                <pc:docMk/>
                <pc:sldMk cId="2775215614" sldId="362"/>
                <pc2:cmMk id="{90A6AEEF-239E-495A-80DA-78056FE7E09C}"/>
              </pc2:cmMkLst>
            </pc226:cmChg>
          </p:ext>
        </pc:extLst>
      </pc:sldChg>
      <pc:sldChg chg="modSp mod addCm">
        <pc:chgData name="Twesigye, Gloria" userId="6464a502-8a44-4d67-8fab-8f3aa9495827" providerId="ADAL" clId="{B95BB6F0-118D-4BEE-A7D8-525CD329201F}" dt="2023-01-27T16:55:17.569" v="142" actId="20577"/>
        <pc:sldMkLst>
          <pc:docMk/>
          <pc:sldMk cId="108823709" sldId="370"/>
        </pc:sldMkLst>
        <pc:spChg chg="mod">
          <ac:chgData name="Twesigye, Gloria" userId="6464a502-8a44-4d67-8fab-8f3aa9495827" providerId="ADAL" clId="{B95BB6F0-118D-4BEE-A7D8-525CD329201F}" dt="2023-01-27T16:55:17.569" v="142" actId="20577"/>
          <ac:spMkLst>
            <pc:docMk/>
            <pc:sldMk cId="108823709" sldId="370"/>
            <ac:spMk id="4" creationId="{C3E167A0-EE2B-5C69-3E74-A75B814CFFF9}"/>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4:23.055" v="139"/>
              <pc2:cmMkLst xmlns:pc2="http://schemas.microsoft.com/office/powerpoint/2019/9/main/command">
                <pc:docMk/>
                <pc:sldMk cId="108823709" sldId="370"/>
                <pc2:cmMk id="{CCA6820B-17A7-4987-9152-B3EE94139D90}"/>
              </pc2:cmMkLst>
            </pc226:cmChg>
          </p:ext>
        </pc:extLst>
      </pc:sldChg>
    </pc:docChg>
  </pc:docChgLst>
  <pc:docChgLst>
    <pc:chgData name="Sarah Balian" userId="b3b060d9-4d34-479b-ad68-688eaebf93c5" providerId="ADAL" clId="{9B042DA4-0ADD-48D5-BFB4-C5A0B63E9E97}"/>
    <pc:docChg chg="undo redo custSel addSld delSld modSld sldOrd">
      <pc:chgData name="Sarah Balian" userId="b3b060d9-4d34-479b-ad68-688eaebf93c5" providerId="ADAL" clId="{9B042DA4-0ADD-48D5-BFB4-C5A0B63E9E97}" dt="2022-12-21T17:46:48.155" v="3978" actId="1076"/>
      <pc:docMkLst>
        <pc:docMk/>
      </pc:docMkLst>
      <pc:sldChg chg="modSp mod">
        <pc:chgData name="Sarah Balian" userId="b3b060d9-4d34-479b-ad68-688eaebf93c5" providerId="ADAL" clId="{9B042DA4-0ADD-48D5-BFB4-C5A0B63E9E97}" dt="2022-12-20T17:27:30.071" v="8" actId="20577"/>
        <pc:sldMkLst>
          <pc:docMk/>
          <pc:sldMk cId="109857222" sldId="256"/>
        </pc:sldMkLst>
        <pc:spChg chg="mod">
          <ac:chgData name="Sarah Balian" userId="b3b060d9-4d34-479b-ad68-688eaebf93c5" providerId="ADAL" clId="{9B042DA4-0ADD-48D5-BFB4-C5A0B63E9E97}" dt="2022-12-20T17:27:30.071" v="8" actId="20577"/>
          <ac:spMkLst>
            <pc:docMk/>
            <pc:sldMk cId="109857222" sldId="256"/>
            <ac:spMk id="3" creationId="{00000000-0000-0000-0000-000000000000}"/>
          </ac:spMkLst>
        </pc:spChg>
      </pc:sldChg>
      <pc:sldChg chg="addSp delSp modSp mod">
        <pc:chgData name="Sarah Balian" userId="b3b060d9-4d34-479b-ad68-688eaebf93c5" providerId="ADAL" clId="{9B042DA4-0ADD-48D5-BFB4-C5A0B63E9E97}" dt="2022-12-21T14:45:36.204" v="2317" actId="165"/>
        <pc:sldMkLst>
          <pc:docMk/>
          <pc:sldMk cId="2163988523" sldId="260"/>
        </pc:sldMkLst>
        <pc:spChg chg="mod">
          <ac:chgData name="Sarah Balian" userId="b3b060d9-4d34-479b-ad68-688eaebf93c5" providerId="ADAL" clId="{9B042DA4-0ADD-48D5-BFB4-C5A0B63E9E97}" dt="2022-12-21T14:45:32.394" v="2316" actId="1076"/>
          <ac:spMkLst>
            <pc:docMk/>
            <pc:sldMk cId="2163988523" sldId="260"/>
            <ac:spMk id="3" creationId="{7F10B6DC-6AF4-BFD9-E1D5-B98AA266289F}"/>
          </ac:spMkLst>
        </pc:spChg>
        <pc:spChg chg="mod topLvl">
          <ac:chgData name="Sarah Balian" userId="b3b060d9-4d34-479b-ad68-688eaebf93c5" providerId="ADAL" clId="{9B042DA4-0ADD-48D5-BFB4-C5A0B63E9E97}" dt="2022-12-21T14:45:36.204" v="2317" actId="165"/>
          <ac:spMkLst>
            <pc:docMk/>
            <pc:sldMk cId="2163988523" sldId="260"/>
            <ac:spMk id="6" creationId="{5D0F14F3-1A09-3E96-BCB2-D8B940E469DA}"/>
          </ac:spMkLst>
        </pc:spChg>
        <pc:spChg chg="mod topLvl">
          <ac:chgData name="Sarah Balian" userId="b3b060d9-4d34-479b-ad68-688eaebf93c5" providerId="ADAL" clId="{9B042DA4-0ADD-48D5-BFB4-C5A0B63E9E97}" dt="2022-12-21T14:45:36.204" v="2317" actId="165"/>
          <ac:spMkLst>
            <pc:docMk/>
            <pc:sldMk cId="2163988523" sldId="260"/>
            <ac:spMk id="7" creationId="{CE64F085-394F-89FE-55C1-94E5F28AFADD}"/>
          </ac:spMkLst>
        </pc:spChg>
        <pc:spChg chg="mod topLvl">
          <ac:chgData name="Sarah Balian" userId="b3b060d9-4d34-479b-ad68-688eaebf93c5" providerId="ADAL" clId="{9B042DA4-0ADD-48D5-BFB4-C5A0B63E9E97}" dt="2022-12-21T14:45:36.204" v="2317" actId="165"/>
          <ac:spMkLst>
            <pc:docMk/>
            <pc:sldMk cId="2163988523" sldId="260"/>
            <ac:spMk id="8" creationId="{E39DAA33-FEFE-A8BD-BBEA-A8F3D8B80ECE}"/>
          </ac:spMkLst>
        </pc:spChg>
        <pc:spChg chg="mod topLvl">
          <ac:chgData name="Sarah Balian" userId="b3b060d9-4d34-479b-ad68-688eaebf93c5" providerId="ADAL" clId="{9B042DA4-0ADD-48D5-BFB4-C5A0B63E9E97}" dt="2022-12-21T14:45:36.204" v="2317" actId="165"/>
          <ac:spMkLst>
            <pc:docMk/>
            <pc:sldMk cId="2163988523" sldId="260"/>
            <ac:spMk id="9" creationId="{E690F70B-E368-D7F5-795E-B5139345EF71}"/>
          </ac:spMkLst>
        </pc:spChg>
        <pc:grpChg chg="add mod">
          <ac:chgData name="Sarah Balian" userId="b3b060d9-4d34-479b-ad68-688eaebf93c5" providerId="ADAL" clId="{9B042DA4-0ADD-48D5-BFB4-C5A0B63E9E97}" dt="2022-12-21T14:45:24.617" v="2314" actId="164"/>
          <ac:grpSpMkLst>
            <pc:docMk/>
            <pc:sldMk cId="2163988523" sldId="260"/>
            <ac:grpSpMk id="2" creationId="{E477A39C-8F0B-07A0-07DF-B1D01A97DF65}"/>
          </ac:grpSpMkLst>
        </pc:grpChg>
        <pc:grpChg chg="add del mod">
          <ac:chgData name="Sarah Balian" userId="b3b060d9-4d34-479b-ad68-688eaebf93c5" providerId="ADAL" clId="{9B042DA4-0ADD-48D5-BFB4-C5A0B63E9E97}" dt="2022-12-21T14:45:36.204" v="2317" actId="165"/>
          <ac:grpSpMkLst>
            <pc:docMk/>
            <pc:sldMk cId="2163988523" sldId="260"/>
            <ac:grpSpMk id="4" creationId="{0D128A76-18D0-0BBF-82C1-12B84841C9DB}"/>
          </ac:grpSpMkLst>
        </pc:grpChg>
      </pc:sldChg>
      <pc:sldChg chg="addSp modSp mod">
        <pc:chgData name="Sarah Balian" userId="b3b060d9-4d34-479b-ad68-688eaebf93c5" providerId="ADAL" clId="{9B042DA4-0ADD-48D5-BFB4-C5A0B63E9E97}" dt="2022-12-20T17:53:32.923" v="228"/>
        <pc:sldMkLst>
          <pc:docMk/>
          <pc:sldMk cId="1428788921" sldId="262"/>
        </pc:sldMkLst>
        <pc:spChg chg="mod">
          <ac:chgData name="Sarah Balian" userId="b3b060d9-4d34-479b-ad68-688eaebf93c5" providerId="ADAL" clId="{9B042DA4-0ADD-48D5-BFB4-C5A0B63E9E97}" dt="2022-12-20T17:42:45.545" v="60" actId="20577"/>
          <ac:spMkLst>
            <pc:docMk/>
            <pc:sldMk cId="1428788921" sldId="262"/>
            <ac:spMk id="2" creationId="{F6245169-1799-41CD-B28E-D2D20D16AD73}"/>
          </ac:spMkLst>
        </pc:spChg>
        <pc:spChg chg="add mod">
          <ac:chgData name="Sarah Balian" userId="b3b060d9-4d34-479b-ad68-688eaebf93c5" providerId="ADAL" clId="{9B042DA4-0ADD-48D5-BFB4-C5A0B63E9E97}" dt="2022-12-20T17:52:58.937" v="227" actId="1076"/>
          <ac:spMkLst>
            <pc:docMk/>
            <pc:sldMk cId="1428788921" sldId="262"/>
            <ac:spMk id="3" creationId="{EC1FA352-3232-8CDD-13F9-F4583EAEAB52}"/>
          </ac:spMkLst>
        </pc:spChg>
        <pc:spChg chg="add mod">
          <ac:chgData name="Sarah Balian" userId="b3b060d9-4d34-479b-ad68-688eaebf93c5" providerId="ADAL" clId="{9B042DA4-0ADD-48D5-BFB4-C5A0B63E9E97}" dt="2022-12-20T17:52:58.937" v="227" actId="1076"/>
          <ac:spMkLst>
            <pc:docMk/>
            <pc:sldMk cId="1428788921" sldId="262"/>
            <ac:spMk id="4" creationId="{D0D99C37-A56E-86A1-E6EA-86102773546F}"/>
          </ac:spMkLst>
        </pc:spChg>
        <pc:spChg chg="mod">
          <ac:chgData name="Sarah Balian" userId="b3b060d9-4d34-479b-ad68-688eaebf93c5" providerId="ADAL" clId="{9B042DA4-0ADD-48D5-BFB4-C5A0B63E9E97}" dt="2022-12-20T17:52:58.937" v="227" actId="1076"/>
          <ac:spMkLst>
            <pc:docMk/>
            <pc:sldMk cId="1428788921" sldId="262"/>
            <ac:spMk id="12" creationId="{3862842A-EAC4-C115-2F36-83D77BEE1E0E}"/>
          </ac:spMkLst>
        </pc:spChg>
        <pc:spChg chg="mod">
          <ac:chgData name="Sarah Balian" userId="b3b060d9-4d34-479b-ad68-688eaebf93c5" providerId="ADAL" clId="{9B042DA4-0ADD-48D5-BFB4-C5A0B63E9E97}" dt="2022-12-20T17:43:00.191" v="100" actId="20577"/>
          <ac:spMkLst>
            <pc:docMk/>
            <pc:sldMk cId="1428788921" sldId="262"/>
            <ac:spMk id="16" creationId="{7EF9F444-652D-626D-94F0-686DE3F451C0}"/>
          </ac:spMkLst>
        </pc:spChg>
        <pc:spChg chg="mod">
          <ac:chgData name="Sarah Balian" userId="b3b060d9-4d34-479b-ad68-688eaebf93c5" providerId="ADAL" clId="{9B042DA4-0ADD-48D5-BFB4-C5A0B63E9E97}" dt="2022-12-20T17:52:58.937" v="227" actId="1076"/>
          <ac:spMkLst>
            <pc:docMk/>
            <pc:sldMk cId="1428788921" sldId="262"/>
            <ac:spMk id="17" creationId="{B5138D57-81A7-9062-3037-7FA0E56333ED}"/>
          </ac:spMkLst>
        </pc:spChg>
        <pc:graphicFrameChg chg="mod">
          <ac:chgData name="Sarah Balian" userId="b3b060d9-4d34-479b-ad68-688eaebf93c5" providerId="ADAL" clId="{9B042DA4-0ADD-48D5-BFB4-C5A0B63E9E97}" dt="2022-12-20T17:52:58.937" v="227" actId="1076"/>
          <ac:graphicFrameMkLst>
            <pc:docMk/>
            <pc:sldMk cId="1428788921" sldId="262"/>
            <ac:graphicFrameMk id="8" creationId="{A25666F9-CCA3-9D59-B863-99CA3EC76DEB}"/>
          </ac:graphicFrameMkLst>
        </pc:graphicFrameChg>
        <pc:picChg chg="add mod">
          <ac:chgData name="Sarah Balian" userId="b3b060d9-4d34-479b-ad68-688eaebf93c5" providerId="ADAL" clId="{9B042DA4-0ADD-48D5-BFB4-C5A0B63E9E97}" dt="2022-12-20T17:53:32.923" v="228"/>
          <ac:picMkLst>
            <pc:docMk/>
            <pc:sldMk cId="1428788921" sldId="262"/>
            <ac:picMk id="5" creationId="{AA1237BD-9AB7-E647-4706-ABD1C3E8C3F3}"/>
          </ac:picMkLst>
        </pc:picChg>
      </pc:sldChg>
      <pc:sldChg chg="delSp modSp mod">
        <pc:chgData name="Sarah Balian" userId="b3b060d9-4d34-479b-ad68-688eaebf93c5" providerId="ADAL" clId="{9B042DA4-0ADD-48D5-BFB4-C5A0B63E9E97}" dt="2022-12-21T00:31:12.058" v="1717" actId="1036"/>
        <pc:sldMkLst>
          <pc:docMk/>
          <pc:sldMk cId="1887431401" sldId="263"/>
        </pc:sldMkLst>
        <pc:spChg chg="mod">
          <ac:chgData name="Sarah Balian" userId="b3b060d9-4d34-479b-ad68-688eaebf93c5" providerId="ADAL" clId="{9B042DA4-0ADD-48D5-BFB4-C5A0B63E9E97}" dt="2022-12-21T00:29:25.873" v="1535" actId="20577"/>
          <ac:spMkLst>
            <pc:docMk/>
            <pc:sldMk cId="1887431401" sldId="263"/>
            <ac:spMk id="2" creationId="{F6245169-1799-41CD-B28E-D2D20D16AD73}"/>
          </ac:spMkLst>
        </pc:spChg>
        <pc:spChg chg="mod">
          <ac:chgData name="Sarah Balian" userId="b3b060d9-4d34-479b-ad68-688eaebf93c5" providerId="ADAL" clId="{9B042DA4-0ADD-48D5-BFB4-C5A0B63E9E97}" dt="2022-12-21T00:31:12.058" v="1717" actId="1036"/>
          <ac:spMkLst>
            <pc:docMk/>
            <pc:sldMk cId="1887431401" sldId="263"/>
            <ac:spMk id="3" creationId="{E4FD1E92-5DBC-B105-F246-2355E4FF9A74}"/>
          </ac:spMkLst>
        </pc:spChg>
        <pc:picChg chg="del">
          <ac:chgData name="Sarah Balian" userId="b3b060d9-4d34-479b-ad68-688eaebf93c5" providerId="ADAL" clId="{9B042DA4-0ADD-48D5-BFB4-C5A0B63E9E97}" dt="2022-12-21T00:29:10.678" v="1502" actId="478"/>
          <ac:picMkLst>
            <pc:docMk/>
            <pc:sldMk cId="1887431401" sldId="263"/>
            <ac:picMk id="7" creationId="{7A644DFE-C421-A99B-7B75-FD6CDCA44372}"/>
          </ac:picMkLst>
        </pc:picChg>
      </pc:sldChg>
      <pc:sldChg chg="addSp delSp modSp mod">
        <pc:chgData name="Sarah Balian" userId="b3b060d9-4d34-479b-ad68-688eaebf93c5" providerId="ADAL" clId="{9B042DA4-0ADD-48D5-BFB4-C5A0B63E9E97}" dt="2022-12-20T23:01:13.878" v="733" actId="207"/>
        <pc:sldMkLst>
          <pc:docMk/>
          <pc:sldMk cId="2479953464" sldId="264"/>
        </pc:sldMkLst>
        <pc:spChg chg="add del mod">
          <ac:chgData name="Sarah Balian" userId="b3b060d9-4d34-479b-ad68-688eaebf93c5" providerId="ADAL" clId="{9B042DA4-0ADD-48D5-BFB4-C5A0B63E9E97}" dt="2022-12-20T17:57:33.575" v="278" actId="478"/>
          <ac:spMkLst>
            <pc:docMk/>
            <pc:sldMk cId="2479953464" sldId="264"/>
            <ac:spMk id="3" creationId="{B74FD1FC-FF6D-105A-DA56-D29B5A38AC01}"/>
          </ac:spMkLst>
        </pc:spChg>
        <pc:spChg chg="add del mod">
          <ac:chgData name="Sarah Balian" userId="b3b060d9-4d34-479b-ad68-688eaebf93c5" providerId="ADAL" clId="{9B042DA4-0ADD-48D5-BFB4-C5A0B63E9E97}" dt="2022-12-20T17:57:33.575" v="278" actId="478"/>
          <ac:spMkLst>
            <pc:docMk/>
            <pc:sldMk cId="2479953464" sldId="264"/>
            <ac:spMk id="5" creationId="{11072147-D45E-B1BC-FA23-00A750D18143}"/>
          </ac:spMkLst>
        </pc:spChg>
        <pc:spChg chg="add mod">
          <ac:chgData name="Sarah Balian" userId="b3b060d9-4d34-479b-ad68-688eaebf93c5" providerId="ADAL" clId="{9B042DA4-0ADD-48D5-BFB4-C5A0B63E9E97}" dt="2022-12-20T17:58:20.462" v="301" actId="1076"/>
          <ac:spMkLst>
            <pc:docMk/>
            <pc:sldMk cId="2479953464" sldId="264"/>
            <ac:spMk id="6" creationId="{840F756E-AF70-046D-A41C-3E1B280D66D4}"/>
          </ac:spMkLst>
        </pc:spChg>
        <pc:spChg chg="del">
          <ac:chgData name="Sarah Balian" userId="b3b060d9-4d34-479b-ad68-688eaebf93c5" providerId="ADAL" clId="{9B042DA4-0ADD-48D5-BFB4-C5A0B63E9E97}" dt="2022-12-20T17:57:31.745" v="277" actId="478"/>
          <ac:spMkLst>
            <pc:docMk/>
            <pc:sldMk cId="2479953464" sldId="264"/>
            <ac:spMk id="7" creationId="{C6AD3CA1-B490-CAD9-358E-36CAF5A9AFAD}"/>
          </ac:spMkLst>
        </pc:spChg>
        <pc:spChg chg="del">
          <ac:chgData name="Sarah Balian" userId="b3b060d9-4d34-479b-ad68-688eaebf93c5" providerId="ADAL" clId="{9B042DA4-0ADD-48D5-BFB4-C5A0B63E9E97}" dt="2022-12-20T17:57:31.745" v="277" actId="478"/>
          <ac:spMkLst>
            <pc:docMk/>
            <pc:sldMk cId="2479953464" sldId="264"/>
            <ac:spMk id="8" creationId="{D2113DFA-A685-4B12-7242-8814DEF4FC2E}"/>
          </ac:spMkLst>
        </pc:spChg>
        <pc:spChg chg="add mod">
          <ac:chgData name="Sarah Balian" userId="b3b060d9-4d34-479b-ad68-688eaebf93c5" providerId="ADAL" clId="{9B042DA4-0ADD-48D5-BFB4-C5A0B63E9E97}" dt="2022-12-20T17:58:13.582" v="299" actId="1076"/>
          <ac:spMkLst>
            <pc:docMk/>
            <pc:sldMk cId="2479953464" sldId="264"/>
            <ac:spMk id="11" creationId="{DB557443-C13D-C7E6-7DD8-C90223BA992A}"/>
          </ac:spMkLst>
        </pc:spChg>
        <pc:graphicFrameChg chg="mod">
          <ac:chgData name="Sarah Balian" userId="b3b060d9-4d34-479b-ad68-688eaebf93c5" providerId="ADAL" clId="{9B042DA4-0ADD-48D5-BFB4-C5A0B63E9E97}" dt="2022-12-20T23:01:13.878" v="733" actId="207"/>
          <ac:graphicFrameMkLst>
            <pc:docMk/>
            <pc:sldMk cId="2479953464" sldId="264"/>
            <ac:graphicFrameMk id="9" creationId="{16BB2B36-D329-083C-5198-BEEC5AC12CFA}"/>
          </ac:graphicFrameMkLst>
        </pc:graphicFrameChg>
        <pc:picChg chg="add mod">
          <ac:chgData name="Sarah Balian" userId="b3b060d9-4d34-479b-ad68-688eaebf93c5" providerId="ADAL" clId="{9B042DA4-0ADD-48D5-BFB4-C5A0B63E9E97}" dt="2022-12-20T17:57:55.079" v="279"/>
          <ac:picMkLst>
            <pc:docMk/>
            <pc:sldMk cId="2479953464" sldId="264"/>
            <ac:picMk id="10" creationId="{2A07D7E1-8E9D-3272-9F22-DB2A7EFE0822}"/>
          </ac:picMkLst>
        </pc:picChg>
      </pc:sldChg>
      <pc:sldChg chg="delSp modSp mod ord">
        <pc:chgData name="Sarah Balian" userId="b3b060d9-4d34-479b-ad68-688eaebf93c5" providerId="ADAL" clId="{9B042DA4-0ADD-48D5-BFB4-C5A0B63E9E97}" dt="2022-12-20T23:30:28.827" v="1033" actId="14100"/>
        <pc:sldMkLst>
          <pc:docMk/>
          <pc:sldMk cId="1506493807" sldId="272"/>
        </pc:sldMkLst>
        <pc:spChg chg="mod">
          <ac:chgData name="Sarah Balian" userId="b3b060d9-4d34-479b-ad68-688eaebf93c5" providerId="ADAL" clId="{9B042DA4-0ADD-48D5-BFB4-C5A0B63E9E97}" dt="2022-12-20T23:04:27.034" v="786" actId="20577"/>
          <ac:spMkLst>
            <pc:docMk/>
            <pc:sldMk cId="1506493807" sldId="272"/>
            <ac:spMk id="2" creationId="{F6245169-1799-41CD-B28E-D2D20D16AD73}"/>
          </ac:spMkLst>
        </pc:spChg>
        <pc:spChg chg="mod">
          <ac:chgData name="Sarah Balian" userId="b3b060d9-4d34-479b-ad68-688eaebf93c5" providerId="ADAL" clId="{9B042DA4-0ADD-48D5-BFB4-C5A0B63E9E97}" dt="2022-12-20T23:30:28.827" v="1033" actId="14100"/>
          <ac:spMkLst>
            <pc:docMk/>
            <pc:sldMk cId="1506493807" sldId="272"/>
            <ac:spMk id="3" creationId="{E4FD1E92-5DBC-B105-F246-2355E4FF9A74}"/>
          </ac:spMkLst>
        </pc:spChg>
        <pc:spChg chg="del">
          <ac:chgData name="Sarah Balian" userId="b3b060d9-4d34-479b-ad68-688eaebf93c5" providerId="ADAL" clId="{9B042DA4-0ADD-48D5-BFB4-C5A0B63E9E97}" dt="2022-12-20T23:02:30.924" v="739" actId="478"/>
          <ac:spMkLst>
            <pc:docMk/>
            <pc:sldMk cId="1506493807" sldId="272"/>
            <ac:spMk id="4" creationId="{8FAD7DD4-57A9-FF38-B893-963B1B5781FE}"/>
          </ac:spMkLst>
        </pc:spChg>
        <pc:graphicFrameChg chg="mod">
          <ac:chgData name="Sarah Balian" userId="b3b060d9-4d34-479b-ad68-688eaebf93c5" providerId="ADAL" clId="{9B042DA4-0ADD-48D5-BFB4-C5A0B63E9E97}" dt="2022-12-20T23:05:04.908" v="895" actId="207"/>
          <ac:graphicFrameMkLst>
            <pc:docMk/>
            <pc:sldMk cId="1506493807" sldId="272"/>
            <ac:graphicFrameMk id="9" creationId="{16BB2B36-D329-083C-5198-BEEC5AC12CFA}"/>
          </ac:graphicFrameMkLst>
        </pc:graphicFrameChg>
        <pc:cxnChg chg="del">
          <ac:chgData name="Sarah Balian" userId="b3b060d9-4d34-479b-ad68-688eaebf93c5" providerId="ADAL" clId="{9B042DA4-0ADD-48D5-BFB4-C5A0B63E9E97}" dt="2022-12-20T23:02:27.380" v="737" actId="478"/>
          <ac:cxnSpMkLst>
            <pc:docMk/>
            <pc:sldMk cId="1506493807" sldId="272"/>
            <ac:cxnSpMk id="5" creationId="{34910700-1BDF-1AC8-805B-EA7CB736B340}"/>
          </ac:cxnSpMkLst>
        </pc:cxnChg>
        <pc:cxnChg chg="del">
          <ac:chgData name="Sarah Balian" userId="b3b060d9-4d34-479b-ad68-688eaebf93c5" providerId="ADAL" clId="{9B042DA4-0ADD-48D5-BFB4-C5A0B63E9E97}" dt="2022-12-20T23:02:28.766" v="738" actId="478"/>
          <ac:cxnSpMkLst>
            <pc:docMk/>
            <pc:sldMk cId="1506493807" sldId="272"/>
            <ac:cxnSpMk id="8" creationId="{22766DD9-4256-2E5C-ACD4-93D0083B7CD7}"/>
          </ac:cxnSpMkLst>
        </pc:cxnChg>
      </pc:sldChg>
      <pc:sldChg chg="addSp delSp modSp mod">
        <pc:chgData name="Sarah Balian" userId="b3b060d9-4d34-479b-ad68-688eaebf93c5" providerId="ADAL" clId="{9B042DA4-0ADD-48D5-BFB4-C5A0B63E9E97}" dt="2022-12-20T18:06:34.279" v="398"/>
        <pc:sldMkLst>
          <pc:docMk/>
          <pc:sldMk cId="3502258445" sldId="283"/>
        </pc:sldMkLst>
        <pc:spChg chg="add del mod">
          <ac:chgData name="Sarah Balian" userId="b3b060d9-4d34-479b-ad68-688eaebf93c5" providerId="ADAL" clId="{9B042DA4-0ADD-48D5-BFB4-C5A0B63E9E97}" dt="2022-12-20T18:05:55.125" v="384" actId="478"/>
          <ac:spMkLst>
            <pc:docMk/>
            <pc:sldMk cId="3502258445" sldId="283"/>
            <ac:spMk id="4" creationId="{44118A88-0837-C694-573D-AE59BE72C1A9}"/>
          </ac:spMkLst>
        </pc:spChg>
        <pc:spChg chg="del">
          <ac:chgData name="Sarah Balian" userId="b3b060d9-4d34-479b-ad68-688eaebf93c5" providerId="ADAL" clId="{9B042DA4-0ADD-48D5-BFB4-C5A0B63E9E97}" dt="2022-12-20T18:05:52.137" v="383" actId="478"/>
          <ac:spMkLst>
            <pc:docMk/>
            <pc:sldMk cId="3502258445" sldId="283"/>
            <ac:spMk id="11" creationId="{AA7DA90E-F1B1-6A3A-8771-E43E613C537E}"/>
          </ac:spMkLst>
        </pc:spChg>
        <pc:spChg chg="add del mod">
          <ac:chgData name="Sarah Balian" userId="b3b060d9-4d34-479b-ad68-688eaebf93c5" providerId="ADAL" clId="{9B042DA4-0ADD-48D5-BFB4-C5A0B63E9E97}" dt="2022-12-20T18:05:55.125" v="384" actId="478"/>
          <ac:spMkLst>
            <pc:docMk/>
            <pc:sldMk cId="3502258445" sldId="283"/>
            <ac:spMk id="12" creationId="{8D886F3F-4643-6B0B-B4D7-658DFB5038E9}"/>
          </ac:spMkLst>
        </pc:spChg>
        <pc:spChg chg="add mod">
          <ac:chgData name="Sarah Balian" userId="b3b060d9-4d34-479b-ad68-688eaebf93c5" providerId="ADAL" clId="{9B042DA4-0ADD-48D5-BFB4-C5A0B63E9E97}" dt="2022-12-20T18:06:29.919" v="397" actId="1076"/>
          <ac:spMkLst>
            <pc:docMk/>
            <pc:sldMk cId="3502258445" sldId="283"/>
            <ac:spMk id="13" creationId="{F83091F8-0F5F-D10F-4394-FE4CC56FFEE5}"/>
          </ac:spMkLst>
        </pc:spChg>
        <pc:spChg chg="add mod">
          <ac:chgData name="Sarah Balian" userId="b3b060d9-4d34-479b-ad68-688eaebf93c5" providerId="ADAL" clId="{9B042DA4-0ADD-48D5-BFB4-C5A0B63E9E97}" dt="2022-12-20T18:06:29.919" v="397" actId="1076"/>
          <ac:spMkLst>
            <pc:docMk/>
            <pc:sldMk cId="3502258445" sldId="283"/>
            <ac:spMk id="14" creationId="{97516DBD-228E-71D7-395F-84A0E196B6CC}"/>
          </ac:spMkLst>
        </pc:spChg>
        <pc:spChg chg="del">
          <ac:chgData name="Sarah Balian" userId="b3b060d9-4d34-479b-ad68-688eaebf93c5" providerId="ADAL" clId="{9B042DA4-0ADD-48D5-BFB4-C5A0B63E9E97}" dt="2022-12-20T18:05:52.137" v="383" actId="478"/>
          <ac:spMkLst>
            <pc:docMk/>
            <pc:sldMk cId="3502258445" sldId="283"/>
            <ac:spMk id="17" creationId="{5C6B47CA-107B-B3FF-2202-F69F83513340}"/>
          </ac:spMkLst>
        </pc:spChg>
        <pc:graphicFrameChg chg="add mod">
          <ac:chgData name="Sarah Balian" userId="b3b060d9-4d34-479b-ad68-688eaebf93c5" providerId="ADAL" clId="{9B042DA4-0ADD-48D5-BFB4-C5A0B63E9E97}" dt="2022-12-20T18:05:21.182" v="382" actId="207"/>
          <ac:graphicFrameMkLst>
            <pc:docMk/>
            <pc:sldMk cId="3502258445" sldId="283"/>
            <ac:graphicFrameMk id="2" creationId="{3E5EB191-604B-5D0C-0A19-100096219C99}"/>
          </ac:graphicFrameMkLst>
        </pc:graphicFrameChg>
        <pc:graphicFrameChg chg="del">
          <ac:chgData name="Sarah Balian" userId="b3b060d9-4d34-479b-ad68-688eaebf93c5" providerId="ADAL" clId="{9B042DA4-0ADD-48D5-BFB4-C5A0B63E9E97}" dt="2022-12-20T18:02:18.849" v="346" actId="478"/>
          <ac:graphicFrameMkLst>
            <pc:docMk/>
            <pc:sldMk cId="3502258445" sldId="283"/>
            <ac:graphicFrameMk id="9" creationId="{16BB2B36-D329-083C-5198-BEEC5AC12CFA}"/>
          </ac:graphicFrameMkLst>
        </pc:graphicFrameChg>
        <pc:picChg chg="add mod">
          <ac:chgData name="Sarah Balian" userId="b3b060d9-4d34-479b-ad68-688eaebf93c5" providerId="ADAL" clId="{9B042DA4-0ADD-48D5-BFB4-C5A0B63E9E97}" dt="2022-12-20T18:06:34.279" v="398"/>
          <ac:picMkLst>
            <pc:docMk/>
            <pc:sldMk cId="3502258445" sldId="283"/>
            <ac:picMk id="15" creationId="{9A006126-C808-E47C-A1CD-8DF90026E87E}"/>
          </ac:picMkLst>
        </pc:picChg>
      </pc:sldChg>
      <pc:sldChg chg="modSp mod">
        <pc:chgData name="Sarah Balian" userId="b3b060d9-4d34-479b-ad68-688eaebf93c5" providerId="ADAL" clId="{9B042DA4-0ADD-48D5-BFB4-C5A0B63E9E97}" dt="2022-12-21T17:16:25.022" v="3497" actId="6549"/>
        <pc:sldMkLst>
          <pc:docMk/>
          <pc:sldMk cId="1821595124" sldId="286"/>
        </pc:sldMkLst>
        <pc:spChg chg="mod">
          <ac:chgData name="Sarah Balian" userId="b3b060d9-4d34-479b-ad68-688eaebf93c5" providerId="ADAL" clId="{9B042DA4-0ADD-48D5-BFB4-C5A0B63E9E97}" dt="2022-12-21T16:57:33.244" v="3341" actId="20577"/>
          <ac:spMkLst>
            <pc:docMk/>
            <pc:sldMk cId="1821595124" sldId="286"/>
            <ac:spMk id="2" creationId="{F6245169-1799-41CD-B28E-D2D20D16AD73}"/>
          </ac:spMkLst>
        </pc:spChg>
        <pc:spChg chg="mod">
          <ac:chgData name="Sarah Balian" userId="b3b060d9-4d34-479b-ad68-688eaebf93c5" providerId="ADAL" clId="{9B042DA4-0ADD-48D5-BFB4-C5A0B63E9E97}" dt="2022-12-21T17:16:25.022" v="3497" actId="6549"/>
          <ac:spMkLst>
            <pc:docMk/>
            <pc:sldMk cId="1821595124" sldId="286"/>
            <ac:spMk id="3" creationId="{E4FD1E92-5DBC-B105-F246-2355E4FF9A74}"/>
          </ac:spMkLst>
        </pc:spChg>
        <pc:graphicFrameChg chg="mod">
          <ac:chgData name="Sarah Balian" userId="b3b060d9-4d34-479b-ad68-688eaebf93c5" providerId="ADAL" clId="{9B042DA4-0ADD-48D5-BFB4-C5A0B63E9E97}" dt="2022-12-21T17:02:10.455" v="3419"/>
          <ac:graphicFrameMkLst>
            <pc:docMk/>
            <pc:sldMk cId="1821595124" sldId="286"/>
            <ac:graphicFrameMk id="8" creationId="{DE9A6772-C53F-EAE5-A902-BA86493CFD41}"/>
          </ac:graphicFrameMkLst>
        </pc:graphicFrameChg>
      </pc:sldChg>
      <pc:sldChg chg="modSp mod">
        <pc:chgData name="Sarah Balian" userId="b3b060d9-4d34-479b-ad68-688eaebf93c5" providerId="ADAL" clId="{9B042DA4-0ADD-48D5-BFB4-C5A0B63E9E97}" dt="2022-12-21T17:46:48.155" v="3978" actId="1076"/>
        <pc:sldMkLst>
          <pc:docMk/>
          <pc:sldMk cId="3475639167" sldId="289"/>
        </pc:sldMkLst>
        <pc:spChg chg="mod">
          <ac:chgData name="Sarah Balian" userId="b3b060d9-4d34-479b-ad68-688eaebf93c5" providerId="ADAL" clId="{9B042DA4-0ADD-48D5-BFB4-C5A0B63E9E97}" dt="2022-12-21T17:46:48.155" v="3978" actId="1076"/>
          <ac:spMkLst>
            <pc:docMk/>
            <pc:sldMk cId="3475639167" sldId="289"/>
            <ac:spMk id="6" creationId="{3178E49A-AB46-36D7-BE04-40013DE24A2A}"/>
          </ac:spMkLst>
        </pc:spChg>
      </pc:sldChg>
      <pc:sldChg chg="delSp modSp mod">
        <pc:chgData name="Sarah Balian" userId="b3b060d9-4d34-479b-ad68-688eaebf93c5" providerId="ADAL" clId="{9B042DA4-0ADD-48D5-BFB4-C5A0B63E9E97}" dt="2022-12-20T23:50:37.175" v="1283" actId="207"/>
        <pc:sldMkLst>
          <pc:docMk/>
          <pc:sldMk cId="3332005300" sldId="322"/>
        </pc:sldMkLst>
        <pc:spChg chg="mod">
          <ac:chgData name="Sarah Balian" userId="b3b060d9-4d34-479b-ad68-688eaebf93c5" providerId="ADAL" clId="{9B042DA4-0ADD-48D5-BFB4-C5A0B63E9E97}" dt="2022-12-20T23:37:25.797" v="1182" actId="1076"/>
          <ac:spMkLst>
            <pc:docMk/>
            <pc:sldMk cId="3332005300" sldId="322"/>
            <ac:spMk id="2" creationId="{F6245169-1799-41CD-B28E-D2D20D16AD73}"/>
          </ac:spMkLst>
        </pc:spChg>
        <pc:spChg chg="mod">
          <ac:chgData name="Sarah Balian" userId="b3b060d9-4d34-479b-ad68-688eaebf93c5" providerId="ADAL" clId="{9B042DA4-0ADD-48D5-BFB4-C5A0B63E9E97}" dt="2022-12-20T23:48:28.892" v="1266" actId="14100"/>
          <ac:spMkLst>
            <pc:docMk/>
            <pc:sldMk cId="3332005300" sldId="322"/>
            <ac:spMk id="3" creationId="{E4FD1E92-5DBC-B105-F246-2355E4FF9A74}"/>
          </ac:spMkLst>
        </pc:spChg>
        <pc:spChg chg="del">
          <ac:chgData name="Sarah Balian" userId="b3b060d9-4d34-479b-ad68-688eaebf93c5" providerId="ADAL" clId="{9B042DA4-0ADD-48D5-BFB4-C5A0B63E9E97}" dt="2022-12-20T23:36:41.989" v="1120" actId="478"/>
          <ac:spMkLst>
            <pc:docMk/>
            <pc:sldMk cId="3332005300" sldId="322"/>
            <ac:spMk id="5" creationId="{2DB53C78-DA00-2BC5-996C-8D5C0A276C42}"/>
          </ac:spMkLst>
        </pc:spChg>
        <pc:graphicFrameChg chg="mod">
          <ac:chgData name="Sarah Balian" userId="b3b060d9-4d34-479b-ad68-688eaebf93c5" providerId="ADAL" clId="{9B042DA4-0ADD-48D5-BFB4-C5A0B63E9E97}" dt="2022-12-20T23:50:37.175" v="1283" actId="207"/>
          <ac:graphicFrameMkLst>
            <pc:docMk/>
            <pc:sldMk cId="3332005300" sldId="322"/>
            <ac:graphicFrameMk id="6" creationId="{A9A8CC69-E7C7-8BF8-2D2D-ABB1A61EC758}"/>
          </ac:graphicFrameMkLst>
        </pc:graphicFrameChg>
      </pc:sldChg>
      <pc:sldChg chg="del">
        <pc:chgData name="Sarah Balian" userId="b3b060d9-4d34-479b-ad68-688eaebf93c5" providerId="ADAL" clId="{9B042DA4-0ADD-48D5-BFB4-C5A0B63E9E97}" dt="2022-12-20T17:54:43.849" v="229" actId="47"/>
        <pc:sldMkLst>
          <pc:docMk/>
          <pc:sldMk cId="1702557876" sldId="324"/>
        </pc:sldMkLst>
      </pc:sldChg>
      <pc:sldChg chg="addSp delSp modSp mod">
        <pc:chgData name="Sarah Balian" userId="b3b060d9-4d34-479b-ad68-688eaebf93c5" providerId="ADAL" clId="{9B042DA4-0ADD-48D5-BFB4-C5A0B63E9E97}" dt="2022-12-21T00:00:18.696" v="1501" actId="27636"/>
        <pc:sldMkLst>
          <pc:docMk/>
          <pc:sldMk cId="3364805724" sldId="339"/>
        </pc:sldMkLst>
        <pc:spChg chg="mod">
          <ac:chgData name="Sarah Balian" userId="b3b060d9-4d34-479b-ad68-688eaebf93c5" providerId="ADAL" clId="{9B042DA4-0ADD-48D5-BFB4-C5A0B63E9E97}" dt="2022-12-20T23:57:04.095" v="1449" actId="1076"/>
          <ac:spMkLst>
            <pc:docMk/>
            <pc:sldMk cId="3364805724" sldId="339"/>
            <ac:spMk id="2" creationId="{F050121B-D4A7-C426-32A4-BF0987433026}"/>
          </ac:spMkLst>
        </pc:spChg>
        <pc:spChg chg="mod">
          <ac:chgData name="Sarah Balian" userId="b3b060d9-4d34-479b-ad68-688eaebf93c5" providerId="ADAL" clId="{9B042DA4-0ADD-48D5-BFB4-C5A0B63E9E97}" dt="2022-12-21T00:00:18.696" v="1501" actId="27636"/>
          <ac:spMkLst>
            <pc:docMk/>
            <pc:sldMk cId="3364805724" sldId="339"/>
            <ac:spMk id="3" creationId="{B6340F88-FDE5-D8FA-4CB8-7065B97BFE6B}"/>
          </ac:spMkLst>
        </pc:spChg>
        <pc:picChg chg="add mod modCrop">
          <ac:chgData name="Sarah Balian" userId="b3b060d9-4d34-479b-ad68-688eaebf93c5" providerId="ADAL" clId="{9B042DA4-0ADD-48D5-BFB4-C5A0B63E9E97}" dt="2022-12-20T23:57:16.389" v="1450" actId="14100"/>
          <ac:picMkLst>
            <pc:docMk/>
            <pc:sldMk cId="3364805724" sldId="339"/>
            <ac:picMk id="5" creationId="{1F88B73B-EEE1-0183-F124-9B027958F712}"/>
          </ac:picMkLst>
        </pc:picChg>
        <pc:picChg chg="add mod">
          <ac:chgData name="Sarah Balian" userId="b3b060d9-4d34-479b-ad68-688eaebf93c5" providerId="ADAL" clId="{9B042DA4-0ADD-48D5-BFB4-C5A0B63E9E97}" dt="2022-12-20T23:57:16.389" v="1450" actId="14100"/>
          <ac:picMkLst>
            <pc:docMk/>
            <pc:sldMk cId="3364805724" sldId="339"/>
            <ac:picMk id="6" creationId="{AD77C697-B779-6D9D-158A-54003357BF8B}"/>
          </ac:picMkLst>
        </pc:picChg>
        <pc:picChg chg="add mod">
          <ac:chgData name="Sarah Balian" userId="b3b060d9-4d34-479b-ad68-688eaebf93c5" providerId="ADAL" clId="{9B042DA4-0ADD-48D5-BFB4-C5A0B63E9E97}" dt="2022-12-20T23:57:16.389" v="1450" actId="14100"/>
          <ac:picMkLst>
            <pc:docMk/>
            <pc:sldMk cId="3364805724" sldId="339"/>
            <ac:picMk id="7" creationId="{9C297817-C33F-3B47-9958-4CD758B3D999}"/>
          </ac:picMkLst>
        </pc:picChg>
        <pc:picChg chg="add del mod">
          <ac:chgData name="Sarah Balian" userId="b3b060d9-4d34-479b-ad68-688eaebf93c5" providerId="ADAL" clId="{9B042DA4-0ADD-48D5-BFB4-C5A0B63E9E97}" dt="2022-12-20T23:59:27.504" v="1491" actId="478"/>
          <ac:picMkLst>
            <pc:docMk/>
            <pc:sldMk cId="3364805724" sldId="339"/>
            <ac:picMk id="8" creationId="{7673C1B8-9AD6-729B-E684-B10B96A89E65}"/>
          </ac:picMkLst>
        </pc:picChg>
        <pc:picChg chg="add mod">
          <ac:chgData name="Sarah Balian" userId="b3b060d9-4d34-479b-ad68-688eaebf93c5" providerId="ADAL" clId="{9B042DA4-0ADD-48D5-BFB4-C5A0B63E9E97}" dt="2022-12-20T23:57:16.389" v="1450" actId="14100"/>
          <ac:picMkLst>
            <pc:docMk/>
            <pc:sldMk cId="3364805724" sldId="339"/>
            <ac:picMk id="9" creationId="{72BEDD55-7627-F03F-7F65-26D281E6D24B}"/>
          </ac:picMkLst>
        </pc:picChg>
        <pc:picChg chg="add mod">
          <ac:chgData name="Sarah Balian" userId="b3b060d9-4d34-479b-ad68-688eaebf93c5" providerId="ADAL" clId="{9B042DA4-0ADD-48D5-BFB4-C5A0B63E9E97}" dt="2022-12-20T23:57:25.937" v="1468" actId="1036"/>
          <ac:picMkLst>
            <pc:docMk/>
            <pc:sldMk cId="3364805724" sldId="339"/>
            <ac:picMk id="10" creationId="{5C899693-7CC1-8AD2-622E-315E0A3A2881}"/>
          </ac:picMkLst>
        </pc:picChg>
        <pc:picChg chg="add mod">
          <ac:chgData name="Sarah Balian" userId="b3b060d9-4d34-479b-ad68-688eaebf93c5" providerId="ADAL" clId="{9B042DA4-0ADD-48D5-BFB4-C5A0B63E9E97}" dt="2022-12-20T23:57:25.937" v="1468" actId="1036"/>
          <ac:picMkLst>
            <pc:docMk/>
            <pc:sldMk cId="3364805724" sldId="339"/>
            <ac:picMk id="11" creationId="{13889F12-9752-3E30-0276-3182DE0B35FD}"/>
          </ac:picMkLst>
        </pc:picChg>
        <pc:picChg chg="add mod">
          <ac:chgData name="Sarah Balian" userId="b3b060d9-4d34-479b-ad68-688eaebf93c5" providerId="ADAL" clId="{9B042DA4-0ADD-48D5-BFB4-C5A0B63E9E97}" dt="2022-12-20T23:57:25.937" v="1468" actId="1036"/>
          <ac:picMkLst>
            <pc:docMk/>
            <pc:sldMk cId="3364805724" sldId="339"/>
            <ac:picMk id="12" creationId="{81745FEF-8EF0-1D90-070F-7E8D2215A28A}"/>
          </ac:picMkLst>
        </pc:picChg>
        <pc:picChg chg="add mod">
          <ac:chgData name="Sarah Balian" userId="b3b060d9-4d34-479b-ad68-688eaebf93c5" providerId="ADAL" clId="{9B042DA4-0ADD-48D5-BFB4-C5A0B63E9E97}" dt="2022-12-20T23:57:25.937" v="1468" actId="1036"/>
          <ac:picMkLst>
            <pc:docMk/>
            <pc:sldMk cId="3364805724" sldId="339"/>
            <ac:picMk id="13" creationId="{A67CD6B7-75FB-E4D1-7199-72E21C446D10}"/>
          </ac:picMkLst>
        </pc:picChg>
        <pc:picChg chg="add mod">
          <ac:chgData name="Sarah Balian" userId="b3b060d9-4d34-479b-ad68-688eaebf93c5" providerId="ADAL" clId="{9B042DA4-0ADD-48D5-BFB4-C5A0B63E9E97}" dt="2022-12-20T23:57:25.937" v="1468" actId="1036"/>
          <ac:picMkLst>
            <pc:docMk/>
            <pc:sldMk cId="3364805724" sldId="339"/>
            <ac:picMk id="14" creationId="{779E8509-AA90-9C1E-818F-ACFE0164BD35}"/>
          </ac:picMkLst>
        </pc:picChg>
        <pc:picChg chg="add mod modCrop">
          <ac:chgData name="Sarah Balian" userId="b3b060d9-4d34-479b-ad68-688eaebf93c5" providerId="ADAL" clId="{9B042DA4-0ADD-48D5-BFB4-C5A0B63E9E97}" dt="2022-12-20T23:59:36.041" v="1493" actId="1076"/>
          <ac:picMkLst>
            <pc:docMk/>
            <pc:sldMk cId="3364805724" sldId="339"/>
            <ac:picMk id="16" creationId="{4C7F7417-7EC7-B932-F2D0-7AC68429426C}"/>
          </ac:picMkLst>
        </pc:picChg>
        <pc:picChg chg="add mod modCrop">
          <ac:chgData name="Sarah Balian" userId="b3b060d9-4d34-479b-ad68-688eaebf93c5" providerId="ADAL" clId="{9B042DA4-0ADD-48D5-BFB4-C5A0B63E9E97}" dt="2022-12-21T00:00:07.154" v="1499" actId="732"/>
          <ac:picMkLst>
            <pc:docMk/>
            <pc:sldMk cId="3364805724" sldId="339"/>
            <ac:picMk id="17" creationId="{F973C56C-7C50-0575-F0C7-114E0C85A538}"/>
          </ac:picMkLst>
        </pc:picChg>
      </pc:sldChg>
      <pc:sldChg chg="addSp delSp modSp mod">
        <pc:chgData name="Sarah Balian" userId="b3b060d9-4d34-479b-ad68-688eaebf93c5" providerId="ADAL" clId="{9B042DA4-0ADD-48D5-BFB4-C5A0B63E9E97}" dt="2022-12-20T20:53:46.284" v="679" actId="1076"/>
        <pc:sldMkLst>
          <pc:docMk/>
          <pc:sldMk cId="2781894779" sldId="343"/>
        </pc:sldMkLst>
        <pc:spChg chg="mod">
          <ac:chgData name="Sarah Balian" userId="b3b060d9-4d34-479b-ad68-688eaebf93c5" providerId="ADAL" clId="{9B042DA4-0ADD-48D5-BFB4-C5A0B63E9E97}" dt="2022-12-20T18:08:00.527" v="487" actId="20577"/>
          <ac:spMkLst>
            <pc:docMk/>
            <pc:sldMk cId="2781894779" sldId="343"/>
            <ac:spMk id="4" creationId="{2835B22F-59A0-D51F-5B6D-700079BFD428}"/>
          </ac:spMkLst>
        </pc:spChg>
        <pc:spChg chg="mod">
          <ac:chgData name="Sarah Balian" userId="b3b060d9-4d34-479b-ad68-688eaebf93c5" providerId="ADAL" clId="{9B042DA4-0ADD-48D5-BFB4-C5A0B63E9E97}" dt="2022-12-20T18:07:46.307" v="478" actId="20577"/>
          <ac:spMkLst>
            <pc:docMk/>
            <pc:sldMk cId="2781894779" sldId="343"/>
            <ac:spMk id="11" creationId="{FAE75C40-A01E-5362-9F7E-92B20DD3702C}"/>
          </ac:spMkLst>
        </pc:spChg>
        <pc:spChg chg="mod">
          <ac:chgData name="Sarah Balian" userId="b3b060d9-4d34-479b-ad68-688eaebf93c5" providerId="ADAL" clId="{9B042DA4-0ADD-48D5-BFB4-C5A0B63E9E97}" dt="2022-12-20T20:53:42.889" v="678" actId="207"/>
          <ac:spMkLst>
            <pc:docMk/>
            <pc:sldMk cId="2781894779" sldId="343"/>
            <ac:spMk id="17" creationId="{A26086BA-EB13-AEAF-5740-8696C7A3D23D}"/>
          </ac:spMkLst>
        </pc:spChg>
        <pc:spChg chg="mod">
          <ac:chgData name="Sarah Balian" userId="b3b060d9-4d34-479b-ad68-688eaebf93c5" providerId="ADAL" clId="{9B042DA4-0ADD-48D5-BFB4-C5A0B63E9E97}" dt="2022-12-20T20:52:43.856" v="669" actId="207"/>
          <ac:spMkLst>
            <pc:docMk/>
            <pc:sldMk cId="2781894779" sldId="343"/>
            <ac:spMk id="18" creationId="{6EB730F7-D11E-13E3-D394-591543F6F3F4}"/>
          </ac:spMkLst>
        </pc:spChg>
        <pc:spChg chg="mod">
          <ac:chgData name="Sarah Balian" userId="b3b060d9-4d34-479b-ad68-688eaebf93c5" providerId="ADAL" clId="{9B042DA4-0ADD-48D5-BFB4-C5A0B63E9E97}" dt="2022-12-20T20:53:03.779" v="671" actId="207"/>
          <ac:spMkLst>
            <pc:docMk/>
            <pc:sldMk cId="2781894779" sldId="343"/>
            <ac:spMk id="19" creationId="{82B27EF9-3FBD-309B-79E6-6DD1B396B7F2}"/>
          </ac:spMkLst>
        </pc:spChg>
        <pc:spChg chg="mod">
          <ac:chgData name="Sarah Balian" userId="b3b060d9-4d34-479b-ad68-688eaebf93c5" providerId="ADAL" clId="{9B042DA4-0ADD-48D5-BFB4-C5A0B63E9E97}" dt="2022-12-20T20:52:06.421" v="661" actId="207"/>
          <ac:spMkLst>
            <pc:docMk/>
            <pc:sldMk cId="2781894779" sldId="343"/>
            <ac:spMk id="20" creationId="{DFF4D7D1-5531-9052-3A86-E631897C3FF1}"/>
          </ac:spMkLst>
        </pc:spChg>
        <pc:spChg chg="mod">
          <ac:chgData name="Sarah Balian" userId="b3b060d9-4d34-479b-ad68-688eaebf93c5" providerId="ADAL" clId="{9B042DA4-0ADD-48D5-BFB4-C5A0B63E9E97}" dt="2022-12-20T20:51:59.193" v="658" actId="207"/>
          <ac:spMkLst>
            <pc:docMk/>
            <pc:sldMk cId="2781894779" sldId="343"/>
            <ac:spMk id="22" creationId="{79F7DE7F-B6FC-67E3-1062-6A6FF705070C}"/>
          </ac:spMkLst>
        </pc:spChg>
        <pc:spChg chg="mod">
          <ac:chgData name="Sarah Balian" userId="b3b060d9-4d34-479b-ad68-688eaebf93c5" providerId="ADAL" clId="{9B042DA4-0ADD-48D5-BFB4-C5A0B63E9E97}" dt="2022-12-20T20:52:08.861" v="662" actId="207"/>
          <ac:spMkLst>
            <pc:docMk/>
            <pc:sldMk cId="2781894779" sldId="343"/>
            <ac:spMk id="24" creationId="{C50532D2-86D1-EE8B-6A3E-06DE59632923}"/>
          </ac:spMkLst>
        </pc:spChg>
        <pc:spChg chg="mod">
          <ac:chgData name="Sarah Balian" userId="b3b060d9-4d34-479b-ad68-688eaebf93c5" providerId="ADAL" clId="{9B042DA4-0ADD-48D5-BFB4-C5A0B63E9E97}" dt="2022-12-20T20:52:03.701" v="660" actId="207"/>
          <ac:spMkLst>
            <pc:docMk/>
            <pc:sldMk cId="2781894779" sldId="343"/>
            <ac:spMk id="26" creationId="{0CE7C57C-079C-43BE-38DE-8556061A61F0}"/>
          </ac:spMkLst>
        </pc:spChg>
        <pc:spChg chg="mod">
          <ac:chgData name="Sarah Balian" userId="b3b060d9-4d34-479b-ad68-688eaebf93c5" providerId="ADAL" clId="{9B042DA4-0ADD-48D5-BFB4-C5A0B63E9E97}" dt="2022-12-20T20:52:35.115" v="668" actId="207"/>
          <ac:spMkLst>
            <pc:docMk/>
            <pc:sldMk cId="2781894779" sldId="343"/>
            <ac:spMk id="27" creationId="{3B2484F9-7DA9-3B58-5691-5C05CBB4911C}"/>
          </ac:spMkLst>
        </pc:spChg>
        <pc:spChg chg="mod">
          <ac:chgData name="Sarah Balian" userId="b3b060d9-4d34-479b-ad68-688eaebf93c5" providerId="ADAL" clId="{9B042DA4-0ADD-48D5-BFB4-C5A0B63E9E97}" dt="2022-12-20T20:52:20.809" v="664" actId="207"/>
          <ac:spMkLst>
            <pc:docMk/>
            <pc:sldMk cId="2781894779" sldId="343"/>
            <ac:spMk id="28" creationId="{086B88E6-B36D-DA23-F13A-221477F30255}"/>
          </ac:spMkLst>
        </pc:spChg>
        <pc:spChg chg="mod">
          <ac:chgData name="Sarah Balian" userId="b3b060d9-4d34-479b-ad68-688eaebf93c5" providerId="ADAL" clId="{9B042DA4-0ADD-48D5-BFB4-C5A0B63E9E97}" dt="2022-12-20T20:52:13.079" v="663" actId="207"/>
          <ac:spMkLst>
            <pc:docMk/>
            <pc:sldMk cId="2781894779" sldId="343"/>
            <ac:spMk id="29" creationId="{1BF5DB5A-462C-81A6-1C76-D1666FA63B95}"/>
          </ac:spMkLst>
        </pc:spChg>
        <pc:spChg chg="mod">
          <ac:chgData name="Sarah Balian" userId="b3b060d9-4d34-479b-ad68-688eaebf93c5" providerId="ADAL" clId="{9B042DA4-0ADD-48D5-BFB4-C5A0B63E9E97}" dt="2022-12-20T20:52:01.702" v="659" actId="207"/>
          <ac:spMkLst>
            <pc:docMk/>
            <pc:sldMk cId="2781894779" sldId="343"/>
            <ac:spMk id="32" creationId="{E978B757-63B9-7169-1890-A30CE86C7447}"/>
          </ac:spMkLst>
        </pc:spChg>
        <pc:spChg chg="mod">
          <ac:chgData name="Sarah Balian" userId="b3b060d9-4d34-479b-ad68-688eaebf93c5" providerId="ADAL" clId="{9B042DA4-0ADD-48D5-BFB4-C5A0B63E9E97}" dt="2022-12-20T20:53:20.604" v="674" actId="207"/>
          <ac:spMkLst>
            <pc:docMk/>
            <pc:sldMk cId="2781894779" sldId="343"/>
            <ac:spMk id="34" creationId="{DF95CE22-E860-1A14-1666-1A99D7D42037}"/>
          </ac:spMkLst>
        </pc:spChg>
        <pc:spChg chg="mod">
          <ac:chgData name="Sarah Balian" userId="b3b060d9-4d34-479b-ad68-688eaebf93c5" providerId="ADAL" clId="{9B042DA4-0ADD-48D5-BFB4-C5A0B63E9E97}" dt="2022-12-20T20:52:31.214" v="667" actId="207"/>
          <ac:spMkLst>
            <pc:docMk/>
            <pc:sldMk cId="2781894779" sldId="343"/>
            <ac:spMk id="38" creationId="{AD04D305-2F1B-09A1-7316-2CA8AE0B75EB}"/>
          </ac:spMkLst>
        </pc:spChg>
        <pc:spChg chg="mod">
          <ac:chgData name="Sarah Balian" userId="b3b060d9-4d34-479b-ad68-688eaebf93c5" providerId="ADAL" clId="{9B042DA4-0ADD-48D5-BFB4-C5A0B63E9E97}" dt="2022-12-20T20:52:28.292" v="666" actId="207"/>
          <ac:spMkLst>
            <pc:docMk/>
            <pc:sldMk cId="2781894779" sldId="343"/>
            <ac:spMk id="39" creationId="{E8EB246B-21B0-3706-9009-9F756AA23DB1}"/>
          </ac:spMkLst>
        </pc:spChg>
        <pc:spChg chg="mod">
          <ac:chgData name="Sarah Balian" userId="b3b060d9-4d34-479b-ad68-688eaebf93c5" providerId="ADAL" clId="{9B042DA4-0ADD-48D5-BFB4-C5A0B63E9E97}" dt="2022-12-20T20:52:23.744" v="665" actId="207"/>
          <ac:spMkLst>
            <pc:docMk/>
            <pc:sldMk cId="2781894779" sldId="343"/>
            <ac:spMk id="40" creationId="{6A2D8D17-55A6-5F49-0564-5524CA389360}"/>
          </ac:spMkLst>
        </pc:spChg>
        <pc:spChg chg="mod">
          <ac:chgData name="Sarah Balian" userId="b3b060d9-4d34-479b-ad68-688eaebf93c5" providerId="ADAL" clId="{9B042DA4-0ADD-48D5-BFB4-C5A0B63E9E97}" dt="2022-12-20T20:48:17.156" v="642" actId="20577"/>
          <ac:spMkLst>
            <pc:docMk/>
            <pc:sldMk cId="2781894779" sldId="343"/>
            <ac:spMk id="41" creationId="{D668D04A-DECC-8646-63D2-86090C0B6EC2}"/>
          </ac:spMkLst>
        </pc:spChg>
        <pc:spChg chg="mod">
          <ac:chgData name="Sarah Balian" userId="b3b060d9-4d34-479b-ad68-688eaebf93c5" providerId="ADAL" clId="{9B042DA4-0ADD-48D5-BFB4-C5A0B63E9E97}" dt="2022-12-20T20:48:48.293" v="646" actId="20577"/>
          <ac:spMkLst>
            <pc:docMk/>
            <pc:sldMk cId="2781894779" sldId="343"/>
            <ac:spMk id="42" creationId="{CF8A5421-9323-A745-9033-6B0858E056E5}"/>
          </ac:spMkLst>
        </pc:spChg>
        <pc:spChg chg="mod">
          <ac:chgData name="Sarah Balian" userId="b3b060d9-4d34-479b-ad68-688eaebf93c5" providerId="ADAL" clId="{9B042DA4-0ADD-48D5-BFB4-C5A0B63E9E97}" dt="2022-12-20T20:47:53.222" v="632" actId="20577"/>
          <ac:spMkLst>
            <pc:docMk/>
            <pc:sldMk cId="2781894779" sldId="343"/>
            <ac:spMk id="43" creationId="{B7FC13D1-752F-56B6-5609-2A21E3445535}"/>
          </ac:spMkLst>
        </pc:spChg>
        <pc:spChg chg="mod">
          <ac:chgData name="Sarah Balian" userId="b3b060d9-4d34-479b-ad68-688eaebf93c5" providerId="ADAL" clId="{9B042DA4-0ADD-48D5-BFB4-C5A0B63E9E97}" dt="2022-12-20T20:50:19.316" v="650" actId="20577"/>
          <ac:spMkLst>
            <pc:docMk/>
            <pc:sldMk cId="2781894779" sldId="343"/>
            <ac:spMk id="44" creationId="{4BC63EFC-51D8-5205-E29F-01514C838175}"/>
          </ac:spMkLst>
        </pc:spChg>
        <pc:spChg chg="mod">
          <ac:chgData name="Sarah Balian" userId="b3b060d9-4d34-479b-ad68-688eaebf93c5" providerId="ADAL" clId="{9B042DA4-0ADD-48D5-BFB4-C5A0B63E9E97}" dt="2022-12-20T20:33:39.113" v="605" actId="20577"/>
          <ac:spMkLst>
            <pc:docMk/>
            <pc:sldMk cId="2781894779" sldId="343"/>
            <ac:spMk id="45" creationId="{BBE6A571-B611-7C03-DEE0-82AB9841B25B}"/>
          </ac:spMkLst>
        </pc:spChg>
        <pc:spChg chg="mod">
          <ac:chgData name="Sarah Balian" userId="b3b060d9-4d34-479b-ad68-688eaebf93c5" providerId="ADAL" clId="{9B042DA4-0ADD-48D5-BFB4-C5A0B63E9E97}" dt="2022-12-20T20:48:26.724" v="644" actId="20577"/>
          <ac:spMkLst>
            <pc:docMk/>
            <pc:sldMk cId="2781894779" sldId="343"/>
            <ac:spMk id="46" creationId="{42DF423A-99C8-4EB4-85E6-B227F5AC86CF}"/>
          </ac:spMkLst>
        </pc:spChg>
        <pc:spChg chg="mod">
          <ac:chgData name="Sarah Balian" userId="b3b060d9-4d34-479b-ad68-688eaebf93c5" providerId="ADAL" clId="{9B042DA4-0ADD-48D5-BFB4-C5A0B63E9E97}" dt="2022-12-20T20:46:56.418" v="623" actId="20577"/>
          <ac:spMkLst>
            <pc:docMk/>
            <pc:sldMk cId="2781894779" sldId="343"/>
            <ac:spMk id="47" creationId="{1A54FE55-9EA8-7040-3CAE-58A0BC0B5A7A}"/>
          </ac:spMkLst>
        </pc:spChg>
        <pc:spChg chg="mod">
          <ac:chgData name="Sarah Balian" userId="b3b060d9-4d34-479b-ad68-688eaebf93c5" providerId="ADAL" clId="{9B042DA4-0ADD-48D5-BFB4-C5A0B63E9E97}" dt="2022-12-20T20:47:26.142" v="628" actId="20577"/>
          <ac:spMkLst>
            <pc:docMk/>
            <pc:sldMk cId="2781894779" sldId="343"/>
            <ac:spMk id="48" creationId="{C745E97A-7FD6-1663-C9EC-826AD8D437D1}"/>
          </ac:spMkLst>
        </pc:spChg>
        <pc:spChg chg="mod">
          <ac:chgData name="Sarah Balian" userId="b3b060d9-4d34-479b-ad68-688eaebf93c5" providerId="ADAL" clId="{9B042DA4-0ADD-48D5-BFB4-C5A0B63E9E97}" dt="2022-12-20T20:47:33.413" v="630" actId="20577"/>
          <ac:spMkLst>
            <pc:docMk/>
            <pc:sldMk cId="2781894779" sldId="343"/>
            <ac:spMk id="49" creationId="{5A089B96-6EB7-40E6-B695-CA14F03E510E}"/>
          </ac:spMkLst>
        </pc:spChg>
        <pc:spChg chg="mod">
          <ac:chgData name="Sarah Balian" userId="b3b060d9-4d34-479b-ad68-688eaebf93c5" providerId="ADAL" clId="{9B042DA4-0ADD-48D5-BFB4-C5A0B63E9E97}" dt="2022-12-20T20:53:46.284" v="679" actId="1076"/>
          <ac:spMkLst>
            <pc:docMk/>
            <pc:sldMk cId="2781894779" sldId="343"/>
            <ac:spMk id="50" creationId="{B4A38A1D-ED77-E4A3-DF60-1B2D80DD4252}"/>
          </ac:spMkLst>
        </pc:spChg>
        <pc:spChg chg="mod">
          <ac:chgData name="Sarah Balian" userId="b3b060d9-4d34-479b-ad68-688eaebf93c5" providerId="ADAL" clId="{9B042DA4-0ADD-48D5-BFB4-C5A0B63E9E97}" dt="2022-12-20T20:46:27.976" v="618" actId="20577"/>
          <ac:spMkLst>
            <pc:docMk/>
            <pc:sldMk cId="2781894779" sldId="343"/>
            <ac:spMk id="51" creationId="{3D949BF7-3246-03FC-D71D-FF2B194A5867}"/>
          </ac:spMkLst>
        </pc:spChg>
        <pc:spChg chg="mod">
          <ac:chgData name="Sarah Balian" userId="b3b060d9-4d34-479b-ad68-688eaebf93c5" providerId="ADAL" clId="{9B042DA4-0ADD-48D5-BFB4-C5A0B63E9E97}" dt="2022-12-20T20:46:34.812" v="620" actId="20577"/>
          <ac:spMkLst>
            <pc:docMk/>
            <pc:sldMk cId="2781894779" sldId="343"/>
            <ac:spMk id="52" creationId="{D73A6417-5A8E-992C-44F0-86E234C17E10}"/>
          </ac:spMkLst>
        </pc:spChg>
        <pc:spChg chg="mod">
          <ac:chgData name="Sarah Balian" userId="b3b060d9-4d34-479b-ad68-688eaebf93c5" providerId="ADAL" clId="{9B042DA4-0ADD-48D5-BFB4-C5A0B63E9E97}" dt="2022-12-20T20:48:10.531" v="640" actId="20577"/>
          <ac:spMkLst>
            <pc:docMk/>
            <pc:sldMk cId="2781894779" sldId="343"/>
            <ac:spMk id="53" creationId="{34E58A3B-6C41-24E5-AFB9-0CC8E52DFFBF}"/>
          </ac:spMkLst>
        </pc:spChg>
        <pc:spChg chg="mod">
          <ac:chgData name="Sarah Balian" userId="b3b060d9-4d34-479b-ad68-688eaebf93c5" providerId="ADAL" clId="{9B042DA4-0ADD-48D5-BFB4-C5A0B63E9E97}" dt="2022-12-20T20:46:15.206" v="617" actId="20577"/>
          <ac:spMkLst>
            <pc:docMk/>
            <pc:sldMk cId="2781894779" sldId="343"/>
            <ac:spMk id="54" creationId="{3C62B939-790C-DB0F-0CF6-1E2C6F585ED4}"/>
          </ac:spMkLst>
        </pc:spChg>
        <pc:spChg chg="mod">
          <ac:chgData name="Sarah Balian" userId="b3b060d9-4d34-479b-ad68-688eaebf93c5" providerId="ADAL" clId="{9B042DA4-0ADD-48D5-BFB4-C5A0B63E9E97}" dt="2022-12-20T20:50:51.314" v="653" actId="20577"/>
          <ac:spMkLst>
            <pc:docMk/>
            <pc:sldMk cId="2781894779" sldId="343"/>
            <ac:spMk id="55" creationId="{16C6B6BA-7222-2A46-CA43-30A3DC2F40E5}"/>
          </ac:spMkLst>
        </pc:spChg>
        <pc:spChg chg="del">
          <ac:chgData name="Sarah Balian" userId="b3b060d9-4d34-479b-ad68-688eaebf93c5" providerId="ADAL" clId="{9B042DA4-0ADD-48D5-BFB4-C5A0B63E9E97}" dt="2022-12-20T18:08:24.453" v="534" actId="478"/>
          <ac:spMkLst>
            <pc:docMk/>
            <pc:sldMk cId="2781894779" sldId="343"/>
            <ac:spMk id="56" creationId="{86DA3428-A2E6-7961-02DF-4DFFA860A7F2}"/>
          </ac:spMkLst>
        </pc:spChg>
        <pc:spChg chg="mod">
          <ac:chgData name="Sarah Balian" userId="b3b060d9-4d34-479b-ad68-688eaebf93c5" providerId="ADAL" clId="{9B042DA4-0ADD-48D5-BFB4-C5A0B63E9E97}" dt="2022-12-20T20:51:15.262" v="657" actId="20577"/>
          <ac:spMkLst>
            <pc:docMk/>
            <pc:sldMk cId="2781894779" sldId="343"/>
            <ac:spMk id="59" creationId="{4D135624-874F-7303-6186-F1323F30C5AA}"/>
          </ac:spMkLst>
        </pc:spChg>
        <pc:spChg chg="mod">
          <ac:chgData name="Sarah Balian" userId="b3b060d9-4d34-479b-ad68-688eaebf93c5" providerId="ADAL" clId="{9B042DA4-0ADD-48D5-BFB4-C5A0B63E9E97}" dt="2022-12-20T20:53:09.348" v="672" actId="1076"/>
          <ac:spMkLst>
            <pc:docMk/>
            <pc:sldMk cId="2781894779" sldId="343"/>
            <ac:spMk id="60" creationId="{283A431F-66DE-56D0-6F8C-E197CA434994}"/>
          </ac:spMkLst>
        </pc:spChg>
        <pc:spChg chg="mod">
          <ac:chgData name="Sarah Balian" userId="b3b060d9-4d34-479b-ad68-688eaebf93c5" providerId="ADAL" clId="{9B042DA4-0ADD-48D5-BFB4-C5A0B63E9E97}" dt="2022-12-20T20:48:35.672" v="645" actId="20577"/>
          <ac:spMkLst>
            <pc:docMk/>
            <pc:sldMk cId="2781894779" sldId="343"/>
            <ac:spMk id="61" creationId="{13D1EBF7-3808-CC4B-C914-B34A82C02B00}"/>
          </ac:spMkLst>
        </pc:spChg>
        <pc:spChg chg="mod">
          <ac:chgData name="Sarah Balian" userId="b3b060d9-4d34-479b-ad68-688eaebf93c5" providerId="ADAL" clId="{9B042DA4-0ADD-48D5-BFB4-C5A0B63E9E97}" dt="2022-12-20T20:53:27.599" v="675" actId="1076"/>
          <ac:spMkLst>
            <pc:docMk/>
            <pc:sldMk cId="2781894779" sldId="343"/>
            <ac:spMk id="1033" creationId="{3CD9B410-05B2-6138-6911-D2332C745AC9}"/>
          </ac:spMkLst>
        </pc:spChg>
        <pc:spChg chg="mod">
          <ac:chgData name="Sarah Balian" userId="b3b060d9-4d34-479b-ad68-688eaebf93c5" providerId="ADAL" clId="{9B042DA4-0ADD-48D5-BFB4-C5A0B63E9E97}" dt="2022-12-20T20:53:30.118" v="676" actId="1076"/>
          <ac:spMkLst>
            <pc:docMk/>
            <pc:sldMk cId="2781894779" sldId="343"/>
            <ac:spMk id="1034" creationId="{7DB997D1-C003-D6C6-1F18-F0F31FEDDA4D}"/>
          </ac:spMkLst>
        </pc:spChg>
        <pc:spChg chg="mod">
          <ac:chgData name="Sarah Balian" userId="b3b060d9-4d34-479b-ad68-688eaebf93c5" providerId="ADAL" clId="{9B042DA4-0ADD-48D5-BFB4-C5A0B63E9E97}" dt="2022-12-20T20:50:13.176" v="649" actId="20577"/>
          <ac:spMkLst>
            <pc:docMk/>
            <pc:sldMk cId="2781894779" sldId="343"/>
            <ac:spMk id="1035" creationId="{505D2889-80F3-69CB-1B35-181142E76EFB}"/>
          </ac:spMkLst>
        </pc:spChg>
        <pc:spChg chg="mod">
          <ac:chgData name="Sarah Balian" userId="b3b060d9-4d34-479b-ad68-688eaebf93c5" providerId="ADAL" clId="{9B042DA4-0ADD-48D5-BFB4-C5A0B63E9E97}" dt="2022-12-20T20:47:18.325" v="627" actId="20577"/>
          <ac:spMkLst>
            <pc:docMk/>
            <pc:sldMk cId="2781894779" sldId="343"/>
            <ac:spMk id="1036" creationId="{857DBFB8-A839-2B3D-F992-3D5B522A6EDA}"/>
          </ac:spMkLst>
        </pc:spChg>
        <pc:spChg chg="mod">
          <ac:chgData name="Sarah Balian" userId="b3b060d9-4d34-479b-ad68-688eaebf93c5" providerId="ADAL" clId="{9B042DA4-0ADD-48D5-BFB4-C5A0B63E9E97}" dt="2022-12-20T20:48:00.860" v="635" actId="20577"/>
          <ac:spMkLst>
            <pc:docMk/>
            <pc:sldMk cId="2781894779" sldId="343"/>
            <ac:spMk id="1037" creationId="{A619D19B-59AC-7D09-4061-FA84E7FB471A}"/>
          </ac:spMkLst>
        </pc:spChg>
        <pc:spChg chg="mod">
          <ac:chgData name="Sarah Balian" userId="b3b060d9-4d34-479b-ad68-688eaebf93c5" providerId="ADAL" clId="{9B042DA4-0ADD-48D5-BFB4-C5A0B63E9E97}" dt="2022-12-20T20:50:04.076" v="648" actId="20577"/>
          <ac:spMkLst>
            <pc:docMk/>
            <pc:sldMk cId="2781894779" sldId="343"/>
            <ac:spMk id="1038" creationId="{5909F8BF-9101-628B-51F4-11674CFA84EF}"/>
          </ac:spMkLst>
        </pc:spChg>
        <pc:spChg chg="mod">
          <ac:chgData name="Sarah Balian" userId="b3b060d9-4d34-479b-ad68-688eaebf93c5" providerId="ADAL" clId="{9B042DA4-0ADD-48D5-BFB4-C5A0B63E9E97}" dt="2022-12-20T20:47:42.395" v="631" actId="6549"/>
          <ac:spMkLst>
            <pc:docMk/>
            <pc:sldMk cId="2781894779" sldId="343"/>
            <ac:spMk id="1041" creationId="{EDDDA1C2-40F2-C465-D3BB-2E406CC881AB}"/>
          </ac:spMkLst>
        </pc:spChg>
        <pc:spChg chg="mod">
          <ac:chgData name="Sarah Balian" userId="b3b060d9-4d34-479b-ad68-688eaebf93c5" providerId="ADAL" clId="{9B042DA4-0ADD-48D5-BFB4-C5A0B63E9E97}" dt="2022-12-20T20:33:22.277" v="604" actId="20577"/>
          <ac:spMkLst>
            <pc:docMk/>
            <pc:sldMk cId="2781894779" sldId="343"/>
            <ac:spMk id="1046" creationId="{8A57591F-F75D-FBB3-BD7E-757A1AFC2F44}"/>
          </ac:spMkLst>
        </pc:spChg>
        <pc:picChg chg="add mod">
          <ac:chgData name="Sarah Balian" userId="b3b060d9-4d34-479b-ad68-688eaebf93c5" providerId="ADAL" clId="{9B042DA4-0ADD-48D5-BFB4-C5A0B63E9E97}" dt="2022-12-20T18:07:26.406" v="444"/>
          <ac:picMkLst>
            <pc:docMk/>
            <pc:sldMk cId="2781894779" sldId="343"/>
            <ac:picMk id="2" creationId="{9F71A652-D374-CF22-D24D-00A3F91BD05B}"/>
          </ac:picMkLst>
        </pc:picChg>
      </pc:sldChg>
      <pc:sldChg chg="addSp delSp modSp mod">
        <pc:chgData name="Sarah Balian" userId="b3b060d9-4d34-479b-ad68-688eaebf93c5" providerId="ADAL" clId="{9B042DA4-0ADD-48D5-BFB4-C5A0B63E9E97}" dt="2022-12-20T17:57:18.783" v="276" actId="1076"/>
        <pc:sldMkLst>
          <pc:docMk/>
          <pc:sldMk cId="587045458" sldId="351"/>
        </pc:sldMkLst>
        <pc:spChg chg="mod">
          <ac:chgData name="Sarah Balian" userId="b3b060d9-4d34-479b-ad68-688eaebf93c5" providerId="ADAL" clId="{9B042DA4-0ADD-48D5-BFB4-C5A0B63E9E97}" dt="2022-12-20T17:55:23.461" v="261" actId="14100"/>
          <ac:spMkLst>
            <pc:docMk/>
            <pc:sldMk cId="587045458" sldId="351"/>
            <ac:spMk id="2" creationId="{F6245169-1799-41CD-B28E-D2D20D16AD73}"/>
          </ac:spMkLst>
        </pc:spChg>
        <pc:spChg chg="del">
          <ac:chgData name="Sarah Balian" userId="b3b060d9-4d34-479b-ad68-688eaebf93c5" providerId="ADAL" clId="{9B042DA4-0ADD-48D5-BFB4-C5A0B63E9E97}" dt="2022-12-20T17:55:04.159" v="255" actId="478"/>
          <ac:spMkLst>
            <pc:docMk/>
            <pc:sldMk cId="587045458" sldId="351"/>
            <ac:spMk id="3" creationId="{E4FD1E92-5DBC-B105-F246-2355E4FF9A74}"/>
          </ac:spMkLst>
        </pc:spChg>
        <pc:spChg chg="del">
          <ac:chgData name="Sarah Balian" userId="b3b060d9-4d34-479b-ad68-688eaebf93c5" providerId="ADAL" clId="{9B042DA4-0ADD-48D5-BFB4-C5A0B63E9E97}" dt="2022-12-20T17:54:50.076" v="230" actId="478"/>
          <ac:spMkLst>
            <pc:docMk/>
            <pc:sldMk cId="587045458" sldId="351"/>
            <ac:spMk id="5" creationId="{355175CA-46B0-BA63-25E8-590B108C08AC}"/>
          </ac:spMkLst>
        </pc:spChg>
        <pc:spChg chg="del">
          <ac:chgData name="Sarah Balian" userId="b3b060d9-4d34-479b-ad68-688eaebf93c5" providerId="ADAL" clId="{9B042DA4-0ADD-48D5-BFB4-C5A0B63E9E97}" dt="2022-12-20T17:54:54.594" v="233" actId="478"/>
          <ac:spMkLst>
            <pc:docMk/>
            <pc:sldMk cId="587045458" sldId="351"/>
            <ac:spMk id="6" creationId="{E2176CB9-D0A7-65C2-5536-CC45BF10399E}"/>
          </ac:spMkLst>
        </pc:spChg>
        <pc:spChg chg="add del mod">
          <ac:chgData name="Sarah Balian" userId="b3b060d9-4d34-479b-ad68-688eaebf93c5" providerId="ADAL" clId="{9B042DA4-0ADD-48D5-BFB4-C5A0B63E9E97}" dt="2022-12-20T17:55:08.671" v="258" actId="478"/>
          <ac:spMkLst>
            <pc:docMk/>
            <pc:sldMk cId="587045458" sldId="351"/>
            <ac:spMk id="11" creationId="{90E9720D-40B4-0DE9-15A4-DD393082D45D}"/>
          </ac:spMkLst>
        </pc:spChg>
        <pc:spChg chg="add mod">
          <ac:chgData name="Sarah Balian" userId="b3b060d9-4d34-479b-ad68-688eaebf93c5" providerId="ADAL" clId="{9B042DA4-0ADD-48D5-BFB4-C5A0B63E9E97}" dt="2022-12-20T17:57:18.783" v="276" actId="1076"/>
          <ac:spMkLst>
            <pc:docMk/>
            <pc:sldMk cId="587045458" sldId="351"/>
            <ac:spMk id="12" creationId="{143DDE12-C2E7-AE3E-25D3-4C0553EC6B18}"/>
          </ac:spMkLst>
        </pc:spChg>
        <pc:graphicFrameChg chg="add del mod">
          <ac:chgData name="Sarah Balian" userId="b3b060d9-4d34-479b-ad68-688eaebf93c5" providerId="ADAL" clId="{9B042DA4-0ADD-48D5-BFB4-C5A0B63E9E97}" dt="2022-12-20T17:56:51.103" v="275"/>
          <ac:graphicFrameMkLst>
            <pc:docMk/>
            <pc:sldMk cId="587045458" sldId="351"/>
            <ac:graphicFrameMk id="9" creationId="{16BB2B36-D329-083C-5198-BEEC5AC12CFA}"/>
          </ac:graphicFrameMkLst>
        </pc:graphicFrameChg>
        <pc:cxnChg chg="del">
          <ac:chgData name="Sarah Balian" userId="b3b060d9-4d34-479b-ad68-688eaebf93c5" providerId="ADAL" clId="{9B042DA4-0ADD-48D5-BFB4-C5A0B63E9E97}" dt="2022-12-20T17:54:51.295" v="231" actId="478"/>
          <ac:cxnSpMkLst>
            <pc:docMk/>
            <pc:sldMk cId="587045458" sldId="351"/>
            <ac:cxnSpMk id="8" creationId="{242B6FC0-FAF7-B549-2D1D-27B3A155C80A}"/>
          </ac:cxnSpMkLst>
        </pc:cxnChg>
        <pc:cxnChg chg="del">
          <ac:chgData name="Sarah Balian" userId="b3b060d9-4d34-479b-ad68-688eaebf93c5" providerId="ADAL" clId="{9B042DA4-0ADD-48D5-BFB4-C5A0B63E9E97}" dt="2022-12-20T17:54:53.017" v="232" actId="478"/>
          <ac:cxnSpMkLst>
            <pc:docMk/>
            <pc:sldMk cId="587045458" sldId="351"/>
            <ac:cxnSpMk id="10" creationId="{AE7C3343-9B98-6473-58CC-689CAA71F9A3}"/>
          </ac:cxnSpMkLst>
        </pc:cxnChg>
      </pc:sldChg>
      <pc:sldChg chg="del">
        <pc:chgData name="Sarah Balian" userId="b3b060d9-4d34-479b-ad68-688eaebf93c5" providerId="ADAL" clId="{9B042DA4-0ADD-48D5-BFB4-C5A0B63E9E97}" dt="2022-12-21T14:45:49.297" v="2319" actId="47"/>
        <pc:sldMkLst>
          <pc:docMk/>
          <pc:sldMk cId="2848752032" sldId="352"/>
        </pc:sldMkLst>
      </pc:sldChg>
      <pc:sldChg chg="addSp modSp mod ord">
        <pc:chgData name="Sarah Balian" userId="b3b060d9-4d34-479b-ad68-688eaebf93c5" providerId="ADAL" clId="{9B042DA4-0ADD-48D5-BFB4-C5A0B63E9E97}" dt="2022-12-21T14:18:49.663" v="2015" actId="20577"/>
        <pc:sldMkLst>
          <pc:docMk/>
          <pc:sldMk cId="3383364338" sldId="353"/>
        </pc:sldMkLst>
        <pc:spChg chg="mod">
          <ac:chgData name="Sarah Balian" userId="b3b060d9-4d34-479b-ad68-688eaebf93c5" providerId="ADAL" clId="{9B042DA4-0ADD-48D5-BFB4-C5A0B63E9E97}" dt="2022-12-21T00:36:52.958" v="1859" actId="20577"/>
          <ac:spMkLst>
            <pc:docMk/>
            <pc:sldMk cId="3383364338" sldId="353"/>
            <ac:spMk id="2" creationId="{F6245169-1799-41CD-B28E-D2D20D16AD73}"/>
          </ac:spMkLst>
        </pc:spChg>
        <pc:spChg chg="add mod">
          <ac:chgData name="Sarah Balian" userId="b3b060d9-4d34-479b-ad68-688eaebf93c5" providerId="ADAL" clId="{9B042DA4-0ADD-48D5-BFB4-C5A0B63E9E97}" dt="2022-12-21T14:18:37.050" v="2011" actId="1076"/>
          <ac:spMkLst>
            <pc:docMk/>
            <pc:sldMk cId="3383364338" sldId="353"/>
            <ac:spMk id="3" creationId="{D5D865AD-CC70-8F27-D0C3-D86B160B9B62}"/>
          </ac:spMkLst>
        </pc:spChg>
        <pc:spChg chg="mod">
          <ac:chgData name="Sarah Balian" userId="b3b060d9-4d34-479b-ad68-688eaebf93c5" providerId="ADAL" clId="{9B042DA4-0ADD-48D5-BFB4-C5A0B63E9E97}" dt="2022-12-21T00:42:42.026" v="1895" actId="20577"/>
          <ac:spMkLst>
            <pc:docMk/>
            <pc:sldMk cId="3383364338" sldId="353"/>
            <ac:spMk id="8" creationId="{3EFE8A50-771E-49B9-ECC6-CDA29387FFE8}"/>
          </ac:spMkLst>
        </pc:spChg>
        <pc:spChg chg="add mod">
          <ac:chgData name="Sarah Balian" userId="b3b060d9-4d34-479b-ad68-688eaebf93c5" providerId="ADAL" clId="{9B042DA4-0ADD-48D5-BFB4-C5A0B63E9E97}" dt="2022-12-21T14:18:19.380" v="2008" actId="1076"/>
          <ac:spMkLst>
            <pc:docMk/>
            <pc:sldMk cId="3383364338" sldId="353"/>
            <ac:spMk id="9" creationId="{82178695-9D8A-F30D-E387-76A46539E30F}"/>
          </ac:spMkLst>
        </pc:spChg>
        <pc:spChg chg="add mod">
          <ac:chgData name="Sarah Balian" userId="b3b060d9-4d34-479b-ad68-688eaebf93c5" providerId="ADAL" clId="{9B042DA4-0ADD-48D5-BFB4-C5A0B63E9E97}" dt="2022-12-21T14:18:49.663" v="2015" actId="20577"/>
          <ac:spMkLst>
            <pc:docMk/>
            <pc:sldMk cId="3383364338" sldId="353"/>
            <ac:spMk id="10" creationId="{06DCD10B-32F6-455C-28EB-CC926E3C292F}"/>
          </ac:spMkLst>
        </pc:spChg>
        <pc:graphicFrameChg chg="mod">
          <ac:chgData name="Sarah Balian" userId="b3b060d9-4d34-479b-ad68-688eaebf93c5" providerId="ADAL" clId="{9B042DA4-0ADD-48D5-BFB4-C5A0B63E9E97}" dt="2022-12-21T14:18:25.815" v="2010" actId="1076"/>
          <ac:graphicFrameMkLst>
            <pc:docMk/>
            <pc:sldMk cId="3383364338" sldId="353"/>
            <ac:graphicFrameMk id="21" creationId="{9673CC04-08CC-5578-D046-2CD1CE6E0EBA}"/>
          </ac:graphicFrameMkLst>
        </pc:graphicFrameChg>
        <pc:cxnChg chg="add mod">
          <ac:chgData name="Sarah Balian" userId="b3b060d9-4d34-479b-ad68-688eaebf93c5" providerId="ADAL" clId="{9B042DA4-0ADD-48D5-BFB4-C5A0B63E9E97}" dt="2022-12-21T14:15:47.683" v="1967" actId="14100"/>
          <ac:cxnSpMkLst>
            <pc:docMk/>
            <pc:sldMk cId="3383364338" sldId="353"/>
            <ac:cxnSpMk id="4" creationId="{D04B9959-8687-5C2A-5663-2AA8309F2D66}"/>
          </ac:cxnSpMkLst>
        </pc:cxnChg>
      </pc:sldChg>
      <pc:sldChg chg="addSp delSp modSp add mod">
        <pc:chgData name="Sarah Balian" userId="b3b060d9-4d34-479b-ad68-688eaebf93c5" providerId="ADAL" clId="{9B042DA4-0ADD-48D5-BFB4-C5A0B63E9E97}" dt="2022-12-20T21:26:12.036" v="729" actId="1076"/>
        <pc:sldMkLst>
          <pc:docMk/>
          <pc:sldMk cId="2042778756" sldId="354"/>
        </pc:sldMkLst>
        <pc:spChg chg="mod">
          <ac:chgData name="Sarah Balian" userId="b3b060d9-4d34-479b-ad68-688eaebf93c5" providerId="ADAL" clId="{9B042DA4-0ADD-48D5-BFB4-C5A0B63E9E97}" dt="2022-12-20T18:08:08.421" v="498" actId="20577"/>
          <ac:spMkLst>
            <pc:docMk/>
            <pc:sldMk cId="2042778756" sldId="354"/>
            <ac:spMk id="4" creationId="{2835B22F-59A0-D51F-5B6D-700079BFD428}"/>
          </ac:spMkLst>
        </pc:spChg>
        <pc:spChg chg="mod">
          <ac:chgData name="Sarah Balian" userId="b3b060d9-4d34-479b-ad68-688eaebf93c5" providerId="ADAL" clId="{9B042DA4-0ADD-48D5-BFB4-C5A0B63E9E97}" dt="2022-12-20T18:08:16.344" v="532" actId="20577"/>
          <ac:spMkLst>
            <pc:docMk/>
            <pc:sldMk cId="2042778756" sldId="354"/>
            <ac:spMk id="11" creationId="{FAE75C40-A01E-5362-9F7E-92B20DD3702C}"/>
          </ac:spMkLst>
        </pc:spChg>
        <pc:spChg chg="mod">
          <ac:chgData name="Sarah Balian" userId="b3b060d9-4d34-479b-ad68-688eaebf93c5" providerId="ADAL" clId="{9B042DA4-0ADD-48D5-BFB4-C5A0B63E9E97}" dt="2022-12-20T21:25:44.694" v="725" actId="207"/>
          <ac:spMkLst>
            <pc:docMk/>
            <pc:sldMk cId="2042778756" sldId="354"/>
            <ac:spMk id="17" creationId="{A26086BA-EB13-AEAF-5740-8696C7A3D23D}"/>
          </ac:spMkLst>
        </pc:spChg>
        <pc:spChg chg="mod">
          <ac:chgData name="Sarah Balian" userId="b3b060d9-4d34-479b-ad68-688eaebf93c5" providerId="ADAL" clId="{9B042DA4-0ADD-48D5-BFB4-C5A0B63E9E97}" dt="2022-12-20T21:25:21.598" v="720" actId="207"/>
          <ac:spMkLst>
            <pc:docMk/>
            <pc:sldMk cId="2042778756" sldId="354"/>
            <ac:spMk id="19" creationId="{82B27EF9-3FBD-309B-79E6-6DD1B396B7F2}"/>
          </ac:spMkLst>
        </pc:spChg>
        <pc:spChg chg="mod">
          <ac:chgData name="Sarah Balian" userId="b3b060d9-4d34-479b-ad68-688eaebf93c5" providerId="ADAL" clId="{9B042DA4-0ADD-48D5-BFB4-C5A0B63E9E97}" dt="2022-12-20T21:24:48.470" v="714" actId="207"/>
          <ac:spMkLst>
            <pc:docMk/>
            <pc:sldMk cId="2042778756" sldId="354"/>
            <ac:spMk id="20" creationId="{DFF4D7D1-5531-9052-3A86-E631897C3FF1}"/>
          </ac:spMkLst>
        </pc:spChg>
        <pc:spChg chg="mod">
          <ac:chgData name="Sarah Balian" userId="b3b060d9-4d34-479b-ad68-688eaebf93c5" providerId="ADAL" clId="{9B042DA4-0ADD-48D5-BFB4-C5A0B63E9E97}" dt="2022-12-20T21:24:44.532" v="713" actId="207"/>
          <ac:spMkLst>
            <pc:docMk/>
            <pc:sldMk cId="2042778756" sldId="354"/>
            <ac:spMk id="23" creationId="{FB08A05E-566E-4B8C-CEE8-9AB1A3EC8EFD}"/>
          </ac:spMkLst>
        </pc:spChg>
        <pc:spChg chg="mod">
          <ac:chgData name="Sarah Balian" userId="b3b060d9-4d34-479b-ad68-688eaebf93c5" providerId="ADAL" clId="{9B042DA4-0ADD-48D5-BFB4-C5A0B63E9E97}" dt="2022-12-20T21:25:31.824" v="722" actId="207"/>
          <ac:spMkLst>
            <pc:docMk/>
            <pc:sldMk cId="2042778756" sldId="354"/>
            <ac:spMk id="24" creationId="{C50532D2-86D1-EE8B-6A3E-06DE59632923}"/>
          </ac:spMkLst>
        </pc:spChg>
        <pc:spChg chg="mod">
          <ac:chgData name="Sarah Balian" userId="b3b060d9-4d34-479b-ad68-688eaebf93c5" providerId="ADAL" clId="{9B042DA4-0ADD-48D5-BFB4-C5A0B63E9E97}" dt="2022-12-20T21:25:58.426" v="727" actId="207"/>
          <ac:spMkLst>
            <pc:docMk/>
            <pc:sldMk cId="2042778756" sldId="354"/>
            <ac:spMk id="25" creationId="{9286E2F4-7211-1053-F8E4-62BDD171BC13}"/>
          </ac:spMkLst>
        </pc:spChg>
        <pc:spChg chg="mod">
          <ac:chgData name="Sarah Balian" userId="b3b060d9-4d34-479b-ad68-688eaebf93c5" providerId="ADAL" clId="{9B042DA4-0ADD-48D5-BFB4-C5A0B63E9E97}" dt="2022-12-20T21:24:54.340" v="715" actId="207"/>
          <ac:spMkLst>
            <pc:docMk/>
            <pc:sldMk cId="2042778756" sldId="354"/>
            <ac:spMk id="27" creationId="{3B2484F9-7DA9-3B58-5691-5C05CBB4911C}"/>
          </ac:spMkLst>
        </pc:spChg>
        <pc:spChg chg="mod">
          <ac:chgData name="Sarah Balian" userId="b3b060d9-4d34-479b-ad68-688eaebf93c5" providerId="ADAL" clId="{9B042DA4-0ADD-48D5-BFB4-C5A0B63E9E97}" dt="2022-12-20T21:25:00.085" v="716" actId="207"/>
          <ac:spMkLst>
            <pc:docMk/>
            <pc:sldMk cId="2042778756" sldId="354"/>
            <ac:spMk id="30" creationId="{70AA0F01-213A-E2F6-7512-A7938C78CB69}"/>
          </ac:spMkLst>
        </pc:spChg>
        <pc:spChg chg="mod">
          <ac:chgData name="Sarah Balian" userId="b3b060d9-4d34-479b-ad68-688eaebf93c5" providerId="ADAL" clId="{9B042DA4-0ADD-48D5-BFB4-C5A0B63E9E97}" dt="2022-12-20T21:26:04.401" v="728" actId="207"/>
          <ac:spMkLst>
            <pc:docMk/>
            <pc:sldMk cId="2042778756" sldId="354"/>
            <ac:spMk id="31" creationId="{A67A114E-0910-BD77-04C3-779B7C7BED6A}"/>
          </ac:spMkLst>
        </pc:spChg>
        <pc:spChg chg="mod">
          <ac:chgData name="Sarah Balian" userId="b3b060d9-4d34-479b-ad68-688eaebf93c5" providerId="ADAL" clId="{9B042DA4-0ADD-48D5-BFB4-C5A0B63E9E97}" dt="2022-12-20T21:24:41.193" v="712" actId="207"/>
          <ac:spMkLst>
            <pc:docMk/>
            <pc:sldMk cId="2042778756" sldId="354"/>
            <ac:spMk id="32" creationId="{E978B757-63B9-7169-1890-A30CE86C7447}"/>
          </ac:spMkLst>
        </pc:spChg>
        <pc:spChg chg="mod">
          <ac:chgData name="Sarah Balian" userId="b3b060d9-4d34-479b-ad68-688eaebf93c5" providerId="ADAL" clId="{9B042DA4-0ADD-48D5-BFB4-C5A0B63E9E97}" dt="2022-12-20T21:25:13.130" v="718" actId="207"/>
          <ac:spMkLst>
            <pc:docMk/>
            <pc:sldMk cId="2042778756" sldId="354"/>
            <ac:spMk id="34" creationId="{DF95CE22-E860-1A14-1666-1A99D7D42037}"/>
          </ac:spMkLst>
        </pc:spChg>
        <pc:spChg chg="mod">
          <ac:chgData name="Sarah Balian" userId="b3b060d9-4d34-479b-ad68-688eaebf93c5" providerId="ADAL" clId="{9B042DA4-0ADD-48D5-BFB4-C5A0B63E9E97}" dt="2022-12-20T21:25:17.583" v="719" actId="207"/>
          <ac:spMkLst>
            <pc:docMk/>
            <pc:sldMk cId="2042778756" sldId="354"/>
            <ac:spMk id="39" creationId="{E8EB246B-21B0-3706-9009-9F756AA23DB1}"/>
          </ac:spMkLst>
        </pc:spChg>
        <pc:spChg chg="mod">
          <ac:chgData name="Sarah Balian" userId="b3b060d9-4d34-479b-ad68-688eaebf93c5" providerId="ADAL" clId="{9B042DA4-0ADD-48D5-BFB4-C5A0B63E9E97}" dt="2022-12-20T21:21:58.880" v="698" actId="20577"/>
          <ac:spMkLst>
            <pc:docMk/>
            <pc:sldMk cId="2042778756" sldId="354"/>
            <ac:spMk id="41" creationId="{D668D04A-DECC-8646-63D2-86090C0B6EC2}"/>
          </ac:spMkLst>
        </pc:spChg>
        <pc:spChg chg="mod">
          <ac:chgData name="Sarah Balian" userId="b3b060d9-4d34-479b-ad68-688eaebf93c5" providerId="ADAL" clId="{9B042DA4-0ADD-48D5-BFB4-C5A0B63E9E97}" dt="2022-12-20T21:22:25.373" v="704" actId="20577"/>
          <ac:spMkLst>
            <pc:docMk/>
            <pc:sldMk cId="2042778756" sldId="354"/>
            <ac:spMk id="42" creationId="{CF8A5421-9323-A745-9033-6B0858E056E5}"/>
          </ac:spMkLst>
        </pc:spChg>
        <pc:spChg chg="mod">
          <ac:chgData name="Sarah Balian" userId="b3b060d9-4d34-479b-ad68-688eaebf93c5" providerId="ADAL" clId="{9B042DA4-0ADD-48D5-BFB4-C5A0B63E9E97}" dt="2022-12-20T21:21:11.743" v="694" actId="20577"/>
          <ac:spMkLst>
            <pc:docMk/>
            <pc:sldMk cId="2042778756" sldId="354"/>
            <ac:spMk id="43" creationId="{B7FC13D1-752F-56B6-5609-2A21E3445535}"/>
          </ac:spMkLst>
        </pc:spChg>
        <pc:spChg chg="mod">
          <ac:chgData name="Sarah Balian" userId="b3b060d9-4d34-479b-ad68-688eaebf93c5" providerId="ADAL" clId="{9B042DA4-0ADD-48D5-BFB4-C5A0B63E9E97}" dt="2022-12-20T21:25:37.288" v="723" actId="1076"/>
          <ac:spMkLst>
            <pc:docMk/>
            <pc:sldMk cId="2042778756" sldId="354"/>
            <ac:spMk id="44" creationId="{4BC63EFC-51D8-5205-E29F-01514C838175}"/>
          </ac:spMkLst>
        </pc:spChg>
        <pc:spChg chg="mod">
          <ac:chgData name="Sarah Balian" userId="b3b060d9-4d34-479b-ad68-688eaebf93c5" providerId="ADAL" clId="{9B042DA4-0ADD-48D5-BFB4-C5A0B63E9E97}" dt="2022-12-20T21:01:35.726" v="681" actId="20577"/>
          <ac:spMkLst>
            <pc:docMk/>
            <pc:sldMk cId="2042778756" sldId="354"/>
            <ac:spMk id="45" creationId="{BBE6A571-B611-7C03-DEE0-82AB9841B25B}"/>
          </ac:spMkLst>
        </pc:spChg>
        <pc:spChg chg="mod">
          <ac:chgData name="Sarah Balian" userId="b3b060d9-4d34-479b-ad68-688eaebf93c5" providerId="ADAL" clId="{9B042DA4-0ADD-48D5-BFB4-C5A0B63E9E97}" dt="2022-12-20T21:22:06.505" v="699" actId="20577"/>
          <ac:spMkLst>
            <pc:docMk/>
            <pc:sldMk cId="2042778756" sldId="354"/>
            <ac:spMk id="46" creationId="{42DF423A-99C8-4EB4-85E6-B227F5AC86CF}"/>
          </ac:spMkLst>
        </pc:spChg>
        <pc:spChg chg="mod">
          <ac:chgData name="Sarah Balian" userId="b3b060d9-4d34-479b-ad68-688eaebf93c5" providerId="ADAL" clId="{9B042DA4-0ADD-48D5-BFB4-C5A0B63E9E97}" dt="2022-12-20T21:06:16.759" v="686" actId="20577"/>
          <ac:spMkLst>
            <pc:docMk/>
            <pc:sldMk cId="2042778756" sldId="354"/>
            <ac:spMk id="47" creationId="{1A54FE55-9EA8-7040-3CAE-58A0BC0B5A7A}"/>
          </ac:spMkLst>
        </pc:spChg>
        <pc:spChg chg="mod">
          <ac:chgData name="Sarah Balian" userId="b3b060d9-4d34-479b-ad68-688eaebf93c5" providerId="ADAL" clId="{9B042DA4-0ADD-48D5-BFB4-C5A0B63E9E97}" dt="2022-12-20T21:20:39.332" v="691" actId="6549"/>
          <ac:spMkLst>
            <pc:docMk/>
            <pc:sldMk cId="2042778756" sldId="354"/>
            <ac:spMk id="48" creationId="{C745E97A-7FD6-1663-C9EC-826AD8D437D1}"/>
          </ac:spMkLst>
        </pc:spChg>
        <pc:spChg chg="mod">
          <ac:chgData name="Sarah Balian" userId="b3b060d9-4d34-479b-ad68-688eaebf93c5" providerId="ADAL" clId="{9B042DA4-0ADD-48D5-BFB4-C5A0B63E9E97}" dt="2022-12-20T21:20:48.103" v="692" actId="20577"/>
          <ac:spMkLst>
            <pc:docMk/>
            <pc:sldMk cId="2042778756" sldId="354"/>
            <ac:spMk id="49" creationId="{5A089B96-6EB7-40E6-B695-CA14F03E510E}"/>
          </ac:spMkLst>
        </pc:spChg>
        <pc:spChg chg="mod">
          <ac:chgData name="Sarah Balian" userId="b3b060d9-4d34-479b-ad68-688eaebf93c5" providerId="ADAL" clId="{9B042DA4-0ADD-48D5-BFB4-C5A0B63E9E97}" dt="2022-12-20T21:25:48.859" v="726" actId="1076"/>
          <ac:spMkLst>
            <pc:docMk/>
            <pc:sldMk cId="2042778756" sldId="354"/>
            <ac:spMk id="50" creationId="{B4A38A1D-ED77-E4A3-DF60-1B2D80DD4252}"/>
          </ac:spMkLst>
        </pc:spChg>
        <pc:spChg chg="mod">
          <ac:chgData name="Sarah Balian" userId="b3b060d9-4d34-479b-ad68-688eaebf93c5" providerId="ADAL" clId="{9B042DA4-0ADD-48D5-BFB4-C5A0B63E9E97}" dt="2022-12-20T21:01:51.406" v="683" actId="20577"/>
          <ac:spMkLst>
            <pc:docMk/>
            <pc:sldMk cId="2042778756" sldId="354"/>
            <ac:spMk id="51" creationId="{3D949BF7-3246-03FC-D71D-FF2B194A5867}"/>
          </ac:spMkLst>
        </pc:spChg>
        <pc:spChg chg="mod">
          <ac:chgData name="Sarah Balian" userId="b3b060d9-4d34-479b-ad68-688eaebf93c5" providerId="ADAL" clId="{9B042DA4-0ADD-48D5-BFB4-C5A0B63E9E97}" dt="2022-12-20T21:05:19.962" v="684" actId="20577"/>
          <ac:spMkLst>
            <pc:docMk/>
            <pc:sldMk cId="2042778756" sldId="354"/>
            <ac:spMk id="52" creationId="{D73A6417-5A8E-992C-44F0-86E234C17E10}"/>
          </ac:spMkLst>
        </pc:spChg>
        <pc:spChg chg="mod">
          <ac:chgData name="Sarah Balian" userId="b3b060d9-4d34-479b-ad68-688eaebf93c5" providerId="ADAL" clId="{9B042DA4-0ADD-48D5-BFB4-C5A0B63E9E97}" dt="2022-12-20T21:21:51.667" v="697" actId="20577"/>
          <ac:spMkLst>
            <pc:docMk/>
            <pc:sldMk cId="2042778756" sldId="354"/>
            <ac:spMk id="53" creationId="{34E58A3B-6C41-24E5-AFB9-0CC8E52DFFBF}"/>
          </ac:spMkLst>
        </pc:spChg>
        <pc:spChg chg="mod">
          <ac:chgData name="Sarah Balian" userId="b3b060d9-4d34-479b-ad68-688eaebf93c5" providerId="ADAL" clId="{9B042DA4-0ADD-48D5-BFB4-C5A0B63E9E97}" dt="2022-12-20T21:01:43.853" v="682" actId="20577"/>
          <ac:spMkLst>
            <pc:docMk/>
            <pc:sldMk cId="2042778756" sldId="354"/>
            <ac:spMk id="54" creationId="{3C62B939-790C-DB0F-0CF6-1E2C6F585ED4}"/>
          </ac:spMkLst>
        </pc:spChg>
        <pc:spChg chg="mod">
          <ac:chgData name="Sarah Balian" userId="b3b060d9-4d34-479b-ad68-688eaebf93c5" providerId="ADAL" clId="{9B042DA4-0ADD-48D5-BFB4-C5A0B63E9E97}" dt="2022-12-20T21:23:06.756" v="709" actId="20577"/>
          <ac:spMkLst>
            <pc:docMk/>
            <pc:sldMk cId="2042778756" sldId="354"/>
            <ac:spMk id="55" creationId="{16C6B6BA-7222-2A46-CA43-30A3DC2F40E5}"/>
          </ac:spMkLst>
        </pc:spChg>
        <pc:spChg chg="del">
          <ac:chgData name="Sarah Balian" userId="b3b060d9-4d34-479b-ad68-688eaebf93c5" providerId="ADAL" clId="{9B042DA4-0ADD-48D5-BFB4-C5A0B63E9E97}" dt="2022-12-20T18:08:19.333" v="533" actId="478"/>
          <ac:spMkLst>
            <pc:docMk/>
            <pc:sldMk cId="2042778756" sldId="354"/>
            <ac:spMk id="56" creationId="{86DA3428-A2E6-7961-02DF-4DFFA860A7F2}"/>
          </ac:spMkLst>
        </pc:spChg>
        <pc:spChg chg="mod">
          <ac:chgData name="Sarah Balian" userId="b3b060d9-4d34-479b-ad68-688eaebf93c5" providerId="ADAL" clId="{9B042DA4-0ADD-48D5-BFB4-C5A0B63E9E97}" dt="2022-12-20T21:20:28.963" v="690" actId="20577"/>
          <ac:spMkLst>
            <pc:docMk/>
            <pc:sldMk cId="2042778756" sldId="354"/>
            <ac:spMk id="59" creationId="{4D135624-874F-7303-6186-F1323F30C5AA}"/>
          </ac:spMkLst>
        </pc:spChg>
        <pc:spChg chg="mod">
          <ac:chgData name="Sarah Balian" userId="b3b060d9-4d34-479b-ad68-688eaebf93c5" providerId="ADAL" clId="{9B042DA4-0ADD-48D5-BFB4-C5A0B63E9E97}" dt="2022-12-20T21:05:31" v="685" actId="20577"/>
          <ac:spMkLst>
            <pc:docMk/>
            <pc:sldMk cId="2042778756" sldId="354"/>
            <ac:spMk id="60" creationId="{283A431F-66DE-56D0-6F8C-E197CA434994}"/>
          </ac:spMkLst>
        </pc:spChg>
        <pc:spChg chg="mod">
          <ac:chgData name="Sarah Balian" userId="b3b060d9-4d34-479b-ad68-688eaebf93c5" providerId="ADAL" clId="{9B042DA4-0ADD-48D5-BFB4-C5A0B63E9E97}" dt="2022-12-20T21:22:16.316" v="702" actId="20577"/>
          <ac:spMkLst>
            <pc:docMk/>
            <pc:sldMk cId="2042778756" sldId="354"/>
            <ac:spMk id="61" creationId="{13D1EBF7-3808-CC4B-C914-B34A82C02B00}"/>
          </ac:spMkLst>
        </pc:spChg>
        <pc:spChg chg="mod">
          <ac:chgData name="Sarah Balian" userId="b3b060d9-4d34-479b-ad68-688eaebf93c5" providerId="ADAL" clId="{9B042DA4-0ADD-48D5-BFB4-C5A0B63E9E97}" dt="2022-12-20T21:25:06.355" v="717" actId="1076"/>
          <ac:spMkLst>
            <pc:docMk/>
            <pc:sldMk cId="2042778756" sldId="354"/>
            <ac:spMk id="1033" creationId="{3CD9B410-05B2-6138-6911-D2332C745AC9}"/>
          </ac:spMkLst>
        </pc:spChg>
        <pc:spChg chg="mod">
          <ac:chgData name="Sarah Balian" userId="b3b060d9-4d34-479b-ad68-688eaebf93c5" providerId="ADAL" clId="{9B042DA4-0ADD-48D5-BFB4-C5A0B63E9E97}" dt="2022-12-20T21:22:57.823" v="708" actId="20577"/>
          <ac:spMkLst>
            <pc:docMk/>
            <pc:sldMk cId="2042778756" sldId="354"/>
            <ac:spMk id="1034" creationId="{7DB997D1-C003-D6C6-1F18-F0F31FEDDA4D}"/>
          </ac:spMkLst>
        </pc:spChg>
        <pc:spChg chg="mod">
          <ac:chgData name="Sarah Balian" userId="b3b060d9-4d34-479b-ad68-688eaebf93c5" providerId="ADAL" clId="{9B042DA4-0ADD-48D5-BFB4-C5A0B63E9E97}" dt="2022-12-20T21:22:47.093" v="706" actId="6549"/>
          <ac:spMkLst>
            <pc:docMk/>
            <pc:sldMk cId="2042778756" sldId="354"/>
            <ac:spMk id="1035" creationId="{505D2889-80F3-69CB-1B35-181142E76EFB}"/>
          </ac:spMkLst>
        </pc:spChg>
        <pc:spChg chg="mod">
          <ac:chgData name="Sarah Balian" userId="b3b060d9-4d34-479b-ad68-688eaebf93c5" providerId="ADAL" clId="{9B042DA4-0ADD-48D5-BFB4-C5A0B63E9E97}" dt="2022-12-20T21:26:12.036" v="729" actId="1076"/>
          <ac:spMkLst>
            <pc:docMk/>
            <pc:sldMk cId="2042778756" sldId="354"/>
            <ac:spMk id="1036" creationId="{857DBFB8-A839-2B3D-F992-3D5B522A6EDA}"/>
          </ac:spMkLst>
        </pc:spChg>
        <pc:spChg chg="mod">
          <ac:chgData name="Sarah Balian" userId="b3b060d9-4d34-479b-ad68-688eaebf93c5" providerId="ADAL" clId="{9B042DA4-0ADD-48D5-BFB4-C5A0B63E9E97}" dt="2022-12-20T21:21:21.411" v="695" actId="20577"/>
          <ac:spMkLst>
            <pc:docMk/>
            <pc:sldMk cId="2042778756" sldId="354"/>
            <ac:spMk id="1037" creationId="{A619D19B-59AC-7D09-4061-FA84E7FB471A}"/>
          </ac:spMkLst>
        </pc:spChg>
        <pc:spChg chg="mod">
          <ac:chgData name="Sarah Balian" userId="b3b060d9-4d34-479b-ad68-688eaebf93c5" providerId="ADAL" clId="{9B042DA4-0ADD-48D5-BFB4-C5A0B63E9E97}" dt="2022-12-20T21:22:33.409" v="705" actId="20577"/>
          <ac:spMkLst>
            <pc:docMk/>
            <pc:sldMk cId="2042778756" sldId="354"/>
            <ac:spMk id="1038" creationId="{5909F8BF-9101-628B-51F4-11674CFA84EF}"/>
          </ac:spMkLst>
        </pc:spChg>
        <pc:spChg chg="mod">
          <ac:chgData name="Sarah Balian" userId="b3b060d9-4d34-479b-ad68-688eaebf93c5" providerId="ADAL" clId="{9B042DA4-0ADD-48D5-BFB4-C5A0B63E9E97}" dt="2022-12-20T21:20:59.142" v="693" actId="6549"/>
          <ac:spMkLst>
            <pc:docMk/>
            <pc:sldMk cId="2042778756" sldId="354"/>
            <ac:spMk id="1041" creationId="{EDDDA1C2-40F2-C465-D3BB-2E406CC881AB}"/>
          </ac:spMkLst>
        </pc:spChg>
        <pc:spChg chg="mod">
          <ac:chgData name="Sarah Balian" userId="b3b060d9-4d34-479b-ad68-688eaebf93c5" providerId="ADAL" clId="{9B042DA4-0ADD-48D5-BFB4-C5A0B63E9E97}" dt="2022-12-20T20:54:02.119" v="680" actId="20577"/>
          <ac:spMkLst>
            <pc:docMk/>
            <pc:sldMk cId="2042778756" sldId="354"/>
            <ac:spMk id="1046" creationId="{8A57591F-F75D-FBB3-BD7E-757A1AFC2F44}"/>
          </ac:spMkLst>
        </pc:spChg>
        <pc:picChg chg="add mod">
          <ac:chgData name="Sarah Balian" userId="b3b060d9-4d34-479b-ad68-688eaebf93c5" providerId="ADAL" clId="{9B042DA4-0ADD-48D5-BFB4-C5A0B63E9E97}" dt="2022-12-20T18:07:27.744" v="445"/>
          <ac:picMkLst>
            <pc:docMk/>
            <pc:sldMk cId="2042778756" sldId="354"/>
            <ac:picMk id="2" creationId="{612B2EF6-7254-4954-F9C1-DAFFDFF1E0AE}"/>
          </ac:picMkLst>
        </pc:picChg>
      </pc:sldChg>
      <pc:sldChg chg="addSp delSp modSp add mod ord">
        <pc:chgData name="Sarah Balian" userId="b3b060d9-4d34-479b-ad68-688eaebf93c5" providerId="ADAL" clId="{9B042DA4-0ADD-48D5-BFB4-C5A0B63E9E97}" dt="2022-12-20T20:20:43.885" v="602" actId="207"/>
        <pc:sldMkLst>
          <pc:docMk/>
          <pc:sldMk cId="564221537" sldId="355"/>
        </pc:sldMkLst>
        <pc:spChg chg="mod">
          <ac:chgData name="Sarah Balian" userId="b3b060d9-4d34-479b-ad68-688eaebf93c5" providerId="ADAL" clId="{9B042DA4-0ADD-48D5-BFB4-C5A0B63E9E97}" dt="2022-12-20T18:07:07.367" v="415" actId="20577"/>
          <ac:spMkLst>
            <pc:docMk/>
            <pc:sldMk cId="564221537" sldId="355"/>
            <ac:spMk id="4" creationId="{2835B22F-59A0-D51F-5B6D-700079BFD428}"/>
          </ac:spMkLst>
        </pc:spChg>
        <pc:spChg chg="mod">
          <ac:chgData name="Sarah Balian" userId="b3b060d9-4d34-479b-ad68-688eaebf93c5" providerId="ADAL" clId="{9B042DA4-0ADD-48D5-BFB4-C5A0B63E9E97}" dt="2022-12-20T18:07:17.654" v="442" actId="20577"/>
          <ac:spMkLst>
            <pc:docMk/>
            <pc:sldMk cId="564221537" sldId="355"/>
            <ac:spMk id="11" creationId="{FAE75C40-A01E-5362-9F7E-92B20DD3702C}"/>
          </ac:spMkLst>
        </pc:spChg>
        <pc:spChg chg="mod">
          <ac:chgData name="Sarah Balian" userId="b3b060d9-4d34-479b-ad68-688eaebf93c5" providerId="ADAL" clId="{9B042DA4-0ADD-48D5-BFB4-C5A0B63E9E97}" dt="2022-12-20T20:20:43.885" v="602" actId="207"/>
          <ac:spMkLst>
            <pc:docMk/>
            <pc:sldMk cId="564221537" sldId="355"/>
            <ac:spMk id="17" creationId="{A26086BA-EB13-AEAF-5740-8696C7A3D23D}"/>
          </ac:spMkLst>
        </pc:spChg>
        <pc:spChg chg="mod">
          <ac:chgData name="Sarah Balian" userId="b3b060d9-4d34-479b-ad68-688eaebf93c5" providerId="ADAL" clId="{9B042DA4-0ADD-48D5-BFB4-C5A0B63E9E97}" dt="2022-12-20T20:19:35.452" v="595" actId="207"/>
          <ac:spMkLst>
            <pc:docMk/>
            <pc:sldMk cId="564221537" sldId="355"/>
            <ac:spMk id="22" creationId="{79F7DE7F-B6FC-67E3-1062-6A6FF705070C}"/>
          </ac:spMkLst>
        </pc:spChg>
        <pc:spChg chg="mod">
          <ac:chgData name="Sarah Balian" userId="b3b060d9-4d34-479b-ad68-688eaebf93c5" providerId="ADAL" clId="{9B042DA4-0ADD-48D5-BFB4-C5A0B63E9E97}" dt="2022-12-20T20:19:14.058" v="592" actId="207"/>
          <ac:spMkLst>
            <pc:docMk/>
            <pc:sldMk cId="564221537" sldId="355"/>
            <ac:spMk id="24" creationId="{C50532D2-86D1-EE8B-6A3E-06DE59632923}"/>
          </ac:spMkLst>
        </pc:spChg>
        <pc:spChg chg="mod">
          <ac:chgData name="Sarah Balian" userId="b3b060d9-4d34-479b-ad68-688eaebf93c5" providerId="ADAL" clId="{9B042DA4-0ADD-48D5-BFB4-C5A0B63E9E97}" dt="2022-12-20T20:20:35.498" v="600" actId="207"/>
          <ac:spMkLst>
            <pc:docMk/>
            <pc:sldMk cId="564221537" sldId="355"/>
            <ac:spMk id="27" creationId="{3B2484F9-7DA9-3B58-5691-5C05CBB4911C}"/>
          </ac:spMkLst>
        </pc:spChg>
        <pc:spChg chg="mod">
          <ac:chgData name="Sarah Balian" userId="b3b060d9-4d34-479b-ad68-688eaebf93c5" providerId="ADAL" clId="{9B042DA4-0ADD-48D5-BFB4-C5A0B63E9E97}" dt="2022-12-20T20:20:14.595" v="598" actId="207"/>
          <ac:spMkLst>
            <pc:docMk/>
            <pc:sldMk cId="564221537" sldId="355"/>
            <ac:spMk id="28" creationId="{086B88E6-B36D-DA23-F13A-221477F30255}"/>
          </ac:spMkLst>
        </pc:spChg>
        <pc:spChg chg="mod">
          <ac:chgData name="Sarah Balian" userId="b3b060d9-4d34-479b-ad68-688eaebf93c5" providerId="ADAL" clId="{9B042DA4-0ADD-48D5-BFB4-C5A0B63E9E97}" dt="2022-12-20T20:20:04.868" v="596" actId="207"/>
          <ac:spMkLst>
            <pc:docMk/>
            <pc:sldMk cId="564221537" sldId="355"/>
            <ac:spMk id="29" creationId="{1BF5DB5A-462C-81A6-1C76-D1666FA63B95}"/>
          </ac:spMkLst>
        </pc:spChg>
        <pc:spChg chg="mod">
          <ac:chgData name="Sarah Balian" userId="b3b060d9-4d34-479b-ad68-688eaebf93c5" providerId="ADAL" clId="{9B042DA4-0ADD-48D5-BFB4-C5A0B63E9E97}" dt="2022-12-20T20:20:29.552" v="599" actId="207"/>
          <ac:spMkLst>
            <pc:docMk/>
            <pc:sldMk cId="564221537" sldId="355"/>
            <ac:spMk id="31" creationId="{A67A114E-0910-BD77-04C3-779B7C7BED6A}"/>
          </ac:spMkLst>
        </pc:spChg>
        <pc:spChg chg="mod">
          <ac:chgData name="Sarah Balian" userId="b3b060d9-4d34-479b-ad68-688eaebf93c5" providerId="ADAL" clId="{9B042DA4-0ADD-48D5-BFB4-C5A0B63E9E97}" dt="2022-12-20T20:20:37.865" v="601" actId="207"/>
          <ac:spMkLst>
            <pc:docMk/>
            <pc:sldMk cId="564221537" sldId="355"/>
            <ac:spMk id="36" creationId="{3A6045E7-8748-CF8A-A9B5-1479A6021893}"/>
          </ac:spMkLst>
        </pc:spChg>
        <pc:spChg chg="mod">
          <ac:chgData name="Sarah Balian" userId="b3b060d9-4d34-479b-ad68-688eaebf93c5" providerId="ADAL" clId="{9B042DA4-0ADD-48D5-BFB4-C5A0B63E9E97}" dt="2022-12-20T20:20:10.881" v="597" actId="207"/>
          <ac:spMkLst>
            <pc:docMk/>
            <pc:sldMk cId="564221537" sldId="355"/>
            <ac:spMk id="40" creationId="{6A2D8D17-55A6-5F49-0564-5524CA389360}"/>
          </ac:spMkLst>
        </pc:spChg>
        <pc:spChg chg="mod">
          <ac:chgData name="Sarah Balian" userId="b3b060d9-4d34-479b-ad68-688eaebf93c5" providerId="ADAL" clId="{9B042DA4-0ADD-48D5-BFB4-C5A0B63E9E97}" dt="2022-12-20T20:15:32.003" v="568" actId="20577"/>
          <ac:spMkLst>
            <pc:docMk/>
            <pc:sldMk cId="564221537" sldId="355"/>
            <ac:spMk id="41" creationId="{D668D04A-DECC-8646-63D2-86090C0B6EC2}"/>
          </ac:spMkLst>
        </pc:spChg>
        <pc:spChg chg="mod">
          <ac:chgData name="Sarah Balian" userId="b3b060d9-4d34-479b-ad68-688eaebf93c5" providerId="ADAL" clId="{9B042DA4-0ADD-48D5-BFB4-C5A0B63E9E97}" dt="2022-12-20T20:16:00.079" v="574" actId="20577"/>
          <ac:spMkLst>
            <pc:docMk/>
            <pc:sldMk cId="564221537" sldId="355"/>
            <ac:spMk id="42" creationId="{CF8A5421-9323-A745-9033-6B0858E056E5}"/>
          </ac:spMkLst>
        </pc:spChg>
        <pc:spChg chg="mod">
          <ac:chgData name="Sarah Balian" userId="b3b060d9-4d34-479b-ad68-688eaebf93c5" providerId="ADAL" clId="{9B042DA4-0ADD-48D5-BFB4-C5A0B63E9E97}" dt="2022-12-20T20:14:51.433" v="561" actId="20577"/>
          <ac:spMkLst>
            <pc:docMk/>
            <pc:sldMk cId="564221537" sldId="355"/>
            <ac:spMk id="43" creationId="{B7FC13D1-752F-56B6-5609-2A21E3445535}"/>
          </ac:spMkLst>
        </pc:spChg>
        <pc:spChg chg="mod">
          <ac:chgData name="Sarah Balian" userId="b3b060d9-4d34-479b-ad68-688eaebf93c5" providerId="ADAL" clId="{9B042DA4-0ADD-48D5-BFB4-C5A0B63E9E97}" dt="2022-12-20T20:19:21.937" v="593" actId="1076"/>
          <ac:spMkLst>
            <pc:docMk/>
            <pc:sldMk cId="564221537" sldId="355"/>
            <ac:spMk id="44" creationId="{4BC63EFC-51D8-5205-E29F-01514C838175}"/>
          </ac:spMkLst>
        </pc:spChg>
        <pc:spChg chg="mod">
          <ac:chgData name="Sarah Balian" userId="b3b060d9-4d34-479b-ad68-688eaebf93c5" providerId="ADAL" clId="{9B042DA4-0ADD-48D5-BFB4-C5A0B63E9E97}" dt="2022-12-20T20:11:38.472" v="536" actId="20577"/>
          <ac:spMkLst>
            <pc:docMk/>
            <pc:sldMk cId="564221537" sldId="355"/>
            <ac:spMk id="45" creationId="{BBE6A571-B611-7C03-DEE0-82AB9841B25B}"/>
          </ac:spMkLst>
        </pc:spChg>
        <pc:spChg chg="mod">
          <ac:chgData name="Sarah Balian" userId="b3b060d9-4d34-479b-ad68-688eaebf93c5" providerId="ADAL" clId="{9B042DA4-0ADD-48D5-BFB4-C5A0B63E9E97}" dt="2022-12-20T20:15:40.198" v="570" actId="20577"/>
          <ac:spMkLst>
            <pc:docMk/>
            <pc:sldMk cId="564221537" sldId="355"/>
            <ac:spMk id="46" creationId="{42DF423A-99C8-4EB4-85E6-B227F5AC86CF}"/>
          </ac:spMkLst>
        </pc:spChg>
        <pc:spChg chg="mod">
          <ac:chgData name="Sarah Balian" userId="b3b060d9-4d34-479b-ad68-688eaebf93c5" providerId="ADAL" clId="{9B042DA4-0ADD-48D5-BFB4-C5A0B63E9E97}" dt="2022-12-20T20:12:19.823" v="545" actId="20577"/>
          <ac:spMkLst>
            <pc:docMk/>
            <pc:sldMk cId="564221537" sldId="355"/>
            <ac:spMk id="47" creationId="{1A54FE55-9EA8-7040-3CAE-58A0BC0B5A7A}"/>
          </ac:spMkLst>
        </pc:spChg>
        <pc:spChg chg="mod">
          <ac:chgData name="Sarah Balian" userId="b3b060d9-4d34-479b-ad68-688eaebf93c5" providerId="ADAL" clId="{9B042DA4-0ADD-48D5-BFB4-C5A0B63E9E97}" dt="2022-12-20T20:13:08.440" v="555" actId="20577"/>
          <ac:spMkLst>
            <pc:docMk/>
            <pc:sldMk cId="564221537" sldId="355"/>
            <ac:spMk id="48" creationId="{C745E97A-7FD6-1663-C9EC-826AD8D437D1}"/>
          </ac:spMkLst>
        </pc:spChg>
        <pc:spChg chg="mod">
          <ac:chgData name="Sarah Balian" userId="b3b060d9-4d34-479b-ad68-688eaebf93c5" providerId="ADAL" clId="{9B042DA4-0ADD-48D5-BFB4-C5A0B63E9E97}" dt="2022-12-20T20:13:16.313" v="557" actId="20577"/>
          <ac:spMkLst>
            <pc:docMk/>
            <pc:sldMk cId="564221537" sldId="355"/>
            <ac:spMk id="49" creationId="{5A089B96-6EB7-40E6-B695-CA14F03E510E}"/>
          </ac:spMkLst>
        </pc:spChg>
        <pc:spChg chg="mod">
          <ac:chgData name="Sarah Balian" userId="b3b060d9-4d34-479b-ad68-688eaebf93c5" providerId="ADAL" clId="{9B042DA4-0ADD-48D5-BFB4-C5A0B63E9E97}" dt="2022-12-20T20:18:21.161" v="588" actId="20577"/>
          <ac:spMkLst>
            <pc:docMk/>
            <pc:sldMk cId="564221537" sldId="355"/>
            <ac:spMk id="50" creationId="{B4A38A1D-ED77-E4A3-DF60-1B2D80DD4252}"/>
          </ac:spMkLst>
        </pc:spChg>
        <pc:spChg chg="mod">
          <ac:chgData name="Sarah Balian" userId="b3b060d9-4d34-479b-ad68-688eaebf93c5" providerId="ADAL" clId="{9B042DA4-0ADD-48D5-BFB4-C5A0B63E9E97}" dt="2022-12-20T20:11:50.609" v="540" actId="20577"/>
          <ac:spMkLst>
            <pc:docMk/>
            <pc:sldMk cId="564221537" sldId="355"/>
            <ac:spMk id="51" creationId="{3D949BF7-3246-03FC-D71D-FF2B194A5867}"/>
          </ac:spMkLst>
        </pc:spChg>
        <pc:spChg chg="mod">
          <ac:chgData name="Sarah Balian" userId="b3b060d9-4d34-479b-ad68-688eaebf93c5" providerId="ADAL" clId="{9B042DA4-0ADD-48D5-BFB4-C5A0B63E9E97}" dt="2022-12-20T20:11:57.792" v="542" actId="20577"/>
          <ac:spMkLst>
            <pc:docMk/>
            <pc:sldMk cId="564221537" sldId="355"/>
            <ac:spMk id="52" creationId="{D73A6417-5A8E-992C-44F0-86E234C17E10}"/>
          </ac:spMkLst>
        </pc:spChg>
        <pc:spChg chg="mod">
          <ac:chgData name="Sarah Balian" userId="b3b060d9-4d34-479b-ad68-688eaebf93c5" providerId="ADAL" clId="{9B042DA4-0ADD-48D5-BFB4-C5A0B63E9E97}" dt="2022-12-20T20:15:22.739" v="566" actId="6549"/>
          <ac:spMkLst>
            <pc:docMk/>
            <pc:sldMk cId="564221537" sldId="355"/>
            <ac:spMk id="53" creationId="{34E58A3B-6C41-24E5-AFB9-0CC8E52DFFBF}"/>
          </ac:spMkLst>
        </pc:spChg>
        <pc:spChg chg="mod">
          <ac:chgData name="Sarah Balian" userId="b3b060d9-4d34-479b-ad68-688eaebf93c5" providerId="ADAL" clId="{9B042DA4-0ADD-48D5-BFB4-C5A0B63E9E97}" dt="2022-12-20T20:11:45.520" v="538" actId="20577"/>
          <ac:spMkLst>
            <pc:docMk/>
            <pc:sldMk cId="564221537" sldId="355"/>
            <ac:spMk id="54" creationId="{3C62B939-790C-DB0F-0CF6-1E2C6F585ED4}"/>
          </ac:spMkLst>
        </pc:spChg>
        <pc:spChg chg="mod">
          <ac:chgData name="Sarah Balian" userId="b3b060d9-4d34-479b-ad68-688eaebf93c5" providerId="ADAL" clId="{9B042DA4-0ADD-48D5-BFB4-C5A0B63E9E97}" dt="2022-12-20T20:18:11.342" v="584" actId="20577"/>
          <ac:spMkLst>
            <pc:docMk/>
            <pc:sldMk cId="564221537" sldId="355"/>
            <ac:spMk id="55" creationId="{16C6B6BA-7222-2A46-CA43-30A3DC2F40E5}"/>
          </ac:spMkLst>
        </pc:spChg>
        <pc:spChg chg="del">
          <ac:chgData name="Sarah Balian" userId="b3b060d9-4d34-479b-ad68-688eaebf93c5" providerId="ADAL" clId="{9B042DA4-0ADD-48D5-BFB4-C5A0B63E9E97}" dt="2022-12-20T18:07:21.030" v="443" actId="478"/>
          <ac:spMkLst>
            <pc:docMk/>
            <pc:sldMk cId="564221537" sldId="355"/>
            <ac:spMk id="56" creationId="{86DA3428-A2E6-7961-02DF-4DFFA860A7F2}"/>
          </ac:spMkLst>
        </pc:spChg>
        <pc:spChg chg="mod">
          <ac:chgData name="Sarah Balian" userId="b3b060d9-4d34-479b-ad68-688eaebf93c5" providerId="ADAL" clId="{9B042DA4-0ADD-48D5-BFB4-C5A0B63E9E97}" dt="2022-12-20T20:12:59.063" v="553" actId="20577"/>
          <ac:spMkLst>
            <pc:docMk/>
            <pc:sldMk cId="564221537" sldId="355"/>
            <ac:spMk id="59" creationId="{4D135624-874F-7303-6186-F1323F30C5AA}"/>
          </ac:spMkLst>
        </pc:spChg>
        <pc:spChg chg="mod">
          <ac:chgData name="Sarah Balian" userId="b3b060d9-4d34-479b-ad68-688eaebf93c5" providerId="ADAL" clId="{9B042DA4-0ADD-48D5-BFB4-C5A0B63E9E97}" dt="2022-12-20T20:12:08.145" v="544" actId="20577"/>
          <ac:spMkLst>
            <pc:docMk/>
            <pc:sldMk cId="564221537" sldId="355"/>
            <ac:spMk id="60" creationId="{283A431F-66DE-56D0-6F8C-E197CA434994}"/>
          </ac:spMkLst>
        </pc:spChg>
        <pc:spChg chg="mod">
          <ac:chgData name="Sarah Balian" userId="b3b060d9-4d34-479b-ad68-688eaebf93c5" providerId="ADAL" clId="{9B042DA4-0ADD-48D5-BFB4-C5A0B63E9E97}" dt="2022-12-20T20:15:52.809" v="572" actId="20577"/>
          <ac:spMkLst>
            <pc:docMk/>
            <pc:sldMk cId="564221537" sldId="355"/>
            <ac:spMk id="61" creationId="{13D1EBF7-3808-CC4B-C914-B34A82C02B00}"/>
          </ac:spMkLst>
        </pc:spChg>
        <pc:spChg chg="mod">
          <ac:chgData name="Sarah Balian" userId="b3b060d9-4d34-479b-ad68-688eaebf93c5" providerId="ADAL" clId="{9B042DA4-0ADD-48D5-BFB4-C5A0B63E9E97}" dt="2022-12-20T20:12:30.241" v="549" actId="20577"/>
          <ac:spMkLst>
            <pc:docMk/>
            <pc:sldMk cId="564221537" sldId="355"/>
            <ac:spMk id="1033" creationId="{3CD9B410-05B2-6138-6911-D2332C745AC9}"/>
          </ac:spMkLst>
        </pc:spChg>
        <pc:spChg chg="mod">
          <ac:chgData name="Sarah Balian" userId="b3b060d9-4d34-479b-ad68-688eaebf93c5" providerId="ADAL" clId="{9B042DA4-0ADD-48D5-BFB4-C5A0B63E9E97}" dt="2022-12-20T20:18:04.522" v="582" actId="20577"/>
          <ac:spMkLst>
            <pc:docMk/>
            <pc:sldMk cId="564221537" sldId="355"/>
            <ac:spMk id="1034" creationId="{7DB997D1-C003-D6C6-1F18-F0F31FEDDA4D}"/>
          </ac:spMkLst>
        </pc:spChg>
        <pc:spChg chg="mod">
          <ac:chgData name="Sarah Balian" userId="b3b060d9-4d34-479b-ad68-688eaebf93c5" providerId="ADAL" clId="{9B042DA4-0ADD-48D5-BFB4-C5A0B63E9E97}" dt="2022-12-20T20:16:20.359" v="578" actId="20577"/>
          <ac:spMkLst>
            <pc:docMk/>
            <pc:sldMk cId="564221537" sldId="355"/>
            <ac:spMk id="1035" creationId="{505D2889-80F3-69CB-1B35-181142E76EFB}"/>
          </ac:spMkLst>
        </pc:spChg>
        <pc:spChg chg="mod">
          <ac:chgData name="Sarah Balian" userId="b3b060d9-4d34-479b-ad68-688eaebf93c5" providerId="ADAL" clId="{9B042DA4-0ADD-48D5-BFB4-C5A0B63E9E97}" dt="2022-12-20T20:12:51.849" v="551" actId="20577"/>
          <ac:spMkLst>
            <pc:docMk/>
            <pc:sldMk cId="564221537" sldId="355"/>
            <ac:spMk id="1036" creationId="{857DBFB8-A839-2B3D-F992-3D5B522A6EDA}"/>
          </ac:spMkLst>
        </pc:spChg>
        <pc:spChg chg="mod">
          <ac:chgData name="Sarah Balian" userId="b3b060d9-4d34-479b-ad68-688eaebf93c5" providerId="ADAL" clId="{9B042DA4-0ADD-48D5-BFB4-C5A0B63E9E97}" dt="2022-12-20T20:14:58.072" v="563" actId="20577"/>
          <ac:spMkLst>
            <pc:docMk/>
            <pc:sldMk cId="564221537" sldId="355"/>
            <ac:spMk id="1037" creationId="{A619D19B-59AC-7D09-4061-FA84E7FB471A}"/>
          </ac:spMkLst>
        </pc:spChg>
        <pc:spChg chg="mod">
          <ac:chgData name="Sarah Balian" userId="b3b060d9-4d34-479b-ad68-688eaebf93c5" providerId="ADAL" clId="{9B042DA4-0ADD-48D5-BFB4-C5A0B63E9E97}" dt="2022-12-20T20:16:12.512" v="576" actId="20577"/>
          <ac:spMkLst>
            <pc:docMk/>
            <pc:sldMk cId="564221537" sldId="355"/>
            <ac:spMk id="1038" creationId="{5909F8BF-9101-628B-51F4-11674CFA84EF}"/>
          </ac:spMkLst>
        </pc:spChg>
        <pc:spChg chg="mod">
          <ac:chgData name="Sarah Balian" userId="b3b060d9-4d34-479b-ad68-688eaebf93c5" providerId="ADAL" clId="{9B042DA4-0ADD-48D5-BFB4-C5A0B63E9E97}" dt="2022-12-20T20:14:43.368" v="559" actId="20577"/>
          <ac:spMkLst>
            <pc:docMk/>
            <pc:sldMk cId="564221537" sldId="355"/>
            <ac:spMk id="1041" creationId="{EDDDA1C2-40F2-C465-D3BB-2E406CC881AB}"/>
          </ac:spMkLst>
        </pc:spChg>
        <pc:spChg chg="mod">
          <ac:chgData name="Sarah Balian" userId="b3b060d9-4d34-479b-ad68-688eaebf93c5" providerId="ADAL" clId="{9B042DA4-0ADD-48D5-BFB4-C5A0B63E9E97}" dt="2022-12-20T20:18:31.225" v="590" actId="20577"/>
          <ac:spMkLst>
            <pc:docMk/>
            <pc:sldMk cId="564221537" sldId="355"/>
            <ac:spMk id="1046" creationId="{8A57591F-F75D-FBB3-BD7E-757A1AFC2F44}"/>
          </ac:spMkLst>
        </pc:spChg>
        <pc:picChg chg="add mod">
          <ac:chgData name="Sarah Balian" userId="b3b060d9-4d34-479b-ad68-688eaebf93c5" providerId="ADAL" clId="{9B042DA4-0ADD-48D5-BFB4-C5A0B63E9E97}" dt="2022-12-20T18:07:30.089" v="446"/>
          <ac:picMkLst>
            <pc:docMk/>
            <pc:sldMk cId="564221537" sldId="355"/>
            <ac:picMk id="2" creationId="{E2E6E6C6-C7B2-9BCA-E65D-E9B3985B12D3}"/>
          </ac:picMkLst>
        </pc:picChg>
      </pc:sldChg>
      <pc:sldChg chg="modSp add mod ord">
        <pc:chgData name="Sarah Balian" userId="b3b060d9-4d34-479b-ad68-688eaebf93c5" providerId="ADAL" clId="{9B042DA4-0ADD-48D5-BFB4-C5A0B63E9E97}" dt="2022-12-21T15:38:16.876" v="3145" actId="1076"/>
        <pc:sldMkLst>
          <pc:docMk/>
          <pc:sldMk cId="2037470596" sldId="356"/>
        </pc:sldMkLst>
        <pc:spChg chg="mod">
          <ac:chgData name="Sarah Balian" userId="b3b060d9-4d34-479b-ad68-688eaebf93c5" providerId="ADAL" clId="{9B042DA4-0ADD-48D5-BFB4-C5A0B63E9E97}" dt="2022-12-21T15:33:30.957" v="2996" actId="20577"/>
          <ac:spMkLst>
            <pc:docMk/>
            <pc:sldMk cId="2037470596" sldId="356"/>
            <ac:spMk id="2" creationId="{F6245169-1799-41CD-B28E-D2D20D16AD73}"/>
          </ac:spMkLst>
        </pc:spChg>
        <pc:spChg chg="mod">
          <ac:chgData name="Sarah Balian" userId="b3b060d9-4d34-479b-ad68-688eaebf93c5" providerId="ADAL" clId="{9B042DA4-0ADD-48D5-BFB4-C5A0B63E9E97}" dt="2022-12-21T15:37:52.366" v="3136" actId="14100"/>
          <ac:spMkLst>
            <pc:docMk/>
            <pc:sldMk cId="2037470596" sldId="356"/>
            <ac:spMk id="3" creationId="{E4FD1E92-5DBC-B105-F246-2355E4FF9A74}"/>
          </ac:spMkLst>
        </pc:spChg>
        <pc:spChg chg="mod">
          <ac:chgData name="Sarah Balian" userId="b3b060d9-4d34-479b-ad68-688eaebf93c5" providerId="ADAL" clId="{9B042DA4-0ADD-48D5-BFB4-C5A0B63E9E97}" dt="2022-12-21T15:38:16.876" v="3145" actId="1076"/>
          <ac:spMkLst>
            <pc:docMk/>
            <pc:sldMk cId="2037470596" sldId="356"/>
            <ac:spMk id="4" creationId="{8FAD7DD4-57A9-FF38-B893-963B1B5781FE}"/>
          </ac:spMkLst>
        </pc:spChg>
        <pc:graphicFrameChg chg="mod">
          <ac:chgData name="Sarah Balian" userId="b3b060d9-4d34-479b-ad68-688eaebf93c5" providerId="ADAL" clId="{9B042DA4-0ADD-48D5-BFB4-C5A0B63E9E97}" dt="2022-12-21T15:37:27.985" v="3131"/>
          <ac:graphicFrameMkLst>
            <pc:docMk/>
            <pc:sldMk cId="2037470596" sldId="356"/>
            <ac:graphicFrameMk id="9" creationId="{16BB2B36-D329-083C-5198-BEEC5AC12CFA}"/>
          </ac:graphicFrameMkLst>
        </pc:graphicFrameChg>
        <pc:cxnChg chg="mod">
          <ac:chgData name="Sarah Balian" userId="b3b060d9-4d34-479b-ad68-688eaebf93c5" providerId="ADAL" clId="{9B042DA4-0ADD-48D5-BFB4-C5A0B63E9E97}" dt="2022-12-21T15:37:41.966" v="3133" actId="14100"/>
          <ac:cxnSpMkLst>
            <pc:docMk/>
            <pc:sldMk cId="2037470596" sldId="356"/>
            <ac:cxnSpMk id="5" creationId="{34910700-1BDF-1AC8-805B-EA7CB736B340}"/>
          </ac:cxnSpMkLst>
        </pc:cxnChg>
        <pc:cxnChg chg="mod">
          <ac:chgData name="Sarah Balian" userId="b3b060d9-4d34-479b-ad68-688eaebf93c5" providerId="ADAL" clId="{9B042DA4-0ADD-48D5-BFB4-C5A0B63E9E97}" dt="2022-12-21T15:38:01.541" v="3138" actId="14100"/>
          <ac:cxnSpMkLst>
            <pc:docMk/>
            <pc:sldMk cId="2037470596" sldId="356"/>
            <ac:cxnSpMk id="8" creationId="{22766DD9-4256-2E5C-ACD4-93D0083B7CD7}"/>
          </ac:cxnSpMkLst>
        </pc:cxnChg>
      </pc:sldChg>
      <pc:sldChg chg="modSp add mod">
        <pc:chgData name="Sarah Balian" userId="b3b060d9-4d34-479b-ad68-688eaebf93c5" providerId="ADAL" clId="{9B042DA4-0ADD-48D5-BFB4-C5A0B63E9E97}" dt="2022-12-20T23:31:33.273" v="1036" actId="27918"/>
        <pc:sldMkLst>
          <pc:docMk/>
          <pc:sldMk cId="3982897259" sldId="357"/>
        </pc:sldMkLst>
        <pc:spChg chg="mod">
          <ac:chgData name="Sarah Balian" userId="b3b060d9-4d34-479b-ad68-688eaebf93c5" providerId="ADAL" clId="{9B042DA4-0ADD-48D5-BFB4-C5A0B63E9E97}" dt="2022-12-20T23:25:51.921" v="1012" actId="20577"/>
          <ac:spMkLst>
            <pc:docMk/>
            <pc:sldMk cId="3982897259" sldId="357"/>
            <ac:spMk id="2" creationId="{F6245169-1799-41CD-B28E-D2D20D16AD73}"/>
          </ac:spMkLst>
        </pc:spChg>
        <pc:spChg chg="mod">
          <ac:chgData name="Sarah Balian" userId="b3b060d9-4d34-479b-ad68-688eaebf93c5" providerId="ADAL" clId="{9B042DA4-0ADD-48D5-BFB4-C5A0B63E9E97}" dt="2022-12-20T23:26:12.489" v="1021" actId="20577"/>
          <ac:spMkLst>
            <pc:docMk/>
            <pc:sldMk cId="3982897259" sldId="357"/>
            <ac:spMk id="3" creationId="{E4FD1E92-5DBC-B105-F246-2355E4FF9A74}"/>
          </ac:spMkLst>
        </pc:spChg>
      </pc:sldChg>
      <pc:sldChg chg="modSp add mod">
        <pc:chgData name="Sarah Balian" userId="b3b060d9-4d34-479b-ad68-688eaebf93c5" providerId="ADAL" clId="{9B042DA4-0ADD-48D5-BFB4-C5A0B63E9E97}" dt="2022-12-21T00:34:55.781" v="1842" actId="20577"/>
        <pc:sldMkLst>
          <pc:docMk/>
          <pc:sldMk cId="4262263089" sldId="358"/>
        </pc:sldMkLst>
        <pc:spChg chg="mod">
          <ac:chgData name="Sarah Balian" userId="b3b060d9-4d34-479b-ad68-688eaebf93c5" providerId="ADAL" clId="{9B042DA4-0ADD-48D5-BFB4-C5A0B63E9E97}" dt="2022-12-21T00:32:58.939" v="1749" actId="20577"/>
          <ac:spMkLst>
            <pc:docMk/>
            <pc:sldMk cId="4262263089" sldId="358"/>
            <ac:spMk id="2" creationId="{F6245169-1799-41CD-B28E-D2D20D16AD73}"/>
          </ac:spMkLst>
        </pc:spChg>
        <pc:spChg chg="mod">
          <ac:chgData name="Sarah Balian" userId="b3b060d9-4d34-479b-ad68-688eaebf93c5" providerId="ADAL" clId="{9B042DA4-0ADD-48D5-BFB4-C5A0B63E9E97}" dt="2022-12-21T00:34:55.781" v="1842" actId="20577"/>
          <ac:spMkLst>
            <pc:docMk/>
            <pc:sldMk cId="4262263089" sldId="358"/>
            <ac:spMk id="3" creationId="{E4FD1E92-5DBC-B105-F246-2355E4FF9A74}"/>
          </ac:spMkLst>
        </pc:spChg>
      </pc:sldChg>
      <pc:sldChg chg="modSp add mod">
        <pc:chgData name="Sarah Balian" userId="b3b060d9-4d34-479b-ad68-688eaebf93c5" providerId="ADAL" clId="{9B042DA4-0ADD-48D5-BFB4-C5A0B63E9E97}" dt="2022-12-21T14:41:44.861" v="2249" actId="27918"/>
        <pc:sldMkLst>
          <pc:docMk/>
          <pc:sldMk cId="1876491663" sldId="359"/>
        </pc:sldMkLst>
        <pc:spChg chg="mod">
          <ac:chgData name="Sarah Balian" userId="b3b060d9-4d34-479b-ad68-688eaebf93c5" providerId="ADAL" clId="{9B042DA4-0ADD-48D5-BFB4-C5A0B63E9E97}" dt="2022-12-21T14:33:25.487" v="2036" actId="20577"/>
          <ac:spMkLst>
            <pc:docMk/>
            <pc:sldMk cId="1876491663" sldId="359"/>
            <ac:spMk id="2" creationId="{F6245169-1799-41CD-B28E-D2D20D16AD73}"/>
          </ac:spMkLst>
        </pc:spChg>
        <pc:spChg chg="mod">
          <ac:chgData name="Sarah Balian" userId="b3b060d9-4d34-479b-ad68-688eaebf93c5" providerId="ADAL" clId="{9B042DA4-0ADD-48D5-BFB4-C5A0B63E9E97}" dt="2022-12-21T14:41:27.977" v="2244" actId="20577"/>
          <ac:spMkLst>
            <pc:docMk/>
            <pc:sldMk cId="1876491663" sldId="359"/>
            <ac:spMk id="3" creationId="{E4FD1E92-5DBC-B105-F246-2355E4FF9A74}"/>
          </ac:spMkLst>
        </pc:spChg>
      </pc:sldChg>
      <pc:sldChg chg="modSp add mod">
        <pc:chgData name="Sarah Balian" userId="b3b060d9-4d34-479b-ad68-688eaebf93c5" providerId="ADAL" clId="{9B042DA4-0ADD-48D5-BFB4-C5A0B63E9E97}" dt="2022-12-21T14:46:07.846" v="2323" actId="108"/>
        <pc:sldMkLst>
          <pc:docMk/>
          <pc:sldMk cId="2723418054" sldId="360"/>
        </pc:sldMkLst>
        <pc:spChg chg="mod">
          <ac:chgData name="Sarah Balian" userId="b3b060d9-4d34-479b-ad68-688eaebf93c5" providerId="ADAL" clId="{9B042DA4-0ADD-48D5-BFB4-C5A0B63E9E97}" dt="2022-12-21T14:46:07.846" v="2323" actId="108"/>
          <ac:spMkLst>
            <pc:docMk/>
            <pc:sldMk cId="2723418054" sldId="360"/>
            <ac:spMk id="3" creationId="{7F10B6DC-6AF4-BFD9-E1D5-B98AA266289F}"/>
          </ac:spMkLst>
        </pc:spChg>
      </pc:sldChg>
      <pc:sldChg chg="modSp add mod">
        <pc:chgData name="Sarah Balian" userId="b3b060d9-4d34-479b-ad68-688eaebf93c5" providerId="ADAL" clId="{9B042DA4-0ADD-48D5-BFB4-C5A0B63E9E97}" dt="2022-12-21T14:46:49.108" v="2326" actId="108"/>
        <pc:sldMkLst>
          <pc:docMk/>
          <pc:sldMk cId="3494697050" sldId="361"/>
        </pc:sldMkLst>
        <pc:spChg chg="mod">
          <ac:chgData name="Sarah Balian" userId="b3b060d9-4d34-479b-ad68-688eaebf93c5" providerId="ADAL" clId="{9B042DA4-0ADD-48D5-BFB4-C5A0B63E9E97}" dt="2022-12-21T14:46:49.108" v="2326" actId="108"/>
          <ac:spMkLst>
            <pc:docMk/>
            <pc:sldMk cId="3494697050" sldId="361"/>
            <ac:spMk id="3" creationId="{7F10B6DC-6AF4-BFD9-E1D5-B98AA266289F}"/>
          </ac:spMkLst>
        </pc:spChg>
      </pc:sldChg>
      <pc:sldChg chg="addSp delSp modSp mod ord">
        <pc:chgData name="Sarah Balian" userId="b3b060d9-4d34-479b-ad68-688eaebf93c5" providerId="ADAL" clId="{9B042DA4-0ADD-48D5-BFB4-C5A0B63E9E97}" dt="2022-12-21T15:25:31.125" v="2898" actId="1076"/>
        <pc:sldMkLst>
          <pc:docMk/>
          <pc:sldMk cId="2775215614" sldId="362"/>
        </pc:sldMkLst>
        <pc:spChg chg="mod">
          <ac:chgData name="Sarah Balian" userId="b3b060d9-4d34-479b-ad68-688eaebf93c5" providerId="ADAL" clId="{9B042DA4-0ADD-48D5-BFB4-C5A0B63E9E97}" dt="2022-12-21T15:20:45.691" v="2822" actId="20577"/>
          <ac:spMkLst>
            <pc:docMk/>
            <pc:sldMk cId="2775215614" sldId="362"/>
            <ac:spMk id="2" creationId="{F6245169-1799-41CD-B28E-D2D20D16AD73}"/>
          </ac:spMkLst>
        </pc:spChg>
        <pc:spChg chg="del">
          <ac:chgData name="Sarah Balian" userId="b3b060d9-4d34-479b-ad68-688eaebf93c5" providerId="ADAL" clId="{9B042DA4-0ADD-48D5-BFB4-C5A0B63E9E97}" dt="2022-12-21T15:05:19.681" v="2535" actId="478"/>
          <ac:spMkLst>
            <pc:docMk/>
            <pc:sldMk cId="2775215614" sldId="362"/>
            <ac:spMk id="3" creationId="{EC1FA352-3232-8CDD-13F9-F4583EAEAB52}"/>
          </ac:spMkLst>
        </pc:spChg>
        <pc:spChg chg="del">
          <ac:chgData name="Sarah Balian" userId="b3b060d9-4d34-479b-ad68-688eaebf93c5" providerId="ADAL" clId="{9B042DA4-0ADD-48D5-BFB4-C5A0B63E9E97}" dt="2022-12-21T15:05:19.681" v="2535" actId="478"/>
          <ac:spMkLst>
            <pc:docMk/>
            <pc:sldMk cId="2775215614" sldId="362"/>
            <ac:spMk id="4" creationId="{D0D99C37-A56E-86A1-E6EA-86102773546F}"/>
          </ac:spMkLst>
        </pc:spChg>
        <pc:spChg chg="add mod">
          <ac:chgData name="Sarah Balian" userId="b3b060d9-4d34-479b-ad68-688eaebf93c5" providerId="ADAL" clId="{9B042DA4-0ADD-48D5-BFB4-C5A0B63E9E97}" dt="2022-12-21T15:25:31.125" v="2898" actId="1076"/>
          <ac:spMkLst>
            <pc:docMk/>
            <pc:sldMk cId="2775215614" sldId="362"/>
            <ac:spMk id="6" creationId="{732B16EE-46E9-5A8E-46B1-F94152ADB3D1}"/>
          </ac:spMkLst>
        </pc:spChg>
        <pc:spChg chg="add mod">
          <ac:chgData name="Sarah Balian" userId="b3b060d9-4d34-479b-ad68-688eaebf93c5" providerId="ADAL" clId="{9B042DA4-0ADD-48D5-BFB4-C5A0B63E9E97}" dt="2022-12-21T15:25:26.061" v="2897" actId="1076"/>
          <ac:spMkLst>
            <pc:docMk/>
            <pc:sldMk cId="2775215614" sldId="362"/>
            <ac:spMk id="7" creationId="{F46BF4F5-DA1D-ED61-306F-E8E24F89B3B1}"/>
          </ac:spMkLst>
        </pc:spChg>
        <pc:spChg chg="del">
          <ac:chgData name="Sarah Balian" userId="b3b060d9-4d34-479b-ad68-688eaebf93c5" providerId="ADAL" clId="{9B042DA4-0ADD-48D5-BFB4-C5A0B63E9E97}" dt="2022-12-21T15:05:40.488" v="2541" actId="478"/>
          <ac:spMkLst>
            <pc:docMk/>
            <pc:sldMk cId="2775215614" sldId="362"/>
            <ac:spMk id="12" creationId="{3862842A-EAC4-C115-2F36-83D77BEE1E0E}"/>
          </ac:spMkLst>
        </pc:spChg>
        <pc:spChg chg="mod">
          <ac:chgData name="Sarah Balian" userId="b3b060d9-4d34-479b-ad68-688eaebf93c5" providerId="ADAL" clId="{9B042DA4-0ADD-48D5-BFB4-C5A0B63E9E97}" dt="2022-12-21T15:20:57.299" v="2843" actId="20577"/>
          <ac:spMkLst>
            <pc:docMk/>
            <pc:sldMk cId="2775215614" sldId="362"/>
            <ac:spMk id="16" creationId="{7EF9F444-652D-626D-94F0-686DE3F451C0}"/>
          </ac:spMkLst>
        </pc:spChg>
        <pc:spChg chg="del">
          <ac:chgData name="Sarah Balian" userId="b3b060d9-4d34-479b-ad68-688eaebf93c5" providerId="ADAL" clId="{9B042DA4-0ADD-48D5-BFB4-C5A0B63E9E97}" dt="2022-12-21T15:05:19.681" v="2535" actId="478"/>
          <ac:spMkLst>
            <pc:docMk/>
            <pc:sldMk cId="2775215614" sldId="362"/>
            <ac:spMk id="17" creationId="{B5138D57-81A7-9062-3037-7FA0E56333ED}"/>
          </ac:spMkLst>
        </pc:spChg>
        <pc:graphicFrameChg chg="mod">
          <ac:chgData name="Sarah Balian" userId="b3b060d9-4d34-479b-ad68-688eaebf93c5" providerId="ADAL" clId="{9B042DA4-0ADD-48D5-BFB4-C5A0B63E9E97}" dt="2022-12-21T15:24:52.111" v="2891" actId="1076"/>
          <ac:graphicFrameMkLst>
            <pc:docMk/>
            <pc:sldMk cId="2775215614" sldId="362"/>
            <ac:graphicFrameMk id="8" creationId="{A25666F9-CCA3-9D59-B863-99CA3EC76DEB}"/>
          </ac:graphicFrameMkLst>
        </pc:graphicFrameChg>
        <pc:picChg chg="del">
          <ac:chgData name="Sarah Balian" userId="b3b060d9-4d34-479b-ad68-688eaebf93c5" providerId="ADAL" clId="{9B042DA4-0ADD-48D5-BFB4-C5A0B63E9E97}" dt="2022-12-21T14:47:54.809" v="2328" actId="478"/>
          <ac:picMkLst>
            <pc:docMk/>
            <pc:sldMk cId="2775215614" sldId="362"/>
            <ac:picMk id="5" creationId="{AA1237BD-9AB7-E647-4706-ABD1C3E8C3F3}"/>
          </ac:picMkLst>
        </pc:picChg>
      </pc:sldChg>
      <pc:sldChg chg="del">
        <pc:chgData name="Sarah Balian" userId="b3b060d9-4d34-479b-ad68-688eaebf93c5" providerId="ADAL" clId="{9B042DA4-0ADD-48D5-BFB4-C5A0B63E9E97}" dt="2022-12-21T14:47:40.389" v="2327"/>
        <pc:sldMkLst>
          <pc:docMk/>
          <pc:sldMk cId="3083206939" sldId="362"/>
        </pc:sldMkLst>
      </pc:sldChg>
      <pc:sldChg chg="modSp add mod">
        <pc:chgData name="Sarah Balian" userId="b3b060d9-4d34-479b-ad68-688eaebf93c5" providerId="ADAL" clId="{9B042DA4-0ADD-48D5-BFB4-C5A0B63E9E97}" dt="2022-12-21T14:57:51.726" v="2527"/>
        <pc:sldMkLst>
          <pc:docMk/>
          <pc:sldMk cId="991286262" sldId="363"/>
        </pc:sldMkLst>
        <pc:spChg chg="mod">
          <ac:chgData name="Sarah Balian" userId="b3b060d9-4d34-479b-ad68-688eaebf93c5" providerId="ADAL" clId="{9B042DA4-0ADD-48D5-BFB4-C5A0B63E9E97}" dt="2022-12-21T14:50:13.029" v="2493" actId="20577"/>
          <ac:spMkLst>
            <pc:docMk/>
            <pc:sldMk cId="991286262" sldId="363"/>
            <ac:spMk id="2" creationId="{F6245169-1799-41CD-B28E-D2D20D16AD73}"/>
          </ac:spMkLst>
        </pc:spChg>
        <pc:spChg chg="mod">
          <ac:chgData name="Sarah Balian" userId="b3b060d9-4d34-479b-ad68-688eaebf93c5" providerId="ADAL" clId="{9B042DA4-0ADD-48D5-BFB4-C5A0B63E9E97}" dt="2022-12-21T14:50:30.159" v="2512" actId="20577"/>
          <ac:spMkLst>
            <pc:docMk/>
            <pc:sldMk cId="991286262" sldId="363"/>
            <ac:spMk id="3" creationId="{E4FD1E92-5DBC-B105-F246-2355E4FF9A74}"/>
          </ac:spMkLst>
        </pc:spChg>
        <pc:graphicFrameChg chg="mod">
          <ac:chgData name="Sarah Balian" userId="b3b060d9-4d34-479b-ad68-688eaebf93c5" providerId="ADAL" clId="{9B042DA4-0ADD-48D5-BFB4-C5A0B63E9E97}" dt="2022-12-21T14:57:51.726" v="2527"/>
          <ac:graphicFrameMkLst>
            <pc:docMk/>
            <pc:sldMk cId="991286262" sldId="363"/>
            <ac:graphicFrameMk id="9" creationId="{16BB2B36-D329-083C-5198-BEEC5AC12CFA}"/>
          </ac:graphicFrameMkLst>
        </pc:graphicFrameChg>
      </pc:sldChg>
      <pc:sldChg chg="addSp delSp modSp add mod">
        <pc:chgData name="Sarah Balian" userId="b3b060d9-4d34-479b-ad68-688eaebf93c5" providerId="ADAL" clId="{9B042DA4-0ADD-48D5-BFB4-C5A0B63E9E97}" dt="2022-12-21T15:21:34.919" v="2846" actId="207"/>
        <pc:sldMkLst>
          <pc:docMk/>
          <pc:sldMk cId="2506761111" sldId="364"/>
        </pc:sldMkLst>
        <pc:spChg chg="mod">
          <ac:chgData name="Sarah Balian" userId="b3b060d9-4d34-479b-ad68-688eaebf93c5" providerId="ADAL" clId="{9B042DA4-0ADD-48D5-BFB4-C5A0B63E9E97}" dt="2022-12-21T15:11:50.554" v="2608" actId="1076"/>
          <ac:spMkLst>
            <pc:docMk/>
            <pc:sldMk cId="2506761111" sldId="364"/>
            <ac:spMk id="2" creationId="{F6245169-1799-41CD-B28E-D2D20D16AD73}"/>
          </ac:spMkLst>
        </pc:spChg>
        <pc:spChg chg="mod">
          <ac:chgData name="Sarah Balian" userId="b3b060d9-4d34-479b-ad68-688eaebf93c5" providerId="ADAL" clId="{9B042DA4-0ADD-48D5-BFB4-C5A0B63E9E97}" dt="2022-12-21T15:19:26.842" v="2803" actId="1037"/>
          <ac:spMkLst>
            <pc:docMk/>
            <pc:sldMk cId="2506761111" sldId="364"/>
            <ac:spMk id="3" creationId="{E4FD1E92-5DBC-B105-F246-2355E4FF9A74}"/>
          </ac:spMkLst>
        </pc:spChg>
        <pc:graphicFrameChg chg="add mod">
          <ac:chgData name="Sarah Balian" userId="b3b060d9-4d34-479b-ad68-688eaebf93c5" providerId="ADAL" clId="{9B042DA4-0ADD-48D5-BFB4-C5A0B63E9E97}" dt="2022-12-21T15:21:34.919" v="2846" actId="207"/>
          <ac:graphicFrameMkLst>
            <pc:docMk/>
            <pc:sldMk cId="2506761111" sldId="364"/>
            <ac:graphicFrameMk id="7" creationId="{1CDE4ED1-B73E-3946-9CC6-A801223189A3}"/>
          </ac:graphicFrameMkLst>
        </pc:graphicFrameChg>
        <pc:graphicFrameChg chg="add mod modGraphic">
          <ac:chgData name="Sarah Balian" userId="b3b060d9-4d34-479b-ad68-688eaebf93c5" providerId="ADAL" clId="{9B042DA4-0ADD-48D5-BFB4-C5A0B63E9E97}" dt="2022-12-21T15:19:10.516" v="2795" actId="113"/>
          <ac:graphicFrameMkLst>
            <pc:docMk/>
            <pc:sldMk cId="2506761111" sldId="364"/>
            <ac:graphicFrameMk id="8" creationId="{46AF1704-09C7-B9B8-336D-1BF341C99174}"/>
          </ac:graphicFrameMkLst>
        </pc:graphicFrameChg>
        <pc:graphicFrameChg chg="del">
          <ac:chgData name="Sarah Balian" userId="b3b060d9-4d34-479b-ad68-688eaebf93c5" providerId="ADAL" clId="{9B042DA4-0ADD-48D5-BFB4-C5A0B63E9E97}" dt="2022-12-21T15:09:32.230" v="2576" actId="478"/>
          <ac:graphicFrameMkLst>
            <pc:docMk/>
            <pc:sldMk cId="2506761111" sldId="364"/>
            <ac:graphicFrameMk id="9" creationId="{16BB2B36-D329-083C-5198-BEEC5AC12CFA}"/>
          </ac:graphicFrameMkLst>
        </pc:graphicFrameChg>
        <pc:picChg chg="add mod">
          <ac:chgData name="Sarah Balian" userId="b3b060d9-4d34-479b-ad68-688eaebf93c5" providerId="ADAL" clId="{9B042DA4-0ADD-48D5-BFB4-C5A0B63E9E97}" dt="2022-12-21T15:07:27.381" v="2566"/>
          <ac:picMkLst>
            <pc:docMk/>
            <pc:sldMk cId="2506761111" sldId="364"/>
            <ac:picMk id="4" creationId="{16635A0B-3499-325D-D041-29603FDE38B9}"/>
          </ac:picMkLst>
        </pc:picChg>
      </pc:sldChg>
      <pc:sldChg chg="modSp add mod">
        <pc:chgData name="Sarah Balian" userId="b3b060d9-4d34-479b-ad68-688eaebf93c5" providerId="ADAL" clId="{9B042DA4-0ADD-48D5-BFB4-C5A0B63E9E97}" dt="2022-12-21T15:27:23.423" v="2918" actId="27918"/>
        <pc:sldMkLst>
          <pc:docMk/>
          <pc:sldMk cId="2057286570" sldId="365"/>
        </pc:sldMkLst>
        <pc:spChg chg="mod">
          <ac:chgData name="Sarah Balian" userId="b3b060d9-4d34-479b-ad68-688eaebf93c5" providerId="ADAL" clId="{9B042DA4-0ADD-48D5-BFB4-C5A0B63E9E97}" dt="2022-12-21T15:26:32.272" v="2900" actId="20577"/>
          <ac:spMkLst>
            <pc:docMk/>
            <pc:sldMk cId="2057286570" sldId="365"/>
            <ac:spMk id="2" creationId="{F6245169-1799-41CD-B28E-D2D20D16AD73}"/>
          </ac:spMkLst>
        </pc:spChg>
        <pc:spChg chg="mod">
          <ac:chgData name="Sarah Balian" userId="b3b060d9-4d34-479b-ad68-688eaebf93c5" providerId="ADAL" clId="{9B042DA4-0ADD-48D5-BFB4-C5A0B63E9E97}" dt="2022-12-21T15:26:41.452" v="2912" actId="20577"/>
          <ac:spMkLst>
            <pc:docMk/>
            <pc:sldMk cId="2057286570" sldId="365"/>
            <ac:spMk id="3" creationId="{E4FD1E92-5DBC-B105-F246-2355E4FF9A74}"/>
          </ac:spMkLst>
        </pc:spChg>
      </pc:sldChg>
      <pc:sldChg chg="modSp add mod">
        <pc:chgData name="Sarah Balian" userId="b3b060d9-4d34-479b-ad68-688eaebf93c5" providerId="ADAL" clId="{9B042DA4-0ADD-48D5-BFB4-C5A0B63E9E97}" dt="2022-12-21T15:27:48.194" v="2921" actId="108"/>
        <pc:sldMkLst>
          <pc:docMk/>
          <pc:sldMk cId="1182740077" sldId="366"/>
        </pc:sldMkLst>
        <pc:spChg chg="mod">
          <ac:chgData name="Sarah Balian" userId="b3b060d9-4d34-479b-ad68-688eaebf93c5" providerId="ADAL" clId="{9B042DA4-0ADD-48D5-BFB4-C5A0B63E9E97}" dt="2022-12-21T15:27:48.194" v="2921" actId="108"/>
          <ac:spMkLst>
            <pc:docMk/>
            <pc:sldMk cId="1182740077" sldId="366"/>
            <ac:spMk id="3" creationId="{7F10B6DC-6AF4-BFD9-E1D5-B98AA266289F}"/>
          </ac:spMkLst>
        </pc:spChg>
      </pc:sldChg>
      <pc:sldChg chg="modSp add mod">
        <pc:chgData name="Sarah Balian" userId="b3b060d9-4d34-479b-ad68-688eaebf93c5" providerId="ADAL" clId="{9B042DA4-0ADD-48D5-BFB4-C5A0B63E9E97}" dt="2022-12-21T15:31:54.206" v="2924" actId="108"/>
        <pc:sldMkLst>
          <pc:docMk/>
          <pc:sldMk cId="2525133421" sldId="367"/>
        </pc:sldMkLst>
        <pc:spChg chg="mod">
          <ac:chgData name="Sarah Balian" userId="b3b060d9-4d34-479b-ad68-688eaebf93c5" providerId="ADAL" clId="{9B042DA4-0ADD-48D5-BFB4-C5A0B63E9E97}" dt="2022-12-21T15:31:54.206" v="2924" actId="108"/>
          <ac:spMkLst>
            <pc:docMk/>
            <pc:sldMk cId="2525133421" sldId="367"/>
            <ac:spMk id="3" creationId="{7F10B6DC-6AF4-BFD9-E1D5-B98AA266289F}"/>
          </ac:spMkLst>
        </pc:spChg>
      </pc:sldChg>
      <pc:sldChg chg="addSp delSp modSp add mod">
        <pc:chgData name="Sarah Balian" userId="b3b060d9-4d34-479b-ad68-688eaebf93c5" providerId="ADAL" clId="{9B042DA4-0ADD-48D5-BFB4-C5A0B63E9E97}" dt="2022-12-21T16:54:24.334" v="3314" actId="164"/>
        <pc:sldMkLst>
          <pc:docMk/>
          <pc:sldMk cId="1670569309" sldId="368"/>
        </pc:sldMkLst>
        <pc:spChg chg="mod">
          <ac:chgData name="Sarah Balian" userId="b3b060d9-4d34-479b-ad68-688eaebf93c5" providerId="ADAL" clId="{9B042DA4-0ADD-48D5-BFB4-C5A0B63E9E97}" dt="2022-12-21T16:50:10.784" v="3172" actId="20577"/>
          <ac:spMkLst>
            <pc:docMk/>
            <pc:sldMk cId="1670569309" sldId="368"/>
            <ac:spMk id="2" creationId="{F050121B-D4A7-C426-32A4-BF0987433026}"/>
          </ac:spMkLst>
        </pc:spChg>
        <pc:spChg chg="mod">
          <ac:chgData name="Sarah Balian" userId="b3b060d9-4d34-479b-ad68-688eaebf93c5" providerId="ADAL" clId="{9B042DA4-0ADD-48D5-BFB4-C5A0B63E9E97}" dt="2022-12-21T16:53:11.806" v="3301" actId="20577"/>
          <ac:spMkLst>
            <pc:docMk/>
            <pc:sldMk cId="1670569309" sldId="368"/>
            <ac:spMk id="3" creationId="{B6340F88-FDE5-D8FA-4CB8-7065B97BFE6B}"/>
          </ac:spMkLst>
        </pc:spChg>
        <pc:spChg chg="add mod">
          <ac:chgData name="Sarah Balian" userId="b3b060d9-4d34-479b-ad68-688eaebf93c5" providerId="ADAL" clId="{9B042DA4-0ADD-48D5-BFB4-C5A0B63E9E97}" dt="2022-12-21T16:54:24.334" v="3314" actId="164"/>
          <ac:spMkLst>
            <pc:docMk/>
            <pc:sldMk cId="1670569309" sldId="368"/>
            <ac:spMk id="15" creationId="{CE0D1928-62E2-AB63-4BCD-679A4289E93B}"/>
          </ac:spMkLst>
        </pc:spChg>
        <pc:grpChg chg="add mod">
          <ac:chgData name="Sarah Balian" userId="b3b060d9-4d34-479b-ad68-688eaebf93c5" providerId="ADAL" clId="{9B042DA4-0ADD-48D5-BFB4-C5A0B63E9E97}" dt="2022-12-21T16:54:24.334" v="3314" actId="164"/>
          <ac:grpSpMkLst>
            <pc:docMk/>
            <pc:sldMk cId="1670569309" sldId="368"/>
            <ac:grpSpMk id="18" creationId="{C1B9E7DD-AD16-E273-77D5-09AD78B554B1}"/>
          </ac:grpSpMkLst>
        </pc:grpChg>
        <pc:picChg chg="del">
          <ac:chgData name="Sarah Balian" userId="b3b060d9-4d34-479b-ad68-688eaebf93c5" providerId="ADAL" clId="{9B042DA4-0ADD-48D5-BFB4-C5A0B63E9E97}" dt="2022-12-21T16:50:17.739" v="3174" actId="478"/>
          <ac:picMkLst>
            <pc:docMk/>
            <pc:sldMk cId="1670569309" sldId="368"/>
            <ac:picMk id="5" creationId="{1F88B73B-EEE1-0183-F124-9B027958F712}"/>
          </ac:picMkLst>
        </pc:picChg>
        <pc:picChg chg="del mod">
          <ac:chgData name="Sarah Balian" userId="b3b060d9-4d34-479b-ad68-688eaebf93c5" providerId="ADAL" clId="{9B042DA4-0ADD-48D5-BFB4-C5A0B63E9E97}" dt="2022-12-21T16:50:17.739" v="3174" actId="478"/>
          <ac:picMkLst>
            <pc:docMk/>
            <pc:sldMk cId="1670569309" sldId="368"/>
            <ac:picMk id="6" creationId="{AD77C697-B779-6D9D-158A-54003357BF8B}"/>
          </ac:picMkLst>
        </pc:picChg>
        <pc:picChg chg="del mod">
          <ac:chgData name="Sarah Balian" userId="b3b060d9-4d34-479b-ad68-688eaebf93c5" providerId="ADAL" clId="{9B042DA4-0ADD-48D5-BFB4-C5A0B63E9E97}" dt="2022-12-21T16:50:17.739" v="3174" actId="478"/>
          <ac:picMkLst>
            <pc:docMk/>
            <pc:sldMk cId="1670569309" sldId="368"/>
            <ac:picMk id="7" creationId="{9C297817-C33F-3B47-9958-4CD758B3D999}"/>
          </ac:picMkLst>
        </pc:picChg>
        <pc:picChg chg="add mod modCrop">
          <ac:chgData name="Sarah Balian" userId="b3b060d9-4d34-479b-ad68-688eaebf93c5" providerId="ADAL" clId="{9B042DA4-0ADD-48D5-BFB4-C5A0B63E9E97}" dt="2022-12-21T16:54:24.334" v="3314" actId="164"/>
          <ac:picMkLst>
            <pc:docMk/>
            <pc:sldMk cId="1670569309" sldId="368"/>
            <ac:picMk id="8" creationId="{09E3A442-8CC2-FA54-6EEB-275B12AF35C6}"/>
          </ac:picMkLst>
        </pc:picChg>
        <pc:picChg chg="del mod">
          <ac:chgData name="Sarah Balian" userId="b3b060d9-4d34-479b-ad68-688eaebf93c5" providerId="ADAL" clId="{9B042DA4-0ADD-48D5-BFB4-C5A0B63E9E97}" dt="2022-12-21T16:50:17.739" v="3174" actId="478"/>
          <ac:picMkLst>
            <pc:docMk/>
            <pc:sldMk cId="1670569309" sldId="368"/>
            <ac:picMk id="9" creationId="{72BEDD55-7627-F03F-7F65-26D281E6D24B}"/>
          </ac:picMkLst>
        </pc:picChg>
        <pc:picChg chg="del mod">
          <ac:chgData name="Sarah Balian" userId="b3b060d9-4d34-479b-ad68-688eaebf93c5" providerId="ADAL" clId="{9B042DA4-0ADD-48D5-BFB4-C5A0B63E9E97}" dt="2022-12-21T16:50:17.739" v="3174" actId="478"/>
          <ac:picMkLst>
            <pc:docMk/>
            <pc:sldMk cId="1670569309" sldId="368"/>
            <ac:picMk id="10" creationId="{5C899693-7CC1-8AD2-622E-315E0A3A2881}"/>
          </ac:picMkLst>
        </pc:picChg>
        <pc:picChg chg="del mod">
          <ac:chgData name="Sarah Balian" userId="b3b060d9-4d34-479b-ad68-688eaebf93c5" providerId="ADAL" clId="{9B042DA4-0ADD-48D5-BFB4-C5A0B63E9E97}" dt="2022-12-21T16:50:17.739" v="3174" actId="478"/>
          <ac:picMkLst>
            <pc:docMk/>
            <pc:sldMk cId="1670569309" sldId="368"/>
            <ac:picMk id="11" creationId="{13889F12-9752-3E30-0276-3182DE0B35FD}"/>
          </ac:picMkLst>
        </pc:picChg>
        <pc:picChg chg="del mod">
          <ac:chgData name="Sarah Balian" userId="b3b060d9-4d34-479b-ad68-688eaebf93c5" providerId="ADAL" clId="{9B042DA4-0ADD-48D5-BFB4-C5A0B63E9E97}" dt="2022-12-21T16:50:17.739" v="3174" actId="478"/>
          <ac:picMkLst>
            <pc:docMk/>
            <pc:sldMk cId="1670569309" sldId="368"/>
            <ac:picMk id="12" creationId="{81745FEF-8EF0-1D90-070F-7E8D2215A28A}"/>
          </ac:picMkLst>
        </pc:picChg>
        <pc:picChg chg="del mod">
          <ac:chgData name="Sarah Balian" userId="b3b060d9-4d34-479b-ad68-688eaebf93c5" providerId="ADAL" clId="{9B042DA4-0ADD-48D5-BFB4-C5A0B63E9E97}" dt="2022-12-21T16:50:17.739" v="3174" actId="478"/>
          <ac:picMkLst>
            <pc:docMk/>
            <pc:sldMk cId="1670569309" sldId="368"/>
            <ac:picMk id="13" creationId="{A67CD6B7-75FB-E4D1-7199-72E21C446D10}"/>
          </ac:picMkLst>
        </pc:picChg>
        <pc:picChg chg="del mod">
          <ac:chgData name="Sarah Balian" userId="b3b060d9-4d34-479b-ad68-688eaebf93c5" providerId="ADAL" clId="{9B042DA4-0ADD-48D5-BFB4-C5A0B63E9E97}" dt="2022-12-21T16:50:17.739" v="3174" actId="478"/>
          <ac:picMkLst>
            <pc:docMk/>
            <pc:sldMk cId="1670569309" sldId="368"/>
            <ac:picMk id="14" creationId="{779E8509-AA90-9C1E-818F-ACFE0164BD35}"/>
          </ac:picMkLst>
        </pc:picChg>
        <pc:picChg chg="del mod">
          <ac:chgData name="Sarah Balian" userId="b3b060d9-4d34-479b-ad68-688eaebf93c5" providerId="ADAL" clId="{9B042DA4-0ADD-48D5-BFB4-C5A0B63E9E97}" dt="2022-12-21T16:50:17.739" v="3174" actId="478"/>
          <ac:picMkLst>
            <pc:docMk/>
            <pc:sldMk cId="1670569309" sldId="368"/>
            <ac:picMk id="16" creationId="{4C7F7417-7EC7-B932-F2D0-7AC68429426C}"/>
          </ac:picMkLst>
        </pc:picChg>
        <pc:picChg chg="del">
          <ac:chgData name="Sarah Balian" userId="b3b060d9-4d34-479b-ad68-688eaebf93c5" providerId="ADAL" clId="{9B042DA4-0ADD-48D5-BFB4-C5A0B63E9E97}" dt="2022-12-21T16:50:20.046" v="3175" actId="478"/>
          <ac:picMkLst>
            <pc:docMk/>
            <pc:sldMk cId="1670569309" sldId="368"/>
            <ac:picMk id="17" creationId="{F973C56C-7C50-0575-F0C7-114E0C85A538}"/>
          </ac:picMkLst>
        </pc:picChg>
      </pc:sldChg>
      <pc:sldChg chg="modSp add mod">
        <pc:chgData name="Sarah Balian" userId="b3b060d9-4d34-479b-ad68-688eaebf93c5" providerId="ADAL" clId="{9B042DA4-0ADD-48D5-BFB4-C5A0B63E9E97}" dt="2022-12-21T17:33:15.333" v="3639" actId="27918"/>
        <pc:sldMkLst>
          <pc:docMk/>
          <pc:sldMk cId="2198595912" sldId="369"/>
        </pc:sldMkLst>
        <pc:spChg chg="mod">
          <ac:chgData name="Sarah Balian" userId="b3b060d9-4d34-479b-ad68-688eaebf93c5" providerId="ADAL" clId="{9B042DA4-0ADD-48D5-BFB4-C5A0B63E9E97}" dt="2022-12-21T17:32:21.723" v="3570" actId="20577"/>
          <ac:spMkLst>
            <pc:docMk/>
            <pc:sldMk cId="2198595912" sldId="369"/>
            <ac:spMk id="2" creationId="{F6245169-1799-41CD-B28E-D2D20D16AD73}"/>
          </ac:spMkLst>
        </pc:spChg>
        <pc:spChg chg="mod">
          <ac:chgData name="Sarah Balian" userId="b3b060d9-4d34-479b-ad68-688eaebf93c5" providerId="ADAL" clId="{9B042DA4-0ADD-48D5-BFB4-C5A0B63E9E97}" dt="2022-12-21T17:33:00.002" v="3634" actId="14100"/>
          <ac:spMkLst>
            <pc:docMk/>
            <pc:sldMk cId="2198595912" sldId="369"/>
            <ac:spMk id="3" creationId="{E4FD1E92-5DBC-B105-F246-2355E4FF9A74}"/>
          </ac:spMkLst>
        </pc:spChg>
      </pc:sldChg>
      <pc:sldChg chg="addSp delSp modSp add mod">
        <pc:chgData name="Sarah Balian" userId="b3b060d9-4d34-479b-ad68-688eaebf93c5" providerId="ADAL" clId="{9B042DA4-0ADD-48D5-BFB4-C5A0B63E9E97}" dt="2022-12-21T17:39:49.094" v="3747" actId="27918"/>
        <pc:sldMkLst>
          <pc:docMk/>
          <pc:sldMk cId="1181165390" sldId="370"/>
        </pc:sldMkLst>
        <pc:spChg chg="mod">
          <ac:chgData name="Sarah Balian" userId="b3b060d9-4d34-479b-ad68-688eaebf93c5" providerId="ADAL" clId="{9B042DA4-0ADD-48D5-BFB4-C5A0B63E9E97}" dt="2022-12-21T17:33:59.812" v="3683" actId="1076"/>
          <ac:spMkLst>
            <pc:docMk/>
            <pc:sldMk cId="1181165390" sldId="370"/>
            <ac:spMk id="2" creationId="{F6245169-1799-41CD-B28E-D2D20D16AD73}"/>
          </ac:spMkLst>
        </pc:spChg>
        <pc:spChg chg="mod">
          <ac:chgData name="Sarah Balian" userId="b3b060d9-4d34-479b-ad68-688eaebf93c5" providerId="ADAL" clId="{9B042DA4-0ADD-48D5-BFB4-C5A0B63E9E97}" dt="2022-12-21T17:39:30.766" v="3743" actId="20577"/>
          <ac:spMkLst>
            <pc:docMk/>
            <pc:sldMk cId="1181165390" sldId="370"/>
            <ac:spMk id="3" creationId="{E4FD1E92-5DBC-B105-F246-2355E4FF9A74}"/>
          </ac:spMkLst>
        </pc:spChg>
        <pc:graphicFrameChg chg="add mod">
          <ac:chgData name="Sarah Balian" userId="b3b060d9-4d34-479b-ad68-688eaebf93c5" providerId="ADAL" clId="{9B042DA4-0ADD-48D5-BFB4-C5A0B63E9E97}" dt="2022-12-21T17:39:00.884" v="3739" actId="207"/>
          <ac:graphicFrameMkLst>
            <pc:docMk/>
            <pc:sldMk cId="1181165390" sldId="370"/>
            <ac:graphicFrameMk id="6" creationId="{141AC105-0590-6172-633E-3B6A167AD6B5}"/>
          </ac:graphicFrameMkLst>
        </pc:graphicFrameChg>
        <pc:graphicFrameChg chg="del mod">
          <ac:chgData name="Sarah Balian" userId="b3b060d9-4d34-479b-ad68-688eaebf93c5" providerId="ADAL" clId="{9B042DA4-0ADD-48D5-BFB4-C5A0B63E9E97}" dt="2022-12-21T17:36:32.274" v="3705" actId="478"/>
          <ac:graphicFrameMkLst>
            <pc:docMk/>
            <pc:sldMk cId="1181165390" sldId="370"/>
            <ac:graphicFrameMk id="9" creationId="{16BB2B36-D329-083C-5198-BEEC5AC12CFA}"/>
          </ac:graphicFrameMkLst>
        </pc:graphicFrameChg>
      </pc:sldChg>
    </pc:docChg>
  </pc:docChgLst>
  <pc:docChgLst>
    <pc:chgData name="Twesigye, Gloria" userId="6464a502-8a44-4d67-8fab-8f3aa9495827" providerId="ADAL" clId="{CE016C0A-F533-4B50-883B-368DAC6F3431}"/>
    <pc:docChg chg="undo custSel addSld delSld modSld sldOrd modMainMaster addSection modSection">
      <pc:chgData name="Twesigye, Gloria" userId="6464a502-8a44-4d67-8fab-8f3aa9495827" providerId="ADAL" clId="{CE016C0A-F533-4B50-883B-368DAC6F3431}" dt="2024-10-25T17:28:22.590" v="799" actId="20577"/>
      <pc:docMkLst>
        <pc:docMk/>
      </pc:docMkLst>
      <pc:sldChg chg="modSp">
        <pc:chgData name="Twesigye, Gloria" userId="6464a502-8a44-4d67-8fab-8f3aa9495827" providerId="ADAL" clId="{CE016C0A-F533-4B50-883B-368DAC6F3431}" dt="2024-10-02T18:59:21.482" v="0"/>
        <pc:sldMkLst>
          <pc:docMk/>
          <pc:sldMk cId="109857222" sldId="256"/>
        </pc:sldMkLst>
        <pc:spChg chg="mod">
          <ac:chgData name="Twesigye, Gloria" userId="6464a502-8a44-4d67-8fab-8f3aa9495827" providerId="ADAL" clId="{CE016C0A-F533-4B50-883B-368DAC6F3431}" dt="2024-10-02T18:59:21.482" v="0"/>
          <ac:spMkLst>
            <pc:docMk/>
            <pc:sldMk cId="109857222" sldId="256"/>
            <ac:spMk id="3" creationId="{00000000-0000-0000-0000-000000000000}"/>
          </ac:spMkLst>
        </pc:spChg>
      </pc:sldChg>
      <pc:sldChg chg="addSp delSp modSp mod">
        <pc:chgData name="Twesigye, Gloria" userId="6464a502-8a44-4d67-8fab-8f3aa9495827" providerId="ADAL" clId="{CE016C0A-F533-4B50-883B-368DAC6F3431}" dt="2024-10-02T19:00:34.071" v="6"/>
        <pc:sldMkLst>
          <pc:docMk/>
          <pc:sldMk cId="2163988523" sldId="260"/>
        </pc:sldMkLst>
        <pc:spChg chg="del">
          <ac:chgData name="Twesigye, Gloria" userId="6464a502-8a44-4d67-8fab-8f3aa9495827" providerId="ADAL" clId="{CE016C0A-F533-4B50-883B-368DAC6F3431}" dt="2024-10-02T19:00:33.605" v="5" actId="478"/>
          <ac:spMkLst>
            <pc:docMk/>
            <pc:sldMk cId="2163988523" sldId="260"/>
            <ac:spMk id="6" creationId="{5D0F14F3-1A09-3E96-BCB2-D8B940E469DA}"/>
          </ac:spMkLst>
        </pc:spChg>
        <pc:spChg chg="del">
          <ac:chgData name="Twesigye, Gloria" userId="6464a502-8a44-4d67-8fab-8f3aa9495827" providerId="ADAL" clId="{CE016C0A-F533-4B50-883B-368DAC6F3431}" dt="2024-10-02T19:00:33.605" v="5" actId="478"/>
          <ac:spMkLst>
            <pc:docMk/>
            <pc:sldMk cId="2163988523" sldId="260"/>
            <ac:spMk id="7" creationId="{CE64F085-394F-89FE-55C1-94E5F28AFADD}"/>
          </ac:spMkLst>
        </pc:spChg>
        <pc:spChg chg="del">
          <ac:chgData name="Twesigye, Gloria" userId="6464a502-8a44-4d67-8fab-8f3aa9495827" providerId="ADAL" clId="{CE016C0A-F533-4B50-883B-368DAC6F3431}" dt="2024-10-02T19:00:33.605" v="5" actId="478"/>
          <ac:spMkLst>
            <pc:docMk/>
            <pc:sldMk cId="2163988523" sldId="260"/>
            <ac:spMk id="8" creationId="{E39DAA33-FEFE-A8BD-BBEA-A8F3D8B80ECE}"/>
          </ac:spMkLst>
        </pc:spChg>
        <pc:picChg chg="add mod">
          <ac:chgData name="Twesigye, Gloria" userId="6464a502-8a44-4d67-8fab-8f3aa9495827" providerId="ADAL" clId="{CE016C0A-F533-4B50-883B-368DAC6F3431}" dt="2024-10-02T19:00:34.071" v="6"/>
          <ac:picMkLst>
            <pc:docMk/>
            <pc:sldMk cId="2163988523" sldId="260"/>
            <ac:picMk id="2" creationId="{D52E79AB-86D1-8ABC-7926-EB199B695053}"/>
          </ac:picMkLst>
        </pc:picChg>
      </pc:sldChg>
      <pc:sldChg chg="modSp del mod">
        <pc:chgData name="Twesigye, Gloria" userId="6464a502-8a44-4d67-8fab-8f3aa9495827" providerId="ADAL" clId="{CE016C0A-F533-4B50-883B-368DAC6F3431}" dt="2024-10-14T15:02:43.889" v="782" actId="47"/>
        <pc:sldMkLst>
          <pc:docMk/>
          <pc:sldMk cId="1428788921" sldId="262"/>
        </pc:sldMkLst>
        <pc:spChg chg="mod">
          <ac:chgData name="Twesigye, Gloria" userId="6464a502-8a44-4d67-8fab-8f3aa9495827" providerId="ADAL" clId="{CE016C0A-F533-4B50-883B-368DAC6F3431}" dt="2024-10-02T19:43:56.410" v="46" actId="1076"/>
          <ac:spMkLst>
            <pc:docMk/>
            <pc:sldMk cId="1428788921" sldId="262"/>
            <ac:spMk id="3" creationId="{EC1FA352-3232-8CDD-13F9-F4583EAEAB52}"/>
          </ac:spMkLst>
        </pc:spChg>
        <pc:spChg chg="mod">
          <ac:chgData name="Twesigye, Gloria" userId="6464a502-8a44-4d67-8fab-8f3aa9495827" providerId="ADAL" clId="{CE016C0A-F533-4B50-883B-368DAC6F3431}" dt="2024-10-02T19:44:07.704" v="51" actId="1076"/>
          <ac:spMkLst>
            <pc:docMk/>
            <pc:sldMk cId="1428788921" sldId="262"/>
            <ac:spMk id="4" creationId="{D0D99C37-A56E-86A1-E6EA-86102773546F}"/>
          </ac:spMkLst>
        </pc:spChg>
        <pc:spChg chg="mod">
          <ac:chgData name="Twesigye, Gloria" userId="6464a502-8a44-4d67-8fab-8f3aa9495827" providerId="ADAL" clId="{CE016C0A-F533-4B50-883B-368DAC6F3431}" dt="2024-10-03T13:09:31.392" v="317" actId="207"/>
          <ac:spMkLst>
            <pc:docMk/>
            <pc:sldMk cId="1428788921" sldId="262"/>
            <ac:spMk id="12" creationId="{3862842A-EAC4-C115-2F36-83D77BEE1E0E}"/>
          </ac:spMkLst>
        </pc:spChg>
        <pc:spChg chg="mod">
          <ac:chgData name="Twesigye, Gloria" userId="6464a502-8a44-4d67-8fab-8f3aa9495827" providerId="ADAL" clId="{CE016C0A-F533-4B50-883B-368DAC6F3431}" dt="2024-10-02T19:43:53.099" v="45" actId="1076"/>
          <ac:spMkLst>
            <pc:docMk/>
            <pc:sldMk cId="1428788921" sldId="262"/>
            <ac:spMk id="17" creationId="{B5138D57-81A7-9062-3037-7FA0E56333ED}"/>
          </ac:spMkLst>
        </pc:spChg>
        <pc:graphicFrameChg chg="mod">
          <ac:chgData name="Twesigye, Gloria" userId="6464a502-8a44-4d67-8fab-8f3aa9495827" providerId="ADAL" clId="{CE016C0A-F533-4B50-883B-368DAC6F3431}" dt="2024-10-03T13:09:41.052" v="319" actId="208"/>
          <ac:graphicFrameMkLst>
            <pc:docMk/>
            <pc:sldMk cId="1428788921" sldId="262"/>
            <ac:graphicFrameMk id="8" creationId="{A25666F9-CCA3-9D59-B863-99CA3EC76DEB}"/>
          </ac:graphicFrameMkLst>
        </pc:graphicFrameChg>
      </pc:sldChg>
      <pc:sldChg chg="mod">
        <pc:chgData name="Twesigye, Gloria" userId="6464a502-8a44-4d67-8fab-8f3aa9495827" providerId="ADAL" clId="{CE016C0A-F533-4B50-883B-368DAC6F3431}" dt="2024-10-10T15:02:14.894" v="776" actId="27918"/>
        <pc:sldMkLst>
          <pc:docMk/>
          <pc:sldMk cId="1887431401" sldId="263"/>
        </pc:sldMkLst>
      </pc:sldChg>
      <pc:sldChg chg="modSp del mod">
        <pc:chgData name="Twesigye, Gloria" userId="6464a502-8a44-4d67-8fab-8f3aa9495827" providerId="ADAL" clId="{CE016C0A-F533-4B50-883B-368DAC6F3431}" dt="2024-10-14T15:04:31.498" v="787" actId="47"/>
        <pc:sldMkLst>
          <pc:docMk/>
          <pc:sldMk cId="2479953464" sldId="264"/>
        </pc:sldMkLst>
        <pc:graphicFrameChg chg="mod">
          <ac:chgData name="Twesigye, Gloria" userId="6464a502-8a44-4d67-8fab-8f3aa9495827" providerId="ADAL" clId="{CE016C0A-F533-4B50-883B-368DAC6F3431}" dt="2024-10-10T14:37:58.934" v="756" actId="113"/>
          <ac:graphicFrameMkLst>
            <pc:docMk/>
            <pc:sldMk cId="2479953464" sldId="264"/>
            <ac:graphicFrameMk id="9" creationId="{16BB2B36-D329-083C-5198-BEEC5AC12CFA}"/>
          </ac:graphicFrameMkLst>
        </pc:graphicFrameChg>
      </pc:sldChg>
      <pc:sldChg chg="mod">
        <pc:chgData name="Twesigye, Gloria" userId="6464a502-8a44-4d67-8fab-8f3aa9495827" providerId="ADAL" clId="{CE016C0A-F533-4B50-883B-368DAC6F3431}" dt="2024-10-02T20:37:38.625" v="221" actId="27918"/>
        <pc:sldMkLst>
          <pc:docMk/>
          <pc:sldMk cId="1506493807" sldId="272"/>
        </pc:sldMkLst>
      </pc:sldChg>
      <pc:sldChg chg="addSp delSp modSp add mod">
        <pc:chgData name="Twesigye, Gloria" userId="6464a502-8a44-4d67-8fab-8f3aa9495827" providerId="ADAL" clId="{CE016C0A-F533-4B50-883B-368DAC6F3431}" dt="2024-10-02T20:21:09.727" v="212" actId="207"/>
        <pc:sldMkLst>
          <pc:docMk/>
          <pc:sldMk cId="3303905315" sldId="278"/>
        </pc:sldMkLst>
        <pc:spChg chg="add del mod">
          <ac:chgData name="Twesigye, Gloria" userId="6464a502-8a44-4d67-8fab-8f3aa9495827" providerId="ADAL" clId="{CE016C0A-F533-4B50-883B-368DAC6F3431}" dt="2024-10-02T20:04:00.670" v="126" actId="478"/>
          <ac:spMkLst>
            <pc:docMk/>
            <pc:sldMk cId="3303905315" sldId="278"/>
            <ac:spMk id="3" creationId="{7940C12C-3FC2-6DB0-ECDE-039C5603597D}"/>
          </ac:spMkLst>
        </pc:spChg>
        <pc:spChg chg="del">
          <ac:chgData name="Twesigye, Gloria" userId="6464a502-8a44-4d67-8fab-8f3aa9495827" providerId="ADAL" clId="{CE016C0A-F533-4B50-883B-368DAC6F3431}" dt="2024-10-02T20:03:57.347" v="125" actId="478"/>
          <ac:spMkLst>
            <pc:docMk/>
            <pc:sldMk cId="3303905315" sldId="278"/>
            <ac:spMk id="5" creationId="{F7BBFA00-A861-8434-85B1-ABE5E4ECD68E}"/>
          </ac:spMkLst>
        </pc:spChg>
        <pc:spChg chg="del">
          <ac:chgData name="Twesigye, Gloria" userId="6464a502-8a44-4d67-8fab-8f3aa9495827" providerId="ADAL" clId="{CE016C0A-F533-4B50-883B-368DAC6F3431}" dt="2024-10-02T20:03:54.763" v="124" actId="478"/>
          <ac:spMkLst>
            <pc:docMk/>
            <pc:sldMk cId="3303905315" sldId="278"/>
            <ac:spMk id="6" creationId="{3572FC64-CA40-832D-4E07-BB5D6EFFF838}"/>
          </ac:spMkLst>
        </pc:spChg>
        <pc:spChg chg="add mod">
          <ac:chgData name="Twesigye, Gloria" userId="6464a502-8a44-4d67-8fab-8f3aa9495827" providerId="ADAL" clId="{CE016C0A-F533-4B50-883B-368DAC6F3431}" dt="2024-10-02T20:19:30.976" v="194" actId="20577"/>
          <ac:spMkLst>
            <pc:docMk/>
            <pc:sldMk cId="3303905315" sldId="278"/>
            <ac:spMk id="7" creationId="{1F217DCE-432D-86F4-9DE8-FB0CE761FF66}"/>
          </ac:spMkLst>
        </pc:spChg>
        <pc:spChg chg="add mod">
          <ac:chgData name="Twesigye, Gloria" userId="6464a502-8a44-4d67-8fab-8f3aa9495827" providerId="ADAL" clId="{CE016C0A-F533-4B50-883B-368DAC6F3431}" dt="2024-10-02T20:19:27.622" v="188"/>
          <ac:spMkLst>
            <pc:docMk/>
            <pc:sldMk cId="3303905315" sldId="278"/>
            <ac:spMk id="8" creationId="{59B57F1D-AE34-B5B3-073F-A15C7E1F037F}"/>
          </ac:spMkLst>
        </pc:spChg>
        <pc:spChg chg="add mod">
          <ac:chgData name="Twesigye, Gloria" userId="6464a502-8a44-4d67-8fab-8f3aa9495827" providerId="ADAL" clId="{CE016C0A-F533-4B50-883B-368DAC6F3431}" dt="2024-10-02T20:19:27.622" v="188"/>
          <ac:spMkLst>
            <pc:docMk/>
            <pc:sldMk cId="3303905315" sldId="278"/>
            <ac:spMk id="10" creationId="{F2BBB4C0-3C1F-2796-881D-E8673528BAD7}"/>
          </ac:spMkLst>
        </pc:spChg>
        <pc:spChg chg="mod">
          <ac:chgData name="Twesigye, Gloria" userId="6464a502-8a44-4d67-8fab-8f3aa9495827" providerId="ADAL" clId="{CE016C0A-F533-4B50-883B-368DAC6F3431}" dt="2024-10-02T20:19:39.756" v="195" actId="20577"/>
          <ac:spMkLst>
            <pc:docMk/>
            <pc:sldMk cId="3303905315" sldId="278"/>
            <ac:spMk id="63" creationId="{44E608E9-71F6-7651-16FD-E39DF3094A25}"/>
          </ac:spMkLst>
        </pc:spChg>
        <pc:spChg chg="mod">
          <ac:chgData name="Twesigye, Gloria" userId="6464a502-8a44-4d67-8fab-8f3aa9495827" providerId="ADAL" clId="{CE016C0A-F533-4B50-883B-368DAC6F3431}" dt="2024-10-02T20:21:02.858" v="211" actId="207"/>
          <ac:spMkLst>
            <pc:docMk/>
            <pc:sldMk cId="3303905315" sldId="278"/>
            <ac:spMk id="84" creationId="{4D9E8538-911D-A908-DEFE-7D4899B66C6A}"/>
          </ac:spMkLst>
        </pc:spChg>
        <pc:spChg chg="mod">
          <ac:chgData name="Twesigye, Gloria" userId="6464a502-8a44-4d67-8fab-8f3aa9495827" providerId="ADAL" clId="{CE016C0A-F533-4B50-883B-368DAC6F3431}" dt="2024-10-02T20:20:54.168" v="209" actId="207"/>
          <ac:spMkLst>
            <pc:docMk/>
            <pc:sldMk cId="3303905315" sldId="278"/>
            <ac:spMk id="85" creationId="{A2C41976-A823-F67F-4769-D382354D7DE2}"/>
          </ac:spMkLst>
        </pc:spChg>
        <pc:spChg chg="mod">
          <ac:chgData name="Twesigye, Gloria" userId="6464a502-8a44-4d67-8fab-8f3aa9495827" providerId="ADAL" clId="{CE016C0A-F533-4B50-883B-368DAC6F3431}" dt="2024-10-02T20:19:53.102" v="201" actId="20577"/>
          <ac:spMkLst>
            <pc:docMk/>
            <pc:sldMk cId="3303905315" sldId="278"/>
            <ac:spMk id="86" creationId="{765F265F-8398-2978-495A-F93663360931}"/>
          </ac:spMkLst>
        </pc:spChg>
        <pc:spChg chg="mod">
          <ac:chgData name="Twesigye, Gloria" userId="6464a502-8a44-4d67-8fab-8f3aa9495827" providerId="ADAL" clId="{CE016C0A-F533-4B50-883B-368DAC6F3431}" dt="2024-10-02T20:21:09.727" v="212" actId="207"/>
          <ac:spMkLst>
            <pc:docMk/>
            <pc:sldMk cId="3303905315" sldId="278"/>
            <ac:spMk id="87" creationId="{010F4F82-D8EF-4C4B-44E0-25D9EE52E551}"/>
          </ac:spMkLst>
        </pc:spChg>
        <pc:spChg chg="mod">
          <ac:chgData name="Twesigye, Gloria" userId="6464a502-8a44-4d67-8fab-8f3aa9495827" providerId="ADAL" clId="{CE016C0A-F533-4B50-883B-368DAC6F3431}" dt="2024-10-02T20:19:46.458" v="198" actId="20577"/>
          <ac:spMkLst>
            <pc:docMk/>
            <pc:sldMk cId="3303905315" sldId="278"/>
            <ac:spMk id="88" creationId="{EC61A5B2-D1CC-3FB8-F0CA-0FE357E0D90D}"/>
          </ac:spMkLst>
        </pc:spChg>
        <pc:spChg chg="mod">
          <ac:chgData name="Twesigye, Gloria" userId="6464a502-8a44-4d67-8fab-8f3aa9495827" providerId="ADAL" clId="{CE016C0A-F533-4B50-883B-368DAC6F3431}" dt="2024-10-02T20:20:38.375" v="208" actId="207"/>
          <ac:spMkLst>
            <pc:docMk/>
            <pc:sldMk cId="3303905315" sldId="278"/>
            <ac:spMk id="91" creationId="{00441B21-2603-C068-3ABB-EC8F4F95E722}"/>
          </ac:spMkLst>
        </pc:spChg>
        <pc:spChg chg="mod">
          <ac:chgData name="Twesigye, Gloria" userId="6464a502-8a44-4d67-8fab-8f3aa9495827" providerId="ADAL" clId="{CE016C0A-F533-4B50-883B-368DAC6F3431}" dt="2024-10-02T20:20:25.057" v="206" actId="207"/>
          <ac:spMkLst>
            <pc:docMk/>
            <pc:sldMk cId="3303905315" sldId="278"/>
            <ac:spMk id="93" creationId="{181988A7-1366-C5E4-E9DE-F4B4A581EBAE}"/>
          </ac:spMkLst>
        </pc:spChg>
        <pc:spChg chg="mod">
          <ac:chgData name="Twesigye, Gloria" userId="6464a502-8a44-4d67-8fab-8f3aa9495827" providerId="ADAL" clId="{CE016C0A-F533-4B50-883B-368DAC6F3431}" dt="2024-10-02T20:20:34.382" v="207" actId="207"/>
          <ac:spMkLst>
            <pc:docMk/>
            <pc:sldMk cId="3303905315" sldId="278"/>
            <ac:spMk id="94" creationId="{53AF73D9-F6DB-AA3C-9161-7DE6E374677B}"/>
          </ac:spMkLst>
        </pc:spChg>
        <pc:spChg chg="mod">
          <ac:chgData name="Twesigye, Gloria" userId="6464a502-8a44-4d67-8fab-8f3aa9495827" providerId="ADAL" clId="{CE016C0A-F533-4B50-883B-368DAC6F3431}" dt="2024-10-02T20:20:18.600" v="205" actId="207"/>
          <ac:spMkLst>
            <pc:docMk/>
            <pc:sldMk cId="3303905315" sldId="278"/>
            <ac:spMk id="96" creationId="{3935F5FD-8FB0-E166-A5F5-D8DC24F64F9C}"/>
          </ac:spMkLst>
        </pc:spChg>
        <pc:picChg chg="add mod">
          <ac:chgData name="Twesigye, Gloria" userId="6464a502-8a44-4d67-8fab-8f3aa9495827" providerId="ADAL" clId="{CE016C0A-F533-4B50-883B-368DAC6F3431}" dt="2024-10-02T20:19:27.622" v="188"/>
          <ac:picMkLst>
            <pc:docMk/>
            <pc:sldMk cId="3303905315" sldId="278"/>
            <ac:picMk id="9" creationId="{A383A94A-8D7A-FBFF-320D-C51CC479A26E}"/>
          </ac:picMkLst>
        </pc:picChg>
      </pc:sldChg>
      <pc:sldChg chg="modSp del mod">
        <pc:chgData name="Twesigye, Gloria" userId="6464a502-8a44-4d67-8fab-8f3aa9495827" providerId="ADAL" clId="{CE016C0A-F533-4B50-883B-368DAC6F3431}" dt="2024-10-14T15:05:54.112" v="790" actId="47"/>
        <pc:sldMkLst>
          <pc:docMk/>
          <pc:sldMk cId="3502258445" sldId="283"/>
        </pc:sldMkLst>
        <pc:spChg chg="mod">
          <ac:chgData name="Twesigye, Gloria" userId="6464a502-8a44-4d67-8fab-8f3aa9495827" providerId="ADAL" clId="{CE016C0A-F533-4B50-883B-368DAC6F3431}" dt="2024-10-02T19:57:05.121" v="101" actId="207"/>
          <ac:spMkLst>
            <pc:docMk/>
            <pc:sldMk cId="3502258445" sldId="283"/>
            <ac:spMk id="5" creationId="{07E7D4A9-A2D8-FCFA-930A-28EF4D10D77F}"/>
          </ac:spMkLst>
        </pc:spChg>
        <pc:graphicFrameChg chg="mod ord">
          <ac:chgData name="Twesigye, Gloria" userId="6464a502-8a44-4d67-8fab-8f3aa9495827" providerId="ADAL" clId="{CE016C0A-F533-4B50-883B-368DAC6F3431}" dt="2024-10-02T19:57:30.612" v="106" actId="207"/>
          <ac:graphicFrameMkLst>
            <pc:docMk/>
            <pc:sldMk cId="3502258445" sldId="283"/>
            <ac:graphicFrameMk id="2" creationId="{3E5EB191-604B-5D0C-0A19-100096219C99}"/>
          </ac:graphicFrameMkLst>
        </pc:graphicFrameChg>
      </pc:sldChg>
      <pc:sldChg chg="mod">
        <pc:chgData name="Twesigye, Gloria" userId="6464a502-8a44-4d67-8fab-8f3aa9495827" providerId="ADAL" clId="{CE016C0A-F533-4B50-883B-368DAC6F3431}" dt="2024-10-10T18:45:04.717" v="780" actId="27918"/>
        <pc:sldMkLst>
          <pc:docMk/>
          <pc:sldMk cId="2683574049" sldId="286"/>
        </pc:sldMkLst>
      </pc:sldChg>
      <pc:sldChg chg="modSp mod modCm">
        <pc:chgData name="Twesigye, Gloria" userId="6464a502-8a44-4d67-8fab-8f3aa9495827" providerId="ADAL" clId="{CE016C0A-F533-4B50-883B-368DAC6F3431}" dt="2024-10-25T17:28:22.590" v="799" actId="20577"/>
        <pc:sldMkLst>
          <pc:docMk/>
          <pc:sldMk cId="3475639167" sldId="289"/>
        </pc:sldMkLst>
        <pc:spChg chg="mod">
          <ac:chgData name="Twesigye, Gloria" userId="6464a502-8a44-4d67-8fab-8f3aa9495827" providerId="ADAL" clId="{CE016C0A-F533-4B50-883B-368DAC6F3431}" dt="2024-10-25T17:28:22.590" v="799"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mod">
              <pc226:chgData name="Twesigye, Gloria" userId="6464a502-8a44-4d67-8fab-8f3aa9495827" providerId="ADAL" clId="{CE016C0A-F533-4B50-883B-368DAC6F3431}" dt="2024-10-25T17:28:22.590" v="799" actId="20577"/>
              <pc2:cmMkLst xmlns:pc2="http://schemas.microsoft.com/office/powerpoint/2019/9/main/command">
                <pc:docMk/>
                <pc:sldMk cId="3475639167" sldId="289"/>
                <pc2:cmMk id="{6F75B2B4-DF27-4B41-ADB5-D4E299F66266}"/>
              </pc2:cmMkLst>
            </pc226:cmChg>
          </p:ext>
        </pc:extLst>
      </pc:sldChg>
      <pc:sldChg chg="addSp modSp mod">
        <pc:chgData name="Twesigye, Gloria" userId="6464a502-8a44-4d67-8fab-8f3aa9495827" providerId="ADAL" clId="{CE016C0A-F533-4B50-883B-368DAC6F3431}" dt="2024-10-02T20:49:21.345" v="283" actId="27918"/>
        <pc:sldMkLst>
          <pc:docMk/>
          <pc:sldMk cId="3332005300" sldId="322"/>
        </pc:sldMkLst>
        <pc:spChg chg="add mod">
          <ac:chgData name="Twesigye, Gloria" userId="6464a502-8a44-4d67-8fab-8f3aa9495827" providerId="ADAL" clId="{CE016C0A-F533-4B50-883B-368DAC6F3431}" dt="2024-10-02T20:48:44.974" v="278" actId="1036"/>
          <ac:spMkLst>
            <pc:docMk/>
            <pc:sldMk cId="3332005300" sldId="322"/>
            <ac:spMk id="4" creationId="{1DCF987D-3942-000B-5B0B-AFFC7DD1AA01}"/>
          </ac:spMkLst>
        </pc:spChg>
        <pc:graphicFrameChg chg="mod">
          <ac:chgData name="Twesigye, Gloria" userId="6464a502-8a44-4d67-8fab-8f3aa9495827" providerId="ADAL" clId="{CE016C0A-F533-4B50-883B-368DAC6F3431}" dt="2024-10-02T20:48:37.223" v="272"/>
          <ac:graphicFrameMkLst>
            <pc:docMk/>
            <pc:sldMk cId="3332005300" sldId="322"/>
            <ac:graphicFrameMk id="6" creationId="{A9A8CC69-E7C7-8BF8-2D2D-ABB1A61EC758}"/>
          </ac:graphicFrameMkLst>
        </pc:graphicFrameChg>
      </pc:sldChg>
      <pc:sldChg chg="addSp delSp modSp mod">
        <pc:chgData name="Twesigye, Gloria" userId="6464a502-8a44-4d67-8fab-8f3aa9495827" providerId="ADAL" clId="{CE016C0A-F533-4B50-883B-368DAC6F3431}" dt="2024-10-02T20:59:27.333" v="316" actId="1076"/>
        <pc:sldMkLst>
          <pc:docMk/>
          <pc:sldMk cId="3364805724" sldId="339"/>
        </pc:sldMkLst>
        <pc:spChg chg="mod">
          <ac:chgData name="Twesigye, Gloria" userId="6464a502-8a44-4d67-8fab-8f3aa9495827" providerId="ADAL" clId="{CE016C0A-F533-4B50-883B-368DAC6F3431}" dt="2024-10-02T20:52:36.202" v="285" actId="20577"/>
          <ac:spMkLst>
            <pc:docMk/>
            <pc:sldMk cId="3364805724" sldId="339"/>
            <ac:spMk id="3" creationId="{B6340F88-FDE5-D8FA-4CB8-7065B97BFE6B}"/>
          </ac:spMkLst>
        </pc:spChg>
        <pc:grpChg chg="add mod">
          <ac:chgData name="Twesigye, Gloria" userId="6464a502-8a44-4d67-8fab-8f3aa9495827" providerId="ADAL" clId="{CE016C0A-F533-4B50-883B-368DAC6F3431}" dt="2024-10-02T20:59:27.333" v="316" actId="1076"/>
          <ac:grpSpMkLst>
            <pc:docMk/>
            <pc:sldMk cId="3364805724" sldId="339"/>
            <ac:grpSpMk id="19" creationId="{D82DA62F-AF6E-5B8E-F2B8-528586E60B91}"/>
          </ac:grpSpMkLst>
        </pc:grpChg>
        <pc:picChg chg="add mod">
          <ac:chgData name="Twesigye, Gloria" userId="6464a502-8a44-4d67-8fab-8f3aa9495827" providerId="ADAL" clId="{CE016C0A-F533-4B50-883B-368DAC6F3431}" dt="2024-10-02T20:59:27.333" v="316" actId="1076"/>
          <ac:picMkLst>
            <pc:docMk/>
            <pc:sldMk cId="3364805724" sldId="339"/>
            <ac:picMk id="4" creationId="{D04A9BE4-6982-FEDA-5D2F-F074F9FCA5EB}"/>
          </ac:picMkLst>
        </pc:picChg>
        <pc:picChg chg="mod">
          <ac:chgData name="Twesigye, Gloria" userId="6464a502-8a44-4d67-8fab-8f3aa9495827" providerId="ADAL" clId="{CE016C0A-F533-4B50-883B-368DAC6F3431}" dt="2024-10-02T20:59:02.216" v="313" actId="164"/>
          <ac:picMkLst>
            <pc:docMk/>
            <pc:sldMk cId="3364805724" sldId="339"/>
            <ac:picMk id="5" creationId="{1F88B73B-EEE1-0183-F124-9B027958F712}"/>
          </ac:picMkLst>
        </pc:picChg>
        <pc:picChg chg="del">
          <ac:chgData name="Twesigye, Gloria" userId="6464a502-8a44-4d67-8fab-8f3aa9495827" providerId="ADAL" clId="{CE016C0A-F533-4B50-883B-368DAC6F3431}" dt="2024-10-02T20:57:23.084" v="286" actId="478"/>
          <ac:picMkLst>
            <pc:docMk/>
            <pc:sldMk cId="3364805724" sldId="339"/>
            <ac:picMk id="6" creationId="{AD77C697-B779-6D9D-158A-54003357BF8B}"/>
          </ac:picMkLst>
        </pc:picChg>
        <pc:picChg chg="del">
          <ac:chgData name="Twesigye, Gloria" userId="6464a502-8a44-4d67-8fab-8f3aa9495827" providerId="ADAL" clId="{CE016C0A-F533-4B50-883B-368DAC6F3431}" dt="2024-10-02T20:57:23.983" v="287" actId="478"/>
          <ac:picMkLst>
            <pc:docMk/>
            <pc:sldMk cId="3364805724" sldId="339"/>
            <ac:picMk id="7" creationId="{9C297817-C33F-3B47-9958-4CD758B3D999}"/>
          </ac:picMkLst>
        </pc:picChg>
        <pc:picChg chg="add mod">
          <ac:chgData name="Twesigye, Gloria" userId="6464a502-8a44-4d67-8fab-8f3aa9495827" providerId="ADAL" clId="{CE016C0A-F533-4B50-883B-368DAC6F3431}" dt="2024-10-02T20:59:27.333" v="316" actId="1076"/>
          <ac:picMkLst>
            <pc:docMk/>
            <pc:sldMk cId="3364805724" sldId="339"/>
            <ac:picMk id="8" creationId="{E6409977-BFB8-98E2-F9E3-8A32109A1907}"/>
          </ac:picMkLst>
        </pc:picChg>
        <pc:picChg chg="del mod">
          <ac:chgData name="Twesigye, Gloria" userId="6464a502-8a44-4d67-8fab-8f3aa9495827" providerId="ADAL" clId="{CE016C0A-F533-4B50-883B-368DAC6F3431}" dt="2024-10-02T20:57:35.759" v="289" actId="478"/>
          <ac:picMkLst>
            <pc:docMk/>
            <pc:sldMk cId="3364805724" sldId="339"/>
            <ac:picMk id="9" creationId="{72BEDD55-7627-F03F-7F65-26D281E6D24B}"/>
          </ac:picMkLst>
        </pc:picChg>
        <pc:picChg chg="add mod">
          <ac:chgData name="Twesigye, Gloria" userId="6464a502-8a44-4d67-8fab-8f3aa9495827" providerId="ADAL" clId="{CE016C0A-F533-4B50-883B-368DAC6F3431}" dt="2024-10-02T20:59:27.333" v="316" actId="1076"/>
          <ac:picMkLst>
            <pc:docMk/>
            <pc:sldMk cId="3364805724" sldId="339"/>
            <ac:picMk id="15" creationId="{FEFD1425-6DA1-9D1D-2EA5-4589D4348D80}"/>
          </ac:picMkLst>
        </pc:picChg>
        <pc:picChg chg="mod">
          <ac:chgData name="Twesigye, Gloria" userId="6464a502-8a44-4d67-8fab-8f3aa9495827" providerId="ADAL" clId="{CE016C0A-F533-4B50-883B-368DAC6F3431}" dt="2024-10-02T20:59:27.333" v="316" actId="1076"/>
          <ac:picMkLst>
            <pc:docMk/>
            <pc:sldMk cId="3364805724" sldId="339"/>
            <ac:picMk id="16" creationId="{4C7F7417-7EC7-B932-F2D0-7AC68429426C}"/>
          </ac:picMkLst>
        </pc:picChg>
        <pc:picChg chg="del">
          <ac:chgData name="Twesigye, Gloria" userId="6464a502-8a44-4d67-8fab-8f3aa9495827" providerId="ADAL" clId="{CE016C0A-F533-4B50-883B-368DAC6F3431}" dt="2024-10-02T20:57:37.504" v="290" actId="478"/>
          <ac:picMkLst>
            <pc:docMk/>
            <pc:sldMk cId="3364805724" sldId="339"/>
            <ac:picMk id="17" creationId="{F973C56C-7C50-0575-F0C7-114E0C85A538}"/>
          </ac:picMkLst>
        </pc:picChg>
        <pc:picChg chg="add mod modCrop">
          <ac:chgData name="Twesigye, Gloria" userId="6464a502-8a44-4d67-8fab-8f3aa9495827" providerId="ADAL" clId="{CE016C0A-F533-4B50-883B-368DAC6F3431}" dt="2024-10-02T20:59:02.216" v="313" actId="164"/>
          <ac:picMkLst>
            <pc:docMk/>
            <pc:sldMk cId="3364805724" sldId="339"/>
            <ac:picMk id="18" creationId="{11839B13-CD2D-A4F5-C0F1-58ECDF67E8FB}"/>
          </ac:picMkLst>
        </pc:picChg>
      </pc:sldChg>
      <pc:sldChg chg="del">
        <pc:chgData name="Twesigye, Gloria" userId="6464a502-8a44-4d67-8fab-8f3aa9495827" providerId="ADAL" clId="{CE016C0A-F533-4B50-883B-368DAC6F3431}" dt="2024-10-02T20:17:14.800" v="175" actId="47"/>
        <pc:sldMkLst>
          <pc:docMk/>
          <pc:sldMk cId="2781894779" sldId="343"/>
        </pc:sldMkLst>
      </pc:sldChg>
      <pc:sldChg chg="add del mod">
        <pc:chgData name="Twesigye, Gloria" userId="6464a502-8a44-4d67-8fab-8f3aa9495827" providerId="ADAL" clId="{CE016C0A-F533-4B50-883B-368DAC6F3431}" dt="2024-10-25T17:18:34.197" v="795" actId="47"/>
        <pc:sldMkLst>
          <pc:docMk/>
          <pc:sldMk cId="587045458" sldId="351"/>
        </pc:sldMkLst>
      </pc:sldChg>
      <pc:sldChg chg="modSp mod">
        <pc:chgData name="Twesigye, Gloria" userId="6464a502-8a44-4d67-8fab-8f3aa9495827" providerId="ADAL" clId="{CE016C0A-F533-4B50-883B-368DAC6F3431}" dt="2024-10-03T14:11:11.522" v="342" actId="1076"/>
        <pc:sldMkLst>
          <pc:docMk/>
          <pc:sldMk cId="3383364338" sldId="353"/>
        </pc:sldMkLst>
        <pc:graphicFrameChg chg="mod">
          <ac:chgData name="Twesigye, Gloria" userId="6464a502-8a44-4d67-8fab-8f3aa9495827" providerId="ADAL" clId="{CE016C0A-F533-4B50-883B-368DAC6F3431}" dt="2024-10-03T14:11:11.522" v="342" actId="1076"/>
          <ac:graphicFrameMkLst>
            <pc:docMk/>
            <pc:sldMk cId="3383364338" sldId="353"/>
            <ac:graphicFrameMk id="21" creationId="{9673CC04-08CC-5578-D046-2CD1CE6E0EBA}"/>
          </ac:graphicFrameMkLst>
        </pc:graphicFrameChg>
      </pc:sldChg>
      <pc:sldChg chg="del">
        <pc:chgData name="Twesigye, Gloria" userId="6464a502-8a44-4d67-8fab-8f3aa9495827" providerId="ADAL" clId="{CE016C0A-F533-4B50-883B-368DAC6F3431}" dt="2024-10-02T20:33:22.952" v="213" actId="47"/>
        <pc:sldMkLst>
          <pc:docMk/>
          <pc:sldMk cId="2042778756" sldId="354"/>
        </pc:sldMkLst>
      </pc:sldChg>
      <pc:sldChg chg="del">
        <pc:chgData name="Twesigye, Gloria" userId="6464a502-8a44-4d67-8fab-8f3aa9495827" providerId="ADAL" clId="{CE016C0A-F533-4B50-883B-368DAC6F3431}" dt="2024-10-02T20:16:51.822" v="166" actId="47"/>
        <pc:sldMkLst>
          <pc:docMk/>
          <pc:sldMk cId="564221537" sldId="355"/>
        </pc:sldMkLst>
      </pc:sldChg>
      <pc:sldChg chg="delSp modSp mod">
        <pc:chgData name="Twesigye, Gloria" userId="6464a502-8a44-4d67-8fab-8f3aa9495827" providerId="ADAL" clId="{CE016C0A-F533-4B50-883B-368DAC6F3431}" dt="2024-10-03T19:13:10.678" v="749" actId="207"/>
        <pc:sldMkLst>
          <pc:docMk/>
          <pc:sldMk cId="2037470596" sldId="356"/>
        </pc:sldMkLst>
        <pc:spChg chg="mod">
          <ac:chgData name="Twesigye, Gloria" userId="6464a502-8a44-4d67-8fab-8f3aa9495827" providerId="ADAL" clId="{CE016C0A-F533-4B50-883B-368DAC6F3431}" dt="2024-10-03T18:47:05.834" v="652" actId="1076"/>
          <ac:spMkLst>
            <pc:docMk/>
            <pc:sldMk cId="2037470596" sldId="356"/>
            <ac:spMk id="3" creationId="{E4FD1E92-5DBC-B105-F246-2355E4FF9A74}"/>
          </ac:spMkLst>
        </pc:spChg>
        <pc:spChg chg="del mod">
          <ac:chgData name="Twesigye, Gloria" userId="6464a502-8a44-4d67-8fab-8f3aa9495827" providerId="ADAL" clId="{CE016C0A-F533-4B50-883B-368DAC6F3431}" dt="2024-10-03T18:47:10.258" v="654" actId="478"/>
          <ac:spMkLst>
            <pc:docMk/>
            <pc:sldMk cId="2037470596" sldId="356"/>
            <ac:spMk id="4" creationId="{8FAD7DD4-57A9-FF38-B893-963B1B5781FE}"/>
          </ac:spMkLst>
        </pc:spChg>
        <pc:graphicFrameChg chg="mod">
          <ac:chgData name="Twesigye, Gloria" userId="6464a502-8a44-4d67-8fab-8f3aa9495827" providerId="ADAL" clId="{CE016C0A-F533-4B50-883B-368DAC6F3431}" dt="2024-10-03T19:13:10.678" v="749" actId="207"/>
          <ac:graphicFrameMkLst>
            <pc:docMk/>
            <pc:sldMk cId="2037470596" sldId="356"/>
            <ac:graphicFrameMk id="9" creationId="{16BB2B36-D329-083C-5198-BEEC5AC12CFA}"/>
          </ac:graphicFrameMkLst>
        </pc:graphicFrameChg>
        <pc:cxnChg chg="del">
          <ac:chgData name="Twesigye, Gloria" userId="6464a502-8a44-4d67-8fab-8f3aa9495827" providerId="ADAL" clId="{CE016C0A-F533-4B50-883B-368DAC6F3431}" dt="2024-10-03T18:47:02.068" v="651" actId="478"/>
          <ac:cxnSpMkLst>
            <pc:docMk/>
            <pc:sldMk cId="2037470596" sldId="356"/>
            <ac:cxnSpMk id="5" creationId="{34910700-1BDF-1AC8-805B-EA7CB736B340}"/>
          </ac:cxnSpMkLst>
        </pc:cxnChg>
        <pc:cxnChg chg="del">
          <ac:chgData name="Twesigye, Gloria" userId="6464a502-8a44-4d67-8fab-8f3aa9495827" providerId="ADAL" clId="{CE016C0A-F533-4B50-883B-368DAC6F3431}" dt="2024-10-03T18:47:11.174" v="655" actId="478"/>
          <ac:cxnSpMkLst>
            <pc:docMk/>
            <pc:sldMk cId="2037470596" sldId="356"/>
            <ac:cxnSpMk id="8" creationId="{22766DD9-4256-2E5C-ACD4-93D0083B7CD7}"/>
          </ac:cxnSpMkLst>
        </pc:cxnChg>
      </pc:sldChg>
      <pc:sldChg chg="modSp mod">
        <pc:chgData name="Twesigye, Gloria" userId="6464a502-8a44-4d67-8fab-8f3aa9495827" providerId="ADAL" clId="{CE016C0A-F533-4B50-883B-368DAC6F3431}" dt="2024-10-02T20:43:00.436" v="230"/>
        <pc:sldMkLst>
          <pc:docMk/>
          <pc:sldMk cId="3982897259" sldId="357"/>
        </pc:sldMkLst>
        <pc:graphicFrameChg chg="mod">
          <ac:chgData name="Twesigye, Gloria" userId="6464a502-8a44-4d67-8fab-8f3aa9495827" providerId="ADAL" clId="{CE016C0A-F533-4B50-883B-368DAC6F3431}" dt="2024-10-02T20:43:00.436" v="230"/>
          <ac:graphicFrameMkLst>
            <pc:docMk/>
            <pc:sldMk cId="3982897259" sldId="357"/>
            <ac:graphicFrameMk id="9" creationId="{16BB2B36-D329-083C-5198-BEEC5AC12CFA}"/>
          </ac:graphicFrameMkLst>
        </pc:graphicFrameChg>
      </pc:sldChg>
      <pc:sldChg chg="modSp mod">
        <pc:chgData name="Twesigye, Gloria" userId="6464a502-8a44-4d67-8fab-8f3aa9495827" providerId="ADAL" clId="{CE016C0A-F533-4B50-883B-368DAC6F3431}" dt="2024-10-03T13:17:08.357" v="331" actId="207"/>
        <pc:sldMkLst>
          <pc:docMk/>
          <pc:sldMk cId="4262263089" sldId="358"/>
        </pc:sldMkLst>
        <pc:graphicFrameChg chg="mod">
          <ac:chgData name="Twesigye, Gloria" userId="6464a502-8a44-4d67-8fab-8f3aa9495827" providerId="ADAL" clId="{CE016C0A-F533-4B50-883B-368DAC6F3431}" dt="2024-10-03T13:17:08.357" v="331" actId="207"/>
          <ac:graphicFrameMkLst>
            <pc:docMk/>
            <pc:sldMk cId="4262263089" sldId="358"/>
            <ac:graphicFrameMk id="9" creationId="{16BB2B36-D329-083C-5198-BEEC5AC12CFA}"/>
          </ac:graphicFrameMkLst>
        </pc:graphicFrameChg>
      </pc:sldChg>
      <pc:sldChg chg="mod">
        <pc:chgData name="Twesigye, Gloria" userId="6464a502-8a44-4d67-8fab-8f3aa9495827" providerId="ADAL" clId="{CE016C0A-F533-4B50-883B-368DAC6F3431}" dt="2024-10-03T14:12:06.190" v="348" actId="27918"/>
        <pc:sldMkLst>
          <pc:docMk/>
          <pc:sldMk cId="1876491663" sldId="359"/>
        </pc:sldMkLst>
      </pc:sldChg>
      <pc:sldChg chg="addSp delSp modSp mod">
        <pc:chgData name="Twesigye, Gloria" userId="6464a502-8a44-4d67-8fab-8f3aa9495827" providerId="ADAL" clId="{CE016C0A-F533-4B50-883B-368DAC6F3431}" dt="2024-10-02T19:00:44.816" v="8"/>
        <pc:sldMkLst>
          <pc:docMk/>
          <pc:sldMk cId="2723418054" sldId="360"/>
        </pc:sldMkLst>
        <pc:spChg chg="del">
          <ac:chgData name="Twesigye, Gloria" userId="6464a502-8a44-4d67-8fab-8f3aa9495827" providerId="ADAL" clId="{CE016C0A-F533-4B50-883B-368DAC6F3431}" dt="2024-10-02T19:00:44.417" v="7" actId="478"/>
          <ac:spMkLst>
            <pc:docMk/>
            <pc:sldMk cId="2723418054" sldId="360"/>
            <ac:spMk id="6" creationId="{5D0F14F3-1A09-3E96-BCB2-D8B940E469DA}"/>
          </ac:spMkLst>
        </pc:spChg>
        <pc:spChg chg="del">
          <ac:chgData name="Twesigye, Gloria" userId="6464a502-8a44-4d67-8fab-8f3aa9495827" providerId="ADAL" clId="{CE016C0A-F533-4B50-883B-368DAC6F3431}" dt="2024-10-02T19:00:44.417" v="7" actId="478"/>
          <ac:spMkLst>
            <pc:docMk/>
            <pc:sldMk cId="2723418054" sldId="360"/>
            <ac:spMk id="7" creationId="{CE64F085-394F-89FE-55C1-94E5F28AFADD}"/>
          </ac:spMkLst>
        </pc:spChg>
        <pc:spChg chg="del">
          <ac:chgData name="Twesigye, Gloria" userId="6464a502-8a44-4d67-8fab-8f3aa9495827" providerId="ADAL" clId="{CE016C0A-F533-4B50-883B-368DAC6F3431}" dt="2024-10-02T19:00:44.417" v="7" actId="478"/>
          <ac:spMkLst>
            <pc:docMk/>
            <pc:sldMk cId="2723418054" sldId="360"/>
            <ac:spMk id="8" creationId="{E39DAA33-FEFE-A8BD-BBEA-A8F3D8B80ECE}"/>
          </ac:spMkLst>
        </pc:spChg>
        <pc:picChg chg="add mod">
          <ac:chgData name="Twesigye, Gloria" userId="6464a502-8a44-4d67-8fab-8f3aa9495827" providerId="ADAL" clId="{CE016C0A-F533-4B50-883B-368DAC6F3431}" dt="2024-10-02T19:00:44.816" v="8"/>
          <ac:picMkLst>
            <pc:docMk/>
            <pc:sldMk cId="2723418054" sldId="360"/>
            <ac:picMk id="2" creationId="{889D64BB-ECF9-A60B-9835-61884340DAE8}"/>
          </ac:picMkLst>
        </pc:picChg>
      </pc:sldChg>
      <pc:sldChg chg="addSp delSp modSp mod">
        <pc:chgData name="Twesigye, Gloria" userId="6464a502-8a44-4d67-8fab-8f3aa9495827" providerId="ADAL" clId="{CE016C0A-F533-4B50-883B-368DAC6F3431}" dt="2024-10-02T19:01:09.666" v="10"/>
        <pc:sldMkLst>
          <pc:docMk/>
          <pc:sldMk cId="3494697050" sldId="361"/>
        </pc:sldMkLst>
        <pc:spChg chg="del">
          <ac:chgData name="Twesigye, Gloria" userId="6464a502-8a44-4d67-8fab-8f3aa9495827" providerId="ADAL" clId="{CE016C0A-F533-4B50-883B-368DAC6F3431}" dt="2024-10-02T19:01:09.201" v="9" actId="478"/>
          <ac:spMkLst>
            <pc:docMk/>
            <pc:sldMk cId="3494697050" sldId="361"/>
            <ac:spMk id="6" creationId="{5D0F14F3-1A09-3E96-BCB2-D8B940E469DA}"/>
          </ac:spMkLst>
        </pc:spChg>
        <pc:spChg chg="del">
          <ac:chgData name="Twesigye, Gloria" userId="6464a502-8a44-4d67-8fab-8f3aa9495827" providerId="ADAL" clId="{CE016C0A-F533-4B50-883B-368DAC6F3431}" dt="2024-10-02T19:01:09.201" v="9" actId="478"/>
          <ac:spMkLst>
            <pc:docMk/>
            <pc:sldMk cId="3494697050" sldId="361"/>
            <ac:spMk id="7" creationId="{CE64F085-394F-89FE-55C1-94E5F28AFADD}"/>
          </ac:spMkLst>
        </pc:spChg>
        <pc:spChg chg="del">
          <ac:chgData name="Twesigye, Gloria" userId="6464a502-8a44-4d67-8fab-8f3aa9495827" providerId="ADAL" clId="{CE016C0A-F533-4B50-883B-368DAC6F3431}" dt="2024-10-02T19:01:09.201" v="9" actId="478"/>
          <ac:spMkLst>
            <pc:docMk/>
            <pc:sldMk cId="3494697050" sldId="361"/>
            <ac:spMk id="8" creationId="{E39DAA33-FEFE-A8BD-BBEA-A8F3D8B80ECE}"/>
          </ac:spMkLst>
        </pc:spChg>
        <pc:picChg chg="add mod">
          <ac:chgData name="Twesigye, Gloria" userId="6464a502-8a44-4d67-8fab-8f3aa9495827" providerId="ADAL" clId="{CE016C0A-F533-4B50-883B-368DAC6F3431}" dt="2024-10-02T19:01:09.666" v="10"/>
          <ac:picMkLst>
            <pc:docMk/>
            <pc:sldMk cId="3494697050" sldId="361"/>
            <ac:picMk id="2" creationId="{356B6F05-6374-981D-2733-E4CB2CF2FCC2}"/>
          </ac:picMkLst>
        </pc:picChg>
      </pc:sldChg>
      <pc:sldChg chg="delSp modSp mod">
        <pc:chgData name="Twesigye, Gloria" userId="6464a502-8a44-4d67-8fab-8f3aa9495827" providerId="ADAL" clId="{CE016C0A-F533-4B50-883B-368DAC6F3431}" dt="2024-10-03T18:43:44.531" v="645"/>
        <pc:sldMkLst>
          <pc:docMk/>
          <pc:sldMk cId="2775215614" sldId="362"/>
        </pc:sldMkLst>
        <pc:spChg chg="del">
          <ac:chgData name="Twesigye, Gloria" userId="6464a502-8a44-4d67-8fab-8f3aa9495827" providerId="ADAL" clId="{CE016C0A-F533-4B50-883B-368DAC6F3431}" dt="2024-10-03T18:43:10.401" v="642" actId="478"/>
          <ac:spMkLst>
            <pc:docMk/>
            <pc:sldMk cId="2775215614" sldId="362"/>
            <ac:spMk id="6" creationId="{732B16EE-46E9-5A8E-46B1-F94152ADB3D1}"/>
          </ac:spMkLst>
        </pc:spChg>
        <pc:spChg chg="del">
          <ac:chgData name="Twesigye, Gloria" userId="6464a502-8a44-4d67-8fab-8f3aa9495827" providerId="ADAL" clId="{CE016C0A-F533-4B50-883B-368DAC6F3431}" dt="2024-10-03T18:42:48.055" v="639" actId="478"/>
          <ac:spMkLst>
            <pc:docMk/>
            <pc:sldMk cId="2775215614" sldId="362"/>
            <ac:spMk id="7" creationId="{F46BF4F5-DA1D-ED61-306F-E8E24F89B3B1}"/>
          </ac:spMkLst>
        </pc:spChg>
        <pc:graphicFrameChg chg="mod">
          <ac:chgData name="Twesigye, Gloria" userId="6464a502-8a44-4d67-8fab-8f3aa9495827" providerId="ADAL" clId="{CE016C0A-F533-4B50-883B-368DAC6F3431}" dt="2024-10-03T18:43:44.531" v="645"/>
          <ac:graphicFrameMkLst>
            <pc:docMk/>
            <pc:sldMk cId="2775215614" sldId="362"/>
            <ac:graphicFrameMk id="8" creationId="{A25666F9-CCA3-9D59-B863-99CA3EC76DEB}"/>
          </ac:graphicFrameMkLst>
        </pc:graphicFrameChg>
      </pc:sldChg>
      <pc:sldChg chg="addSp modSp mod">
        <pc:chgData name="Twesigye, Gloria" userId="6464a502-8a44-4d67-8fab-8f3aa9495827" providerId="ADAL" clId="{CE016C0A-F533-4B50-883B-368DAC6F3431}" dt="2024-10-03T15:42:07.281" v="615" actId="1076"/>
        <pc:sldMkLst>
          <pc:docMk/>
          <pc:sldMk cId="991286262" sldId="363"/>
        </pc:sldMkLst>
        <pc:spChg chg="add mod">
          <ac:chgData name="Twesigye, Gloria" userId="6464a502-8a44-4d67-8fab-8f3aa9495827" providerId="ADAL" clId="{CE016C0A-F533-4B50-883B-368DAC6F3431}" dt="2024-10-03T15:41:30.018" v="603" actId="767"/>
          <ac:spMkLst>
            <pc:docMk/>
            <pc:sldMk cId="991286262" sldId="363"/>
            <ac:spMk id="5" creationId="{A98C4FA4-9071-175D-02B9-789354024201}"/>
          </ac:spMkLst>
        </pc:spChg>
        <pc:spChg chg="add mod">
          <ac:chgData name="Twesigye, Gloria" userId="6464a502-8a44-4d67-8fab-8f3aa9495827" providerId="ADAL" clId="{CE016C0A-F533-4B50-883B-368DAC6F3431}" dt="2024-10-03T15:42:07.281" v="615" actId="1076"/>
          <ac:spMkLst>
            <pc:docMk/>
            <pc:sldMk cId="991286262" sldId="363"/>
            <ac:spMk id="6" creationId="{D46B2DB3-54F9-EB20-154E-5F660879C4BF}"/>
          </ac:spMkLst>
        </pc:spChg>
        <pc:graphicFrameChg chg="add mod modGraphic">
          <ac:chgData name="Twesigye, Gloria" userId="6464a502-8a44-4d67-8fab-8f3aa9495827" providerId="ADAL" clId="{CE016C0A-F533-4B50-883B-368DAC6F3431}" dt="2024-10-03T14:38:33.611" v="491" actId="1076"/>
          <ac:graphicFrameMkLst>
            <pc:docMk/>
            <pc:sldMk cId="991286262" sldId="363"/>
            <ac:graphicFrameMk id="4" creationId="{7F942D59-5F05-9795-1062-BF8C49555B5D}"/>
          </ac:graphicFrameMkLst>
        </pc:graphicFrameChg>
        <pc:graphicFrameChg chg="mod">
          <ac:chgData name="Twesigye, Gloria" userId="6464a502-8a44-4d67-8fab-8f3aa9495827" providerId="ADAL" clId="{CE016C0A-F533-4B50-883B-368DAC6F3431}" dt="2024-10-03T15:41:43.033" v="605"/>
          <ac:graphicFrameMkLst>
            <pc:docMk/>
            <pc:sldMk cId="991286262" sldId="363"/>
            <ac:graphicFrameMk id="9" creationId="{16BB2B36-D329-083C-5198-BEEC5AC12CFA}"/>
          </ac:graphicFrameMkLst>
        </pc:graphicFrameChg>
      </pc:sldChg>
      <pc:sldChg chg="addSp delSp modSp mod ord">
        <pc:chgData name="Twesigye, Gloria" userId="6464a502-8a44-4d67-8fab-8f3aa9495827" providerId="ADAL" clId="{CE016C0A-F533-4B50-883B-368DAC6F3431}" dt="2024-10-03T18:37:26.734" v="625" actId="14734"/>
        <pc:sldMkLst>
          <pc:docMk/>
          <pc:sldMk cId="2506761111" sldId="364"/>
        </pc:sldMkLst>
        <pc:graphicFrameChg chg="add del mod modGraphic">
          <ac:chgData name="Twesigye, Gloria" userId="6464a502-8a44-4d67-8fab-8f3aa9495827" providerId="ADAL" clId="{CE016C0A-F533-4B50-883B-368DAC6F3431}" dt="2024-10-03T15:35:34.021" v="583" actId="478"/>
          <ac:graphicFrameMkLst>
            <pc:docMk/>
            <pc:sldMk cId="2506761111" sldId="364"/>
            <ac:graphicFrameMk id="4" creationId="{BCD2D98E-9252-555A-FB6E-0174E01BFBCB}"/>
          </ac:graphicFrameMkLst>
        </pc:graphicFrameChg>
        <pc:graphicFrameChg chg="mod">
          <ac:chgData name="Twesigye, Gloria" userId="6464a502-8a44-4d67-8fab-8f3aa9495827" providerId="ADAL" clId="{CE016C0A-F533-4B50-883B-368DAC6F3431}" dt="2024-10-03T18:37:00.133" v="620" actId="1076"/>
          <ac:graphicFrameMkLst>
            <pc:docMk/>
            <pc:sldMk cId="2506761111" sldId="364"/>
            <ac:graphicFrameMk id="7" creationId="{1CDE4ED1-B73E-3946-9CC6-A801223189A3}"/>
          </ac:graphicFrameMkLst>
        </pc:graphicFrameChg>
        <pc:graphicFrameChg chg="del">
          <ac:chgData name="Twesigye, Gloria" userId="6464a502-8a44-4d67-8fab-8f3aa9495827" providerId="ADAL" clId="{CE016C0A-F533-4B50-883B-368DAC6F3431}" dt="2024-10-03T14:40:10.816" v="502" actId="478"/>
          <ac:graphicFrameMkLst>
            <pc:docMk/>
            <pc:sldMk cId="2506761111" sldId="364"/>
            <ac:graphicFrameMk id="8" creationId="{46AF1704-09C7-B9B8-336D-1BF341C99174}"/>
          </ac:graphicFrameMkLst>
        </pc:graphicFrameChg>
        <pc:graphicFrameChg chg="add mod modGraphic">
          <ac:chgData name="Twesigye, Gloria" userId="6464a502-8a44-4d67-8fab-8f3aa9495827" providerId="ADAL" clId="{CE016C0A-F533-4B50-883B-368DAC6F3431}" dt="2024-10-03T18:37:26.734" v="625" actId="14734"/>
          <ac:graphicFrameMkLst>
            <pc:docMk/>
            <pc:sldMk cId="2506761111" sldId="364"/>
            <ac:graphicFrameMk id="9" creationId="{DB6C4AB6-B51D-E632-0E91-D804E6384F26}"/>
          </ac:graphicFrameMkLst>
        </pc:graphicFrameChg>
      </pc:sldChg>
      <pc:sldChg chg="del">
        <pc:chgData name="Twesigye, Gloria" userId="6464a502-8a44-4d67-8fab-8f3aa9495827" providerId="ADAL" clId="{CE016C0A-F533-4B50-883B-368DAC6F3431}" dt="2024-10-03T18:44:00.858" v="646" actId="47"/>
        <pc:sldMkLst>
          <pc:docMk/>
          <pc:sldMk cId="2057286570" sldId="365"/>
        </pc:sldMkLst>
      </pc:sldChg>
      <pc:sldChg chg="addSp delSp modSp mod">
        <pc:chgData name="Twesigye, Gloria" userId="6464a502-8a44-4d67-8fab-8f3aa9495827" providerId="ADAL" clId="{CE016C0A-F533-4B50-883B-368DAC6F3431}" dt="2024-10-02T19:01:28.892" v="14"/>
        <pc:sldMkLst>
          <pc:docMk/>
          <pc:sldMk cId="3316185608" sldId="366"/>
        </pc:sldMkLst>
        <pc:spChg chg="del">
          <ac:chgData name="Twesigye, Gloria" userId="6464a502-8a44-4d67-8fab-8f3aa9495827" providerId="ADAL" clId="{CE016C0A-F533-4B50-883B-368DAC6F3431}" dt="2024-10-02T19:01:28.419" v="13" actId="478"/>
          <ac:spMkLst>
            <pc:docMk/>
            <pc:sldMk cId="3316185608" sldId="366"/>
            <ac:spMk id="6" creationId="{5D0F14F3-1A09-3E96-BCB2-D8B940E469DA}"/>
          </ac:spMkLst>
        </pc:spChg>
        <pc:spChg chg="del">
          <ac:chgData name="Twesigye, Gloria" userId="6464a502-8a44-4d67-8fab-8f3aa9495827" providerId="ADAL" clId="{CE016C0A-F533-4B50-883B-368DAC6F3431}" dt="2024-10-02T19:01:28.419" v="13" actId="478"/>
          <ac:spMkLst>
            <pc:docMk/>
            <pc:sldMk cId="3316185608" sldId="366"/>
            <ac:spMk id="7" creationId="{CE64F085-394F-89FE-55C1-94E5F28AFADD}"/>
          </ac:spMkLst>
        </pc:spChg>
        <pc:spChg chg="del">
          <ac:chgData name="Twesigye, Gloria" userId="6464a502-8a44-4d67-8fab-8f3aa9495827" providerId="ADAL" clId="{CE016C0A-F533-4B50-883B-368DAC6F3431}" dt="2024-10-02T19:01:28.419" v="13" actId="478"/>
          <ac:spMkLst>
            <pc:docMk/>
            <pc:sldMk cId="3316185608" sldId="366"/>
            <ac:spMk id="8" creationId="{E39DAA33-FEFE-A8BD-BBEA-A8F3D8B80ECE}"/>
          </ac:spMkLst>
        </pc:spChg>
        <pc:picChg chg="add mod">
          <ac:chgData name="Twesigye, Gloria" userId="6464a502-8a44-4d67-8fab-8f3aa9495827" providerId="ADAL" clId="{CE016C0A-F533-4B50-883B-368DAC6F3431}" dt="2024-10-02T19:01:28.892" v="14"/>
          <ac:picMkLst>
            <pc:docMk/>
            <pc:sldMk cId="3316185608" sldId="366"/>
            <ac:picMk id="2" creationId="{04C2C7BF-849B-E4D7-5318-76C9E4B02CFF}"/>
          </ac:picMkLst>
        </pc:picChg>
      </pc:sldChg>
      <pc:sldChg chg="addSp delSp modSp mod">
        <pc:chgData name="Twesigye, Gloria" userId="6464a502-8a44-4d67-8fab-8f3aa9495827" providerId="ADAL" clId="{CE016C0A-F533-4B50-883B-368DAC6F3431}" dt="2024-10-02T19:01:23.101" v="12"/>
        <pc:sldMkLst>
          <pc:docMk/>
          <pc:sldMk cId="2525133421" sldId="367"/>
        </pc:sldMkLst>
        <pc:spChg chg="del">
          <ac:chgData name="Twesigye, Gloria" userId="6464a502-8a44-4d67-8fab-8f3aa9495827" providerId="ADAL" clId="{CE016C0A-F533-4B50-883B-368DAC6F3431}" dt="2024-10-02T19:01:22.631" v="11" actId="478"/>
          <ac:spMkLst>
            <pc:docMk/>
            <pc:sldMk cId="2525133421" sldId="367"/>
            <ac:spMk id="6" creationId="{5D0F14F3-1A09-3E96-BCB2-D8B940E469DA}"/>
          </ac:spMkLst>
        </pc:spChg>
        <pc:spChg chg="del">
          <ac:chgData name="Twesigye, Gloria" userId="6464a502-8a44-4d67-8fab-8f3aa9495827" providerId="ADAL" clId="{CE016C0A-F533-4B50-883B-368DAC6F3431}" dt="2024-10-02T19:01:22.631" v="11" actId="478"/>
          <ac:spMkLst>
            <pc:docMk/>
            <pc:sldMk cId="2525133421" sldId="367"/>
            <ac:spMk id="7" creationId="{CE64F085-394F-89FE-55C1-94E5F28AFADD}"/>
          </ac:spMkLst>
        </pc:spChg>
        <pc:spChg chg="del">
          <ac:chgData name="Twesigye, Gloria" userId="6464a502-8a44-4d67-8fab-8f3aa9495827" providerId="ADAL" clId="{CE016C0A-F533-4B50-883B-368DAC6F3431}" dt="2024-10-02T19:01:22.631" v="11" actId="478"/>
          <ac:spMkLst>
            <pc:docMk/>
            <pc:sldMk cId="2525133421" sldId="367"/>
            <ac:spMk id="8" creationId="{E39DAA33-FEFE-A8BD-BBEA-A8F3D8B80ECE}"/>
          </ac:spMkLst>
        </pc:spChg>
        <pc:picChg chg="add mod">
          <ac:chgData name="Twesigye, Gloria" userId="6464a502-8a44-4d67-8fab-8f3aa9495827" providerId="ADAL" clId="{CE016C0A-F533-4B50-883B-368DAC6F3431}" dt="2024-10-02T19:01:23.101" v="12"/>
          <ac:picMkLst>
            <pc:docMk/>
            <pc:sldMk cId="2525133421" sldId="367"/>
            <ac:picMk id="2" creationId="{E085E45C-125C-58DA-98DF-44DD2E2014B8}"/>
          </ac:picMkLst>
        </pc:picChg>
      </pc:sldChg>
      <pc:sldChg chg="modSp mod">
        <pc:chgData name="Twesigye, Gloria" userId="6464a502-8a44-4d67-8fab-8f3aa9495827" providerId="ADAL" clId="{CE016C0A-F533-4B50-883B-368DAC6F3431}" dt="2024-10-03T18:49:49.220" v="682" actId="20577"/>
        <pc:sldMkLst>
          <pc:docMk/>
          <pc:sldMk cId="1670569309" sldId="368"/>
        </pc:sldMkLst>
        <pc:spChg chg="mod">
          <ac:chgData name="Twesigye, Gloria" userId="6464a502-8a44-4d67-8fab-8f3aa9495827" providerId="ADAL" clId="{CE016C0A-F533-4B50-883B-368DAC6F3431}" dt="2024-10-03T18:49:49.220" v="682" actId="20577"/>
          <ac:spMkLst>
            <pc:docMk/>
            <pc:sldMk cId="1670569309" sldId="368"/>
            <ac:spMk id="3" creationId="{B6340F88-FDE5-D8FA-4CB8-7065B97BFE6B}"/>
          </ac:spMkLst>
        </pc:spChg>
      </pc:sldChg>
      <pc:sldChg chg="modSp mod">
        <pc:chgData name="Twesigye, Gloria" userId="6464a502-8a44-4d67-8fab-8f3aa9495827" providerId="ADAL" clId="{CE016C0A-F533-4B50-883B-368DAC6F3431}" dt="2024-10-03T19:06:28.804" v="701" actId="1076"/>
        <pc:sldMkLst>
          <pc:docMk/>
          <pc:sldMk cId="2248449903" sldId="369"/>
        </pc:sldMkLst>
        <pc:graphicFrameChg chg="mod">
          <ac:chgData name="Twesigye, Gloria" userId="6464a502-8a44-4d67-8fab-8f3aa9495827" providerId="ADAL" clId="{CE016C0A-F533-4B50-883B-368DAC6F3431}" dt="2024-10-03T19:06:28.804" v="701" actId="1076"/>
          <ac:graphicFrameMkLst>
            <pc:docMk/>
            <pc:sldMk cId="2248449903" sldId="369"/>
            <ac:graphicFrameMk id="9" creationId="{16BB2B36-D329-083C-5198-BEEC5AC12CFA}"/>
          </ac:graphicFrameMkLst>
        </pc:graphicFrameChg>
      </pc:sldChg>
      <pc:sldChg chg="modSp mod">
        <pc:chgData name="Twesigye, Gloria" userId="6464a502-8a44-4d67-8fab-8f3aa9495827" providerId="ADAL" clId="{CE016C0A-F533-4B50-883B-368DAC6F3431}" dt="2024-10-03T19:08:10.310" v="713" actId="1076"/>
        <pc:sldMkLst>
          <pc:docMk/>
          <pc:sldMk cId="108823709" sldId="370"/>
        </pc:sldMkLst>
        <pc:spChg chg="mod">
          <ac:chgData name="Twesigye, Gloria" userId="6464a502-8a44-4d67-8fab-8f3aa9495827" providerId="ADAL" clId="{CE016C0A-F533-4B50-883B-368DAC6F3431}" dt="2024-10-03T19:08:10.310" v="713" actId="1076"/>
          <ac:spMkLst>
            <pc:docMk/>
            <pc:sldMk cId="108823709" sldId="370"/>
            <ac:spMk id="3" creationId="{E4FD1E92-5DBC-B105-F246-2355E4FF9A74}"/>
          </ac:spMkLst>
        </pc:spChg>
        <pc:graphicFrameChg chg="mod">
          <ac:chgData name="Twesigye, Gloria" userId="6464a502-8a44-4d67-8fab-8f3aa9495827" providerId="ADAL" clId="{CE016C0A-F533-4B50-883B-368DAC6F3431}" dt="2024-10-03T19:07:56.465" v="712"/>
          <ac:graphicFrameMkLst>
            <pc:docMk/>
            <pc:sldMk cId="108823709" sldId="370"/>
            <ac:graphicFrameMk id="6" creationId="{141AC105-0590-6172-633E-3B6A167AD6B5}"/>
          </ac:graphicFrameMkLst>
        </pc:graphicFrameChg>
      </pc:sldChg>
      <pc:sldChg chg="add del">
        <pc:chgData name="Twesigye, Gloria" userId="6464a502-8a44-4d67-8fab-8f3aa9495827" providerId="ADAL" clId="{CE016C0A-F533-4B50-883B-368DAC6F3431}" dt="2024-10-02T20:04:12.470" v="128"/>
        <pc:sldMkLst>
          <pc:docMk/>
          <pc:sldMk cId="1167959535" sldId="371"/>
        </pc:sldMkLst>
      </pc:sldChg>
      <pc:sldChg chg="addSp modSp add mod ord">
        <pc:chgData name="Twesigye, Gloria" userId="6464a502-8a44-4d67-8fab-8f3aa9495827" providerId="ADAL" clId="{CE016C0A-F533-4B50-883B-368DAC6F3431}" dt="2024-10-02T20:16:38.266" v="165" actId="207"/>
        <pc:sldMkLst>
          <pc:docMk/>
          <pc:sldMk cId="2392262567" sldId="371"/>
        </pc:sldMkLst>
        <pc:spChg chg="add mod">
          <ac:chgData name="Twesigye, Gloria" userId="6464a502-8a44-4d67-8fab-8f3aa9495827" providerId="ADAL" clId="{CE016C0A-F533-4B50-883B-368DAC6F3431}" dt="2024-10-02T20:05:12.759" v="150" actId="20577"/>
          <ac:spMkLst>
            <pc:docMk/>
            <pc:sldMk cId="2392262567" sldId="371"/>
            <ac:spMk id="2" creationId="{8AE17FAD-4573-BBE7-4E80-521B2844A4EB}"/>
          </ac:spMkLst>
        </pc:spChg>
        <pc:spChg chg="add mod">
          <ac:chgData name="Twesigye, Gloria" userId="6464a502-8a44-4d67-8fab-8f3aa9495827" providerId="ADAL" clId="{CE016C0A-F533-4B50-883B-368DAC6F3431}" dt="2024-10-02T20:04:32.289" v="132"/>
          <ac:spMkLst>
            <pc:docMk/>
            <pc:sldMk cId="2392262567" sldId="371"/>
            <ac:spMk id="3" creationId="{306D6DFA-D1DA-69AE-8DD1-5DD0A8961485}"/>
          </ac:spMkLst>
        </pc:spChg>
        <pc:spChg chg="add mod">
          <ac:chgData name="Twesigye, Gloria" userId="6464a502-8a44-4d67-8fab-8f3aa9495827" providerId="ADAL" clId="{CE016C0A-F533-4B50-883B-368DAC6F3431}" dt="2024-10-02T20:04:32.289" v="132"/>
          <ac:spMkLst>
            <pc:docMk/>
            <pc:sldMk cId="2392262567" sldId="371"/>
            <ac:spMk id="6" creationId="{53E6CAB7-EA29-1735-59E7-66A8E859CE8E}"/>
          </ac:spMkLst>
        </pc:spChg>
        <pc:spChg chg="mod">
          <ac:chgData name="Twesigye, Gloria" userId="6464a502-8a44-4d67-8fab-8f3aa9495827" providerId="ADAL" clId="{CE016C0A-F533-4B50-883B-368DAC6F3431}" dt="2024-10-02T20:04:53.768" v="134" actId="20577"/>
          <ac:spMkLst>
            <pc:docMk/>
            <pc:sldMk cId="2392262567" sldId="371"/>
            <ac:spMk id="63" creationId="{44E608E9-71F6-7651-16FD-E39DF3094A25}"/>
          </ac:spMkLst>
        </pc:spChg>
        <pc:spChg chg="mod">
          <ac:chgData name="Twesigye, Gloria" userId="6464a502-8a44-4d67-8fab-8f3aa9495827" providerId="ADAL" clId="{CE016C0A-F533-4B50-883B-368DAC6F3431}" dt="2024-10-02T20:16:38.266" v="165" actId="207"/>
          <ac:spMkLst>
            <pc:docMk/>
            <pc:sldMk cId="2392262567" sldId="371"/>
            <ac:spMk id="84" creationId="{4D9E8538-911D-A908-DEFE-7D4899B66C6A}"/>
          </ac:spMkLst>
        </pc:spChg>
        <pc:spChg chg="mod">
          <ac:chgData name="Twesigye, Gloria" userId="6464a502-8a44-4d67-8fab-8f3aa9495827" providerId="ADAL" clId="{CE016C0A-F533-4B50-883B-368DAC6F3431}" dt="2024-10-02T20:15:16.692" v="157" actId="20577"/>
          <ac:spMkLst>
            <pc:docMk/>
            <pc:sldMk cId="2392262567" sldId="371"/>
            <ac:spMk id="85" creationId="{A2C41976-A823-F67F-4769-D382354D7DE2}"/>
          </ac:spMkLst>
        </pc:spChg>
        <pc:spChg chg="mod">
          <ac:chgData name="Twesigye, Gloria" userId="6464a502-8a44-4d67-8fab-8f3aa9495827" providerId="ADAL" clId="{CE016C0A-F533-4B50-883B-368DAC6F3431}" dt="2024-10-02T20:16:38.266" v="165" actId="207"/>
          <ac:spMkLst>
            <pc:docMk/>
            <pc:sldMk cId="2392262567" sldId="371"/>
            <ac:spMk id="86" creationId="{765F265F-8398-2978-495A-F93663360931}"/>
          </ac:spMkLst>
        </pc:spChg>
        <pc:spChg chg="mod">
          <ac:chgData name="Twesigye, Gloria" userId="6464a502-8a44-4d67-8fab-8f3aa9495827" providerId="ADAL" clId="{CE016C0A-F533-4B50-883B-368DAC6F3431}" dt="2024-10-02T20:16:38.266" v="165" actId="207"/>
          <ac:spMkLst>
            <pc:docMk/>
            <pc:sldMk cId="2392262567" sldId="371"/>
            <ac:spMk id="87" creationId="{010F4F82-D8EF-4C4B-44E0-25D9EE52E551}"/>
          </ac:spMkLst>
        </pc:spChg>
        <pc:spChg chg="mod">
          <ac:chgData name="Twesigye, Gloria" userId="6464a502-8a44-4d67-8fab-8f3aa9495827" providerId="ADAL" clId="{CE016C0A-F533-4B50-883B-368DAC6F3431}" dt="2024-10-02T20:14:59.814" v="151" actId="20577"/>
          <ac:spMkLst>
            <pc:docMk/>
            <pc:sldMk cId="2392262567" sldId="371"/>
            <ac:spMk id="88" creationId="{EC61A5B2-D1CC-3FB8-F0CA-0FE357E0D90D}"/>
          </ac:spMkLst>
        </pc:spChg>
        <pc:spChg chg="mod">
          <ac:chgData name="Twesigye, Gloria" userId="6464a502-8a44-4d67-8fab-8f3aa9495827" providerId="ADAL" clId="{CE016C0A-F533-4B50-883B-368DAC6F3431}" dt="2024-10-02T20:15:38.301" v="161" actId="207"/>
          <ac:spMkLst>
            <pc:docMk/>
            <pc:sldMk cId="2392262567" sldId="371"/>
            <ac:spMk id="91" creationId="{00441B21-2603-C068-3ABB-EC8F4F95E722}"/>
          </ac:spMkLst>
        </pc:spChg>
        <pc:spChg chg="mod">
          <ac:chgData name="Twesigye, Gloria" userId="6464a502-8a44-4d67-8fab-8f3aa9495827" providerId="ADAL" clId="{CE016C0A-F533-4B50-883B-368DAC6F3431}" dt="2024-10-02T20:16:29.436" v="164" actId="207"/>
          <ac:spMkLst>
            <pc:docMk/>
            <pc:sldMk cId="2392262567" sldId="371"/>
            <ac:spMk id="92" creationId="{E6C0AF53-241E-323F-80B9-7893CED43759}"/>
          </ac:spMkLst>
        </pc:spChg>
        <pc:spChg chg="mod">
          <ac:chgData name="Twesigye, Gloria" userId="6464a502-8a44-4d67-8fab-8f3aa9495827" providerId="ADAL" clId="{CE016C0A-F533-4B50-883B-368DAC6F3431}" dt="2024-10-02T20:16:22.128" v="163" actId="207"/>
          <ac:spMkLst>
            <pc:docMk/>
            <pc:sldMk cId="2392262567" sldId="371"/>
            <ac:spMk id="93" creationId="{181988A7-1366-C5E4-E9DE-F4B4A581EBAE}"/>
          </ac:spMkLst>
        </pc:spChg>
        <pc:spChg chg="mod">
          <ac:chgData name="Twesigye, Gloria" userId="6464a502-8a44-4d67-8fab-8f3aa9495827" providerId="ADAL" clId="{CE016C0A-F533-4B50-883B-368DAC6F3431}" dt="2024-10-02T20:16:08.183" v="162" actId="207"/>
          <ac:spMkLst>
            <pc:docMk/>
            <pc:sldMk cId="2392262567" sldId="371"/>
            <ac:spMk id="96" creationId="{3935F5FD-8FB0-E166-A5F5-D8DC24F64F9C}"/>
          </ac:spMkLst>
        </pc:spChg>
        <pc:picChg chg="add mod">
          <ac:chgData name="Twesigye, Gloria" userId="6464a502-8a44-4d67-8fab-8f3aa9495827" providerId="ADAL" clId="{CE016C0A-F533-4B50-883B-368DAC6F3431}" dt="2024-10-02T20:04:32.289" v="132"/>
          <ac:picMkLst>
            <pc:docMk/>
            <pc:sldMk cId="2392262567" sldId="371"/>
            <ac:picMk id="5" creationId="{1F7C493A-715B-271C-C3C7-332A3E022B5C}"/>
          </ac:picMkLst>
        </pc:picChg>
      </pc:sldChg>
      <pc:sldChg chg="addSp modSp add del mod">
        <pc:chgData name="Twesigye, Gloria" userId="6464a502-8a44-4d67-8fab-8f3aa9495827" providerId="ADAL" clId="{CE016C0A-F533-4B50-883B-368DAC6F3431}" dt="2024-10-14T15:06:55.885" v="792" actId="47"/>
        <pc:sldMkLst>
          <pc:docMk/>
          <pc:sldMk cId="1693411946" sldId="372"/>
        </pc:sldMkLst>
        <pc:spChg chg="add mod">
          <ac:chgData name="Twesigye, Gloria" userId="6464a502-8a44-4d67-8fab-8f3aa9495827" providerId="ADAL" clId="{CE016C0A-F533-4B50-883B-368DAC6F3431}" dt="2024-10-02T20:17:10.424" v="174" actId="20577"/>
          <ac:spMkLst>
            <pc:docMk/>
            <pc:sldMk cId="1693411946" sldId="372"/>
            <ac:spMk id="2" creationId="{A2393258-12C7-01A2-4FED-5B5C5BECF925}"/>
          </ac:spMkLst>
        </pc:spChg>
        <pc:spChg chg="add mod">
          <ac:chgData name="Twesigye, Gloria" userId="6464a502-8a44-4d67-8fab-8f3aa9495827" providerId="ADAL" clId="{CE016C0A-F533-4B50-883B-368DAC6F3431}" dt="2024-10-02T20:17:07.287" v="168"/>
          <ac:spMkLst>
            <pc:docMk/>
            <pc:sldMk cId="1693411946" sldId="372"/>
            <ac:spMk id="3" creationId="{0228871F-22EC-792C-C611-4BE3B31BBD73}"/>
          </ac:spMkLst>
        </pc:spChg>
        <pc:spChg chg="add mod">
          <ac:chgData name="Twesigye, Gloria" userId="6464a502-8a44-4d67-8fab-8f3aa9495827" providerId="ADAL" clId="{CE016C0A-F533-4B50-883B-368DAC6F3431}" dt="2024-10-02T20:17:07.287" v="168"/>
          <ac:spMkLst>
            <pc:docMk/>
            <pc:sldMk cId="1693411946" sldId="372"/>
            <ac:spMk id="6" creationId="{EB577CE3-C2F2-9AAA-4C5F-797543F6CC9B}"/>
          </ac:spMkLst>
        </pc:spChg>
        <pc:spChg chg="mod">
          <ac:chgData name="Twesigye, Gloria" userId="6464a502-8a44-4d67-8fab-8f3aa9495827" providerId="ADAL" clId="{CE016C0A-F533-4B50-883B-368DAC6F3431}" dt="2024-10-10T14:44:38.454" v="770" actId="20577"/>
          <ac:spMkLst>
            <pc:docMk/>
            <pc:sldMk cId="1693411946" sldId="372"/>
            <ac:spMk id="63" creationId="{44E608E9-71F6-7651-16FD-E39DF3094A25}"/>
          </ac:spMkLst>
        </pc:spChg>
        <pc:spChg chg="mod">
          <ac:chgData name="Twesigye, Gloria" userId="6464a502-8a44-4d67-8fab-8f3aa9495827" providerId="ADAL" clId="{CE016C0A-F533-4B50-883B-368DAC6F3431}" dt="2024-10-02T20:18:00.344" v="179" actId="20577"/>
          <ac:spMkLst>
            <pc:docMk/>
            <pc:sldMk cId="1693411946" sldId="372"/>
            <ac:spMk id="84" creationId="{4D9E8538-911D-A908-DEFE-7D4899B66C6A}"/>
          </ac:spMkLst>
        </pc:spChg>
        <pc:spChg chg="mod">
          <ac:chgData name="Twesigye, Gloria" userId="6464a502-8a44-4d67-8fab-8f3aa9495827" providerId="ADAL" clId="{CE016C0A-F533-4B50-883B-368DAC6F3431}" dt="2024-10-02T20:18:28.165" v="184" actId="207"/>
          <ac:spMkLst>
            <pc:docMk/>
            <pc:sldMk cId="1693411946" sldId="372"/>
            <ac:spMk id="85" creationId="{A2C41976-A823-F67F-4769-D382354D7DE2}"/>
          </ac:spMkLst>
        </pc:spChg>
        <pc:spChg chg="mod">
          <ac:chgData name="Twesigye, Gloria" userId="6464a502-8a44-4d67-8fab-8f3aa9495827" providerId="ADAL" clId="{CE016C0A-F533-4B50-883B-368DAC6F3431}" dt="2024-10-02T20:17:56.628" v="178" actId="20577"/>
          <ac:spMkLst>
            <pc:docMk/>
            <pc:sldMk cId="1693411946" sldId="372"/>
            <ac:spMk id="86" creationId="{765F265F-8398-2978-495A-F93663360931}"/>
          </ac:spMkLst>
        </pc:spChg>
        <pc:spChg chg="mod">
          <ac:chgData name="Twesigye, Gloria" userId="6464a502-8a44-4d67-8fab-8f3aa9495827" providerId="ADAL" clId="{CE016C0A-F533-4B50-883B-368DAC6F3431}" dt="2024-10-10T14:45:22.868" v="774" actId="20577"/>
          <ac:spMkLst>
            <pc:docMk/>
            <pc:sldMk cId="1693411946" sldId="372"/>
            <ac:spMk id="87" creationId="{010F4F82-D8EF-4C4B-44E0-25D9EE52E551}"/>
          </ac:spMkLst>
        </pc:spChg>
        <pc:spChg chg="mod">
          <ac:chgData name="Twesigye, Gloria" userId="6464a502-8a44-4d67-8fab-8f3aa9495827" providerId="ADAL" clId="{CE016C0A-F533-4B50-883B-368DAC6F3431}" dt="2024-10-10T14:44:50.918" v="772" actId="20577"/>
          <ac:spMkLst>
            <pc:docMk/>
            <pc:sldMk cId="1693411946" sldId="372"/>
            <ac:spMk id="88" creationId="{EC61A5B2-D1CC-3FB8-F0CA-0FE357E0D90D}"/>
          </ac:spMkLst>
        </pc:spChg>
        <pc:spChg chg="mod">
          <ac:chgData name="Twesigye, Gloria" userId="6464a502-8a44-4d67-8fab-8f3aa9495827" providerId="ADAL" clId="{CE016C0A-F533-4B50-883B-368DAC6F3431}" dt="2024-10-02T20:18:59.482" v="187" actId="207"/>
          <ac:spMkLst>
            <pc:docMk/>
            <pc:sldMk cId="1693411946" sldId="372"/>
            <ac:spMk id="91" creationId="{00441B21-2603-C068-3ABB-EC8F4F95E722}"/>
          </ac:spMkLst>
        </pc:spChg>
        <pc:spChg chg="mod">
          <ac:chgData name="Twesigye, Gloria" userId="6464a502-8a44-4d67-8fab-8f3aa9495827" providerId="ADAL" clId="{CE016C0A-F533-4B50-883B-368DAC6F3431}" dt="2024-10-02T20:18:38.776" v="185" actId="207"/>
          <ac:spMkLst>
            <pc:docMk/>
            <pc:sldMk cId="1693411946" sldId="372"/>
            <ac:spMk id="93" creationId="{181988A7-1366-C5E4-E9DE-F4B4A581EBAE}"/>
          </ac:spMkLst>
        </pc:spChg>
        <pc:spChg chg="mod">
          <ac:chgData name="Twesigye, Gloria" userId="6464a502-8a44-4d67-8fab-8f3aa9495827" providerId="ADAL" clId="{CE016C0A-F533-4B50-883B-368DAC6F3431}" dt="2024-10-02T20:18:21.925" v="183" actId="207"/>
          <ac:spMkLst>
            <pc:docMk/>
            <pc:sldMk cId="1693411946" sldId="372"/>
            <ac:spMk id="94" creationId="{53AF73D9-F6DB-AA3C-9161-7DE6E374677B}"/>
          </ac:spMkLst>
        </pc:spChg>
        <pc:picChg chg="add mod">
          <ac:chgData name="Twesigye, Gloria" userId="6464a502-8a44-4d67-8fab-8f3aa9495827" providerId="ADAL" clId="{CE016C0A-F533-4B50-883B-368DAC6F3431}" dt="2024-10-02T20:17:07.287" v="168"/>
          <ac:picMkLst>
            <pc:docMk/>
            <pc:sldMk cId="1693411946" sldId="372"/>
            <ac:picMk id="5" creationId="{5DF3824C-736B-C213-C12B-0AD14111FF88}"/>
          </ac:picMkLst>
        </pc:picChg>
      </pc:sldChg>
      <pc:sldChg chg="addSp delSp modSp new del mod">
        <pc:chgData name="Twesigye, Gloria" userId="6464a502-8a44-4d67-8fab-8f3aa9495827" providerId="ADAL" clId="{CE016C0A-F533-4B50-883B-368DAC6F3431}" dt="2024-10-03T14:23:01.454" v="455" actId="2696"/>
        <pc:sldMkLst>
          <pc:docMk/>
          <pc:sldMk cId="2690531757" sldId="373"/>
        </pc:sldMkLst>
        <pc:spChg chg="del">
          <ac:chgData name="Twesigye, Gloria" userId="6464a502-8a44-4d67-8fab-8f3aa9495827" providerId="ADAL" clId="{CE016C0A-F533-4B50-883B-368DAC6F3431}" dt="2024-10-03T14:14:41.844" v="358" actId="3680"/>
          <ac:spMkLst>
            <pc:docMk/>
            <pc:sldMk cId="2690531757" sldId="373"/>
            <ac:spMk id="3" creationId="{1384F486-4ADA-8D24-D1F9-40BEDC3DE9EF}"/>
          </ac:spMkLst>
        </pc:spChg>
        <pc:graphicFrameChg chg="add mod ord modGraphic">
          <ac:chgData name="Twesigye, Gloria" userId="6464a502-8a44-4d67-8fab-8f3aa9495827" providerId="ADAL" clId="{CE016C0A-F533-4B50-883B-368DAC6F3431}" dt="2024-10-03T14:16:56.944" v="403" actId="2062"/>
          <ac:graphicFrameMkLst>
            <pc:docMk/>
            <pc:sldMk cId="2690531757" sldId="373"/>
            <ac:graphicFrameMk id="4" creationId="{C0643167-6140-73F2-8A11-BC38DC635ACB}"/>
          </ac:graphicFrameMkLst>
        </pc:graphicFrameChg>
      </pc:sldChg>
      <pc:sldChg chg="addSp delSp modSp new del mod">
        <pc:chgData name="Twesigye, Gloria" userId="6464a502-8a44-4d67-8fab-8f3aa9495827" providerId="ADAL" clId="{CE016C0A-F533-4B50-883B-368DAC6F3431}" dt="2024-10-03T15:42:11.745" v="616" actId="47"/>
        <pc:sldMkLst>
          <pc:docMk/>
          <pc:sldMk cId="3056658464" sldId="373"/>
        </pc:sldMkLst>
        <pc:spChg chg="del">
          <ac:chgData name="Twesigye, Gloria" userId="6464a502-8a44-4d67-8fab-8f3aa9495827" providerId="ADAL" clId="{CE016C0A-F533-4B50-883B-368DAC6F3431}" dt="2024-10-03T14:30:14.121" v="462" actId="478"/>
          <ac:spMkLst>
            <pc:docMk/>
            <pc:sldMk cId="3056658464" sldId="373"/>
            <ac:spMk id="2" creationId="{53C00573-EDB6-8221-3F1B-E89348CA7D9B}"/>
          </ac:spMkLst>
        </pc:spChg>
        <pc:spChg chg="del">
          <ac:chgData name="Twesigye, Gloria" userId="6464a502-8a44-4d67-8fab-8f3aa9495827" providerId="ADAL" clId="{CE016C0A-F533-4B50-883B-368DAC6F3431}" dt="2024-10-03T14:30:12.367" v="461" actId="478"/>
          <ac:spMkLst>
            <pc:docMk/>
            <pc:sldMk cId="3056658464" sldId="373"/>
            <ac:spMk id="3" creationId="{3341C3EC-AC2C-C01E-1B38-B335F6FB874B}"/>
          </ac:spMkLst>
        </pc:spChg>
        <pc:graphicFrameChg chg="add mod modGraphic">
          <ac:chgData name="Twesigye, Gloria" userId="6464a502-8a44-4d67-8fab-8f3aa9495827" providerId="ADAL" clId="{CE016C0A-F533-4B50-883B-368DAC6F3431}" dt="2024-10-03T14:32:39.514" v="481" actId="113"/>
          <ac:graphicFrameMkLst>
            <pc:docMk/>
            <pc:sldMk cId="3056658464" sldId="373"/>
            <ac:graphicFrameMk id="4" creationId="{E96D5F07-4B9E-E22B-7D66-7A554C2E4763}"/>
          </ac:graphicFrameMkLst>
        </pc:graphicFrameChg>
        <pc:graphicFrameChg chg="add mod">
          <ac:chgData name="Twesigye, Gloria" userId="6464a502-8a44-4d67-8fab-8f3aa9495827" providerId="ADAL" clId="{CE016C0A-F533-4B50-883B-368DAC6F3431}" dt="2024-10-03T14:30:25.574" v="463"/>
          <ac:graphicFrameMkLst>
            <pc:docMk/>
            <pc:sldMk cId="3056658464" sldId="373"/>
            <ac:graphicFrameMk id="5" creationId="{41E955DF-B9DD-E84F-E1B6-CAFE241BE641}"/>
          </ac:graphicFrameMkLst>
        </pc:graphicFrameChg>
        <pc:graphicFrameChg chg="add del mod modGraphic">
          <ac:chgData name="Twesigye, Gloria" userId="6464a502-8a44-4d67-8fab-8f3aa9495827" providerId="ADAL" clId="{CE016C0A-F533-4B50-883B-368DAC6F3431}" dt="2024-10-03T14:42:23.821" v="518" actId="478"/>
          <ac:graphicFrameMkLst>
            <pc:docMk/>
            <pc:sldMk cId="3056658464" sldId="373"/>
            <ac:graphicFrameMk id="6" creationId="{C225B645-50C5-2C22-B4B8-28B66D5EF1C5}"/>
          </ac:graphicFrameMkLst>
        </pc:graphicFrameChg>
        <pc:graphicFrameChg chg="add mod modGraphic">
          <ac:chgData name="Twesigye, Gloria" userId="6464a502-8a44-4d67-8fab-8f3aa9495827" providerId="ADAL" clId="{CE016C0A-F533-4B50-883B-368DAC6F3431}" dt="2024-10-03T15:35:11.346" v="582" actId="122"/>
          <ac:graphicFrameMkLst>
            <pc:docMk/>
            <pc:sldMk cId="3056658464" sldId="373"/>
            <ac:graphicFrameMk id="7" creationId="{FBB6CBDA-CB5A-D602-24AD-218CE5FF0549}"/>
          </ac:graphicFrameMkLst>
        </pc:graphicFrameChg>
      </pc:sldChg>
      <pc:sldChg chg="add">
        <pc:chgData name="Twesigye, Gloria" userId="6464a502-8a44-4d67-8fab-8f3aa9495827" providerId="ADAL" clId="{CE016C0A-F533-4B50-883B-368DAC6F3431}" dt="2024-10-14T15:02:38.092" v="781"/>
        <pc:sldMkLst>
          <pc:docMk/>
          <pc:sldMk cId="3697164358" sldId="373"/>
        </pc:sldMkLst>
      </pc:sldChg>
      <pc:sldChg chg="add">
        <pc:chgData name="Twesigye, Gloria" userId="6464a502-8a44-4d67-8fab-8f3aa9495827" providerId="ADAL" clId="{CE016C0A-F533-4B50-883B-368DAC6F3431}" dt="2024-10-14T15:03:16.407" v="783"/>
        <pc:sldMkLst>
          <pc:docMk/>
          <pc:sldMk cId="3579678146" sldId="374"/>
        </pc:sldMkLst>
      </pc:sldChg>
      <pc:sldChg chg="modSp add">
        <pc:chgData name="Twesigye, Gloria" userId="6464a502-8a44-4d67-8fab-8f3aa9495827" providerId="ADAL" clId="{CE016C0A-F533-4B50-883B-368DAC6F3431}" dt="2024-10-14T15:04:37.328" v="788" actId="113"/>
        <pc:sldMkLst>
          <pc:docMk/>
          <pc:sldMk cId="2078163298" sldId="375"/>
        </pc:sldMkLst>
        <pc:graphicFrameChg chg="mod">
          <ac:chgData name="Twesigye, Gloria" userId="6464a502-8a44-4d67-8fab-8f3aa9495827" providerId="ADAL" clId="{CE016C0A-F533-4B50-883B-368DAC6F3431}" dt="2024-10-14T15:04:37.328" v="788" actId="113"/>
          <ac:graphicFrameMkLst>
            <pc:docMk/>
            <pc:sldMk cId="2078163298" sldId="375"/>
            <ac:graphicFrameMk id="9" creationId="{16BB2B36-D329-083C-5198-BEEC5AC12CFA}"/>
          </ac:graphicFrameMkLst>
        </pc:graphicFrameChg>
      </pc:sldChg>
      <pc:sldChg chg="add">
        <pc:chgData name="Twesigye, Gloria" userId="6464a502-8a44-4d67-8fab-8f3aa9495827" providerId="ADAL" clId="{CE016C0A-F533-4B50-883B-368DAC6F3431}" dt="2024-10-14T15:05:50.960" v="789"/>
        <pc:sldMkLst>
          <pc:docMk/>
          <pc:sldMk cId="1686087173" sldId="376"/>
        </pc:sldMkLst>
      </pc:sldChg>
      <pc:sldChg chg="add">
        <pc:chgData name="Twesigye, Gloria" userId="6464a502-8a44-4d67-8fab-8f3aa9495827" providerId="ADAL" clId="{CE016C0A-F533-4B50-883B-368DAC6F3431}" dt="2024-10-14T15:06:52.740" v="791"/>
        <pc:sldMkLst>
          <pc:docMk/>
          <pc:sldMk cId="3376305899" sldId="377"/>
        </pc:sldMkLst>
      </pc:sldChg>
      <pc:sldMasterChg chg="setBg">
        <pc:chgData name="Twesigye, Gloria" userId="6464a502-8a44-4d67-8fab-8f3aa9495827" providerId="ADAL" clId="{CE016C0A-F533-4B50-883B-368DAC6F3431}" dt="2024-10-02T19:00:03.132" v="2"/>
        <pc:sldMasterMkLst>
          <pc:docMk/>
          <pc:sldMasterMk cId="3984714580" sldId="2147483687"/>
        </pc:sldMasterMkLst>
      </pc:sldMasterChg>
      <pc:sldMasterChg chg="setBg">
        <pc:chgData name="Twesigye, Gloria" userId="6464a502-8a44-4d67-8fab-8f3aa9495827" providerId="ADAL" clId="{CE016C0A-F533-4B50-883B-368DAC6F3431}" dt="2024-10-02T19:00:14.242" v="4"/>
        <pc:sldMasterMkLst>
          <pc:docMk/>
          <pc:sldMasterMk cId="3554223567" sldId="2147483697"/>
        </pc:sldMasterMkLst>
      </pc:sldMasterChg>
    </pc:docChg>
  </pc:docChgLst>
  <pc:docChgLst>
    <pc:chgData name="Sarah Balian" userId="b3b060d9-4d34-479b-ad68-688eaebf93c5" providerId="ADAL" clId="{C7A895F5-062C-4FA0-B244-748A3F5F1960}"/>
    <pc:docChg chg="modSld">
      <pc:chgData name="Sarah Balian" userId="b3b060d9-4d34-479b-ad68-688eaebf93c5" providerId="ADAL" clId="{C7A895F5-062C-4FA0-B244-748A3F5F1960}" dt="2023-03-17T21:28:05.286" v="0" actId="20577"/>
      <pc:docMkLst>
        <pc:docMk/>
      </pc:docMkLst>
      <pc:sldChg chg="modSp mod">
        <pc:chgData name="Sarah Balian" userId="b3b060d9-4d34-479b-ad68-688eaebf93c5" providerId="ADAL" clId="{C7A895F5-062C-4FA0-B244-748A3F5F1960}" dt="2023-03-17T21:28:05.286" v="0" actId="20577"/>
        <pc:sldMkLst>
          <pc:docMk/>
          <pc:sldMk cId="2683574049" sldId="286"/>
        </pc:sldMkLst>
        <pc:spChg chg="mod">
          <ac:chgData name="Sarah Balian" userId="b3b060d9-4d34-479b-ad68-688eaebf93c5" providerId="ADAL" clId="{C7A895F5-062C-4FA0-B244-748A3F5F1960}" dt="2023-03-17T21:28:05.286" v="0" actId="20577"/>
          <ac:spMkLst>
            <pc:docMk/>
            <pc:sldMk cId="2683574049" sldId="286"/>
            <ac:spMk id="7" creationId="{9F4D4828-1696-13CC-21EC-5163522540AB}"/>
          </ac:spMkLst>
        </pc:spChg>
      </pc:sldChg>
    </pc:docChg>
  </pc:docChgLst>
  <pc:docChgLst>
    <pc:chgData name="Sarah Balian" userId="b9b6ec2c-f67a-4485-ae9a-27dddf9569d2" providerId="ADAL" clId="{1BEBCA4C-11F3-4F2B-AF49-95A80212ED39}"/>
    <pc:docChg chg="undo custSel modSld">
      <pc:chgData name="Sarah Balian" userId="b9b6ec2c-f67a-4485-ae9a-27dddf9569d2" providerId="ADAL" clId="{1BEBCA4C-11F3-4F2B-AF49-95A80212ED39}" dt="2023-02-03T14:41:41.216" v="35"/>
      <pc:docMkLst>
        <pc:docMk/>
      </pc:docMkLst>
      <pc:sldChg chg="delCm">
        <pc:chgData name="Sarah Balian" userId="b9b6ec2c-f67a-4485-ae9a-27dddf9569d2" providerId="ADAL" clId="{1BEBCA4C-11F3-4F2B-AF49-95A80212ED39}" dt="2023-02-03T14:37:14.087"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14.087" v="0"/>
              <pc2:cmMkLst xmlns:pc2="http://schemas.microsoft.com/office/powerpoint/2019/9/main/command">
                <pc:docMk/>
                <pc:sldMk cId="2163988523" sldId="260"/>
                <pc2:cmMk id="{040CED20-419E-4636-A542-D7583AEC46DC}"/>
              </pc2:cmMkLst>
            </pc226:cmChg>
          </p:ext>
        </pc:extLst>
      </pc:sldChg>
      <pc:sldChg chg="delCm">
        <pc:chgData name="Sarah Balian" userId="b9b6ec2c-f67a-4485-ae9a-27dddf9569d2" providerId="ADAL" clId="{1BEBCA4C-11F3-4F2B-AF49-95A80212ED39}" dt="2023-02-03T14:37:52.334" v="1"/>
        <pc:sldMkLst>
          <pc:docMk/>
          <pc:sldMk cId="1428788921" sldId="2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52.334" v="1"/>
              <pc2:cmMkLst xmlns:pc2="http://schemas.microsoft.com/office/powerpoint/2019/9/main/command">
                <pc:docMk/>
                <pc:sldMk cId="1428788921" sldId="262"/>
                <pc2:cmMk id="{75BCE37C-8F48-4046-AAC2-70777842754F}"/>
              </pc2:cmMkLst>
            </pc226:cmChg>
          </p:ext>
        </pc:extLst>
      </pc:sldChg>
      <pc:sldChg chg="delCm">
        <pc:chgData name="Sarah Balian" userId="b9b6ec2c-f67a-4485-ae9a-27dddf9569d2" providerId="ADAL" clId="{1BEBCA4C-11F3-4F2B-AF49-95A80212ED39}" dt="2023-02-03T14:38:08.354" v="3"/>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8.354" v="3"/>
              <pc2:cmMkLst xmlns:pc2="http://schemas.microsoft.com/office/powerpoint/2019/9/main/command">
                <pc:docMk/>
                <pc:sldMk cId="2479953464" sldId="264"/>
                <pc2:cmMk id="{25D24C88-24DA-4331-BDF4-9106398CC2FA}"/>
              </pc2:cmMkLst>
            </pc226:cmChg>
          </p:ext>
        </pc:extLst>
      </pc:sldChg>
      <pc:sldChg chg="delCm">
        <pc:chgData name="Sarah Balian" userId="b9b6ec2c-f67a-4485-ae9a-27dddf9569d2" providerId="ADAL" clId="{1BEBCA4C-11F3-4F2B-AF49-95A80212ED39}" dt="2023-02-03T14:38:17.409" v="4"/>
        <pc:sldMkLst>
          <pc:docMk/>
          <pc:sldMk cId="3502258445" sldId="28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17.409" v="4"/>
              <pc2:cmMkLst xmlns:pc2="http://schemas.microsoft.com/office/powerpoint/2019/9/main/command">
                <pc:docMk/>
                <pc:sldMk cId="3502258445" sldId="283"/>
                <pc2:cmMk id="{C00CB594-9A64-4CB4-A441-A7E886C3084B}"/>
              </pc2:cmMkLst>
            </pc226:cmChg>
          </p:ext>
        </pc:extLst>
      </pc:sldChg>
      <pc:sldChg chg="modSp mod delCm">
        <pc:chgData name="Sarah Balian" userId="b9b6ec2c-f67a-4485-ae9a-27dddf9569d2" providerId="ADAL" clId="{1BEBCA4C-11F3-4F2B-AF49-95A80212ED39}" dt="2023-02-03T14:41:41.216" v="35"/>
        <pc:sldMkLst>
          <pc:docMk/>
          <pc:sldMk cId="3475639167" sldId="289"/>
        </pc:sldMkLst>
        <pc:spChg chg="mod">
          <ac:chgData name="Sarah Balian" userId="b9b6ec2c-f67a-4485-ae9a-27dddf9569d2" providerId="ADAL" clId="{1BEBCA4C-11F3-4F2B-AF49-95A80212ED39}" dt="2023-02-03T14:41:24.431" v="33"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1:41.216" v="35"/>
              <pc2:cmMkLst xmlns:pc2="http://schemas.microsoft.com/office/powerpoint/2019/9/main/command">
                <pc:docMk/>
                <pc:sldMk cId="3475639167" sldId="289"/>
                <pc2:cmMk id="{B094F60D-C8F3-4849-A2C3-F62657DF6D1C}"/>
              </pc2:cmMkLst>
            </pc226:cmChg>
            <pc226:cmChg xmlns:pc226="http://schemas.microsoft.com/office/powerpoint/2022/06/main/command" chg="del">
              <pc226:chgData name="Sarah Balian" userId="b9b6ec2c-f67a-4485-ae9a-27dddf9569d2" providerId="ADAL" clId="{1BEBCA4C-11F3-4F2B-AF49-95A80212ED39}" dt="2023-02-03T14:41:27.631" v="34"/>
              <pc2:cmMkLst xmlns:pc2="http://schemas.microsoft.com/office/powerpoint/2019/9/main/command">
                <pc:docMk/>
                <pc:sldMk cId="3475639167" sldId="289"/>
                <pc2:cmMk id="{F0543014-C514-4B71-B9A5-D757C7C5C580}"/>
              </pc2:cmMkLst>
            </pc226:cmChg>
            <pc226:cmChg xmlns:pc226="http://schemas.microsoft.com/office/powerpoint/2022/06/main/command" chg="del">
              <pc226:chgData name="Sarah Balian" userId="b9b6ec2c-f67a-4485-ae9a-27dddf9569d2" providerId="ADAL" clId="{1BEBCA4C-11F3-4F2B-AF49-95A80212ED39}" dt="2023-02-03T14:41:11.752" v="31"/>
              <pc2:cmMkLst xmlns:pc2="http://schemas.microsoft.com/office/powerpoint/2019/9/main/command">
                <pc:docMk/>
                <pc:sldMk cId="3475639167" sldId="289"/>
                <pc2:cmMk id="{9E99C343-2671-4D7B-AD8C-D419577ED5B7}"/>
              </pc2:cmMkLst>
            </pc226:cmChg>
            <pc226:cmChg xmlns:pc226="http://schemas.microsoft.com/office/powerpoint/2022/06/main/command" chg="del">
              <pc226:chgData name="Sarah Balian" userId="b9b6ec2c-f67a-4485-ae9a-27dddf9569d2" providerId="ADAL" clId="{1BEBCA4C-11F3-4F2B-AF49-95A80212ED39}" dt="2023-02-03T14:41:07.978" v="30"/>
              <pc2:cmMkLst xmlns:pc2="http://schemas.microsoft.com/office/powerpoint/2019/9/main/command">
                <pc:docMk/>
                <pc:sldMk cId="3475639167" sldId="289"/>
                <pc2:cmMk id="{86C1EB90-EA65-47D8-AE58-7827FBE9FE8B}"/>
              </pc2:cmMkLst>
            </pc226:cmChg>
            <pc226:cmChg xmlns:pc226="http://schemas.microsoft.com/office/powerpoint/2022/06/main/command" chg="del">
              <pc226:chgData name="Sarah Balian" userId="b9b6ec2c-f67a-4485-ae9a-27dddf9569d2" providerId="ADAL" clId="{1BEBCA4C-11F3-4F2B-AF49-95A80212ED39}" dt="2023-02-03T14:41:13.990" v="32"/>
              <pc2:cmMkLst xmlns:pc2="http://schemas.microsoft.com/office/powerpoint/2019/9/main/command">
                <pc:docMk/>
                <pc:sldMk cId="3475639167" sldId="289"/>
                <pc2:cmMk id="{E5B8D0A1-5F0C-4C0B-B00F-A1ABFA742C3B}"/>
              </pc2:cmMkLst>
            </pc226:cmChg>
          </p:ext>
        </pc:extLst>
      </pc:sldChg>
      <pc:sldChg chg="delCm">
        <pc:chgData name="Sarah Balian" userId="b9b6ec2c-f67a-4485-ae9a-27dddf9569d2" providerId="ADAL" clId="{1BEBCA4C-11F3-4F2B-AF49-95A80212ED39}" dt="2023-02-03T14:38:38.346" v="6"/>
        <pc:sldMkLst>
          <pc:docMk/>
          <pc:sldMk cId="3332005300" sldId="32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8.346" v="6"/>
              <pc2:cmMkLst xmlns:pc2="http://schemas.microsoft.com/office/powerpoint/2019/9/main/command">
                <pc:docMk/>
                <pc:sldMk cId="3332005300" sldId="322"/>
                <pc2:cmMk id="{D4AED072-F7F6-41C8-AEE4-750445A332C7}"/>
              </pc2:cmMkLst>
            </pc226:cmChg>
          </p:ext>
        </pc:extLst>
      </pc:sldChg>
      <pc:sldChg chg="delCm">
        <pc:chgData name="Sarah Balian" userId="b9b6ec2c-f67a-4485-ae9a-27dddf9569d2" providerId="ADAL" clId="{1BEBCA4C-11F3-4F2B-AF49-95A80212ED39}" dt="2023-02-03T14:38:03.242" v="2"/>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3.242" v="2"/>
              <pc2:cmMkLst xmlns:pc2="http://schemas.microsoft.com/office/powerpoint/2019/9/main/command">
                <pc:docMk/>
                <pc:sldMk cId="587045458" sldId="351"/>
                <pc2:cmMk id="{6DFF5AFD-4B65-45D9-88CE-B3822F044139}"/>
              </pc2:cmMkLst>
            </pc226:cmChg>
          </p:ext>
        </pc:extLst>
      </pc:sldChg>
      <pc:sldChg chg="delCm">
        <pc:chgData name="Sarah Balian" userId="b9b6ec2c-f67a-4485-ae9a-27dddf9569d2" providerId="ADAL" clId="{1BEBCA4C-11F3-4F2B-AF49-95A80212ED39}" dt="2023-02-03T14:39:06.657" v="10"/>
        <pc:sldMkLst>
          <pc:docMk/>
          <pc:sldMk cId="3383364338" sldId="35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03.891" v="8"/>
              <pc2:cmMkLst xmlns:pc2="http://schemas.microsoft.com/office/powerpoint/2019/9/main/command">
                <pc:docMk/>
                <pc:sldMk cId="3383364338" sldId="353"/>
                <pc2:cmMk id="{AD44A915-D6A4-4707-9669-83F8230EEFDC}"/>
              </pc2:cmMkLst>
            </pc226:cmChg>
            <pc226:cmChg xmlns:pc226="http://schemas.microsoft.com/office/powerpoint/2022/06/main/command" chg="del">
              <pc226:chgData name="Sarah Balian" userId="b9b6ec2c-f67a-4485-ae9a-27dddf9569d2" providerId="ADAL" clId="{1BEBCA4C-11F3-4F2B-AF49-95A80212ED39}" dt="2023-02-03T14:39:05.176" v="9"/>
              <pc2:cmMkLst xmlns:pc2="http://schemas.microsoft.com/office/powerpoint/2019/9/main/command">
                <pc:docMk/>
                <pc:sldMk cId="3383364338" sldId="353"/>
                <pc2:cmMk id="{350026C8-B5EF-4EBD-AD12-AD863EBE2E2C}"/>
              </pc2:cmMkLst>
            </pc226:cmChg>
            <pc226:cmChg xmlns:pc226="http://schemas.microsoft.com/office/powerpoint/2022/06/main/command" chg="del">
              <pc226:chgData name="Sarah Balian" userId="b9b6ec2c-f67a-4485-ae9a-27dddf9569d2" providerId="ADAL" clId="{1BEBCA4C-11F3-4F2B-AF49-95A80212ED39}" dt="2023-02-03T14:39:06.657" v="10"/>
              <pc2:cmMkLst xmlns:pc2="http://schemas.microsoft.com/office/powerpoint/2019/9/main/command">
                <pc:docMk/>
                <pc:sldMk cId="3383364338" sldId="353"/>
                <pc2:cmMk id="{D014FBF2-9D27-4A68-8D33-EE10D85CA8A7}"/>
              </pc2:cmMkLst>
            </pc226:cmChg>
          </p:ext>
        </pc:extLst>
      </pc:sldChg>
      <pc:sldChg chg="delCm">
        <pc:chgData name="Sarah Balian" userId="b9b6ec2c-f67a-4485-ae9a-27dddf9569d2" providerId="ADAL" clId="{1BEBCA4C-11F3-4F2B-AF49-95A80212ED39}" dt="2023-02-03T14:38:45.911" v="7"/>
        <pc:sldMkLst>
          <pc:docMk/>
          <pc:sldMk cId="4262263089" sldId="358"/>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45.911" v="7"/>
              <pc2:cmMkLst xmlns:pc2="http://schemas.microsoft.com/office/powerpoint/2019/9/main/command">
                <pc:docMk/>
                <pc:sldMk cId="4262263089" sldId="358"/>
                <pc2:cmMk id="{A66E4319-6B24-41E0-A3E9-570285959EBF}"/>
              </pc2:cmMkLst>
            </pc226:cmChg>
          </p:ext>
        </pc:extLst>
      </pc:sldChg>
      <pc:sldChg chg="delCm">
        <pc:chgData name="Sarah Balian" userId="b9b6ec2c-f67a-4485-ae9a-27dddf9569d2" providerId="ADAL" clId="{1BEBCA4C-11F3-4F2B-AF49-95A80212ED39}" dt="2023-02-03T14:38:30.012" v="5"/>
        <pc:sldMkLst>
          <pc:docMk/>
          <pc:sldMk cId="2723418054" sldId="3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0.012" v="5"/>
              <pc2:cmMkLst xmlns:pc2="http://schemas.microsoft.com/office/powerpoint/2019/9/main/command">
                <pc:docMk/>
                <pc:sldMk cId="2723418054" sldId="360"/>
                <pc2:cmMk id="{1DE39C37-DBAA-4069-ADCE-1B8CF72A6D1E}"/>
              </pc2:cmMkLst>
            </pc226:cmChg>
          </p:ext>
        </pc:extLst>
      </pc:sldChg>
      <pc:sldChg chg="delCm">
        <pc:chgData name="Sarah Balian" userId="b9b6ec2c-f67a-4485-ae9a-27dddf9569d2" providerId="ADAL" clId="{1BEBCA4C-11F3-4F2B-AF49-95A80212ED39}" dt="2023-02-03T14:39:16.836" v="11"/>
        <pc:sldMkLst>
          <pc:docMk/>
          <pc:sldMk cId="3494697050" sldId="3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16.836" v="11"/>
              <pc2:cmMkLst xmlns:pc2="http://schemas.microsoft.com/office/powerpoint/2019/9/main/command">
                <pc:docMk/>
                <pc:sldMk cId="3494697050" sldId="361"/>
                <pc2:cmMk id="{90038E07-D080-43A8-A783-87000ED79D8E}"/>
              </pc2:cmMkLst>
            </pc226:cmChg>
          </p:ext>
        </pc:extLst>
      </pc:sldChg>
      <pc:sldChg chg="delCm">
        <pc:chgData name="Sarah Balian" userId="b9b6ec2c-f67a-4485-ae9a-27dddf9569d2" providerId="ADAL" clId="{1BEBCA4C-11F3-4F2B-AF49-95A80212ED39}" dt="2023-02-03T14:39:29.850" v="13"/>
        <pc:sldMkLst>
          <pc:docMk/>
          <pc:sldMk cId="2775215614" sldId="3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28.086" v="12"/>
              <pc2:cmMkLst xmlns:pc2="http://schemas.microsoft.com/office/powerpoint/2019/9/main/command">
                <pc:docMk/>
                <pc:sldMk cId="2775215614" sldId="362"/>
                <pc2:cmMk id="{265257E3-028D-4D4F-AB13-A13EDEB35EB7}"/>
              </pc2:cmMkLst>
            </pc226:cmChg>
            <pc226:cmChg xmlns:pc226="http://schemas.microsoft.com/office/powerpoint/2022/06/main/command" chg="del">
              <pc226:chgData name="Sarah Balian" userId="b9b6ec2c-f67a-4485-ae9a-27dddf9569d2" providerId="ADAL" clId="{1BEBCA4C-11F3-4F2B-AF49-95A80212ED39}" dt="2023-02-03T14:39:29.850" v="13"/>
              <pc2:cmMkLst xmlns:pc2="http://schemas.microsoft.com/office/powerpoint/2019/9/main/command">
                <pc:docMk/>
                <pc:sldMk cId="2775215614" sldId="362"/>
                <pc2:cmMk id="{90A6AEEF-239E-495A-80DA-78056FE7E09C}"/>
              </pc2:cmMkLst>
            </pc226:cmChg>
          </p:ext>
        </pc:extLst>
      </pc:sldChg>
      <pc:sldChg chg="delCm">
        <pc:chgData name="Sarah Balian" userId="b9b6ec2c-f67a-4485-ae9a-27dddf9569d2" providerId="ADAL" clId="{1BEBCA4C-11F3-4F2B-AF49-95A80212ED39}" dt="2023-02-03T14:39:36.931" v="14"/>
        <pc:sldMkLst>
          <pc:docMk/>
          <pc:sldMk cId="2506761111" sldId="3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36.931" v="14"/>
              <pc2:cmMkLst xmlns:pc2="http://schemas.microsoft.com/office/powerpoint/2019/9/main/command">
                <pc:docMk/>
                <pc:sldMk cId="2506761111" sldId="364"/>
                <pc2:cmMk id="{D6E3BB5D-628E-40BC-ADDE-2B859EB367D1}"/>
              </pc2:cmMkLst>
            </pc226:cmChg>
          </p:ext>
        </pc:extLst>
      </pc:sldChg>
      <pc:sldChg chg="delCm">
        <pc:chgData name="Sarah Balian" userId="b9b6ec2c-f67a-4485-ae9a-27dddf9569d2" providerId="ADAL" clId="{1BEBCA4C-11F3-4F2B-AF49-95A80212ED39}" dt="2023-02-03T14:39:59.319" v="16"/>
        <pc:sldMkLst>
          <pc:docMk/>
          <pc:sldMk cId="3316185608" sldId="36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59.319" v="16"/>
              <pc2:cmMkLst xmlns:pc2="http://schemas.microsoft.com/office/powerpoint/2019/9/main/command">
                <pc:docMk/>
                <pc:sldMk cId="3316185608" sldId="366"/>
                <pc2:cmMk id="{8539F7E3-A4DC-41D3-BB08-32B43B064FD9}"/>
              </pc2:cmMkLst>
            </pc226:cmChg>
          </p:ext>
        </pc:extLst>
      </pc:sldChg>
      <pc:sldChg chg="delCm">
        <pc:chgData name="Sarah Balian" userId="b9b6ec2c-f67a-4485-ae9a-27dddf9569d2" providerId="ADAL" clId="{1BEBCA4C-11F3-4F2B-AF49-95A80212ED39}" dt="2023-02-03T14:39:46.199" v="15"/>
        <pc:sldMkLst>
          <pc:docMk/>
          <pc:sldMk cId="2525133421" sldId="3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46.199" v="15"/>
              <pc2:cmMkLst xmlns:pc2="http://schemas.microsoft.com/office/powerpoint/2019/9/main/command">
                <pc:docMk/>
                <pc:sldMk cId="2525133421" sldId="367"/>
                <pc2:cmMk id="{10FCFA49-B27D-4544-B677-46852A33CAB2}"/>
              </pc2:cmMkLst>
            </pc226:cmChg>
          </p:ext>
        </pc:extLst>
      </pc:sldChg>
      <pc:sldChg chg="modSp mod delCm modNotesTx">
        <pc:chgData name="Sarah Balian" userId="b9b6ec2c-f67a-4485-ae9a-27dddf9569d2" providerId="ADAL" clId="{1BEBCA4C-11F3-4F2B-AF49-95A80212ED39}" dt="2023-02-03T14:40:47.849" v="29" actId="27918"/>
        <pc:sldMkLst>
          <pc:docMk/>
          <pc:sldMk cId="108823709" sldId="370"/>
        </pc:sldMkLst>
        <pc:spChg chg="mod">
          <ac:chgData name="Sarah Balian" userId="b9b6ec2c-f67a-4485-ae9a-27dddf9569d2" providerId="ADAL" clId="{1BEBCA4C-11F3-4F2B-AF49-95A80212ED39}" dt="2023-02-03T14:40:26.386" v="20" actId="21"/>
          <ac:spMkLst>
            <pc:docMk/>
            <pc:sldMk cId="108823709" sldId="370"/>
            <ac:spMk id="4" creationId="{C3E167A0-EE2B-5C69-3E74-A75B814CFFF9}"/>
          </ac:spMkLst>
        </pc:spChg>
        <pc:graphicFrameChg chg="mod">
          <ac:chgData name="Sarah Balian" userId="b9b6ec2c-f67a-4485-ae9a-27dddf9569d2" providerId="ADAL" clId="{1BEBCA4C-11F3-4F2B-AF49-95A80212ED39}" dt="2023-02-03T14:40:37.345" v="25" actId="14100"/>
          <ac:graphicFrameMkLst>
            <pc:docMk/>
            <pc:sldMk cId="108823709" sldId="370"/>
            <ac:graphicFrameMk id="6" creationId="{141AC105-0590-6172-633E-3B6A167AD6B5}"/>
          </ac:graphicFrameMkLst>
        </pc:graphicFrame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0:30.199" v="22"/>
              <pc2:cmMkLst xmlns:pc2="http://schemas.microsoft.com/office/powerpoint/2019/9/main/command">
                <pc:docMk/>
                <pc:sldMk cId="108823709" sldId="370"/>
                <pc2:cmMk id="{CCA6820B-17A7-4987-9152-B3EE94139D90}"/>
              </pc2:cmMkLst>
            </pc226:cmChg>
            <pc226:cmChg xmlns:pc226="http://schemas.microsoft.com/office/powerpoint/2022/06/main/command" chg="del">
              <pc226:chgData name="Sarah Balian" userId="b9b6ec2c-f67a-4485-ae9a-27dddf9569d2" providerId="ADAL" clId="{1BEBCA4C-11F3-4F2B-AF49-95A80212ED39}" dt="2023-02-03T14:40:09.724" v="17"/>
              <pc2:cmMkLst xmlns:pc2="http://schemas.microsoft.com/office/powerpoint/2019/9/main/command">
                <pc:docMk/>
                <pc:sldMk cId="108823709" sldId="370"/>
                <pc2:cmMk id="{DB9DE958-59AA-4BBC-AB6D-7A1B920A8B0C}"/>
              </pc2:cmMkLst>
            </pc226:cmChg>
          </p:ext>
        </pc:extLst>
      </pc:sldChg>
    </pc:docChg>
  </pc:docChgLst>
  <pc:docChgLst>
    <pc:chgData name="Behague, Sabina" userId="2f9f8379-56ce-455c-81be-d1dc66b28ae7" providerId="ADAL" clId="{28F94B94-4601-4EAF-9E20-913087AF8954}"/>
    <pc:docChg chg="undo custSel modSld">
      <pc:chgData name="Behague, Sabina" userId="2f9f8379-56ce-455c-81be-d1dc66b28ae7" providerId="ADAL" clId="{28F94B94-4601-4EAF-9E20-913087AF8954}" dt="2023-01-26T14:34:54.307" v="185"/>
      <pc:docMkLst>
        <pc:docMk/>
      </pc:docMkLst>
      <pc:sldChg chg="modSp mod addCm">
        <pc:chgData name="Behague, Sabina" userId="2f9f8379-56ce-455c-81be-d1dc66b28ae7" providerId="ADAL" clId="{28F94B94-4601-4EAF-9E20-913087AF8954}" dt="2023-01-25T15:24:04.744" v="2"/>
        <pc:sldMkLst>
          <pc:docMk/>
          <pc:sldMk cId="2163988523" sldId="260"/>
        </pc:sldMkLst>
        <pc:spChg chg="mod">
          <ac:chgData name="Behague, Sabina" userId="2f9f8379-56ce-455c-81be-d1dc66b28ae7" providerId="ADAL" clId="{28F94B94-4601-4EAF-9E20-913087AF8954}" dt="2023-01-25T15:23:23.687" v="1" actId="255"/>
          <ac:spMkLst>
            <pc:docMk/>
            <pc:sldMk cId="2163988523" sldId="260"/>
            <ac:spMk id="3" creationId="{7F10B6DC-6AF4-BFD9-E1D5-B98AA266289F}"/>
          </ac:spMkLst>
        </pc:spChg>
        <pc:spChg chg="mod">
          <ac:chgData name="Behague, Sabina" userId="2f9f8379-56ce-455c-81be-d1dc66b28ae7" providerId="ADAL" clId="{28F94B94-4601-4EAF-9E20-913087AF8954}" dt="2023-01-25T15:22:53.334"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24:04.744" v="2"/>
              <pc2:cmMkLst xmlns:pc2="http://schemas.microsoft.com/office/powerpoint/2019/9/main/command">
                <pc:docMk/>
                <pc:sldMk cId="2163988523" sldId="260"/>
                <pc2:cmMk id="{040CED20-419E-4636-A542-D7583AEC46DC}"/>
              </pc2:cmMkLst>
            </pc226:cmChg>
          </p:ext>
        </pc:extLst>
      </pc:sldChg>
      <pc:sldChg chg="modSp mod addCm delCm">
        <pc:chgData name="Behague, Sabina" userId="2f9f8379-56ce-455c-81be-d1dc66b28ae7" providerId="ADAL" clId="{28F94B94-4601-4EAF-9E20-913087AF8954}" dt="2023-01-25T15:35:14.765" v="33"/>
        <pc:sldMkLst>
          <pc:docMk/>
          <pc:sldMk cId="1428788921" sldId="262"/>
        </pc:sldMkLst>
        <pc:spChg chg="mod">
          <ac:chgData name="Behague, Sabina" userId="2f9f8379-56ce-455c-81be-d1dc66b28ae7" providerId="ADAL" clId="{28F94B94-4601-4EAF-9E20-913087AF8954}" dt="2023-01-25T15:24:56.464" v="7" actId="1076"/>
          <ac:spMkLst>
            <pc:docMk/>
            <pc:sldMk cId="1428788921" sldId="262"/>
            <ac:spMk id="7" creationId="{F496C021-3A25-1E04-BF04-D2BF420DCFAE}"/>
          </ac:spMkLst>
        </pc:spChg>
        <pc:graphicFrameChg chg="mod">
          <ac:chgData name="Behague, Sabina" userId="2f9f8379-56ce-455c-81be-d1dc66b28ae7" providerId="ADAL" clId="{28F94B94-4601-4EAF-9E20-913087AF8954}" dt="2023-01-25T15:34:58.131" v="32" actId="692"/>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2:33.591" v="13"/>
              <pc2:cmMkLst xmlns:pc2="http://schemas.microsoft.com/office/powerpoint/2019/9/main/command">
                <pc:docMk/>
                <pc:sldMk cId="1428788921" sldId="262"/>
                <pc2:cmMk id="{75BCE37C-8F48-4046-AAC2-70777842754F}"/>
              </pc2:cmMkLst>
            </pc226:cmChg>
            <pc226:cmChg xmlns:pc226="http://schemas.microsoft.com/office/powerpoint/2022/06/main/command" chg="add del">
              <pc226:chgData name="Behague, Sabina" userId="2f9f8379-56ce-455c-81be-d1dc66b28ae7" providerId="ADAL" clId="{28F94B94-4601-4EAF-9E20-913087AF8954}" dt="2023-01-25T15:35:14.765" v="33"/>
              <pc2:cmMkLst xmlns:pc2="http://schemas.microsoft.com/office/powerpoint/2019/9/main/command">
                <pc:docMk/>
                <pc:sldMk cId="1428788921" sldId="262"/>
                <pc2:cmMk id="{47080BBD-9263-48B2-BD71-07DD51C75F2E}"/>
              </pc2:cmMkLst>
            </pc226:cmChg>
          </p:ext>
        </pc:extLst>
      </pc:sldChg>
      <pc:sldChg chg="modSp mod addCm">
        <pc:chgData name="Behague, Sabina" userId="2f9f8379-56ce-455c-81be-d1dc66b28ae7" providerId="ADAL" clId="{28F94B94-4601-4EAF-9E20-913087AF8954}" dt="2023-01-25T15:39:09.557" v="38"/>
        <pc:sldMkLst>
          <pc:docMk/>
          <pc:sldMk cId="2479953464" sldId="264"/>
        </pc:sldMkLst>
        <pc:spChg chg="mod">
          <ac:chgData name="Behague, Sabina" userId="2f9f8379-56ce-455c-81be-d1dc66b28ae7" providerId="ADAL" clId="{28F94B94-4601-4EAF-9E20-913087AF8954}" dt="2023-01-25T15:35:45.859" v="37" actId="1076"/>
          <ac:spMkLst>
            <pc:docMk/>
            <pc:sldMk cId="2479953464" sldId="264"/>
            <ac:spMk id="3" creationId="{CB85C9D1-4864-BE83-E3A1-CFE9BFBE8DE2}"/>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09.557" v="38"/>
              <pc2:cmMkLst xmlns:pc2="http://schemas.microsoft.com/office/powerpoint/2019/9/main/command">
                <pc:docMk/>
                <pc:sldMk cId="2479953464" sldId="264"/>
                <pc2:cmMk id="{25D24C88-24DA-4331-BDF4-9106398CC2FA}"/>
              </pc2:cmMkLst>
            </pc226:cmChg>
          </p:ext>
        </pc:extLst>
      </pc:sldChg>
      <pc:sldChg chg="modSp mod addCm">
        <pc:chgData name="Behague, Sabina" userId="2f9f8379-56ce-455c-81be-d1dc66b28ae7" providerId="ADAL" clId="{28F94B94-4601-4EAF-9E20-913087AF8954}" dt="2023-01-25T15:40:11.963" v="44" actId="1076"/>
        <pc:sldMkLst>
          <pc:docMk/>
          <pc:sldMk cId="3502258445" sldId="283"/>
        </pc:sldMkLst>
        <pc:spChg chg="mod">
          <ac:chgData name="Behague, Sabina" userId="2f9f8379-56ce-455c-81be-d1dc66b28ae7" providerId="ADAL" clId="{28F94B94-4601-4EAF-9E20-913087AF8954}" dt="2023-01-25T15:40:11.963" v="44" actId="1076"/>
          <ac:spMkLst>
            <pc:docMk/>
            <pc:sldMk cId="3502258445" sldId="283"/>
            <ac:spMk id="4" creationId="{4D3AC58A-73F9-9194-02C2-B53D9CEA0CB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48.296" v="39"/>
              <pc2:cmMkLst xmlns:pc2="http://schemas.microsoft.com/office/powerpoint/2019/9/main/command">
                <pc:docMk/>
                <pc:sldMk cId="3502258445" sldId="283"/>
                <pc2:cmMk id="{C00CB594-9A64-4CB4-A441-A7E886C3084B}"/>
              </pc2:cmMkLst>
            </pc226:cmChg>
          </p:ext>
        </pc:extLst>
      </pc:sldChg>
      <pc:sldChg chg="modSp mod addCm">
        <pc:chgData name="Behague, Sabina" userId="2f9f8379-56ce-455c-81be-d1dc66b28ae7" providerId="ADAL" clId="{28F94B94-4601-4EAF-9E20-913087AF8954}" dt="2023-01-26T14:34:54.307" v="185"/>
        <pc:sldMkLst>
          <pc:docMk/>
          <pc:sldMk cId="3475639167" sldId="289"/>
        </pc:sldMkLst>
        <pc:spChg chg="mod">
          <ac:chgData name="Behague, Sabina" userId="2f9f8379-56ce-455c-81be-d1dc66b28ae7" providerId="ADAL" clId="{28F94B94-4601-4EAF-9E20-913087AF8954}" dt="2023-01-26T14:34:21.141" v="184"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6T14:32:29.464" v="105"/>
              <pc2:cmMkLst xmlns:pc2="http://schemas.microsoft.com/office/powerpoint/2019/9/main/command">
                <pc:docMk/>
                <pc:sldMk cId="3475639167" sldId="289"/>
                <pc2:cmMk id="{B094F60D-C8F3-4849-A2C3-F62657DF6D1C}"/>
              </pc2:cmMkLst>
            </pc226:cmChg>
            <pc226:cmChg xmlns:pc226="http://schemas.microsoft.com/office/powerpoint/2022/06/main/command" chg="add">
              <pc226:chgData name="Behague, Sabina" userId="2f9f8379-56ce-455c-81be-d1dc66b28ae7" providerId="ADAL" clId="{28F94B94-4601-4EAF-9E20-913087AF8954}" dt="2023-01-26T14:34:54.307" v="185"/>
              <pc2:cmMkLst xmlns:pc2="http://schemas.microsoft.com/office/powerpoint/2019/9/main/command">
                <pc:docMk/>
                <pc:sldMk cId="3475639167" sldId="289"/>
                <pc2:cmMk id="{86C1EB90-EA65-47D8-AE58-7827FBE9FE8B}"/>
              </pc2:cmMkLst>
            </pc226:cmChg>
          </p:ext>
        </pc:extLst>
      </pc:sldChg>
      <pc:sldChg chg="mod addCm">
        <pc:chgData name="Behague, Sabina" userId="2f9f8379-56ce-455c-81be-d1dc66b28ae7" providerId="ADAL" clId="{28F94B94-4601-4EAF-9E20-913087AF8954}" dt="2023-01-25T18:44:21.853" v="70"/>
        <pc:sldMkLst>
          <pc:docMk/>
          <pc:sldMk cId="3332005300" sldId="32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44:21.853" v="70"/>
              <pc2:cmMkLst xmlns:pc2="http://schemas.microsoft.com/office/powerpoint/2019/9/main/command">
                <pc:docMk/>
                <pc:sldMk cId="3332005300" sldId="322"/>
                <pc2:cmMk id="{D4AED072-F7F6-41C8-AEE4-750445A332C7}"/>
              </pc2:cmMkLst>
            </pc226:cmChg>
          </p:ext>
        </pc:extLst>
      </pc:sldChg>
      <pc:sldChg chg="modSp mod">
        <pc:chgData name="Behague, Sabina" userId="2f9f8379-56ce-455c-81be-d1dc66b28ae7" providerId="ADAL" clId="{28F94B94-4601-4EAF-9E20-913087AF8954}" dt="2023-01-25T18:35:11.116" v="55" actId="1076"/>
        <pc:sldMkLst>
          <pc:docMk/>
          <pc:sldMk cId="2781894779" sldId="343"/>
        </pc:sldMkLst>
        <pc:spChg chg="mod">
          <ac:chgData name="Behague, Sabina" userId="2f9f8379-56ce-455c-81be-d1dc66b28ae7" providerId="ADAL" clId="{28F94B94-4601-4EAF-9E20-913087AF8954}" dt="2023-01-25T18:35:11.116" v="55" actId="1076"/>
          <ac:spMkLst>
            <pc:docMk/>
            <pc:sldMk cId="2781894779" sldId="343"/>
            <ac:spMk id="5" creationId="{28C566C2-AE93-9B5B-CAAF-BE735701E769}"/>
          </ac:spMkLst>
        </pc:spChg>
      </pc:sldChg>
      <pc:sldChg chg="modSp mod addCm">
        <pc:chgData name="Behague, Sabina" userId="2f9f8379-56ce-455c-81be-d1dc66b28ae7" providerId="ADAL" clId="{28F94B94-4601-4EAF-9E20-913087AF8954}" dt="2023-01-25T15:33:57.715" v="18"/>
        <pc:sldMkLst>
          <pc:docMk/>
          <pc:sldMk cId="587045458" sldId="351"/>
        </pc:sldMkLst>
        <pc:spChg chg="mod">
          <ac:chgData name="Behague, Sabina" userId="2f9f8379-56ce-455c-81be-d1dc66b28ae7" providerId="ADAL" clId="{28F94B94-4601-4EAF-9E20-913087AF8954}" dt="2023-01-25T15:33:18.985" v="17" actId="1076"/>
          <ac:spMkLst>
            <pc:docMk/>
            <pc:sldMk cId="587045458" sldId="351"/>
            <ac:spMk id="5" creationId="{5AC6DB70-7F13-C7FF-D039-87861B1A432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3:57.715" v="18"/>
              <pc2:cmMkLst xmlns:pc2="http://schemas.microsoft.com/office/powerpoint/2019/9/main/command">
                <pc:docMk/>
                <pc:sldMk cId="587045458" sldId="351"/>
                <pc2:cmMk id="{6DFF5AFD-4B65-45D9-88CE-B3822F044139}"/>
              </pc2:cmMkLst>
            </pc226:cmChg>
          </p:ext>
        </pc:extLst>
      </pc:sldChg>
      <pc:sldChg chg="mod addCm">
        <pc:chgData name="Behague, Sabina" userId="2f9f8379-56ce-455c-81be-d1dc66b28ae7" providerId="ADAL" clId="{28F94B94-4601-4EAF-9E20-913087AF8954}" dt="2023-01-25T18:51:03.606" v="75"/>
        <pc:sldMkLst>
          <pc:docMk/>
          <pc:sldMk cId="3383364338" sldId="35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1:03.606" v="75"/>
              <pc2:cmMkLst xmlns:pc2="http://schemas.microsoft.com/office/powerpoint/2019/9/main/command">
                <pc:docMk/>
                <pc:sldMk cId="3383364338" sldId="353"/>
                <pc2:cmMk id="{D014FBF2-9D27-4A68-8D33-EE10D85CA8A7}"/>
              </pc2:cmMkLst>
            </pc226:cmChg>
          </p:ext>
        </pc:extLst>
      </pc:sldChg>
      <pc:sldChg chg="modSp mod">
        <pc:chgData name="Behague, Sabina" userId="2f9f8379-56ce-455c-81be-d1dc66b28ae7" providerId="ADAL" clId="{28F94B94-4601-4EAF-9E20-913087AF8954}" dt="2023-01-25T18:35:39.028" v="60" actId="1076"/>
        <pc:sldMkLst>
          <pc:docMk/>
          <pc:sldMk cId="2042778756" sldId="354"/>
        </pc:sldMkLst>
        <pc:spChg chg="mod">
          <ac:chgData name="Behague, Sabina" userId="2f9f8379-56ce-455c-81be-d1dc66b28ae7" providerId="ADAL" clId="{28F94B94-4601-4EAF-9E20-913087AF8954}" dt="2023-01-25T18:35:39.028" v="60" actId="1076"/>
          <ac:spMkLst>
            <pc:docMk/>
            <pc:sldMk cId="2042778756" sldId="354"/>
            <ac:spMk id="5" creationId="{8769A725-48C0-B78E-CF40-2F498FD71EAC}"/>
          </ac:spMkLst>
        </pc:spChg>
      </pc:sldChg>
      <pc:sldChg chg="modSp mod">
        <pc:chgData name="Behague, Sabina" userId="2f9f8379-56ce-455c-81be-d1dc66b28ae7" providerId="ADAL" clId="{28F94B94-4601-4EAF-9E20-913087AF8954}" dt="2023-01-25T18:33:51.477" v="50" actId="1076"/>
        <pc:sldMkLst>
          <pc:docMk/>
          <pc:sldMk cId="564221537" sldId="355"/>
        </pc:sldMkLst>
        <pc:spChg chg="mod">
          <ac:chgData name="Behague, Sabina" userId="2f9f8379-56ce-455c-81be-d1dc66b28ae7" providerId="ADAL" clId="{28F94B94-4601-4EAF-9E20-913087AF8954}" dt="2023-01-25T18:33:51.477" v="50" actId="1076"/>
          <ac:spMkLst>
            <pc:docMk/>
            <pc:sldMk cId="564221537" sldId="355"/>
            <ac:spMk id="5" creationId="{665D290E-BF52-3A3C-9E4F-CF92C7BF85A0}"/>
          </ac:spMkLst>
        </pc:spChg>
      </pc:sldChg>
      <pc:sldChg chg="modNotesTx">
        <pc:chgData name="Behague, Sabina" userId="2f9f8379-56ce-455c-81be-d1dc66b28ae7" providerId="ADAL" clId="{28F94B94-4601-4EAF-9E20-913087AF8954}" dt="2023-01-25T18:46:12.143" v="71" actId="6549"/>
        <pc:sldMkLst>
          <pc:docMk/>
          <pc:sldMk cId="4262263089" sldId="358"/>
        </pc:sldMkLst>
      </pc:sldChg>
      <pc:sldChg chg="modSp mod addCm">
        <pc:chgData name="Behague, Sabina" userId="2f9f8379-56ce-455c-81be-d1dc66b28ae7" providerId="ADAL" clId="{28F94B94-4601-4EAF-9E20-913087AF8954}" dt="2023-01-25T18:53:22.802" v="78"/>
        <pc:sldMkLst>
          <pc:docMk/>
          <pc:sldMk cId="2723418054" sldId="360"/>
        </pc:sldMkLst>
        <pc:spChg chg="mod">
          <ac:chgData name="Behague, Sabina" userId="2f9f8379-56ce-455c-81be-d1dc66b28ae7" providerId="ADAL" clId="{28F94B94-4601-4EAF-9E20-913087AF8954}" dt="2023-01-25T18:52:42.957" v="77" actId="255"/>
          <ac:spMkLst>
            <pc:docMk/>
            <pc:sldMk cId="2723418054" sldId="360"/>
            <ac:spMk id="3" creationId="{7F10B6DC-6AF4-BFD9-E1D5-B98AA266289F}"/>
          </ac:spMkLst>
        </pc:spChg>
        <pc:spChg chg="mod">
          <ac:chgData name="Behague, Sabina" userId="2f9f8379-56ce-455c-81be-d1dc66b28ae7" providerId="ADAL" clId="{28F94B94-4601-4EAF-9E20-913087AF8954}" dt="2023-01-25T18:40:33.219" v="61" actId="1076"/>
          <ac:spMkLst>
            <pc:docMk/>
            <pc:sldMk cId="2723418054" sldId="3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3:22.802" v="78"/>
              <pc2:cmMkLst xmlns:pc2="http://schemas.microsoft.com/office/powerpoint/2019/9/main/command">
                <pc:docMk/>
                <pc:sldMk cId="2723418054" sldId="360"/>
                <pc2:cmMk id="{1DE39C37-DBAA-4069-ADCE-1B8CF72A6D1E}"/>
              </pc2:cmMkLst>
            </pc226:cmChg>
          </p:ext>
        </pc:extLst>
      </pc:sldChg>
      <pc:sldChg chg="modSp mod addCm delCm">
        <pc:chgData name="Behague, Sabina" userId="2f9f8379-56ce-455c-81be-d1dc66b28ae7" providerId="ADAL" clId="{28F94B94-4601-4EAF-9E20-913087AF8954}" dt="2023-01-25T18:54:08.838" v="82"/>
        <pc:sldMkLst>
          <pc:docMk/>
          <pc:sldMk cId="3494697050" sldId="361"/>
        </pc:sldMkLst>
        <pc:spChg chg="mod">
          <ac:chgData name="Behague, Sabina" userId="2f9f8379-56ce-455c-81be-d1dc66b28ae7" providerId="ADAL" clId="{28F94B94-4601-4EAF-9E20-913087AF8954}" dt="2023-01-25T18:53:42.769" v="79" actId="255"/>
          <ac:spMkLst>
            <pc:docMk/>
            <pc:sldMk cId="3494697050" sldId="361"/>
            <ac:spMk id="3" creationId="{7F10B6DC-6AF4-BFD9-E1D5-B98AA266289F}"/>
          </ac:spMkLst>
        </pc:spChg>
        <pc:spChg chg="mod">
          <ac:chgData name="Behague, Sabina" userId="2f9f8379-56ce-455c-81be-d1dc66b28ae7" providerId="ADAL" clId="{28F94B94-4601-4EAF-9E20-913087AF8954}" dt="2023-01-25T18:52:10.193" v="76" actId="1076"/>
          <ac:spMkLst>
            <pc:docMk/>
            <pc:sldMk cId="3494697050" sldId="361"/>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4:08.838" v="82"/>
              <pc2:cmMkLst xmlns:pc2="http://schemas.microsoft.com/office/powerpoint/2019/9/main/command">
                <pc:docMk/>
                <pc:sldMk cId="3494697050" sldId="361"/>
                <pc2:cmMk id="{90038E07-D080-43A8-A783-87000ED79D8E}"/>
              </pc2:cmMkLst>
            </pc226:cmChg>
            <pc226:cmChg xmlns:pc226="http://schemas.microsoft.com/office/powerpoint/2022/06/main/command" chg="add del">
              <pc226:chgData name="Behague, Sabina" userId="2f9f8379-56ce-455c-81be-d1dc66b28ae7" providerId="ADAL" clId="{28F94B94-4601-4EAF-9E20-913087AF8954}" dt="2023-01-25T18:54:01.107" v="81"/>
              <pc2:cmMkLst xmlns:pc2="http://schemas.microsoft.com/office/powerpoint/2019/9/main/command">
                <pc:docMk/>
                <pc:sldMk cId="3494697050" sldId="361"/>
                <pc2:cmMk id="{DB10B499-3CF0-47C9-B801-2D9E17CF2018}"/>
              </pc2:cmMkLst>
            </pc226:cmChg>
          </p:ext>
        </pc:extLst>
      </pc:sldChg>
      <pc:sldChg chg="addCm">
        <pc:chgData name="Behague, Sabina" userId="2f9f8379-56ce-455c-81be-d1dc66b28ae7" providerId="ADAL" clId="{28F94B94-4601-4EAF-9E20-913087AF8954}" dt="2023-01-25T18:55:43.552" v="83"/>
        <pc:sldMkLst>
          <pc:docMk/>
          <pc:sldMk cId="2775215614" sldId="36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5:43.552" v="83"/>
              <pc2:cmMkLst xmlns:pc2="http://schemas.microsoft.com/office/powerpoint/2019/9/main/command">
                <pc:docMk/>
                <pc:sldMk cId="2775215614" sldId="362"/>
                <pc2:cmMk id="{265257E3-028D-4D4F-AB13-A13EDEB35EB7}"/>
              </pc2:cmMkLst>
            </pc226:cmChg>
          </p:ext>
        </pc:extLst>
      </pc:sldChg>
      <pc:sldChg chg="modSp mod addCm">
        <pc:chgData name="Behague, Sabina" userId="2f9f8379-56ce-455c-81be-d1dc66b28ae7" providerId="ADAL" clId="{28F94B94-4601-4EAF-9E20-913087AF8954}" dt="2023-01-25T19:02:16.165" v="89"/>
        <pc:sldMkLst>
          <pc:docMk/>
          <pc:sldMk cId="2506761111" sldId="364"/>
        </pc:sldMkLst>
        <pc:spChg chg="mod">
          <ac:chgData name="Behague, Sabina" userId="2f9f8379-56ce-455c-81be-d1dc66b28ae7" providerId="ADAL" clId="{28F94B94-4601-4EAF-9E20-913087AF8954}" dt="2023-01-25T18:56:35.277" v="88" actId="1076"/>
          <ac:spMkLst>
            <pc:docMk/>
            <pc:sldMk cId="2506761111" sldId="364"/>
            <ac:spMk id="6" creationId="{3F277C7A-9756-AEE8-8809-14DD5EAFE31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02:16.165" v="89"/>
              <pc2:cmMkLst xmlns:pc2="http://schemas.microsoft.com/office/powerpoint/2019/9/main/command">
                <pc:docMk/>
                <pc:sldMk cId="2506761111" sldId="364"/>
                <pc2:cmMk id="{D6E3BB5D-628E-40BC-ADDE-2B859EB367D1}"/>
              </pc2:cmMkLst>
            </pc226:cmChg>
          </p:ext>
        </pc:extLst>
      </pc:sldChg>
      <pc:sldChg chg="modSp mod addCm">
        <pc:chgData name="Behague, Sabina" userId="2f9f8379-56ce-455c-81be-d1dc66b28ae7" providerId="ADAL" clId="{28F94B94-4601-4EAF-9E20-913087AF8954}" dt="2023-01-25T19:56:59.662" v="101"/>
        <pc:sldMkLst>
          <pc:docMk/>
          <pc:sldMk cId="3316185608" sldId="366"/>
        </pc:sldMkLst>
        <pc:spChg chg="mod">
          <ac:chgData name="Behague, Sabina" userId="2f9f8379-56ce-455c-81be-d1dc66b28ae7" providerId="ADAL" clId="{28F94B94-4601-4EAF-9E20-913087AF8954}" dt="2023-01-25T19:47:38.992" v="97" actId="255"/>
          <ac:spMkLst>
            <pc:docMk/>
            <pc:sldMk cId="3316185608" sldId="366"/>
            <ac:spMk id="3" creationId="{7F10B6DC-6AF4-BFD9-E1D5-B98AA266289F}"/>
          </ac:spMkLst>
        </pc:spChg>
        <pc:spChg chg="mod">
          <ac:chgData name="Behague, Sabina" userId="2f9f8379-56ce-455c-81be-d1dc66b28ae7" providerId="ADAL" clId="{28F94B94-4601-4EAF-9E20-913087AF8954}" dt="2023-01-25T19:49:35.061" v="98" actId="1076"/>
          <ac:spMkLst>
            <pc:docMk/>
            <pc:sldMk cId="3316185608" sldId="366"/>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6:59.662" v="101"/>
              <pc2:cmMkLst xmlns:pc2="http://schemas.microsoft.com/office/powerpoint/2019/9/main/command">
                <pc:docMk/>
                <pc:sldMk cId="3316185608" sldId="366"/>
                <pc2:cmMk id="{8539F7E3-A4DC-41D3-BB08-32B43B064FD9}"/>
              </pc2:cmMkLst>
            </pc226:cmChg>
          </p:ext>
        </pc:extLst>
      </pc:sldChg>
      <pc:sldChg chg="addCm">
        <pc:chgData name="Behague, Sabina" userId="2f9f8379-56ce-455c-81be-d1dc66b28ae7" providerId="ADAL" clId="{28F94B94-4601-4EAF-9E20-913087AF8954}" dt="2023-01-25T19:45:29.780" v="90"/>
        <pc:sldMkLst>
          <pc:docMk/>
          <pc:sldMk cId="2525133421" sldId="3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45:29.780" v="90"/>
              <pc2:cmMkLst xmlns:pc2="http://schemas.microsoft.com/office/powerpoint/2019/9/main/command">
                <pc:docMk/>
                <pc:sldMk cId="2525133421" sldId="367"/>
                <pc2:cmMk id="{10FCFA49-B27D-4544-B677-46852A33CAB2}"/>
              </pc2:cmMkLst>
            </pc226:cmChg>
          </p:ext>
        </pc:extLst>
      </pc:sldChg>
      <pc:sldChg chg="modSp mod">
        <pc:chgData name="Behague, Sabina" userId="2f9f8379-56ce-455c-81be-d1dc66b28ae7" providerId="ADAL" clId="{28F94B94-4601-4EAF-9E20-913087AF8954}" dt="2023-01-25T19:46:48.656" v="96" actId="2085"/>
        <pc:sldMkLst>
          <pc:docMk/>
          <pc:sldMk cId="1670569309" sldId="368"/>
        </pc:sldMkLst>
        <pc:spChg chg="mod">
          <ac:chgData name="Behague, Sabina" userId="2f9f8379-56ce-455c-81be-d1dc66b28ae7" providerId="ADAL" clId="{28F94B94-4601-4EAF-9E20-913087AF8954}" dt="2023-01-25T19:46:48.656" v="96" actId="2085"/>
          <ac:spMkLst>
            <pc:docMk/>
            <pc:sldMk cId="1670569309" sldId="368"/>
            <ac:spMk id="15" creationId="{CE0D1928-62E2-AB63-4BCD-679A4289E93B}"/>
          </ac:spMkLst>
        </pc:spChg>
        <pc:grpChg chg="mod">
          <ac:chgData name="Behague, Sabina" userId="2f9f8379-56ce-455c-81be-d1dc66b28ae7" providerId="ADAL" clId="{28F94B94-4601-4EAF-9E20-913087AF8954}" dt="2023-01-25T19:46:38.075" v="95" actId="1076"/>
          <ac:grpSpMkLst>
            <pc:docMk/>
            <pc:sldMk cId="1670569309" sldId="368"/>
            <ac:grpSpMk id="18" creationId="{C1B9E7DD-AD16-E273-77D5-09AD78B554B1}"/>
          </ac:grpSpMkLst>
        </pc:grpChg>
        <pc:picChg chg="mod">
          <ac:chgData name="Behague, Sabina" userId="2f9f8379-56ce-455c-81be-d1dc66b28ae7" providerId="ADAL" clId="{28F94B94-4601-4EAF-9E20-913087AF8954}" dt="2023-01-25T19:46:21.037" v="93" actId="692"/>
          <ac:picMkLst>
            <pc:docMk/>
            <pc:sldMk cId="1670569309" sldId="368"/>
            <ac:picMk id="8" creationId="{09E3A442-8CC2-FA54-6EEB-275B12AF35C6}"/>
          </ac:picMkLst>
        </pc:picChg>
      </pc:sldChg>
      <pc:sldChg chg="modSp mod addCm">
        <pc:chgData name="Behague, Sabina" userId="2f9f8379-56ce-455c-81be-d1dc66b28ae7" providerId="ADAL" clId="{28F94B94-4601-4EAF-9E20-913087AF8954}" dt="2023-01-25T19:57:36.059" v="102"/>
        <pc:sldMkLst>
          <pc:docMk/>
          <pc:sldMk cId="108823709" sldId="370"/>
        </pc:sldMkLst>
        <pc:spChg chg="mod">
          <ac:chgData name="Behague, Sabina" userId="2f9f8379-56ce-455c-81be-d1dc66b28ae7" providerId="ADAL" clId="{28F94B94-4601-4EAF-9E20-913087AF8954}" dt="2023-01-25T19:52:30.400" v="100" actId="1076"/>
          <ac:spMkLst>
            <pc:docMk/>
            <pc:sldMk cId="108823709" sldId="370"/>
            <ac:spMk id="2" creationId="{F6245169-1799-41CD-B28E-D2D20D16AD7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7:36.059" v="102"/>
              <pc2:cmMkLst xmlns:pc2="http://schemas.microsoft.com/office/powerpoint/2019/9/main/command">
                <pc:docMk/>
                <pc:sldMk cId="108823709" sldId="370"/>
                <pc2:cmMk id="{DB9DE958-59AA-4BBC-AB6D-7A1B920A8B0C}"/>
              </pc2:cmMkLst>
            </pc226:cmChg>
          </p:ext>
        </pc:extLst>
      </pc:sldChg>
    </pc:docChg>
  </pc:docChgLst>
  <pc:docChgLst>
    <pc:chgData name="McFarland, Annette (CNTR)" userId="e93d1f50-85ab-41a8-a34a-185a53159573" providerId="ADAL" clId="{E923D9E3-61C8-4835-A162-BC1092E50FC9}"/>
    <pc:docChg chg="modSld">
      <pc:chgData name="McFarland, Annette (CNTR)" userId="e93d1f50-85ab-41a8-a34a-185a53159573" providerId="ADAL" clId="{E923D9E3-61C8-4835-A162-BC1092E50FC9}" dt="2023-09-19T18:51:34.626" v="1" actId="20577"/>
      <pc:docMkLst>
        <pc:docMk/>
      </pc:docMkLst>
      <pc:sldChg chg="modSp mod">
        <pc:chgData name="McFarland, Annette (CNTR)" userId="e93d1f50-85ab-41a8-a34a-185a53159573" providerId="ADAL" clId="{E923D9E3-61C8-4835-A162-BC1092E50FC9}" dt="2023-09-19T18:51:34.626" v="1" actId="20577"/>
        <pc:sldMkLst>
          <pc:docMk/>
          <pc:sldMk cId="2506761111" sldId="364"/>
        </pc:sldMkLst>
        <pc:spChg chg="mod">
          <ac:chgData name="McFarland, Annette (CNTR)" userId="e93d1f50-85ab-41a8-a34a-185a53159573" providerId="ADAL" clId="{E923D9E3-61C8-4835-A162-BC1092E50FC9}" dt="2023-09-19T18:51:34.626" v="1" actId="20577"/>
          <ac:spMkLst>
            <pc:docMk/>
            <pc:sldMk cId="2506761111" sldId="364"/>
            <ac:spMk id="6" creationId="{3F277C7A-9756-AEE8-8809-14DD5EAFE31A}"/>
          </ac:spMkLst>
        </pc:spChg>
      </pc:sldChg>
    </pc:docChg>
  </pc:docChgLst>
  <pc:docChgLst>
    <pc:chgData name="McFarland, Annette (CNTR)" userId="e93d1f50-85ab-41a8-a34a-185a53159573" providerId="ADAL" clId="{468773CD-AC92-4661-A87D-157ACFEB916A}"/>
    <pc:docChg chg="custSel modSld">
      <pc:chgData name="McFarland, Annette (CNTR)" userId="e93d1f50-85ab-41a8-a34a-185a53159573" providerId="ADAL" clId="{468773CD-AC92-4661-A87D-157ACFEB916A}" dt="2024-11-26T11:29:46.768" v="110" actId="20577"/>
      <pc:docMkLst>
        <pc:docMk/>
      </pc:docMkLst>
      <pc:sldChg chg="modSp mod">
        <pc:chgData name="McFarland, Annette (CNTR)" userId="e93d1f50-85ab-41a8-a34a-185a53159573" providerId="ADAL" clId="{468773CD-AC92-4661-A87D-157ACFEB916A}" dt="2024-11-26T11:16:11.367" v="46" actId="6549"/>
        <pc:sldMkLst>
          <pc:docMk/>
          <pc:sldMk cId="2683574049" sldId="286"/>
        </pc:sldMkLst>
        <pc:spChg chg="mod">
          <ac:chgData name="McFarland, Annette (CNTR)" userId="e93d1f50-85ab-41a8-a34a-185a53159573" providerId="ADAL" clId="{468773CD-AC92-4661-A87D-157ACFEB916A}" dt="2024-11-26T11:16:11.367" v="46" actId="6549"/>
          <ac:spMkLst>
            <pc:docMk/>
            <pc:sldMk cId="2683574049" sldId="286"/>
            <ac:spMk id="3" creationId="{E4FD1E92-5DBC-B105-F246-2355E4FF9A74}"/>
          </ac:spMkLst>
        </pc:spChg>
      </pc:sldChg>
      <pc:sldChg chg="modSp mod">
        <pc:chgData name="McFarland, Annette (CNTR)" userId="e93d1f50-85ab-41a8-a34a-185a53159573" providerId="ADAL" clId="{468773CD-AC92-4661-A87D-157ACFEB916A}" dt="2024-11-26T11:29:29.597" v="76" actId="255"/>
        <pc:sldMkLst>
          <pc:docMk/>
          <pc:sldMk cId="2248449903" sldId="369"/>
        </pc:sldMkLst>
        <pc:spChg chg="mod">
          <ac:chgData name="McFarland, Annette (CNTR)" userId="e93d1f50-85ab-41a8-a34a-185a53159573" providerId="ADAL" clId="{468773CD-AC92-4661-A87D-157ACFEB916A}" dt="2024-11-26T11:29:29.597" v="76" actId="255"/>
          <ac:spMkLst>
            <pc:docMk/>
            <pc:sldMk cId="2248449903" sldId="369"/>
            <ac:spMk id="3" creationId="{E4FD1E92-5DBC-B105-F246-2355E4FF9A74}"/>
          </ac:spMkLst>
        </pc:spChg>
      </pc:sldChg>
      <pc:sldChg chg="modSp mod">
        <pc:chgData name="McFarland, Annette (CNTR)" userId="e93d1f50-85ab-41a8-a34a-185a53159573" providerId="ADAL" clId="{468773CD-AC92-4661-A87D-157ACFEB916A}" dt="2024-11-26T11:29:46.768" v="110" actId="20577"/>
        <pc:sldMkLst>
          <pc:docMk/>
          <pc:sldMk cId="108823709" sldId="370"/>
        </pc:sldMkLst>
        <pc:spChg chg="mod">
          <ac:chgData name="McFarland, Annette (CNTR)" userId="e93d1f50-85ab-41a8-a34a-185a53159573" providerId="ADAL" clId="{468773CD-AC92-4661-A87D-157ACFEB916A}" dt="2024-11-26T11:29:46.768" v="110" actId="20577"/>
          <ac:spMkLst>
            <pc:docMk/>
            <pc:sldMk cId="108823709" sldId="370"/>
            <ac:spMk id="3" creationId="{E4FD1E92-5DBC-B105-F246-2355E4FF9A74}"/>
          </ac:spMkLst>
        </pc:spChg>
      </pc:sldChg>
      <pc:sldChg chg="modSp mod">
        <pc:chgData name="McFarland, Annette (CNTR)" userId="e93d1f50-85ab-41a8-a34a-185a53159573" providerId="ADAL" clId="{468773CD-AC92-4661-A87D-157ACFEB916A}" dt="2024-11-26T10:59:38.072" v="1" actId="207"/>
        <pc:sldMkLst>
          <pc:docMk/>
          <pc:sldMk cId="2392262567" sldId="371"/>
        </pc:sldMkLst>
        <pc:spChg chg="mod">
          <ac:chgData name="McFarland, Annette (CNTR)" userId="e93d1f50-85ab-41a8-a34a-185a53159573" providerId="ADAL" clId="{468773CD-AC92-4661-A87D-157ACFEB916A}" dt="2024-11-26T10:59:34.114" v="0" actId="207"/>
          <ac:spMkLst>
            <pc:docMk/>
            <pc:sldMk cId="2392262567" sldId="371"/>
            <ac:spMk id="92" creationId="{E6C0AF53-241E-323F-80B9-7893CED43759}"/>
          </ac:spMkLst>
        </pc:spChg>
        <pc:spChg chg="mod">
          <ac:chgData name="McFarland, Annette (CNTR)" userId="e93d1f50-85ab-41a8-a34a-185a53159573" providerId="ADAL" clId="{468773CD-AC92-4661-A87D-157ACFEB916A}" dt="2024-11-26T10:59:38.072" v="1" actId="207"/>
          <ac:spMkLst>
            <pc:docMk/>
            <pc:sldMk cId="2392262567" sldId="371"/>
            <ac:spMk id="93" creationId="{181988A7-1366-C5E4-E9DE-F4B4A581EBAE}"/>
          </ac:spMkLst>
        </pc:spChg>
      </pc:sldChg>
    </pc:docChg>
  </pc:docChgLst>
  <pc:docChgLst>
    <pc:chgData name="McFarland, Annette" userId="e93d1f50-85ab-41a8-a34a-185a53159573" providerId="ADAL" clId="{30EFAEC6-D8AE-4FAD-95E6-18910EC2C206}"/>
    <pc:docChg chg="undo custSel addSld delSld modSld">
      <pc:chgData name="McFarland, Annette" userId="e93d1f50-85ab-41a8-a34a-185a53159573" providerId="ADAL" clId="{30EFAEC6-D8AE-4FAD-95E6-18910EC2C206}" dt="2023-01-20T20:11:32.328" v="4044" actId="27636"/>
      <pc:docMkLst>
        <pc:docMk/>
      </pc:docMkLst>
      <pc:sldChg chg="modSp mod">
        <pc:chgData name="McFarland, Annette" userId="e93d1f50-85ab-41a8-a34a-185a53159573" providerId="ADAL" clId="{30EFAEC6-D8AE-4FAD-95E6-18910EC2C206}" dt="2023-01-20T20:10:21.371" v="4006" actId="27636"/>
        <pc:sldMkLst>
          <pc:docMk/>
          <pc:sldMk cId="2163988523" sldId="260"/>
        </pc:sldMkLst>
        <pc:spChg chg="mod">
          <ac:chgData name="McFarland, Annette" userId="e93d1f50-85ab-41a8-a34a-185a53159573" providerId="ADAL" clId="{30EFAEC6-D8AE-4FAD-95E6-18910EC2C206}" dt="2023-01-20T20:10:21.371" v="4006" actId="27636"/>
          <ac:spMkLst>
            <pc:docMk/>
            <pc:sldMk cId="2163988523" sldId="260"/>
            <ac:spMk id="3" creationId="{7F10B6DC-6AF4-BFD9-E1D5-B98AA266289F}"/>
          </ac:spMkLst>
        </pc:spChg>
      </pc:sldChg>
      <pc:sldChg chg="addSp delSp modSp mod addCm delCm modCm">
        <pc:chgData name="McFarland, Annette" userId="e93d1f50-85ab-41a8-a34a-185a53159573" providerId="ADAL" clId="{30EFAEC6-D8AE-4FAD-95E6-18910EC2C206}" dt="2023-01-20T16:42:44.737" v="3925"/>
        <pc:sldMkLst>
          <pc:docMk/>
          <pc:sldMk cId="1428788921" sldId="262"/>
        </pc:sldMkLst>
        <pc:spChg chg="mod">
          <ac:chgData name="McFarland, Annette" userId="e93d1f50-85ab-41a8-a34a-185a53159573" providerId="ADAL" clId="{30EFAEC6-D8AE-4FAD-95E6-18910EC2C206}" dt="2023-01-10T01:09:10.992" v="5" actId="20577"/>
          <ac:spMkLst>
            <pc:docMk/>
            <pc:sldMk cId="1428788921" sldId="262"/>
            <ac:spMk id="2" creationId="{F6245169-1799-41CD-B28E-D2D20D16AD73}"/>
          </ac:spMkLst>
        </pc:spChg>
        <pc:spChg chg="mod">
          <ac:chgData name="McFarland, Annette" userId="e93d1f50-85ab-41a8-a34a-185a53159573" providerId="ADAL" clId="{30EFAEC6-D8AE-4FAD-95E6-18910EC2C206}" dt="2023-01-10T01:09:55.934" v="15" actId="1076"/>
          <ac:spMkLst>
            <pc:docMk/>
            <pc:sldMk cId="1428788921" sldId="262"/>
            <ac:spMk id="3" creationId="{EC1FA352-3232-8CDD-13F9-F4583EAEAB52}"/>
          </ac:spMkLst>
        </pc:spChg>
        <pc:spChg chg="mod">
          <ac:chgData name="McFarland, Annette" userId="e93d1f50-85ab-41a8-a34a-185a53159573" providerId="ADAL" clId="{30EFAEC6-D8AE-4FAD-95E6-18910EC2C206}" dt="2023-01-10T01:09:36.930" v="11" actId="1076"/>
          <ac:spMkLst>
            <pc:docMk/>
            <pc:sldMk cId="1428788921" sldId="262"/>
            <ac:spMk id="4" creationId="{D0D99C37-A56E-86A1-E6EA-86102773546F}"/>
          </ac:spMkLst>
        </pc:spChg>
        <pc:spChg chg="add mod">
          <ac:chgData name="McFarland, Annette" userId="e93d1f50-85ab-41a8-a34a-185a53159573" providerId="ADAL" clId="{30EFAEC6-D8AE-4FAD-95E6-18910EC2C206}" dt="2023-01-10T01:21:11.062" v="29" actId="20577"/>
          <ac:spMkLst>
            <pc:docMk/>
            <pc:sldMk cId="1428788921" sldId="262"/>
            <ac:spMk id="7" creationId="{F496C021-3A25-1E04-BF04-D2BF420DCFAE}"/>
          </ac:spMkLst>
        </pc:spChg>
        <pc:spChg chg="mod">
          <ac:chgData name="McFarland, Annette" userId="e93d1f50-85ab-41a8-a34a-185a53159573" providerId="ADAL" clId="{30EFAEC6-D8AE-4FAD-95E6-18910EC2C206}" dt="2023-01-10T01:09:50.070" v="14" actId="1076"/>
          <ac:spMkLst>
            <pc:docMk/>
            <pc:sldMk cId="1428788921" sldId="262"/>
            <ac:spMk id="12" creationId="{3862842A-EAC4-C115-2F36-83D77BEE1E0E}"/>
          </ac:spMkLst>
        </pc:spChg>
        <pc:spChg chg="mod">
          <ac:chgData name="McFarland, Annette" userId="e93d1f50-85ab-41a8-a34a-185a53159573" providerId="ADAL" clId="{30EFAEC6-D8AE-4FAD-95E6-18910EC2C206}" dt="2023-01-20T16:42:41.765" v="3924" actId="20577"/>
          <ac:spMkLst>
            <pc:docMk/>
            <pc:sldMk cId="1428788921" sldId="262"/>
            <ac:spMk id="16" creationId="{7EF9F444-652D-626D-94F0-686DE3F451C0}"/>
          </ac:spMkLst>
        </pc:spChg>
        <pc:spChg chg="mod">
          <ac:chgData name="McFarland, Annette" userId="e93d1f50-85ab-41a8-a34a-185a53159573" providerId="ADAL" clId="{30EFAEC6-D8AE-4FAD-95E6-18910EC2C206}" dt="2023-01-10T01:09:43.921" v="13" actId="1076"/>
          <ac:spMkLst>
            <pc:docMk/>
            <pc:sldMk cId="1428788921" sldId="262"/>
            <ac:spMk id="17" creationId="{B5138D57-81A7-9062-3037-7FA0E56333ED}"/>
          </ac:spMkLst>
        </pc:spChg>
        <pc:graphicFrameChg chg="mod">
          <ac:chgData name="McFarland, Annette" userId="e93d1f50-85ab-41a8-a34a-185a53159573" providerId="ADAL" clId="{30EFAEC6-D8AE-4FAD-95E6-18910EC2C206}" dt="2023-01-10T01:09:39.099" v="12"/>
          <ac:graphicFrameMkLst>
            <pc:docMk/>
            <pc:sldMk cId="1428788921" sldId="262"/>
            <ac:graphicFrameMk id="8" creationId="{A25666F9-CCA3-9D59-B863-99CA3EC76DEB}"/>
          </ac:graphicFrameMkLst>
        </pc:graphicFrameChg>
        <pc:picChg chg="del">
          <ac:chgData name="McFarland, Annette" userId="e93d1f50-85ab-41a8-a34a-185a53159573" providerId="ADAL" clId="{30EFAEC6-D8AE-4FAD-95E6-18910EC2C206}" dt="2023-01-10T01:20:53.245" v="16" actId="478"/>
          <ac:picMkLst>
            <pc:docMk/>
            <pc:sldMk cId="1428788921" sldId="262"/>
            <ac:picMk id="5" creationId="{AA1237BD-9AB7-E647-4706-ABD1C3E8C3F3}"/>
          </ac:picMkLst>
        </pc:picChg>
        <pc:picChg chg="add mod">
          <ac:chgData name="McFarland, Annette" userId="e93d1f50-85ab-41a8-a34a-185a53159573" providerId="ADAL" clId="{30EFAEC6-D8AE-4FAD-95E6-18910EC2C206}" dt="2023-01-10T01:20:53.797" v="17"/>
          <ac:picMkLst>
            <pc:docMk/>
            <pc:sldMk cId="1428788921" sldId="262"/>
            <ac:picMk id="6" creationId="{F36BB30D-25AC-692D-2BB7-6B1CB85CDF9F}"/>
          </ac:picMkLst>
        </pc:picChg>
      </pc:sldChg>
      <pc:sldChg chg="addSp delSp modSp mod addCm delCm modCm modNotesTx">
        <pc:chgData name="McFarland, Annette" userId="e93d1f50-85ab-41a8-a34a-185a53159573" providerId="ADAL" clId="{30EFAEC6-D8AE-4FAD-95E6-18910EC2C206}" dt="2023-01-20T16:45:45.363" v="3982" actId="14100"/>
        <pc:sldMkLst>
          <pc:docMk/>
          <pc:sldMk cId="1887431401" sldId="263"/>
        </pc:sldMkLst>
        <pc:spChg chg="mod">
          <ac:chgData name="McFarland, Annette" userId="e93d1f50-85ab-41a8-a34a-185a53159573" providerId="ADAL" clId="{30EFAEC6-D8AE-4FAD-95E6-18910EC2C206}" dt="2023-01-10T01:41:54.911" v="1073" actId="1076"/>
          <ac:spMkLst>
            <pc:docMk/>
            <pc:sldMk cId="1887431401" sldId="263"/>
            <ac:spMk id="2" creationId="{F6245169-1799-41CD-B28E-D2D20D16AD73}"/>
          </ac:spMkLst>
        </pc:spChg>
        <pc:spChg chg="mod">
          <ac:chgData name="McFarland, Annette" userId="e93d1f50-85ab-41a8-a34a-185a53159573" providerId="ADAL" clId="{30EFAEC6-D8AE-4FAD-95E6-18910EC2C206}" dt="2023-01-20T16:44:59.777" v="3978" actId="6549"/>
          <ac:spMkLst>
            <pc:docMk/>
            <pc:sldMk cId="1887431401" sldId="263"/>
            <ac:spMk id="3" creationId="{E4FD1E92-5DBC-B105-F246-2355E4FF9A74}"/>
          </ac:spMkLst>
        </pc:spChg>
        <pc:spChg chg="add del mod">
          <ac:chgData name="McFarland, Annette" userId="e93d1f50-85ab-41a8-a34a-185a53159573" providerId="ADAL" clId="{30EFAEC6-D8AE-4FAD-95E6-18910EC2C206}" dt="2023-01-20T16:45:36.640" v="3979" actId="478"/>
          <ac:spMkLst>
            <pc:docMk/>
            <pc:sldMk cId="1887431401" sldId="263"/>
            <ac:spMk id="4" creationId="{4074572A-11E0-E3B8-0CD4-077C53C254BD}"/>
          </ac:spMkLst>
        </pc:spChg>
        <pc:graphicFrameChg chg="mod">
          <ac:chgData name="McFarland, Annette" userId="e93d1f50-85ab-41a8-a34a-185a53159573" providerId="ADAL" clId="{30EFAEC6-D8AE-4FAD-95E6-18910EC2C206}" dt="2023-01-20T16:45:45.363" v="3982" actId="14100"/>
          <ac:graphicFrameMkLst>
            <pc:docMk/>
            <pc:sldMk cId="1887431401" sldId="263"/>
            <ac:graphicFrameMk id="9" creationId="{16BB2B36-D329-083C-5198-BEEC5AC12CFA}"/>
          </ac:graphicFrameMkLst>
        </pc:graphicFrameChg>
      </pc:sldChg>
      <pc:sldChg chg="addSp delSp modSp mod addCm delCm modCm">
        <pc:chgData name="McFarland, Annette" userId="e93d1f50-85ab-41a8-a34a-185a53159573" providerId="ADAL" clId="{30EFAEC6-D8AE-4FAD-95E6-18910EC2C206}" dt="2023-01-20T16:43:02.670" v="3948"/>
        <pc:sldMkLst>
          <pc:docMk/>
          <pc:sldMk cId="2479953464" sldId="264"/>
        </pc:sldMkLst>
        <pc:spChg chg="add mod">
          <ac:chgData name="McFarland, Annette" userId="e93d1f50-85ab-41a8-a34a-185a53159573" providerId="ADAL" clId="{30EFAEC6-D8AE-4FAD-95E6-18910EC2C206}" dt="2023-01-10T01:23:37.167" v="52"/>
          <ac:spMkLst>
            <pc:docMk/>
            <pc:sldMk cId="2479953464" sldId="264"/>
            <ac:spMk id="3" creationId="{CB85C9D1-4864-BE83-E3A1-CFE9BFBE8DE2}"/>
          </ac:spMkLst>
        </pc:spChg>
        <pc:spChg chg="mod">
          <ac:chgData name="McFarland, Annette" userId="e93d1f50-85ab-41a8-a34a-185a53159573" providerId="ADAL" clId="{30EFAEC6-D8AE-4FAD-95E6-18910EC2C206}" dt="2023-01-10T01:22:43.484" v="50" actId="20577"/>
          <ac:spMkLst>
            <pc:docMk/>
            <pc:sldMk cId="2479953464" sldId="264"/>
            <ac:spMk id="6" creationId="{840F756E-AF70-046D-A41C-3E1B280D66D4}"/>
          </ac:spMkLst>
        </pc:spChg>
        <pc:spChg chg="mod">
          <ac:chgData name="McFarland, Annette" userId="e93d1f50-85ab-41a8-a34a-185a53159573" providerId="ADAL" clId="{30EFAEC6-D8AE-4FAD-95E6-18910EC2C206}" dt="2023-01-20T16:42:59.526" v="3947" actId="6549"/>
          <ac:spMkLst>
            <pc:docMk/>
            <pc:sldMk cId="2479953464" sldId="264"/>
            <ac:spMk id="11" creationId="{DB557443-C13D-C7E6-7DD8-C90223BA992A}"/>
          </ac:spMkLst>
        </pc:spChg>
        <pc:picChg chg="add mod">
          <ac:chgData name="McFarland, Annette" userId="e93d1f50-85ab-41a8-a34a-185a53159573" providerId="ADAL" clId="{30EFAEC6-D8AE-4FAD-95E6-18910EC2C206}" dt="2023-01-10T01:23:37.167" v="52"/>
          <ac:picMkLst>
            <pc:docMk/>
            <pc:sldMk cId="2479953464" sldId="264"/>
            <ac:picMk id="2" creationId="{40DE2600-15D1-6EDB-52EB-B0E4625E3913}"/>
          </ac:picMkLst>
        </pc:picChg>
        <pc:picChg chg="del">
          <ac:chgData name="McFarland, Annette" userId="e93d1f50-85ab-41a8-a34a-185a53159573" providerId="ADAL" clId="{30EFAEC6-D8AE-4FAD-95E6-18910EC2C206}" dt="2023-01-10T01:23:36.686" v="51" actId="478"/>
          <ac:picMkLst>
            <pc:docMk/>
            <pc:sldMk cId="2479953464" sldId="264"/>
            <ac:picMk id="10" creationId="{2A07D7E1-8E9D-3272-9F22-DB2A7EFE0822}"/>
          </ac:picMkLst>
        </pc:picChg>
      </pc:sldChg>
      <pc:sldChg chg="modSp mod">
        <pc:chgData name="McFarland, Annette" userId="e93d1f50-85ab-41a8-a34a-185a53159573" providerId="ADAL" clId="{30EFAEC6-D8AE-4FAD-95E6-18910EC2C206}" dt="2023-01-10T01:27:29.873" v="117" actId="20577"/>
        <pc:sldMkLst>
          <pc:docMk/>
          <pc:sldMk cId="1506493807" sldId="272"/>
        </pc:sldMkLst>
        <pc:spChg chg="mod">
          <ac:chgData name="McFarland, Annette" userId="e93d1f50-85ab-41a8-a34a-185a53159573" providerId="ADAL" clId="{30EFAEC6-D8AE-4FAD-95E6-18910EC2C206}" dt="2023-01-10T01:27:25.689" v="113" actId="20577"/>
          <ac:spMkLst>
            <pc:docMk/>
            <pc:sldMk cId="1506493807" sldId="272"/>
            <ac:spMk id="2" creationId="{F6245169-1799-41CD-B28E-D2D20D16AD73}"/>
          </ac:spMkLst>
        </pc:spChg>
        <pc:spChg chg="mod">
          <ac:chgData name="McFarland, Annette" userId="e93d1f50-85ab-41a8-a34a-185a53159573" providerId="ADAL" clId="{30EFAEC6-D8AE-4FAD-95E6-18910EC2C206}" dt="2023-01-10T01:27:29.873" v="117" actId="20577"/>
          <ac:spMkLst>
            <pc:docMk/>
            <pc:sldMk cId="1506493807" sldId="272"/>
            <ac:spMk id="3" creationId="{E4FD1E92-5DBC-B105-F246-2355E4FF9A74}"/>
          </ac:spMkLst>
        </pc:spChg>
      </pc:sldChg>
      <pc:sldChg chg="addSp delSp modSp mod">
        <pc:chgData name="McFarland, Annette" userId="e93d1f50-85ab-41a8-a34a-185a53159573" providerId="ADAL" clId="{30EFAEC6-D8AE-4FAD-95E6-18910EC2C206}" dt="2023-01-10T01:25:53.828" v="75"/>
        <pc:sldMkLst>
          <pc:docMk/>
          <pc:sldMk cId="3502258445" sldId="283"/>
        </pc:sldMkLst>
        <pc:spChg chg="add mod">
          <ac:chgData name="McFarland, Annette" userId="e93d1f50-85ab-41a8-a34a-185a53159573" providerId="ADAL" clId="{30EFAEC6-D8AE-4FAD-95E6-18910EC2C206}" dt="2023-01-10T01:25:53.828" v="75"/>
          <ac:spMkLst>
            <pc:docMk/>
            <pc:sldMk cId="3502258445" sldId="283"/>
            <ac:spMk id="4" creationId="{4D3AC58A-73F9-9194-02C2-B53D9CEA0CB3}"/>
          </ac:spMkLst>
        </pc:spChg>
        <pc:spChg chg="mod">
          <ac:chgData name="McFarland, Annette" userId="e93d1f50-85ab-41a8-a34a-185a53159573" providerId="ADAL" clId="{30EFAEC6-D8AE-4FAD-95E6-18910EC2C206}" dt="2023-01-10T01:24:50.494" v="69" actId="2085"/>
          <ac:spMkLst>
            <pc:docMk/>
            <pc:sldMk cId="3502258445" sldId="283"/>
            <ac:spMk id="5" creationId="{07E7D4A9-A2D8-FCFA-930A-28EF4D10D77F}"/>
          </ac:spMkLst>
        </pc:spChg>
        <pc:spChg chg="mod">
          <ac:chgData name="McFarland, Annette" userId="e93d1f50-85ab-41a8-a34a-185a53159573" providerId="ADAL" clId="{30EFAEC6-D8AE-4FAD-95E6-18910EC2C206}" dt="2023-01-10T01:24:13.814" v="59" actId="20577"/>
          <ac:spMkLst>
            <pc:docMk/>
            <pc:sldMk cId="3502258445" sldId="283"/>
            <ac:spMk id="13" creationId="{F83091F8-0F5F-D10F-4394-FE4CC56FFEE5}"/>
          </ac:spMkLst>
        </pc:spChg>
        <pc:spChg chg="mod">
          <ac:chgData name="McFarland, Annette" userId="e93d1f50-85ab-41a8-a34a-185a53159573" providerId="ADAL" clId="{30EFAEC6-D8AE-4FAD-95E6-18910EC2C206}" dt="2023-01-10T01:24:17.334" v="63" actId="20577"/>
          <ac:spMkLst>
            <pc:docMk/>
            <pc:sldMk cId="3502258445" sldId="283"/>
            <ac:spMk id="14" creationId="{97516DBD-228E-71D7-395F-84A0E196B6CC}"/>
          </ac:spMkLst>
        </pc:spChg>
        <pc:grpChg chg="mod">
          <ac:chgData name="McFarland, Annette" userId="e93d1f50-85ab-41a8-a34a-185a53159573" providerId="ADAL" clId="{30EFAEC6-D8AE-4FAD-95E6-18910EC2C206}" dt="2023-01-10T01:25:30.690" v="72" actId="1076"/>
          <ac:grpSpMkLst>
            <pc:docMk/>
            <pc:sldMk cId="3502258445" sldId="283"/>
            <ac:grpSpMk id="8" creationId="{9B93891F-7FE0-C8DC-6B27-0AD630270771}"/>
          </ac:grpSpMkLst>
        </pc:grpChg>
        <pc:graphicFrameChg chg="mod">
          <ac:chgData name="McFarland, Annette" userId="e93d1f50-85ab-41a8-a34a-185a53159573" providerId="ADAL" clId="{30EFAEC6-D8AE-4FAD-95E6-18910EC2C206}" dt="2023-01-10T01:25:39.783" v="73"/>
          <ac:graphicFrameMkLst>
            <pc:docMk/>
            <pc:sldMk cId="3502258445" sldId="283"/>
            <ac:graphicFrameMk id="2" creationId="{3E5EB191-604B-5D0C-0A19-100096219C99}"/>
          </ac:graphicFrameMkLst>
        </pc:graphicFrameChg>
        <pc:picChg chg="add mod">
          <ac:chgData name="McFarland, Annette" userId="e93d1f50-85ab-41a8-a34a-185a53159573" providerId="ADAL" clId="{30EFAEC6-D8AE-4FAD-95E6-18910EC2C206}" dt="2023-01-10T01:25:53.828" v="75"/>
          <ac:picMkLst>
            <pc:docMk/>
            <pc:sldMk cId="3502258445" sldId="283"/>
            <ac:picMk id="3" creationId="{11BF6E43-3A3C-E804-81F3-5293D175814F}"/>
          </ac:picMkLst>
        </pc:picChg>
        <pc:picChg chg="del">
          <ac:chgData name="McFarland, Annette" userId="e93d1f50-85ab-41a8-a34a-185a53159573" providerId="ADAL" clId="{30EFAEC6-D8AE-4FAD-95E6-18910EC2C206}" dt="2023-01-10T01:25:53.374" v="74" actId="478"/>
          <ac:picMkLst>
            <pc:docMk/>
            <pc:sldMk cId="3502258445" sldId="283"/>
            <ac:picMk id="15" creationId="{9A006126-C808-E47C-A1CD-8DF90026E87E}"/>
          </ac:picMkLst>
        </pc:picChg>
      </pc:sldChg>
      <pc:sldChg chg="modSp del mod modNotesTx">
        <pc:chgData name="McFarland, Annette" userId="e93d1f50-85ab-41a8-a34a-185a53159573" providerId="ADAL" clId="{30EFAEC6-D8AE-4FAD-95E6-18910EC2C206}" dt="2023-01-20T20:11:05.338" v="4027" actId="2696"/>
        <pc:sldMkLst>
          <pc:docMk/>
          <pc:sldMk cId="1821595124" sldId="286"/>
        </pc:sldMkLst>
        <pc:spChg chg="mod">
          <ac:chgData name="McFarland, Annette" userId="e93d1f50-85ab-41a8-a34a-185a53159573" providerId="ADAL" clId="{30EFAEC6-D8AE-4FAD-95E6-18910EC2C206}" dt="2023-01-10T02:54:00.936" v="3153" actId="20577"/>
          <ac:spMkLst>
            <pc:docMk/>
            <pc:sldMk cId="1821595124" sldId="286"/>
            <ac:spMk id="2" creationId="{F6245169-1799-41CD-B28E-D2D20D16AD73}"/>
          </ac:spMkLst>
        </pc:spChg>
      </pc:sldChg>
      <pc:sldChg chg="add">
        <pc:chgData name="McFarland, Annette" userId="e93d1f50-85ab-41a8-a34a-185a53159573" providerId="ADAL" clId="{30EFAEC6-D8AE-4FAD-95E6-18910EC2C206}" dt="2023-01-20T20:11:09.379" v="4028"/>
        <pc:sldMkLst>
          <pc:docMk/>
          <pc:sldMk cId="2683574049" sldId="286"/>
        </pc:sldMkLst>
      </pc:sldChg>
      <pc:sldChg chg="modSp mod">
        <pc:chgData name="McFarland, Annette" userId="e93d1f50-85ab-41a8-a34a-185a53159573" providerId="ADAL" clId="{30EFAEC6-D8AE-4FAD-95E6-18910EC2C206}" dt="2023-01-10T03:06:59.517" v="3908" actId="20577"/>
        <pc:sldMkLst>
          <pc:docMk/>
          <pc:sldMk cId="3475639167" sldId="289"/>
        </pc:sldMkLst>
        <pc:spChg chg="mod">
          <ac:chgData name="McFarland, Annette" userId="e93d1f50-85ab-41a8-a34a-185a53159573" providerId="ADAL" clId="{30EFAEC6-D8AE-4FAD-95E6-18910EC2C206}" dt="2023-01-10T03:06:59.517" v="3908" actId="20577"/>
          <ac:spMkLst>
            <pc:docMk/>
            <pc:sldMk cId="3475639167" sldId="289"/>
            <ac:spMk id="6" creationId="{3178E49A-AB46-36D7-BE04-40013DE24A2A}"/>
          </ac:spMkLst>
        </pc:spChg>
      </pc:sldChg>
      <pc:sldChg chg="modSp mod addCm delCm">
        <pc:chgData name="McFarland, Annette" userId="e93d1f50-85ab-41a8-a34a-185a53159573" providerId="ADAL" clId="{30EFAEC6-D8AE-4FAD-95E6-18910EC2C206}" dt="2023-01-20T16:43:58.017" v="3949"/>
        <pc:sldMkLst>
          <pc:docMk/>
          <pc:sldMk cId="3332005300" sldId="322"/>
        </pc:sldMkLst>
        <pc:spChg chg="mod">
          <ac:chgData name="McFarland, Annette" userId="e93d1f50-85ab-41a8-a34a-185a53159573" providerId="ADAL" clId="{30EFAEC6-D8AE-4FAD-95E6-18910EC2C206}" dt="2023-01-10T01:28:52.473" v="131" actId="20577"/>
          <ac:spMkLst>
            <pc:docMk/>
            <pc:sldMk cId="3332005300" sldId="322"/>
            <ac:spMk id="2" creationId="{F6245169-1799-41CD-B28E-D2D20D16AD73}"/>
          </ac:spMkLst>
        </pc:spChg>
        <pc:spChg chg="mod">
          <ac:chgData name="McFarland, Annette" userId="e93d1f50-85ab-41a8-a34a-185a53159573" providerId="ADAL" clId="{30EFAEC6-D8AE-4FAD-95E6-18910EC2C206}" dt="2023-01-10T01:30:35.386" v="164" actId="255"/>
          <ac:spMkLst>
            <pc:docMk/>
            <pc:sldMk cId="3332005300" sldId="322"/>
            <ac:spMk id="3" creationId="{E4FD1E92-5DBC-B105-F246-2355E4FF9A74}"/>
          </ac:spMkLst>
        </pc:spChg>
        <pc:graphicFrameChg chg="mod">
          <ac:chgData name="McFarland, Annette" userId="e93d1f50-85ab-41a8-a34a-185a53159573" providerId="ADAL" clId="{30EFAEC6-D8AE-4FAD-95E6-18910EC2C206}" dt="2023-01-10T01:34:06.308" v="360" actId="14100"/>
          <ac:graphicFrameMkLst>
            <pc:docMk/>
            <pc:sldMk cId="3332005300" sldId="322"/>
            <ac:graphicFrameMk id="6" creationId="{A9A8CC69-E7C7-8BF8-2D2D-ABB1A61EC758}"/>
          </ac:graphicFrameMkLst>
        </pc:graphicFrameChg>
      </pc:sldChg>
      <pc:sldChg chg="modSp mod">
        <pc:chgData name="McFarland, Annette" userId="e93d1f50-85ab-41a8-a34a-185a53159573" providerId="ADAL" clId="{30EFAEC6-D8AE-4FAD-95E6-18910EC2C206}" dt="2023-01-10T01:33:22.355" v="353" actId="20577"/>
        <pc:sldMkLst>
          <pc:docMk/>
          <pc:sldMk cId="3364805724" sldId="339"/>
        </pc:sldMkLst>
        <pc:spChg chg="mod">
          <ac:chgData name="McFarland, Annette" userId="e93d1f50-85ab-41a8-a34a-185a53159573" providerId="ADAL" clId="{30EFAEC6-D8AE-4FAD-95E6-18910EC2C206}" dt="2023-01-10T01:33:18.979" v="348" actId="20577"/>
          <ac:spMkLst>
            <pc:docMk/>
            <pc:sldMk cId="3364805724" sldId="339"/>
            <ac:spMk id="2" creationId="{F050121B-D4A7-C426-32A4-BF0987433026}"/>
          </ac:spMkLst>
        </pc:spChg>
        <pc:spChg chg="mod">
          <ac:chgData name="McFarland, Annette" userId="e93d1f50-85ab-41a8-a34a-185a53159573" providerId="ADAL" clId="{30EFAEC6-D8AE-4FAD-95E6-18910EC2C206}" dt="2023-01-10T01:33:22.355" v="353" actId="20577"/>
          <ac:spMkLst>
            <pc:docMk/>
            <pc:sldMk cId="3364805724" sldId="339"/>
            <ac:spMk id="3" creationId="{B6340F88-FDE5-D8FA-4CB8-7065B97BFE6B}"/>
          </ac:spMkLst>
        </pc:spChg>
      </pc:sldChg>
      <pc:sldChg chg="addSp delSp modSp mod">
        <pc:chgData name="McFarland, Annette" userId="e93d1f50-85ab-41a8-a34a-185a53159573" providerId="ADAL" clId="{30EFAEC6-D8AE-4FAD-95E6-18910EC2C206}" dt="2023-01-10T01:26:52.392" v="101" actId="20577"/>
        <pc:sldMkLst>
          <pc:docMk/>
          <pc:sldMk cId="2781894779" sldId="343"/>
        </pc:sldMkLst>
        <pc:spChg chg="mod">
          <ac:chgData name="McFarland, Annette" userId="e93d1f50-85ab-41a8-a34a-185a53159573" providerId="ADAL" clId="{30EFAEC6-D8AE-4FAD-95E6-18910EC2C206}" dt="2023-01-10T01:26:49.350" v="97" actId="20577"/>
          <ac:spMkLst>
            <pc:docMk/>
            <pc:sldMk cId="2781894779" sldId="343"/>
            <ac:spMk id="4" creationId="{2835B22F-59A0-D51F-5B6D-700079BFD428}"/>
          </ac:spMkLst>
        </pc:spChg>
        <pc:spChg chg="add mod">
          <ac:chgData name="McFarland, Annette" userId="e93d1f50-85ab-41a8-a34a-185a53159573" providerId="ADAL" clId="{30EFAEC6-D8AE-4FAD-95E6-18910EC2C206}" dt="2023-01-10T01:26:35.478" v="95" actId="20577"/>
          <ac:spMkLst>
            <pc:docMk/>
            <pc:sldMk cId="2781894779" sldId="343"/>
            <ac:spMk id="5" creationId="{28C566C2-AE93-9B5B-CAAF-BE735701E769}"/>
          </ac:spMkLst>
        </pc:spChg>
        <pc:spChg chg="mod">
          <ac:chgData name="McFarland, Annette" userId="e93d1f50-85ab-41a8-a34a-185a53159573" providerId="ADAL" clId="{30EFAEC6-D8AE-4FAD-95E6-18910EC2C206}" dt="2023-01-10T01:26:52.392" v="101" actId="20577"/>
          <ac:spMkLst>
            <pc:docMk/>
            <pc:sldMk cId="2781894779" sldId="343"/>
            <ac:spMk id="11" creationId="{FAE75C40-A01E-5362-9F7E-92B20DD3702C}"/>
          </ac:spMkLst>
        </pc:spChg>
        <pc:picChg chg="del">
          <ac:chgData name="McFarland, Annette" userId="e93d1f50-85ab-41a8-a34a-185a53159573" providerId="ADAL" clId="{30EFAEC6-D8AE-4FAD-95E6-18910EC2C206}" dt="2023-01-10T01:26:30.023" v="92" actId="478"/>
          <ac:picMkLst>
            <pc:docMk/>
            <pc:sldMk cId="2781894779" sldId="343"/>
            <ac:picMk id="2" creationId="{9F71A652-D374-CF22-D24D-00A3F91BD05B}"/>
          </ac:picMkLst>
        </pc:picChg>
        <pc:picChg chg="add mod">
          <ac:chgData name="McFarland, Annette" userId="e93d1f50-85ab-41a8-a34a-185a53159573" providerId="ADAL" clId="{30EFAEC6-D8AE-4FAD-95E6-18910EC2C206}" dt="2023-01-10T01:26:30.576" v="93"/>
          <ac:picMkLst>
            <pc:docMk/>
            <pc:sldMk cId="2781894779" sldId="343"/>
            <ac:picMk id="3" creationId="{39FDFED2-F0D4-9A5E-A99D-BF072EF53FCE}"/>
          </ac:picMkLst>
        </pc:picChg>
      </pc:sldChg>
      <pc:sldChg chg="addSp delSp modSp mod">
        <pc:chgData name="McFarland, Annette" userId="e93d1f50-85ab-41a8-a34a-185a53159573" providerId="ADAL" clId="{30EFAEC6-D8AE-4FAD-95E6-18910EC2C206}" dt="2023-01-10T01:22:29.683" v="42" actId="20577"/>
        <pc:sldMkLst>
          <pc:docMk/>
          <pc:sldMk cId="587045458" sldId="351"/>
        </pc:sldMkLst>
        <pc:spChg chg="mod">
          <ac:chgData name="McFarland, Annette" userId="e93d1f50-85ab-41a8-a34a-185a53159573" providerId="ADAL" clId="{30EFAEC6-D8AE-4FAD-95E6-18910EC2C206}" dt="2023-01-10T01:21:54.637" v="36" actId="20577"/>
          <ac:spMkLst>
            <pc:docMk/>
            <pc:sldMk cId="587045458" sldId="351"/>
            <ac:spMk id="2" creationId="{F6245169-1799-41CD-B28E-D2D20D16AD73}"/>
          </ac:spMkLst>
        </pc:spChg>
        <pc:spChg chg="add mod">
          <ac:chgData name="McFarland, Annette" userId="e93d1f50-85ab-41a8-a34a-185a53159573" providerId="ADAL" clId="{30EFAEC6-D8AE-4FAD-95E6-18910EC2C206}" dt="2023-01-10T01:22:03.376" v="38"/>
          <ac:spMkLst>
            <pc:docMk/>
            <pc:sldMk cId="587045458" sldId="351"/>
            <ac:spMk id="5" creationId="{5AC6DB70-7F13-C7FF-D039-87861B1A4323}"/>
          </ac:spMkLst>
        </pc:spChg>
        <pc:spChg chg="mod">
          <ac:chgData name="McFarland, Annette" userId="e93d1f50-85ab-41a8-a34a-185a53159573" providerId="ADAL" clId="{30EFAEC6-D8AE-4FAD-95E6-18910EC2C206}" dt="2023-01-10T01:22:29.683" v="42" actId="20577"/>
          <ac:spMkLst>
            <pc:docMk/>
            <pc:sldMk cId="587045458" sldId="351"/>
            <ac:spMk id="12" creationId="{143DDE12-C2E7-AE3E-25D3-4C0553EC6B18}"/>
          </ac:spMkLst>
        </pc:spChg>
        <pc:picChg chg="add mod">
          <ac:chgData name="McFarland, Annette" userId="e93d1f50-85ab-41a8-a34a-185a53159573" providerId="ADAL" clId="{30EFAEC6-D8AE-4FAD-95E6-18910EC2C206}" dt="2023-01-10T01:22:03.376" v="38"/>
          <ac:picMkLst>
            <pc:docMk/>
            <pc:sldMk cId="587045458" sldId="351"/>
            <ac:picMk id="3" creationId="{513964C9-86E6-EA8E-31AA-BE59D4F304A6}"/>
          </ac:picMkLst>
        </pc:picChg>
        <pc:picChg chg="del">
          <ac:chgData name="McFarland, Annette" userId="e93d1f50-85ab-41a8-a34a-185a53159573" providerId="ADAL" clId="{30EFAEC6-D8AE-4FAD-95E6-18910EC2C206}" dt="2023-01-10T01:22:02.974" v="37" actId="478"/>
          <ac:picMkLst>
            <pc:docMk/>
            <pc:sldMk cId="587045458" sldId="351"/>
            <ac:picMk id="4" creationId="{3D0D85FD-B9BF-82AE-7DCA-5C5E3FA5E6B7}"/>
          </ac:picMkLst>
        </pc:picChg>
      </pc:sldChg>
      <pc:sldChg chg="addSp modSp mod addCm delCm modCm modNotesTx">
        <pc:chgData name="McFarland, Annette" userId="e93d1f50-85ab-41a8-a34a-185a53159573" providerId="ADAL" clId="{30EFAEC6-D8AE-4FAD-95E6-18910EC2C206}" dt="2023-01-20T16:52:25.060" v="3997"/>
        <pc:sldMkLst>
          <pc:docMk/>
          <pc:sldMk cId="3383364338" sldId="353"/>
        </pc:sldMkLst>
        <pc:spChg chg="mod">
          <ac:chgData name="McFarland, Annette" userId="e93d1f50-85ab-41a8-a34a-185a53159573" providerId="ADAL" clId="{30EFAEC6-D8AE-4FAD-95E6-18910EC2C206}" dt="2023-01-10T02:09:25.667" v="3082" actId="1076"/>
          <ac:spMkLst>
            <pc:docMk/>
            <pc:sldMk cId="3383364338" sldId="353"/>
            <ac:spMk id="2" creationId="{F6245169-1799-41CD-B28E-D2D20D16AD73}"/>
          </ac:spMkLst>
        </pc:spChg>
        <pc:spChg chg="mod">
          <ac:chgData name="McFarland, Annette" userId="e93d1f50-85ab-41a8-a34a-185a53159573" providerId="ADAL" clId="{30EFAEC6-D8AE-4FAD-95E6-18910EC2C206}" dt="2023-01-10T02:10:20.342" v="3085" actId="1076"/>
          <ac:spMkLst>
            <pc:docMk/>
            <pc:sldMk cId="3383364338" sldId="353"/>
            <ac:spMk id="3" creationId="{D5D865AD-CC70-8F27-D0C3-D86B160B9B62}"/>
          </ac:spMkLst>
        </pc:spChg>
        <pc:spChg chg="mod">
          <ac:chgData name="McFarland, Annette" userId="e93d1f50-85ab-41a8-a34a-185a53159573" providerId="ADAL" clId="{30EFAEC6-D8AE-4FAD-95E6-18910EC2C206}" dt="2023-01-10T02:09:33.509" v="3084" actId="1076"/>
          <ac:spMkLst>
            <pc:docMk/>
            <pc:sldMk cId="3383364338" sldId="353"/>
            <ac:spMk id="8" creationId="{3EFE8A50-771E-49B9-ECC6-CDA29387FFE8}"/>
          </ac:spMkLst>
        </pc:spChg>
        <pc:spChg chg="mod">
          <ac:chgData name="McFarland, Annette" userId="e93d1f50-85ab-41a8-a34a-185a53159573" providerId="ADAL" clId="{30EFAEC6-D8AE-4FAD-95E6-18910EC2C206}" dt="2023-01-10T02:11:01.911" v="3089" actId="1076"/>
          <ac:spMkLst>
            <pc:docMk/>
            <pc:sldMk cId="3383364338" sldId="353"/>
            <ac:spMk id="9" creationId="{82178695-9D8A-F30D-E387-76A46539E30F}"/>
          </ac:spMkLst>
        </pc:spChg>
        <pc:spChg chg="mod">
          <ac:chgData name="McFarland, Annette" userId="e93d1f50-85ab-41a8-a34a-185a53159573" providerId="ADAL" clId="{30EFAEC6-D8AE-4FAD-95E6-18910EC2C206}" dt="2023-01-10T02:10:36.311" v="3086" actId="1076"/>
          <ac:spMkLst>
            <pc:docMk/>
            <pc:sldMk cId="3383364338" sldId="353"/>
            <ac:spMk id="10" creationId="{06DCD10B-32F6-455C-28EB-CC926E3C292F}"/>
          </ac:spMkLst>
        </pc:spChg>
        <pc:graphicFrameChg chg="mod">
          <ac:chgData name="McFarland, Annette" userId="e93d1f50-85ab-41a8-a34a-185a53159573" providerId="ADAL" clId="{30EFAEC6-D8AE-4FAD-95E6-18910EC2C206}" dt="2023-01-10T02:09:28.640" v="3083" actId="14100"/>
          <ac:graphicFrameMkLst>
            <pc:docMk/>
            <pc:sldMk cId="3383364338" sldId="353"/>
            <ac:graphicFrameMk id="21" creationId="{9673CC04-08CC-5578-D046-2CD1CE6E0EBA}"/>
          </ac:graphicFrameMkLst>
        </pc:graphicFrameChg>
        <pc:cxnChg chg="mod">
          <ac:chgData name="McFarland, Annette" userId="e93d1f50-85ab-41a8-a34a-185a53159573" providerId="ADAL" clId="{30EFAEC6-D8AE-4FAD-95E6-18910EC2C206}" dt="2023-01-10T02:11:01.911" v="3089" actId="1076"/>
          <ac:cxnSpMkLst>
            <pc:docMk/>
            <pc:sldMk cId="3383364338" sldId="353"/>
            <ac:cxnSpMk id="4" creationId="{D04B9959-8687-5C2A-5663-2AA8309F2D66}"/>
          </ac:cxnSpMkLst>
        </pc:cxnChg>
        <pc:cxnChg chg="add mod">
          <ac:chgData name="McFarland, Annette" userId="e93d1f50-85ab-41a8-a34a-185a53159573" providerId="ADAL" clId="{30EFAEC6-D8AE-4FAD-95E6-18910EC2C206}" dt="2023-01-10T02:10:20.342" v="3085" actId="1076"/>
          <ac:cxnSpMkLst>
            <pc:docMk/>
            <pc:sldMk cId="3383364338" sldId="353"/>
            <ac:cxnSpMk id="7" creationId="{C3B6A595-A577-9B0F-210C-8D59BC5EA5DE}"/>
          </ac:cxnSpMkLst>
        </pc:cxnChg>
        <pc:cxnChg chg="add mod">
          <ac:chgData name="McFarland, Annette" userId="e93d1f50-85ab-41a8-a34a-185a53159573" providerId="ADAL" clId="{30EFAEC6-D8AE-4FAD-95E6-18910EC2C206}" dt="2023-01-10T02:10:36.311" v="3086" actId="1076"/>
          <ac:cxnSpMkLst>
            <pc:docMk/>
            <pc:sldMk cId="3383364338" sldId="353"/>
            <ac:cxnSpMk id="12" creationId="{141A54CB-7515-77D3-8C43-BC160D3E680B}"/>
          </ac:cxnSpMkLst>
        </pc:cxnChg>
      </pc:sldChg>
      <pc:sldChg chg="addSp delSp modSp mod">
        <pc:chgData name="McFarland, Annette" userId="e93d1f50-85ab-41a8-a34a-185a53159573" providerId="ADAL" clId="{30EFAEC6-D8AE-4FAD-95E6-18910EC2C206}" dt="2023-01-10T01:27:18.299" v="109"/>
        <pc:sldMkLst>
          <pc:docMk/>
          <pc:sldMk cId="2042778756" sldId="354"/>
        </pc:sldMkLst>
        <pc:spChg chg="mod">
          <ac:chgData name="McFarland, Annette" userId="e93d1f50-85ab-41a8-a34a-185a53159573" providerId="ADAL" clId="{30EFAEC6-D8AE-4FAD-95E6-18910EC2C206}" dt="2023-01-10T01:26:57.159" v="103" actId="6549"/>
          <ac:spMkLst>
            <pc:docMk/>
            <pc:sldMk cId="2042778756" sldId="354"/>
            <ac:spMk id="4" creationId="{2835B22F-59A0-D51F-5B6D-700079BFD428}"/>
          </ac:spMkLst>
        </pc:spChg>
        <pc:spChg chg="add mod">
          <ac:chgData name="McFarland, Annette" userId="e93d1f50-85ab-41a8-a34a-185a53159573" providerId="ADAL" clId="{30EFAEC6-D8AE-4FAD-95E6-18910EC2C206}" dt="2023-01-10T01:27:18.299" v="109"/>
          <ac:spMkLst>
            <pc:docMk/>
            <pc:sldMk cId="2042778756" sldId="354"/>
            <ac:spMk id="5" creationId="{8769A725-48C0-B78E-CF40-2F498FD71EAC}"/>
          </ac:spMkLst>
        </pc:spChg>
        <pc:spChg chg="mod">
          <ac:chgData name="McFarland, Annette" userId="e93d1f50-85ab-41a8-a34a-185a53159573" providerId="ADAL" clId="{30EFAEC6-D8AE-4FAD-95E6-18910EC2C206}" dt="2023-01-10T01:27:00.873" v="107" actId="20577"/>
          <ac:spMkLst>
            <pc:docMk/>
            <pc:sldMk cId="2042778756" sldId="354"/>
            <ac:spMk id="11" creationId="{FAE75C40-A01E-5362-9F7E-92B20DD3702C}"/>
          </ac:spMkLst>
        </pc:spChg>
        <pc:picChg chg="del">
          <ac:chgData name="McFarland, Annette" userId="e93d1f50-85ab-41a8-a34a-185a53159573" providerId="ADAL" clId="{30EFAEC6-D8AE-4FAD-95E6-18910EC2C206}" dt="2023-01-10T01:27:17.895" v="108" actId="478"/>
          <ac:picMkLst>
            <pc:docMk/>
            <pc:sldMk cId="2042778756" sldId="354"/>
            <ac:picMk id="2" creationId="{612B2EF6-7254-4954-F9C1-DAFFDFF1E0AE}"/>
          </ac:picMkLst>
        </pc:picChg>
        <pc:picChg chg="add mod">
          <ac:chgData name="McFarland, Annette" userId="e93d1f50-85ab-41a8-a34a-185a53159573" providerId="ADAL" clId="{30EFAEC6-D8AE-4FAD-95E6-18910EC2C206}" dt="2023-01-10T01:27:18.299" v="109"/>
          <ac:picMkLst>
            <pc:docMk/>
            <pc:sldMk cId="2042778756" sldId="354"/>
            <ac:picMk id="3" creationId="{0F712A5F-B2A4-A87A-BD4B-626C03D0EB26}"/>
          </ac:picMkLst>
        </pc:picChg>
      </pc:sldChg>
      <pc:sldChg chg="addSp delSp modSp mod">
        <pc:chgData name="McFarland, Annette" userId="e93d1f50-85ab-41a8-a34a-185a53159573" providerId="ADAL" clId="{30EFAEC6-D8AE-4FAD-95E6-18910EC2C206}" dt="2023-01-10T01:26:11.030" v="91" actId="20577"/>
        <pc:sldMkLst>
          <pc:docMk/>
          <pc:sldMk cId="564221537" sldId="355"/>
        </pc:sldMkLst>
        <pc:spChg chg="mod">
          <ac:chgData name="McFarland, Annette" userId="e93d1f50-85ab-41a8-a34a-185a53159573" providerId="ADAL" clId="{30EFAEC6-D8AE-4FAD-95E6-18910EC2C206}" dt="2023-01-10T01:25:59.240" v="77" actId="20577"/>
          <ac:spMkLst>
            <pc:docMk/>
            <pc:sldMk cId="564221537" sldId="355"/>
            <ac:spMk id="4" creationId="{2835B22F-59A0-D51F-5B6D-700079BFD428}"/>
          </ac:spMkLst>
        </pc:spChg>
        <pc:spChg chg="add mod">
          <ac:chgData name="McFarland, Annette" userId="e93d1f50-85ab-41a8-a34a-185a53159573" providerId="ADAL" clId="{30EFAEC6-D8AE-4FAD-95E6-18910EC2C206}" dt="2023-01-10T01:26:11.030" v="91" actId="20577"/>
          <ac:spMkLst>
            <pc:docMk/>
            <pc:sldMk cId="564221537" sldId="355"/>
            <ac:spMk id="5" creationId="{665D290E-BF52-3A3C-9E4F-CF92C7BF85A0}"/>
          </ac:spMkLst>
        </pc:spChg>
        <pc:spChg chg="mod">
          <ac:chgData name="McFarland, Annette" userId="e93d1f50-85ab-41a8-a34a-185a53159573" providerId="ADAL" clId="{30EFAEC6-D8AE-4FAD-95E6-18910EC2C206}" dt="2023-01-10T01:26:02.050" v="81" actId="20577"/>
          <ac:spMkLst>
            <pc:docMk/>
            <pc:sldMk cId="564221537" sldId="355"/>
            <ac:spMk id="11" creationId="{FAE75C40-A01E-5362-9F7E-92B20DD3702C}"/>
          </ac:spMkLst>
        </pc:spChg>
        <pc:picChg chg="del">
          <ac:chgData name="McFarland, Annette" userId="e93d1f50-85ab-41a8-a34a-185a53159573" providerId="ADAL" clId="{30EFAEC6-D8AE-4FAD-95E6-18910EC2C206}" dt="2023-01-10T01:26:04.557" v="82" actId="478"/>
          <ac:picMkLst>
            <pc:docMk/>
            <pc:sldMk cId="564221537" sldId="355"/>
            <ac:picMk id="2" creationId="{E2E6E6C6-C7B2-9BCA-E65D-E9B3985B12D3}"/>
          </ac:picMkLst>
        </pc:picChg>
        <pc:picChg chg="add mod">
          <ac:chgData name="McFarland, Annette" userId="e93d1f50-85ab-41a8-a34a-185a53159573" providerId="ADAL" clId="{30EFAEC6-D8AE-4FAD-95E6-18910EC2C206}" dt="2023-01-10T01:26:05.702" v="83"/>
          <ac:picMkLst>
            <pc:docMk/>
            <pc:sldMk cId="564221537" sldId="355"/>
            <ac:picMk id="3" creationId="{6A34EE2B-6CD1-1C98-FB3B-D74994DABF43}"/>
          </ac:picMkLst>
        </pc:picChg>
      </pc:sldChg>
      <pc:sldChg chg="modSp mod modNotesTx">
        <pc:chgData name="McFarland, Annette" userId="e93d1f50-85ab-41a8-a34a-185a53159573" providerId="ADAL" clId="{30EFAEC6-D8AE-4FAD-95E6-18910EC2C206}" dt="2023-01-10T03:05:28.396" v="3881" actId="20577"/>
        <pc:sldMkLst>
          <pc:docMk/>
          <pc:sldMk cId="2037470596" sldId="356"/>
        </pc:sldMkLst>
        <pc:spChg chg="mod">
          <ac:chgData name="McFarland, Annette" userId="e93d1f50-85ab-41a8-a34a-185a53159573" providerId="ADAL" clId="{30EFAEC6-D8AE-4FAD-95E6-18910EC2C206}" dt="2023-01-10T03:01:10.757" v="3593" actId="20577"/>
          <ac:spMkLst>
            <pc:docMk/>
            <pc:sldMk cId="2037470596" sldId="356"/>
            <ac:spMk id="2" creationId="{F6245169-1799-41CD-B28E-D2D20D16AD73}"/>
          </ac:spMkLst>
        </pc:spChg>
      </pc:sldChg>
      <pc:sldChg chg="modSp mod modNotesTx">
        <pc:chgData name="McFarland, Annette" userId="e93d1f50-85ab-41a8-a34a-185a53159573" providerId="ADAL" clId="{30EFAEC6-D8AE-4FAD-95E6-18910EC2C206}" dt="2023-01-10T01:32:43.057" v="344" actId="20577"/>
        <pc:sldMkLst>
          <pc:docMk/>
          <pc:sldMk cId="3982897259" sldId="357"/>
        </pc:sldMkLst>
        <pc:spChg chg="mod">
          <ac:chgData name="McFarland, Annette" userId="e93d1f50-85ab-41a8-a34a-185a53159573" providerId="ADAL" clId="{30EFAEC6-D8AE-4FAD-95E6-18910EC2C206}" dt="2023-01-10T01:28:00.784" v="119" actId="20577"/>
          <ac:spMkLst>
            <pc:docMk/>
            <pc:sldMk cId="3982897259" sldId="357"/>
            <ac:spMk id="2" creationId="{F6245169-1799-41CD-B28E-D2D20D16AD73}"/>
          </ac:spMkLst>
        </pc:spChg>
        <pc:spChg chg="mod">
          <ac:chgData name="McFarland, Annette" userId="e93d1f50-85ab-41a8-a34a-185a53159573" providerId="ADAL" clId="{30EFAEC6-D8AE-4FAD-95E6-18910EC2C206}" dt="2023-01-10T01:28:04.114" v="123" actId="20577"/>
          <ac:spMkLst>
            <pc:docMk/>
            <pc:sldMk cId="3982897259" sldId="357"/>
            <ac:spMk id="3" creationId="{E4FD1E92-5DBC-B105-F246-2355E4FF9A74}"/>
          </ac:spMkLst>
        </pc:spChg>
        <pc:graphicFrameChg chg="mod">
          <ac:chgData name="McFarland, Annette" userId="e93d1f50-85ab-41a8-a34a-185a53159573" providerId="ADAL" clId="{30EFAEC6-D8AE-4FAD-95E6-18910EC2C206}" dt="2023-01-10T01:28:26.427" v="127"/>
          <ac:graphicFrameMkLst>
            <pc:docMk/>
            <pc:sldMk cId="3982897259" sldId="357"/>
            <ac:graphicFrameMk id="9" creationId="{16BB2B36-D329-083C-5198-BEEC5AC12CFA}"/>
          </ac:graphicFrameMkLst>
        </pc:graphicFrameChg>
      </pc:sldChg>
      <pc:sldChg chg="addSp delSp modSp mod addCm delCm modCm modNotesTx">
        <pc:chgData name="McFarland, Annette" userId="e93d1f50-85ab-41a8-a34a-185a53159573" providerId="ADAL" clId="{30EFAEC6-D8AE-4FAD-95E6-18910EC2C206}" dt="2023-01-20T16:47:02.732" v="3996"/>
        <pc:sldMkLst>
          <pc:docMk/>
          <pc:sldMk cId="4262263089" sldId="358"/>
        </pc:sldMkLst>
        <pc:spChg chg="mod">
          <ac:chgData name="McFarland, Annette" userId="e93d1f50-85ab-41a8-a34a-185a53159573" providerId="ADAL" clId="{30EFAEC6-D8AE-4FAD-95E6-18910EC2C206}" dt="2023-01-10T01:52:43.394" v="2876" actId="1076"/>
          <ac:spMkLst>
            <pc:docMk/>
            <pc:sldMk cId="4262263089" sldId="358"/>
            <ac:spMk id="2" creationId="{F6245169-1799-41CD-B28E-D2D20D16AD73}"/>
          </ac:spMkLst>
        </pc:spChg>
        <pc:spChg chg="mod">
          <ac:chgData name="McFarland, Annette" userId="e93d1f50-85ab-41a8-a34a-185a53159573" providerId="ADAL" clId="{30EFAEC6-D8AE-4FAD-95E6-18910EC2C206}" dt="2023-01-10T01:52:47.351" v="2877" actId="1076"/>
          <ac:spMkLst>
            <pc:docMk/>
            <pc:sldMk cId="4262263089" sldId="358"/>
            <ac:spMk id="3" creationId="{E4FD1E92-5DBC-B105-F246-2355E4FF9A74}"/>
          </ac:spMkLst>
        </pc:spChg>
        <pc:spChg chg="add del mod">
          <ac:chgData name="McFarland, Annette" userId="e93d1f50-85ab-41a8-a34a-185a53159573" providerId="ADAL" clId="{30EFAEC6-D8AE-4FAD-95E6-18910EC2C206}" dt="2023-01-20T16:46:20.232" v="3988" actId="478"/>
          <ac:spMkLst>
            <pc:docMk/>
            <pc:sldMk cId="4262263089" sldId="358"/>
            <ac:spMk id="4" creationId="{376B469E-C4BB-F1ED-08B3-9B6B532C4FE6}"/>
          </ac:spMkLst>
        </pc:spChg>
        <pc:graphicFrameChg chg="mod">
          <ac:chgData name="McFarland, Annette" userId="e93d1f50-85ab-41a8-a34a-185a53159573" providerId="ADAL" clId="{30EFAEC6-D8AE-4FAD-95E6-18910EC2C206}" dt="2023-01-20T16:46:23.628" v="3990" actId="14100"/>
          <ac:graphicFrameMkLst>
            <pc:docMk/>
            <pc:sldMk cId="4262263089" sldId="358"/>
            <ac:graphicFrameMk id="9" creationId="{16BB2B36-D329-083C-5198-BEEC5AC12CFA}"/>
          </ac:graphicFrameMkLst>
        </pc:graphicFrameChg>
      </pc:sldChg>
      <pc:sldChg chg="modSp mod">
        <pc:chgData name="McFarland, Annette" userId="e93d1f50-85ab-41a8-a34a-185a53159573" providerId="ADAL" clId="{30EFAEC6-D8AE-4FAD-95E6-18910EC2C206}" dt="2023-01-10T02:11:50.321" v="3123"/>
        <pc:sldMkLst>
          <pc:docMk/>
          <pc:sldMk cId="1876491663" sldId="359"/>
        </pc:sldMkLst>
        <pc:spChg chg="mod">
          <ac:chgData name="McFarland, Annette" userId="e93d1f50-85ab-41a8-a34a-185a53159573" providerId="ADAL" clId="{30EFAEC6-D8AE-4FAD-95E6-18910EC2C206}" dt="2023-01-10T02:08:55.209" v="3046" actId="20577"/>
          <ac:spMkLst>
            <pc:docMk/>
            <pc:sldMk cId="1876491663" sldId="359"/>
            <ac:spMk id="2" creationId="{F6245169-1799-41CD-B28E-D2D20D16AD73}"/>
          </ac:spMkLst>
        </pc:spChg>
        <pc:spChg chg="mod">
          <ac:chgData name="McFarland, Annette" userId="e93d1f50-85ab-41a8-a34a-185a53159573" providerId="ADAL" clId="{30EFAEC6-D8AE-4FAD-95E6-18910EC2C206}" dt="2023-01-10T02:11:37.039" v="3121" actId="20577"/>
          <ac:spMkLst>
            <pc:docMk/>
            <pc:sldMk cId="1876491663" sldId="359"/>
            <ac:spMk id="3" creationId="{E4FD1E92-5DBC-B105-F246-2355E4FF9A74}"/>
          </ac:spMkLst>
        </pc:spChg>
        <pc:graphicFrameChg chg="mod">
          <ac:chgData name="McFarland, Annette" userId="e93d1f50-85ab-41a8-a34a-185a53159573" providerId="ADAL" clId="{30EFAEC6-D8AE-4FAD-95E6-18910EC2C206}" dt="2023-01-10T02:11:50.321" v="3123"/>
          <ac:graphicFrameMkLst>
            <pc:docMk/>
            <pc:sldMk cId="1876491663" sldId="359"/>
            <ac:graphicFrameMk id="9" creationId="{16BB2B36-D329-083C-5198-BEEC5AC12CFA}"/>
          </ac:graphicFrameMkLst>
        </pc:graphicFrameChg>
      </pc:sldChg>
      <pc:sldChg chg="modSp mod">
        <pc:chgData name="McFarland, Annette" userId="e93d1f50-85ab-41a8-a34a-185a53159573" providerId="ADAL" clId="{30EFAEC6-D8AE-4FAD-95E6-18910EC2C206}" dt="2023-01-20T20:10:30.835" v="4015" actId="27636"/>
        <pc:sldMkLst>
          <pc:docMk/>
          <pc:sldMk cId="2723418054" sldId="360"/>
        </pc:sldMkLst>
        <pc:spChg chg="mod">
          <ac:chgData name="McFarland, Annette" userId="e93d1f50-85ab-41a8-a34a-185a53159573" providerId="ADAL" clId="{30EFAEC6-D8AE-4FAD-95E6-18910EC2C206}" dt="2023-01-20T20:10:30.835" v="4015" actId="27636"/>
          <ac:spMkLst>
            <pc:docMk/>
            <pc:sldMk cId="2723418054" sldId="360"/>
            <ac:spMk id="3" creationId="{7F10B6DC-6AF4-BFD9-E1D5-B98AA266289F}"/>
          </ac:spMkLst>
        </pc:spChg>
      </pc:sldChg>
      <pc:sldChg chg="modSp mod addCm delCm modCm">
        <pc:chgData name="McFarland, Annette" userId="e93d1f50-85ab-41a8-a34a-185a53159573" providerId="ADAL" clId="{30EFAEC6-D8AE-4FAD-95E6-18910EC2C206}" dt="2023-01-20T20:10:53.737" v="4026"/>
        <pc:sldMkLst>
          <pc:docMk/>
          <pc:sldMk cId="3494697050" sldId="361"/>
        </pc:sldMkLst>
        <pc:spChg chg="mod">
          <ac:chgData name="McFarland, Annette" userId="e93d1f50-85ab-41a8-a34a-185a53159573" providerId="ADAL" clId="{30EFAEC6-D8AE-4FAD-95E6-18910EC2C206}" dt="2023-01-20T20:10:44.927" v="4024" actId="27636"/>
          <ac:spMkLst>
            <pc:docMk/>
            <pc:sldMk cId="3494697050" sldId="361"/>
            <ac:spMk id="3" creationId="{7F10B6DC-6AF4-BFD9-E1D5-B98AA266289F}"/>
          </ac:spMkLst>
        </pc:spChg>
      </pc:sldChg>
      <pc:sldChg chg="modSp mod">
        <pc:chgData name="McFarland, Annette" userId="e93d1f50-85ab-41a8-a34a-185a53159573" providerId="ADAL" clId="{30EFAEC6-D8AE-4FAD-95E6-18910EC2C206}" dt="2023-01-10T02:20:53.428" v="3138" actId="27918"/>
        <pc:sldMkLst>
          <pc:docMk/>
          <pc:sldMk cId="2775215614" sldId="362"/>
        </pc:sldMkLst>
        <pc:spChg chg="mod">
          <ac:chgData name="McFarland, Annette" userId="e93d1f50-85ab-41a8-a34a-185a53159573" providerId="ADAL" clId="{30EFAEC6-D8AE-4FAD-95E6-18910EC2C206}" dt="2023-01-10T02:19:56.863" v="3133" actId="20577"/>
          <ac:spMkLst>
            <pc:docMk/>
            <pc:sldMk cId="2775215614" sldId="362"/>
            <ac:spMk id="2" creationId="{F6245169-1799-41CD-B28E-D2D20D16AD73}"/>
          </ac:spMkLst>
        </pc:spChg>
        <pc:graphicFrameChg chg="mod">
          <ac:chgData name="McFarland, Annette" userId="e93d1f50-85ab-41a8-a34a-185a53159573" providerId="ADAL" clId="{30EFAEC6-D8AE-4FAD-95E6-18910EC2C206}" dt="2023-01-10T02:20:39.722" v="3136" actId="14100"/>
          <ac:graphicFrameMkLst>
            <pc:docMk/>
            <pc:sldMk cId="2775215614" sldId="362"/>
            <ac:graphicFrameMk id="8" creationId="{A25666F9-CCA3-9D59-B863-99CA3EC76DEB}"/>
          </ac:graphicFrameMkLst>
        </pc:graphicFrameChg>
      </pc:sldChg>
      <pc:sldChg chg="modSp mod">
        <pc:chgData name="McFarland, Annette" userId="e93d1f50-85ab-41a8-a34a-185a53159573" providerId="ADAL" clId="{30EFAEC6-D8AE-4FAD-95E6-18910EC2C206}" dt="2023-01-10T02:12:08.665" v="3126" actId="14100"/>
        <pc:sldMkLst>
          <pc:docMk/>
          <pc:sldMk cId="991286262" sldId="363"/>
        </pc:sldMkLst>
        <pc:spChg chg="mod">
          <ac:chgData name="McFarland, Annette" userId="e93d1f50-85ab-41a8-a34a-185a53159573" providerId="ADAL" clId="{30EFAEC6-D8AE-4FAD-95E6-18910EC2C206}" dt="2023-01-10T02:12:04.717" v="3125" actId="20577"/>
          <ac:spMkLst>
            <pc:docMk/>
            <pc:sldMk cId="991286262" sldId="363"/>
            <ac:spMk id="2" creationId="{F6245169-1799-41CD-B28E-D2D20D16AD73}"/>
          </ac:spMkLst>
        </pc:spChg>
        <pc:graphicFrameChg chg="mod">
          <ac:chgData name="McFarland, Annette" userId="e93d1f50-85ab-41a8-a34a-185a53159573" providerId="ADAL" clId="{30EFAEC6-D8AE-4FAD-95E6-18910EC2C206}" dt="2023-01-10T02:12:08.665" v="3126" actId="14100"/>
          <ac:graphicFrameMkLst>
            <pc:docMk/>
            <pc:sldMk cId="991286262" sldId="363"/>
            <ac:graphicFrameMk id="9" creationId="{16BB2B36-D329-083C-5198-BEEC5AC12CFA}"/>
          </ac:graphicFrameMkLst>
        </pc:graphicFrameChg>
      </pc:sldChg>
      <pc:sldChg chg="addSp delSp modSp mod">
        <pc:chgData name="McFarland, Annette" userId="e93d1f50-85ab-41a8-a34a-185a53159573" providerId="ADAL" clId="{30EFAEC6-D8AE-4FAD-95E6-18910EC2C206}" dt="2023-01-10T02:53:38.575" v="3146"/>
        <pc:sldMkLst>
          <pc:docMk/>
          <pc:sldMk cId="2506761111" sldId="364"/>
        </pc:sldMkLst>
        <pc:spChg chg="mod">
          <ac:chgData name="McFarland, Annette" userId="e93d1f50-85ab-41a8-a34a-185a53159573" providerId="ADAL" clId="{30EFAEC6-D8AE-4FAD-95E6-18910EC2C206}" dt="2023-01-10T02:21:15.982" v="3144" actId="20577"/>
          <ac:spMkLst>
            <pc:docMk/>
            <pc:sldMk cId="2506761111" sldId="364"/>
            <ac:spMk id="2" creationId="{F6245169-1799-41CD-B28E-D2D20D16AD73}"/>
          </ac:spMkLst>
        </pc:spChg>
        <pc:spChg chg="add mod">
          <ac:chgData name="McFarland, Annette" userId="e93d1f50-85ab-41a8-a34a-185a53159573" providerId="ADAL" clId="{30EFAEC6-D8AE-4FAD-95E6-18910EC2C206}" dt="2023-01-10T02:53:38.575" v="3146"/>
          <ac:spMkLst>
            <pc:docMk/>
            <pc:sldMk cId="2506761111" sldId="364"/>
            <ac:spMk id="6" creationId="{3F277C7A-9756-AEE8-8809-14DD5EAFE31A}"/>
          </ac:spMkLst>
        </pc:spChg>
        <pc:picChg chg="del">
          <ac:chgData name="McFarland, Annette" userId="e93d1f50-85ab-41a8-a34a-185a53159573" providerId="ADAL" clId="{30EFAEC6-D8AE-4FAD-95E6-18910EC2C206}" dt="2023-01-10T02:53:38.162" v="3145" actId="478"/>
          <ac:picMkLst>
            <pc:docMk/>
            <pc:sldMk cId="2506761111" sldId="364"/>
            <ac:picMk id="4" creationId="{16635A0B-3499-325D-D041-29603FDE38B9}"/>
          </ac:picMkLst>
        </pc:picChg>
        <pc:picChg chg="add mod">
          <ac:chgData name="McFarland, Annette" userId="e93d1f50-85ab-41a8-a34a-185a53159573" providerId="ADAL" clId="{30EFAEC6-D8AE-4FAD-95E6-18910EC2C206}" dt="2023-01-10T02:53:38.575" v="3146"/>
          <ac:picMkLst>
            <pc:docMk/>
            <pc:sldMk cId="2506761111" sldId="364"/>
            <ac:picMk id="5" creationId="{77726C2D-FE14-A926-1FC8-0AA7294EF8AE}"/>
          </ac:picMkLst>
        </pc:picChg>
      </pc:sldChg>
      <pc:sldChg chg="modSp mod">
        <pc:chgData name="McFarland, Annette" userId="e93d1f50-85ab-41a8-a34a-185a53159573" providerId="ADAL" clId="{30EFAEC6-D8AE-4FAD-95E6-18910EC2C206}" dt="2023-01-10T02:53:48.126" v="3149" actId="14100"/>
        <pc:sldMkLst>
          <pc:docMk/>
          <pc:sldMk cId="2057286570" sldId="365"/>
        </pc:sldMkLst>
        <pc:spChg chg="mod">
          <ac:chgData name="McFarland, Annette" userId="e93d1f50-85ab-41a8-a34a-185a53159573" providerId="ADAL" clId="{30EFAEC6-D8AE-4FAD-95E6-18910EC2C206}" dt="2023-01-10T02:53:44.139" v="3148" actId="20577"/>
          <ac:spMkLst>
            <pc:docMk/>
            <pc:sldMk cId="2057286570" sldId="365"/>
            <ac:spMk id="2" creationId="{F6245169-1799-41CD-B28E-D2D20D16AD73}"/>
          </ac:spMkLst>
        </pc:spChg>
        <pc:graphicFrameChg chg="mod">
          <ac:chgData name="McFarland, Annette" userId="e93d1f50-85ab-41a8-a34a-185a53159573" providerId="ADAL" clId="{30EFAEC6-D8AE-4FAD-95E6-18910EC2C206}" dt="2023-01-10T02:53:48.126" v="3149" actId="14100"/>
          <ac:graphicFrameMkLst>
            <pc:docMk/>
            <pc:sldMk cId="2057286570" sldId="365"/>
            <ac:graphicFrameMk id="9" creationId="{16BB2B36-D329-083C-5198-BEEC5AC12CFA}"/>
          </ac:graphicFrameMkLst>
        </pc:graphicFrameChg>
      </pc:sldChg>
      <pc:sldChg chg="del">
        <pc:chgData name="McFarland, Annette" userId="e93d1f50-85ab-41a8-a34a-185a53159573" providerId="ADAL" clId="{30EFAEC6-D8AE-4FAD-95E6-18910EC2C206}" dt="2023-01-20T20:11:05.338" v="4027" actId="2696"/>
        <pc:sldMkLst>
          <pc:docMk/>
          <pc:sldMk cId="1182740077" sldId="366"/>
        </pc:sldMkLst>
      </pc:sldChg>
      <pc:sldChg chg="modSp add mod">
        <pc:chgData name="McFarland, Annette" userId="e93d1f50-85ab-41a8-a34a-185a53159573" providerId="ADAL" clId="{30EFAEC6-D8AE-4FAD-95E6-18910EC2C206}" dt="2023-01-20T20:11:32.328" v="4044" actId="27636"/>
        <pc:sldMkLst>
          <pc:docMk/>
          <pc:sldMk cId="3316185608" sldId="366"/>
        </pc:sldMkLst>
        <pc:spChg chg="mod">
          <ac:chgData name="McFarland, Annette" userId="e93d1f50-85ab-41a8-a34a-185a53159573" providerId="ADAL" clId="{30EFAEC6-D8AE-4FAD-95E6-18910EC2C206}" dt="2023-01-20T20:11:32.328" v="4044" actId="27636"/>
          <ac:spMkLst>
            <pc:docMk/>
            <pc:sldMk cId="3316185608" sldId="366"/>
            <ac:spMk id="3" creationId="{7F10B6DC-6AF4-BFD9-E1D5-B98AA266289F}"/>
          </ac:spMkLst>
        </pc:spChg>
      </pc:sldChg>
      <pc:sldChg chg="modSp mod">
        <pc:chgData name="McFarland, Annette" userId="e93d1f50-85ab-41a8-a34a-185a53159573" providerId="ADAL" clId="{30EFAEC6-D8AE-4FAD-95E6-18910EC2C206}" dt="2023-01-20T20:11:20.850" v="4035" actId="20577"/>
        <pc:sldMkLst>
          <pc:docMk/>
          <pc:sldMk cId="2525133421" sldId="367"/>
        </pc:sldMkLst>
        <pc:spChg chg="mod">
          <ac:chgData name="McFarland, Annette" userId="e93d1f50-85ab-41a8-a34a-185a53159573" providerId="ADAL" clId="{30EFAEC6-D8AE-4FAD-95E6-18910EC2C206}" dt="2023-01-20T20:11:20.850" v="4035" actId="20577"/>
          <ac:spMkLst>
            <pc:docMk/>
            <pc:sldMk cId="2525133421" sldId="367"/>
            <ac:spMk id="3" creationId="{7F10B6DC-6AF4-BFD9-E1D5-B98AA266289F}"/>
          </ac:spMkLst>
        </pc:spChg>
      </pc:sldChg>
      <pc:sldChg chg="modSp mod">
        <pc:chgData name="McFarland, Annette" userId="e93d1f50-85ab-41a8-a34a-185a53159573" providerId="ADAL" clId="{30EFAEC6-D8AE-4FAD-95E6-18910EC2C206}" dt="2023-01-10T03:05:36.844" v="3885" actId="20577"/>
        <pc:sldMkLst>
          <pc:docMk/>
          <pc:sldMk cId="1670569309" sldId="368"/>
        </pc:sldMkLst>
        <pc:spChg chg="mod">
          <ac:chgData name="McFarland, Annette" userId="e93d1f50-85ab-41a8-a34a-185a53159573" providerId="ADAL" clId="{30EFAEC6-D8AE-4FAD-95E6-18910EC2C206}" dt="2023-01-10T03:05:36.844" v="3885" actId="20577"/>
          <ac:spMkLst>
            <pc:docMk/>
            <pc:sldMk cId="1670569309" sldId="368"/>
            <ac:spMk id="2" creationId="{F050121B-D4A7-C426-32A4-BF0987433026}"/>
          </ac:spMkLst>
        </pc:spChg>
      </pc:sldChg>
      <pc:sldChg chg="modSp del mod modNotesTx">
        <pc:chgData name="McFarland, Annette" userId="e93d1f50-85ab-41a8-a34a-185a53159573" providerId="ADAL" clId="{30EFAEC6-D8AE-4FAD-95E6-18910EC2C206}" dt="2023-01-20T20:11:05.338" v="4027" actId="2696"/>
        <pc:sldMkLst>
          <pc:docMk/>
          <pc:sldMk cId="2198595912" sldId="369"/>
        </pc:sldMkLst>
        <pc:spChg chg="mod">
          <ac:chgData name="McFarland, Annette" userId="e93d1f50-85ab-41a8-a34a-185a53159573" providerId="ADAL" clId="{30EFAEC6-D8AE-4FAD-95E6-18910EC2C206}" dt="2023-01-10T02:54:34.073" v="3161" actId="20577"/>
          <ac:spMkLst>
            <pc:docMk/>
            <pc:sldMk cId="2198595912" sldId="369"/>
            <ac:spMk id="2" creationId="{F6245169-1799-41CD-B28E-D2D20D16AD73}"/>
          </ac:spMkLst>
        </pc:spChg>
        <pc:spChg chg="mod">
          <ac:chgData name="McFarland, Annette" userId="e93d1f50-85ab-41a8-a34a-185a53159573" providerId="ADAL" clId="{30EFAEC6-D8AE-4FAD-95E6-18910EC2C206}" dt="2023-01-10T03:00:49.103" v="3586" actId="14100"/>
          <ac:spMkLst>
            <pc:docMk/>
            <pc:sldMk cId="2198595912" sldId="369"/>
            <ac:spMk id="3" creationId="{E4FD1E92-5DBC-B105-F246-2355E4FF9A74}"/>
          </ac:spMkLst>
        </pc:spChg>
        <pc:graphicFrameChg chg="mod">
          <ac:chgData name="McFarland, Annette" userId="e93d1f50-85ab-41a8-a34a-185a53159573" providerId="ADAL" clId="{30EFAEC6-D8AE-4FAD-95E6-18910EC2C206}" dt="2023-01-10T03:00:51.472" v="3587"/>
          <ac:graphicFrameMkLst>
            <pc:docMk/>
            <pc:sldMk cId="2198595912" sldId="369"/>
            <ac:graphicFrameMk id="9" creationId="{16BB2B36-D329-083C-5198-BEEC5AC12CFA}"/>
          </ac:graphicFrameMkLst>
        </pc:graphicFrameChg>
      </pc:sldChg>
      <pc:sldChg chg="add">
        <pc:chgData name="McFarland, Annette" userId="e93d1f50-85ab-41a8-a34a-185a53159573" providerId="ADAL" clId="{30EFAEC6-D8AE-4FAD-95E6-18910EC2C206}" dt="2023-01-20T20:11:09.379" v="4028"/>
        <pc:sldMkLst>
          <pc:docMk/>
          <pc:sldMk cId="2248449903" sldId="369"/>
        </pc:sldMkLst>
      </pc:sldChg>
      <pc:sldChg chg="add">
        <pc:chgData name="McFarland, Annette" userId="e93d1f50-85ab-41a8-a34a-185a53159573" providerId="ADAL" clId="{30EFAEC6-D8AE-4FAD-95E6-18910EC2C206}" dt="2023-01-20T20:11:09.379" v="4028"/>
        <pc:sldMkLst>
          <pc:docMk/>
          <pc:sldMk cId="108823709" sldId="370"/>
        </pc:sldMkLst>
      </pc:sldChg>
      <pc:sldChg chg="addSp modSp del mod">
        <pc:chgData name="McFarland, Annette" userId="e93d1f50-85ab-41a8-a34a-185a53159573" providerId="ADAL" clId="{30EFAEC6-D8AE-4FAD-95E6-18910EC2C206}" dt="2023-01-20T20:11:05.338" v="4027" actId="2696"/>
        <pc:sldMkLst>
          <pc:docMk/>
          <pc:sldMk cId="1181165390" sldId="370"/>
        </pc:sldMkLst>
        <pc:spChg chg="mod">
          <ac:chgData name="McFarland, Annette" userId="e93d1f50-85ab-41a8-a34a-185a53159573" providerId="ADAL" clId="{30EFAEC6-D8AE-4FAD-95E6-18910EC2C206}" dt="2023-01-10T02:58:31.826" v="3567" actId="20577"/>
          <ac:spMkLst>
            <pc:docMk/>
            <pc:sldMk cId="1181165390" sldId="370"/>
            <ac:spMk id="2" creationId="{F6245169-1799-41CD-B28E-D2D20D16AD73}"/>
          </ac:spMkLst>
        </pc:spChg>
        <pc:spChg chg="add mod">
          <ac:chgData name="McFarland, Annette" userId="e93d1f50-85ab-41a8-a34a-185a53159573" providerId="ADAL" clId="{30EFAEC6-D8AE-4FAD-95E6-18910EC2C206}" dt="2023-01-10T02:59:26.646" v="3572" actId="14100"/>
          <ac:spMkLst>
            <pc:docMk/>
            <pc:sldMk cId="1181165390" sldId="370"/>
            <ac:spMk id="4" creationId="{C3E167A0-EE2B-5C69-3E74-A75B814CFFF9}"/>
          </ac:spMkLst>
        </pc:spChg>
        <pc:graphicFrameChg chg="mod">
          <ac:chgData name="McFarland, Annette" userId="e93d1f50-85ab-41a8-a34a-185a53159573" providerId="ADAL" clId="{30EFAEC6-D8AE-4FAD-95E6-18910EC2C206}" dt="2023-01-10T02:59:41.310" v="3575" actId="14100"/>
          <ac:graphicFrameMkLst>
            <pc:docMk/>
            <pc:sldMk cId="1181165390" sldId="370"/>
            <ac:graphicFrameMk id="6" creationId="{141AC105-0590-6172-633E-3B6A167AD6B5}"/>
          </ac:graphicFrameMkLst>
        </pc:graphicFrameChg>
      </pc:sldChg>
    </pc:docChg>
  </pc:docChgLst>
  <pc:docChgLst>
    <pc:chgData name="Semenov, Gulnara" userId="468b2765-e792-45d4-ab5d-12398eac9854" providerId="ADAL" clId="{1476D7BD-8B9A-4434-A23A-E68FA4291CE3}"/>
    <pc:docChg chg="undo custSel modSld">
      <pc:chgData name="Semenov, Gulnara" userId="468b2765-e792-45d4-ab5d-12398eac9854" providerId="ADAL" clId="{1476D7BD-8B9A-4434-A23A-E68FA4291CE3}" dt="2024-11-02T00:46:54.441" v="171" actId="27636"/>
      <pc:docMkLst>
        <pc:docMk/>
      </pc:docMkLst>
      <pc:sldChg chg="modSp mod modNotesTx">
        <pc:chgData name="Semenov, Gulnara" userId="468b2765-e792-45d4-ab5d-12398eac9854" providerId="ADAL" clId="{1476D7BD-8B9A-4434-A23A-E68FA4291CE3}" dt="2024-11-01T02:16:15.228" v="8" actId="6549"/>
        <pc:sldMkLst>
          <pc:docMk/>
          <pc:sldMk cId="2037470596" sldId="356"/>
        </pc:sldMkLst>
        <pc:spChg chg="mod">
          <ac:chgData name="Semenov, Gulnara" userId="468b2765-e792-45d4-ab5d-12398eac9854" providerId="ADAL" clId="{1476D7BD-8B9A-4434-A23A-E68FA4291CE3}" dt="2024-11-01T02:16:15.228" v="8" actId="6549"/>
          <ac:spMkLst>
            <pc:docMk/>
            <pc:sldMk cId="2037470596" sldId="356"/>
            <ac:spMk id="2" creationId="{F6245169-1799-41CD-B28E-D2D20D16AD73}"/>
          </ac:spMkLst>
        </pc:spChg>
      </pc:sldChg>
      <pc:sldChg chg="addSp delSp modSp mod">
        <pc:chgData name="Semenov, Gulnara" userId="468b2765-e792-45d4-ab5d-12398eac9854" providerId="ADAL" clId="{1476D7BD-8B9A-4434-A23A-E68FA4291CE3}" dt="2024-11-02T00:46:54.441" v="171" actId="27636"/>
        <pc:sldMkLst>
          <pc:docMk/>
          <pc:sldMk cId="2775215614" sldId="362"/>
        </pc:sldMkLst>
        <pc:spChg chg="add del mod">
          <ac:chgData name="Semenov, Gulnara" userId="468b2765-e792-45d4-ab5d-12398eac9854" providerId="ADAL" clId="{1476D7BD-8B9A-4434-A23A-E68FA4291CE3}" dt="2024-11-02T00:38:50.768" v="143" actId="478"/>
          <ac:spMkLst>
            <pc:docMk/>
            <pc:sldMk cId="2775215614" sldId="362"/>
            <ac:spMk id="3" creationId="{71FEB35C-ED00-4D34-A6C8-3E75333E6712}"/>
          </ac:spMkLst>
        </pc:spChg>
        <pc:spChg chg="add mod">
          <ac:chgData name="Semenov, Gulnara" userId="468b2765-e792-45d4-ab5d-12398eac9854" providerId="ADAL" clId="{1476D7BD-8B9A-4434-A23A-E68FA4291CE3}" dt="2024-11-02T00:46:54.441" v="171" actId="27636"/>
          <ac:spMkLst>
            <pc:docMk/>
            <pc:sldMk cId="2775215614" sldId="362"/>
            <ac:spMk id="4" creationId="{B8AF359D-C185-0E27-8D1D-720FB185D2CE}"/>
          </ac:spMkLst>
        </pc:spChg>
        <pc:graphicFrameChg chg="mod">
          <ac:chgData name="Semenov, Gulnara" userId="468b2765-e792-45d4-ab5d-12398eac9854" providerId="ADAL" clId="{1476D7BD-8B9A-4434-A23A-E68FA4291CE3}" dt="2024-11-02T00:39:35.658" v="153"/>
          <ac:graphicFrameMkLst>
            <pc:docMk/>
            <pc:sldMk cId="2775215614" sldId="362"/>
            <ac:graphicFrameMk id="8" creationId="{A25666F9-CCA3-9D59-B863-99CA3EC76DEB}"/>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1.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Stunted</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Sheet1!$B$2:$B$4</c:f>
              <c:numCache>
                <c:formatCode>General</c:formatCode>
                <c:ptCount val="3"/>
                <c:pt idx="0">
                  <c:v>26</c:v>
                </c:pt>
                <c:pt idx="1">
                  <c:v>18</c:v>
                </c:pt>
                <c:pt idx="2" formatCode="0">
                  <c:v>14</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Wasted</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dLbl>
              <c:idx val="0"/>
              <c:layout>
                <c:manualLayout>
                  <c:x val="-6.336763459213493E-2"/>
                  <c:y val="-3.4436425553155026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640-4FA9-BA3E-74C42B11E672}"/>
                </c:ext>
              </c:extLst>
            </c:dLbl>
            <c:dLbl>
              <c:idx val="1"/>
              <c:layout>
                <c:manualLayout>
                  <c:x val="-5.2397482865893776E-2"/>
                  <c:y val="-5.32937204602651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40-4FA9-BA3E-74C42B11E672}"/>
                </c:ext>
              </c:extLst>
            </c:dLbl>
            <c:dLbl>
              <c:idx val="2"/>
              <c:layout>
                <c:manualLayout>
                  <c:x val="6.0881610959687762E-3"/>
                  <c:y val="-2.96805256631837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640-4FA9-BA3E-74C42B11E67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Sheet1!$C$2:$C$4</c:f>
              <c:numCache>
                <c:formatCode>General</c:formatCode>
                <c:ptCount val="3"/>
                <c:pt idx="0">
                  <c:v>10</c:v>
                </c:pt>
                <c:pt idx="1">
                  <c:v>6</c:v>
                </c:pt>
                <c:pt idx="2">
                  <c:v>6</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Underweight</c:v>
                </c:pt>
              </c:strCache>
            </c:strRef>
          </c:tx>
          <c:spPr>
            <a:ln w="38100" cap="rnd">
              <a:solidFill>
                <a:schemeClr val="accent3"/>
              </a:solidFill>
              <a:round/>
            </a:ln>
            <a:effectLst/>
          </c:spPr>
          <c:marker>
            <c:symbol val="triangle"/>
            <c:size val="5"/>
            <c:spPr>
              <a:solidFill>
                <a:schemeClr val="accent3"/>
              </a:solidFill>
              <a:ln w="38100">
                <a:solidFill>
                  <a:schemeClr val="accent3"/>
                </a:solidFill>
              </a:ln>
              <a:effectLst/>
            </c:spPr>
          </c:marker>
          <c:dLbls>
            <c:dLbl>
              <c:idx val="1"/>
              <c:layout>
                <c:manualLayout>
                  <c:x val="-5.2840474521712241E-3"/>
                  <c:y val="-4.27989672171178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640-4FA9-BA3E-74C42B11E672}"/>
                </c:ext>
              </c:extLst>
            </c:dLbl>
            <c:dLbl>
              <c:idx val="2"/>
              <c:layout>
                <c:manualLayout>
                  <c:x val="2.5583375749923077E-2"/>
                  <c:y val="-3.4436425553155026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640-4FA9-BA3E-74C42B11E672}"/>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Sheet1!$D$2:$D$4</c:f>
              <c:numCache>
                <c:formatCode>General</c:formatCode>
                <c:ptCount val="3"/>
                <c:pt idx="0" formatCode="0">
                  <c:v>12</c:v>
                </c:pt>
                <c:pt idx="1">
                  <c:v>8</c:v>
                </c:pt>
                <c:pt idx="2">
                  <c:v>5</c:v>
                </c:pt>
              </c:numCache>
            </c:numRef>
          </c:val>
          <c:smooth val="0"/>
          <c:extLst>
            <c:ext xmlns:c16="http://schemas.microsoft.com/office/drawing/2014/chart" uri="{C3380CC4-5D6E-409C-BE32-E72D297353CC}">
              <c16:uniqueId val="{00000000-92AB-490F-91B3-D0DE285BD5A6}"/>
            </c:ext>
          </c:extLst>
        </c:ser>
        <c:ser>
          <c:idx val="3"/>
          <c:order val="3"/>
          <c:tx>
            <c:strRef>
              <c:f>Sheet1!$E$1</c:f>
              <c:strCache>
                <c:ptCount val="1"/>
                <c:pt idx="0">
                  <c:v>Overweight</c:v>
                </c:pt>
              </c:strCache>
            </c:strRef>
          </c:tx>
          <c:spPr>
            <a:ln w="38100" cap="rnd">
              <a:solidFill>
                <a:schemeClr val="accent2"/>
              </a:solidFill>
              <a:round/>
            </a:ln>
            <a:effectLst/>
          </c:spPr>
          <c:marker>
            <c:symbol val="square"/>
            <c:size val="5"/>
            <c:spPr>
              <a:solidFill>
                <a:schemeClr val="accent2"/>
              </a:solidFill>
              <a:ln w="9525">
                <a:solidFill>
                  <a:schemeClr val="accent2"/>
                </a:solidFill>
              </a:ln>
              <a:effectLst/>
            </c:spPr>
          </c:marker>
          <c:dLbls>
            <c:dLbl>
              <c:idx val="0"/>
              <c:layout>
                <c:manualLayout>
                  <c:x val="-5.0362637856048338E-2"/>
                  <c:y val="2.36131947970813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1F1-486E-AED1-969469C3FBDB}"/>
                </c:ext>
              </c:extLst>
            </c:dLbl>
            <c:dLbl>
              <c:idx val="1"/>
              <c:layout>
                <c:manualLayout>
                  <c:x val="-3.8990429307908366E-2"/>
                  <c:y val="5.247376621573755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1F1-486E-AED1-969469C3FBDB}"/>
                </c:ext>
              </c:extLst>
            </c:dLbl>
            <c:dLbl>
              <c:idx val="2"/>
              <c:layout>
                <c:manualLayout>
                  <c:x val="1.6246012211628487E-3"/>
                  <c:y val="2.623688310786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F1-486E-AED1-969469C3FBDB}"/>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Sheet1!$E$2:$E$4</c:f>
              <c:numCache>
                <c:formatCode>General</c:formatCode>
                <c:ptCount val="3"/>
                <c:pt idx="0">
                  <c:v>6</c:v>
                </c:pt>
                <c:pt idx="1">
                  <c:v>3</c:v>
                </c:pt>
                <c:pt idx="2">
                  <c:v>5</c:v>
                </c:pt>
              </c:numCache>
            </c:numRef>
          </c:val>
          <c:smooth val="0"/>
          <c:extLst>
            <c:ext xmlns:c16="http://schemas.microsoft.com/office/drawing/2014/chart" uri="{C3380CC4-5D6E-409C-BE32-E72D297353CC}">
              <c16:uniqueId val="{00000001-92AB-490F-91B3-D0DE285BD5A6}"/>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8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4421466498571558"/>
          <c:y val="1.031853778424862E-2"/>
          <c:w val="0.45455520604078542"/>
          <c:h val="0.9748824596160080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C-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Fed breast milk</c:v>
                </c:pt>
                <c:pt idx="1">
                  <c:v>Fed foods and beverages from at least 5 out of 8 food groups</c:v>
                </c:pt>
                <c:pt idx="2">
                  <c:v>Fed solid, semi-solid, or soft foods (but also including milk feeds for non-breastfed children) the minimum number of times or more</c:v>
                </c:pt>
                <c:pt idx="3">
                  <c:v>Given at least two milk feeds</c:v>
                </c:pt>
                <c:pt idx="4">
                  <c:v>Fed egg and/or flesh food</c:v>
                </c:pt>
                <c:pt idx="5">
                  <c:v>Fed from a bottle with a nipple</c:v>
                </c:pt>
              </c:strCache>
            </c:strRef>
          </c:cat>
          <c:val>
            <c:numRef>
              <c:f>Sheet1!$B$2:$B$7</c:f>
              <c:numCache>
                <c:formatCode>General</c:formatCode>
                <c:ptCount val="6"/>
                <c:pt idx="0">
                  <c:v>55</c:v>
                </c:pt>
                <c:pt idx="1">
                  <c:v>28</c:v>
                </c:pt>
                <c:pt idx="2">
                  <c:v>30</c:v>
                </c:pt>
                <c:pt idx="3">
                  <c:v>77</c:v>
                </c:pt>
                <c:pt idx="4">
                  <c:v>42</c:v>
                </c:pt>
                <c:pt idx="5">
                  <c:v>46</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771257147913999E-2"/>
          <c:w val="0.95416666666666672"/>
          <c:h val="0.85623863371055375"/>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44</c:v>
                </c:pt>
                <c:pt idx="1">
                  <c:v>59</c:v>
                </c:pt>
                <c:pt idx="2">
                  <c:v>39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6298013786338992E-2"/>
          <c:w val="0.95416666666666672"/>
          <c:h val="0.79234852736833494"/>
        </c:manualLayout>
      </c:layout>
      <c:barChart>
        <c:barDir val="col"/>
        <c:grouping val="clustered"/>
        <c:varyColors val="0"/>
        <c:ser>
          <c:idx val="0"/>
          <c:order val="0"/>
          <c:tx>
            <c:strRef>
              <c:f>Sheet1!$A$2</c:f>
              <c:strCache>
                <c:ptCount val="1"/>
                <c:pt idx="0">
                  <c:v>Any anemia</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697D-4509-A09E-41A9F553532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anemia</c:v>
                </c:pt>
                <c:pt idx="1">
                  <c:v>Mild anemia</c:v>
                </c:pt>
                <c:pt idx="2">
                  <c:v>Moderate anemia</c:v>
                </c:pt>
                <c:pt idx="3">
                  <c:v>Severe anemia</c:v>
                </c:pt>
              </c:strCache>
            </c:strRef>
          </c:cat>
          <c:val>
            <c:numRef>
              <c:f>Sheet1!$B$2:$B$5</c:f>
              <c:numCache>
                <c:formatCode>General</c:formatCode>
                <c:ptCount val="4"/>
                <c:pt idx="0">
                  <c:v>35</c:v>
                </c:pt>
                <c:pt idx="1">
                  <c:v>24</c:v>
                </c:pt>
                <c:pt idx="2">
                  <c:v>11</c:v>
                </c:pt>
                <c:pt idx="3">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154227730193849E-2"/>
          <c:y val="0.19672398465352045"/>
          <c:w val="0.96691542482966519"/>
          <c:h val="0.69636498634259558"/>
        </c:manualLayout>
      </c:layout>
      <c:barChart>
        <c:barDir val="col"/>
        <c:grouping val="clustered"/>
        <c:varyColors val="0"/>
        <c:ser>
          <c:idx val="0"/>
          <c:order val="0"/>
          <c:tx>
            <c:strRef>
              <c:f>Sheet1!$B$1</c:f>
              <c:strCache>
                <c:ptCount val="1"/>
                <c:pt idx="0">
                  <c:v>Pregnant</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anemia</c:v>
                </c:pt>
                <c:pt idx="1">
                  <c:v>Mild anemia</c:v>
                </c:pt>
                <c:pt idx="2">
                  <c:v>Moderate anemia</c:v>
                </c:pt>
                <c:pt idx="3">
                  <c:v>Severe anemia</c:v>
                </c:pt>
              </c:strCache>
            </c:strRef>
          </c:cat>
          <c:val>
            <c:numRef>
              <c:f>Sheet1!$B$2:$B$5</c:f>
              <c:numCache>
                <c:formatCode>General</c:formatCode>
                <c:ptCount val="4"/>
                <c:pt idx="0">
                  <c:v>30</c:v>
                </c:pt>
                <c:pt idx="1">
                  <c:v>19</c:v>
                </c:pt>
                <c:pt idx="2">
                  <c:v>11</c:v>
                </c:pt>
                <c:pt idx="3">
                  <c:v>1</c:v>
                </c:pt>
              </c:numCache>
            </c:numRef>
          </c:val>
          <c:extLst>
            <c:ext xmlns:c16="http://schemas.microsoft.com/office/drawing/2014/chart" uri="{C3380CC4-5D6E-409C-BE32-E72D297353CC}">
              <c16:uniqueId val="{00000000-BF43-4728-95B4-93AF2E8F2EE4}"/>
            </c:ext>
          </c:extLst>
        </c:ser>
        <c:ser>
          <c:idx val="1"/>
          <c:order val="1"/>
          <c:tx>
            <c:strRef>
              <c:f>Sheet1!$C$1</c:f>
              <c:strCache>
                <c:ptCount val="1"/>
                <c:pt idx="0">
                  <c:v>Not pregnant</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anemia</c:v>
                </c:pt>
                <c:pt idx="1">
                  <c:v>Mild anemia</c:v>
                </c:pt>
                <c:pt idx="2">
                  <c:v>Moderate anemia</c:v>
                </c:pt>
                <c:pt idx="3">
                  <c:v>Severe anemia</c:v>
                </c:pt>
              </c:strCache>
            </c:strRef>
          </c:cat>
          <c:val>
            <c:numRef>
              <c:f>Sheet1!$C$2:$C$5</c:f>
              <c:numCache>
                <c:formatCode>General</c:formatCode>
                <c:ptCount val="4"/>
                <c:pt idx="0">
                  <c:v>36</c:v>
                </c:pt>
                <c:pt idx="1">
                  <c:v>21</c:v>
                </c:pt>
                <c:pt idx="2">
                  <c:v>14</c:v>
                </c:pt>
                <c:pt idx="3">
                  <c:v>1</c:v>
                </c:pt>
              </c:numCache>
            </c:numRef>
          </c:val>
          <c:extLst>
            <c:ext xmlns:c16="http://schemas.microsoft.com/office/drawing/2014/chart" uri="{C3380CC4-5D6E-409C-BE32-E72D297353CC}">
              <c16:uniqueId val="{00000001-BF43-4728-95B4-93AF2E8F2EE4}"/>
            </c:ext>
          </c:extLst>
        </c:ser>
        <c:dLbls>
          <c:dLblPos val="outEnd"/>
          <c:showLegendKey val="0"/>
          <c:showVal val="1"/>
          <c:showCatName val="0"/>
          <c:showSerName val="0"/>
          <c:showPercent val="0"/>
          <c:showBubbleSize val="0"/>
        </c:dLbls>
        <c:gapWidth val="100"/>
        <c:overlap val="-5"/>
        <c:axId val="223724927"/>
        <c:axId val="223736159"/>
      </c:barChart>
      <c:catAx>
        <c:axId val="22372492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23736159"/>
        <c:crosses val="autoZero"/>
        <c:auto val="1"/>
        <c:lblAlgn val="ctr"/>
        <c:lblOffset val="100"/>
        <c:noMultiLvlLbl val="0"/>
      </c:catAx>
      <c:valAx>
        <c:axId val="223736159"/>
        <c:scaling>
          <c:orientation val="minMax"/>
          <c:max val="80"/>
        </c:scaling>
        <c:delete val="1"/>
        <c:axPos val="l"/>
        <c:numFmt formatCode="General" sourceLinked="1"/>
        <c:majorTickMark val="none"/>
        <c:minorTickMark val="none"/>
        <c:tickLblPos val="nextTo"/>
        <c:crossAx val="223724927"/>
        <c:crosses val="autoZero"/>
        <c:crossBetween val="between"/>
      </c:valAx>
      <c:spPr>
        <a:noFill/>
        <a:ln>
          <a:noFill/>
        </a:ln>
        <a:effectLst/>
      </c:spPr>
    </c:plotArea>
    <c:legend>
      <c:legendPos val="t"/>
      <c:layout>
        <c:manualLayout>
          <c:xMode val="edge"/>
          <c:yMode val="edge"/>
          <c:x val="0.28041885373807024"/>
          <c:y val="0.24829105202618132"/>
          <c:w val="0.43916215541414061"/>
          <c:h val="7.7485198570537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80914704503E-2"/>
          <c:y val="1.5742129864720979E-2"/>
          <c:w val="0.9608888888888889"/>
          <c:h val="0.81127376142285723"/>
        </c:manualLayout>
      </c:layout>
      <c:barChart>
        <c:barDir val="col"/>
        <c:grouping val="clustered"/>
        <c:varyColors val="0"/>
        <c:ser>
          <c:idx val="0"/>
          <c:order val="0"/>
          <c:tx>
            <c:strRef>
              <c:f>Sheet1!$B$1</c:f>
              <c:strCache>
                <c:ptCount val="1"/>
                <c:pt idx="0">
                  <c:v>Children</c:v>
                </c:pt>
              </c:strCache>
            </c:strRef>
          </c:tx>
          <c:spPr>
            <a:solidFill>
              <a:schemeClr val="accent1"/>
            </a:solidFill>
            <a:ln w="38100">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2017 TjDHS</c:v>
                </c:pt>
                <c:pt idx="1">
                  <c:v>2023 TjDHS*</c:v>
                </c:pt>
              </c:strCache>
            </c:strRef>
          </c:cat>
          <c:val>
            <c:numRef>
              <c:f>Sheet1!$B$2:$B$3</c:f>
              <c:numCache>
                <c:formatCode>General</c:formatCode>
                <c:ptCount val="2"/>
                <c:pt idx="0">
                  <c:v>42</c:v>
                </c:pt>
                <c:pt idx="1">
                  <c:v>29</c:v>
                </c:pt>
              </c:numCache>
            </c:numRef>
          </c:val>
          <c:extLst>
            <c:ext xmlns:c16="http://schemas.microsoft.com/office/drawing/2014/chart" uri="{C3380CC4-5D6E-409C-BE32-E72D297353CC}">
              <c16:uniqueId val="{00000000-1089-47AE-A0CB-AAADC8A2FF6B}"/>
            </c:ext>
          </c:extLst>
        </c:ser>
        <c:ser>
          <c:idx val="1"/>
          <c:order val="1"/>
          <c:tx>
            <c:strRef>
              <c:f>Sheet1!$C$1</c:f>
              <c:strCache>
                <c:ptCount val="1"/>
                <c:pt idx="0">
                  <c:v>Women</c:v>
                </c:pt>
              </c:strCache>
            </c:strRef>
          </c:tx>
          <c:spPr>
            <a:solidFill>
              <a:schemeClr val="accent2"/>
            </a:solidFill>
            <a:ln w="38100">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2017 TjDHS</c:v>
                </c:pt>
                <c:pt idx="1">
                  <c:v>2023 TjDHS*</c:v>
                </c:pt>
              </c:strCache>
            </c:strRef>
          </c:cat>
          <c:val>
            <c:numRef>
              <c:f>Sheet1!$C$2:$C$3</c:f>
              <c:numCache>
                <c:formatCode>General</c:formatCode>
                <c:ptCount val="2"/>
                <c:pt idx="0">
                  <c:v>41</c:v>
                </c:pt>
                <c:pt idx="1">
                  <c:v>25</c:v>
                </c:pt>
              </c:numCache>
            </c:numRef>
          </c:val>
          <c:extLst>
            <c:ext xmlns:c16="http://schemas.microsoft.com/office/drawing/2014/chart" uri="{C3380CC4-5D6E-409C-BE32-E72D297353CC}">
              <c16:uniqueId val="{00000000-31E7-4737-AAF9-CB33AA2649CC}"/>
            </c:ext>
          </c:extLst>
        </c:ser>
        <c:dLbls>
          <c:showLegendKey val="0"/>
          <c:showVal val="1"/>
          <c:showCatName val="0"/>
          <c:showSerName val="0"/>
          <c:showPercent val="0"/>
          <c:showBubbleSize val="0"/>
        </c:dLbls>
        <c:gapWidth val="150"/>
        <c:axId val="211592223"/>
        <c:axId val="211586815"/>
      </c:bar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legend>
      <c:legendPos val="t"/>
      <c:layout>
        <c:manualLayout>
          <c:xMode val="edge"/>
          <c:yMode val="edge"/>
          <c:x val="0.27865520433134272"/>
          <c:y val="6.8215896080457569E-2"/>
          <c:w val="0.3138651146867511"/>
          <c:h val="7.450944259225363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956531662276803E-3"/>
          <c:y val="6.2260528652095304E-2"/>
          <c:w val="0.98242633600665707"/>
          <c:h val="0.77825784369754536"/>
        </c:manualLayout>
      </c:layout>
      <c:barChart>
        <c:barDir val="col"/>
        <c:grouping val="clustered"/>
        <c:varyColors val="0"/>
        <c:ser>
          <c:idx val="0"/>
          <c:order val="0"/>
          <c:tx>
            <c:strRef>
              <c:f>Sheet1!$A$2</c:f>
              <c:strCache>
                <c:ptCount val="1"/>
                <c:pt idx="0">
                  <c:v>Iron tablets or syrups in last 12 months</c:v>
                </c:pt>
              </c:strCache>
            </c:strRef>
          </c:tx>
          <c:spPr>
            <a:solidFill>
              <a:schemeClr val="accent1">
                <a:lumMod val="75000"/>
              </a:schemeClr>
            </a:solidFill>
            <a:ln>
              <a:noFill/>
            </a:ln>
            <a:effectLst/>
          </c:spPr>
          <c:invertIfNegative val="0"/>
          <c:dPt>
            <c:idx val="1"/>
            <c:invertIfNegative val="0"/>
            <c:bubble3D val="0"/>
            <c:spPr>
              <a:solidFill>
                <a:schemeClr val="accent1">
                  <a:lumMod val="75000"/>
                </a:schemeClr>
              </a:solidFill>
              <a:ln>
                <a:noFill/>
              </a:ln>
              <a:effectLst/>
            </c:spPr>
            <c:extLst>
              <c:ext xmlns:c16="http://schemas.microsoft.com/office/drawing/2014/chart" uri="{C3380CC4-5D6E-409C-BE32-E72D297353CC}">
                <c16:uniqueId val="{00000000-281C-4A05-A9CC-7B661E5EE537}"/>
              </c:ext>
            </c:extLst>
          </c:dPt>
          <c:dPt>
            <c:idx val="6"/>
            <c:invertIfNegative val="0"/>
            <c:bubble3D val="0"/>
            <c:spPr>
              <a:solidFill>
                <a:schemeClr val="accent1">
                  <a:lumMod val="75000"/>
                </a:schemeClr>
              </a:solidFill>
              <a:ln>
                <a:noFill/>
              </a:ln>
              <a:effectLst/>
            </c:spPr>
            <c:extLst>
              <c:ext xmlns:c16="http://schemas.microsoft.com/office/drawing/2014/chart" uri="{C3380CC4-5D6E-409C-BE32-E72D297353CC}">
                <c16:uniqueId val="{00000002-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Iron tablets or syrups in last 12 months</c:v>
                </c:pt>
                <c:pt idx="1">
                  <c:v>Vitamin A supplement in last 6 months</c:v>
                </c:pt>
              </c:strCache>
            </c:strRef>
          </c:cat>
          <c:val>
            <c:numRef>
              <c:f>Sheet1!$B$2:$B$3</c:f>
              <c:numCache>
                <c:formatCode>General</c:formatCode>
                <c:ptCount val="2"/>
                <c:pt idx="0">
                  <c:v>56</c:v>
                </c:pt>
                <c:pt idx="1">
                  <c:v>72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80158472240809453"/>
          <c:h val="0.84639590953676536"/>
        </c:manualLayout>
      </c:layout>
      <c:barChart>
        <c:barDir val="bar"/>
        <c:grouping val="percentStacked"/>
        <c:varyColors val="0"/>
        <c:ser>
          <c:idx val="0"/>
          <c:order val="0"/>
          <c:tx>
            <c:strRef>
              <c:f>Sheet1!$B$1</c:f>
              <c:strCache>
                <c:ptCount val="1"/>
                <c:pt idx="0">
                  <c:v>Moderately or severely thin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Sheet1!$B$2:$B$3</c:f>
              <c:numCache>
                <c:formatCode>General</c:formatCode>
                <c:ptCount val="2"/>
                <c:pt idx="0">
                  <c:v>1</c:v>
                </c:pt>
                <c:pt idx="1">
                  <c:v>1</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Mildly thin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Sheet1!$C$2:$C$3</c:f>
              <c:numCache>
                <c:formatCode>General</c:formatCode>
                <c:ptCount val="2"/>
                <c:pt idx="0">
                  <c:v>10</c:v>
                </c:pt>
                <c:pt idx="1">
                  <c:v>3</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Normal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Sheet1!$D$2:$D$3</c:f>
              <c:numCache>
                <c:formatCode>0</c:formatCode>
                <c:ptCount val="2"/>
                <c:pt idx="0">
                  <c:v>77</c:v>
                </c:pt>
                <c:pt idx="1">
                  <c:v>47</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Overweight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Sheet1!$E$2:$E$3</c:f>
              <c:numCache>
                <c:formatCode>General</c:formatCode>
                <c:ptCount val="2"/>
                <c:pt idx="0">
                  <c:v>9</c:v>
                </c:pt>
                <c:pt idx="1">
                  <c:v>31</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Obese</c:v>
                </c:pt>
              </c:strCache>
            </c:strRef>
          </c:tx>
          <c:spPr>
            <a:solidFill>
              <a:schemeClr val="accent5"/>
            </a:solidFill>
            <a:ln>
              <a:noFill/>
            </a:ln>
            <a:effectLst/>
          </c:spPr>
          <c:invertIfNegative val="0"/>
          <c:dLbls>
            <c:dLbl>
              <c:idx val="1"/>
              <c:layout>
                <c:manualLayout>
                  <c:x val="7.6628343243327892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Sheet1!$F$2:$F$3</c:f>
              <c:numCache>
                <c:formatCode>General</c:formatCode>
                <c:ptCount val="2"/>
                <c:pt idx="0">
                  <c:v>2</c:v>
                </c:pt>
                <c:pt idx="1">
                  <c:v>19</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602512056235185E-2"/>
          <c:w val="0.95416666666666672"/>
          <c:h val="0.83940735089774687"/>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87</c:v>
                </c:pt>
                <c:pt idx="1">
                  <c:v>88</c:v>
                </c:pt>
                <c:pt idx="2">
                  <c:v>86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52422379737431E-3"/>
          <c:y val="0.1770117437336213"/>
          <c:w val="0.9653211676911444"/>
          <c:h val="0.69468783302229009"/>
        </c:manualLayout>
      </c:layout>
      <c:barChart>
        <c:barDir val="col"/>
        <c:grouping val="clustered"/>
        <c:varyColors val="0"/>
        <c:ser>
          <c:idx val="0"/>
          <c:order val="0"/>
          <c:tx>
            <c:strRef>
              <c:f>Sheet1!$B$1</c:f>
              <c:strCache>
                <c:ptCount val="1"/>
                <c:pt idx="0">
                  <c:v>Tajikistan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Sheet1!$B$2:$B$3</c:f>
              <c:numCache>
                <c:formatCode>General</c:formatCode>
                <c:ptCount val="2"/>
                <c:pt idx="0">
                  <c:v>95</c:v>
                </c:pt>
                <c:pt idx="1">
                  <c:v>67</c:v>
                </c:pt>
              </c:numCache>
            </c:numRef>
          </c:val>
          <c:extLst>
            <c:ext xmlns:c16="http://schemas.microsoft.com/office/drawing/2014/chart" uri="{C3380CC4-5D6E-409C-BE32-E72D297353CC}">
              <c16:uniqueId val="{00000000-4FBD-46C6-ACCC-C61D8E8CCDAB}"/>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Sheet1!$C$2:$C$3</c:f>
              <c:numCache>
                <c:formatCode>General</c:formatCode>
                <c:ptCount val="2"/>
                <c:pt idx="0">
                  <c:v>96</c:v>
                </c:pt>
                <c:pt idx="1">
                  <c:v>74</c:v>
                </c:pt>
              </c:numCache>
            </c:numRef>
          </c:val>
          <c:extLst>
            <c:ext xmlns:c16="http://schemas.microsoft.com/office/drawing/2014/chart" uri="{C3380CC4-5D6E-409C-BE32-E72D297353CC}">
              <c16:uniqueId val="{00000001-4FBD-46C6-ACCC-C61D8E8CCDAB}"/>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Sheet1!$D$2:$D$3</c:f>
              <c:numCache>
                <c:formatCode>General</c:formatCode>
                <c:ptCount val="2"/>
                <c:pt idx="0">
                  <c:v>94</c:v>
                </c:pt>
                <c:pt idx="1">
                  <c:v>64</c:v>
                </c:pt>
              </c:numCache>
            </c:numRef>
          </c:val>
          <c:extLst>
            <c:ext xmlns:c16="http://schemas.microsoft.com/office/drawing/2014/chart" uri="{C3380CC4-5D6E-409C-BE32-E72D297353CC}">
              <c16:uniqueId val="{00000002-4FBD-46C6-ACCC-C61D8E8CCDAB}"/>
            </c:ext>
          </c:extLst>
        </c:ser>
        <c:dLbls>
          <c:dLblPos val="outEnd"/>
          <c:showLegendKey val="0"/>
          <c:showVal val="1"/>
          <c:showCatName val="0"/>
          <c:showSerName val="0"/>
          <c:showPercent val="0"/>
          <c:showBubbleSize val="0"/>
        </c:dLbls>
        <c:gapWidth val="100"/>
        <c:overlap val="-5"/>
        <c:axId val="1831435136"/>
        <c:axId val="1831426400"/>
      </c:barChart>
      <c:catAx>
        <c:axId val="1831435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831426400"/>
        <c:crosses val="autoZero"/>
        <c:auto val="1"/>
        <c:lblAlgn val="ctr"/>
        <c:lblOffset val="100"/>
        <c:noMultiLvlLbl val="0"/>
      </c:catAx>
      <c:valAx>
        <c:axId val="1831426400"/>
        <c:scaling>
          <c:orientation val="minMax"/>
          <c:max val="100"/>
        </c:scaling>
        <c:delete val="1"/>
        <c:axPos val="l"/>
        <c:numFmt formatCode="General" sourceLinked="1"/>
        <c:majorTickMark val="none"/>
        <c:minorTickMark val="none"/>
        <c:tickLblPos val="nextTo"/>
        <c:crossAx val="18314351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731377149933352"/>
          <c:w val="0.99925520170099058"/>
          <c:h val="0.801457147180624"/>
        </c:manualLayout>
      </c:layout>
      <c:barChart>
        <c:barDir val="col"/>
        <c:grouping val="clustered"/>
        <c:varyColors val="0"/>
        <c:ser>
          <c:idx val="0"/>
          <c:order val="0"/>
          <c:tx>
            <c:strRef>
              <c:f>Sheet1!$A$2</c:f>
              <c:strCache>
                <c:ptCount val="1"/>
                <c:pt idx="0">
                  <c:v>Female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Sheet1!$B$2:$D$2</c:f>
              <c:numCache>
                <c:formatCode>General</c:formatCode>
                <c:ptCount val="3"/>
                <c:pt idx="0">
                  <c:v>12</c:v>
                </c:pt>
                <c:pt idx="1">
                  <c:v>6</c:v>
                </c:pt>
                <c:pt idx="2">
                  <c:v>5</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Male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Sheet1!$B$3:$D$3</c:f>
              <c:numCache>
                <c:formatCode>General</c:formatCode>
                <c:ptCount val="3"/>
                <c:pt idx="0">
                  <c:v>15</c:v>
                </c:pt>
                <c:pt idx="1">
                  <c:v>7</c:v>
                </c:pt>
                <c:pt idx="2">
                  <c:v>4</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3963501621120886"/>
        </c:manualLayout>
      </c:layout>
      <c:barChart>
        <c:barDir val="col"/>
        <c:grouping val="clustered"/>
        <c:varyColors val="0"/>
        <c:ser>
          <c:idx val="0"/>
          <c:order val="0"/>
          <c:tx>
            <c:strRef>
              <c:f>Sheet1!$A$2</c:f>
              <c:strCache>
                <c:ptCount val="1"/>
                <c:pt idx="0">
                  <c:v>None/primary</c:v>
                </c:pt>
              </c:strCache>
            </c:strRef>
          </c:tx>
          <c:spPr>
            <a:solidFill>
              <a:schemeClr val="accent5">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Sheet1!$B$2:$D$2</c:f>
              <c:numCache>
                <c:formatCode>General</c:formatCode>
                <c:ptCount val="3"/>
                <c:pt idx="0">
                  <c:v>18</c:v>
                </c:pt>
                <c:pt idx="1">
                  <c:v>8</c:v>
                </c:pt>
                <c:pt idx="2">
                  <c:v>4</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General basic</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Sheet1!$B$3:$D$3</c:f>
              <c:numCache>
                <c:formatCode>General</c:formatCode>
                <c:ptCount val="3"/>
                <c:pt idx="0">
                  <c:v>15</c:v>
                </c:pt>
                <c:pt idx="1">
                  <c:v>4</c:v>
                </c:pt>
                <c:pt idx="2">
                  <c:v>5</c:v>
                </c:pt>
              </c:numCache>
            </c:numRef>
          </c:val>
          <c:extLst>
            <c:ext xmlns:c16="http://schemas.microsoft.com/office/drawing/2014/chart" uri="{C3380CC4-5D6E-409C-BE32-E72D297353CC}">
              <c16:uniqueId val="{00000000-0E04-4587-9065-263B9A34AA9C}"/>
            </c:ext>
          </c:extLst>
        </c:ser>
        <c:ser>
          <c:idx val="2"/>
          <c:order val="2"/>
          <c:tx>
            <c:strRef>
              <c:f>Sheet1!$A$4</c:f>
              <c:strCache>
                <c:ptCount val="1"/>
                <c:pt idx="0">
                  <c:v>General secondary</c:v>
                </c:pt>
              </c:strCache>
            </c:strRef>
          </c:tx>
          <c:spPr>
            <a:solidFill>
              <a:schemeClr val="accent5">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Sheet1!$B$4:$D$4</c:f>
              <c:numCache>
                <c:formatCode>General</c:formatCode>
                <c:ptCount val="3"/>
                <c:pt idx="0">
                  <c:v>13</c:v>
                </c:pt>
                <c:pt idx="1">
                  <c:v>8</c:v>
                </c:pt>
                <c:pt idx="2">
                  <c:v>4</c:v>
                </c:pt>
              </c:numCache>
            </c:numRef>
          </c:val>
          <c:extLst>
            <c:ext xmlns:c16="http://schemas.microsoft.com/office/drawing/2014/chart" uri="{C3380CC4-5D6E-409C-BE32-E72D297353CC}">
              <c16:uniqueId val="{00000001-0E04-4587-9065-263B9A34AA9C}"/>
            </c:ext>
          </c:extLst>
        </c:ser>
        <c:ser>
          <c:idx val="3"/>
          <c:order val="3"/>
          <c:tx>
            <c:strRef>
              <c:f>Sheet1!$A$5</c:f>
              <c:strCache>
                <c:ptCount val="1"/>
                <c:pt idx="0">
                  <c:v>Professional primary/ middle</c:v>
                </c:pt>
              </c:strCache>
            </c:strRef>
          </c:tx>
          <c:spPr>
            <a:solidFill>
              <a:srgbClr val="034D97"/>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Sheet1!$B$5:$D$5</c:f>
              <c:numCache>
                <c:formatCode>General</c:formatCode>
                <c:ptCount val="3"/>
                <c:pt idx="0">
                  <c:v>14</c:v>
                </c:pt>
                <c:pt idx="1">
                  <c:v>6</c:v>
                </c:pt>
                <c:pt idx="2">
                  <c:v>8</c:v>
                </c:pt>
              </c:numCache>
            </c:numRef>
          </c:val>
          <c:extLst>
            <c:ext xmlns:c16="http://schemas.microsoft.com/office/drawing/2014/chart" uri="{C3380CC4-5D6E-409C-BE32-E72D297353CC}">
              <c16:uniqueId val="{00000002-0E04-4587-9065-263B9A34AA9C}"/>
            </c:ext>
          </c:extLst>
        </c:ser>
        <c:ser>
          <c:idx val="4"/>
          <c:order val="4"/>
          <c:tx>
            <c:strRef>
              <c:f>Sheet1!$A$6</c:f>
              <c:strCache>
                <c:ptCount val="1"/>
                <c:pt idx="0">
                  <c:v>Higher</c:v>
                </c:pt>
              </c:strCache>
            </c:strRef>
          </c:tx>
          <c:spPr>
            <a:solidFill>
              <a:schemeClr val="accent5">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Sheet1!$B$6:$D$6</c:f>
              <c:numCache>
                <c:formatCode>General</c:formatCode>
                <c:ptCount val="3"/>
                <c:pt idx="0">
                  <c:v>11</c:v>
                </c:pt>
                <c:pt idx="1">
                  <c:v>6</c:v>
                </c:pt>
                <c:pt idx="2">
                  <c:v>3</c:v>
                </c:pt>
              </c:numCache>
            </c:numRef>
          </c:val>
          <c:extLst>
            <c:ext xmlns:c16="http://schemas.microsoft.com/office/drawing/2014/chart" uri="{C3380CC4-5D6E-409C-BE32-E72D297353CC}">
              <c16:uniqueId val="{00000000-5714-4D39-9111-7569F0ADFBF3}"/>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832919176178242"/>
          <c:w val="0.95416666666666672"/>
          <c:h val="0.70961537965647437"/>
        </c:manualLayout>
      </c:layout>
      <c:barChart>
        <c:barDir val="col"/>
        <c:grouping val="clustered"/>
        <c:varyColors val="0"/>
        <c:ser>
          <c:idx val="0"/>
          <c:order val="0"/>
          <c:tx>
            <c:strRef>
              <c:f>Sheet1!$A$2</c:f>
              <c:strCache>
                <c:ptCount val="1"/>
                <c:pt idx="0">
                  <c:v>Lowest</c:v>
                </c:pt>
              </c:strCache>
            </c:strRef>
          </c:tx>
          <c:spPr>
            <a:solidFill>
              <a:schemeClr val="accent2">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Sheet1!$B$2:$D$2</c:f>
              <c:numCache>
                <c:formatCode>General</c:formatCode>
                <c:ptCount val="3"/>
                <c:pt idx="0">
                  <c:v>15</c:v>
                </c:pt>
                <c:pt idx="1">
                  <c:v>8</c:v>
                </c:pt>
                <c:pt idx="2">
                  <c:v>3</c:v>
                </c:pt>
              </c:numCache>
            </c:numRef>
          </c:val>
          <c:extLst>
            <c:ext xmlns:c16="http://schemas.microsoft.com/office/drawing/2014/chart" uri="{C3380CC4-5D6E-409C-BE32-E72D297353CC}">
              <c16:uniqueId val="{00000000-F0B3-4FA8-9F19-94BD72B28F30}"/>
            </c:ext>
          </c:extLst>
        </c:ser>
        <c:ser>
          <c:idx val="1"/>
          <c:order val="1"/>
          <c:tx>
            <c:strRef>
              <c:f>Sheet1!$A$3</c:f>
              <c:strCache>
                <c:ptCount val="1"/>
                <c:pt idx="0">
                  <c:v>Second</c:v>
                </c:pt>
              </c:strCache>
            </c:strRef>
          </c:tx>
          <c:spPr>
            <a:solidFill>
              <a:srgbClr val="AEE8B5"/>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Sheet1!$B$3:$D$3</c:f>
              <c:numCache>
                <c:formatCode>General</c:formatCode>
                <c:ptCount val="3"/>
                <c:pt idx="0">
                  <c:v>16</c:v>
                </c:pt>
                <c:pt idx="1">
                  <c:v>8</c:v>
                </c:pt>
                <c:pt idx="2">
                  <c:v>4</c:v>
                </c:pt>
              </c:numCache>
            </c:numRef>
          </c:val>
          <c:extLst>
            <c:ext xmlns:c16="http://schemas.microsoft.com/office/drawing/2014/chart" uri="{C3380CC4-5D6E-409C-BE32-E72D297353CC}">
              <c16:uniqueId val="{00000001-F0B3-4FA8-9F19-94BD72B28F30}"/>
            </c:ext>
          </c:extLst>
        </c:ser>
        <c:ser>
          <c:idx val="2"/>
          <c:order val="2"/>
          <c:tx>
            <c:strRef>
              <c:f>Sheet1!$A$4</c:f>
              <c:strCache>
                <c:ptCount val="1"/>
                <c:pt idx="0">
                  <c:v>Middle</c:v>
                </c:pt>
              </c:strCache>
            </c:strRef>
          </c:tx>
          <c:spPr>
            <a:solidFill>
              <a:srgbClr val="67D37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Sheet1!$B$4:$D$4</c:f>
              <c:numCache>
                <c:formatCode>General</c:formatCode>
                <c:ptCount val="3"/>
                <c:pt idx="0">
                  <c:v>14</c:v>
                </c:pt>
                <c:pt idx="1">
                  <c:v>6</c:v>
                </c:pt>
                <c:pt idx="2">
                  <c:v>5</c:v>
                </c:pt>
              </c:numCache>
            </c:numRef>
          </c:val>
          <c:extLst>
            <c:ext xmlns:c16="http://schemas.microsoft.com/office/drawing/2014/chart" uri="{C3380CC4-5D6E-409C-BE32-E72D297353CC}">
              <c16:uniqueId val="{00000002-F0B3-4FA8-9F19-94BD72B28F30}"/>
            </c:ext>
          </c:extLst>
        </c:ser>
        <c:ser>
          <c:idx val="3"/>
          <c:order val="3"/>
          <c:tx>
            <c:strRef>
              <c:f>Sheet1!$A$5</c:f>
              <c:strCache>
                <c:ptCount val="1"/>
                <c:pt idx="0">
                  <c:v>Fourth</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Sheet1!$B$5:$D$5</c:f>
              <c:numCache>
                <c:formatCode>General</c:formatCode>
                <c:ptCount val="3"/>
                <c:pt idx="0">
                  <c:v>14</c:v>
                </c:pt>
                <c:pt idx="1">
                  <c:v>7</c:v>
                </c:pt>
                <c:pt idx="2">
                  <c:v>6</c:v>
                </c:pt>
              </c:numCache>
            </c:numRef>
          </c:val>
          <c:extLst>
            <c:ext xmlns:c16="http://schemas.microsoft.com/office/drawing/2014/chart" uri="{C3380CC4-5D6E-409C-BE32-E72D297353CC}">
              <c16:uniqueId val="{00000003-F0B3-4FA8-9F19-94BD72B28F30}"/>
            </c:ext>
          </c:extLst>
        </c:ser>
        <c:ser>
          <c:idx val="4"/>
          <c:order val="4"/>
          <c:tx>
            <c:strRef>
              <c:f>Sheet1!$A$6</c:f>
              <c:strCache>
                <c:ptCount val="1"/>
                <c:pt idx="0">
                  <c:v>Highest</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Sheet1!$B$6:$D$6</c:f>
              <c:numCache>
                <c:formatCode>General</c:formatCode>
                <c:ptCount val="3"/>
                <c:pt idx="0">
                  <c:v>10</c:v>
                </c:pt>
                <c:pt idx="1">
                  <c:v>3</c:v>
                </c:pt>
                <c:pt idx="2">
                  <c:v>5</c:v>
                </c:pt>
              </c:numCache>
            </c:numRef>
          </c:val>
          <c:extLst>
            <c:ext xmlns:c16="http://schemas.microsoft.com/office/drawing/2014/chart" uri="{C3380CC4-5D6E-409C-BE32-E72D297353CC}">
              <c16:uniqueId val="{00000004-F0B3-4FA8-9F19-94BD72B28F3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Weight</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FCCF-4C4A-B6C2-30DE1D9FC2AA}"/>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Weight</c:v>
                </c:pt>
                <c:pt idx="1">
                  <c:v>Height</c:v>
                </c:pt>
                <c:pt idx="2">
                  <c:v>Mid-upper arm 
circumference (MUAC)</c:v>
                </c:pt>
                <c:pt idx="3">
                  <c:v>Weight and
height</c:v>
                </c:pt>
                <c:pt idx="4">
                  <c:v>Weight, height, and MUAC</c:v>
                </c:pt>
              </c:strCache>
            </c:strRef>
          </c:cat>
          <c:val>
            <c:numRef>
              <c:f>Sheet1!$B$2:$B$6</c:f>
              <c:numCache>
                <c:formatCode>General</c:formatCode>
                <c:ptCount val="5"/>
                <c:pt idx="0">
                  <c:v>54</c:v>
                </c:pt>
                <c:pt idx="1">
                  <c:v>52</c:v>
                </c:pt>
                <c:pt idx="2">
                  <c:v>25</c:v>
                </c:pt>
                <c:pt idx="3">
                  <c:v>52</c:v>
                </c:pt>
                <c:pt idx="4">
                  <c:v>24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26E-3"/>
          <c:y val="8.1661350132347765E-2"/>
          <c:w val="0.98637275240249433"/>
          <c:h val="0.73325209422091686"/>
        </c:manualLayout>
      </c:layout>
      <c:barChart>
        <c:barDir val="col"/>
        <c:grouping val="clustered"/>
        <c:varyColors val="0"/>
        <c:ser>
          <c:idx val="0"/>
          <c:order val="0"/>
          <c:tx>
            <c:strRef>
              <c:f>Sheet1!$A$2</c:f>
              <c:strCache>
                <c:ptCount val="1"/>
                <c:pt idx="0">
                  <c:v>Ever breastfed</c:v>
                </c:pt>
              </c:strCache>
            </c:strRef>
          </c:tx>
          <c:spPr>
            <a:solidFill>
              <a:schemeClr val="accent6">
                <a:lumMod val="75000"/>
              </a:schemeClr>
            </a:solidFill>
            <a:ln>
              <a:noFill/>
            </a:ln>
            <a:effectLst/>
          </c:spPr>
          <c:invertIfNegative val="0"/>
          <c:dPt>
            <c:idx val="1"/>
            <c:invertIfNegative val="0"/>
            <c:bubble3D val="0"/>
            <c:spPr>
              <a:solidFill>
                <a:schemeClr val="accent6">
                  <a:lumMod val="75000"/>
                </a:schemeClr>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6">
                  <a:lumMod val="75000"/>
                </a:schemeClr>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6">
                  <a:lumMod val="75000"/>
                </a:schemeClr>
              </a:solidFill>
              <a:ln>
                <a:noFill/>
              </a:ln>
              <a:effectLst/>
            </c:spPr>
            <c:extLst>
              <c:ext xmlns:c16="http://schemas.microsoft.com/office/drawing/2014/chart" uri="{C3380CC4-5D6E-409C-BE32-E72D297353CC}">
                <c16:uniqueId val="{00000005-18E1-473A-83C7-F80B6FD8C0CF}"/>
              </c:ext>
            </c:extLst>
          </c:dPt>
          <c:dPt>
            <c:idx val="4"/>
            <c:invertIfNegative val="0"/>
            <c:bubble3D val="0"/>
            <c:spPr>
              <a:solidFill>
                <a:schemeClr val="accent6">
                  <a:lumMod val="75000"/>
                </a:schemeClr>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Ever breastfed</c:v>
                </c:pt>
                <c:pt idx="1">
                  <c:v>Put to the breast within 
1 hour of birth</c:v>
                </c:pt>
                <c:pt idx="2">
                  <c:v>Exclusively breastfed for the first 2 days after birth</c:v>
                </c:pt>
              </c:strCache>
            </c:strRef>
          </c:cat>
          <c:val>
            <c:numRef>
              <c:f>Sheet1!$B$2:$B$4</c:f>
              <c:numCache>
                <c:formatCode>General</c:formatCode>
                <c:ptCount val="3"/>
                <c:pt idx="0">
                  <c:v>97</c:v>
                </c:pt>
                <c:pt idx="1">
                  <c:v>41</c:v>
                </c:pt>
                <c:pt idx="2">
                  <c:v>78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527807886166604E-3"/>
          <c:y val="2.0675010519517405E-3"/>
          <c:w val="0.98372687665344949"/>
          <c:h val="0.97492988619350041"/>
        </c:manualLayout>
      </c:layout>
      <c:barChart>
        <c:barDir val="bar"/>
        <c:grouping val="clustered"/>
        <c:varyColors val="0"/>
        <c:ser>
          <c:idx val="0"/>
          <c:order val="0"/>
          <c:tx>
            <c:strRef>
              <c:f>Sheet1!$B$1</c:f>
              <c:strCache>
                <c:ptCount val="1"/>
                <c:pt idx="0">
                  <c:v>Sales</c:v>
                </c:pt>
              </c:strCache>
            </c:strRef>
          </c:tx>
          <c:spPr>
            <a:solidFill>
              <a:schemeClr val="accent1"/>
            </a:solidFill>
            <a:ln w="19050">
              <a:solidFill>
                <a:schemeClr val="lt1"/>
              </a:solidFill>
            </a:ln>
            <a:effectLst/>
          </c:spPr>
          <c:invertIfNegative val="0"/>
          <c:dPt>
            <c:idx val="0"/>
            <c:invertIfNegative val="0"/>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invertIfNegative val="0"/>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1-908B-4CA9-A2FA-30018FEB18CC}"/>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908B-4CA9-A2FA-30018FEB18CC}"/>
              </c:ext>
            </c:extLst>
          </c:dPt>
          <c:dPt>
            <c:idx val="5"/>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6817-41AA-B21B-BA4C5AA5AD52}"/>
              </c:ext>
            </c:extLst>
          </c:dPt>
          <c:dPt>
            <c:idx val="6"/>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0-6817-41AA-B21B-BA4C5AA5AD52}"/>
              </c:ext>
            </c:extLst>
          </c:dPt>
          <c:dLbls>
            <c:dLbl>
              <c:idx val="0"/>
              <c:layout>
                <c:manualLayout>
                  <c:x val="1.690827381436167E-2"/>
                  <c:y val="3.8674054459971133E-3"/>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extLst>
                <c:ext xmlns:c15="http://schemas.microsoft.com/office/drawing/2012/chart" uri="{CE6537A1-D6FC-4f65-9D91-7224C49458BB}">
                  <c15:layout>
                    <c:manualLayout>
                      <c:w val="3.3019256086924048E-2"/>
                      <c:h val="6.8646548173153382E-2"/>
                    </c:manualLayout>
                  </c15:layout>
                </c:ext>
                <c:ext xmlns:c16="http://schemas.microsoft.com/office/drawing/2014/chart" uri="{C3380CC4-5D6E-409C-BE32-E72D297353CC}">
                  <c16:uniqueId val="{00000002-AFA1-4794-A37B-898FEAB5CD7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Unknown</c:v>
                </c:pt>
                <c:pt idx="1">
                  <c:v>Breast milk and non-milk liquids</c:v>
                </c:pt>
                <c:pt idx="2">
                  <c:v>Not breastfed</c:v>
                </c:pt>
                <c:pt idx="3">
                  <c:v>Breast milk and solid, semi-solid, or soft foods</c:v>
                </c:pt>
                <c:pt idx="4">
                  <c:v>Breast milk and formula and/or animal milk</c:v>
                </c:pt>
                <c:pt idx="5">
                  <c:v>Breast milk and plain water only</c:v>
                </c:pt>
                <c:pt idx="6">
                  <c:v>Breast milk only (exclusively breastfed)</c:v>
                </c:pt>
              </c:strCache>
            </c:strRef>
          </c:cat>
          <c:val>
            <c:numRef>
              <c:f>Sheet1!$B$2:$B$8</c:f>
              <c:numCache>
                <c:formatCode>General</c:formatCode>
                <c:ptCount val="7"/>
                <c:pt idx="0">
                  <c:v>1</c:v>
                </c:pt>
                <c:pt idx="1">
                  <c:v>1</c:v>
                </c:pt>
                <c:pt idx="2">
                  <c:v>9</c:v>
                </c:pt>
                <c:pt idx="3">
                  <c:v>6</c:v>
                </c:pt>
                <c:pt idx="4">
                  <c:v>21</c:v>
                </c:pt>
                <c:pt idx="5">
                  <c:v>22</c:v>
                </c:pt>
                <c:pt idx="6">
                  <c:v>41</c:v>
                </c:pt>
              </c:numCache>
            </c:numRef>
          </c:val>
          <c:extLst>
            <c:ext xmlns:c16="http://schemas.microsoft.com/office/drawing/2014/chart" uri="{C3380CC4-5D6E-409C-BE32-E72D297353CC}">
              <c16:uniqueId val="{00000000-908B-4CA9-A2FA-30018FEB18CC}"/>
            </c:ext>
          </c:extLst>
        </c:ser>
        <c:dLbls>
          <c:dLblPos val="outEnd"/>
          <c:showLegendKey val="0"/>
          <c:showVal val="1"/>
          <c:showCatName val="0"/>
          <c:showSerName val="0"/>
          <c:showPercent val="0"/>
          <c:showBubbleSize val="0"/>
        </c:dLbls>
        <c:gapWidth val="100"/>
        <c:axId val="779210464"/>
        <c:axId val="779202560"/>
      </c:barChart>
      <c:catAx>
        <c:axId val="77921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79202560"/>
        <c:crosses val="autoZero"/>
        <c:auto val="1"/>
        <c:lblAlgn val="ctr"/>
        <c:lblOffset val="100"/>
        <c:noMultiLvlLbl val="0"/>
      </c:catAx>
      <c:valAx>
        <c:axId val="779202560"/>
        <c:scaling>
          <c:orientation val="minMax"/>
          <c:max val="100"/>
        </c:scaling>
        <c:delete val="1"/>
        <c:axPos val="b"/>
        <c:numFmt formatCode="General" sourceLinked="1"/>
        <c:majorTickMark val="out"/>
        <c:minorTickMark val="none"/>
        <c:tickLblPos val="nextTo"/>
        <c:crossAx val="77921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718868474773995E-2"/>
          <c:w val="0.95416666666666672"/>
          <c:h val="0.83520093321668121"/>
        </c:manualLayout>
      </c:layout>
      <c:barChart>
        <c:barDir val="col"/>
        <c:grouping val="clustered"/>
        <c:varyColors val="0"/>
        <c:ser>
          <c:idx val="0"/>
          <c:order val="0"/>
          <c:tx>
            <c:strRef>
              <c:f>Sheet1!$A$2</c:f>
              <c:strCache>
                <c:ptCount val="1"/>
                <c:pt idx="0">
                  <c:v>Tajikistan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Tajikistan</c:v>
                </c:pt>
                <c:pt idx="1">
                  <c:v>Urban</c:v>
                </c:pt>
                <c:pt idx="2">
                  <c:v>Rural</c:v>
                </c:pt>
              </c:strCache>
            </c:strRef>
          </c:cat>
          <c:val>
            <c:numRef>
              <c:f>Sheet1!$B$2:$B$4</c:f>
              <c:numCache>
                <c:formatCode>General</c:formatCode>
                <c:ptCount val="3"/>
                <c:pt idx="0">
                  <c:v>9</c:v>
                </c:pt>
                <c:pt idx="1">
                  <c:v>11</c:v>
                </c:pt>
                <c:pt idx="2">
                  <c:v>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2033507534670588E-2"/>
          <c:w val="0.95416666666666672"/>
          <c:h val="0.84197635221988454"/>
        </c:manualLayout>
      </c:layout>
      <c:barChart>
        <c:barDir val="col"/>
        <c:grouping val="clustered"/>
        <c:varyColors val="0"/>
        <c:ser>
          <c:idx val="0"/>
          <c:order val="0"/>
          <c:tx>
            <c:strRef>
              <c:f>Sheet1!$A$2</c:f>
              <c:strCache>
                <c:ptCount val="1"/>
                <c:pt idx="0">
                  <c:v>Sweet beverage</c:v>
                </c:pt>
              </c:strCache>
            </c:strRef>
          </c:tx>
          <c:spPr>
            <a:solidFill>
              <a:schemeClr val="accent6">
                <a:lumMod val="75000"/>
              </a:schemeClr>
            </a:solidFill>
            <a:ln>
              <a:noFill/>
            </a:ln>
            <a:effectLst/>
          </c:spPr>
          <c:invertIfNegative val="0"/>
          <c:dPt>
            <c:idx val="1"/>
            <c:invertIfNegative val="0"/>
            <c:bubble3D val="0"/>
            <c:spPr>
              <a:solidFill>
                <a:schemeClr val="accent6">
                  <a:lumMod val="75000"/>
                </a:schemeClr>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6">
                  <a:lumMod val="75000"/>
                </a:schemeClr>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6">
                  <a:lumMod val="75000"/>
                </a:schemeClr>
              </a:solidFill>
              <a:ln>
                <a:noFill/>
              </a:ln>
              <a:effectLst/>
            </c:spPr>
            <c:extLst>
              <c:ext xmlns:c16="http://schemas.microsoft.com/office/drawing/2014/chart" uri="{C3380CC4-5D6E-409C-BE32-E72D297353CC}">
                <c16:uniqueId val="{00000005-5BDE-43D7-8649-CB2260401DF1}"/>
              </c:ext>
            </c:extLst>
          </c:dPt>
          <c:dPt>
            <c:idx val="4"/>
            <c:invertIfNegative val="0"/>
            <c:bubble3D val="0"/>
            <c:spPr>
              <a:solidFill>
                <a:schemeClr val="accent6">
                  <a:lumMod val="75000"/>
                </a:schemeClr>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Sweet beverage</c:v>
                </c:pt>
                <c:pt idx="1">
                  <c:v>Unhealthy food</c:v>
                </c:pt>
                <c:pt idx="2">
                  <c:v>Zero vegetable or fruit</c:v>
                </c:pt>
              </c:strCache>
            </c:strRef>
          </c:cat>
          <c:val>
            <c:numRef>
              <c:f>Sheet1!$B$2:$B$4</c:f>
              <c:numCache>
                <c:formatCode>General</c:formatCode>
                <c:ptCount val="3"/>
                <c:pt idx="0">
                  <c:v>65</c:v>
                </c:pt>
                <c:pt idx="1">
                  <c:v>35</c:v>
                </c:pt>
                <c:pt idx="2">
                  <c:v>56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6A_A56A6DFE.xml><?xml version="1.0" encoding="utf-8"?>
<p188:cmLst xmlns:a="http://schemas.openxmlformats.org/drawingml/2006/main" xmlns:r="http://schemas.openxmlformats.org/officeDocument/2006/relationships" xmlns:p188="http://schemas.microsoft.com/office/powerpoint/2018/8/main">
  <p188:cm id="{3135D5BA-9698-474E-9557-18E6C161274F}" authorId="{617EB87C-9819-E101-DF77-63EBAA820C03}" created="2024-11-02T00:33:47.185">
    <pc:sldMkLst xmlns:pc="http://schemas.microsoft.com/office/powerpoint/2013/main/command">
      <pc:docMk/>
      <pc:sldMk cId="2775215614" sldId="362"/>
    </pc:sldMkLst>
    <p188:txBody>
      <a:bodyPr/>
      <a:lstStyle/>
      <a:p>
        <a:r>
          <a:rPr lang="en-US"/>
          <a:t>Revised slides on trends, we cannot compare data from 2017 and 2023 that used different cut-off and altitude adjustments. I updated data for 2023 based on 2011 cut-offs ( see Appendix C table C.16 anemia in children using old cut-offs  and C.17 anemia in women using old cutoffs) and added a note, please check</a:t>
        </a:r>
      </a:p>
    </p188:txBody>
  </p188:cm>
</p188:cmLst>
</file>

<file path=ppt/drawings/drawing1.xml><?xml version="1.0" encoding="utf-8"?>
<c:userShapes xmlns:c="http://schemas.openxmlformats.org/drawingml/2006/chart">
  <cdr:relSizeAnchor xmlns:cdr="http://schemas.openxmlformats.org/drawingml/2006/chartDrawing">
    <cdr:from>
      <cdr:x>0.77858</cdr:x>
      <cdr:y>0.82793</cdr:y>
    </cdr:from>
    <cdr:to>
      <cdr:x>0.81943</cdr:x>
      <cdr:y>0.86365</cdr:y>
    </cdr:to>
    <cdr:sp macro="" textlink="">
      <cdr:nvSpPr>
        <cdr:cNvPr id="2" name="TextBox 1">
          <a:extLst xmlns:a="http://schemas.openxmlformats.org/drawingml/2006/main">
            <a:ext uri="{FF2B5EF4-FFF2-40B4-BE49-F238E27FC236}">
              <a16:creationId xmlns:a16="http://schemas.microsoft.com/office/drawing/2014/main" id="{8D74F084-6B0B-788A-C88B-59C8BC7E35AC}"/>
            </a:ext>
          </a:extLst>
        </cdr:cNvPr>
        <cdr:cNvSpPr txBox="1"/>
      </cdr:nvSpPr>
      <cdr:spPr>
        <a:xfrm xmlns:a="http://schemas.openxmlformats.org/drawingml/2006/main">
          <a:off x="5678532" y="3853718"/>
          <a:ext cx="297919" cy="166255"/>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b="1" dirty="0">
              <a:latin typeface="Source Sans Pro" panose="020B0503030403020204" pitchFamily="34" charset="0"/>
              <a:ea typeface="Source Sans Pro" panose="020B0503030403020204" pitchFamily="34" charset="0"/>
            </a:rPr>
            <a:t>&lt;</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11/26/2024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11/26/2024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274762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exclusively breastfed for the first 2 days after birth means that the child was given nothing other than breast milk to eat or drink during the first 2 days after delivery.</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336164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Minimum dietary diversity: receiving foods from 5+ of these 8 food groups: 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r>
              <a:rPr lang="en-US" sz="1200" dirty="0"/>
              <a:t>Minimum meal frequency: for breastfed children, minimum meal frequency is receiving solid, semi-solid, or soft food at least twice a day for infants 6-8 months and at least 3 times a day for children 9-23 months. For non-breastfed children, minimum acceptable diet is receiving solid, semi-solid food or soft food or milk feeds at least 4 times a day. At least 1 of the feeds must be a solid, semi-solid, or soft feed.</a:t>
            </a:r>
          </a:p>
          <a:p>
            <a:r>
              <a:rPr lang="en-US" sz="1200" dirty="0"/>
              <a:t>Minimum milk feeding frequency: for non-breastfed children, minimum milk feeding frequency is 2 or more feedings of infant formula, tinned, powdered, or fresh animal milk, and yogurt drink or solid.</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3795826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Sweet beverages include sweet/flavored milk and yogurt drinks, sweet/flavored soy milks or nut milks, fruit juice and fruit-flavored drinks, chocolate flavored drinks, sodas, malt drinks, sports drinks, and energy drinks, sweetened tea, coffee, herbal drinks, and other sweetened liquids.</a:t>
            </a:r>
          </a:p>
          <a:p>
            <a:r>
              <a:rPr lang="en-US" sz="1200" dirty="0"/>
              <a:t>Unhealthy foods are a group of sentinel food types which include sweet foods such as cake, dessert soup, cookies, sweet popcorn, candy (skar </a:t>
            </a:r>
            <a:r>
              <a:rPr lang="en-US" sz="1200" dirty="0" err="1"/>
              <a:t>krop</a:t>
            </a:r>
            <a:r>
              <a:rPr lang="en-US" sz="1200" dirty="0"/>
              <a:t>), chocolate, or ice cream; and fried and salty foods such as chips, French fries, dried noodle such as Mama.</a:t>
            </a:r>
          </a:p>
          <a:p>
            <a:r>
              <a:rPr lang="en-US" sz="1200" dirty="0"/>
              <a:t>Vegetables or fruits include dark green, leafy vegetables, such as ivy gourd leaves (</a:t>
            </a:r>
            <a:r>
              <a:rPr lang="en-US" sz="1200" dirty="0" err="1"/>
              <a:t>slek</a:t>
            </a:r>
            <a:r>
              <a:rPr lang="en-US" sz="1200" dirty="0"/>
              <a:t> bas), moringa leaves (</a:t>
            </a:r>
            <a:r>
              <a:rPr lang="en-US" sz="1200" dirty="0" err="1"/>
              <a:t>slek</a:t>
            </a:r>
            <a:r>
              <a:rPr lang="en-US" sz="1200" dirty="0"/>
              <a:t> </a:t>
            </a:r>
            <a:r>
              <a:rPr lang="en-US" sz="1200" dirty="0" err="1"/>
              <a:t>m’rom</a:t>
            </a:r>
            <a:r>
              <a:rPr lang="en-US" sz="1200" dirty="0"/>
              <a:t>), green amaranth (</a:t>
            </a:r>
            <a:r>
              <a:rPr lang="en-US" sz="1200" dirty="0" err="1"/>
              <a:t>slek</a:t>
            </a:r>
            <a:r>
              <a:rPr lang="en-US" sz="1200" dirty="0"/>
              <a:t> </a:t>
            </a:r>
            <a:r>
              <a:rPr lang="en-US" sz="1200" dirty="0" err="1"/>
              <a:t>pty</a:t>
            </a:r>
            <a:r>
              <a:rPr lang="en-US" sz="1200" dirty="0"/>
              <a:t>), morning glory, </a:t>
            </a:r>
            <a:r>
              <a:rPr lang="en-US" sz="1200" dirty="0" err="1"/>
              <a:t>bok</a:t>
            </a:r>
            <a:r>
              <a:rPr lang="en-US" sz="1200" dirty="0"/>
              <a:t> choy (</a:t>
            </a:r>
            <a:r>
              <a:rPr lang="en-US" sz="1200" dirty="0" err="1"/>
              <a:t>speytteu</a:t>
            </a:r>
            <a:r>
              <a:rPr lang="en-US" sz="1200" dirty="0"/>
              <a:t>), mustard greens, pumpkin leaves or sweet leaf bush (</a:t>
            </a:r>
            <a:r>
              <a:rPr lang="en-US" sz="1200" dirty="0" err="1"/>
              <a:t>slek</a:t>
            </a:r>
            <a:r>
              <a:rPr lang="en-US" sz="1200" dirty="0"/>
              <a:t> </a:t>
            </a:r>
            <a:r>
              <a:rPr lang="en-US" sz="1200" dirty="0" err="1"/>
              <a:t>ngob</a:t>
            </a:r>
            <a:r>
              <a:rPr lang="en-US" sz="1200" dirty="0"/>
              <a:t>), cassava leaves, spinach, tree spinach (</a:t>
            </a:r>
            <a:r>
              <a:rPr lang="en-US" sz="1200" dirty="0" err="1"/>
              <a:t>chaya</a:t>
            </a:r>
            <a:r>
              <a:rPr lang="en-US" sz="1200" dirty="0"/>
              <a:t>), kale, wild greens (</a:t>
            </a:r>
            <a:r>
              <a:rPr lang="en-US" sz="1200" dirty="0" err="1"/>
              <a:t>slek</a:t>
            </a:r>
            <a:r>
              <a:rPr lang="en-US" sz="1200" dirty="0"/>
              <a:t> </a:t>
            </a:r>
            <a:r>
              <a:rPr lang="en-US" sz="1200" dirty="0" err="1"/>
              <a:t>prech</a:t>
            </a:r>
            <a:r>
              <a:rPr lang="en-US" sz="1200" dirty="0"/>
              <a:t>), pumpkin, carrots, squash, or sweet potatoes that are yellow or orange inside, ripe mangoes, ripe papayas, passion fruits, and other fruits and vegetables including banana, orange, watermelon, rambutan, durian, or other fruit, tomato, eggplant, cauliflower (</a:t>
            </a:r>
            <a:r>
              <a:rPr lang="en-US" sz="1200" dirty="0" err="1"/>
              <a:t>pakakhatna</a:t>
            </a:r>
            <a:r>
              <a:rPr lang="en-US" sz="1200" dirty="0"/>
              <a:t>), winter melon (</a:t>
            </a:r>
            <a:r>
              <a:rPr lang="en-US" sz="1200" dirty="0" err="1"/>
              <a:t>tra</a:t>
            </a:r>
            <a:r>
              <a:rPr lang="en-US" sz="1200" dirty="0"/>
              <a:t> </a:t>
            </a:r>
            <a:r>
              <a:rPr lang="en-US" sz="1200" dirty="0" err="1"/>
              <a:t>lach</a:t>
            </a:r>
            <a:r>
              <a:rPr lang="en-US" sz="1200" dirty="0"/>
              <a:t>), long bean, mushroom, or other vegetable.</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396003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8 food groups are: </a:t>
            </a:r>
            <a:r>
              <a:rPr lang="en-US" sz="1200" dirty="0"/>
              <a:t>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587246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based on mother’s recall, and for Vitamin A supplement, the vaccination card (Where available). Iron-containing supplements include tablets, syrup, or micronutrient powders. Deworming for intestinal parasites is commonly done for helminths and schistosomiasis.</a:t>
            </a:r>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1997279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The Body Mass Index (BMI) is expressed as the ratio of weight in kilograms to the square of height in meters. BMI-for-age is expressed in standard deviation units from the median of the WHO Growth Reference for adolescent women age 15-19.</a:t>
            </a:r>
          </a:p>
          <a:p>
            <a:r>
              <a:rPr lang="en-US" dirty="0"/>
              <a:t>BMI and BMI for age exclude pregnant women and women with a birth in the preceding 2 months.</a:t>
            </a:r>
          </a:p>
        </p:txBody>
      </p:sp>
      <p:sp>
        <p:nvSpPr>
          <p:cNvPr id="4" name="Slide Number Placeholder 3"/>
          <p:cNvSpPr>
            <a:spLocks noGrp="1"/>
          </p:cNvSpPr>
          <p:nvPr>
            <p:ph type="sldNum" sz="quarter" idx="5"/>
          </p:nvPr>
        </p:nvSpPr>
        <p:spPr/>
        <p:txBody>
          <a:bodyPr/>
          <a:lstStyle/>
          <a:p>
            <a:fld id="{223483AE-61A7-4612-A3AC-24729FE3FB25}" type="slidenum">
              <a:rPr lang="en-US" smtClean="0"/>
              <a:t>27</a:t>
            </a:fld>
            <a:endParaRPr lang="en-US"/>
          </a:p>
        </p:txBody>
      </p:sp>
    </p:spTree>
    <p:extLst>
      <p:ext uri="{BB962C8B-B14F-4D97-AF65-F5344CB8AC3E}">
        <p14:creationId xmlns:p14="http://schemas.microsoft.com/office/powerpoint/2010/main" val="1358184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rPr>
              <a:t>Note: Minimum dietary diversity for women defined as consuming foods from 5 or more of the 10 food groups: a. grains, white/pale starchy roots, tubers, and plantains; b. pulses (beans, peas , lentils); c. nuts and seeds; d. dairy (milk, cheese, yogurt, other milk products); e. meat, fish, poultry, organ meats; f. eggs; g. dark green leafy vegetables; h. other vitamin A-rich fruits and vegetables; </a:t>
            </a:r>
            <a:r>
              <a:rPr lang="en-US" sz="1800" dirty="0" err="1">
                <a:effectLst/>
                <a:latin typeface="Arial" panose="020B0604020202020204" pitchFamily="34" charset="0"/>
                <a:ea typeface="Times New Roman" panose="02020603050405020304" pitchFamily="18" charset="0"/>
              </a:rPr>
              <a:t>i</a:t>
            </a:r>
            <a:r>
              <a:rPr lang="en-US" sz="1800" dirty="0">
                <a:effectLst/>
                <a:latin typeface="Arial" panose="020B0604020202020204" pitchFamily="34" charset="0"/>
                <a:ea typeface="Times New Roman" panose="02020603050405020304" pitchFamily="18" charset="0"/>
              </a:rPr>
              <a:t>. other vegetables; j. other fruits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28</a:t>
            </a:fld>
            <a:endParaRPr lang="en-US"/>
          </a:p>
        </p:txBody>
      </p:sp>
    </p:spTree>
    <p:extLst>
      <p:ext uri="{BB962C8B-B14F-4D97-AF65-F5344CB8AC3E}">
        <p14:creationId xmlns:p14="http://schemas.microsoft.com/office/powerpoint/2010/main" val="1088498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30000" dirty="0"/>
              <a:t>1 </a:t>
            </a:r>
            <a:r>
              <a:rPr lang="en-US" sz="1200" dirty="0"/>
              <a:t>Sweet beverages include sweet/flavored milk, and yogurt drinks, sweet/flavored soy milks or nut milks, fruit juice and fruit-flavored drinks, chocolate flavored drinks, sodas, malt drinks, sports drinks, and energy drinks, sweetened tea, coffee, herbal drinks, and other sweetened liquids.</a:t>
            </a:r>
          </a:p>
          <a:p>
            <a:r>
              <a:rPr lang="en-US" sz="1200" baseline="30000" dirty="0"/>
              <a:t>2</a:t>
            </a:r>
            <a:r>
              <a:rPr lang="en-US" sz="1200" dirty="0"/>
              <a:t> Unhealthy foods are a group of sentinel food types, which include sweet foods such as cake, dessert soup, cookies, sweet popcorn, candy (skar </a:t>
            </a:r>
            <a:r>
              <a:rPr lang="en-US" sz="1200" dirty="0" err="1"/>
              <a:t>krop</a:t>
            </a:r>
            <a:r>
              <a:rPr lang="en-US" sz="1200" dirty="0"/>
              <a:t>), chocolate, or ice cream; and fried and salty foods such as chips, French fries, dried noodles, such as Mama.</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29</a:t>
            </a:fld>
            <a:endParaRPr lang="en-US"/>
          </a:p>
        </p:txBody>
      </p:sp>
    </p:spTree>
    <p:extLst>
      <p:ext uri="{BB962C8B-B14F-4D97-AF65-F5344CB8AC3E}">
        <p14:creationId xmlns:p14="http://schemas.microsoft.com/office/powerpoint/2010/main" val="24967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j-cs"/>
              </a:rPr>
              <a:t>#TajikistanDHS</a:t>
            </a:r>
          </a:p>
        </p:txBody>
      </p:sp>
    </p:spTree>
    <p:extLst>
      <p:ext uri="{BB962C8B-B14F-4D97-AF65-F5344CB8AC3E}">
        <p14:creationId xmlns:p14="http://schemas.microsoft.com/office/powerpoint/2010/main" val="1232098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11/26/2024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11/26/2024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2023 Tajikistan Demographic and Health Survey (</a:t>
            </a:r>
            <a:r>
              <a:rPr kumimoji="0" lang="en-US" sz="3600" b="1" i="0" u="none" strike="noStrike" kern="1200" cap="none" spc="0" normalizeH="0" baseline="0" noProof="0" dirty="0" err="1">
                <a:ln>
                  <a:noFill/>
                </a:ln>
                <a:solidFill>
                  <a:prstClr val="white"/>
                </a:solidFill>
                <a:effectLst/>
                <a:uLnTx/>
                <a:uFillTx/>
                <a:latin typeface="Source Sans Pro" panose="020B0503030403020204" pitchFamily="34" charset="0"/>
                <a:ea typeface="Source Sans Pro" panose="020B0503030403020204" pitchFamily="34" charset="0"/>
                <a:cs typeface="+mn-cs"/>
              </a:rPr>
              <a:t>TjHS</a:t>
            </a: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a:t>
            </a:r>
          </a:p>
        </p:txBody>
      </p:sp>
      <p:pic>
        <p:nvPicPr>
          <p:cNvPr id="3" name="Picture 2" descr="A colorful ceiling with many designs&#10;&#10;Description automatically generated with medium confidence">
            <a:extLst>
              <a:ext uri="{FF2B5EF4-FFF2-40B4-BE49-F238E27FC236}">
                <a16:creationId xmlns:a16="http://schemas.microsoft.com/office/drawing/2014/main" id="{22C4D31E-7660-2E7E-A793-B24C8750615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3354" b="18879"/>
          <a:stretch/>
        </p:blipFill>
        <p:spPr>
          <a:xfrm>
            <a:off x="0" y="1804694"/>
            <a:ext cx="9144000" cy="3521451"/>
          </a:xfrm>
          <a:prstGeom prst="rect">
            <a:avLst/>
          </a:prstGeom>
        </p:spPr>
      </p:pic>
    </p:spTree>
    <p:extLst>
      <p:ext uri="{BB962C8B-B14F-4D97-AF65-F5344CB8AC3E}">
        <p14:creationId xmlns:p14="http://schemas.microsoft.com/office/powerpoint/2010/main" val="792449450"/>
      </p:ext>
    </p:extLst>
  </p:cSld>
  <p:clrMap bg1="lt1" tx1="dk1" bg2="lt2" tx2="dk2" accent1="accent1" accent2="accent2" accent3="accent3" accent4="accent4" accent5="accent5" accent6="accent6" hlink="hlink" folHlink="folHlink"/>
  <p:sldLayoutIdLst>
    <p:sldLayoutId id="2147483709"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3.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microsoft.com/office/2018/10/relationships/comments" Target="../comments/modernComment_16A_A56A6DFE.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dirty="0"/>
              <a:t>Nutrition</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Child Growth Monitoring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671913"/>
          </a:xfrm>
        </p:spPr>
        <p:txBody>
          <a:bodyPr>
            <a:normAutofit/>
          </a:bodyPr>
          <a:lstStyle/>
          <a:p>
            <a:r>
              <a:rPr lang="en-US" dirty="0"/>
              <a:t>Percent of children under 5 who had selected measurements performed by a healthcare provider in the 3 months preceding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546051600"/>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US" sz="3200" i="0" dirty="0"/>
              <a:t>Nutritional status of children</a:t>
            </a:r>
          </a:p>
          <a:p>
            <a:pPr marL="342900" indent="-342900" algn="l">
              <a:buFont typeface="Arial" panose="020B0604020202020204" pitchFamily="34" charset="0"/>
              <a:buChar char="•"/>
            </a:pPr>
            <a:r>
              <a:rPr lang="en-US" sz="3200" b="1" i="0" dirty="0">
                <a:solidFill>
                  <a:schemeClr val="accent5"/>
                </a:solidFill>
              </a:rPr>
              <a:t>Breastfeeding and Infant &amp; Young Child Feeding (IYCF) practices</a:t>
            </a:r>
          </a:p>
          <a:p>
            <a:pPr marL="342900" indent="-342900" algn="l">
              <a:buFont typeface="Arial" panose="020B0604020202020204" pitchFamily="34" charset="0"/>
              <a:buChar char="•"/>
            </a:pPr>
            <a:r>
              <a:rPr lang="en-US" sz="3200" i="0" dirty="0"/>
              <a:t>Anemia</a:t>
            </a:r>
          </a:p>
          <a:p>
            <a:pPr marL="342900" indent="-342900" algn="l">
              <a:buFont typeface="Arial" panose="020B0604020202020204" pitchFamily="34" charset="0"/>
              <a:buChar char="•"/>
            </a:pPr>
            <a:r>
              <a:rPr lang="en-US" sz="3200" i="0" dirty="0"/>
              <a:t>Micronutrients</a:t>
            </a:r>
          </a:p>
          <a:p>
            <a:pPr marL="342900" indent="-342900" algn="l">
              <a:buFont typeface="Arial" panose="020B0604020202020204" pitchFamily="34" charset="0"/>
              <a:buChar char="•"/>
            </a:pPr>
            <a:r>
              <a:rPr lang="en-US"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950"/>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889D64BB-ECF9-A60B-9835-61884340DA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2341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Early Breastfeeding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en-US" dirty="0"/>
              <a:t>Percent of children under 2 who were: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936775454"/>
              </p:ext>
            </p:extLst>
          </p:nvPr>
        </p:nvGraphicFramePr>
        <p:xfrm>
          <a:off x="628649" y="1761313"/>
          <a:ext cx="7886699"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897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73887"/>
            <a:ext cx="7886700" cy="930275"/>
          </a:xfrm>
        </p:spPr>
        <p:txBody>
          <a:bodyPr>
            <a:noAutofit/>
          </a:bodyPr>
          <a:lstStyle/>
          <a:p>
            <a:r>
              <a:rPr lang="en-US" dirty="0"/>
              <a:t>Breastfeeding Status of Children </a:t>
            </a:r>
            <a:br>
              <a:rPr lang="en-US" dirty="0"/>
            </a:br>
            <a:r>
              <a:rPr lang="en-US" dirty="0"/>
              <a:t>under 6 months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46969"/>
            <a:ext cx="7886700" cy="405632"/>
          </a:xfrm>
        </p:spPr>
        <p:txBody>
          <a:bodyPr>
            <a:noAutofit/>
          </a:bodyPr>
          <a:lstStyle/>
          <a:p>
            <a:r>
              <a:rPr lang="en-US" dirty="0"/>
              <a:t>Percent distribution of youngest children under 6 months living with their mother by feeding category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116182696"/>
              </p:ext>
            </p:extLst>
          </p:nvPr>
        </p:nvGraphicFramePr>
        <p:xfrm>
          <a:off x="628647" y="1895407"/>
          <a:ext cx="7886701" cy="492578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1DCF987D-3942-000B-5B0B-AFFC7DD1AA01}"/>
              </a:ext>
            </a:extLst>
          </p:cNvPr>
          <p:cNvSpPr txBox="1"/>
          <p:nvPr/>
        </p:nvSpPr>
        <p:spPr>
          <a:xfrm>
            <a:off x="4665517" y="6265719"/>
            <a:ext cx="342900" cy="342900"/>
          </a:xfrm>
          <a:prstGeom prst="rect">
            <a:avLst/>
          </a:prstGeom>
        </p:spPr>
        <p:txBody>
          <a:bodyPr vert="horz" wrap="square" lIns="91440" tIns="45720" rIns="91440" bIns="45720" rtlCol="0" anchor="ctr">
            <a:normAutofit lnSpcReduction="10000"/>
          </a:bodyPr>
          <a:lstStyle/>
          <a:p>
            <a:pPr algn="ctr"/>
            <a:r>
              <a:rPr lang="en-US" sz="1800" b="1" dirty="0">
                <a:latin typeface="Source Sans Pro" panose="020B0503030403020204" pitchFamily="34" charset="0"/>
                <a:ea typeface="Source Sans Pro" panose="020B0503030403020204" pitchFamily="34" charset="0"/>
              </a:rPr>
              <a:t>&lt;</a:t>
            </a:r>
          </a:p>
        </p:txBody>
      </p:sp>
    </p:spTree>
    <p:extLst>
      <p:ext uri="{BB962C8B-B14F-4D97-AF65-F5344CB8AC3E}">
        <p14:creationId xmlns:p14="http://schemas.microsoft.com/office/powerpoint/2010/main" val="3332005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en-US" dirty="0"/>
              <a:t>Introduction of Complementary Foods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369973"/>
            <a:ext cx="7886700" cy="1328058"/>
          </a:xfrm>
        </p:spPr>
        <p:txBody>
          <a:bodyPr>
            <a:normAutofit/>
          </a:bodyPr>
          <a:lstStyle/>
          <a:p>
            <a:pPr algn="ctr">
              <a:lnSpc>
                <a:spcPct val="110000"/>
              </a:lnSpc>
            </a:pPr>
            <a:r>
              <a:rPr lang="en-US" sz="3200" b="1" i="0" dirty="0">
                <a:solidFill>
                  <a:schemeClr val="accent5"/>
                </a:solidFill>
              </a:rPr>
              <a:t>56%</a:t>
            </a:r>
            <a:r>
              <a:rPr lang="en-US" sz="3200" i="0" dirty="0"/>
              <a:t> of children 6-8 months were fed solid, semi-solid, or soft foods the previous day.</a:t>
            </a:r>
            <a:endParaRPr lang="en-US" sz="3600" b="1" i="0" dirty="0">
              <a:solidFill>
                <a:schemeClr val="accent5"/>
              </a:solidFill>
            </a:endParaRPr>
          </a:p>
        </p:txBody>
      </p:sp>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2">
            <a:extLst>
              <a:ext uri="{28A0092B-C50C-407E-A947-70E740481C1C}">
                <a14:useLocalDpi xmlns:a14="http://schemas.microsoft.com/office/drawing/2010/main" val="0"/>
              </a:ext>
            </a:extLst>
          </a:blip>
          <a:srcRect l="27143" t="18413" r="27618" b="18572"/>
          <a:stretch/>
        </p:blipFill>
        <p:spPr>
          <a:xfrm>
            <a:off x="927920" y="2895602"/>
            <a:ext cx="1298567" cy="1808879"/>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13889F12-9752-3E30-0276-3182DE0B35FD}"/>
              </a:ext>
            </a:extLst>
          </p:cNvPr>
          <p:cNvPicPr>
            <a:picLocks noChangeAspect="1"/>
          </p:cNvPicPr>
          <p:nvPr/>
        </p:nvPicPr>
        <p:blipFill rotWithShape="1">
          <a:blip r:embed="rId2">
            <a:extLst>
              <a:ext uri="{28A0092B-C50C-407E-A947-70E740481C1C}">
                <a14:useLocalDpi xmlns:a14="http://schemas.microsoft.com/office/drawing/2010/main" val="0"/>
              </a:ext>
            </a:extLst>
          </a:blip>
          <a:srcRect l="27143" t="18413" r="27618" b="18572"/>
          <a:stretch/>
        </p:blipFill>
        <p:spPr>
          <a:xfrm>
            <a:off x="2400069" y="2895603"/>
            <a:ext cx="1298567" cy="1808879"/>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81745FEF-8EF0-1D90-070F-7E8D2215A28A}"/>
              </a:ext>
            </a:extLst>
          </p:cNvPr>
          <p:cNvPicPr>
            <a:picLocks noChangeAspect="1"/>
          </p:cNvPicPr>
          <p:nvPr/>
        </p:nvPicPr>
        <p:blipFill rotWithShape="1">
          <a:blip r:embed="rId2">
            <a:extLst>
              <a:ext uri="{28A0092B-C50C-407E-A947-70E740481C1C}">
                <a14:useLocalDpi xmlns:a14="http://schemas.microsoft.com/office/drawing/2010/main" val="0"/>
              </a:ext>
            </a:extLst>
          </a:blip>
          <a:srcRect l="27143" t="18413" r="27618" b="18572"/>
          <a:stretch/>
        </p:blipFill>
        <p:spPr>
          <a:xfrm>
            <a:off x="3872218" y="2895599"/>
            <a:ext cx="1298567" cy="1808879"/>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A67CD6B7-75FB-E4D1-7199-72E21C446D10}"/>
              </a:ext>
            </a:extLst>
          </p:cNvPr>
          <p:cNvPicPr>
            <a:picLocks noChangeAspect="1"/>
          </p:cNvPicPr>
          <p:nvPr/>
        </p:nvPicPr>
        <p:blipFill rotWithShape="1">
          <a:blip r:embed="rId2">
            <a:extLst>
              <a:ext uri="{28A0092B-C50C-407E-A947-70E740481C1C}">
                <a14:useLocalDpi xmlns:a14="http://schemas.microsoft.com/office/drawing/2010/main" val="0"/>
              </a:ext>
            </a:extLst>
          </a:blip>
          <a:srcRect l="27143" t="18413" r="27618" b="18572"/>
          <a:stretch/>
        </p:blipFill>
        <p:spPr>
          <a:xfrm>
            <a:off x="6816516" y="2895600"/>
            <a:ext cx="1298567" cy="1808879"/>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779E8509-AA90-9C1E-818F-ACFE0164BD35}"/>
              </a:ext>
            </a:extLst>
          </p:cNvPr>
          <p:cNvPicPr>
            <a:picLocks noChangeAspect="1"/>
          </p:cNvPicPr>
          <p:nvPr/>
        </p:nvPicPr>
        <p:blipFill rotWithShape="1">
          <a:blip r:embed="rId2">
            <a:extLst>
              <a:ext uri="{28A0092B-C50C-407E-A947-70E740481C1C}">
                <a14:useLocalDpi xmlns:a14="http://schemas.microsoft.com/office/drawing/2010/main" val="0"/>
              </a:ext>
            </a:extLst>
          </a:blip>
          <a:srcRect l="27143" t="18413" r="27618" b="18572"/>
          <a:stretch/>
        </p:blipFill>
        <p:spPr>
          <a:xfrm>
            <a:off x="5344367" y="2895600"/>
            <a:ext cx="1298567" cy="1808879"/>
          </a:xfrm>
          <a:prstGeom prst="rect">
            <a:avLst/>
          </a:prstGeom>
        </p:spPr>
      </p:pic>
      <p:pic>
        <p:nvPicPr>
          <p:cNvPr id="16" name="Picture 15" descr="Icon&#10;&#10;Description automatically generated">
            <a:extLst>
              <a:ext uri="{FF2B5EF4-FFF2-40B4-BE49-F238E27FC236}">
                <a16:creationId xmlns:a16="http://schemas.microsoft.com/office/drawing/2014/main" id="{4C7F7417-7EC7-B932-F2D0-7AC68429426C}"/>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26349" t="18413" r="27778" b="18731"/>
          <a:stretch/>
        </p:blipFill>
        <p:spPr>
          <a:xfrm>
            <a:off x="2377851" y="4795964"/>
            <a:ext cx="1330082" cy="1822534"/>
          </a:xfrm>
          <a:prstGeom prst="rect">
            <a:avLst/>
          </a:prstGeom>
        </p:spPr>
      </p:pic>
      <p:pic>
        <p:nvPicPr>
          <p:cNvPr id="4" name="Picture 3" descr="Icon&#10;&#10;Description automatically generated">
            <a:extLst>
              <a:ext uri="{FF2B5EF4-FFF2-40B4-BE49-F238E27FC236}">
                <a16:creationId xmlns:a16="http://schemas.microsoft.com/office/drawing/2014/main" id="{D04A9BE4-6982-FEDA-5D2F-F074F9FCA5EB}"/>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26349" t="18413" r="27778" b="18731"/>
          <a:stretch/>
        </p:blipFill>
        <p:spPr>
          <a:xfrm>
            <a:off x="6800758" y="4795964"/>
            <a:ext cx="1330082" cy="1822534"/>
          </a:xfrm>
          <a:prstGeom prst="rect">
            <a:avLst/>
          </a:prstGeom>
        </p:spPr>
      </p:pic>
      <p:pic>
        <p:nvPicPr>
          <p:cNvPr id="8" name="Picture 7" descr="Icon&#10;&#10;Description automatically generated">
            <a:extLst>
              <a:ext uri="{FF2B5EF4-FFF2-40B4-BE49-F238E27FC236}">
                <a16:creationId xmlns:a16="http://schemas.microsoft.com/office/drawing/2014/main" id="{E6409977-BFB8-98E2-F9E3-8A32109A1907}"/>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26349" t="18413" r="27778" b="18731"/>
          <a:stretch/>
        </p:blipFill>
        <p:spPr>
          <a:xfrm>
            <a:off x="5326455" y="4795964"/>
            <a:ext cx="1330082" cy="1822534"/>
          </a:xfrm>
          <a:prstGeom prst="rect">
            <a:avLst/>
          </a:prstGeom>
        </p:spPr>
      </p:pic>
      <p:pic>
        <p:nvPicPr>
          <p:cNvPr id="15" name="Picture 14" descr="Icon&#10;&#10;Description automatically generated">
            <a:extLst>
              <a:ext uri="{FF2B5EF4-FFF2-40B4-BE49-F238E27FC236}">
                <a16:creationId xmlns:a16="http://schemas.microsoft.com/office/drawing/2014/main" id="{FEFD1425-6DA1-9D1D-2EA5-4589D4348D80}"/>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26349" t="18413" r="27778" b="18731"/>
          <a:stretch/>
        </p:blipFill>
        <p:spPr>
          <a:xfrm>
            <a:off x="3852153" y="4795964"/>
            <a:ext cx="1330082" cy="1822534"/>
          </a:xfrm>
          <a:prstGeom prst="rect">
            <a:avLst/>
          </a:prstGeom>
        </p:spPr>
      </p:pic>
      <p:grpSp>
        <p:nvGrpSpPr>
          <p:cNvPr id="19" name="Group 18">
            <a:extLst>
              <a:ext uri="{FF2B5EF4-FFF2-40B4-BE49-F238E27FC236}">
                <a16:creationId xmlns:a16="http://schemas.microsoft.com/office/drawing/2014/main" id="{D82DA62F-AF6E-5B8E-F2B8-528586E60B91}"/>
              </a:ext>
            </a:extLst>
          </p:cNvPr>
          <p:cNvGrpSpPr/>
          <p:nvPr/>
        </p:nvGrpSpPr>
        <p:grpSpPr>
          <a:xfrm>
            <a:off x="927920" y="4795964"/>
            <a:ext cx="1305711" cy="1822537"/>
            <a:chOff x="927920" y="4704478"/>
            <a:chExt cx="1305711" cy="1822537"/>
          </a:xfrm>
        </p:grpSpPr>
        <p:pic>
          <p:nvPicPr>
            <p:cNvPr id="5" name="Picture 4" descr="Shape&#10;&#10;Description automatically generated with low confidence">
              <a:extLst>
                <a:ext uri="{FF2B5EF4-FFF2-40B4-BE49-F238E27FC236}">
                  <a16:creationId xmlns:a16="http://schemas.microsoft.com/office/drawing/2014/main" id="{1F88B73B-EEE1-0183-F124-9B027958F712}"/>
                </a:ext>
              </a:extLst>
            </p:cNvPr>
            <p:cNvPicPr>
              <a:picLocks noChangeAspect="1"/>
            </p:cNvPicPr>
            <p:nvPr/>
          </p:nvPicPr>
          <p:blipFill rotWithShape="1">
            <a:blip r:embed="rId2">
              <a:extLst>
                <a:ext uri="{28A0092B-C50C-407E-A947-70E740481C1C}">
                  <a14:useLocalDpi xmlns:a14="http://schemas.microsoft.com/office/drawing/2010/main" val="0"/>
                </a:ext>
              </a:extLst>
            </a:blip>
            <a:srcRect l="27143" t="18413" r="27618" b="18572"/>
            <a:stretch/>
          </p:blipFill>
          <p:spPr>
            <a:xfrm>
              <a:off x="927920" y="4718136"/>
              <a:ext cx="1298567" cy="1808879"/>
            </a:xfrm>
            <a:prstGeom prst="rect">
              <a:avLst/>
            </a:prstGeom>
          </p:spPr>
        </p:pic>
        <p:pic>
          <p:nvPicPr>
            <p:cNvPr id="18" name="Picture 17" descr="Icon&#10;&#10;Description automatically generated">
              <a:extLst>
                <a:ext uri="{FF2B5EF4-FFF2-40B4-BE49-F238E27FC236}">
                  <a16:creationId xmlns:a16="http://schemas.microsoft.com/office/drawing/2014/main" id="{11839B13-CD2D-A4F5-C0F1-58ECDF67E8FB}"/>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4317" t="18413" r="27778" b="18731"/>
            <a:stretch/>
          </p:blipFill>
          <p:spPr>
            <a:xfrm>
              <a:off x="1714500" y="4704478"/>
              <a:ext cx="519131" cy="1822533"/>
            </a:xfrm>
            <a:prstGeom prst="rect">
              <a:avLst/>
            </a:prstGeom>
          </p:spPr>
        </p:pic>
      </p:grpSp>
    </p:spTree>
    <p:extLst>
      <p:ext uri="{BB962C8B-B14F-4D97-AF65-F5344CB8AC3E}">
        <p14:creationId xmlns:p14="http://schemas.microsoft.com/office/powerpoint/2010/main" val="3364805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91580"/>
            <a:ext cx="7886700" cy="930275"/>
          </a:xfrm>
        </p:spPr>
        <p:txBody>
          <a:bodyPr>
            <a:noAutofit/>
          </a:bodyPr>
          <a:lstStyle/>
          <a:p>
            <a:r>
              <a:rPr lang="en-US" dirty="0"/>
              <a:t>Minimum Acceptable Diet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5732"/>
            <a:ext cx="7971066" cy="819268"/>
          </a:xfrm>
        </p:spPr>
        <p:txBody>
          <a:bodyPr>
            <a:normAutofit lnSpcReduction="10000"/>
          </a:bodyPr>
          <a:lstStyle/>
          <a:p>
            <a:r>
              <a:rPr lang="en-US" dirty="0"/>
              <a:t>Percent of youngest children age 6-23 months living with their mother who received minimum dietary diversity, minimum meal frequency, and minimum milk feeding frequency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111324"/>
              </p:ext>
            </p:extLst>
          </p:nvPr>
        </p:nvGraphicFramePr>
        <p:xfrm>
          <a:off x="628649" y="1905000"/>
          <a:ext cx="7886699" cy="476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3381"/>
            <a:ext cx="7886700" cy="930275"/>
          </a:xfrm>
        </p:spPr>
        <p:txBody>
          <a:bodyPr>
            <a:noAutofit/>
          </a:bodyPr>
          <a:lstStyle/>
          <a:p>
            <a:r>
              <a:rPr lang="en-US" dirty="0"/>
              <a:t>Unhealthy Feeding Practices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00513"/>
            <a:ext cx="7579180" cy="539111"/>
          </a:xfrm>
        </p:spPr>
        <p:txBody>
          <a:bodyPr>
            <a:normAutofit lnSpcReduction="10000"/>
          </a:bodyPr>
          <a:lstStyle/>
          <a:p>
            <a:r>
              <a:rPr lang="en-US" dirty="0"/>
              <a:t>Percent of youngest children 6-23 months living with their mother who consumed: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757560021"/>
              </p:ext>
            </p:extLst>
          </p:nvPr>
        </p:nvGraphicFramePr>
        <p:xfrm>
          <a:off x="628649" y="1656481"/>
          <a:ext cx="7886699" cy="48265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2263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63208802"/>
              </p:ext>
            </p:extLst>
          </p:nvPr>
        </p:nvGraphicFramePr>
        <p:xfrm>
          <a:off x="1317172" y="1461655"/>
          <a:ext cx="8132618" cy="527858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26416"/>
            <a:ext cx="7886700" cy="660987"/>
          </a:xfrm>
        </p:spPr>
        <p:txBody>
          <a:bodyPr>
            <a:noAutofit/>
          </a:bodyPr>
          <a:lstStyle/>
          <a:p>
            <a:r>
              <a:rPr lang="en-US" dirty="0"/>
              <a:t>Infant and Young Child Feeding (IYCF) Indicators</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8648" y="1198418"/>
            <a:ext cx="7886700" cy="378739"/>
          </a:xfrm>
        </p:spPr>
        <p:txBody>
          <a:bodyPr/>
          <a:lstStyle/>
          <a:p>
            <a:r>
              <a:rPr lang="en-US" dirty="0"/>
              <a:t>Percent of children who were, during the previous day:</a:t>
            </a:r>
          </a:p>
        </p:txBody>
      </p:sp>
      <p:sp>
        <p:nvSpPr>
          <p:cNvPr id="3" name="Content Placeholder 2">
            <a:extLst>
              <a:ext uri="{FF2B5EF4-FFF2-40B4-BE49-F238E27FC236}">
                <a16:creationId xmlns:a16="http://schemas.microsoft.com/office/drawing/2014/main" id="{D5D865AD-CC70-8F27-D0C3-D86B160B9B62}"/>
              </a:ext>
            </a:extLst>
          </p:cNvPr>
          <p:cNvSpPr txBox="1">
            <a:spLocks/>
          </p:cNvSpPr>
          <p:nvPr/>
        </p:nvSpPr>
        <p:spPr>
          <a:xfrm>
            <a:off x="49603" y="1730267"/>
            <a:ext cx="1513115"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age </a:t>
            </a:r>
            <a:br>
              <a:rPr lang="en-US" dirty="0"/>
            </a:br>
            <a:r>
              <a:rPr lang="en-US" dirty="0"/>
              <a:t>0-23 months</a:t>
            </a:r>
          </a:p>
        </p:txBody>
      </p:sp>
      <p:cxnSp>
        <p:nvCxnSpPr>
          <p:cNvPr id="4" name="Straight Connector 3">
            <a:extLst>
              <a:ext uri="{FF2B5EF4-FFF2-40B4-BE49-F238E27FC236}">
                <a16:creationId xmlns:a16="http://schemas.microsoft.com/office/drawing/2014/main" id="{D04B9959-8687-5C2A-5663-2AA8309F2D66}"/>
              </a:ext>
            </a:extLst>
          </p:cNvPr>
          <p:cNvCxnSpPr>
            <a:cxnSpLocks/>
          </p:cNvCxnSpPr>
          <p:nvPr/>
        </p:nvCxnSpPr>
        <p:spPr>
          <a:xfrm>
            <a:off x="1739860" y="2703050"/>
            <a:ext cx="0" cy="29718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82178695-9D8A-F30D-E387-76A46539E30F}"/>
              </a:ext>
            </a:extLst>
          </p:cNvPr>
          <p:cNvSpPr txBox="1">
            <a:spLocks/>
          </p:cNvSpPr>
          <p:nvPr/>
        </p:nvSpPr>
        <p:spPr>
          <a:xfrm>
            <a:off x="157842" y="3357791"/>
            <a:ext cx="1159330" cy="11089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t>
            </a:r>
            <a:br>
              <a:rPr lang="en-US" dirty="0"/>
            </a:br>
            <a:r>
              <a:rPr lang="en-US" dirty="0"/>
              <a:t>age </a:t>
            </a:r>
            <a:br>
              <a:rPr lang="en-US" dirty="0"/>
            </a:br>
            <a:r>
              <a:rPr lang="en-US" dirty="0"/>
              <a:t>6-23 months                        </a:t>
            </a:r>
          </a:p>
        </p:txBody>
      </p:sp>
      <p:sp>
        <p:nvSpPr>
          <p:cNvPr id="10" name="Content Placeholder 2">
            <a:extLst>
              <a:ext uri="{FF2B5EF4-FFF2-40B4-BE49-F238E27FC236}">
                <a16:creationId xmlns:a16="http://schemas.microsoft.com/office/drawing/2014/main" id="{06DCD10B-32F6-455C-28EB-CC926E3C292F}"/>
              </a:ext>
            </a:extLst>
          </p:cNvPr>
          <p:cNvSpPr txBox="1">
            <a:spLocks/>
          </p:cNvSpPr>
          <p:nvPr/>
        </p:nvSpPr>
        <p:spPr>
          <a:xfrm>
            <a:off x="49603" y="5976788"/>
            <a:ext cx="1513115"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age </a:t>
            </a:r>
            <a:br>
              <a:rPr lang="en-US" dirty="0"/>
            </a:br>
            <a:r>
              <a:rPr lang="en-US" dirty="0"/>
              <a:t>12-23 months</a:t>
            </a:r>
          </a:p>
        </p:txBody>
      </p:sp>
      <p:cxnSp>
        <p:nvCxnSpPr>
          <p:cNvPr id="7" name="Straight Connector 6">
            <a:extLst>
              <a:ext uri="{FF2B5EF4-FFF2-40B4-BE49-F238E27FC236}">
                <a16:creationId xmlns:a16="http://schemas.microsoft.com/office/drawing/2014/main" id="{C3B6A595-A577-9B0F-210C-8D59BC5EA5DE}"/>
              </a:ext>
            </a:extLst>
          </p:cNvPr>
          <p:cNvCxnSpPr>
            <a:cxnSpLocks/>
          </p:cNvCxnSpPr>
          <p:nvPr/>
        </p:nvCxnSpPr>
        <p:spPr>
          <a:xfrm>
            <a:off x="1739860" y="1730267"/>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41A54CB-7515-77D3-8C43-BC160D3E680B}"/>
              </a:ext>
            </a:extLst>
          </p:cNvPr>
          <p:cNvCxnSpPr>
            <a:cxnSpLocks/>
          </p:cNvCxnSpPr>
          <p:nvPr/>
        </p:nvCxnSpPr>
        <p:spPr>
          <a:xfrm>
            <a:off x="1739860" y="5976788"/>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364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dirty="0"/>
              <a:t>IYCF Counseling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68985"/>
            <a:ext cx="7971066" cy="930274"/>
          </a:xfrm>
        </p:spPr>
        <p:txBody>
          <a:bodyPr>
            <a:normAutofit/>
          </a:bodyPr>
          <a:lstStyle/>
          <a:p>
            <a:r>
              <a:rPr lang="en-US" dirty="0"/>
              <a:t>Among women age 15-49 whose youngest child age 6-23 months is living with them, percent who talked with a health care provider or community health worker about what to feed their child in the last 6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101478172"/>
              </p:ext>
            </p:extLst>
          </p:nvPr>
        </p:nvGraphicFramePr>
        <p:xfrm>
          <a:off x="628649" y="2119745"/>
          <a:ext cx="7886699" cy="437312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6491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US" sz="3200" i="0" dirty="0"/>
              <a:t>Nutritional status of children</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b="1" i="0" dirty="0">
                <a:solidFill>
                  <a:schemeClr val="accent5"/>
                </a:solidFill>
              </a:rPr>
              <a:t>Anemia</a:t>
            </a:r>
          </a:p>
          <a:p>
            <a:pPr marL="342900" indent="-342900" algn="l">
              <a:buFont typeface="Arial" panose="020B0604020202020204" pitchFamily="34" charset="0"/>
              <a:buChar char="•"/>
            </a:pPr>
            <a:r>
              <a:rPr lang="en-US" sz="3200" i="0" dirty="0"/>
              <a:t>Micronutrients</a:t>
            </a:r>
            <a:endParaRPr lang="en-US" sz="3200" b="1" i="0" dirty="0">
              <a:solidFill>
                <a:schemeClr val="accent5"/>
              </a:solidFill>
            </a:endParaRPr>
          </a:p>
          <a:p>
            <a:pPr marL="342900" indent="-342900" algn="l">
              <a:buFont typeface="Arial" panose="020B0604020202020204" pitchFamily="34" charset="0"/>
              <a:buChar char="•"/>
            </a:pPr>
            <a:r>
              <a:rPr lang="en-US"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356B6F05-6374-981D-2733-E4CB2CF2FC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9469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US" sz="3200" b="1" i="0" dirty="0">
                <a:solidFill>
                  <a:schemeClr val="accent5"/>
                </a:solidFill>
              </a:rPr>
              <a:t>Nutritional status of children</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i="0" dirty="0"/>
              <a:t>Anemia</a:t>
            </a:r>
          </a:p>
          <a:p>
            <a:pPr marL="342900" indent="-342900" algn="l">
              <a:buFont typeface="Arial" panose="020B0604020202020204" pitchFamily="34" charset="0"/>
              <a:buChar char="•"/>
            </a:pPr>
            <a:r>
              <a:rPr lang="en-US" sz="3200" i="0" dirty="0"/>
              <a:t>Micronutrients</a:t>
            </a:r>
          </a:p>
          <a:p>
            <a:pPr marL="342900" indent="-342900" algn="l">
              <a:buFont typeface="Arial" panose="020B0604020202020204" pitchFamily="34" charset="0"/>
              <a:buChar char="•"/>
            </a:pPr>
            <a:r>
              <a:rPr lang="en-US"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D52E79AB-86D1-8ABC-7926-EB199B6950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Anemia in Children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en-US" dirty="0"/>
              <a:t>Percent of children age 6-59 months with anemia</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51390638"/>
              </p:ext>
            </p:extLst>
          </p:nvPr>
        </p:nvGraphicFramePr>
        <p:xfrm>
          <a:off x="1173056" y="997905"/>
          <a:ext cx="7579180" cy="48621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ontent Placeholder 3">
            <a:extLst>
              <a:ext uri="{FF2B5EF4-FFF2-40B4-BE49-F238E27FC236}">
                <a16:creationId xmlns:a16="http://schemas.microsoft.com/office/drawing/2014/main" id="{7F942D59-5F05-9795-1062-BF8C49555B5D}"/>
              </a:ext>
            </a:extLst>
          </p:cNvPr>
          <p:cNvGraphicFramePr>
            <a:graphicFrameLocks/>
          </p:cNvGraphicFramePr>
          <p:nvPr>
            <p:extLst>
              <p:ext uri="{D42A27DB-BD31-4B8C-83A1-F6EECF244321}">
                <p14:modId xmlns:p14="http://schemas.microsoft.com/office/powerpoint/2010/main" val="61183231"/>
              </p:ext>
            </p:extLst>
          </p:nvPr>
        </p:nvGraphicFramePr>
        <p:xfrm>
          <a:off x="132567" y="5635799"/>
          <a:ext cx="8878864" cy="741680"/>
        </p:xfrm>
        <a:graphic>
          <a:graphicData uri="http://schemas.openxmlformats.org/drawingml/2006/table">
            <a:tbl>
              <a:tblPr firstRow="1" bandRow="1">
                <a:tableStyleId>{5C22544A-7EE6-4342-B048-85BDC9FD1C3A}</a:tableStyleId>
              </a:tblPr>
              <a:tblGrid>
                <a:gridCol w="1330984">
                  <a:extLst>
                    <a:ext uri="{9D8B030D-6E8A-4147-A177-3AD203B41FA5}">
                      <a16:colId xmlns:a16="http://schemas.microsoft.com/office/drawing/2014/main" val="908057108"/>
                    </a:ext>
                  </a:extLst>
                </a:gridCol>
                <a:gridCol w="1559748">
                  <a:extLst>
                    <a:ext uri="{9D8B030D-6E8A-4147-A177-3AD203B41FA5}">
                      <a16:colId xmlns:a16="http://schemas.microsoft.com/office/drawing/2014/main" val="3346530637"/>
                    </a:ext>
                  </a:extLst>
                </a:gridCol>
                <a:gridCol w="2436586">
                  <a:extLst>
                    <a:ext uri="{9D8B030D-6E8A-4147-A177-3AD203B41FA5}">
                      <a16:colId xmlns:a16="http://schemas.microsoft.com/office/drawing/2014/main" val="2566381316"/>
                    </a:ext>
                  </a:extLst>
                </a:gridCol>
                <a:gridCol w="1775773">
                  <a:extLst>
                    <a:ext uri="{9D8B030D-6E8A-4147-A177-3AD203B41FA5}">
                      <a16:colId xmlns:a16="http://schemas.microsoft.com/office/drawing/2014/main" val="10572559"/>
                    </a:ext>
                  </a:extLst>
                </a:gridCol>
                <a:gridCol w="1775773">
                  <a:extLst>
                    <a:ext uri="{9D8B030D-6E8A-4147-A177-3AD203B41FA5}">
                      <a16:colId xmlns:a16="http://schemas.microsoft.com/office/drawing/2014/main" val="1610974083"/>
                    </a:ext>
                  </a:extLst>
                </a:gridCol>
              </a:tblGrid>
              <a:tr h="370840">
                <a:tc>
                  <a:txBody>
                    <a:bodyPr/>
                    <a:lstStyle/>
                    <a:p>
                      <a:pPr algn="ctr"/>
                      <a:r>
                        <a:rPr lang="en-US" sz="1700" b="1" dirty="0">
                          <a:solidFill>
                            <a:schemeClr val="tx1"/>
                          </a:solidFill>
                          <a:latin typeface="Source Sans Pro" panose="020B0503030403020204" pitchFamily="34" charset="0"/>
                          <a:ea typeface="Source Sans Pro" panose="020B0503030403020204" pitchFamily="34" charset="0"/>
                        </a:rPr>
                        <a:t>6-23 months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700" b="0" dirty="0">
                          <a:solidFill>
                            <a:schemeClr val="tx1"/>
                          </a:solidFill>
                          <a:latin typeface="Source Sans Pro" panose="020B0503030403020204" pitchFamily="34" charset="0"/>
                          <a:ea typeface="Source Sans Pro" panose="020B0503030403020204" pitchFamily="34" charset="0"/>
                        </a:rPr>
                        <a:t>&lt;10.5 g/dl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700" b="0" kern="100" dirty="0">
                          <a:solidFill>
                            <a:schemeClr val="tx1"/>
                          </a:solidFill>
                          <a:effectLst/>
                          <a:latin typeface="Source Sans Pro" panose="020B0503030403020204" pitchFamily="34" charset="0"/>
                          <a:ea typeface="Source Sans Pro" panose="020B0503030403020204" pitchFamily="34" charset="0"/>
                          <a:cs typeface="Arial" panose="020B0604020202020204" pitchFamily="34" charset="0"/>
                        </a:rPr>
                        <a:t>9.5–10.4 g/dl</a:t>
                      </a:r>
                      <a:endParaRPr lang="fr-FR" sz="1700" b="0" kern="10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700" b="0" kern="100" dirty="0">
                          <a:solidFill>
                            <a:schemeClr val="tx1"/>
                          </a:solidFill>
                          <a:effectLst/>
                          <a:latin typeface="Source Sans Pro" panose="020B0503030403020204" pitchFamily="34" charset="0"/>
                          <a:ea typeface="Source Sans Pro" panose="020B0503030403020204" pitchFamily="34" charset="0"/>
                          <a:cs typeface="Arial" panose="020B0604020202020204" pitchFamily="34" charset="0"/>
                        </a:rPr>
                        <a:t>7.0–9.4 g/dl</a:t>
                      </a:r>
                      <a:endParaRPr lang="fr-FR" sz="1700" b="0" kern="10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700" b="0" kern="100" dirty="0">
                          <a:solidFill>
                            <a:schemeClr val="tx1"/>
                          </a:solidFill>
                          <a:effectLst/>
                          <a:latin typeface="Source Sans Pro" panose="020B0503030403020204" pitchFamily="34" charset="0"/>
                          <a:ea typeface="Source Sans Pro" panose="020B0503030403020204" pitchFamily="34" charset="0"/>
                          <a:cs typeface="Arial" panose="020B0604020202020204" pitchFamily="34" charset="0"/>
                        </a:rPr>
                        <a:t>&lt;7.0 g/dl</a:t>
                      </a:r>
                      <a:endParaRPr lang="fr-FR" sz="1700" b="0" kern="10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7268890"/>
                  </a:ext>
                </a:extLst>
              </a:tr>
              <a:tr h="370840">
                <a:tc>
                  <a:txBody>
                    <a:bodyPr/>
                    <a:lstStyle/>
                    <a:p>
                      <a:pPr algn="ctr"/>
                      <a:r>
                        <a:rPr lang="en-US" sz="1700" b="1" dirty="0">
                          <a:solidFill>
                            <a:schemeClr val="tx1"/>
                          </a:solidFill>
                          <a:latin typeface="Source Sans Pro" panose="020B0503030403020204" pitchFamily="34" charset="0"/>
                          <a:ea typeface="Source Sans Pro" panose="020B0503030403020204" pitchFamily="34" charset="0"/>
                        </a:rPr>
                        <a:t>24-59 months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700" kern="1200" dirty="0">
                          <a:solidFill>
                            <a:schemeClr val="dk1"/>
                          </a:solidFill>
                          <a:effectLst/>
                          <a:latin typeface="Source Sans Pro" panose="020B0503030403020204" pitchFamily="34" charset="0"/>
                          <a:ea typeface="Source Sans Pro" panose="020B0503030403020204" pitchFamily="34" charset="0"/>
                          <a:cs typeface="+mn-cs"/>
                        </a:rPr>
                        <a:t>&lt;11.0 g/dl</a:t>
                      </a:r>
                      <a:endParaRPr lang="en-US" sz="1700" b="0" dirty="0">
                        <a:solidFill>
                          <a:schemeClr val="tx1"/>
                        </a:solidFill>
                        <a:latin typeface="Source Sans Pro" panose="020B0503030403020204" pitchFamily="34" charset="0"/>
                        <a:ea typeface="Source Sans Pro" panose="020B05030304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700" b="0" kern="100" dirty="0">
                          <a:solidFill>
                            <a:schemeClr val="tx1"/>
                          </a:solidFill>
                          <a:effectLst/>
                          <a:latin typeface="Source Sans Pro" panose="020B0503030403020204" pitchFamily="34" charset="0"/>
                          <a:ea typeface="Source Sans Pro" panose="020B0503030403020204" pitchFamily="34" charset="0"/>
                          <a:cs typeface="Arial" panose="020B0604020202020204" pitchFamily="34" charset="0"/>
                        </a:rPr>
                        <a:t>10.0–10.9 g/dl</a:t>
                      </a:r>
                      <a:endParaRPr lang="fr-FR" sz="1700" b="0" kern="10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700" b="0" kern="100" dirty="0">
                          <a:solidFill>
                            <a:schemeClr val="tx1"/>
                          </a:solidFill>
                          <a:effectLst/>
                          <a:latin typeface="Source Sans Pro" panose="020B0503030403020204" pitchFamily="34" charset="0"/>
                          <a:ea typeface="Source Sans Pro" panose="020B0503030403020204" pitchFamily="34" charset="0"/>
                          <a:cs typeface="Arial" panose="020B0604020202020204" pitchFamily="34" charset="0"/>
                        </a:rPr>
                        <a:t>7.0–9.9 g/dl</a:t>
                      </a:r>
                      <a:endParaRPr lang="fr-FR" sz="1700" b="0" kern="10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700" b="0" kern="100" dirty="0">
                          <a:solidFill>
                            <a:schemeClr val="tx1"/>
                          </a:solidFill>
                          <a:effectLst/>
                          <a:latin typeface="Source Sans Pro" panose="020B0503030403020204" pitchFamily="34" charset="0"/>
                          <a:ea typeface="Source Sans Pro" panose="020B0503030403020204" pitchFamily="34" charset="0"/>
                          <a:cs typeface="Arial" panose="020B0604020202020204" pitchFamily="34" charset="0"/>
                        </a:rPr>
                        <a:t>&lt;7.0 g/dl</a:t>
                      </a:r>
                      <a:endParaRPr lang="fr-FR" sz="1700" b="0" kern="10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82893716"/>
                  </a:ext>
                </a:extLst>
              </a:tr>
            </a:tbl>
          </a:graphicData>
        </a:graphic>
      </p:graphicFrame>
      <p:sp>
        <p:nvSpPr>
          <p:cNvPr id="5" name="TextBox 4">
            <a:extLst>
              <a:ext uri="{FF2B5EF4-FFF2-40B4-BE49-F238E27FC236}">
                <a16:creationId xmlns:a16="http://schemas.microsoft.com/office/drawing/2014/main" id="{A98C4FA4-9071-175D-02B9-789354024201}"/>
              </a:ext>
            </a:extLst>
          </p:cNvPr>
          <p:cNvSpPr txBox="1"/>
          <p:nvPr/>
        </p:nvSpPr>
        <p:spPr>
          <a:xfrm>
            <a:off x="6576291" y="3020291"/>
            <a:ext cx="526473" cy="408709"/>
          </a:xfrm>
          <a:prstGeom prst="rect">
            <a:avLst/>
          </a:prstGeom>
        </p:spPr>
        <p:txBody>
          <a:bodyPr vert="horz" wrap="square" lIns="91440" tIns="45720" rIns="91440" bIns="45720" rtlCol="0" anchor="ctr">
            <a:normAutofit/>
          </a:bodyPr>
          <a:lstStyle/>
          <a:p>
            <a:pPr algn="l"/>
            <a:endParaRPr lang="en-US" sz="1800" i="1" dirty="0"/>
          </a:p>
        </p:txBody>
      </p:sp>
      <p:sp>
        <p:nvSpPr>
          <p:cNvPr id="6" name="TextBox 5">
            <a:extLst>
              <a:ext uri="{FF2B5EF4-FFF2-40B4-BE49-F238E27FC236}">
                <a16:creationId xmlns:a16="http://schemas.microsoft.com/office/drawing/2014/main" id="{D46B2DB3-54F9-EB20-154E-5F660879C4BF}"/>
              </a:ext>
            </a:extLst>
          </p:cNvPr>
          <p:cNvSpPr txBox="1"/>
          <p:nvPr/>
        </p:nvSpPr>
        <p:spPr>
          <a:xfrm>
            <a:off x="7361382" y="4637211"/>
            <a:ext cx="286327" cy="285770"/>
          </a:xfrm>
          <a:prstGeom prst="rect">
            <a:avLst/>
          </a:prstGeom>
        </p:spPr>
        <p:txBody>
          <a:bodyPr vert="horz" wrap="square" lIns="91440" tIns="45720" rIns="91440" bIns="45720" rtlCol="0" anchor="ctr">
            <a:normAutofit fontScale="85000" lnSpcReduction="20000"/>
          </a:bodyPr>
          <a:lstStyle/>
          <a:p>
            <a:pPr algn="ctr"/>
            <a:r>
              <a:rPr lang="en-US" sz="1800" b="1" dirty="0">
                <a:latin typeface="Source Sans Pro" panose="020B0503030403020204" pitchFamily="34" charset="0"/>
                <a:ea typeface="Source Sans Pro" panose="020B0503030403020204" pitchFamily="34" charset="0"/>
              </a:rPr>
              <a:t>&lt;</a:t>
            </a:r>
          </a:p>
        </p:txBody>
      </p:sp>
    </p:spTree>
    <p:extLst>
      <p:ext uri="{BB962C8B-B14F-4D97-AF65-F5344CB8AC3E}">
        <p14:creationId xmlns:p14="http://schemas.microsoft.com/office/powerpoint/2010/main" val="991286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82974"/>
            <a:ext cx="7886700" cy="930275"/>
          </a:xfrm>
        </p:spPr>
        <p:txBody>
          <a:bodyPr>
            <a:noAutofit/>
          </a:bodyPr>
          <a:lstStyle/>
          <a:p>
            <a:r>
              <a:rPr lang="en-US" dirty="0"/>
              <a:t>Anemia in Women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55887"/>
            <a:ext cx="7579180" cy="410751"/>
          </a:xfrm>
        </p:spPr>
        <p:txBody>
          <a:bodyPr>
            <a:normAutofit/>
          </a:bodyPr>
          <a:lstStyle/>
          <a:p>
            <a:r>
              <a:rPr lang="en-US" dirty="0"/>
              <a:t>Percent of women age 15-49 with anemia</a:t>
            </a:r>
          </a:p>
        </p:txBody>
      </p:sp>
      <p:graphicFrame>
        <p:nvGraphicFramePr>
          <p:cNvPr id="7" name="Chart 6">
            <a:extLst>
              <a:ext uri="{FF2B5EF4-FFF2-40B4-BE49-F238E27FC236}">
                <a16:creationId xmlns:a16="http://schemas.microsoft.com/office/drawing/2014/main" id="{1CDE4ED1-B73E-3946-9CC6-A801223189A3}"/>
              </a:ext>
            </a:extLst>
          </p:cNvPr>
          <p:cNvGraphicFramePr/>
          <p:nvPr>
            <p:extLst>
              <p:ext uri="{D42A27DB-BD31-4B8C-83A1-F6EECF244321}">
                <p14:modId xmlns:p14="http://schemas.microsoft.com/office/powerpoint/2010/main" val="3803011647"/>
              </p:ext>
            </p:extLst>
          </p:nvPr>
        </p:nvGraphicFramePr>
        <p:xfrm>
          <a:off x="1536245" y="525147"/>
          <a:ext cx="7293429" cy="4654618"/>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descr="A picture containing text&#10;&#10;Description automatically generated">
            <a:extLst>
              <a:ext uri="{FF2B5EF4-FFF2-40B4-BE49-F238E27FC236}">
                <a16:creationId xmlns:a16="http://schemas.microsoft.com/office/drawing/2014/main" id="{77726C2D-FE14-A926-1FC8-0AA7294EF8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3F277C7A-9756-AEE8-8809-14DD5EAFE31A}"/>
              </a:ext>
            </a:extLst>
          </p:cNvPr>
          <p:cNvSpPr txBox="1">
            <a:spLocks/>
          </p:cNvSpPr>
          <p:nvPr/>
        </p:nvSpPr>
        <p:spPr>
          <a:xfrm>
            <a:off x="7363737" y="793930"/>
            <a:ext cx="168567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2.2.3</a:t>
            </a:r>
          </a:p>
        </p:txBody>
      </p:sp>
      <p:graphicFrame>
        <p:nvGraphicFramePr>
          <p:cNvPr id="9" name="Table 9">
            <a:extLst>
              <a:ext uri="{FF2B5EF4-FFF2-40B4-BE49-F238E27FC236}">
                <a16:creationId xmlns:a16="http://schemas.microsoft.com/office/drawing/2014/main" id="{DB6C4AB6-B51D-E632-0E91-D804E6384F26}"/>
              </a:ext>
            </a:extLst>
          </p:cNvPr>
          <p:cNvGraphicFramePr>
            <a:graphicFrameLocks noGrp="1"/>
          </p:cNvGraphicFramePr>
          <p:nvPr>
            <p:extLst>
              <p:ext uri="{D42A27DB-BD31-4B8C-83A1-F6EECF244321}">
                <p14:modId xmlns:p14="http://schemas.microsoft.com/office/powerpoint/2010/main" val="758318537"/>
              </p:ext>
            </p:extLst>
          </p:nvPr>
        </p:nvGraphicFramePr>
        <p:xfrm>
          <a:off x="-121434" y="5179765"/>
          <a:ext cx="8758228" cy="1483360"/>
        </p:xfrm>
        <a:graphic>
          <a:graphicData uri="http://schemas.openxmlformats.org/drawingml/2006/table">
            <a:tbl>
              <a:tblPr firstRow="1" bandRow="1">
                <a:tableStyleId>{5C22544A-7EE6-4342-B048-85BDC9FD1C3A}</a:tableStyleId>
              </a:tblPr>
              <a:tblGrid>
                <a:gridCol w="1801092">
                  <a:extLst>
                    <a:ext uri="{9D8B030D-6E8A-4147-A177-3AD203B41FA5}">
                      <a16:colId xmlns:a16="http://schemas.microsoft.com/office/drawing/2014/main" val="2911875004"/>
                    </a:ext>
                  </a:extLst>
                </a:gridCol>
                <a:gridCol w="267854">
                  <a:extLst>
                    <a:ext uri="{9D8B030D-6E8A-4147-A177-3AD203B41FA5}">
                      <a16:colId xmlns:a16="http://schemas.microsoft.com/office/drawing/2014/main" val="955503864"/>
                    </a:ext>
                  </a:extLst>
                </a:gridCol>
                <a:gridCol w="1462978">
                  <a:extLst>
                    <a:ext uri="{9D8B030D-6E8A-4147-A177-3AD203B41FA5}">
                      <a16:colId xmlns:a16="http://schemas.microsoft.com/office/drawing/2014/main" val="1953864577"/>
                    </a:ext>
                  </a:extLst>
                </a:gridCol>
                <a:gridCol w="1725866">
                  <a:extLst>
                    <a:ext uri="{9D8B030D-6E8A-4147-A177-3AD203B41FA5}">
                      <a16:colId xmlns:a16="http://schemas.microsoft.com/office/drawing/2014/main" val="4217398951"/>
                    </a:ext>
                  </a:extLst>
                </a:gridCol>
                <a:gridCol w="1837099">
                  <a:extLst>
                    <a:ext uri="{9D8B030D-6E8A-4147-A177-3AD203B41FA5}">
                      <a16:colId xmlns:a16="http://schemas.microsoft.com/office/drawing/2014/main" val="1207758716"/>
                    </a:ext>
                  </a:extLst>
                </a:gridCol>
                <a:gridCol w="1663339">
                  <a:extLst>
                    <a:ext uri="{9D8B030D-6E8A-4147-A177-3AD203B41FA5}">
                      <a16:colId xmlns:a16="http://schemas.microsoft.com/office/drawing/2014/main" val="1808214725"/>
                    </a:ext>
                  </a:extLst>
                </a:gridCol>
              </a:tblGrid>
              <a:tr h="370840">
                <a:tc gridSpan="2">
                  <a:txBody>
                    <a:bodyPr/>
                    <a:lstStyle/>
                    <a:p>
                      <a:pPr algn="r"/>
                      <a:r>
                        <a:rPr lang="en-US" sz="1600" b="1" dirty="0">
                          <a:solidFill>
                            <a:schemeClr val="tx1"/>
                          </a:solidFill>
                          <a:latin typeface="Source Sans Pro" panose="020B0503030403020204" pitchFamily="34" charset="0"/>
                          <a:ea typeface="Source Sans Pro" panose="020B0503030403020204" pitchFamily="34" charset="0"/>
                        </a:rPr>
                        <a:t>Not pregnant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a:txBody>
                    <a:bodyPr/>
                    <a:lstStyle/>
                    <a:p>
                      <a:pPr marL="0" marR="0" algn="ctr">
                        <a:lnSpc>
                          <a:spcPct val="115000"/>
                        </a:lnSpc>
                        <a:spcBef>
                          <a:spcPts val="100"/>
                        </a:spcBef>
                        <a:spcAft>
                          <a:spcPts val="100"/>
                        </a:spcAft>
                      </a:pPr>
                      <a:r>
                        <a:rPr lang="en-US" sz="1600" b="0" kern="100" dirty="0">
                          <a:solidFill>
                            <a:schemeClr val="tx1"/>
                          </a:solidFill>
                          <a:effectLst/>
                          <a:latin typeface="Source Sans Pro" panose="020B0503030403020204" pitchFamily="34" charset="0"/>
                          <a:ea typeface="Source Sans Pro" panose="020B0503030403020204" pitchFamily="34" charset="0"/>
                        </a:rPr>
                        <a:t>&lt;12.0 g/dl</a:t>
                      </a:r>
                      <a:endParaRPr lang="fr-FR" sz="1600" b="0" kern="10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b="0" kern="100">
                          <a:solidFill>
                            <a:schemeClr val="tx1"/>
                          </a:solidFill>
                          <a:effectLst/>
                          <a:latin typeface="Source Sans Pro" panose="020B0503030403020204" pitchFamily="34" charset="0"/>
                          <a:ea typeface="Source Sans Pro" panose="020B0503030403020204" pitchFamily="34" charset="0"/>
                        </a:rPr>
                        <a:t>11.0–11.9 g/dl</a:t>
                      </a:r>
                      <a:endParaRPr lang="fr-FR" sz="1600" b="0" kern="10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b="0" kern="100">
                          <a:solidFill>
                            <a:schemeClr val="tx1"/>
                          </a:solidFill>
                          <a:effectLst/>
                          <a:latin typeface="Source Sans Pro" panose="020B0503030403020204" pitchFamily="34" charset="0"/>
                          <a:ea typeface="Source Sans Pro" panose="020B0503030403020204" pitchFamily="34" charset="0"/>
                        </a:rPr>
                        <a:t>8.0–10.9 g/dl</a:t>
                      </a:r>
                      <a:endParaRPr lang="fr-FR" sz="1600" b="0" kern="10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b="0" kern="100" dirty="0">
                          <a:solidFill>
                            <a:schemeClr val="tx1"/>
                          </a:solidFill>
                          <a:effectLst/>
                          <a:latin typeface="Source Sans Pro" panose="020B0503030403020204" pitchFamily="34" charset="0"/>
                          <a:ea typeface="Source Sans Pro" panose="020B0503030403020204" pitchFamily="34" charset="0"/>
                        </a:rPr>
                        <a:t>&lt;8.0 g/dl</a:t>
                      </a:r>
                      <a:endParaRPr lang="fr-FR" sz="1600" b="0" kern="100" dirty="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3220508"/>
                  </a:ext>
                </a:extLst>
              </a:tr>
              <a:tr h="370840">
                <a:tc rowSpan="3">
                  <a:txBody>
                    <a:bodyPr/>
                    <a:lstStyle/>
                    <a:p>
                      <a:pPr marL="0" marR="0" algn="ctr">
                        <a:lnSpc>
                          <a:spcPct val="115000"/>
                        </a:lnSpc>
                        <a:spcBef>
                          <a:spcPts val="100"/>
                        </a:spcBef>
                        <a:spcAft>
                          <a:spcPts val="100"/>
                        </a:spcAft>
                      </a:pPr>
                      <a:r>
                        <a:rPr lang="en-US" sz="1600" b="1" kern="100" dirty="0">
                          <a:effectLst/>
                          <a:latin typeface="Source Sans Pro" panose="020B0503030403020204" pitchFamily="34" charset="0"/>
                          <a:ea typeface="Source Sans Pro" panose="020B0503030403020204" pitchFamily="34" charset="0"/>
                        </a:rPr>
                        <a:t>Pregnant and</a:t>
                      </a:r>
                      <a:br>
                        <a:rPr lang="en-US" sz="1600" b="1" kern="100" dirty="0">
                          <a:effectLst/>
                          <a:latin typeface="Source Sans Pro" panose="020B0503030403020204" pitchFamily="34" charset="0"/>
                          <a:ea typeface="Source Sans Pro" panose="020B0503030403020204" pitchFamily="34" charset="0"/>
                        </a:rPr>
                      </a:br>
                      <a:r>
                        <a:rPr lang="en-US" sz="1600" b="1" kern="100" dirty="0">
                          <a:effectLst/>
                          <a:latin typeface="Source Sans Pro" panose="020B0503030403020204" pitchFamily="34" charset="0"/>
                          <a:ea typeface="Source Sans Pro" panose="020B0503030403020204" pitchFamily="34" charset="0"/>
                        </a:rPr>
                        <a:t>Trimester</a:t>
                      </a:r>
                      <a:endParaRPr lang="fr-FR" sz="1600" b="1"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b="1" kern="100" dirty="0">
                          <a:effectLst/>
                          <a:latin typeface="Source Sans Pro" panose="020B0503030403020204" pitchFamily="34" charset="0"/>
                          <a:ea typeface="Source Sans Pro" panose="020B0503030403020204" pitchFamily="34" charset="0"/>
                        </a:rPr>
                        <a:t>1</a:t>
                      </a:r>
                      <a:endParaRPr lang="fr-FR" sz="1600" b="1"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&lt;11.0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10.0–10.9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7.0–9.9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&lt;7.0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1743149"/>
                  </a:ext>
                </a:extLst>
              </a:tr>
              <a:tr h="370840">
                <a:tc vMerge="1">
                  <a:txBody>
                    <a:bodyPr/>
                    <a:lstStyle/>
                    <a:p>
                      <a:pPr marL="0" marR="0" algn="r">
                        <a:lnSpc>
                          <a:spcPct val="115000"/>
                        </a:lnSpc>
                        <a:spcBef>
                          <a:spcPts val="100"/>
                        </a:spcBef>
                        <a:spcAft>
                          <a:spcPts val="100"/>
                        </a:spcAft>
                      </a:pPr>
                      <a:endParaRPr lang="fr-FR" sz="1600" b="1"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b="1" kern="100" dirty="0">
                          <a:effectLst/>
                          <a:latin typeface="Source Sans Pro" panose="020B0503030403020204" pitchFamily="34" charset="0"/>
                          <a:ea typeface="Source Sans Pro" panose="020B0503030403020204" pitchFamily="34" charset="0"/>
                        </a:rPr>
                        <a:t>2</a:t>
                      </a:r>
                      <a:endParaRPr lang="fr-FR" sz="1600" b="1"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&lt;10.5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9.5–10.4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7.0–9.4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&lt;7.0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753664"/>
                  </a:ext>
                </a:extLst>
              </a:tr>
              <a:tr h="370840">
                <a:tc vMerge="1">
                  <a:txBody>
                    <a:bodyPr/>
                    <a:lstStyle/>
                    <a:p>
                      <a:pPr marL="0" marR="0" algn="r">
                        <a:lnSpc>
                          <a:spcPct val="115000"/>
                        </a:lnSpc>
                        <a:spcBef>
                          <a:spcPts val="100"/>
                        </a:spcBef>
                        <a:spcAft>
                          <a:spcPts val="100"/>
                        </a:spcAft>
                      </a:pPr>
                      <a:endParaRPr lang="fr-FR" sz="1600" b="1"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b="1" kern="100" dirty="0">
                          <a:effectLst/>
                          <a:latin typeface="Source Sans Pro" panose="020B0503030403020204" pitchFamily="34" charset="0"/>
                          <a:ea typeface="Source Sans Pro" panose="020B0503030403020204" pitchFamily="34" charset="0"/>
                        </a:rPr>
                        <a:t>3</a:t>
                      </a:r>
                      <a:endParaRPr lang="fr-FR" sz="1600" b="1"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&lt;11.0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a:effectLst/>
                          <a:latin typeface="Source Sans Pro" panose="020B0503030403020204" pitchFamily="34" charset="0"/>
                          <a:ea typeface="Source Sans Pro" panose="020B0503030403020204" pitchFamily="34" charset="0"/>
                        </a:rPr>
                        <a:t>10.0–10.9 g/dl</a:t>
                      </a:r>
                      <a:endParaRPr lang="fr-FR" sz="1600" kern="1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7.0–9.9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100"/>
                        </a:spcBef>
                        <a:spcAft>
                          <a:spcPts val="100"/>
                        </a:spcAft>
                      </a:pPr>
                      <a:r>
                        <a:rPr lang="en-US" sz="1600" kern="100" dirty="0">
                          <a:effectLst/>
                          <a:latin typeface="Source Sans Pro" panose="020B0503030403020204" pitchFamily="34" charset="0"/>
                          <a:ea typeface="Source Sans Pro" panose="020B0503030403020204" pitchFamily="34" charset="0"/>
                        </a:rPr>
                        <a:t>&lt;7.0 g/dl</a:t>
                      </a:r>
                      <a:endParaRPr lang="fr-FR" sz="1600" kern="1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7804" marR="17804"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661909"/>
                  </a:ext>
                </a:extLst>
              </a:tr>
            </a:tbl>
          </a:graphicData>
        </a:graphic>
      </p:graphicFrame>
    </p:spTree>
    <p:extLst>
      <p:ext uri="{BB962C8B-B14F-4D97-AF65-F5344CB8AC3E}">
        <p14:creationId xmlns:p14="http://schemas.microsoft.com/office/powerpoint/2010/main" val="25067611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66562"/>
          </a:xfrm>
        </p:spPr>
        <p:txBody>
          <a:bodyPr>
            <a:noAutofit/>
          </a:bodyPr>
          <a:lstStyle/>
          <a:p>
            <a:r>
              <a:rPr lang="en-US" dirty="0"/>
              <a:t>Trends in Anemia among Children</a:t>
            </a:r>
            <a:br>
              <a:rPr lang="en-US" dirty="0"/>
            </a:br>
            <a:r>
              <a:rPr lang="en-US" dirty="0"/>
              <a:t>and Women </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950323037"/>
              </p:ext>
            </p:extLst>
          </p:nvPr>
        </p:nvGraphicFramePr>
        <p:xfrm>
          <a:off x="628650" y="1652361"/>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483632"/>
            <a:ext cx="7886700" cy="337457"/>
          </a:xfrm>
        </p:spPr>
        <p:txBody>
          <a:bodyPr>
            <a:normAutofit lnSpcReduction="10000"/>
          </a:bodyPr>
          <a:lstStyle/>
          <a:p>
            <a:pPr algn="l"/>
            <a:r>
              <a:rPr lang="en-US" dirty="0"/>
              <a:t>Percent of children age 6-59 months and women age 15-49 with any anemia</a:t>
            </a:r>
          </a:p>
        </p:txBody>
      </p:sp>
      <p:sp>
        <p:nvSpPr>
          <p:cNvPr id="4" name="TextBox 3">
            <a:extLst>
              <a:ext uri="{FF2B5EF4-FFF2-40B4-BE49-F238E27FC236}">
                <a16:creationId xmlns:a16="http://schemas.microsoft.com/office/drawing/2014/main" id="{B8AF359D-C185-0E27-8D1D-720FB185D2CE}"/>
              </a:ext>
            </a:extLst>
          </p:cNvPr>
          <p:cNvSpPr txBox="1"/>
          <p:nvPr/>
        </p:nvSpPr>
        <p:spPr>
          <a:xfrm>
            <a:off x="352425" y="6169672"/>
            <a:ext cx="8534400" cy="688328"/>
          </a:xfrm>
          <a:prstGeom prst="rect">
            <a:avLst/>
          </a:prstGeom>
        </p:spPr>
        <p:txBody>
          <a:bodyPr vert="horz" wrap="square" lIns="91440" tIns="45720" rIns="91440" bIns="45720" rtlCol="0" anchor="ctr">
            <a:normAutofit fontScale="32500" lnSpcReduction="20000"/>
          </a:bodyPr>
          <a:lstStyle/>
          <a:p>
            <a:r>
              <a:rPr lang="en-US" sz="4300" dirty="0">
                <a:effectLst/>
                <a:ea typeface="Calibri" panose="020F0502020204030204" pitchFamily="34" charset="0"/>
                <a:cs typeface="Calibri" panose="020F0502020204030204" pitchFamily="34" charset="0"/>
              </a:rPr>
              <a:t>* For trends from 2017, the 2023 estimates for the prevalence of any anemia have been recalculated, based on hemoglobin levels, adjusted for altitude and for cigarette smoking, if known, using formulas in CDC 1998 and cutoffs defined in WHO 2011. </a:t>
            </a:r>
            <a:endParaRPr lang="en-US" sz="4300" dirty="0">
              <a:effectLst/>
              <a:ea typeface="Times New Roman" panose="02020603050405020304" pitchFamily="18" charset="0"/>
            </a:endParaRPr>
          </a:p>
          <a:p>
            <a:pPr algn="l"/>
            <a:endParaRPr lang="en-US" sz="1800" i="1" dirty="0"/>
          </a:p>
        </p:txBody>
      </p:sp>
    </p:spTree>
    <p:extLst>
      <p:ext uri="{BB962C8B-B14F-4D97-AF65-F5344CB8AC3E}">
        <p14:creationId xmlns:p14="http://schemas.microsoft.com/office/powerpoint/2010/main" val="2775215614"/>
      </p:ext>
    </p:extLst>
  </p:cSld>
  <p:clrMapOvr>
    <a:masterClrMapping/>
  </p:clrMapOvr>
  <p:extLst>
    <p:ext uri="{6950BFC3-D8DA-4A85-94F7-54DA5524770B}">
      <p188:commentRel xmlns:p188="http://schemas.microsoft.com/office/powerpoint/2018/8/main" r:id="rId2"/>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rmAutofit lnSpcReduction="10000"/>
          </a:bodyPr>
          <a:lstStyle/>
          <a:p>
            <a:pPr marL="342900" indent="-342900" algn="l">
              <a:buFont typeface="Arial" panose="020B0604020202020204" pitchFamily="34" charset="0"/>
              <a:buChar char="•"/>
            </a:pPr>
            <a:r>
              <a:rPr lang="en-US" sz="3200" i="0" dirty="0"/>
              <a:t>Nutritional status of children</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i="0" dirty="0"/>
              <a:t>Anemia</a:t>
            </a:r>
          </a:p>
          <a:p>
            <a:pPr marL="342900" indent="-342900" algn="l">
              <a:buFont typeface="Arial" panose="020B0604020202020204" pitchFamily="34" charset="0"/>
              <a:buChar char="•"/>
            </a:pPr>
            <a:r>
              <a:rPr lang="en-US" sz="3200" b="1" i="0" dirty="0">
                <a:solidFill>
                  <a:schemeClr val="accent5"/>
                </a:solidFill>
              </a:rPr>
              <a:t>Micronutrients</a:t>
            </a:r>
          </a:p>
          <a:p>
            <a:pPr marL="342900" indent="-342900" algn="l">
              <a:buFont typeface="Arial" panose="020B0604020202020204" pitchFamily="34" charset="0"/>
              <a:buChar char="•"/>
            </a:pPr>
            <a:r>
              <a:rPr lang="en-US"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62475"/>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E085E45C-125C-58DA-98DF-44DD2E2014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25133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Micronutrient Supplementation and among Children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546495"/>
            <a:ext cx="6226629" cy="489133"/>
          </a:xfrm>
        </p:spPr>
        <p:txBody>
          <a:bodyPr>
            <a:normAutofit/>
          </a:bodyPr>
          <a:lstStyle/>
          <a:p>
            <a:r>
              <a:rPr lang="en-US" dirty="0"/>
              <a:t>Percent of children age 6-59 months given: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679916664"/>
              </p:ext>
            </p:extLst>
          </p:nvPr>
        </p:nvGraphicFramePr>
        <p:xfrm>
          <a:off x="190499" y="2291074"/>
          <a:ext cx="8762999" cy="44514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374705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en-US" dirty="0"/>
              <a:t>Iodized Salt in Households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369973"/>
            <a:ext cx="7886700" cy="1328058"/>
          </a:xfrm>
        </p:spPr>
        <p:txBody>
          <a:bodyPr>
            <a:normAutofit fontScale="77500" lnSpcReduction="20000"/>
          </a:bodyPr>
          <a:lstStyle/>
          <a:p>
            <a:pPr algn="ctr">
              <a:lnSpc>
                <a:spcPct val="110000"/>
              </a:lnSpc>
            </a:pPr>
            <a:r>
              <a:rPr lang="en-US" sz="3800" b="1" i="0" dirty="0">
                <a:solidFill>
                  <a:schemeClr val="accent5"/>
                </a:solidFill>
              </a:rPr>
              <a:t>&gt; 99%</a:t>
            </a:r>
            <a:r>
              <a:rPr lang="en-US" sz="3800" i="0" dirty="0"/>
              <a:t> of households had salt tested for iodine.</a:t>
            </a:r>
          </a:p>
          <a:p>
            <a:pPr algn="ctr">
              <a:lnSpc>
                <a:spcPct val="110000"/>
              </a:lnSpc>
            </a:pPr>
            <a:r>
              <a:rPr lang="en-US" sz="3800" b="1" i="0" dirty="0">
                <a:solidFill>
                  <a:schemeClr val="accent5"/>
                </a:solidFill>
              </a:rPr>
              <a:t>84%</a:t>
            </a:r>
            <a:r>
              <a:rPr lang="en-US" sz="3800" i="0" dirty="0"/>
              <a:t> of salt tested contained iodine.</a:t>
            </a:r>
          </a:p>
        </p:txBody>
      </p:sp>
      <p:grpSp>
        <p:nvGrpSpPr>
          <p:cNvPr id="18" name="Group 17">
            <a:extLst>
              <a:ext uri="{FF2B5EF4-FFF2-40B4-BE49-F238E27FC236}">
                <a16:creationId xmlns:a16="http://schemas.microsoft.com/office/drawing/2014/main" id="{C1B9E7DD-AD16-E273-77D5-09AD78B554B1}"/>
              </a:ext>
            </a:extLst>
          </p:cNvPr>
          <p:cNvGrpSpPr/>
          <p:nvPr/>
        </p:nvGrpSpPr>
        <p:grpSpPr>
          <a:xfrm>
            <a:off x="2145536" y="2940504"/>
            <a:ext cx="4852927" cy="3766458"/>
            <a:chOff x="2145536" y="2950029"/>
            <a:chExt cx="4852927" cy="3766458"/>
          </a:xfrm>
          <a:effectLst>
            <a:outerShdw blurRad="50800" dist="38100" dir="2700000" algn="tl" rotWithShape="0">
              <a:prstClr val="black">
                <a:alpha val="40000"/>
              </a:prstClr>
            </a:outerShdw>
          </a:effectLst>
        </p:grpSpPr>
        <p:pic>
          <p:nvPicPr>
            <p:cNvPr id="8" name="Picture 7" descr="Pictures of salt">
              <a:extLst>
                <a:ext uri="{FF2B5EF4-FFF2-40B4-BE49-F238E27FC236}">
                  <a16:creationId xmlns:a16="http://schemas.microsoft.com/office/drawing/2014/main" id="{09E3A442-8CC2-FA54-6EEB-275B12AF35C6}"/>
                </a:ext>
              </a:extLst>
            </p:cNvPr>
            <p:cNvPicPr>
              <a:picLocks noChangeAspect="1"/>
            </p:cNvPicPr>
            <p:nvPr/>
          </p:nvPicPr>
          <p:blipFill rotWithShape="1">
            <a:blip r:embed="rId2">
              <a:extLst>
                <a:ext uri="{28A0092B-C50C-407E-A947-70E740481C1C}">
                  <a14:useLocalDpi xmlns:a14="http://schemas.microsoft.com/office/drawing/2010/main" val="0"/>
                </a:ext>
              </a:extLst>
            </a:blip>
            <a:srcRect l="6067" t="6416" r="6904" b="4045"/>
            <a:stretch/>
          </p:blipFill>
          <p:spPr>
            <a:xfrm>
              <a:off x="2145536" y="2950029"/>
              <a:ext cx="4852927" cy="3744686"/>
            </a:xfrm>
            <a:prstGeom prst="rect">
              <a:avLst/>
            </a:prstGeom>
            <a:ln w="12700">
              <a:solidFill>
                <a:schemeClr val="tx1"/>
              </a:solidFill>
            </a:ln>
          </p:spPr>
        </p:pic>
        <p:sp>
          <p:nvSpPr>
            <p:cNvPr id="15" name="TextBox 14">
              <a:extLst>
                <a:ext uri="{FF2B5EF4-FFF2-40B4-BE49-F238E27FC236}">
                  <a16:creationId xmlns:a16="http://schemas.microsoft.com/office/drawing/2014/main" id="{CE0D1928-62E2-AB63-4BCD-679A4289E93B}"/>
                </a:ext>
              </a:extLst>
            </p:cNvPr>
            <p:cNvSpPr txBox="1"/>
            <p:nvPr/>
          </p:nvSpPr>
          <p:spPr>
            <a:xfrm>
              <a:off x="4735285" y="6466132"/>
              <a:ext cx="2263177" cy="250355"/>
            </a:xfrm>
            <a:prstGeom prst="rect">
              <a:avLst/>
            </a:prstGeom>
            <a:ln w="12700">
              <a:noFill/>
            </a:ln>
          </p:spPr>
          <p:txBody>
            <a:bodyPr vert="horz" wrap="square" lIns="91440" tIns="45720" rIns="91440" bIns="45720" rtlCol="0" anchor="ctr">
              <a:normAutofit fontScale="62500" lnSpcReduction="20000"/>
            </a:bodyPr>
            <a:lstStyle/>
            <a:p>
              <a:pPr algn="r"/>
              <a:r>
                <a:rPr lang="en-US" sz="1800" i="1" dirty="0">
                  <a:solidFill>
                    <a:schemeClr val="bg1"/>
                  </a:solidFill>
                </a:rPr>
                <a:t>© ICF</a:t>
              </a:r>
            </a:p>
          </p:txBody>
        </p:sp>
      </p:grpSp>
    </p:spTree>
    <p:extLst>
      <p:ext uri="{BB962C8B-B14F-4D97-AF65-F5344CB8AC3E}">
        <p14:creationId xmlns:p14="http://schemas.microsoft.com/office/powerpoint/2010/main" val="16705693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US" sz="3200" i="0" dirty="0"/>
              <a:t>Nutritional status of children</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i="0" dirty="0"/>
              <a:t>Anemia</a:t>
            </a:r>
          </a:p>
          <a:p>
            <a:pPr marL="342900" indent="-342900" algn="l">
              <a:buFont typeface="Arial" panose="020B0604020202020204" pitchFamily="34" charset="0"/>
              <a:buChar char="•"/>
            </a:pPr>
            <a:r>
              <a:rPr lang="en-US" sz="3200" i="0" dirty="0"/>
              <a:t>Micronutrients</a:t>
            </a:r>
          </a:p>
          <a:p>
            <a:pPr marL="342900" indent="-342900" algn="l">
              <a:buFont typeface="Arial" panose="020B0604020202020204" pitchFamily="34" charset="0"/>
              <a:buChar char="•"/>
            </a:pPr>
            <a:r>
              <a:rPr lang="en-US" sz="3200" b="1" i="0" dirty="0">
                <a:solidFill>
                  <a:schemeClr val="accent5"/>
                </a:solidFill>
              </a:rPr>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04C2C7BF-849B-E4D7-5318-76C9E4B02C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6185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Nutritional Status of Women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6"/>
          </a:xfrm>
        </p:spPr>
        <p:txBody>
          <a:bodyPr>
            <a:normAutofit/>
          </a:bodyPr>
          <a:lstStyle/>
          <a:p>
            <a:r>
              <a:rPr lang="en-US" dirty="0"/>
              <a:t>Percent of women age 20-49 by body mass index (BMI) and women age 15-19 by BMI-for-age </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1384240191"/>
              </p:ext>
            </p:extLst>
          </p:nvPr>
        </p:nvGraphicFramePr>
        <p:xfrm>
          <a:off x="428623"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9F4D4828-1696-13CC-21EC-5163522540AB}"/>
              </a:ext>
            </a:extLst>
          </p:cNvPr>
          <p:cNvSpPr txBox="1"/>
          <p:nvPr/>
        </p:nvSpPr>
        <p:spPr>
          <a:xfrm>
            <a:off x="6130635" y="6383581"/>
            <a:ext cx="2848517" cy="348782"/>
          </a:xfrm>
          <a:prstGeom prst="rect">
            <a:avLst/>
          </a:prstGeom>
        </p:spPr>
        <p:txBody>
          <a:bodyPr vert="horz" wrap="square" lIns="91440" tIns="45720" rIns="91440" bIns="45720" rtlCol="0" anchor="ctr">
            <a:normAutofit/>
          </a:bodyPr>
          <a:lstStyle/>
          <a:p>
            <a:pPr algn="l"/>
            <a:r>
              <a:rPr lang="en-GB" sz="1600" i="1" dirty="0">
                <a:latin typeface="Source Sans Pro" panose="020B0503030403020204" pitchFamily="34" charset="0"/>
                <a:ea typeface="Source Sans Pro" panose="020B0503030403020204" pitchFamily="34" charset="0"/>
              </a:rPr>
              <a:t>Figures &gt; 100% due to rounding.</a:t>
            </a:r>
          </a:p>
        </p:txBody>
      </p:sp>
    </p:spTree>
    <p:extLst>
      <p:ext uri="{BB962C8B-B14F-4D97-AF65-F5344CB8AC3E}">
        <p14:creationId xmlns:p14="http://schemas.microsoft.com/office/powerpoint/2010/main" val="26835740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dirty="0"/>
              <a:t>Minimum Dietary Diversity among Women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19356"/>
            <a:ext cx="8145238" cy="385643"/>
          </a:xfrm>
        </p:spPr>
        <p:txBody>
          <a:bodyPr>
            <a:noAutofit/>
          </a:bodyPr>
          <a:lstStyle/>
          <a:p>
            <a:r>
              <a:rPr lang="en-US" dirty="0"/>
              <a:t>Percent of women age 15-49 who consumed foods from 5 or more of 10 food groups the day before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600515315"/>
              </p:ext>
            </p:extLst>
          </p:nvPr>
        </p:nvGraphicFramePr>
        <p:xfrm>
          <a:off x="628649" y="2066496"/>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8449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4950" y="305560"/>
            <a:ext cx="8588214" cy="930275"/>
          </a:xfrm>
        </p:spPr>
        <p:txBody>
          <a:bodyPr>
            <a:noAutofit/>
          </a:bodyPr>
          <a:lstStyle/>
          <a:p>
            <a:r>
              <a:rPr lang="en-US" dirty="0"/>
              <a:t>Unhealthy Food and Beverage Consumption among Women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44950" y="1365882"/>
            <a:ext cx="8145238" cy="559815"/>
          </a:xfrm>
        </p:spPr>
        <p:txBody>
          <a:bodyPr>
            <a:normAutofit/>
          </a:bodyPr>
          <a:lstStyle/>
          <a:p>
            <a:r>
              <a:rPr lang="en-US" dirty="0"/>
              <a:t>Percent of women age 15-49 who, the day before </a:t>
            </a:r>
            <a:r>
              <a:rPr lang="en-US"/>
              <a:t>the survey, </a:t>
            </a:r>
            <a:r>
              <a:rPr lang="en-US" dirty="0"/>
              <a:t>consumed:</a:t>
            </a:r>
          </a:p>
        </p:txBody>
      </p:sp>
      <p:graphicFrame>
        <p:nvGraphicFramePr>
          <p:cNvPr id="6" name="Chart 5">
            <a:extLst>
              <a:ext uri="{FF2B5EF4-FFF2-40B4-BE49-F238E27FC236}">
                <a16:creationId xmlns:a16="http://schemas.microsoft.com/office/drawing/2014/main" id="{141AC105-0590-6172-633E-3B6A167AD6B5}"/>
              </a:ext>
            </a:extLst>
          </p:cNvPr>
          <p:cNvGraphicFramePr/>
          <p:nvPr>
            <p:extLst>
              <p:ext uri="{D42A27DB-BD31-4B8C-83A1-F6EECF244321}">
                <p14:modId xmlns:p14="http://schemas.microsoft.com/office/powerpoint/2010/main" val="2433812066"/>
              </p:ext>
            </p:extLst>
          </p:nvPr>
        </p:nvGraphicFramePr>
        <p:xfrm>
          <a:off x="642262" y="2055744"/>
          <a:ext cx="8056788" cy="4496696"/>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C3E167A0-EE2B-5C69-3E74-A75B814CFFF9}"/>
              </a:ext>
            </a:extLst>
          </p:cNvPr>
          <p:cNvSpPr txBox="1">
            <a:spLocks/>
          </p:cNvSpPr>
          <p:nvPr/>
        </p:nvSpPr>
        <p:spPr>
          <a:xfrm>
            <a:off x="173182" y="5439334"/>
            <a:ext cx="8859982" cy="14186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dirty="0"/>
          </a:p>
        </p:txBody>
      </p:sp>
    </p:spTree>
    <p:extLst>
      <p:ext uri="{BB962C8B-B14F-4D97-AF65-F5344CB8AC3E}">
        <p14:creationId xmlns:p14="http://schemas.microsoft.com/office/powerpoint/2010/main" val="1088237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642711"/>
          </a:xfrm>
        </p:spPr>
        <p:txBody>
          <a:bodyPr>
            <a:noAutofit/>
          </a:bodyPr>
          <a:lstStyle/>
          <a:p>
            <a:r>
              <a:rPr lang="en-US" dirty="0"/>
              <a:t>Trends in Child Growth Measures</a:t>
            </a:r>
          </a:p>
        </p:txBody>
      </p:sp>
      <p:graphicFrame>
        <p:nvGraphicFramePr>
          <p:cNvPr id="8" name="Chart 7">
            <a:extLst>
              <a:ext uri="{FF2B5EF4-FFF2-40B4-BE49-F238E27FC236}">
                <a16:creationId xmlns:a16="http://schemas.microsoft.com/office/drawing/2014/main" id="{A25666F9-CCA3-9D59-B863-99CA3EC76DEB}"/>
              </a:ext>
            </a:extLst>
          </p:cNvPr>
          <p:cNvGraphicFramePr/>
          <p:nvPr/>
        </p:nvGraphicFramePr>
        <p:xfrm>
          <a:off x="628650" y="1466851"/>
          <a:ext cx="7817303"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628650" y="4221446"/>
            <a:ext cx="1007610" cy="452663"/>
          </a:xfrm>
          <a:prstGeom prst="rect">
            <a:avLst/>
          </a:prstGeom>
        </p:spPr>
        <p:txBody>
          <a:bodyPr vert="horz" wrap="square" lIns="91440" tIns="45720" rIns="91440" bIns="45720" rtlCol="0" anchor="ctr">
            <a:normAutofit/>
          </a:bodyPr>
          <a:lstStyle/>
          <a:p>
            <a:pPr algn="l"/>
            <a:r>
              <a:rPr lang="en-US" sz="1800" b="1" dirty="0">
                <a:solidFill>
                  <a:schemeClr val="accent5"/>
                </a:solidFill>
                <a:latin typeface="Source Sans Pro" panose="020B0503030403020204" pitchFamily="34" charset="0"/>
                <a:ea typeface="Source Sans Pro" panose="020B0503030403020204" pitchFamily="34" charset="0"/>
              </a:rPr>
              <a:t>Stunted</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068615"/>
            <a:ext cx="7886700" cy="337457"/>
          </a:xfrm>
        </p:spPr>
        <p:txBody>
          <a:bodyPr>
            <a:normAutofit lnSpcReduction="10000"/>
          </a:bodyPr>
          <a:lstStyle/>
          <a:p>
            <a:pPr algn="l"/>
            <a:r>
              <a:rPr lang="en-US" dirty="0"/>
              <a:t>Percent of children under 5 who are malnourished</a:t>
            </a:r>
          </a:p>
        </p:txBody>
      </p:sp>
      <p:sp>
        <p:nvSpPr>
          <p:cNvPr id="17" name="TextBox 16">
            <a:extLst>
              <a:ext uri="{FF2B5EF4-FFF2-40B4-BE49-F238E27FC236}">
                <a16:creationId xmlns:a16="http://schemas.microsoft.com/office/drawing/2014/main" id="{B5138D57-81A7-9062-3037-7FA0E56333ED}"/>
              </a:ext>
            </a:extLst>
          </p:cNvPr>
          <p:cNvSpPr txBox="1"/>
          <p:nvPr/>
        </p:nvSpPr>
        <p:spPr>
          <a:xfrm>
            <a:off x="174171" y="4736870"/>
            <a:ext cx="1632857" cy="452663"/>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Underweight</a:t>
            </a:r>
          </a:p>
        </p:txBody>
      </p:sp>
      <p:sp>
        <p:nvSpPr>
          <p:cNvPr id="3" name="TextBox 2">
            <a:extLst>
              <a:ext uri="{FF2B5EF4-FFF2-40B4-BE49-F238E27FC236}">
                <a16:creationId xmlns:a16="http://schemas.microsoft.com/office/drawing/2014/main" id="{EC1FA352-3232-8CDD-13F9-F4583EAEAB52}"/>
              </a:ext>
            </a:extLst>
          </p:cNvPr>
          <p:cNvSpPr txBox="1"/>
          <p:nvPr/>
        </p:nvSpPr>
        <p:spPr>
          <a:xfrm>
            <a:off x="294933" y="5391149"/>
            <a:ext cx="1632857" cy="452663"/>
          </a:xfrm>
          <a:prstGeom prst="rect">
            <a:avLst/>
          </a:prstGeom>
        </p:spPr>
        <p:txBody>
          <a:bodyPr vert="horz" wrap="square" lIns="91440" tIns="45720" rIns="91440" bIns="45720" rtlCol="0" anchor="ctr">
            <a:normAutofit/>
          </a:bodyPr>
          <a:lstStyle/>
          <a:p>
            <a:pPr algn="l"/>
            <a:r>
              <a:rPr lang="en-US" sz="1800" b="1" dirty="0">
                <a:solidFill>
                  <a:schemeClr val="accent2"/>
                </a:solidFill>
                <a:latin typeface="Source Sans Pro" panose="020B0503030403020204" pitchFamily="34" charset="0"/>
                <a:ea typeface="Source Sans Pro" panose="020B0503030403020204" pitchFamily="34" charset="0"/>
              </a:rPr>
              <a:t>Overweight</a:t>
            </a:r>
          </a:p>
        </p:txBody>
      </p:sp>
      <p:sp>
        <p:nvSpPr>
          <p:cNvPr id="4" name="TextBox 3">
            <a:extLst>
              <a:ext uri="{FF2B5EF4-FFF2-40B4-BE49-F238E27FC236}">
                <a16:creationId xmlns:a16="http://schemas.microsoft.com/office/drawing/2014/main" id="{D0D99C37-A56E-86A1-E6EA-86102773546F}"/>
              </a:ext>
            </a:extLst>
          </p:cNvPr>
          <p:cNvSpPr txBox="1"/>
          <p:nvPr/>
        </p:nvSpPr>
        <p:spPr>
          <a:xfrm>
            <a:off x="698047" y="5064010"/>
            <a:ext cx="1121229" cy="452663"/>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Wasted</a:t>
            </a:r>
          </a:p>
        </p:txBody>
      </p:sp>
      <p:pic>
        <p:nvPicPr>
          <p:cNvPr id="6" name="Picture 5" descr="A picture containing text&#10;&#10;Description automatically generated">
            <a:extLst>
              <a:ext uri="{FF2B5EF4-FFF2-40B4-BE49-F238E27FC236}">
                <a16:creationId xmlns:a16="http://schemas.microsoft.com/office/drawing/2014/main" id="{F36BB30D-25AC-692D-2BB7-6B1CB85CDF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F496C021-3A25-1E04-BF04-D2BF420DCFAE}"/>
              </a:ext>
            </a:extLst>
          </p:cNvPr>
          <p:cNvSpPr txBox="1">
            <a:spLocks/>
          </p:cNvSpPr>
          <p:nvPr/>
        </p:nvSpPr>
        <p:spPr>
          <a:xfrm>
            <a:off x="7416756" y="77544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36971643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dirty="0"/>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395082"/>
            <a:ext cx="8101693" cy="5166300"/>
          </a:xfrm>
        </p:spPr>
        <p:txBody>
          <a:bodyPr>
            <a:noAutofit/>
          </a:bodyPr>
          <a:lstStyle/>
          <a:p>
            <a:pPr marL="285750" indent="-285750">
              <a:lnSpc>
                <a:spcPct val="100000"/>
              </a:lnSpc>
              <a:buFont typeface="Arial" panose="020B0604020202020204" pitchFamily="34" charset="0"/>
              <a:buChar char="•"/>
            </a:pPr>
            <a:r>
              <a:rPr lang="en-US" sz="2400" b="1" i="0" dirty="0">
                <a:solidFill>
                  <a:schemeClr val="accent5"/>
                </a:solidFill>
              </a:rPr>
              <a:t>14% </a:t>
            </a:r>
            <a:r>
              <a:rPr lang="en-US" sz="2400" i="0" dirty="0"/>
              <a:t>of children under age 5 are </a:t>
            </a:r>
            <a:r>
              <a:rPr lang="en-US" sz="2400" b="1" i="0" dirty="0">
                <a:solidFill>
                  <a:schemeClr val="accent5"/>
                </a:solidFill>
              </a:rPr>
              <a:t>stunted</a:t>
            </a:r>
            <a:r>
              <a:rPr lang="en-US" sz="2400" i="0" dirty="0"/>
              <a:t>.</a:t>
            </a:r>
          </a:p>
          <a:p>
            <a:pPr marL="285750" indent="-285750">
              <a:lnSpc>
                <a:spcPct val="100000"/>
              </a:lnSpc>
              <a:buFont typeface="Arial" panose="020B0604020202020204" pitchFamily="34" charset="0"/>
              <a:buChar char="•"/>
            </a:pPr>
            <a:r>
              <a:rPr lang="en-US" sz="2400" b="1" i="0" dirty="0">
                <a:solidFill>
                  <a:schemeClr val="accent5"/>
                </a:solidFill>
              </a:rPr>
              <a:t>6% </a:t>
            </a:r>
            <a:r>
              <a:rPr lang="en-US" sz="2400" i="0" dirty="0"/>
              <a:t>of children under age 5 are </a:t>
            </a:r>
            <a:r>
              <a:rPr lang="en-US" sz="2400" b="1" i="0" dirty="0">
                <a:solidFill>
                  <a:schemeClr val="accent5"/>
                </a:solidFill>
              </a:rPr>
              <a:t>wasted</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5% </a:t>
            </a:r>
            <a:r>
              <a:rPr lang="en-US" sz="2400" i="0" dirty="0"/>
              <a:t>of children under age 5 are </a:t>
            </a:r>
            <a:r>
              <a:rPr lang="en-US" sz="2400" b="1" i="0" dirty="0">
                <a:solidFill>
                  <a:schemeClr val="accent5"/>
                </a:solidFill>
              </a:rPr>
              <a:t>underweight</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41% </a:t>
            </a:r>
            <a:r>
              <a:rPr lang="en-US" sz="2400" i="0" dirty="0"/>
              <a:t>of children under age 6 months are </a:t>
            </a:r>
            <a:r>
              <a:rPr lang="en-US" sz="2400" b="1" i="0" dirty="0">
                <a:solidFill>
                  <a:schemeClr val="accent5"/>
                </a:solidFill>
              </a:rPr>
              <a:t>exclusively breastfed</a:t>
            </a:r>
            <a:r>
              <a:rPr lang="en-US" sz="2400" i="0" dirty="0"/>
              <a:t>.</a:t>
            </a:r>
          </a:p>
          <a:p>
            <a:pPr marL="285750" indent="-285750">
              <a:lnSpc>
                <a:spcPct val="100000"/>
              </a:lnSpc>
              <a:buFont typeface="Arial" panose="020B0604020202020204" pitchFamily="34" charset="0"/>
              <a:buChar char="•"/>
            </a:pPr>
            <a:r>
              <a:rPr lang="en-US" sz="2400" b="1" i="0" dirty="0">
                <a:solidFill>
                  <a:schemeClr val="accent5"/>
                </a:solidFill>
              </a:rPr>
              <a:t>35% </a:t>
            </a:r>
            <a:r>
              <a:rPr lang="en-US" sz="2400" i="0" dirty="0"/>
              <a:t>of children age 6-59 months, </a:t>
            </a:r>
            <a:r>
              <a:rPr lang="en-US" sz="2400" b="1" i="0" dirty="0">
                <a:solidFill>
                  <a:schemeClr val="accent5"/>
                </a:solidFill>
              </a:rPr>
              <a:t>30% </a:t>
            </a:r>
            <a:r>
              <a:rPr lang="en-US" sz="2400" i="0" dirty="0"/>
              <a:t>of pregnant women, and </a:t>
            </a:r>
            <a:r>
              <a:rPr lang="en-US" sz="2400" b="1" i="0" dirty="0">
                <a:solidFill>
                  <a:schemeClr val="accent5"/>
                </a:solidFill>
              </a:rPr>
              <a:t>36% </a:t>
            </a:r>
            <a:r>
              <a:rPr lang="en-US" sz="2400" i="0" dirty="0"/>
              <a:t>of not pregnant women age 15-49 have </a:t>
            </a:r>
            <a:r>
              <a:rPr lang="en-US" sz="2400" b="1" i="0" dirty="0">
                <a:solidFill>
                  <a:schemeClr val="accent5"/>
                </a:solidFill>
              </a:rPr>
              <a:t>anemia</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50% </a:t>
            </a:r>
            <a:r>
              <a:rPr lang="en-US" sz="2400" i="0" dirty="0"/>
              <a:t>of women age 20-49 and </a:t>
            </a:r>
            <a:r>
              <a:rPr lang="en-US" sz="2400" b="1" i="0" dirty="0">
                <a:solidFill>
                  <a:schemeClr val="accent5"/>
                </a:solidFill>
              </a:rPr>
              <a:t>12% </a:t>
            </a:r>
            <a:r>
              <a:rPr lang="en-US" sz="2400" i="0" dirty="0"/>
              <a:t>of women age 15-19 are </a:t>
            </a:r>
            <a:r>
              <a:rPr lang="en-US" sz="2400" b="1" i="0" dirty="0">
                <a:solidFill>
                  <a:schemeClr val="accent5"/>
                </a:solidFill>
              </a:rPr>
              <a:t>overweight or obese</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&gt; 99% </a:t>
            </a:r>
            <a:r>
              <a:rPr lang="en-US" sz="2400" i="0" dirty="0"/>
              <a:t>of household salt tested </a:t>
            </a:r>
            <a:r>
              <a:rPr lang="en-US" sz="2400" b="1" i="0" dirty="0">
                <a:solidFill>
                  <a:schemeClr val="accent5"/>
                </a:solidFill>
              </a:rPr>
              <a:t>contained iodine</a:t>
            </a:r>
            <a:r>
              <a:rPr lang="en-US" sz="2400" i="0" dirty="0"/>
              <a:t>.</a:t>
            </a:r>
          </a:p>
        </p:txBody>
      </p:sp>
    </p:spTree>
    <p:extLst>
      <p:ext uri="{BB962C8B-B14F-4D97-AF65-F5344CB8AC3E}">
        <p14:creationId xmlns:p14="http://schemas.microsoft.com/office/powerpoint/2010/main" val="3475639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nvGraphicFramePr>
        <p:xfrm>
          <a:off x="628649" y="1600199"/>
          <a:ext cx="7886699" cy="5114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6"/>
            <a:ext cx="7886700" cy="737642"/>
          </a:xfrm>
        </p:spPr>
        <p:txBody>
          <a:bodyPr>
            <a:noAutofit/>
          </a:bodyPr>
          <a:lstStyle/>
          <a:p>
            <a:r>
              <a:rPr lang="en-US" dirty="0"/>
              <a:t>Child Growth Measures by Sex</a:t>
            </a:r>
          </a:p>
        </p:txBody>
      </p:sp>
      <p:sp>
        <p:nvSpPr>
          <p:cNvPr id="12" name="Content Placeholder 2">
            <a:extLst>
              <a:ext uri="{FF2B5EF4-FFF2-40B4-BE49-F238E27FC236}">
                <a16:creationId xmlns:a16="http://schemas.microsoft.com/office/drawing/2014/main" id="{143DDE12-C2E7-AE3E-25D3-4C0553EC6B18}"/>
              </a:ext>
            </a:extLst>
          </p:cNvPr>
          <p:cNvSpPr>
            <a:spLocks noGrp="1"/>
          </p:cNvSpPr>
          <p:nvPr>
            <p:ph idx="1"/>
          </p:nvPr>
        </p:nvSpPr>
        <p:spPr>
          <a:xfrm>
            <a:off x="628648" y="1125106"/>
            <a:ext cx="7886700" cy="337457"/>
          </a:xfrm>
        </p:spPr>
        <p:txBody>
          <a:bodyPr>
            <a:normAutofit lnSpcReduction="10000"/>
          </a:bodyPr>
          <a:lstStyle/>
          <a:p>
            <a:pPr algn="l"/>
            <a:r>
              <a:rPr lang="en-US" dirty="0"/>
              <a:t>Percent of children under 5 who have suboptimal growth</a:t>
            </a:r>
          </a:p>
        </p:txBody>
      </p:sp>
      <p:pic>
        <p:nvPicPr>
          <p:cNvPr id="3" name="Picture 2" descr="A picture containing text&#10;&#10;Description automatically generated">
            <a:extLst>
              <a:ext uri="{FF2B5EF4-FFF2-40B4-BE49-F238E27FC236}">
                <a16:creationId xmlns:a16="http://schemas.microsoft.com/office/drawing/2014/main" id="{513964C9-86E6-EA8E-31AA-BE59D4F30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5AC6DB70-7F13-C7FF-D039-87861B1A4323}"/>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3579678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97660796"/>
              </p:ext>
            </p:extLst>
          </p:nvPr>
        </p:nvGraphicFramePr>
        <p:xfrm>
          <a:off x="628650" y="2002745"/>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1">
            <a:extLst>
              <a:ext uri="{FF2B5EF4-FFF2-40B4-BE49-F238E27FC236}">
                <a16:creationId xmlns:a16="http://schemas.microsoft.com/office/drawing/2014/main" id="{840F756E-AF70-046D-A41C-3E1B280D66D4}"/>
              </a:ext>
            </a:extLst>
          </p:cNvPr>
          <p:cNvSpPr>
            <a:spLocks noGrp="1"/>
          </p:cNvSpPr>
          <p:nvPr>
            <p:ph type="title"/>
          </p:nvPr>
        </p:nvSpPr>
        <p:spPr>
          <a:xfrm>
            <a:off x="628649" y="661933"/>
            <a:ext cx="7886700" cy="737642"/>
          </a:xfrm>
        </p:spPr>
        <p:txBody>
          <a:bodyPr>
            <a:noAutofit/>
          </a:bodyPr>
          <a:lstStyle/>
          <a:p>
            <a:r>
              <a:rPr lang="en-US" dirty="0"/>
              <a:t>Child Growth Measures </a:t>
            </a:r>
            <a:br>
              <a:rPr lang="en-US" dirty="0"/>
            </a:br>
            <a:r>
              <a:rPr lang="en-US" dirty="0"/>
              <a:t>by Mother’s Education</a:t>
            </a:r>
          </a:p>
        </p:txBody>
      </p:sp>
      <p:sp>
        <p:nvSpPr>
          <p:cNvPr id="11" name="Content Placeholder 2">
            <a:extLst>
              <a:ext uri="{FF2B5EF4-FFF2-40B4-BE49-F238E27FC236}">
                <a16:creationId xmlns:a16="http://schemas.microsoft.com/office/drawing/2014/main" id="{DB557443-C13D-C7E6-7DD8-C90223BA992A}"/>
              </a:ext>
            </a:extLst>
          </p:cNvPr>
          <p:cNvSpPr>
            <a:spLocks noGrp="1"/>
          </p:cNvSpPr>
          <p:nvPr>
            <p:ph idx="1"/>
          </p:nvPr>
        </p:nvSpPr>
        <p:spPr>
          <a:xfrm>
            <a:off x="628649" y="1635944"/>
            <a:ext cx="7886700" cy="337457"/>
          </a:xfrm>
        </p:spPr>
        <p:txBody>
          <a:bodyPr>
            <a:normAutofit lnSpcReduction="10000"/>
          </a:bodyPr>
          <a:lstStyle/>
          <a:p>
            <a:pPr algn="l"/>
            <a:r>
              <a:rPr lang="en-US" dirty="0"/>
              <a:t>Percent of children under 5 who are malnourished</a:t>
            </a:r>
          </a:p>
        </p:txBody>
      </p:sp>
      <p:pic>
        <p:nvPicPr>
          <p:cNvPr id="2" name="Picture 1" descr="A picture containing text&#10;&#10;Description automatically generated">
            <a:extLst>
              <a:ext uri="{FF2B5EF4-FFF2-40B4-BE49-F238E27FC236}">
                <a16:creationId xmlns:a16="http://schemas.microsoft.com/office/drawing/2014/main" id="{40DE2600-15D1-6EDB-52EB-B0E4625E39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CB85C9D1-4864-BE83-E3A1-CFE9BFBE8DE2}"/>
              </a:ext>
            </a:extLst>
          </p:cNvPr>
          <p:cNvSpPr txBox="1">
            <a:spLocks/>
          </p:cNvSpPr>
          <p:nvPr/>
        </p:nvSpPr>
        <p:spPr>
          <a:xfrm>
            <a:off x="7416756" y="80146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2078163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E5EB191-604B-5D0C-0A19-100096219C99}"/>
              </a:ext>
            </a:extLst>
          </p:cNvPr>
          <p:cNvGraphicFramePr/>
          <p:nvPr/>
        </p:nvGraphicFramePr>
        <p:xfrm>
          <a:off x="628650" y="1651466"/>
          <a:ext cx="7886699" cy="4653628"/>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85588" y="2120996"/>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3" name="Title 1">
            <a:extLst>
              <a:ext uri="{FF2B5EF4-FFF2-40B4-BE49-F238E27FC236}">
                <a16:creationId xmlns:a16="http://schemas.microsoft.com/office/drawing/2014/main" id="{F83091F8-0F5F-D10F-4394-FE4CC56FFEE5}"/>
              </a:ext>
            </a:extLst>
          </p:cNvPr>
          <p:cNvSpPr>
            <a:spLocks noGrp="1"/>
          </p:cNvSpPr>
          <p:nvPr>
            <p:ph type="title"/>
          </p:nvPr>
        </p:nvSpPr>
        <p:spPr>
          <a:xfrm>
            <a:off x="621847" y="476875"/>
            <a:ext cx="7886700" cy="737642"/>
          </a:xfrm>
        </p:spPr>
        <p:txBody>
          <a:bodyPr>
            <a:noAutofit/>
          </a:bodyPr>
          <a:lstStyle/>
          <a:p>
            <a:r>
              <a:rPr lang="en-US" dirty="0"/>
              <a:t>Child Growth Measures by Wealth</a:t>
            </a:r>
          </a:p>
        </p:txBody>
      </p:sp>
      <p:sp>
        <p:nvSpPr>
          <p:cNvPr id="14" name="Content Placeholder 2">
            <a:extLst>
              <a:ext uri="{FF2B5EF4-FFF2-40B4-BE49-F238E27FC236}">
                <a16:creationId xmlns:a16="http://schemas.microsoft.com/office/drawing/2014/main" id="{97516DBD-228E-71D7-395F-84A0E196B6CC}"/>
              </a:ext>
            </a:extLst>
          </p:cNvPr>
          <p:cNvSpPr>
            <a:spLocks noGrp="1"/>
          </p:cNvSpPr>
          <p:nvPr>
            <p:ph idx="1"/>
          </p:nvPr>
        </p:nvSpPr>
        <p:spPr>
          <a:xfrm>
            <a:off x="628649" y="1264263"/>
            <a:ext cx="7886700" cy="337457"/>
          </a:xfrm>
        </p:spPr>
        <p:txBody>
          <a:bodyPr>
            <a:normAutofit lnSpcReduction="10000"/>
          </a:bodyPr>
          <a:lstStyle/>
          <a:p>
            <a:pPr algn="l"/>
            <a:r>
              <a:rPr lang="en-US" dirty="0"/>
              <a:t>Percent of children under 5 who have suboptimal growth</a:t>
            </a:r>
          </a:p>
        </p:txBody>
      </p:sp>
      <p:pic>
        <p:nvPicPr>
          <p:cNvPr id="3" name="Picture 2" descr="A picture containing text&#10;&#10;Description automatically generated">
            <a:extLst>
              <a:ext uri="{FF2B5EF4-FFF2-40B4-BE49-F238E27FC236}">
                <a16:creationId xmlns:a16="http://schemas.microsoft.com/office/drawing/2014/main" id="{11BF6E43-3A3C-E804-81F3-5293D17581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4D3AC58A-73F9-9194-02C2-B53D9CEA0CB3}"/>
              </a:ext>
            </a:extLst>
          </p:cNvPr>
          <p:cNvSpPr txBox="1">
            <a:spLocks/>
          </p:cNvSpPr>
          <p:nvPr/>
        </p:nvSpPr>
        <p:spPr>
          <a:xfrm>
            <a:off x="7416756" y="809222"/>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1686087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90D53E62-090D-77E8-73FE-70C3F9C7BD7B}"/>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TextBox 62">
            <a:extLst>
              <a:ext uri="{FF2B5EF4-FFF2-40B4-BE49-F238E27FC236}">
                <a16:creationId xmlns:a16="http://schemas.microsoft.com/office/drawing/2014/main" id="{44E608E9-71F6-7651-16FD-E39DF3094A25}"/>
              </a:ext>
            </a:extLst>
          </p:cNvPr>
          <p:cNvSpPr txBox="1"/>
          <p:nvPr/>
        </p:nvSpPr>
        <p:spPr>
          <a:xfrm>
            <a:off x="5530419" y="1829889"/>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Tajikistan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14%</a:t>
            </a:r>
          </a:p>
        </p:txBody>
      </p:sp>
      <p:grpSp>
        <p:nvGrpSpPr>
          <p:cNvPr id="82" name="Group 81">
            <a:extLst>
              <a:ext uri="{FF2B5EF4-FFF2-40B4-BE49-F238E27FC236}">
                <a16:creationId xmlns:a16="http://schemas.microsoft.com/office/drawing/2014/main" id="{31FD45D1-4BA3-60C9-E81F-4E807A707B63}"/>
              </a:ext>
            </a:extLst>
          </p:cNvPr>
          <p:cNvGrpSpPr/>
          <p:nvPr/>
        </p:nvGrpSpPr>
        <p:grpSpPr>
          <a:xfrm>
            <a:off x="0" y="406672"/>
            <a:ext cx="9308131" cy="6590921"/>
            <a:chOff x="0" y="372316"/>
            <a:chExt cx="9308131" cy="6590921"/>
          </a:xfrm>
        </p:grpSpPr>
        <p:grpSp>
          <p:nvGrpSpPr>
            <p:cNvPr id="83" name="Graphic 2">
              <a:extLst>
                <a:ext uri="{FF2B5EF4-FFF2-40B4-BE49-F238E27FC236}">
                  <a16:creationId xmlns:a16="http://schemas.microsoft.com/office/drawing/2014/main" id="{77E3E40D-C81C-0AA1-E89F-D2BE5FE4198C}"/>
                </a:ext>
              </a:extLst>
            </p:cNvPr>
            <p:cNvGrpSpPr/>
            <p:nvPr/>
          </p:nvGrpSpPr>
          <p:grpSpPr>
            <a:xfrm>
              <a:off x="0" y="372316"/>
              <a:ext cx="9308131" cy="6590921"/>
              <a:chOff x="-5213" y="188338"/>
              <a:chExt cx="9154756" cy="6482319"/>
            </a:xfrm>
          </p:grpSpPr>
          <p:sp>
            <p:nvSpPr>
              <p:cNvPr id="90" name="Freeform: Shape 89">
                <a:extLst>
                  <a:ext uri="{FF2B5EF4-FFF2-40B4-BE49-F238E27FC236}">
                    <a16:creationId xmlns:a16="http://schemas.microsoft.com/office/drawing/2014/main" id="{1D272B4C-8A57-BDDB-C426-098841ABC702}"/>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00441B21-2603-C068-3ABB-EC8F4F95E722}"/>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E6C0AF53-241E-323F-80B9-7893CED43759}"/>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chemeClr val="accent5"/>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181988A7-1366-C5E4-E9DE-F4B4A581EBAE}"/>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chemeClr val="accent5"/>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53AF73D9-F6DB-AA3C-9161-7DE6E374677B}"/>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60000"/>
                  <a:lumOff val="4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grpSp>
            <p:nvGrpSpPr>
              <p:cNvPr id="95" name="Graphic 2">
                <a:extLst>
                  <a:ext uri="{FF2B5EF4-FFF2-40B4-BE49-F238E27FC236}">
                    <a16:creationId xmlns:a16="http://schemas.microsoft.com/office/drawing/2014/main" id="{55B28695-0059-7221-401F-56CADA37128E}"/>
                  </a:ext>
                </a:extLst>
              </p:cNvPr>
              <p:cNvGrpSpPr/>
              <p:nvPr/>
            </p:nvGrpSpPr>
            <p:grpSpPr>
              <a:xfrm>
                <a:off x="101617" y="1346017"/>
                <a:ext cx="4072633" cy="2429145"/>
                <a:chOff x="101617" y="1346017"/>
                <a:chExt cx="4072633" cy="2429145"/>
              </a:xfrm>
              <a:solidFill>
                <a:srgbClr val="1FBAC8"/>
              </a:solidFill>
            </p:grpSpPr>
            <p:sp>
              <p:nvSpPr>
                <p:cNvPr id="96" name="Freeform: Shape 95">
                  <a:extLst>
                    <a:ext uri="{FF2B5EF4-FFF2-40B4-BE49-F238E27FC236}">
                      <a16:creationId xmlns:a16="http://schemas.microsoft.com/office/drawing/2014/main" id="{3935F5FD-8FB0-E166-A5F5-D8DC24F64F9C}"/>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60000"/>
                    <a:lumOff val="4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D361884F-146D-BE53-0727-E3DD63EA3843}"/>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chemeClr val="accent5">
                    <a:lumMod val="40000"/>
                    <a:lumOff val="60000"/>
                  </a:schemeClr>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6CB387F9-A576-1D31-EC4F-9BED8021D238}"/>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sp>
          <p:nvSpPr>
            <p:cNvPr id="84" name="TextBox 83">
              <a:extLst>
                <a:ext uri="{FF2B5EF4-FFF2-40B4-BE49-F238E27FC236}">
                  <a16:creationId xmlns:a16="http://schemas.microsoft.com/office/drawing/2014/main" id="{4D9E8538-911D-A908-DEFE-7D4899B66C6A}"/>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Sughd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14%</a:t>
              </a:r>
            </a:p>
          </p:txBody>
        </p:sp>
        <p:sp>
          <p:nvSpPr>
            <p:cNvPr id="85" name="TextBox 84">
              <a:extLst>
                <a:ext uri="{FF2B5EF4-FFF2-40B4-BE49-F238E27FC236}">
                  <a16:creationId xmlns:a16="http://schemas.microsoft.com/office/drawing/2014/main" id="{A2C41976-A823-F67F-4769-D382354D7DE2}"/>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DRS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14%</a:t>
              </a:r>
            </a:p>
          </p:txBody>
        </p:sp>
        <p:sp>
          <p:nvSpPr>
            <p:cNvPr id="86" name="TextBox 85">
              <a:extLst>
                <a:ext uri="{FF2B5EF4-FFF2-40B4-BE49-F238E27FC236}">
                  <a16:creationId xmlns:a16="http://schemas.microsoft.com/office/drawing/2014/main" id="{765F265F-8398-2978-495A-F93663360931}"/>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GBAO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15%</a:t>
              </a:r>
            </a:p>
          </p:txBody>
        </p:sp>
        <p:sp>
          <p:nvSpPr>
            <p:cNvPr id="87" name="TextBox 86">
              <a:extLst>
                <a:ext uri="{FF2B5EF4-FFF2-40B4-BE49-F238E27FC236}">
                  <a16:creationId xmlns:a16="http://schemas.microsoft.com/office/drawing/2014/main" id="{010F4F82-D8EF-4C4B-44E0-25D9EE52E551}"/>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chemeClr val="bg1"/>
                  </a:solidFill>
                  <a:effectLst/>
                  <a:uLnTx/>
                  <a:uFillTx/>
                  <a:latin typeface="Source Sans Pro" panose="020B0503030403020204" pitchFamily="34" charset="0"/>
                  <a:ea typeface="Source Sans Pro" panose="020B0503030403020204" pitchFamily="34" charset="0"/>
                  <a:cs typeface="+mn-cs"/>
                </a:rPr>
                <a:t>Khatlon</a:t>
              </a:r>
              <a:endPar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15%</a:t>
              </a:r>
            </a:p>
          </p:txBody>
        </p:sp>
        <p:sp>
          <p:nvSpPr>
            <p:cNvPr id="88" name="TextBox 87">
              <a:extLst>
                <a:ext uri="{FF2B5EF4-FFF2-40B4-BE49-F238E27FC236}">
                  <a16:creationId xmlns:a16="http://schemas.microsoft.com/office/drawing/2014/main" id="{EC61A5B2-D1CC-3FB8-F0CA-0FE357E0D90D}"/>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Dushanbe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kern="0" dirty="0">
                  <a:solidFill>
                    <a:prstClr val="black"/>
                  </a:solidFill>
                  <a:latin typeface="Source Sans Pro" panose="020B0503030403020204" pitchFamily="34" charset="0"/>
                  <a:ea typeface="Source Sans Pro" panose="020B0503030403020204" pitchFamily="34" charset="0"/>
                </a:rPr>
                <a:t>9</a:t>
              </a: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t>
              </a:r>
            </a:p>
          </p:txBody>
        </p:sp>
        <p:cxnSp>
          <p:nvCxnSpPr>
            <p:cNvPr id="89" name="Straight Connector 88">
              <a:extLst>
                <a:ext uri="{FF2B5EF4-FFF2-40B4-BE49-F238E27FC236}">
                  <a16:creationId xmlns:a16="http://schemas.microsoft.com/office/drawing/2014/main" id="{F5090B09-02F1-0B63-9572-0A02CDB6549B}"/>
                </a:ext>
              </a:extLst>
            </p:cNvPr>
            <p:cNvCxnSpPr>
              <a:cxnSpLocks/>
            </p:cNvCxnSpPr>
            <p:nvPr/>
          </p:nvCxnSpPr>
          <p:spPr>
            <a:xfrm flipH="1">
              <a:off x="850914" y="4363748"/>
              <a:ext cx="882118" cy="256651"/>
            </a:xfrm>
            <a:prstGeom prst="line">
              <a:avLst/>
            </a:prstGeom>
            <a:noFill/>
            <a:ln w="6350" cap="flat" cmpd="sng" algn="ctr">
              <a:solidFill>
                <a:sysClr val="windowText" lastClr="000000"/>
              </a:solidFill>
              <a:prstDash val="solid"/>
              <a:miter lim="800000"/>
            </a:ln>
            <a:effectLst/>
          </p:spPr>
        </p:cxnSp>
      </p:grpSp>
      <p:sp>
        <p:nvSpPr>
          <p:cNvPr id="2" name="Title 1">
            <a:extLst>
              <a:ext uri="{FF2B5EF4-FFF2-40B4-BE49-F238E27FC236}">
                <a16:creationId xmlns:a16="http://schemas.microsoft.com/office/drawing/2014/main" id="{8AE17FAD-4573-BBE7-4E80-521B2844A4EB}"/>
              </a:ext>
            </a:extLst>
          </p:cNvPr>
          <p:cNvSpPr>
            <a:spLocks noGrp="1"/>
          </p:cNvSpPr>
          <p:nvPr>
            <p:ph type="title"/>
          </p:nvPr>
        </p:nvSpPr>
        <p:spPr>
          <a:xfrm>
            <a:off x="628650" y="157481"/>
            <a:ext cx="7886700" cy="667580"/>
          </a:xfrm>
        </p:spPr>
        <p:txBody>
          <a:bodyPr>
            <a:noAutofit/>
          </a:bodyPr>
          <a:lstStyle/>
          <a:p>
            <a:r>
              <a:rPr lang="en-US" dirty="0"/>
              <a:t>Stunting by Region</a:t>
            </a:r>
          </a:p>
        </p:txBody>
      </p:sp>
      <p:sp>
        <p:nvSpPr>
          <p:cNvPr id="3" name="Content Placeholder 2">
            <a:extLst>
              <a:ext uri="{FF2B5EF4-FFF2-40B4-BE49-F238E27FC236}">
                <a16:creationId xmlns:a16="http://schemas.microsoft.com/office/drawing/2014/main" id="{306D6DFA-D1DA-69AE-8DD1-5DD0A8961485}"/>
              </a:ext>
            </a:extLst>
          </p:cNvPr>
          <p:cNvSpPr>
            <a:spLocks noGrp="1"/>
          </p:cNvSpPr>
          <p:nvPr>
            <p:ph idx="1"/>
          </p:nvPr>
        </p:nvSpPr>
        <p:spPr>
          <a:xfrm>
            <a:off x="628650" y="822161"/>
            <a:ext cx="7886700" cy="620029"/>
          </a:xfrm>
        </p:spPr>
        <p:txBody>
          <a:bodyPr>
            <a:normAutofit/>
          </a:bodyPr>
          <a:lstStyle/>
          <a:p>
            <a:pPr algn="l"/>
            <a:r>
              <a:rPr lang="en-US" dirty="0"/>
              <a:t>Percent of children under 5 who are stunted</a:t>
            </a:r>
          </a:p>
        </p:txBody>
      </p:sp>
      <p:pic>
        <p:nvPicPr>
          <p:cNvPr id="5" name="Picture 4" descr="A picture containing text&#10;&#10;Description automatically generated">
            <a:extLst>
              <a:ext uri="{FF2B5EF4-FFF2-40B4-BE49-F238E27FC236}">
                <a16:creationId xmlns:a16="http://schemas.microsoft.com/office/drawing/2014/main" id="{1F7C493A-715B-271C-C3C7-332A3E022B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53E6CAB7-EA29-1735-59E7-66A8E859CE8E}"/>
              </a:ext>
            </a:extLst>
          </p:cNvPr>
          <p:cNvSpPr txBox="1">
            <a:spLocks/>
          </p:cNvSpPr>
          <p:nvPr/>
        </p:nvSpPr>
        <p:spPr>
          <a:xfrm>
            <a:off x="7335038" y="815942"/>
            <a:ext cx="17430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2.2.1</a:t>
            </a:r>
          </a:p>
        </p:txBody>
      </p:sp>
    </p:spTree>
    <p:extLst>
      <p:ext uri="{BB962C8B-B14F-4D97-AF65-F5344CB8AC3E}">
        <p14:creationId xmlns:p14="http://schemas.microsoft.com/office/powerpoint/2010/main" val="2392262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90D53E62-090D-77E8-73FE-70C3F9C7BD7B}"/>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TextBox 62">
            <a:extLst>
              <a:ext uri="{FF2B5EF4-FFF2-40B4-BE49-F238E27FC236}">
                <a16:creationId xmlns:a16="http://schemas.microsoft.com/office/drawing/2014/main" id="{44E608E9-71F6-7651-16FD-E39DF3094A25}"/>
              </a:ext>
            </a:extLst>
          </p:cNvPr>
          <p:cNvSpPr txBox="1"/>
          <p:nvPr/>
        </p:nvSpPr>
        <p:spPr>
          <a:xfrm>
            <a:off x="5530419" y="1829889"/>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Tajikistan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prstClr val="black"/>
                </a:solidFill>
                <a:latin typeface="Source Sans Pro" panose="020B0503030403020204" pitchFamily="34" charset="0"/>
                <a:ea typeface="Source Sans Pro" panose="020B0503030403020204" pitchFamily="34" charset="0"/>
              </a:rPr>
              <a:t>6</a:t>
            </a: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t>
            </a:r>
          </a:p>
        </p:txBody>
      </p:sp>
      <p:grpSp>
        <p:nvGrpSpPr>
          <p:cNvPr id="82" name="Group 81">
            <a:extLst>
              <a:ext uri="{FF2B5EF4-FFF2-40B4-BE49-F238E27FC236}">
                <a16:creationId xmlns:a16="http://schemas.microsoft.com/office/drawing/2014/main" id="{31FD45D1-4BA3-60C9-E81F-4E807A707B63}"/>
              </a:ext>
            </a:extLst>
          </p:cNvPr>
          <p:cNvGrpSpPr/>
          <p:nvPr/>
        </p:nvGrpSpPr>
        <p:grpSpPr>
          <a:xfrm>
            <a:off x="0" y="406672"/>
            <a:ext cx="9308131" cy="6590921"/>
            <a:chOff x="0" y="372316"/>
            <a:chExt cx="9308131" cy="6590921"/>
          </a:xfrm>
        </p:grpSpPr>
        <p:grpSp>
          <p:nvGrpSpPr>
            <p:cNvPr id="83" name="Graphic 2">
              <a:extLst>
                <a:ext uri="{FF2B5EF4-FFF2-40B4-BE49-F238E27FC236}">
                  <a16:creationId xmlns:a16="http://schemas.microsoft.com/office/drawing/2014/main" id="{77E3E40D-C81C-0AA1-E89F-D2BE5FE4198C}"/>
                </a:ext>
              </a:extLst>
            </p:cNvPr>
            <p:cNvGrpSpPr/>
            <p:nvPr/>
          </p:nvGrpSpPr>
          <p:grpSpPr>
            <a:xfrm>
              <a:off x="0" y="372316"/>
              <a:ext cx="9308131" cy="6590921"/>
              <a:chOff x="-5213" y="188338"/>
              <a:chExt cx="9154756" cy="6482319"/>
            </a:xfrm>
          </p:grpSpPr>
          <p:sp>
            <p:nvSpPr>
              <p:cNvPr id="90" name="Freeform: Shape 89">
                <a:extLst>
                  <a:ext uri="{FF2B5EF4-FFF2-40B4-BE49-F238E27FC236}">
                    <a16:creationId xmlns:a16="http://schemas.microsoft.com/office/drawing/2014/main" id="{1D272B4C-8A57-BDDB-C426-098841ABC702}"/>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00441B21-2603-C068-3ABB-EC8F4F95E722}"/>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E6C0AF53-241E-323F-80B9-7893CED43759}"/>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181988A7-1366-C5E4-E9DE-F4B4A581EBAE}"/>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chemeClr val="accent5">
                  <a:lumMod val="60000"/>
                  <a:lumOff val="4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53AF73D9-F6DB-AA3C-9161-7DE6E374677B}"/>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40000"/>
                  <a:lumOff val="6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grpSp>
            <p:nvGrpSpPr>
              <p:cNvPr id="95" name="Graphic 2">
                <a:extLst>
                  <a:ext uri="{FF2B5EF4-FFF2-40B4-BE49-F238E27FC236}">
                    <a16:creationId xmlns:a16="http://schemas.microsoft.com/office/drawing/2014/main" id="{55B28695-0059-7221-401F-56CADA37128E}"/>
                  </a:ext>
                </a:extLst>
              </p:cNvPr>
              <p:cNvGrpSpPr/>
              <p:nvPr/>
            </p:nvGrpSpPr>
            <p:grpSpPr>
              <a:xfrm>
                <a:off x="101617" y="1346017"/>
                <a:ext cx="4072633" cy="2429145"/>
                <a:chOff x="101617" y="1346017"/>
                <a:chExt cx="4072633" cy="2429145"/>
              </a:xfrm>
              <a:solidFill>
                <a:srgbClr val="1FBAC8"/>
              </a:solidFill>
            </p:grpSpPr>
            <p:sp>
              <p:nvSpPr>
                <p:cNvPr id="96" name="Freeform: Shape 95">
                  <a:extLst>
                    <a:ext uri="{FF2B5EF4-FFF2-40B4-BE49-F238E27FC236}">
                      <a16:creationId xmlns:a16="http://schemas.microsoft.com/office/drawing/2014/main" id="{3935F5FD-8FB0-E166-A5F5-D8DC24F64F9C}"/>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D361884F-146D-BE53-0727-E3DD63EA3843}"/>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chemeClr val="accent5">
                    <a:lumMod val="40000"/>
                    <a:lumOff val="60000"/>
                  </a:schemeClr>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6CB387F9-A576-1D31-EC4F-9BED8021D238}"/>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sp>
          <p:nvSpPr>
            <p:cNvPr id="84" name="TextBox 83">
              <a:extLst>
                <a:ext uri="{FF2B5EF4-FFF2-40B4-BE49-F238E27FC236}">
                  <a16:creationId xmlns:a16="http://schemas.microsoft.com/office/drawing/2014/main" id="{4D9E8538-911D-A908-DEFE-7D4899B66C6A}"/>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Sughd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a:t>
              </a:r>
            </a:p>
          </p:txBody>
        </p:sp>
        <p:sp>
          <p:nvSpPr>
            <p:cNvPr id="85" name="TextBox 84">
              <a:extLst>
                <a:ext uri="{FF2B5EF4-FFF2-40B4-BE49-F238E27FC236}">
                  <a16:creationId xmlns:a16="http://schemas.microsoft.com/office/drawing/2014/main" id="{A2C41976-A823-F67F-4769-D382354D7DE2}"/>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5%</a:t>
              </a:r>
            </a:p>
          </p:txBody>
        </p:sp>
        <p:sp>
          <p:nvSpPr>
            <p:cNvPr id="86" name="TextBox 85">
              <a:extLst>
                <a:ext uri="{FF2B5EF4-FFF2-40B4-BE49-F238E27FC236}">
                  <a16:creationId xmlns:a16="http://schemas.microsoft.com/office/drawing/2014/main" id="{765F265F-8398-2978-495A-F93663360931}"/>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GBAO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2%</a:t>
              </a:r>
            </a:p>
          </p:txBody>
        </p:sp>
        <p:sp>
          <p:nvSpPr>
            <p:cNvPr id="87" name="TextBox 86">
              <a:extLst>
                <a:ext uri="{FF2B5EF4-FFF2-40B4-BE49-F238E27FC236}">
                  <a16:creationId xmlns:a16="http://schemas.microsoft.com/office/drawing/2014/main" id="{010F4F82-D8EF-4C4B-44E0-25D9EE52E551}"/>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chemeClr val="bg1"/>
                  </a:solidFill>
                  <a:effectLst/>
                  <a:uLnTx/>
                  <a:uFillTx/>
                  <a:latin typeface="Source Sans Pro" panose="020B0503030403020204" pitchFamily="34" charset="0"/>
                  <a:ea typeface="Source Sans Pro" panose="020B0503030403020204" pitchFamily="34" charset="0"/>
                  <a:cs typeface="+mn-cs"/>
                </a:rPr>
                <a:t>Khatlon</a:t>
              </a:r>
              <a:endPar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11%</a:t>
              </a:r>
            </a:p>
          </p:txBody>
        </p:sp>
        <p:sp>
          <p:nvSpPr>
            <p:cNvPr id="88" name="TextBox 87">
              <a:extLst>
                <a:ext uri="{FF2B5EF4-FFF2-40B4-BE49-F238E27FC236}">
                  <a16:creationId xmlns:a16="http://schemas.microsoft.com/office/drawing/2014/main" id="{EC61A5B2-D1CC-3FB8-F0CA-0FE357E0D90D}"/>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Dushanbe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kern="0" dirty="0">
                  <a:solidFill>
                    <a:prstClr val="black"/>
                  </a:solidFill>
                  <a:latin typeface="Source Sans Pro" panose="020B0503030403020204" pitchFamily="34" charset="0"/>
                  <a:ea typeface="Source Sans Pro" panose="020B0503030403020204" pitchFamily="34" charset="0"/>
                </a:rPr>
                <a:t>2</a:t>
              </a: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t>
              </a:r>
            </a:p>
          </p:txBody>
        </p:sp>
        <p:cxnSp>
          <p:nvCxnSpPr>
            <p:cNvPr id="89" name="Straight Connector 88">
              <a:extLst>
                <a:ext uri="{FF2B5EF4-FFF2-40B4-BE49-F238E27FC236}">
                  <a16:creationId xmlns:a16="http://schemas.microsoft.com/office/drawing/2014/main" id="{F5090B09-02F1-0B63-9572-0A02CDB6549B}"/>
                </a:ext>
              </a:extLst>
            </p:cNvPr>
            <p:cNvCxnSpPr>
              <a:cxnSpLocks/>
            </p:cNvCxnSpPr>
            <p:nvPr/>
          </p:nvCxnSpPr>
          <p:spPr>
            <a:xfrm flipH="1">
              <a:off x="850914" y="4363748"/>
              <a:ext cx="882118" cy="256651"/>
            </a:xfrm>
            <a:prstGeom prst="line">
              <a:avLst/>
            </a:prstGeom>
            <a:noFill/>
            <a:ln w="6350" cap="flat" cmpd="sng" algn="ctr">
              <a:solidFill>
                <a:sysClr val="windowText" lastClr="000000"/>
              </a:solidFill>
              <a:prstDash val="solid"/>
              <a:miter lim="800000"/>
            </a:ln>
            <a:effectLst/>
          </p:spPr>
        </p:cxnSp>
      </p:grpSp>
      <p:sp>
        <p:nvSpPr>
          <p:cNvPr id="2" name="Title 1">
            <a:extLst>
              <a:ext uri="{FF2B5EF4-FFF2-40B4-BE49-F238E27FC236}">
                <a16:creationId xmlns:a16="http://schemas.microsoft.com/office/drawing/2014/main" id="{A2393258-12C7-01A2-4FED-5B5C5BECF925}"/>
              </a:ext>
            </a:extLst>
          </p:cNvPr>
          <p:cNvSpPr>
            <a:spLocks noGrp="1"/>
          </p:cNvSpPr>
          <p:nvPr>
            <p:ph type="title"/>
          </p:nvPr>
        </p:nvSpPr>
        <p:spPr>
          <a:xfrm>
            <a:off x="628650" y="157481"/>
            <a:ext cx="7886700" cy="667580"/>
          </a:xfrm>
        </p:spPr>
        <p:txBody>
          <a:bodyPr>
            <a:noAutofit/>
          </a:bodyPr>
          <a:lstStyle/>
          <a:p>
            <a:r>
              <a:rPr lang="en-US" dirty="0"/>
              <a:t>Wasting by Region</a:t>
            </a:r>
          </a:p>
        </p:txBody>
      </p:sp>
      <p:sp>
        <p:nvSpPr>
          <p:cNvPr id="3" name="Content Placeholder 2">
            <a:extLst>
              <a:ext uri="{FF2B5EF4-FFF2-40B4-BE49-F238E27FC236}">
                <a16:creationId xmlns:a16="http://schemas.microsoft.com/office/drawing/2014/main" id="{0228871F-22EC-792C-C611-4BE3B31BBD73}"/>
              </a:ext>
            </a:extLst>
          </p:cNvPr>
          <p:cNvSpPr>
            <a:spLocks noGrp="1"/>
          </p:cNvSpPr>
          <p:nvPr>
            <p:ph idx="1"/>
          </p:nvPr>
        </p:nvSpPr>
        <p:spPr>
          <a:xfrm>
            <a:off x="628650" y="822161"/>
            <a:ext cx="7886700" cy="620029"/>
          </a:xfrm>
        </p:spPr>
        <p:txBody>
          <a:bodyPr>
            <a:normAutofit/>
          </a:bodyPr>
          <a:lstStyle/>
          <a:p>
            <a:pPr algn="l"/>
            <a:r>
              <a:rPr lang="en-US" dirty="0"/>
              <a:t>Percent of children under 5 who are wasted</a:t>
            </a:r>
          </a:p>
        </p:txBody>
      </p:sp>
      <p:pic>
        <p:nvPicPr>
          <p:cNvPr id="5" name="Picture 4" descr="A picture containing text&#10;&#10;Description automatically generated">
            <a:extLst>
              <a:ext uri="{FF2B5EF4-FFF2-40B4-BE49-F238E27FC236}">
                <a16:creationId xmlns:a16="http://schemas.microsoft.com/office/drawing/2014/main" id="{5DF3824C-736B-C213-C12B-0AD14111FF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EB577CE3-C2F2-9AAA-4C5F-797543F6CC9B}"/>
              </a:ext>
            </a:extLst>
          </p:cNvPr>
          <p:cNvSpPr txBox="1">
            <a:spLocks/>
          </p:cNvSpPr>
          <p:nvPr/>
        </p:nvSpPr>
        <p:spPr>
          <a:xfrm>
            <a:off x="7358851" y="778768"/>
            <a:ext cx="169545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2.2.2</a:t>
            </a:r>
          </a:p>
        </p:txBody>
      </p:sp>
    </p:spTree>
    <p:extLst>
      <p:ext uri="{BB962C8B-B14F-4D97-AF65-F5344CB8AC3E}">
        <p14:creationId xmlns:p14="http://schemas.microsoft.com/office/powerpoint/2010/main" val="3376305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90D53E62-090D-77E8-73FE-70C3F9C7BD7B}"/>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TextBox 62">
            <a:extLst>
              <a:ext uri="{FF2B5EF4-FFF2-40B4-BE49-F238E27FC236}">
                <a16:creationId xmlns:a16="http://schemas.microsoft.com/office/drawing/2014/main" id="{44E608E9-71F6-7651-16FD-E39DF3094A25}"/>
              </a:ext>
            </a:extLst>
          </p:cNvPr>
          <p:cNvSpPr txBox="1"/>
          <p:nvPr/>
        </p:nvSpPr>
        <p:spPr>
          <a:xfrm>
            <a:off x="5530419" y="1829889"/>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Tajikistan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prstClr val="black"/>
                </a:solidFill>
                <a:latin typeface="Source Sans Pro" panose="020B0503030403020204" pitchFamily="34" charset="0"/>
                <a:ea typeface="Source Sans Pro" panose="020B0503030403020204" pitchFamily="34" charset="0"/>
              </a:rPr>
              <a:t>5</a:t>
            </a: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t>
            </a:r>
          </a:p>
        </p:txBody>
      </p:sp>
      <p:grpSp>
        <p:nvGrpSpPr>
          <p:cNvPr id="82" name="Group 81">
            <a:extLst>
              <a:ext uri="{FF2B5EF4-FFF2-40B4-BE49-F238E27FC236}">
                <a16:creationId xmlns:a16="http://schemas.microsoft.com/office/drawing/2014/main" id="{31FD45D1-4BA3-60C9-E81F-4E807A707B63}"/>
              </a:ext>
            </a:extLst>
          </p:cNvPr>
          <p:cNvGrpSpPr/>
          <p:nvPr/>
        </p:nvGrpSpPr>
        <p:grpSpPr>
          <a:xfrm>
            <a:off x="0" y="406672"/>
            <a:ext cx="9308131" cy="6590921"/>
            <a:chOff x="0" y="372316"/>
            <a:chExt cx="9308131" cy="6590921"/>
          </a:xfrm>
        </p:grpSpPr>
        <p:grpSp>
          <p:nvGrpSpPr>
            <p:cNvPr id="83" name="Graphic 2">
              <a:extLst>
                <a:ext uri="{FF2B5EF4-FFF2-40B4-BE49-F238E27FC236}">
                  <a16:creationId xmlns:a16="http://schemas.microsoft.com/office/drawing/2014/main" id="{77E3E40D-C81C-0AA1-E89F-D2BE5FE4198C}"/>
                </a:ext>
              </a:extLst>
            </p:cNvPr>
            <p:cNvGrpSpPr/>
            <p:nvPr/>
          </p:nvGrpSpPr>
          <p:grpSpPr>
            <a:xfrm>
              <a:off x="0" y="372316"/>
              <a:ext cx="9308131" cy="6590921"/>
              <a:chOff x="-5213" y="188338"/>
              <a:chExt cx="9154756" cy="6482319"/>
            </a:xfrm>
          </p:grpSpPr>
          <p:sp>
            <p:nvSpPr>
              <p:cNvPr id="90" name="Freeform: Shape 89">
                <a:extLst>
                  <a:ext uri="{FF2B5EF4-FFF2-40B4-BE49-F238E27FC236}">
                    <a16:creationId xmlns:a16="http://schemas.microsoft.com/office/drawing/2014/main" id="{1D272B4C-8A57-BDDB-C426-098841ABC702}"/>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00441B21-2603-C068-3ABB-EC8F4F95E722}"/>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E6C0AF53-241E-323F-80B9-7893CED43759}"/>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181988A7-1366-C5E4-E9DE-F4B4A581EBAE}"/>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chemeClr val="accent5">
                  <a:lumMod val="60000"/>
                  <a:lumOff val="4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53AF73D9-F6DB-AA3C-9161-7DE6E374677B}"/>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grpSp>
            <p:nvGrpSpPr>
              <p:cNvPr id="95" name="Graphic 2">
                <a:extLst>
                  <a:ext uri="{FF2B5EF4-FFF2-40B4-BE49-F238E27FC236}">
                    <a16:creationId xmlns:a16="http://schemas.microsoft.com/office/drawing/2014/main" id="{55B28695-0059-7221-401F-56CADA37128E}"/>
                  </a:ext>
                </a:extLst>
              </p:cNvPr>
              <p:cNvGrpSpPr/>
              <p:nvPr/>
            </p:nvGrpSpPr>
            <p:grpSpPr>
              <a:xfrm>
                <a:off x="101617" y="1346017"/>
                <a:ext cx="4072633" cy="2429145"/>
                <a:chOff x="101617" y="1346017"/>
                <a:chExt cx="4072633" cy="2429145"/>
              </a:xfrm>
              <a:solidFill>
                <a:srgbClr val="1FBAC8"/>
              </a:solidFill>
            </p:grpSpPr>
            <p:sp>
              <p:nvSpPr>
                <p:cNvPr id="96" name="Freeform: Shape 95">
                  <a:extLst>
                    <a:ext uri="{FF2B5EF4-FFF2-40B4-BE49-F238E27FC236}">
                      <a16:creationId xmlns:a16="http://schemas.microsoft.com/office/drawing/2014/main" id="{3935F5FD-8FB0-E166-A5F5-D8DC24F64F9C}"/>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60000"/>
                    <a:lumOff val="4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D361884F-146D-BE53-0727-E3DD63EA3843}"/>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chemeClr val="accent5">
                    <a:lumMod val="40000"/>
                    <a:lumOff val="60000"/>
                  </a:schemeClr>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6CB387F9-A576-1D31-EC4F-9BED8021D238}"/>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sp>
          <p:nvSpPr>
            <p:cNvPr id="84" name="TextBox 83">
              <a:extLst>
                <a:ext uri="{FF2B5EF4-FFF2-40B4-BE49-F238E27FC236}">
                  <a16:creationId xmlns:a16="http://schemas.microsoft.com/office/drawing/2014/main" id="{4D9E8538-911D-A908-DEFE-7D4899B66C6A}"/>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Sughd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6%</a:t>
              </a:r>
            </a:p>
          </p:txBody>
        </p:sp>
        <p:sp>
          <p:nvSpPr>
            <p:cNvPr id="85" name="TextBox 84">
              <a:extLst>
                <a:ext uri="{FF2B5EF4-FFF2-40B4-BE49-F238E27FC236}">
                  <a16:creationId xmlns:a16="http://schemas.microsoft.com/office/drawing/2014/main" id="{A2C41976-A823-F67F-4769-D382354D7DE2}"/>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3%</a:t>
              </a:r>
            </a:p>
          </p:txBody>
        </p:sp>
        <p:sp>
          <p:nvSpPr>
            <p:cNvPr id="86" name="TextBox 85">
              <a:extLst>
                <a:ext uri="{FF2B5EF4-FFF2-40B4-BE49-F238E27FC236}">
                  <a16:creationId xmlns:a16="http://schemas.microsoft.com/office/drawing/2014/main" id="{765F265F-8398-2978-495A-F93663360931}"/>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GBAO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3%</a:t>
              </a:r>
            </a:p>
          </p:txBody>
        </p:sp>
        <p:sp>
          <p:nvSpPr>
            <p:cNvPr id="87" name="TextBox 86">
              <a:extLst>
                <a:ext uri="{FF2B5EF4-FFF2-40B4-BE49-F238E27FC236}">
                  <a16:creationId xmlns:a16="http://schemas.microsoft.com/office/drawing/2014/main" id="{010F4F82-D8EF-4C4B-44E0-25D9EE52E551}"/>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chemeClr val="bg1"/>
                  </a:solidFill>
                  <a:effectLst/>
                  <a:uLnTx/>
                  <a:uFillTx/>
                  <a:latin typeface="Source Sans Pro" panose="020B0503030403020204" pitchFamily="34" charset="0"/>
                  <a:ea typeface="Source Sans Pro" panose="020B0503030403020204" pitchFamily="34" charset="0"/>
                  <a:cs typeface="+mn-cs"/>
                </a:rPr>
                <a:t>Khatlon</a:t>
              </a:r>
              <a:endPar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5%</a:t>
              </a:r>
            </a:p>
          </p:txBody>
        </p:sp>
        <p:sp>
          <p:nvSpPr>
            <p:cNvPr id="88" name="TextBox 87">
              <a:extLst>
                <a:ext uri="{FF2B5EF4-FFF2-40B4-BE49-F238E27FC236}">
                  <a16:creationId xmlns:a16="http://schemas.microsoft.com/office/drawing/2014/main" id="{EC61A5B2-D1CC-3FB8-F0CA-0FE357E0D90D}"/>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Dushanbe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a:t>
              </a:r>
            </a:p>
          </p:txBody>
        </p:sp>
        <p:cxnSp>
          <p:nvCxnSpPr>
            <p:cNvPr id="89" name="Straight Connector 88">
              <a:extLst>
                <a:ext uri="{FF2B5EF4-FFF2-40B4-BE49-F238E27FC236}">
                  <a16:creationId xmlns:a16="http://schemas.microsoft.com/office/drawing/2014/main" id="{F5090B09-02F1-0B63-9572-0A02CDB6549B}"/>
                </a:ext>
              </a:extLst>
            </p:cNvPr>
            <p:cNvCxnSpPr>
              <a:cxnSpLocks/>
            </p:cNvCxnSpPr>
            <p:nvPr/>
          </p:nvCxnSpPr>
          <p:spPr>
            <a:xfrm flipH="1">
              <a:off x="850914" y="4363748"/>
              <a:ext cx="882118" cy="256651"/>
            </a:xfrm>
            <a:prstGeom prst="line">
              <a:avLst/>
            </a:prstGeom>
            <a:noFill/>
            <a:ln w="6350" cap="flat" cmpd="sng" algn="ctr">
              <a:solidFill>
                <a:sysClr val="windowText" lastClr="000000"/>
              </a:solidFill>
              <a:prstDash val="solid"/>
              <a:miter lim="800000"/>
            </a:ln>
            <a:effectLst/>
          </p:spPr>
        </p:cxnSp>
      </p:grpSp>
      <p:sp>
        <p:nvSpPr>
          <p:cNvPr id="7" name="Title 1">
            <a:extLst>
              <a:ext uri="{FF2B5EF4-FFF2-40B4-BE49-F238E27FC236}">
                <a16:creationId xmlns:a16="http://schemas.microsoft.com/office/drawing/2014/main" id="{1F217DCE-432D-86F4-9DE8-FB0CE761FF66}"/>
              </a:ext>
            </a:extLst>
          </p:cNvPr>
          <p:cNvSpPr>
            <a:spLocks noGrp="1"/>
          </p:cNvSpPr>
          <p:nvPr>
            <p:ph type="title"/>
          </p:nvPr>
        </p:nvSpPr>
        <p:spPr>
          <a:xfrm>
            <a:off x="628650" y="157481"/>
            <a:ext cx="7886700" cy="667580"/>
          </a:xfrm>
        </p:spPr>
        <p:txBody>
          <a:bodyPr>
            <a:noAutofit/>
          </a:bodyPr>
          <a:lstStyle/>
          <a:p>
            <a:r>
              <a:rPr lang="en-US" dirty="0"/>
              <a:t>Overweight by Region</a:t>
            </a:r>
          </a:p>
        </p:txBody>
      </p:sp>
      <p:sp>
        <p:nvSpPr>
          <p:cNvPr id="8" name="Content Placeholder 2">
            <a:extLst>
              <a:ext uri="{FF2B5EF4-FFF2-40B4-BE49-F238E27FC236}">
                <a16:creationId xmlns:a16="http://schemas.microsoft.com/office/drawing/2014/main" id="{59B57F1D-AE34-B5B3-073F-A15C7E1F037F}"/>
              </a:ext>
            </a:extLst>
          </p:cNvPr>
          <p:cNvSpPr>
            <a:spLocks noGrp="1"/>
          </p:cNvSpPr>
          <p:nvPr>
            <p:ph idx="1"/>
          </p:nvPr>
        </p:nvSpPr>
        <p:spPr>
          <a:xfrm>
            <a:off x="628650" y="822161"/>
            <a:ext cx="7886700" cy="620029"/>
          </a:xfrm>
        </p:spPr>
        <p:txBody>
          <a:bodyPr>
            <a:normAutofit/>
          </a:bodyPr>
          <a:lstStyle/>
          <a:p>
            <a:pPr algn="l"/>
            <a:r>
              <a:rPr lang="en-US" dirty="0"/>
              <a:t>Percent of children under 5 who are overweight</a:t>
            </a:r>
          </a:p>
        </p:txBody>
      </p:sp>
      <p:pic>
        <p:nvPicPr>
          <p:cNvPr id="9" name="Picture 8" descr="A picture containing text&#10;&#10;Description automatically generated">
            <a:extLst>
              <a:ext uri="{FF2B5EF4-FFF2-40B4-BE49-F238E27FC236}">
                <a16:creationId xmlns:a16="http://schemas.microsoft.com/office/drawing/2014/main" id="{A383A94A-8D7A-FBFF-320D-C51CC479A2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0" name="Content Placeholder 2">
            <a:extLst>
              <a:ext uri="{FF2B5EF4-FFF2-40B4-BE49-F238E27FC236}">
                <a16:creationId xmlns:a16="http://schemas.microsoft.com/office/drawing/2014/main" id="{F2BBB4C0-3C1F-2796-881D-E8673528BAD7}"/>
              </a:ext>
            </a:extLst>
          </p:cNvPr>
          <p:cNvSpPr txBox="1">
            <a:spLocks/>
          </p:cNvSpPr>
          <p:nvPr/>
        </p:nvSpPr>
        <p:spPr>
          <a:xfrm>
            <a:off x="7286619" y="781182"/>
            <a:ext cx="183991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2.2.2</a:t>
            </a:r>
          </a:p>
        </p:txBody>
      </p:sp>
    </p:spTree>
    <p:extLst>
      <p:ext uri="{BB962C8B-B14F-4D97-AF65-F5344CB8AC3E}">
        <p14:creationId xmlns:p14="http://schemas.microsoft.com/office/powerpoint/2010/main" val="3303905315"/>
      </p:ext>
    </p:extLst>
  </p:cSld>
  <p:clrMapOvr>
    <a:masterClrMapping/>
  </p:clrMapOvr>
</p:sld>
</file>

<file path=ppt/theme/theme1.xml><?xml version="1.0" encoding="utf-8"?>
<a:theme xmlns:a="http://schemas.openxmlformats.org/drawingml/2006/main" name="4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VMX3MACP777Z-1177381151-48762</_dlc_DocId>
    <_dlc_DocIdUrl xmlns="d16efad5-0601-4cf0-b7c2-89968258c777">
      <Url>https://icfonline.sharepoint.com/sites/ihd-dhs/Dissemination/_layouts/15/DocIdRedir.aspx?ID=VMX3MACP777Z-1177381151-48762</Url>
      <Description>VMX3MACP777Z-1177381151-48762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852D2B7-D2C3-4FF2-B3D9-27F8A9F9C9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9981E3BE-0910-4E81-BE17-3B9CCC885C4D}">
  <ds:schemaRefs>
    <ds:schemaRef ds:uri="http://www.w3.org/XML/1998/namespace"/>
    <ds:schemaRef ds:uri="http://purl.org/dc/dcmitype/"/>
    <ds:schemaRef ds:uri="http://purl.org/dc/terms/"/>
    <ds:schemaRef ds:uri="http://purl.org/dc/elements/1.1/"/>
    <ds:schemaRef ds:uri="http://schemas.microsoft.com/office/2006/documentManagement/types"/>
    <ds:schemaRef ds:uri="83c4e5ee-5eea-4e8c-8b50-726738bccb6e"/>
    <ds:schemaRef ds:uri="http://schemas.microsoft.com/office/infopath/2007/PartnerControls"/>
    <ds:schemaRef ds:uri="http://schemas.openxmlformats.org/package/2006/metadata/core-properties"/>
    <ds:schemaRef ds:uri="fa6a9aea-fb0f-4ddd-aff8-712634b7d5fe"/>
    <ds:schemaRef ds:uri="d16efad5-0601-4cf0-b7c2-89968258c777"/>
    <ds:schemaRef ds:uri="http://schemas.microsoft.com/office/2006/metadata/propertie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15348</TotalTime>
  <Words>1877</Words>
  <Application>Microsoft Office PowerPoint</Application>
  <PresentationFormat>On-screen Show (4:3)</PresentationFormat>
  <Paragraphs>208</Paragraphs>
  <Slides>30</Slides>
  <Notes>9</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30</vt:i4>
      </vt:variant>
    </vt:vector>
  </HeadingPairs>
  <TitlesOfParts>
    <vt:vector size="38" baseType="lpstr">
      <vt:lpstr>Arial</vt:lpstr>
      <vt:lpstr>Calibri</vt:lpstr>
      <vt:lpstr>Source Sans Pro</vt:lpstr>
      <vt:lpstr>Source Sans Pro SemiBold</vt:lpstr>
      <vt:lpstr>Times New Roman</vt:lpstr>
      <vt:lpstr>4_Custom Design</vt:lpstr>
      <vt:lpstr>2_Custom Design</vt:lpstr>
      <vt:lpstr>3_Custom Design</vt:lpstr>
      <vt:lpstr>PowerPoint Presentation</vt:lpstr>
      <vt:lpstr>PowerPoint Presentation</vt:lpstr>
      <vt:lpstr>Trends in Child Growth Measures</vt:lpstr>
      <vt:lpstr>Child Growth Measures by Sex</vt:lpstr>
      <vt:lpstr>Child Growth Measures  by Mother’s Education</vt:lpstr>
      <vt:lpstr>Child Growth Measures by Wealth</vt:lpstr>
      <vt:lpstr>Stunting by Region</vt:lpstr>
      <vt:lpstr>Wasting by Region</vt:lpstr>
      <vt:lpstr>Overweight by Region</vt:lpstr>
      <vt:lpstr>Child Growth Monitoring</vt:lpstr>
      <vt:lpstr>PowerPoint Presentation</vt:lpstr>
      <vt:lpstr>Early Breastfeeding</vt:lpstr>
      <vt:lpstr>Breastfeeding Status of Children  under 6 months</vt:lpstr>
      <vt:lpstr>Introduction of Complementary Foods</vt:lpstr>
      <vt:lpstr>Minimum Acceptable Diet by Residence</vt:lpstr>
      <vt:lpstr>Unhealthy Feeding Practices</vt:lpstr>
      <vt:lpstr>Infant and Young Child Feeding (IYCF) Indicators</vt:lpstr>
      <vt:lpstr>IYCF Counseling by Residence</vt:lpstr>
      <vt:lpstr>PowerPoint Presentation</vt:lpstr>
      <vt:lpstr>Anemia in Children</vt:lpstr>
      <vt:lpstr>Anemia in Women</vt:lpstr>
      <vt:lpstr>Trends in Anemia among Children and Women </vt:lpstr>
      <vt:lpstr>PowerPoint Presentation</vt:lpstr>
      <vt:lpstr>Micronutrient Supplementation and among Children</vt:lpstr>
      <vt:lpstr>Iodized Salt in Households</vt:lpstr>
      <vt:lpstr>PowerPoint Presentation</vt:lpstr>
      <vt:lpstr>Nutritional Status of Women</vt:lpstr>
      <vt:lpstr>Minimum Dietary Diversity among Women by Residence</vt:lpstr>
      <vt:lpstr>Unhealthy Food and Beverage Consumption among Women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8</cp:revision>
  <dcterms:created xsi:type="dcterms:W3CDTF">2022-12-05T19:39:34Z</dcterms:created>
  <dcterms:modified xsi:type="dcterms:W3CDTF">2024-11-26T11:29:51Z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c147ae14-cf58-4ad0-91a2-47cee3e3e9a3</vt:lpwstr>
  </property>
  <property fmtid="{D5CDD505-2E9C-101B-9397-08002B2CF9AE}" pid="4" name="MediaServiceImageTags">
    <vt:lpwstr/>
  </property>
</Properties>
</file>